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5.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6.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7.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5251" r:id="rId5"/>
    <p:sldMasterId id="2147483744" r:id="rId6"/>
    <p:sldMasterId id="2147483757" r:id="rId7"/>
    <p:sldMasterId id="2147484449" r:id="rId8"/>
    <p:sldMasterId id="2147485001" r:id="rId9"/>
    <p:sldMasterId id="2147485145" r:id="rId10"/>
    <p:sldMasterId id="2147485171" r:id="rId11"/>
    <p:sldMasterId id="2147485260" r:id="rId12"/>
  </p:sldMasterIdLst>
  <p:notesMasterIdLst>
    <p:notesMasterId r:id="rId45"/>
  </p:notesMasterIdLst>
  <p:handoutMasterIdLst>
    <p:handoutMasterId r:id="rId46"/>
  </p:handoutMasterIdLst>
  <p:sldIdLst>
    <p:sldId id="2071590544" r:id="rId13"/>
    <p:sldId id="308" r:id="rId14"/>
    <p:sldId id="296" r:id="rId15"/>
    <p:sldId id="2071590547" r:id="rId16"/>
    <p:sldId id="2071590485" r:id="rId17"/>
    <p:sldId id="489" r:id="rId18"/>
    <p:sldId id="1747256485" r:id="rId19"/>
    <p:sldId id="2071590527" r:id="rId20"/>
    <p:sldId id="2071590481" r:id="rId21"/>
    <p:sldId id="517" r:id="rId22"/>
    <p:sldId id="2071590504" r:id="rId23"/>
    <p:sldId id="2071590545" r:id="rId24"/>
    <p:sldId id="2071590506" r:id="rId25"/>
    <p:sldId id="2071590507" r:id="rId26"/>
    <p:sldId id="2071590508" r:id="rId27"/>
    <p:sldId id="2071590546" r:id="rId28"/>
    <p:sldId id="2071590511" r:id="rId29"/>
    <p:sldId id="2071590515" r:id="rId30"/>
    <p:sldId id="2071590516" r:id="rId31"/>
    <p:sldId id="2071590553" r:id="rId32"/>
    <p:sldId id="2071590551" r:id="rId33"/>
    <p:sldId id="2071590528" r:id="rId34"/>
    <p:sldId id="545" r:id="rId35"/>
    <p:sldId id="534" r:id="rId36"/>
    <p:sldId id="546" r:id="rId37"/>
    <p:sldId id="547" r:id="rId38"/>
    <p:sldId id="550" r:id="rId39"/>
    <p:sldId id="542" r:id="rId40"/>
    <p:sldId id="2071590550" r:id="rId41"/>
    <p:sldId id="2071590538" r:id="rId42"/>
    <p:sldId id="2071590552" r:id="rId43"/>
    <p:sldId id="576" r:id="rId44"/>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44" userDrawn="1">
          <p15:clr>
            <a:srgbClr val="A4A3A4"/>
          </p15:clr>
        </p15:guide>
        <p15:guide id="2" pos="3840" userDrawn="1">
          <p15:clr>
            <a:srgbClr val="A4A3A4"/>
          </p15:clr>
        </p15:guide>
        <p15:guide id="3" pos="312" userDrawn="1">
          <p15:clr>
            <a:srgbClr val="A4A3A4"/>
          </p15:clr>
        </p15:guide>
        <p15:guide id="4" pos="480" userDrawn="1">
          <p15:clr>
            <a:srgbClr val="A4A3A4"/>
          </p15:clr>
        </p15:guide>
        <p15:guide id="5" pos="7224" userDrawn="1">
          <p15:clr>
            <a:srgbClr val="A4A3A4"/>
          </p15:clr>
        </p15:guide>
        <p15:guide id="6" pos="7392" userDrawn="1">
          <p15:clr>
            <a:srgbClr val="A4A3A4"/>
          </p15:clr>
        </p15:guide>
        <p15:guide id="7" orient="horz" pos="264" userDrawn="1">
          <p15:clr>
            <a:srgbClr val="A4A3A4"/>
          </p15:clr>
        </p15:guide>
        <p15:guide id="8" orient="horz" pos="1008" userDrawn="1">
          <p15:clr>
            <a:srgbClr val="A4A3A4"/>
          </p15:clr>
        </p15:guide>
        <p15:guide id="9" orient="horz" pos="3912" userDrawn="1">
          <p15:clr>
            <a:srgbClr val="A4A3A4"/>
          </p15:clr>
        </p15:guide>
        <p15:guide id="10" orient="horz" pos="4032" userDrawn="1">
          <p15:clr>
            <a:srgbClr val="A4A3A4"/>
          </p15:clr>
        </p15:guide>
        <p15:guide id="11" orient="horz" pos="412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CLINICALOPTIONS\tquill" initials="C" lastIdx="3" clrIdx="6">
    <p:extLst>
      <p:ext uri="{19B8F6BF-5375-455C-9EA6-DF929625EA0E}">
        <p15:presenceInfo xmlns:p15="http://schemas.microsoft.com/office/powerpoint/2012/main" userId="CLINICALOPTIONS\tquill" providerId="None"/>
      </p:ext>
    </p:extLst>
  </p:cmAuthor>
  <p:cmAuthor id="1" name="Calvet, Christophe" initials="CC" lastIdx="35" clrIdx="0">
    <p:extLst>
      <p:ext uri="{19B8F6BF-5375-455C-9EA6-DF929625EA0E}">
        <p15:presenceInfo xmlns:p15="http://schemas.microsoft.com/office/powerpoint/2012/main" userId="S::christophe.calvet@bms.com::2caa353f-a877-4836-a97d-7aeed43f8e92" providerId="AD"/>
      </p:ext>
    </p:extLst>
  </p:cmAuthor>
  <p:cmAuthor id="8" name="aboecler@clinicaloptions.com" initials="a" lastIdx="2" clrIdx="7">
    <p:extLst>
      <p:ext uri="{19B8F6BF-5375-455C-9EA6-DF929625EA0E}">
        <p15:presenceInfo xmlns:p15="http://schemas.microsoft.com/office/powerpoint/2012/main" userId="aboecler@clinicaloptions.com" providerId="None"/>
      </p:ext>
    </p:extLst>
  </p:cmAuthor>
  <p:cmAuthor id="2" name="Musallam, Lina" initials="ML" lastIdx="9" clrIdx="1">
    <p:extLst>
      <p:ext uri="{19B8F6BF-5375-455C-9EA6-DF929625EA0E}">
        <p15:presenceInfo xmlns:p15="http://schemas.microsoft.com/office/powerpoint/2012/main" userId="S::lina.musallam@bms.com::e0598fa3-55f6-40d3-bafb-11dd39b7667e" providerId="AD"/>
      </p:ext>
    </p:extLst>
  </p:cmAuthor>
  <p:cmAuthor id="3" name="Rachael Andrie" initials="RA" lastIdx="98" clrIdx="2">
    <p:extLst>
      <p:ext uri="{19B8F6BF-5375-455C-9EA6-DF929625EA0E}">
        <p15:presenceInfo xmlns:p15="http://schemas.microsoft.com/office/powerpoint/2012/main" userId="S::randrie@clinicaloptions.com::311027c1-cf79-416d-b346-5f38dcd95c11" providerId="AD"/>
      </p:ext>
    </p:extLst>
  </p:cmAuthor>
  <p:cmAuthor id="4" name="mcartwright@clinicaloptions.com" initials="m" lastIdx="101" clrIdx="3">
    <p:extLst>
      <p:ext uri="{19B8F6BF-5375-455C-9EA6-DF929625EA0E}">
        <p15:presenceInfo xmlns:p15="http://schemas.microsoft.com/office/powerpoint/2012/main" userId="mcartwright@clinicaloptions.com" providerId="None"/>
      </p:ext>
    </p:extLst>
  </p:cmAuthor>
  <p:cmAuthor id="5" name="Rachael Andrie" initials="RA [2]" lastIdx="1" clrIdx="4">
    <p:extLst>
      <p:ext uri="{19B8F6BF-5375-455C-9EA6-DF929625EA0E}">
        <p15:presenceInfo xmlns:p15="http://schemas.microsoft.com/office/powerpoint/2012/main" userId="Rachael Andrie" providerId="None"/>
      </p:ext>
    </p:extLst>
  </p:cmAuthor>
  <p:cmAuthor id="6" name="Abigail" initials="A" lastIdx="6" clrIdx="5">
    <p:extLst>
      <p:ext uri="{19B8F6BF-5375-455C-9EA6-DF929625EA0E}">
        <p15:presenceInfo xmlns:p15="http://schemas.microsoft.com/office/powerpoint/2012/main" userId="7f3407a22d98fbb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DCDCF"/>
    <a:srgbClr val="F2F2F2"/>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809" autoAdjust="0"/>
    <p:restoredTop sz="81359" autoAdjust="0"/>
  </p:normalViewPr>
  <p:slideViewPr>
    <p:cSldViewPr snapToGrid="0">
      <p:cViewPr varScale="1">
        <p:scale>
          <a:sx n="54" d="100"/>
          <a:sy n="54" d="100"/>
        </p:scale>
        <p:origin x="1004" y="52"/>
      </p:cViewPr>
      <p:guideLst>
        <p:guide orient="horz" pos="144"/>
        <p:guide pos="3840"/>
        <p:guide pos="312"/>
        <p:guide pos="480"/>
        <p:guide pos="7224"/>
        <p:guide pos="7392"/>
        <p:guide orient="horz" pos="264"/>
        <p:guide orient="horz" pos="1008"/>
        <p:guide orient="horz" pos="3912"/>
        <p:guide orient="horz" pos="4032"/>
        <p:guide orient="horz" pos="4128"/>
      </p:guideLst>
    </p:cSldViewPr>
  </p:slideViewPr>
  <p:notesTextViewPr>
    <p:cViewPr>
      <p:scale>
        <a:sx n="100" d="100"/>
        <a:sy n="100" d="100"/>
      </p:scale>
      <p:origin x="0" y="0"/>
    </p:cViewPr>
  </p:notesTextViewPr>
  <p:sorterViewPr>
    <p:cViewPr>
      <p:scale>
        <a:sx n="100" d="100"/>
        <a:sy n="100" d="100"/>
      </p:scale>
      <p:origin x="0" y="-8512"/>
    </p:cViewPr>
  </p:sorterViewPr>
  <p:gridSpacing cx="38100" cy="381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3" Type="http://schemas.openxmlformats.org/officeDocument/2006/relationships/customXml" Target="../customXml/item3.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Master" Target="slideMasters/slideMaster3.xml"/><Relationship Id="rId12" Type="http://schemas.openxmlformats.org/officeDocument/2006/relationships/slideMaster" Target="slideMasters/slideMaster8.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openxmlformats.org/officeDocument/2006/relationships/slide" Target="slides/slide29.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Master" Target="slideMasters/slideMaster7.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viewProps" Target="viewProps.xml"/><Relationship Id="rId10" Type="http://schemas.openxmlformats.org/officeDocument/2006/relationships/slideMaster" Target="slideMasters/slideMaster6.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slide" Target="slides/slide32.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presProps" Target="presProps.xml"/><Relationship Id="rId8" Type="http://schemas.openxmlformats.org/officeDocument/2006/relationships/slideMaster" Target="slideMasters/slideMaster4.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7726405314385793"/>
          <c:y val="5.7836756777416017E-2"/>
          <c:w val="0.80499688391114721"/>
          <c:h val="0.81554060950714491"/>
        </c:manualLayout>
      </c:layout>
      <c:barChart>
        <c:barDir val="col"/>
        <c:grouping val="clustered"/>
        <c:varyColors val="0"/>
        <c:dLbls>
          <c:showLegendKey val="0"/>
          <c:showVal val="1"/>
          <c:showCatName val="0"/>
          <c:showSerName val="0"/>
          <c:showPercent val="0"/>
          <c:showBubbleSize val="0"/>
        </c:dLbls>
        <c:gapWidth val="110"/>
        <c:axId val="244190592"/>
        <c:axId val="244192232"/>
      </c:barChart>
      <c:catAx>
        <c:axId val="244190592"/>
        <c:scaling>
          <c:orientation val="minMax"/>
        </c:scaling>
        <c:delete val="0"/>
        <c:axPos val="b"/>
        <c:numFmt formatCode="General" sourceLinked="1"/>
        <c:majorTickMark val="none"/>
        <c:minorTickMark val="none"/>
        <c:tickLblPos val="nextTo"/>
        <c:spPr>
          <a:noFill/>
          <a:ln w="12700">
            <a:solidFill>
              <a:schemeClr val="tx1"/>
            </a:solidFill>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244192232"/>
        <c:crosses val="autoZero"/>
        <c:auto val="1"/>
        <c:lblAlgn val="ctr"/>
        <c:lblOffset val="100"/>
        <c:noMultiLvlLbl val="0"/>
      </c:catAx>
      <c:valAx>
        <c:axId val="244192232"/>
        <c:scaling>
          <c:orientation val="minMax"/>
        </c:scaling>
        <c:delete val="0"/>
        <c:axPos val="l"/>
        <c:title>
          <c:tx>
            <c:rich>
              <a:bodyPr rot="-5400000" spcFirstLastPara="1" vertOverflow="ellipsis" vert="horz" wrap="square" anchor="ctr" anchorCtr="1"/>
              <a:lstStyle/>
              <a:p>
                <a:pPr>
                  <a:defRPr sz="1400" b="1" i="0" u="none" strike="noStrike" kern="1200" baseline="0">
                    <a:solidFill>
                      <a:schemeClr val="tx1"/>
                    </a:solidFill>
                    <a:latin typeface="+mn-lt"/>
                    <a:ea typeface="+mn-ea"/>
                    <a:cs typeface="+mn-cs"/>
                  </a:defRPr>
                </a:pPr>
                <a:r>
                  <a:rPr lang="en-US" sz="1400" b="1" dirty="0">
                    <a:solidFill>
                      <a:schemeClr val="tx1"/>
                    </a:solidFill>
                  </a:rPr>
                  <a:t>Patients (%)</a:t>
                </a:r>
              </a:p>
            </c:rich>
          </c:tx>
          <c:layout>
            <c:manualLayout>
              <c:xMode val="edge"/>
              <c:yMode val="edge"/>
              <c:x val="4.6663264770535916E-2"/>
              <c:y val="0.27984266648830836"/>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12700">
            <a:solidFill>
              <a:schemeClr val="tx1"/>
            </a:solid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244190592"/>
        <c:crosses val="autoZero"/>
        <c:crossBetween val="between"/>
        <c:majorUnit val="20"/>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560948951556754E-2"/>
          <c:y val="2.0641455725900919E-2"/>
          <c:w val="0.93208742625317298"/>
          <c:h val="0.97170215901038715"/>
        </c:manualLayout>
      </c:layout>
      <c:scatterChart>
        <c:scatterStyle val="lineMarker"/>
        <c:varyColors val="0"/>
        <c:ser>
          <c:idx val="0"/>
          <c:order val="0"/>
          <c:tx>
            <c:strRef>
              <c:f>Sheet1!$B$1</c:f>
              <c:strCache>
                <c:ptCount val="1"/>
                <c:pt idx="0">
                  <c:v>Y-Values</c:v>
                </c:pt>
              </c:strCache>
            </c:strRef>
          </c:tx>
          <c:spPr>
            <a:ln w="25400" cap="rnd">
              <a:noFill/>
              <a:round/>
            </a:ln>
            <a:effectLst>
              <a:outerShdw dist="25400" dir="2700000" algn="tl" rotWithShape="0">
                <a:schemeClr val="accent1"/>
              </a:outerShdw>
              <a:softEdge rad="0"/>
            </a:effectLst>
          </c:spPr>
          <c:marker>
            <c:symbol val="diamond"/>
            <c:size val="10"/>
            <c:spPr>
              <a:solidFill>
                <a:schemeClr val="bg1"/>
              </a:solidFill>
              <a:ln w="38100">
                <a:solidFill>
                  <a:schemeClr val="bg1"/>
                </a:solidFill>
                <a:round/>
              </a:ln>
              <a:effectLst>
                <a:softEdge rad="0"/>
              </a:effectLst>
            </c:spPr>
          </c:marker>
          <c:dPt>
            <c:idx val="8"/>
            <c:bubble3D val="0"/>
            <c:extLst>
              <c:ext xmlns:c16="http://schemas.microsoft.com/office/drawing/2014/chart" uri="{C3380CC4-5D6E-409C-BE32-E72D297353CC}">
                <c16:uniqueId val="{00000000-918B-43B1-9C06-195AC465DF76}"/>
              </c:ext>
            </c:extLst>
          </c:dPt>
          <c:dPt>
            <c:idx val="9"/>
            <c:bubble3D val="0"/>
            <c:extLst>
              <c:ext xmlns:c16="http://schemas.microsoft.com/office/drawing/2014/chart" uri="{C3380CC4-5D6E-409C-BE32-E72D297353CC}">
                <c16:uniqueId val="{00000001-918B-43B1-9C06-195AC465DF76}"/>
              </c:ext>
            </c:extLst>
          </c:dPt>
          <c:dPt>
            <c:idx val="10"/>
            <c:bubble3D val="0"/>
            <c:extLst>
              <c:ext xmlns:c16="http://schemas.microsoft.com/office/drawing/2014/chart" uri="{C3380CC4-5D6E-409C-BE32-E72D297353CC}">
                <c16:uniqueId val="{00000002-918B-43B1-9C06-195AC465DF76}"/>
              </c:ext>
            </c:extLst>
          </c:dPt>
          <c:dPt>
            <c:idx val="11"/>
            <c:bubble3D val="0"/>
            <c:extLst>
              <c:ext xmlns:c16="http://schemas.microsoft.com/office/drawing/2014/chart" uri="{C3380CC4-5D6E-409C-BE32-E72D297353CC}">
                <c16:uniqueId val="{00000003-918B-43B1-9C06-195AC465DF76}"/>
              </c:ext>
            </c:extLst>
          </c:dPt>
          <c:dPt>
            <c:idx val="12"/>
            <c:bubble3D val="0"/>
            <c:extLst>
              <c:ext xmlns:c16="http://schemas.microsoft.com/office/drawing/2014/chart" uri="{C3380CC4-5D6E-409C-BE32-E72D297353CC}">
                <c16:uniqueId val="{00000004-918B-43B1-9C06-195AC465DF76}"/>
              </c:ext>
            </c:extLst>
          </c:dPt>
          <c:dPt>
            <c:idx val="13"/>
            <c:bubble3D val="0"/>
            <c:extLst>
              <c:ext xmlns:c16="http://schemas.microsoft.com/office/drawing/2014/chart" uri="{C3380CC4-5D6E-409C-BE32-E72D297353CC}">
                <c16:uniqueId val="{00000005-918B-43B1-9C06-195AC465DF76}"/>
              </c:ext>
            </c:extLst>
          </c:dPt>
          <c:dPt>
            <c:idx val="14"/>
            <c:bubble3D val="0"/>
            <c:extLst>
              <c:ext xmlns:c16="http://schemas.microsoft.com/office/drawing/2014/chart" uri="{C3380CC4-5D6E-409C-BE32-E72D297353CC}">
                <c16:uniqueId val="{00000006-918B-43B1-9C06-195AC465DF76}"/>
              </c:ext>
            </c:extLst>
          </c:dPt>
          <c:dPt>
            <c:idx val="15"/>
            <c:bubble3D val="0"/>
            <c:extLst>
              <c:ext xmlns:c16="http://schemas.microsoft.com/office/drawing/2014/chart" uri="{C3380CC4-5D6E-409C-BE32-E72D297353CC}">
                <c16:uniqueId val="{00000007-918B-43B1-9C06-195AC465DF76}"/>
              </c:ext>
            </c:extLst>
          </c:dPt>
          <c:errBars>
            <c:errDir val="y"/>
            <c:errBarType val="both"/>
            <c:errValType val="fixedVal"/>
            <c:noEndCap val="0"/>
            <c:val val="0"/>
          </c:errBars>
          <c:errBars>
            <c:errDir val="x"/>
            <c:errBarType val="both"/>
            <c:errValType val="cust"/>
            <c:noEndCap val="0"/>
            <c:plus>
              <c:numRef>
                <c:f>Sheet1!$I$2:$I$20</c:f>
                <c:numCache>
                  <c:formatCode>General</c:formatCode>
                  <c:ptCount val="19"/>
                  <c:pt idx="1">
                    <c:v>0.21999999999999997</c:v>
                  </c:pt>
                  <c:pt idx="4">
                    <c:v>0.51</c:v>
                  </c:pt>
                  <c:pt idx="5">
                    <c:v>0.91999999999999993</c:v>
                  </c:pt>
                  <c:pt idx="6">
                    <c:v>0.28000000000000003</c:v>
                  </c:pt>
                  <c:pt idx="8">
                    <c:v>0.86</c:v>
                  </c:pt>
                  <c:pt idx="9">
                    <c:v>0.38</c:v>
                  </c:pt>
                  <c:pt idx="10">
                    <c:v>0.33</c:v>
                  </c:pt>
                  <c:pt idx="12">
                    <c:v>0.67</c:v>
                  </c:pt>
                  <c:pt idx="13">
                    <c:v>0.32999999999999996</c:v>
                  </c:pt>
                  <c:pt idx="14">
                    <c:v>0.37</c:v>
                  </c:pt>
                  <c:pt idx="16">
                    <c:v>2.4000000000000004</c:v>
                  </c:pt>
                  <c:pt idx="17">
                    <c:v>0.29000000000000004</c:v>
                  </c:pt>
                  <c:pt idx="18">
                    <c:v>0.38</c:v>
                  </c:pt>
                </c:numCache>
              </c:numRef>
            </c:plus>
            <c:minus>
              <c:numRef>
                <c:f>Sheet1!$H$2:$H$20</c:f>
                <c:numCache>
                  <c:formatCode>General</c:formatCode>
                  <c:ptCount val="19"/>
                  <c:pt idx="1">
                    <c:v>0.16000000000000003</c:v>
                  </c:pt>
                  <c:pt idx="4">
                    <c:v>0.3</c:v>
                  </c:pt>
                  <c:pt idx="5">
                    <c:v>0.42000000000000004</c:v>
                  </c:pt>
                  <c:pt idx="6">
                    <c:v>0.2</c:v>
                  </c:pt>
                  <c:pt idx="8">
                    <c:v>0.43</c:v>
                  </c:pt>
                  <c:pt idx="9">
                    <c:v>0.23</c:v>
                  </c:pt>
                  <c:pt idx="10">
                    <c:v>0.22</c:v>
                  </c:pt>
                  <c:pt idx="12">
                    <c:v>0.30999999999999994</c:v>
                  </c:pt>
                  <c:pt idx="13">
                    <c:v>0.22000000000000003</c:v>
                  </c:pt>
                  <c:pt idx="14">
                    <c:v>0.22999999999999998</c:v>
                  </c:pt>
                  <c:pt idx="16">
                    <c:v>0.73</c:v>
                  </c:pt>
                  <c:pt idx="17">
                    <c:v>0.2</c:v>
                  </c:pt>
                  <c:pt idx="18">
                    <c:v>0.22999999999999998</c:v>
                  </c:pt>
                </c:numCache>
              </c:numRef>
            </c:minus>
            <c:spPr>
              <a:ln w="28575">
                <a:solidFill>
                  <a:schemeClr val="bg1"/>
                </a:solidFill>
              </a:ln>
            </c:spPr>
          </c:errBars>
          <c:xVal>
            <c:numRef>
              <c:f>Sheet1!$A$2:$A$20</c:f>
              <c:numCache>
                <c:formatCode>General</c:formatCode>
                <c:ptCount val="19"/>
                <c:pt idx="1">
                  <c:v>0.66</c:v>
                </c:pt>
                <c:pt idx="4">
                  <c:v>0.73</c:v>
                </c:pt>
                <c:pt idx="5">
                  <c:v>0.77</c:v>
                </c:pt>
                <c:pt idx="6">
                  <c:v>0.62</c:v>
                </c:pt>
                <c:pt idx="8">
                  <c:v>0.88</c:v>
                </c:pt>
                <c:pt idx="9">
                  <c:v>0.59</c:v>
                </c:pt>
                <c:pt idx="10">
                  <c:v>0.66</c:v>
                </c:pt>
                <c:pt idx="12">
                  <c:v>0.56999999999999995</c:v>
                </c:pt>
                <c:pt idx="13">
                  <c:v>0.67</c:v>
                </c:pt>
                <c:pt idx="14">
                  <c:v>0.61</c:v>
                </c:pt>
                <c:pt idx="16">
                  <c:v>1.05</c:v>
                </c:pt>
                <c:pt idx="17">
                  <c:v>0.64</c:v>
                </c:pt>
                <c:pt idx="18">
                  <c:v>0.62</c:v>
                </c:pt>
              </c:numCache>
            </c:numRef>
          </c:xVal>
          <c:yVal>
            <c:numRef>
              <c:f>Sheet1!$B$2:$B$20</c:f>
              <c:numCache>
                <c:formatCode>General</c:formatCode>
                <c:ptCount val="19"/>
                <c:pt idx="1">
                  <c:v>24</c:v>
                </c:pt>
                <c:pt idx="4">
                  <c:v>21.5</c:v>
                </c:pt>
                <c:pt idx="5">
                  <c:v>20</c:v>
                </c:pt>
                <c:pt idx="6">
                  <c:v>18.75</c:v>
                </c:pt>
                <c:pt idx="8">
                  <c:v>15.75</c:v>
                </c:pt>
                <c:pt idx="9">
                  <c:v>14.25</c:v>
                </c:pt>
                <c:pt idx="10">
                  <c:v>12.75</c:v>
                </c:pt>
                <c:pt idx="12">
                  <c:v>9.75</c:v>
                </c:pt>
                <c:pt idx="13">
                  <c:v>8.25</c:v>
                </c:pt>
                <c:pt idx="14">
                  <c:v>6.75</c:v>
                </c:pt>
                <c:pt idx="16">
                  <c:v>4</c:v>
                </c:pt>
                <c:pt idx="17">
                  <c:v>2.5</c:v>
                </c:pt>
                <c:pt idx="18">
                  <c:v>1</c:v>
                </c:pt>
              </c:numCache>
            </c:numRef>
          </c:yVal>
          <c:smooth val="0"/>
          <c:extLst>
            <c:ext xmlns:c16="http://schemas.microsoft.com/office/drawing/2014/chart" uri="{C3380CC4-5D6E-409C-BE32-E72D297353CC}">
              <c16:uniqueId val="{00000008-918B-43B1-9C06-195AC465DF76}"/>
            </c:ext>
          </c:extLst>
        </c:ser>
        <c:dLbls>
          <c:showLegendKey val="0"/>
          <c:showVal val="0"/>
          <c:showCatName val="0"/>
          <c:showSerName val="0"/>
          <c:showPercent val="0"/>
          <c:showBubbleSize val="0"/>
        </c:dLbls>
        <c:axId val="35217408"/>
        <c:axId val="35218944"/>
      </c:scatterChart>
      <c:valAx>
        <c:axId val="35217408"/>
        <c:scaling>
          <c:logBase val="10"/>
          <c:orientation val="minMax"/>
          <c:max val="10"/>
          <c:min val="0.1"/>
        </c:scaling>
        <c:delete val="0"/>
        <c:axPos val="b"/>
        <c:numFmt formatCode="#,##0.0" sourceLinked="0"/>
        <c:majorTickMark val="out"/>
        <c:minorTickMark val="out"/>
        <c:tickLblPos val="nextTo"/>
        <c:spPr>
          <a:noFill/>
          <a:ln w="28575">
            <a:solidFill>
              <a:schemeClr val="bg1"/>
            </a:solidFill>
          </a:ln>
          <a:effectLst/>
        </c:spPr>
        <c:txPr>
          <a:bodyPr rot="-60000000" vert="horz"/>
          <a:lstStyle/>
          <a:p>
            <a:pPr>
              <a:defRPr/>
            </a:pPr>
            <a:endParaRPr lang="en-US"/>
          </a:p>
        </c:txPr>
        <c:crossAx val="35218944"/>
        <c:crosses val="autoZero"/>
        <c:crossBetween val="midCat"/>
      </c:valAx>
      <c:valAx>
        <c:axId val="35218944"/>
        <c:scaling>
          <c:orientation val="minMax"/>
          <c:max val="25"/>
          <c:min val="0"/>
        </c:scaling>
        <c:delete val="0"/>
        <c:axPos val="l"/>
        <c:numFmt formatCode="General" sourceLinked="1"/>
        <c:majorTickMark val="none"/>
        <c:minorTickMark val="none"/>
        <c:tickLblPos val="nextTo"/>
        <c:spPr>
          <a:noFill/>
          <a:ln w="28575">
            <a:solidFill>
              <a:schemeClr val="bg1"/>
            </a:solidFill>
            <a:prstDash val="solid"/>
          </a:ln>
          <a:effectLst/>
        </c:spPr>
        <c:txPr>
          <a:bodyPr rot="-60000000" vert="horz"/>
          <a:lstStyle/>
          <a:p>
            <a:pPr>
              <a:defRPr/>
            </a:pPr>
            <a:endParaRPr lang="en-US"/>
          </a:p>
        </c:txPr>
        <c:crossAx val="35217408"/>
        <c:crossesAt val="1"/>
        <c:crossBetween val="midCat"/>
        <c:majorUnit val="1"/>
      </c:valAx>
      <c:spPr>
        <a:noFill/>
        <a:ln>
          <a:noFill/>
        </a:ln>
        <a:effectLst/>
      </c:spPr>
    </c:plotArea>
    <c:plotVisOnly val="1"/>
    <c:dispBlanksAs val="gap"/>
    <c:showDLblsOverMax val="0"/>
  </c:chart>
  <c:spPr>
    <a:noFill/>
    <a:ln w="9525" cap="flat" cmpd="sng" algn="ctr">
      <a:noFill/>
      <a:round/>
    </a:ln>
    <a:effectLst/>
  </c:spPr>
  <c:txPr>
    <a:bodyPr/>
    <a:lstStyle/>
    <a:p>
      <a:pPr>
        <a:defRPr>
          <a:noFil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396027818743957E-2"/>
          <c:y val="1.9384712334522141E-2"/>
          <c:w val="0.93208742625317298"/>
          <c:h val="0.89655389914205386"/>
        </c:manualLayout>
      </c:layout>
      <c:scatterChart>
        <c:scatterStyle val="lineMarker"/>
        <c:varyColors val="0"/>
        <c:ser>
          <c:idx val="0"/>
          <c:order val="0"/>
          <c:tx>
            <c:strRef>
              <c:f>Sheet1!$B$1</c:f>
              <c:strCache>
                <c:ptCount val="1"/>
                <c:pt idx="0">
                  <c:v>Y-Values</c:v>
                </c:pt>
              </c:strCache>
            </c:strRef>
          </c:tx>
          <c:spPr>
            <a:ln w="25400" cap="rnd">
              <a:noFill/>
              <a:round/>
            </a:ln>
            <a:effectLst>
              <a:outerShdw dist="25400" dir="2700000" algn="tl" rotWithShape="0">
                <a:schemeClr val="accent1"/>
              </a:outerShdw>
              <a:softEdge rad="0"/>
            </a:effectLst>
          </c:spPr>
          <c:marker>
            <c:symbol val="diamond"/>
            <c:size val="10"/>
            <c:spPr>
              <a:solidFill>
                <a:schemeClr val="bg1"/>
              </a:solidFill>
              <a:ln w="38100">
                <a:solidFill>
                  <a:schemeClr val="bg1"/>
                </a:solidFill>
                <a:round/>
              </a:ln>
              <a:effectLst>
                <a:softEdge rad="0"/>
              </a:effectLst>
            </c:spPr>
          </c:marker>
          <c:dPt>
            <c:idx val="8"/>
            <c:bubble3D val="0"/>
            <c:extLst>
              <c:ext xmlns:c16="http://schemas.microsoft.com/office/drawing/2014/chart" uri="{C3380CC4-5D6E-409C-BE32-E72D297353CC}">
                <c16:uniqueId val="{00000000-CECB-4E50-8BA1-C63C2DB8E5CC}"/>
              </c:ext>
            </c:extLst>
          </c:dPt>
          <c:dPt>
            <c:idx val="9"/>
            <c:bubble3D val="0"/>
            <c:extLst>
              <c:ext xmlns:c16="http://schemas.microsoft.com/office/drawing/2014/chart" uri="{C3380CC4-5D6E-409C-BE32-E72D297353CC}">
                <c16:uniqueId val="{00000001-CECB-4E50-8BA1-C63C2DB8E5CC}"/>
              </c:ext>
            </c:extLst>
          </c:dPt>
          <c:dPt>
            <c:idx val="10"/>
            <c:bubble3D val="0"/>
            <c:extLst>
              <c:ext xmlns:c16="http://schemas.microsoft.com/office/drawing/2014/chart" uri="{C3380CC4-5D6E-409C-BE32-E72D297353CC}">
                <c16:uniqueId val="{00000002-CECB-4E50-8BA1-C63C2DB8E5CC}"/>
              </c:ext>
            </c:extLst>
          </c:dPt>
          <c:dPt>
            <c:idx val="11"/>
            <c:bubble3D val="0"/>
            <c:extLst>
              <c:ext xmlns:c16="http://schemas.microsoft.com/office/drawing/2014/chart" uri="{C3380CC4-5D6E-409C-BE32-E72D297353CC}">
                <c16:uniqueId val="{00000003-CECB-4E50-8BA1-C63C2DB8E5CC}"/>
              </c:ext>
            </c:extLst>
          </c:dPt>
          <c:dPt>
            <c:idx val="12"/>
            <c:bubble3D val="0"/>
            <c:extLst>
              <c:ext xmlns:c16="http://schemas.microsoft.com/office/drawing/2014/chart" uri="{C3380CC4-5D6E-409C-BE32-E72D297353CC}">
                <c16:uniqueId val="{00000004-CECB-4E50-8BA1-C63C2DB8E5CC}"/>
              </c:ext>
            </c:extLst>
          </c:dPt>
          <c:dPt>
            <c:idx val="13"/>
            <c:bubble3D val="0"/>
            <c:extLst>
              <c:ext xmlns:c16="http://schemas.microsoft.com/office/drawing/2014/chart" uri="{C3380CC4-5D6E-409C-BE32-E72D297353CC}">
                <c16:uniqueId val="{00000005-CECB-4E50-8BA1-C63C2DB8E5CC}"/>
              </c:ext>
            </c:extLst>
          </c:dPt>
          <c:dPt>
            <c:idx val="14"/>
            <c:bubble3D val="0"/>
            <c:extLst>
              <c:ext xmlns:c16="http://schemas.microsoft.com/office/drawing/2014/chart" uri="{C3380CC4-5D6E-409C-BE32-E72D297353CC}">
                <c16:uniqueId val="{00000006-CECB-4E50-8BA1-C63C2DB8E5CC}"/>
              </c:ext>
            </c:extLst>
          </c:dPt>
          <c:dPt>
            <c:idx val="15"/>
            <c:bubble3D val="0"/>
            <c:extLst>
              <c:ext xmlns:c16="http://schemas.microsoft.com/office/drawing/2014/chart" uri="{C3380CC4-5D6E-409C-BE32-E72D297353CC}">
                <c16:uniqueId val="{00000007-CECB-4E50-8BA1-C63C2DB8E5CC}"/>
              </c:ext>
            </c:extLst>
          </c:dPt>
          <c:errBars>
            <c:errDir val="y"/>
            <c:errBarType val="both"/>
            <c:errValType val="fixedVal"/>
            <c:noEndCap val="0"/>
            <c:val val="0"/>
          </c:errBars>
          <c:errBars>
            <c:errDir val="x"/>
            <c:errBarType val="both"/>
            <c:errValType val="cust"/>
            <c:noEndCap val="0"/>
            <c:plus>
              <c:numRef>
                <c:f>Sheet1!$I$2:$I$55</c:f>
                <c:numCache>
                  <c:formatCode>General</c:formatCode>
                  <c:ptCount val="54"/>
                  <c:pt idx="16">
                    <c:v>0.21999999999999997</c:v>
                  </c:pt>
                  <c:pt idx="18">
                    <c:v>0.28999999999999992</c:v>
                  </c:pt>
                  <c:pt idx="19">
                    <c:v>0.37</c:v>
                  </c:pt>
                  <c:pt idx="21">
                    <c:v>0.30000000000000004</c:v>
                  </c:pt>
                  <c:pt idx="22">
                    <c:v>0.36</c:v>
                  </c:pt>
                  <c:pt idx="24">
                    <c:v>0.26</c:v>
                  </c:pt>
                  <c:pt idx="25">
                    <c:v>0.43000000000000005</c:v>
                  </c:pt>
                  <c:pt idx="28">
                    <c:v>0.26</c:v>
                  </c:pt>
                  <c:pt idx="29">
                    <c:v>0.43999999999999995</c:v>
                  </c:pt>
                  <c:pt idx="31">
                    <c:v>0.47000000000000008</c:v>
                  </c:pt>
                  <c:pt idx="32">
                    <c:v>0.24</c:v>
                  </c:pt>
                  <c:pt idx="33">
                    <c:v>1.4000000000000001</c:v>
                  </c:pt>
                  <c:pt idx="35">
                    <c:v>0.51</c:v>
                  </c:pt>
                  <c:pt idx="36">
                    <c:v>0.24</c:v>
                  </c:pt>
                </c:numCache>
              </c:numRef>
            </c:plus>
            <c:minus>
              <c:numRef>
                <c:f>Sheet1!$H$2:$H$55</c:f>
                <c:numCache>
                  <c:formatCode>General</c:formatCode>
                  <c:ptCount val="54"/>
                  <c:pt idx="16">
                    <c:v>0.16000000000000003</c:v>
                  </c:pt>
                  <c:pt idx="18">
                    <c:v>0.21000000000000002</c:v>
                  </c:pt>
                  <c:pt idx="19">
                    <c:v>0.23000000000000004</c:v>
                  </c:pt>
                  <c:pt idx="21">
                    <c:v>0.20999999999999996</c:v>
                  </c:pt>
                  <c:pt idx="22">
                    <c:v>0.22999999999999998</c:v>
                  </c:pt>
                  <c:pt idx="24">
                    <c:v>0.18</c:v>
                  </c:pt>
                  <c:pt idx="25">
                    <c:v>0.26</c:v>
                  </c:pt>
                  <c:pt idx="28">
                    <c:v>0.16999999999999993</c:v>
                  </c:pt>
                  <c:pt idx="29">
                    <c:v>0.28000000000000003</c:v>
                  </c:pt>
                  <c:pt idx="31">
                    <c:v>0.26</c:v>
                  </c:pt>
                  <c:pt idx="32">
                    <c:v>0.17000000000000004</c:v>
                  </c:pt>
                  <c:pt idx="33">
                    <c:v>0.66</c:v>
                  </c:pt>
                  <c:pt idx="35">
                    <c:v>0.31000000000000005</c:v>
                  </c:pt>
                  <c:pt idx="36">
                    <c:v>0.18</c:v>
                  </c:pt>
                </c:numCache>
              </c:numRef>
            </c:minus>
            <c:spPr>
              <a:ln w="28575">
                <a:solidFill>
                  <a:schemeClr val="bg1"/>
                </a:solidFill>
              </a:ln>
            </c:spPr>
          </c:errBars>
          <c:xVal>
            <c:numRef>
              <c:f>Sheet1!$A$2:$A$38</c:f>
              <c:numCache>
                <c:formatCode>General</c:formatCode>
                <c:ptCount val="37"/>
                <c:pt idx="16">
                  <c:v>0.66</c:v>
                </c:pt>
                <c:pt idx="18">
                  <c:v>0.67</c:v>
                </c:pt>
                <c:pt idx="19">
                  <c:v>0.64</c:v>
                </c:pt>
                <c:pt idx="21">
                  <c:v>0.69</c:v>
                </c:pt>
                <c:pt idx="22">
                  <c:v>0.61</c:v>
                </c:pt>
                <c:pt idx="24">
                  <c:v>0.63</c:v>
                </c:pt>
                <c:pt idx="25">
                  <c:v>0.63</c:v>
                </c:pt>
                <c:pt idx="28">
                  <c:v>0.56999999999999995</c:v>
                </c:pt>
                <c:pt idx="29">
                  <c:v>0.79</c:v>
                </c:pt>
                <c:pt idx="31">
                  <c:v>0.63</c:v>
                </c:pt>
                <c:pt idx="32">
                  <c:v>0.54</c:v>
                </c:pt>
                <c:pt idx="33">
                  <c:v>1.24</c:v>
                </c:pt>
                <c:pt idx="35">
                  <c:v>0.78</c:v>
                </c:pt>
                <c:pt idx="36">
                  <c:v>0.6</c:v>
                </c:pt>
              </c:numCache>
            </c:numRef>
          </c:xVal>
          <c:yVal>
            <c:numRef>
              <c:f>Sheet1!$B$2:$B$38</c:f>
              <c:numCache>
                <c:formatCode>General</c:formatCode>
                <c:ptCount val="37"/>
                <c:pt idx="16">
                  <c:v>29.5</c:v>
                </c:pt>
                <c:pt idx="18">
                  <c:v>26.5</c:v>
                </c:pt>
                <c:pt idx="19">
                  <c:v>25</c:v>
                </c:pt>
                <c:pt idx="21">
                  <c:v>22</c:v>
                </c:pt>
                <c:pt idx="22">
                  <c:v>20.5</c:v>
                </c:pt>
                <c:pt idx="24">
                  <c:v>17.5</c:v>
                </c:pt>
                <c:pt idx="25">
                  <c:v>16</c:v>
                </c:pt>
                <c:pt idx="28">
                  <c:v>13</c:v>
                </c:pt>
                <c:pt idx="29">
                  <c:v>11.5</c:v>
                </c:pt>
                <c:pt idx="31">
                  <c:v>8.5</c:v>
                </c:pt>
                <c:pt idx="32">
                  <c:v>7</c:v>
                </c:pt>
                <c:pt idx="33">
                  <c:v>5.5</c:v>
                </c:pt>
                <c:pt idx="35">
                  <c:v>2.5</c:v>
                </c:pt>
                <c:pt idx="36">
                  <c:v>1</c:v>
                </c:pt>
              </c:numCache>
            </c:numRef>
          </c:yVal>
          <c:smooth val="0"/>
          <c:extLst>
            <c:ext xmlns:c16="http://schemas.microsoft.com/office/drawing/2014/chart" uri="{C3380CC4-5D6E-409C-BE32-E72D297353CC}">
              <c16:uniqueId val="{00000008-CECB-4E50-8BA1-C63C2DB8E5CC}"/>
            </c:ext>
          </c:extLst>
        </c:ser>
        <c:dLbls>
          <c:showLegendKey val="0"/>
          <c:showVal val="0"/>
          <c:showCatName val="0"/>
          <c:showSerName val="0"/>
          <c:showPercent val="0"/>
          <c:showBubbleSize val="0"/>
        </c:dLbls>
        <c:axId val="35217408"/>
        <c:axId val="35218944"/>
      </c:scatterChart>
      <c:valAx>
        <c:axId val="35217408"/>
        <c:scaling>
          <c:logBase val="10"/>
          <c:orientation val="minMax"/>
          <c:max val="10"/>
          <c:min val="0.1"/>
        </c:scaling>
        <c:delete val="0"/>
        <c:axPos val="b"/>
        <c:numFmt formatCode="#,##0.0" sourceLinked="0"/>
        <c:majorTickMark val="out"/>
        <c:minorTickMark val="out"/>
        <c:tickLblPos val="none"/>
        <c:spPr>
          <a:noFill/>
          <a:ln w="28575">
            <a:solidFill>
              <a:schemeClr val="bg1"/>
            </a:solidFill>
          </a:ln>
          <a:effectLst/>
        </c:spPr>
        <c:txPr>
          <a:bodyPr rot="-60000000" spcFirstLastPara="1" vertOverflow="ellipsis" vert="horz" wrap="square" anchor="ctr" anchorCtr="1"/>
          <a:lstStyle/>
          <a:p>
            <a:pPr>
              <a:defRPr sz="12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crossAx val="35218944"/>
        <c:crosses val="autoZero"/>
        <c:crossBetween val="midCat"/>
      </c:valAx>
      <c:valAx>
        <c:axId val="35218944"/>
        <c:scaling>
          <c:orientation val="minMax"/>
          <c:max val="31"/>
          <c:min val="0"/>
        </c:scaling>
        <c:delete val="0"/>
        <c:axPos val="l"/>
        <c:numFmt formatCode="General" sourceLinked="1"/>
        <c:majorTickMark val="none"/>
        <c:minorTickMark val="none"/>
        <c:tickLblPos val="nextTo"/>
        <c:spPr>
          <a:noFill/>
          <a:ln w="28575">
            <a:solidFill>
              <a:schemeClr val="bg1"/>
            </a:solidFill>
            <a:prstDash val="solid"/>
          </a:ln>
          <a:effectLst/>
        </c:spPr>
        <c:txPr>
          <a:bodyPr rot="-60000000" spcFirstLastPara="1" vertOverflow="ellipsis" vert="horz" wrap="square" anchor="ctr" anchorCtr="1"/>
          <a:lstStyle/>
          <a:p>
            <a:pPr>
              <a:defRPr sz="1197" b="0" i="0" u="none" strike="noStrike" kern="1200" baseline="0">
                <a:solidFill>
                  <a:schemeClr val="lt1">
                    <a:alpha val="0"/>
                  </a:schemeClr>
                </a:solidFill>
                <a:latin typeface="+mn-lt"/>
                <a:ea typeface="+mn-ea"/>
                <a:cs typeface="+mn-cs"/>
              </a:defRPr>
            </a:pPr>
            <a:endParaRPr lang="en-US"/>
          </a:p>
        </c:txPr>
        <c:crossAx val="35217408"/>
        <c:crossesAt val="1"/>
        <c:crossBetween val="midCat"/>
        <c:majorUnit val="1"/>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069271327670506E-2"/>
          <c:y val="1.0397207621091954E-2"/>
          <c:w val="0.93208742625317298"/>
          <c:h val="0.97170215901038715"/>
        </c:manualLayout>
      </c:layout>
      <c:scatterChart>
        <c:scatterStyle val="lineMarker"/>
        <c:varyColors val="0"/>
        <c:ser>
          <c:idx val="0"/>
          <c:order val="0"/>
          <c:tx>
            <c:strRef>
              <c:f>Sheet1!$B$1</c:f>
              <c:strCache>
                <c:ptCount val="1"/>
                <c:pt idx="0">
                  <c:v>Y-Values</c:v>
                </c:pt>
              </c:strCache>
            </c:strRef>
          </c:tx>
          <c:spPr>
            <a:ln w="25400" cap="rnd">
              <a:noFill/>
              <a:round/>
            </a:ln>
            <a:effectLst>
              <a:outerShdw dist="25400" dir="2700000" algn="tl" rotWithShape="0">
                <a:schemeClr val="accent1"/>
              </a:outerShdw>
              <a:softEdge rad="0"/>
            </a:effectLst>
          </c:spPr>
          <c:marker>
            <c:symbol val="diamond"/>
            <c:size val="10"/>
            <c:spPr>
              <a:solidFill>
                <a:schemeClr val="bg1">
                  <a:alpha val="96000"/>
                </a:schemeClr>
              </a:solidFill>
              <a:ln w="38100">
                <a:solidFill>
                  <a:schemeClr val="bg1"/>
                </a:solidFill>
                <a:round/>
              </a:ln>
              <a:effectLst>
                <a:softEdge rad="0"/>
              </a:effectLst>
            </c:spPr>
          </c:marker>
          <c:dPt>
            <c:idx val="8"/>
            <c:bubble3D val="0"/>
            <c:extLst>
              <c:ext xmlns:c16="http://schemas.microsoft.com/office/drawing/2014/chart" uri="{C3380CC4-5D6E-409C-BE32-E72D297353CC}">
                <c16:uniqueId val="{00000000-4029-428F-9626-139E0243673A}"/>
              </c:ext>
            </c:extLst>
          </c:dPt>
          <c:dPt>
            <c:idx val="9"/>
            <c:bubble3D val="0"/>
            <c:extLst>
              <c:ext xmlns:c16="http://schemas.microsoft.com/office/drawing/2014/chart" uri="{C3380CC4-5D6E-409C-BE32-E72D297353CC}">
                <c16:uniqueId val="{00000001-4029-428F-9626-139E0243673A}"/>
              </c:ext>
            </c:extLst>
          </c:dPt>
          <c:dPt>
            <c:idx val="10"/>
            <c:bubble3D val="0"/>
            <c:extLst>
              <c:ext xmlns:c16="http://schemas.microsoft.com/office/drawing/2014/chart" uri="{C3380CC4-5D6E-409C-BE32-E72D297353CC}">
                <c16:uniqueId val="{00000002-4029-428F-9626-139E0243673A}"/>
              </c:ext>
            </c:extLst>
          </c:dPt>
          <c:dPt>
            <c:idx val="11"/>
            <c:bubble3D val="0"/>
            <c:extLst>
              <c:ext xmlns:c16="http://schemas.microsoft.com/office/drawing/2014/chart" uri="{C3380CC4-5D6E-409C-BE32-E72D297353CC}">
                <c16:uniqueId val="{00000003-4029-428F-9626-139E0243673A}"/>
              </c:ext>
            </c:extLst>
          </c:dPt>
          <c:dPt>
            <c:idx val="12"/>
            <c:bubble3D val="0"/>
            <c:extLst>
              <c:ext xmlns:c16="http://schemas.microsoft.com/office/drawing/2014/chart" uri="{C3380CC4-5D6E-409C-BE32-E72D297353CC}">
                <c16:uniqueId val="{00000004-4029-428F-9626-139E0243673A}"/>
              </c:ext>
            </c:extLst>
          </c:dPt>
          <c:dPt>
            <c:idx val="13"/>
            <c:bubble3D val="0"/>
            <c:extLst>
              <c:ext xmlns:c16="http://schemas.microsoft.com/office/drawing/2014/chart" uri="{C3380CC4-5D6E-409C-BE32-E72D297353CC}">
                <c16:uniqueId val="{00000005-4029-428F-9626-139E0243673A}"/>
              </c:ext>
            </c:extLst>
          </c:dPt>
          <c:dPt>
            <c:idx val="14"/>
            <c:bubble3D val="0"/>
            <c:extLst>
              <c:ext xmlns:c16="http://schemas.microsoft.com/office/drawing/2014/chart" uri="{C3380CC4-5D6E-409C-BE32-E72D297353CC}">
                <c16:uniqueId val="{00000006-4029-428F-9626-139E0243673A}"/>
              </c:ext>
            </c:extLst>
          </c:dPt>
          <c:dPt>
            <c:idx val="15"/>
            <c:bubble3D val="0"/>
            <c:extLst>
              <c:ext xmlns:c16="http://schemas.microsoft.com/office/drawing/2014/chart" uri="{C3380CC4-5D6E-409C-BE32-E72D297353CC}">
                <c16:uniqueId val="{00000007-4029-428F-9626-139E0243673A}"/>
              </c:ext>
            </c:extLst>
          </c:dPt>
          <c:errBars>
            <c:errDir val="y"/>
            <c:errBarType val="both"/>
            <c:errValType val="fixedVal"/>
            <c:noEndCap val="0"/>
            <c:val val="0"/>
          </c:errBars>
          <c:errBars>
            <c:errDir val="x"/>
            <c:errBarType val="both"/>
            <c:errValType val="cust"/>
            <c:noEndCap val="0"/>
            <c:plus>
              <c:numRef>
                <c:f>Sheet1!$I$2:$I$24</c:f>
                <c:numCache>
                  <c:formatCode>General</c:formatCode>
                  <c:ptCount val="23"/>
                  <c:pt idx="1">
                    <c:v>0.16999999999999993</c:v>
                  </c:pt>
                  <c:pt idx="4">
                    <c:v>0.31999999999999995</c:v>
                  </c:pt>
                  <c:pt idx="5">
                    <c:v>0.53999999999999992</c:v>
                  </c:pt>
                  <c:pt idx="6">
                    <c:v>0.25</c:v>
                  </c:pt>
                  <c:pt idx="8">
                    <c:v>0.47</c:v>
                  </c:pt>
                  <c:pt idx="9">
                    <c:v>0.28000000000000003</c:v>
                  </c:pt>
                  <c:pt idx="10">
                    <c:v>0.3</c:v>
                  </c:pt>
                  <c:pt idx="12">
                    <c:v>0.25</c:v>
                  </c:pt>
                  <c:pt idx="13">
                    <c:v>0.21</c:v>
                  </c:pt>
                  <c:pt idx="14">
                    <c:v>0.34</c:v>
                  </c:pt>
                  <c:pt idx="16">
                    <c:v>0.63000000000000012</c:v>
                  </c:pt>
                  <c:pt idx="17">
                    <c:v>0.26</c:v>
                  </c:pt>
                  <c:pt idx="18">
                    <c:v>0.31000000000000005</c:v>
                  </c:pt>
                  <c:pt idx="20">
                    <c:v>1.8599999999999999</c:v>
                  </c:pt>
                  <c:pt idx="21">
                    <c:v>0.25000000000000011</c:v>
                  </c:pt>
                  <c:pt idx="22">
                    <c:v>0.27</c:v>
                  </c:pt>
                </c:numCache>
              </c:numRef>
            </c:plus>
            <c:minus>
              <c:numRef>
                <c:f>Sheet1!$H$2:$H$24</c:f>
                <c:numCache>
                  <c:formatCode>General</c:formatCode>
                  <c:ptCount val="23"/>
                  <c:pt idx="1">
                    <c:v>0.15000000000000002</c:v>
                  </c:pt>
                  <c:pt idx="4">
                    <c:v>0.22000000000000003</c:v>
                  </c:pt>
                  <c:pt idx="5">
                    <c:v>0.33999999999999997</c:v>
                  </c:pt>
                  <c:pt idx="6">
                    <c:v>0.20000000000000007</c:v>
                  </c:pt>
                  <c:pt idx="8">
                    <c:v>0.31</c:v>
                  </c:pt>
                  <c:pt idx="9">
                    <c:v>0.2</c:v>
                  </c:pt>
                  <c:pt idx="10">
                    <c:v>0.22</c:v>
                  </c:pt>
                  <c:pt idx="12">
                    <c:v>0.16</c:v>
                  </c:pt>
                  <c:pt idx="13">
                    <c:v>0.17</c:v>
                  </c:pt>
                  <c:pt idx="14">
                    <c:v>0.25</c:v>
                  </c:pt>
                  <c:pt idx="16">
                    <c:v>0.39</c:v>
                  </c:pt>
                  <c:pt idx="17">
                    <c:v>0.20000000000000007</c:v>
                  </c:pt>
                  <c:pt idx="18">
                    <c:v>0.20999999999999996</c:v>
                  </c:pt>
                  <c:pt idx="20">
                    <c:v>0.66</c:v>
                  </c:pt>
                  <c:pt idx="21">
                    <c:v>0.18999999999999995</c:v>
                  </c:pt>
                  <c:pt idx="22">
                    <c:v>0.2</c:v>
                  </c:pt>
                </c:numCache>
              </c:numRef>
            </c:minus>
            <c:spPr>
              <a:ln w="28575">
                <a:solidFill>
                  <a:schemeClr val="bg1"/>
                </a:solidFill>
              </a:ln>
            </c:spPr>
          </c:errBars>
          <c:xVal>
            <c:numRef>
              <c:f>Sheet1!$A$2:$A$24</c:f>
              <c:numCache>
                <c:formatCode>General</c:formatCode>
                <c:ptCount val="23"/>
                <c:pt idx="1">
                  <c:v>0.79</c:v>
                </c:pt>
                <c:pt idx="4">
                  <c:v>0.68</c:v>
                </c:pt>
                <c:pt idx="5">
                  <c:v>0.88</c:v>
                </c:pt>
                <c:pt idx="6">
                  <c:v>0.81</c:v>
                </c:pt>
                <c:pt idx="8">
                  <c:v>0.88</c:v>
                </c:pt>
                <c:pt idx="9">
                  <c:v>0.67</c:v>
                </c:pt>
                <c:pt idx="10">
                  <c:v>0.83</c:v>
                </c:pt>
                <c:pt idx="12">
                  <c:v>0.43</c:v>
                </c:pt>
                <c:pt idx="13">
                  <c:v>0.66</c:v>
                </c:pt>
                <c:pt idx="14">
                  <c:v>0.97</c:v>
                </c:pt>
                <c:pt idx="16">
                  <c:v>0.99</c:v>
                </c:pt>
                <c:pt idx="17">
                  <c:v>0.79</c:v>
                </c:pt>
                <c:pt idx="18">
                  <c:v>0.7</c:v>
                </c:pt>
                <c:pt idx="20">
                  <c:v>1.04</c:v>
                </c:pt>
                <c:pt idx="21">
                  <c:v>0.85</c:v>
                </c:pt>
                <c:pt idx="22">
                  <c:v>0.66</c:v>
                </c:pt>
              </c:numCache>
            </c:numRef>
          </c:xVal>
          <c:yVal>
            <c:numRef>
              <c:f>Sheet1!$B$2:$B$24</c:f>
              <c:numCache>
                <c:formatCode>General</c:formatCode>
                <c:ptCount val="23"/>
                <c:pt idx="1">
                  <c:v>30.5</c:v>
                </c:pt>
                <c:pt idx="4">
                  <c:v>28</c:v>
                </c:pt>
                <c:pt idx="5">
                  <c:v>26.5</c:v>
                </c:pt>
                <c:pt idx="6">
                  <c:v>25</c:v>
                </c:pt>
                <c:pt idx="8">
                  <c:v>22</c:v>
                </c:pt>
                <c:pt idx="9">
                  <c:v>20.5</c:v>
                </c:pt>
                <c:pt idx="10">
                  <c:v>19</c:v>
                </c:pt>
                <c:pt idx="12">
                  <c:v>16</c:v>
                </c:pt>
                <c:pt idx="13">
                  <c:v>14.5</c:v>
                </c:pt>
                <c:pt idx="14">
                  <c:v>13</c:v>
                </c:pt>
                <c:pt idx="16">
                  <c:v>10</c:v>
                </c:pt>
                <c:pt idx="17">
                  <c:v>8.5</c:v>
                </c:pt>
                <c:pt idx="18">
                  <c:v>7</c:v>
                </c:pt>
                <c:pt idx="20">
                  <c:v>4</c:v>
                </c:pt>
                <c:pt idx="21">
                  <c:v>2.5</c:v>
                </c:pt>
                <c:pt idx="22">
                  <c:v>1</c:v>
                </c:pt>
              </c:numCache>
            </c:numRef>
          </c:yVal>
          <c:smooth val="0"/>
          <c:extLst>
            <c:ext xmlns:c16="http://schemas.microsoft.com/office/drawing/2014/chart" uri="{C3380CC4-5D6E-409C-BE32-E72D297353CC}">
              <c16:uniqueId val="{00000008-4029-428F-9626-139E0243673A}"/>
            </c:ext>
          </c:extLst>
        </c:ser>
        <c:dLbls>
          <c:showLegendKey val="0"/>
          <c:showVal val="0"/>
          <c:showCatName val="0"/>
          <c:showSerName val="0"/>
          <c:showPercent val="0"/>
          <c:showBubbleSize val="0"/>
        </c:dLbls>
        <c:axId val="35217408"/>
        <c:axId val="35218944"/>
      </c:scatterChart>
      <c:valAx>
        <c:axId val="35217408"/>
        <c:scaling>
          <c:logBase val="10"/>
          <c:orientation val="minMax"/>
          <c:max val="10"/>
          <c:min val="0.1"/>
        </c:scaling>
        <c:delete val="0"/>
        <c:axPos val="b"/>
        <c:numFmt formatCode="#,##0.0" sourceLinked="0"/>
        <c:majorTickMark val="out"/>
        <c:minorTickMark val="out"/>
        <c:tickLblPos val="nextTo"/>
        <c:spPr>
          <a:noFill/>
          <a:ln w="28575">
            <a:solidFill>
              <a:schemeClr val="bg1"/>
            </a:solidFill>
          </a:ln>
          <a:effectLst/>
        </c:spPr>
        <c:txPr>
          <a:bodyPr rot="-60000000" spcFirstLastPara="1" vertOverflow="ellipsis" vert="horz" wrap="square" anchor="ctr" anchorCtr="1"/>
          <a:lstStyle/>
          <a:p>
            <a:pPr>
              <a:defRPr sz="1000" b="1" i="0" u="none" strike="noStrike" kern="1200" baseline="0">
                <a:noFill/>
                <a:latin typeface="Arial" panose="020B0604020202020204" pitchFamily="34" charset="0"/>
                <a:ea typeface="+mn-ea"/>
                <a:cs typeface="Arial" panose="020B0604020202020204" pitchFamily="34" charset="0"/>
              </a:defRPr>
            </a:pPr>
            <a:endParaRPr lang="en-US"/>
          </a:p>
        </c:txPr>
        <c:crossAx val="35218944"/>
        <c:crosses val="autoZero"/>
        <c:crossBetween val="midCat"/>
      </c:valAx>
      <c:valAx>
        <c:axId val="35218944"/>
        <c:scaling>
          <c:orientation val="minMax"/>
          <c:max val="31"/>
          <c:min val="0"/>
        </c:scaling>
        <c:delete val="0"/>
        <c:axPos val="l"/>
        <c:numFmt formatCode="General" sourceLinked="1"/>
        <c:majorTickMark val="none"/>
        <c:minorTickMark val="none"/>
        <c:tickLblPos val="nextTo"/>
        <c:spPr>
          <a:noFill/>
          <a:ln w="28575">
            <a:solidFill>
              <a:schemeClr val="bg1"/>
            </a:solidFill>
            <a:prstDash val="solid"/>
          </a:ln>
          <a:effectLst/>
        </c:spPr>
        <c:txPr>
          <a:bodyPr rot="-60000000" spcFirstLastPara="1" vertOverflow="ellipsis" vert="horz" wrap="square" anchor="ctr" anchorCtr="1"/>
          <a:lstStyle/>
          <a:p>
            <a:pPr>
              <a:defRPr sz="1197" b="0" i="0" u="none" strike="noStrike" kern="1200" baseline="0">
                <a:solidFill>
                  <a:schemeClr val="lt1">
                    <a:alpha val="0"/>
                  </a:schemeClr>
                </a:solidFill>
                <a:latin typeface="+mn-lt"/>
                <a:ea typeface="+mn-ea"/>
                <a:cs typeface="+mn-cs"/>
              </a:defRPr>
            </a:pPr>
            <a:endParaRPr lang="en-US"/>
          </a:p>
        </c:txPr>
        <c:crossAx val="35217408"/>
        <c:crossesAt val="1"/>
        <c:crossBetween val="midCat"/>
        <c:majorUnit val="1"/>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069271327670506E-2"/>
          <c:y val="3.4565787972155662E-2"/>
          <c:w val="0.93208742625317298"/>
          <c:h val="0.89655389914205386"/>
        </c:manualLayout>
      </c:layout>
      <c:scatterChart>
        <c:scatterStyle val="lineMarker"/>
        <c:varyColors val="0"/>
        <c:ser>
          <c:idx val="0"/>
          <c:order val="0"/>
          <c:tx>
            <c:strRef>
              <c:f>Sheet1!$B$1</c:f>
              <c:strCache>
                <c:ptCount val="1"/>
                <c:pt idx="0">
                  <c:v>Y-Values</c:v>
                </c:pt>
              </c:strCache>
            </c:strRef>
          </c:tx>
          <c:spPr>
            <a:ln w="25400" cap="rnd">
              <a:noFill/>
              <a:round/>
            </a:ln>
            <a:effectLst>
              <a:outerShdw dist="25400" dir="2700000" algn="tl" rotWithShape="0">
                <a:schemeClr val="accent1"/>
              </a:outerShdw>
              <a:softEdge rad="0"/>
            </a:effectLst>
          </c:spPr>
          <c:marker>
            <c:symbol val="diamond"/>
            <c:size val="10"/>
            <c:spPr>
              <a:solidFill>
                <a:schemeClr val="bg1"/>
              </a:solidFill>
              <a:ln w="38100">
                <a:solidFill>
                  <a:schemeClr val="bg1"/>
                </a:solidFill>
                <a:round/>
              </a:ln>
              <a:effectLst>
                <a:softEdge rad="0"/>
              </a:effectLst>
            </c:spPr>
          </c:marker>
          <c:dPt>
            <c:idx val="8"/>
            <c:bubble3D val="0"/>
            <c:extLst>
              <c:ext xmlns:c16="http://schemas.microsoft.com/office/drawing/2014/chart" uri="{C3380CC4-5D6E-409C-BE32-E72D297353CC}">
                <c16:uniqueId val="{00000000-D059-437B-8E62-CCC200218A1F}"/>
              </c:ext>
            </c:extLst>
          </c:dPt>
          <c:dPt>
            <c:idx val="9"/>
            <c:bubble3D val="0"/>
            <c:extLst>
              <c:ext xmlns:c16="http://schemas.microsoft.com/office/drawing/2014/chart" uri="{C3380CC4-5D6E-409C-BE32-E72D297353CC}">
                <c16:uniqueId val="{00000001-D059-437B-8E62-CCC200218A1F}"/>
              </c:ext>
            </c:extLst>
          </c:dPt>
          <c:dPt>
            <c:idx val="10"/>
            <c:bubble3D val="0"/>
            <c:extLst>
              <c:ext xmlns:c16="http://schemas.microsoft.com/office/drawing/2014/chart" uri="{C3380CC4-5D6E-409C-BE32-E72D297353CC}">
                <c16:uniqueId val="{00000002-D059-437B-8E62-CCC200218A1F}"/>
              </c:ext>
            </c:extLst>
          </c:dPt>
          <c:dPt>
            <c:idx val="11"/>
            <c:bubble3D val="0"/>
            <c:extLst>
              <c:ext xmlns:c16="http://schemas.microsoft.com/office/drawing/2014/chart" uri="{C3380CC4-5D6E-409C-BE32-E72D297353CC}">
                <c16:uniqueId val="{00000003-D059-437B-8E62-CCC200218A1F}"/>
              </c:ext>
            </c:extLst>
          </c:dPt>
          <c:dPt>
            <c:idx val="12"/>
            <c:bubble3D val="0"/>
            <c:extLst>
              <c:ext xmlns:c16="http://schemas.microsoft.com/office/drawing/2014/chart" uri="{C3380CC4-5D6E-409C-BE32-E72D297353CC}">
                <c16:uniqueId val="{00000004-D059-437B-8E62-CCC200218A1F}"/>
              </c:ext>
            </c:extLst>
          </c:dPt>
          <c:dPt>
            <c:idx val="13"/>
            <c:bubble3D val="0"/>
            <c:extLst>
              <c:ext xmlns:c16="http://schemas.microsoft.com/office/drawing/2014/chart" uri="{C3380CC4-5D6E-409C-BE32-E72D297353CC}">
                <c16:uniqueId val="{00000005-D059-437B-8E62-CCC200218A1F}"/>
              </c:ext>
            </c:extLst>
          </c:dPt>
          <c:dPt>
            <c:idx val="14"/>
            <c:bubble3D val="0"/>
            <c:extLst>
              <c:ext xmlns:c16="http://schemas.microsoft.com/office/drawing/2014/chart" uri="{C3380CC4-5D6E-409C-BE32-E72D297353CC}">
                <c16:uniqueId val="{00000006-D059-437B-8E62-CCC200218A1F}"/>
              </c:ext>
            </c:extLst>
          </c:dPt>
          <c:dPt>
            <c:idx val="15"/>
            <c:bubble3D val="0"/>
            <c:extLst>
              <c:ext xmlns:c16="http://schemas.microsoft.com/office/drawing/2014/chart" uri="{C3380CC4-5D6E-409C-BE32-E72D297353CC}">
                <c16:uniqueId val="{00000007-D059-437B-8E62-CCC200218A1F}"/>
              </c:ext>
            </c:extLst>
          </c:dPt>
          <c:errBars>
            <c:errDir val="y"/>
            <c:errBarType val="both"/>
            <c:errValType val="fixedVal"/>
            <c:noEndCap val="0"/>
            <c:val val="0"/>
          </c:errBars>
          <c:errBars>
            <c:errDir val="x"/>
            <c:errBarType val="both"/>
            <c:errValType val="cust"/>
            <c:noEndCap val="0"/>
            <c:plus>
              <c:numRef>
                <c:f>Sheet1!$I$2:$I$55</c:f>
                <c:numCache>
                  <c:formatCode>General</c:formatCode>
                  <c:ptCount val="54"/>
                  <c:pt idx="16">
                    <c:v>0.16999999999999993</c:v>
                  </c:pt>
                  <c:pt idx="18">
                    <c:v>0.24</c:v>
                  </c:pt>
                  <c:pt idx="19">
                    <c:v>0.29000000000000004</c:v>
                  </c:pt>
                  <c:pt idx="21">
                    <c:v>0.22999999999999998</c:v>
                  </c:pt>
                  <c:pt idx="22">
                    <c:v>0.32999999999999985</c:v>
                  </c:pt>
                  <c:pt idx="24">
                    <c:v>0.21999999999999997</c:v>
                  </c:pt>
                  <c:pt idx="25">
                    <c:v>0.4</c:v>
                  </c:pt>
                  <c:pt idx="28">
                    <c:v>0.22999999999999998</c:v>
                  </c:pt>
                  <c:pt idx="29">
                    <c:v>0.30999999999999994</c:v>
                  </c:pt>
                  <c:pt idx="31">
                    <c:v>0.54</c:v>
                  </c:pt>
                  <c:pt idx="32">
                    <c:v>0.19000000000000006</c:v>
                  </c:pt>
                  <c:pt idx="33">
                    <c:v>0.74</c:v>
                  </c:pt>
                  <c:pt idx="35">
                    <c:v>0.37999999999999989</c:v>
                  </c:pt>
                  <c:pt idx="36">
                    <c:v>0.20999999999999996</c:v>
                  </c:pt>
                </c:numCache>
              </c:numRef>
            </c:plus>
            <c:minus>
              <c:numRef>
                <c:f>Sheet1!$H$2:$H$55</c:f>
                <c:numCache>
                  <c:formatCode>General</c:formatCode>
                  <c:ptCount val="54"/>
                  <c:pt idx="16">
                    <c:v>0.15000000000000002</c:v>
                  </c:pt>
                  <c:pt idx="18">
                    <c:v>0.18000000000000005</c:v>
                  </c:pt>
                  <c:pt idx="19">
                    <c:v>0.21999999999999997</c:v>
                  </c:pt>
                  <c:pt idx="21">
                    <c:v>0.17000000000000004</c:v>
                  </c:pt>
                  <c:pt idx="22">
                    <c:v>0.23000000000000009</c:v>
                  </c:pt>
                  <c:pt idx="24">
                    <c:v>0.17000000000000004</c:v>
                  </c:pt>
                  <c:pt idx="25">
                    <c:v>0.26999999999999991</c:v>
                  </c:pt>
                  <c:pt idx="28">
                    <c:v>0.16999999999999993</c:v>
                  </c:pt>
                  <c:pt idx="29">
                    <c:v>0.22999999999999998</c:v>
                  </c:pt>
                  <c:pt idx="31">
                    <c:v>0.35999999999999988</c:v>
                  </c:pt>
                  <c:pt idx="32">
                    <c:v>0.15000000000000002</c:v>
                  </c:pt>
                  <c:pt idx="33">
                    <c:v>0.43000000000000005</c:v>
                  </c:pt>
                  <c:pt idx="35">
                    <c:v>0.26</c:v>
                  </c:pt>
                  <c:pt idx="36">
                    <c:v>0.17000000000000004</c:v>
                  </c:pt>
                </c:numCache>
              </c:numRef>
            </c:minus>
            <c:spPr>
              <a:ln w="28575">
                <a:solidFill>
                  <a:schemeClr val="bg1"/>
                </a:solidFill>
              </a:ln>
            </c:spPr>
          </c:errBars>
          <c:xVal>
            <c:numRef>
              <c:f>Sheet1!$A$2:$A$38</c:f>
              <c:numCache>
                <c:formatCode>General</c:formatCode>
                <c:ptCount val="37"/>
                <c:pt idx="16">
                  <c:v>0.79</c:v>
                </c:pt>
                <c:pt idx="18">
                  <c:v>0.79</c:v>
                </c:pt>
                <c:pt idx="19">
                  <c:v>0.76</c:v>
                </c:pt>
                <c:pt idx="21">
                  <c:v>0.76</c:v>
                </c:pt>
                <c:pt idx="22">
                  <c:v>0.8</c:v>
                </c:pt>
                <c:pt idx="24">
                  <c:v>0.78</c:v>
                </c:pt>
                <c:pt idx="25">
                  <c:v>0.82</c:v>
                </c:pt>
                <c:pt idx="28">
                  <c:v>0.72</c:v>
                </c:pt>
                <c:pt idx="29">
                  <c:v>0.87</c:v>
                </c:pt>
                <c:pt idx="31">
                  <c:v>1.1299999999999999</c:v>
                </c:pt>
                <c:pt idx="32">
                  <c:v>0.62</c:v>
                </c:pt>
                <c:pt idx="33">
                  <c:v>1.01</c:v>
                </c:pt>
                <c:pt idx="35">
                  <c:v>0.8</c:v>
                </c:pt>
                <c:pt idx="36">
                  <c:v>0.78</c:v>
                </c:pt>
              </c:numCache>
            </c:numRef>
          </c:xVal>
          <c:yVal>
            <c:numRef>
              <c:f>Sheet1!$B$2:$B$38</c:f>
              <c:numCache>
                <c:formatCode>General</c:formatCode>
                <c:ptCount val="37"/>
                <c:pt idx="16">
                  <c:v>30</c:v>
                </c:pt>
                <c:pt idx="18">
                  <c:v>26.5</c:v>
                </c:pt>
                <c:pt idx="19">
                  <c:v>25</c:v>
                </c:pt>
                <c:pt idx="21">
                  <c:v>22</c:v>
                </c:pt>
                <c:pt idx="22">
                  <c:v>20.5</c:v>
                </c:pt>
                <c:pt idx="24">
                  <c:v>17.5</c:v>
                </c:pt>
                <c:pt idx="25">
                  <c:v>16</c:v>
                </c:pt>
                <c:pt idx="28">
                  <c:v>13</c:v>
                </c:pt>
                <c:pt idx="29">
                  <c:v>11.5</c:v>
                </c:pt>
                <c:pt idx="31">
                  <c:v>8.5</c:v>
                </c:pt>
                <c:pt idx="32">
                  <c:v>7</c:v>
                </c:pt>
                <c:pt idx="33">
                  <c:v>5.5</c:v>
                </c:pt>
                <c:pt idx="35">
                  <c:v>2.5</c:v>
                </c:pt>
                <c:pt idx="36">
                  <c:v>1</c:v>
                </c:pt>
              </c:numCache>
            </c:numRef>
          </c:yVal>
          <c:smooth val="0"/>
          <c:extLst>
            <c:ext xmlns:c16="http://schemas.microsoft.com/office/drawing/2014/chart" uri="{C3380CC4-5D6E-409C-BE32-E72D297353CC}">
              <c16:uniqueId val="{00000008-D059-437B-8E62-CCC200218A1F}"/>
            </c:ext>
          </c:extLst>
        </c:ser>
        <c:dLbls>
          <c:showLegendKey val="0"/>
          <c:showVal val="0"/>
          <c:showCatName val="0"/>
          <c:showSerName val="0"/>
          <c:showPercent val="0"/>
          <c:showBubbleSize val="0"/>
        </c:dLbls>
        <c:axId val="35217408"/>
        <c:axId val="35218944"/>
      </c:scatterChart>
      <c:valAx>
        <c:axId val="35217408"/>
        <c:scaling>
          <c:logBase val="10"/>
          <c:orientation val="minMax"/>
          <c:max val="10"/>
          <c:min val="0.1"/>
        </c:scaling>
        <c:delete val="0"/>
        <c:axPos val="b"/>
        <c:numFmt formatCode="#,##0.0" sourceLinked="0"/>
        <c:majorTickMark val="out"/>
        <c:minorTickMark val="out"/>
        <c:tickLblPos val="nextTo"/>
        <c:spPr>
          <a:noFill/>
          <a:ln w="28575">
            <a:solidFill>
              <a:schemeClr val="bg1"/>
            </a:solidFill>
          </a:ln>
          <a:effectLst/>
        </c:spPr>
        <c:txPr>
          <a:bodyPr rot="-60000000" spcFirstLastPara="1" vertOverflow="ellipsis" vert="horz" wrap="square" anchor="ctr" anchorCtr="1"/>
          <a:lstStyle/>
          <a:p>
            <a:pPr>
              <a:defRPr sz="1000" b="1" i="0" u="none" strike="noStrike" kern="1200" baseline="0">
                <a:noFill/>
                <a:latin typeface="Calibri" panose="020F0502020204030204" pitchFamily="34" charset="0"/>
                <a:ea typeface="+mn-ea"/>
                <a:cs typeface="Calibri" panose="020F0502020204030204" pitchFamily="34" charset="0"/>
              </a:defRPr>
            </a:pPr>
            <a:endParaRPr lang="en-US"/>
          </a:p>
        </c:txPr>
        <c:crossAx val="35218944"/>
        <c:crosses val="autoZero"/>
        <c:crossBetween val="midCat"/>
      </c:valAx>
      <c:valAx>
        <c:axId val="35218944"/>
        <c:scaling>
          <c:orientation val="minMax"/>
          <c:max val="31"/>
          <c:min val="0"/>
        </c:scaling>
        <c:delete val="0"/>
        <c:axPos val="l"/>
        <c:numFmt formatCode="General" sourceLinked="1"/>
        <c:majorTickMark val="none"/>
        <c:minorTickMark val="none"/>
        <c:tickLblPos val="nextTo"/>
        <c:spPr>
          <a:noFill/>
          <a:ln w="28575">
            <a:solidFill>
              <a:schemeClr val="bg1"/>
            </a:solidFill>
            <a:prstDash val="solid"/>
          </a:ln>
          <a:effectLst/>
        </c:spPr>
        <c:txPr>
          <a:bodyPr rot="-60000000" spcFirstLastPara="1" vertOverflow="ellipsis" vert="horz" wrap="square" anchor="ctr" anchorCtr="1"/>
          <a:lstStyle/>
          <a:p>
            <a:pPr>
              <a:defRPr sz="1197" b="0" i="0" u="none" strike="noStrike" kern="1200" baseline="0">
                <a:solidFill>
                  <a:schemeClr val="lt1">
                    <a:alpha val="0"/>
                  </a:schemeClr>
                </a:solidFill>
                <a:latin typeface="+mn-lt"/>
                <a:ea typeface="+mn-ea"/>
                <a:cs typeface="+mn-cs"/>
              </a:defRPr>
            </a:pPr>
            <a:endParaRPr lang="en-US"/>
          </a:p>
        </c:txPr>
        <c:crossAx val="35217408"/>
        <c:crossesAt val="1"/>
        <c:crossBetween val="midCat"/>
        <c:majorUnit val="1"/>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E17E89-5E34-4D7E-AB00-84AF4243E1EF}"/>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pitchFamily="34" charset="0"/>
              </a:defRPr>
            </a:lvl1pPr>
          </a:lstStyle>
          <a:p>
            <a:pPr>
              <a:defRPr/>
            </a:pPr>
            <a:endParaRPr lang="en-US" dirty="0"/>
          </a:p>
        </p:txBody>
      </p:sp>
      <p:sp>
        <p:nvSpPr>
          <p:cNvPr id="3" name="Date Placeholder 2">
            <a:extLst>
              <a:ext uri="{FF2B5EF4-FFF2-40B4-BE49-F238E27FC236}">
                <a16:creationId xmlns:a16="http://schemas.microsoft.com/office/drawing/2014/main" id="{85824EE5-A2D6-40A3-B72E-89B1A62374FD}"/>
              </a:ext>
            </a:extLst>
          </p:cNvPr>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hangingPunct="1">
              <a:defRPr sz="1200">
                <a:latin typeface="Arial" pitchFamily="34" charset="0"/>
              </a:defRPr>
            </a:lvl1pPr>
          </a:lstStyle>
          <a:p>
            <a:pPr>
              <a:defRPr/>
            </a:pPr>
            <a:fld id="{66F50C42-80FF-4884-82C4-38ABB72EDEAF}" type="datetimeFigureOut">
              <a:rPr lang="en-US"/>
              <a:pPr>
                <a:defRPr/>
              </a:pPr>
              <a:t>8/25/2021</a:t>
            </a:fld>
            <a:endParaRPr lang="en-US" dirty="0"/>
          </a:p>
        </p:txBody>
      </p:sp>
      <p:sp>
        <p:nvSpPr>
          <p:cNvPr id="4" name="Footer Placeholder 3">
            <a:extLst>
              <a:ext uri="{FF2B5EF4-FFF2-40B4-BE49-F238E27FC236}">
                <a16:creationId xmlns:a16="http://schemas.microsoft.com/office/drawing/2014/main" id="{D78B79F3-C2D7-4500-B395-C7EFAA280593}"/>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pitchFamily="34" charset="0"/>
              </a:defRPr>
            </a:lvl1pPr>
          </a:lstStyle>
          <a:p>
            <a:pPr>
              <a:defRPr/>
            </a:pPr>
            <a:endParaRPr lang="en-US" dirty="0"/>
          </a:p>
        </p:txBody>
      </p:sp>
      <p:sp>
        <p:nvSpPr>
          <p:cNvPr id="5" name="Slide Number Placeholder 4">
            <a:extLst>
              <a:ext uri="{FF2B5EF4-FFF2-40B4-BE49-F238E27FC236}">
                <a16:creationId xmlns:a16="http://schemas.microsoft.com/office/drawing/2014/main" id="{2FA9CDA0-085F-4E45-9C82-CBF9DC5FF3D7}"/>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C8456E74-A4BE-491D-887E-B336786EEB10}" type="slidenum">
              <a:rPr lang="en-US" altLang="en-US"/>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A1CD8D1-523E-4DAC-B654-C386BF24ACDE}"/>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dirty="0"/>
          </a:p>
        </p:txBody>
      </p:sp>
      <p:sp>
        <p:nvSpPr>
          <p:cNvPr id="3" name="Date Placeholder 2">
            <a:extLst>
              <a:ext uri="{FF2B5EF4-FFF2-40B4-BE49-F238E27FC236}">
                <a16:creationId xmlns:a16="http://schemas.microsoft.com/office/drawing/2014/main" id="{8734011E-1C83-46FA-8AA9-650577467DE3}"/>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EC5268CB-5543-4BBF-9DB4-00D3FF0EB193}" type="datetimeFigureOut">
              <a:rPr lang="en-US"/>
              <a:pPr>
                <a:defRPr/>
              </a:pPr>
              <a:t>8/25/2021</a:t>
            </a:fld>
            <a:endParaRPr lang="en-US" dirty="0"/>
          </a:p>
        </p:txBody>
      </p:sp>
      <p:sp>
        <p:nvSpPr>
          <p:cNvPr id="4" name="Slide Image Placeholder 3">
            <a:extLst>
              <a:ext uri="{FF2B5EF4-FFF2-40B4-BE49-F238E27FC236}">
                <a16:creationId xmlns:a16="http://schemas.microsoft.com/office/drawing/2014/main" id="{01FE40D0-21F6-4895-B188-0E8F83175DBD}"/>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a:extLst>
              <a:ext uri="{FF2B5EF4-FFF2-40B4-BE49-F238E27FC236}">
                <a16:creationId xmlns:a16="http://schemas.microsoft.com/office/drawing/2014/main" id="{221B7EA4-0DDA-415B-9A5A-9F989F6D7A47}"/>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D497DDD8-2ADF-4CA2-ACCD-8600B672B06E}"/>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dirty="0"/>
          </a:p>
        </p:txBody>
      </p:sp>
      <p:sp>
        <p:nvSpPr>
          <p:cNvPr id="7" name="Slide Number Placeholder 6">
            <a:extLst>
              <a:ext uri="{FF2B5EF4-FFF2-40B4-BE49-F238E27FC236}">
                <a16:creationId xmlns:a16="http://schemas.microsoft.com/office/drawing/2014/main" id="{824E9330-DDC9-4970-96CC-6AB7D10D8E66}"/>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fld id="{43EEDF7A-2116-479A-B324-A8D1CC27220F}" type="slidenum">
              <a:rPr lang="en-US" altLang="en-US"/>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5A9CD1-378D-4C9F-981C-DD7277607FDE}" type="slidenum">
              <a:rPr lang="en-US" altLang="en-US" smtClean="0"/>
              <a:pPr>
                <a:spcBef>
                  <a:spcPct val="0"/>
                </a:spcBef>
              </a:pPr>
              <a:t>3</a:t>
            </a:fld>
            <a:endParaRPr lang="en-US" altLang="en-US" dirty="0"/>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 OS, overall survival.</a:t>
            </a:r>
          </a:p>
        </p:txBody>
      </p:sp>
      <p:sp>
        <p:nvSpPr>
          <p:cNvPr id="4" name="Slide Number Placeholder 3"/>
          <p:cNvSpPr>
            <a:spLocks noGrp="1"/>
          </p:cNvSpPr>
          <p:nvPr>
            <p:ph type="sldNum" sz="quarter" idx="5"/>
          </p:nvPr>
        </p:nvSpPr>
        <p:spPr/>
        <p:txBody>
          <a:bodyPr/>
          <a:lstStyle/>
          <a:p>
            <a:fld id="{43EEDF7A-2116-479A-B324-A8D1CC27220F}" type="slidenum">
              <a:rPr lang="en-US" altLang="en-US" smtClean="0"/>
              <a:pPr/>
              <a:t>4</a:t>
            </a:fld>
            <a:endParaRPr lang="en-US" altLang="en-US" dirty="0"/>
          </a:p>
        </p:txBody>
      </p:sp>
    </p:spTree>
    <p:extLst>
      <p:ext uri="{BB962C8B-B14F-4D97-AF65-F5344CB8AC3E}">
        <p14:creationId xmlns:p14="http://schemas.microsoft.com/office/powerpoint/2010/main" val="28894686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AJCC, American Joint Committee on Cancer; NSCLC, non-small-cell lung cancer.</a:t>
            </a:r>
          </a:p>
        </p:txBody>
      </p:sp>
      <p:sp>
        <p:nvSpPr>
          <p:cNvPr id="4" name="Slide Number Placeholder 3"/>
          <p:cNvSpPr>
            <a:spLocks noGrp="1"/>
          </p:cNvSpPr>
          <p:nvPr>
            <p:ph type="sldNum" sz="quarter" idx="5"/>
          </p:nvPr>
        </p:nvSpPr>
        <p:spPr/>
        <p:txBody>
          <a:bodyPr/>
          <a:lstStyle/>
          <a:p>
            <a:fld id="{43EEDF7A-2116-479A-B324-A8D1CC27220F}" type="slidenum">
              <a:rPr lang="en-US" altLang="en-US" smtClean="0"/>
              <a:pPr/>
              <a:t>5</a:t>
            </a:fld>
            <a:endParaRPr lang="en-US" altLang="en-US" dirty="0"/>
          </a:p>
        </p:txBody>
      </p:sp>
    </p:spTree>
    <p:extLst>
      <p:ext uri="{BB962C8B-B14F-4D97-AF65-F5344CB8AC3E}">
        <p14:creationId xmlns:p14="http://schemas.microsoft.com/office/powerpoint/2010/main" val="24866656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a:extLst>
              <a:ext uri="{FF2B5EF4-FFF2-40B4-BE49-F238E27FC236}">
                <a16:creationId xmlns:a16="http://schemas.microsoft.com/office/drawing/2014/main" id="{D337003C-8604-49CC-98CA-426266E9B5CB}"/>
              </a:ext>
            </a:extLst>
          </p:cNvPr>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Notes Placeholder 2">
            <a:extLst>
              <a:ext uri="{FF2B5EF4-FFF2-40B4-BE49-F238E27FC236}">
                <a16:creationId xmlns:a16="http://schemas.microsoft.com/office/drawing/2014/main" id="{3F6BA0D5-535C-48A3-B34E-EFF97CAE344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NSCLC, non-small-cell lung cancer; OS, overall survival.</a:t>
            </a:r>
          </a:p>
        </p:txBody>
      </p:sp>
      <p:sp>
        <p:nvSpPr>
          <p:cNvPr id="116740" name="Slide Number Placeholder 3">
            <a:extLst>
              <a:ext uri="{FF2B5EF4-FFF2-40B4-BE49-F238E27FC236}">
                <a16:creationId xmlns:a16="http://schemas.microsoft.com/office/drawing/2014/main" id="{E46E22F2-5F4A-40A0-BFED-A68CD9290DC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0" hangingPunct="0">
              <a:spcBef>
                <a:spcPct val="0"/>
              </a:spcBef>
            </a:pPr>
            <a:fld id="{83138C59-6053-4FBB-A837-D57155A41A1B}" type="slidenum">
              <a:rPr lang="en-US" altLang="en-US">
                <a:latin typeface="Times" panose="02020603050405020304" pitchFamily="18" charset="0"/>
                <a:ea typeface="ＭＳ Ｐゴシック" panose="020B0600070205080204" pitchFamily="34" charset="-128"/>
              </a:rPr>
              <a:pPr eaLnBrk="0" hangingPunct="0">
                <a:spcBef>
                  <a:spcPct val="0"/>
                </a:spcBef>
              </a:pPr>
              <a:t>6</a:t>
            </a:fld>
            <a:endParaRPr lang="en-US" altLang="en-US" dirty="0">
              <a:latin typeface="Times" panose="02020603050405020304" pitchFamily="18" charset="0"/>
              <a:ea typeface="ＭＳ Ｐゴシック" panose="020B0600070205080204"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Adj, adjuvant; CT, chemotherapy; d/c, discontinuation; DFS, disease-free survival; HRQoL, health-related quality of life; IDMC, independent data monitoring committee; NSCLC, non-small-cell lung cancer; PS, performance status.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775887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a:extLst>
              <a:ext uri="{FF2B5EF4-FFF2-40B4-BE49-F238E27FC236}">
                <a16:creationId xmlns:a16="http://schemas.microsoft.com/office/drawing/2014/main" id="{B4B5F04E-E981-CC47-82CF-4F6E1F622FC7}"/>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8" name="Notes Placeholder 2">
            <a:extLst>
              <a:ext uri="{FF2B5EF4-FFF2-40B4-BE49-F238E27FC236}">
                <a16:creationId xmlns:a16="http://schemas.microsoft.com/office/drawing/2014/main" id="{4A23104E-BE01-A544-8C04-2B9EE934DB0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DFS, disease-free survival; NR, not reached; NSCLC, non-small-cell lung cancer.</a:t>
            </a:r>
          </a:p>
          <a:p>
            <a:endParaRPr lang="en-US" altLang="en-US" dirty="0"/>
          </a:p>
        </p:txBody>
      </p:sp>
      <p:sp>
        <p:nvSpPr>
          <p:cNvPr id="50179" name="Slide Number Placeholder 3">
            <a:extLst>
              <a:ext uri="{FF2B5EF4-FFF2-40B4-BE49-F238E27FC236}">
                <a16:creationId xmlns:a16="http://schemas.microsoft.com/office/drawing/2014/main" id="{C882A28F-72E7-1642-9203-C29DB5320FA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7C40B1C5-B181-5F41-8AAE-D774A02D5E1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22372643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NSCLC, non-small-cell lung cancer.</a:t>
            </a:r>
          </a:p>
        </p:txBody>
      </p:sp>
      <p:sp>
        <p:nvSpPr>
          <p:cNvPr id="4" name="Slide Number Placeholder 3"/>
          <p:cNvSpPr>
            <a:spLocks noGrp="1"/>
          </p:cNvSpPr>
          <p:nvPr>
            <p:ph type="sldNum" sz="quarter" idx="5"/>
          </p:nvPr>
        </p:nvSpPr>
        <p:spPr/>
        <p:txBody>
          <a:bodyPr/>
          <a:lstStyle/>
          <a:p>
            <a:fld id="{43EEDF7A-2116-479A-B324-A8D1CC27220F}" type="slidenum">
              <a:rPr lang="en-US" altLang="en-US" smtClean="0"/>
              <a:pPr/>
              <a:t>9</a:t>
            </a:fld>
            <a:endParaRPr lang="en-US" altLang="en-US" dirty="0"/>
          </a:p>
        </p:txBody>
      </p:sp>
    </p:spTree>
    <p:extLst>
      <p:ext uri="{BB962C8B-B14F-4D97-AF65-F5344CB8AC3E}">
        <p14:creationId xmlns:p14="http://schemas.microsoft.com/office/powerpoint/2010/main" val="39006825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a:extLst>
              <a:ext uri="{FF2B5EF4-FFF2-40B4-BE49-F238E27FC236}">
                <a16:creationId xmlns:a16="http://schemas.microsoft.com/office/drawing/2014/main" id="{98F02129-1811-4C33-A489-09D5811BC7A3}"/>
              </a:ext>
            </a:extLst>
          </p:cNvPr>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Notes Placeholder 2">
            <a:extLst>
              <a:ext uri="{FF2B5EF4-FFF2-40B4-BE49-F238E27FC236}">
                <a16:creationId xmlns:a16="http://schemas.microsoft.com/office/drawing/2014/main" id="{6FEB0DDA-EE20-4B57-BB89-703FC8BD3F8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IO, immunotherapy; NSCLC, non-small-cell lung cancer.</a:t>
            </a:r>
          </a:p>
        </p:txBody>
      </p:sp>
      <p:sp>
        <p:nvSpPr>
          <p:cNvPr id="88068" name="Slide Number Placeholder 3">
            <a:extLst>
              <a:ext uri="{FF2B5EF4-FFF2-40B4-BE49-F238E27FC236}">
                <a16:creationId xmlns:a16="http://schemas.microsoft.com/office/drawing/2014/main" id="{A422DA9C-0320-4CF6-BEEB-037EEDC630D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7CFBAD4-0C50-49A1-9F72-B4F12124A52A}" type="slidenum">
              <a:rPr lang="en-US" altLang="en-US">
                <a:latin typeface="Arial" panose="020B0604020202020204" pitchFamily="34" charset="0"/>
              </a:rPr>
              <a:pPr>
                <a:spcBef>
                  <a:spcPct val="0"/>
                </a:spcBef>
              </a:pPr>
              <a:t>10</a:t>
            </a:fld>
            <a:endParaRPr lang="en-US" altLang="en-US" dirty="0">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BICR, blinded independent central review; BIPR, blinded independent pathological review; CT, chemotherapy; ECOG, Eastern Cooperative Oncology Group; EFS, event-free survival; f/u, follow-up; mPR, major pathologic response; NSCLC, non-small-cell lung cancer; NSQ, nonsquamous; OS, overall survival; pCR, pathologic complete response; PS, performance status; RT, radiation therapy; SQ, squamous; tx, treatment.</a:t>
            </a:r>
          </a:p>
          <a:p>
            <a:endParaRPr lang="en-US" dirty="0"/>
          </a:p>
        </p:txBody>
      </p:sp>
      <p:sp>
        <p:nvSpPr>
          <p:cNvPr id="4" name="Slide Number Placeholder 3"/>
          <p:cNvSpPr>
            <a:spLocks noGrp="1"/>
          </p:cNvSpPr>
          <p:nvPr>
            <p:ph type="sldNum" sz="quarter" idx="10"/>
          </p:nvPr>
        </p:nvSpPr>
        <p:spPr/>
        <p:txBody>
          <a:bodyPr/>
          <a:lstStyle/>
          <a:p>
            <a:pPr marL="0" marR="0" lvl="0" indent="0" algn="r" defTabSz="934997" rtl="0" eaLnBrk="1" fontAlgn="auto" latinLnBrk="0" hangingPunct="1">
              <a:lnSpc>
                <a:spcPct val="100000"/>
              </a:lnSpc>
              <a:spcBef>
                <a:spcPts val="0"/>
              </a:spcBef>
              <a:spcAft>
                <a:spcPts val="0"/>
              </a:spcAft>
              <a:buClrTx/>
              <a:buSzTx/>
              <a:buFontTx/>
              <a:buNone/>
              <a:tabLst/>
              <a:defRPr/>
            </a:pPr>
            <a:fld id="{F2E4953F-501C-498F-811F-52E153962CB2}"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34997"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558870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BIPR, </a:t>
            </a:r>
            <a:r>
              <a:rPr lang="en-US" sz="1200" i="1" noProof="0" dirty="0"/>
              <a:t>blinded independent pathologic review committee; ctDNA, circulating tumor DNA; LN, lymph node; mPR, major pathologic response; pCR, pathologic complete response; TMB, tumor mutational burden; WES, whole exome sequencing.</a:t>
            </a:r>
            <a:endParaRPr lang="en-US" i="1" dirty="0"/>
          </a:p>
        </p:txBody>
      </p:sp>
      <p:sp>
        <p:nvSpPr>
          <p:cNvPr id="4" name="Slide Number Placeholder 3"/>
          <p:cNvSpPr>
            <a:spLocks noGrp="1"/>
          </p:cNvSpPr>
          <p:nvPr>
            <p:ph type="sldNum" sz="quarter" idx="5"/>
          </p:nvPr>
        </p:nvSpPr>
        <p:spPr/>
        <p:txBody>
          <a:bodyPr/>
          <a:lstStyle/>
          <a:p>
            <a:fld id="{43EEDF7A-2116-479A-B324-A8D1CC27220F}" type="slidenum">
              <a:rPr lang="en-US" altLang="en-US" smtClean="0"/>
              <a:pPr/>
              <a:t>12</a:t>
            </a:fld>
            <a:endParaRPr lang="en-US" altLang="en-US" dirty="0"/>
          </a:p>
        </p:txBody>
      </p:sp>
    </p:spTree>
    <p:extLst>
      <p:ext uri="{BB962C8B-B14F-4D97-AF65-F5344CB8AC3E}">
        <p14:creationId xmlns:p14="http://schemas.microsoft.com/office/powerpoint/2010/main" val="1092369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CRF, case report forms; CT, chemotherapy; ITT, intent to treat; </a:t>
            </a:r>
            <a:r>
              <a:rPr lang="en-US" sz="1200" i="1" noProof="0" dirty="0"/>
              <a:t>TMB, tumor mutational burden; WES, whole exome sequencing.</a:t>
            </a:r>
            <a:endParaRPr lang="en-US" i="1"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F2E4953F-501C-498F-811F-52E153962CB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93272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CT, chemotherapy; PD, progressive disease; tx, therapy.</a:t>
            </a:r>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F2E4953F-501C-498F-811F-52E153962CB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089852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BICR, blinded independent central review; CT, chemotherapy; ITT, intent to treat; LN, lymph node; OR, odds ratio; pCR, pathologic complete response.</a:t>
            </a:r>
          </a:p>
          <a:p>
            <a:endParaRPr lang="en-US" dirty="0"/>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F2E4953F-501C-498F-811F-52E153962CB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374817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BIPR, blinded independent pathological review; CT, chemotherapy; ITT, intent to treat; pCR, pathologic complete response; TMB, tumor mutational burden.</a:t>
            </a:r>
          </a:p>
          <a:p>
            <a:endParaRPr lang="en-US" dirty="0"/>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F2E4953F-501C-498F-811F-52E153962CB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367376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sz="1600" i="1" kern="1200" dirty="0">
                <a:solidFill>
                  <a:schemeClr val="tx1"/>
                </a:solidFill>
                <a:effectLst/>
                <a:latin typeface="+mn-lt"/>
                <a:ea typeface="+mn-ea"/>
                <a:cs typeface="+mn-cs"/>
              </a:rPr>
              <a:t>CR, complete response; CT, chemotherapy; ORR, objective response rate; PD, progressive disease; PR, partial response; SD, stable disease.</a:t>
            </a:r>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F2E4953F-501C-498F-811F-52E153962CB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897256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i="1" dirty="0"/>
              <a:t>AE, adverse event; CT, chemotherapy; tx, treatment.</a:t>
            </a:r>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F2E4953F-501C-498F-811F-52E153962CB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116031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CT, chemotherapy; ctDNA, circulating tumor DNA; EFS, event-free survival; f/u, follow-up; mPR, major pathologic response; NSCLC, non-small-cell lung cancer; OR, odds ratio; ORR, objective response rate; pCR, pathologic complete response.</a:t>
            </a:r>
          </a:p>
          <a:p>
            <a:endParaRPr lang="en-US" dirty="0"/>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F2E4953F-501C-498F-811F-52E153962CB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576494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a:extLst>
              <a:ext uri="{FF2B5EF4-FFF2-40B4-BE49-F238E27FC236}">
                <a16:creationId xmlns:a16="http://schemas.microsoft.com/office/drawing/2014/main" id="{98F02129-1811-4C33-A489-09D5811BC7A3}"/>
              </a:ext>
            </a:extLst>
          </p:cNvPr>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Notes Placeholder 2">
            <a:extLst>
              <a:ext uri="{FF2B5EF4-FFF2-40B4-BE49-F238E27FC236}">
                <a16:creationId xmlns:a16="http://schemas.microsoft.com/office/drawing/2014/main" id="{6FEB0DDA-EE20-4B57-BB89-703FC8BD3F8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a:latin typeface="Arial" panose="020B0604020202020204" pitchFamily="34" charset="0"/>
              </a:rPr>
              <a:t>IO, immunotherapy; NSCLC, non-small-cell lung cancer.</a:t>
            </a:r>
          </a:p>
        </p:txBody>
      </p:sp>
      <p:sp>
        <p:nvSpPr>
          <p:cNvPr id="88068" name="Slide Number Placeholder 3">
            <a:extLst>
              <a:ext uri="{FF2B5EF4-FFF2-40B4-BE49-F238E27FC236}">
                <a16:creationId xmlns:a16="http://schemas.microsoft.com/office/drawing/2014/main" id="{A422DA9C-0320-4CF6-BEEB-037EEDC630D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7CFBAD4-0C50-49A1-9F72-B4F12124A52A}" type="slidenum">
              <a:rPr lang="en-US" altLang="en-US">
                <a:latin typeface="Arial" panose="020B0604020202020204" pitchFamily="34" charset="0"/>
              </a:rPr>
              <a:pPr>
                <a:spcBef>
                  <a:spcPct val="0"/>
                </a:spcBef>
              </a:pPr>
              <a:t>21</a:t>
            </a:fld>
            <a:endParaRPr lang="en-US" altLang="en-US" dirty="0">
              <a:latin typeface="Arial" panose="020B0604020202020204" pitchFamily="34" charset="0"/>
            </a:endParaRPr>
          </a:p>
        </p:txBody>
      </p:sp>
    </p:spTree>
    <p:extLst>
      <p:ext uri="{BB962C8B-B14F-4D97-AF65-F5344CB8AC3E}">
        <p14:creationId xmlns:p14="http://schemas.microsoft.com/office/powerpoint/2010/main" val="5636597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AJCC, American Joint Cancer Committee; BSC, best supportive care; CT, chemotherapy; DFS, disease-free survival; ECOG, Eastern Cooperative Oncology Group; ITT, intent to treat; NSCLC, non-small-cell lung cancer; OS, overall survival; PS, performance status; TC, tumor cell; UICC, </a:t>
            </a:r>
            <a:r>
              <a:rPr lang="en-US" b="0" i="1" dirty="0">
                <a:solidFill>
                  <a:srgbClr val="4D5156"/>
                </a:solidFill>
                <a:effectLst/>
                <a:latin typeface="Roboto" panose="02000000000000000000" pitchFamily="2" charset="0"/>
              </a:rPr>
              <a:t>Union for International Cancer Control.</a:t>
            </a:r>
            <a:endParaRPr lang="en-US" i="1" dirty="0"/>
          </a:p>
        </p:txBody>
      </p:sp>
      <p:sp>
        <p:nvSpPr>
          <p:cNvPr id="4" name="Slide Number Placeholder 3"/>
          <p:cNvSpPr>
            <a:spLocks noGrp="1"/>
          </p:cNvSpPr>
          <p:nvPr>
            <p:ph type="sldNum" sz="quarter" idx="5"/>
          </p:nvPr>
        </p:nvSpPr>
        <p:spPr/>
        <p:txBody>
          <a:bodyPr/>
          <a:lstStyle/>
          <a:p>
            <a:fld id="{43EEDF7A-2116-479A-B324-A8D1CC27220F}" type="slidenum">
              <a:rPr lang="en-US" altLang="en-US" smtClean="0"/>
              <a:pPr/>
              <a:t>22</a:t>
            </a:fld>
            <a:endParaRPr lang="en-US" altLang="en-US" dirty="0"/>
          </a:p>
        </p:txBody>
      </p:sp>
    </p:spTree>
    <p:extLst>
      <p:ext uri="{BB962C8B-B14F-4D97-AF65-F5344CB8AC3E}">
        <p14:creationId xmlns:p14="http://schemas.microsoft.com/office/powerpoint/2010/main" val="41582743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Atezo, atezolizumab; BSC, best supportive care; ECOG, Eastern Cooperative Oncology Group; IHC, immunohistochemistry; ITT, intent to treat; PS, performance status; TC, tumor cell.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dirty="0"/>
          </a:p>
        </p:txBody>
      </p:sp>
    </p:spTree>
    <p:extLst>
      <p:ext uri="{BB962C8B-B14F-4D97-AF65-F5344CB8AC3E}">
        <p14:creationId xmlns:p14="http://schemas.microsoft.com/office/powerpoint/2010/main" val="36048236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BSC, best supportive care; DFS, disease-free survival; NE, not estimable; NSCLC, non-small-cell lung cancer; TC, tumor cell.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24</a:t>
            </a:fld>
            <a:endParaRPr lang="en-US" altLang="en-US" dirty="0"/>
          </a:p>
        </p:txBody>
      </p:sp>
    </p:spTree>
    <p:extLst>
      <p:ext uri="{BB962C8B-B14F-4D97-AF65-F5344CB8AC3E}">
        <p14:creationId xmlns:p14="http://schemas.microsoft.com/office/powerpoint/2010/main" val="31038350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BSC, best supportive care; DFS, disease-free survival; ECOG, Eastern Cooperative Oncology Group; ITT, intent to treat; NSCLC, non-small-cell lung cancer; PS, performance status; TC, tumor cell.</a:t>
            </a:r>
          </a:p>
          <a:p>
            <a:endParaRPr lang="en-US" dirty="0"/>
          </a:p>
        </p:txBody>
      </p:sp>
      <p:sp>
        <p:nvSpPr>
          <p:cNvPr id="4" name="Slide Number Placeholder 3"/>
          <p:cNvSpPr>
            <a:spLocks noGrp="1"/>
          </p:cNvSpPr>
          <p:nvPr>
            <p:ph type="sldNum" sz="quarter" idx="5"/>
          </p:nvPr>
        </p:nvSpPr>
        <p:spPr/>
        <p:txBody>
          <a:bodyPr/>
          <a:lstStyle/>
          <a:p>
            <a:fld id="{E258DACF-8309-2044-8EF4-AA7C90F4E9AA}" type="slidenum">
              <a:rPr lang="en-US" smtClean="0"/>
              <a:t>25</a:t>
            </a:fld>
            <a:endParaRPr lang="en-US" dirty="0"/>
          </a:p>
        </p:txBody>
      </p:sp>
    </p:spTree>
    <p:extLst>
      <p:ext uri="{BB962C8B-B14F-4D97-AF65-F5344CB8AC3E}">
        <p14:creationId xmlns:p14="http://schemas.microsoft.com/office/powerpoint/2010/main" val="178234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BSC, best supportive care; DFS, disease-free survival; NE, not estimable; NSCLC, non-small-cell lung cancer.</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26</a:t>
            </a:fld>
            <a:endParaRPr lang="en-US" altLang="en-US" dirty="0"/>
          </a:p>
        </p:txBody>
      </p:sp>
    </p:spTree>
    <p:extLst>
      <p:ext uri="{BB962C8B-B14F-4D97-AF65-F5344CB8AC3E}">
        <p14:creationId xmlns:p14="http://schemas.microsoft.com/office/powerpoint/2010/main" val="31025773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BSC, best supportive care; DFS, disease-free survival; ECOG, Eastern Cooperative Oncology Group; NSCLC, non-small-cell lung cancer; PS, performance status; TC, tumor cell.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27</a:t>
            </a:fld>
            <a:endParaRPr lang="en-US" altLang="en-US" dirty="0"/>
          </a:p>
        </p:txBody>
      </p:sp>
    </p:spTree>
    <p:extLst>
      <p:ext uri="{BB962C8B-B14F-4D97-AF65-F5344CB8AC3E}">
        <p14:creationId xmlns:p14="http://schemas.microsoft.com/office/powerpoint/2010/main" val="38577084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Atezo, atezolizumab; BSC, best supportive care; DFS, disease-free survival; ITT, intent to treat; NSCLC, non-small-cell lung cancer; OS, overall survival; TC tumor cell.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28</a:t>
            </a:fld>
            <a:endParaRPr lang="en-US" altLang="en-US" dirty="0"/>
          </a:p>
        </p:txBody>
      </p:sp>
    </p:spTree>
    <p:extLst>
      <p:ext uri="{BB962C8B-B14F-4D97-AF65-F5344CB8AC3E}">
        <p14:creationId xmlns:p14="http://schemas.microsoft.com/office/powerpoint/2010/main" val="7260833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DFS, disease-free survival ; NSCLC, non-small-cell lung cancer.</a:t>
            </a:r>
          </a:p>
        </p:txBody>
      </p:sp>
      <p:sp>
        <p:nvSpPr>
          <p:cNvPr id="4" name="Slide Number Placeholder 3"/>
          <p:cNvSpPr>
            <a:spLocks noGrp="1"/>
          </p:cNvSpPr>
          <p:nvPr>
            <p:ph type="sldNum" sz="quarter" idx="5"/>
          </p:nvPr>
        </p:nvSpPr>
        <p:spPr/>
        <p:txBody>
          <a:bodyPr/>
          <a:lstStyle/>
          <a:p>
            <a:fld id="{43EEDF7A-2116-479A-B324-A8D1CC27220F}" type="slidenum">
              <a:rPr lang="en-US" altLang="en-US" smtClean="0"/>
              <a:pPr/>
              <a:t>29</a:t>
            </a:fld>
            <a:endParaRPr lang="en-US" altLang="en-US" dirty="0"/>
          </a:p>
        </p:txBody>
      </p:sp>
    </p:spTree>
    <p:extLst>
      <p:ext uri="{BB962C8B-B14F-4D97-AF65-F5344CB8AC3E}">
        <p14:creationId xmlns:p14="http://schemas.microsoft.com/office/powerpoint/2010/main" val="33344444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BSC, best supportive care; carbo, carboplatin; cis, cisplatin; CT, chemotherapy; DFS, disease-free survival; doc, docetaxel; gem, gemcitabine; IO, immunotherapy; NSCLC, non-small-cell lung cancer; OS, overall survival; pac, paclitaxel; RT, radiation therapy; vin, vincristine.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en-US" sz="1200" b="0" dirty="0">
              <a:solidFill>
                <a:schemeClr val="bg2"/>
              </a:solidFill>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43EEDF7A-2116-479A-B324-A8D1CC27220F}" type="slidenum">
              <a:rPr lang="en-US" altLang="en-US" smtClean="0"/>
              <a:pPr/>
              <a:t>30</a:t>
            </a:fld>
            <a:endParaRPr lang="en-US" altLang="en-US" dirty="0"/>
          </a:p>
        </p:txBody>
      </p:sp>
    </p:spTree>
    <p:extLst>
      <p:ext uri="{BB962C8B-B14F-4D97-AF65-F5344CB8AC3E}">
        <p14:creationId xmlns:p14="http://schemas.microsoft.com/office/powerpoint/2010/main" val="35501381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6.emf"/><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7.emf"/><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811F168-5851-4164-A476-942919F07F4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3463" y="3662363"/>
            <a:ext cx="6078537"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6" name="Picture 15">
            <a:extLst>
              <a:ext uri="{FF2B5EF4-FFF2-40B4-BE49-F238E27FC236}">
                <a16:creationId xmlns:a16="http://schemas.microsoft.com/office/drawing/2014/main" id="{980EB246-0392-4BB5-B5BD-C999CA9A71E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9053513" y="328761"/>
            <a:ext cx="2673350"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17162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85787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5805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5888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722235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977979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3764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0111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4" descr="PP_Title_B2.jpg                                                0033966FKarls G4                       C0DC18D5:">
            <a:extLst>
              <a:ext uri="{FF2B5EF4-FFF2-40B4-BE49-F238E27FC236}">
                <a16:creationId xmlns:a16="http://schemas.microsoft.com/office/drawing/2014/main" id="{F2F54DF1-629A-4245-82CE-B242C7B713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4117"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3" descr="Entity_Ex2.wmf                                                 0033966FKarls G4                       C0DC18D5:">
            <a:extLst>
              <a:ext uri="{FF2B5EF4-FFF2-40B4-BE49-F238E27FC236}">
                <a16:creationId xmlns:a16="http://schemas.microsoft.com/office/drawing/2014/main" id="{D28C29EF-051F-4314-8D3A-94709143E3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2901" y="1009651"/>
            <a:ext cx="4874684" cy="126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bwMode="white">
          <a:xfrm>
            <a:off x="1079501" y="3429000"/>
            <a:ext cx="10401300" cy="1143000"/>
          </a:xfrm>
        </p:spPr>
        <p:txBody>
          <a:bodyPr/>
          <a:lstStyle>
            <a:lvl1pPr>
              <a:defRPr>
                <a:solidFill>
                  <a:schemeClr val="bg1"/>
                </a:solidFill>
              </a:defRPr>
            </a:lvl1pPr>
          </a:lstStyle>
          <a:p>
            <a:r>
              <a:rPr lang="en-US"/>
              <a:t>Click to edit Master title style</a:t>
            </a:r>
          </a:p>
        </p:txBody>
      </p:sp>
      <p:sp>
        <p:nvSpPr>
          <p:cNvPr id="2052" name="Rectangle 4"/>
          <p:cNvSpPr>
            <a:spLocks noGrp="1" noChangeArrowheads="1"/>
          </p:cNvSpPr>
          <p:nvPr>
            <p:ph type="subTitle" idx="1"/>
          </p:nvPr>
        </p:nvSpPr>
        <p:spPr bwMode="white">
          <a:xfrm>
            <a:off x="1079501" y="4610100"/>
            <a:ext cx="10401300" cy="914400"/>
          </a:xfrm>
        </p:spPr>
        <p:txBody>
          <a:bodyPr/>
          <a:lstStyle>
            <a:lvl1pPr marL="0" indent="0">
              <a:buFontTx/>
              <a:buNone/>
              <a:defRPr sz="2400">
                <a:solidFill>
                  <a:schemeClr val="bg1"/>
                </a:solidFill>
              </a:defRPr>
            </a:lvl1pPr>
          </a:lstStyle>
          <a:p>
            <a:r>
              <a:rPr lang="en-US"/>
              <a:t>Click to edit Master subtitle style</a:t>
            </a:r>
          </a:p>
        </p:txBody>
      </p:sp>
      <p:sp>
        <p:nvSpPr>
          <p:cNvPr id="6" name="Date Placeholder 5">
            <a:extLst>
              <a:ext uri="{FF2B5EF4-FFF2-40B4-BE49-F238E27FC236}">
                <a16:creationId xmlns:a16="http://schemas.microsoft.com/office/drawing/2014/main" id="{4898DBEC-40C6-4BCD-961E-3AF221C1D6D2}"/>
              </a:ext>
            </a:extLst>
          </p:cNvPr>
          <p:cNvSpPr>
            <a:spLocks noGrp="1" noChangeArrowheads="1"/>
          </p:cNvSpPr>
          <p:nvPr>
            <p:ph type="dt" sz="half" idx="10"/>
          </p:nvPr>
        </p:nvSpPr>
        <p:spPr bwMode="white">
          <a:xfrm>
            <a:off x="1092200" y="6477000"/>
            <a:ext cx="2540000" cy="381000"/>
          </a:xfrm>
          <a:prstGeom prst="rect">
            <a:avLst/>
          </a:prstGeom>
        </p:spPr>
        <p:txBody>
          <a:bodyPr/>
          <a:lstStyle>
            <a:lvl1pPr eaLnBrk="1" hangingPunct="1">
              <a:defRPr>
                <a:solidFill>
                  <a:schemeClr val="bg1"/>
                </a:solidFill>
                <a:latin typeface="Arial" pitchFamily="34" charset="0"/>
              </a:defRPr>
            </a:lvl1pPr>
          </a:lstStyle>
          <a:p>
            <a:pPr>
              <a:defRPr/>
            </a:pPr>
            <a:fld id="{BFD2B707-49FA-46C8-8892-1AA328E13C69}" type="datetimeFigureOut">
              <a:rPr lang="en-US"/>
              <a:pPr>
                <a:defRPr/>
              </a:pPr>
              <a:t>8/25/2021</a:t>
            </a:fld>
            <a:endParaRPr lang="en-US" dirty="0"/>
          </a:p>
        </p:txBody>
      </p:sp>
      <p:sp>
        <p:nvSpPr>
          <p:cNvPr id="7" name="Footer Placeholder 6">
            <a:extLst>
              <a:ext uri="{FF2B5EF4-FFF2-40B4-BE49-F238E27FC236}">
                <a16:creationId xmlns:a16="http://schemas.microsoft.com/office/drawing/2014/main" id="{E149FC88-5CEB-4444-8FB4-D5E87F33305D}"/>
              </a:ext>
            </a:extLst>
          </p:cNvPr>
          <p:cNvSpPr>
            <a:spLocks noGrp="1" noChangeArrowheads="1"/>
          </p:cNvSpPr>
          <p:nvPr>
            <p:ph type="ftr" sz="quarter" idx="11"/>
          </p:nvPr>
        </p:nvSpPr>
        <p:spPr bwMode="white">
          <a:xfrm>
            <a:off x="4165600" y="6477000"/>
            <a:ext cx="3860800" cy="381000"/>
          </a:xfrm>
          <a:prstGeom prst="rect">
            <a:avLst/>
          </a:prstGeom>
        </p:spPr>
        <p:txBody>
          <a:bodyPr/>
          <a:lstStyle>
            <a:lvl1pPr eaLnBrk="1" hangingPunct="1">
              <a:defRPr>
                <a:solidFill>
                  <a:schemeClr val="bg1"/>
                </a:solidFill>
                <a:latin typeface="Arial" pitchFamily="34" charset="0"/>
              </a:defRPr>
            </a:lvl1pPr>
          </a:lstStyle>
          <a:p>
            <a:pPr>
              <a:defRPr/>
            </a:pPr>
            <a:endParaRPr lang="en-US" dirty="0"/>
          </a:p>
        </p:txBody>
      </p:sp>
      <p:sp>
        <p:nvSpPr>
          <p:cNvPr id="8" name="Slide Number Placeholder 7">
            <a:extLst>
              <a:ext uri="{FF2B5EF4-FFF2-40B4-BE49-F238E27FC236}">
                <a16:creationId xmlns:a16="http://schemas.microsoft.com/office/drawing/2014/main" id="{7A5EBA66-2B61-4FB2-BF58-C702AF5D0E07}"/>
              </a:ext>
            </a:extLst>
          </p:cNvPr>
          <p:cNvSpPr>
            <a:spLocks noGrp="1" noChangeArrowheads="1"/>
          </p:cNvSpPr>
          <p:nvPr>
            <p:ph type="sldNum" sz="quarter" idx="12"/>
          </p:nvPr>
        </p:nvSpPr>
        <p:spPr bwMode="white">
          <a:xfrm>
            <a:off x="8940800" y="6477000"/>
            <a:ext cx="2540000" cy="381000"/>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chemeClr val="bg1"/>
                </a:solidFill>
              </a:defRPr>
            </a:lvl1pPr>
          </a:lstStyle>
          <a:p>
            <a:fld id="{193CCCFC-2184-4A0A-8856-FE0E09D0DB40}" type="slidenum">
              <a:rPr lang="en-US" altLang="en-US"/>
              <a:pPr/>
              <a:t>‹#›</a:t>
            </a:fld>
            <a:endParaRPr lang="en-US" altLang="en-US" dirty="0"/>
          </a:p>
        </p:txBody>
      </p:sp>
    </p:spTree>
    <p:extLst>
      <p:ext uri="{BB962C8B-B14F-4D97-AF65-F5344CB8AC3E}">
        <p14:creationId xmlns:p14="http://schemas.microsoft.com/office/powerpoint/2010/main" val="31282829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95058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5257801"/>
            <a:ext cx="10363200" cy="511175"/>
          </a:xfrm>
        </p:spPr>
        <p:txBody>
          <a:bodyPr/>
          <a:lstStyle>
            <a:lvl1pPr algn="ctr">
              <a:defRPr sz="2800" b="0" cap="none"/>
            </a:lvl1pPr>
          </a:lstStyle>
          <a:p>
            <a:r>
              <a:rPr lang="en-US"/>
              <a:t>Click to edit Master title style</a:t>
            </a:r>
            <a:endParaRPr lang="en-US" dirty="0"/>
          </a:p>
        </p:txBody>
      </p:sp>
      <p:sp>
        <p:nvSpPr>
          <p:cNvPr id="3" name="Text Placeholder 2"/>
          <p:cNvSpPr>
            <a:spLocks noGrp="1"/>
          </p:cNvSpPr>
          <p:nvPr>
            <p:ph type="body" idx="1"/>
          </p:nvPr>
        </p:nvSpPr>
        <p:spPr>
          <a:xfrm>
            <a:off x="914400" y="2590801"/>
            <a:ext cx="10363200" cy="1500187"/>
          </a:xfrm>
        </p:spPr>
        <p:txBody>
          <a:bodyPr anchor="b"/>
          <a:lstStyle>
            <a:lvl1pPr marL="0" indent="0" algn="ctr">
              <a:buNone/>
              <a:defRPr sz="32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6696666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795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627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691735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0" y="990600"/>
            <a:ext cx="12192000" cy="5334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733550"/>
            <a:ext cx="5386917"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373312"/>
            <a:ext cx="5386917" cy="3951288"/>
          </a:xfrm>
        </p:spPr>
        <p:txBody>
          <a:bodyPr/>
          <a:lstStyle>
            <a:lvl1pPr>
              <a:defRPr sz="2400" b="0"/>
            </a:lvl1pPr>
            <a:lvl2pPr>
              <a:defRPr sz="2000" b="0"/>
            </a:lvl2pPr>
            <a:lvl3pPr>
              <a:defRPr sz="1800" b="0"/>
            </a:lvl3pPr>
            <a:lvl4pPr>
              <a:defRPr sz="1600" b="0"/>
            </a:lvl4pPr>
            <a:lvl5pPr>
              <a:defRPr sz="1600" b="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733550"/>
            <a:ext cx="5389033"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373312"/>
            <a:ext cx="5389033" cy="3951288"/>
          </a:xfrm>
        </p:spPr>
        <p:txBody>
          <a:bodyPr/>
          <a:lstStyle>
            <a:lvl1pPr>
              <a:defRPr sz="2400" b="0"/>
            </a:lvl1pPr>
            <a:lvl2pPr>
              <a:defRPr sz="2000" b="0"/>
            </a:lvl2pPr>
            <a:lvl3pPr>
              <a:defRPr sz="1800" b="0"/>
            </a:lvl3pPr>
            <a:lvl4pPr>
              <a:defRPr sz="1600" b="0"/>
            </a:lvl4pPr>
            <a:lvl5pPr>
              <a:defRPr sz="1600" b="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80708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27807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58295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0" y="1066800"/>
            <a:ext cx="12192000" cy="520700"/>
          </a:xfrm>
        </p:spPr>
        <p:txBody>
          <a:bodyPr anchor="b"/>
          <a:lstStyle>
            <a:lvl1pPr algn="ctr">
              <a:defRPr sz="3200" b="0"/>
            </a:lvl1pPr>
          </a:lstStyle>
          <a:p>
            <a:r>
              <a:rPr lang="en-US"/>
              <a:t>Click to edit Master title style</a:t>
            </a:r>
            <a:endParaRPr lang="en-US" dirty="0"/>
          </a:p>
        </p:txBody>
      </p:sp>
      <p:sp>
        <p:nvSpPr>
          <p:cNvPr id="3" name="Content Placeholder 2"/>
          <p:cNvSpPr>
            <a:spLocks noGrp="1"/>
          </p:cNvSpPr>
          <p:nvPr>
            <p:ph idx="1"/>
          </p:nvPr>
        </p:nvSpPr>
        <p:spPr>
          <a:xfrm>
            <a:off x="4766733" y="1676401"/>
            <a:ext cx="6815667" cy="44497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676401"/>
            <a:ext cx="4011084" cy="44497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1768721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8E99B7A-DFC4-4FA4-B1FD-BD13A58792FD}"/>
              </a:ext>
            </a:extLst>
          </p:cNvPr>
          <p:cNvSpPr>
            <a:spLocks noGrp="1" noChangeArrowheads="1"/>
          </p:cNvSpPr>
          <p:nvPr>
            <p:ph type="dt" sz="half" idx="10"/>
          </p:nvPr>
        </p:nvSpPr>
        <p:spPr>
          <a:xfrm>
            <a:off x="609600" y="6245225"/>
            <a:ext cx="2844800" cy="476250"/>
          </a:xfrm>
          <a:prstGeom prst="rect">
            <a:avLst/>
          </a:prstGeom>
        </p:spPr>
        <p:txBody>
          <a:bodyPr/>
          <a:lstStyle>
            <a:lvl1pPr eaLnBrk="1" hangingPunct="1">
              <a:defRPr>
                <a:latin typeface="Arial" pitchFamily="34" charset="0"/>
              </a:defRPr>
            </a:lvl1pPr>
          </a:lstStyle>
          <a:p>
            <a:pPr>
              <a:defRPr/>
            </a:pPr>
            <a:fld id="{E0CCE02C-0726-42C6-B43D-5FEEDB6C5652}" type="datetimeFigureOut">
              <a:rPr lang="en-US"/>
              <a:pPr>
                <a:defRPr/>
              </a:pPr>
              <a:t>8/25/2021</a:t>
            </a:fld>
            <a:endParaRPr lang="en-US" dirty="0"/>
          </a:p>
        </p:txBody>
      </p:sp>
      <p:sp>
        <p:nvSpPr>
          <p:cNvPr id="6" name="Footer Placeholder 5">
            <a:extLst>
              <a:ext uri="{FF2B5EF4-FFF2-40B4-BE49-F238E27FC236}">
                <a16:creationId xmlns:a16="http://schemas.microsoft.com/office/drawing/2014/main" id="{83A09218-F39C-474E-9E12-37F1A457924D}"/>
              </a:ext>
            </a:extLst>
          </p:cNvPr>
          <p:cNvSpPr>
            <a:spLocks noGrp="1" noChangeArrowheads="1"/>
          </p:cNvSpPr>
          <p:nvPr>
            <p:ph type="ftr" sz="quarter" idx="11"/>
          </p:nvPr>
        </p:nvSpPr>
        <p:spPr>
          <a:xfrm>
            <a:off x="4165600" y="6245225"/>
            <a:ext cx="3860800" cy="476250"/>
          </a:xfrm>
          <a:prstGeom prst="rect">
            <a:avLst/>
          </a:prstGeom>
        </p:spPr>
        <p:txBody>
          <a:bodyPr/>
          <a:lstStyle>
            <a:lvl1pPr eaLnBrk="1" hangingPunct="1">
              <a:defRPr>
                <a:latin typeface="Arial" pitchFamily="34" charset="0"/>
              </a:defRPr>
            </a:lvl1pPr>
          </a:lstStyle>
          <a:p>
            <a:pPr>
              <a:defRPr/>
            </a:pPr>
            <a:endParaRPr lang="en-US" dirty="0"/>
          </a:p>
        </p:txBody>
      </p:sp>
      <p:sp>
        <p:nvSpPr>
          <p:cNvPr id="7" name="Slide Number Placeholder 6">
            <a:extLst>
              <a:ext uri="{FF2B5EF4-FFF2-40B4-BE49-F238E27FC236}">
                <a16:creationId xmlns:a16="http://schemas.microsoft.com/office/drawing/2014/main" id="{820CCB5E-6E3D-472A-98B6-E79890DB7B35}"/>
              </a:ext>
            </a:extLst>
          </p:cNvPr>
          <p:cNvSpPr>
            <a:spLocks noGrp="1" noChangeArrowheads="1"/>
          </p:cNvSpPr>
          <p:nvPr>
            <p:ph type="sldNum" sz="quarter" idx="12"/>
          </p:nvPr>
        </p:nvSpPr>
        <p:spPr>
          <a:xfrm>
            <a:off x="8737600" y="6245225"/>
            <a:ext cx="28448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D7B6CB87-F688-44AC-B703-3D6B112FD447}" type="slidenum">
              <a:rPr lang="en-US" altLang="en-US"/>
              <a:pPr/>
              <a:t>‹#›</a:t>
            </a:fld>
            <a:endParaRPr lang="en-US" altLang="en-US" dirty="0"/>
          </a:p>
        </p:txBody>
      </p:sp>
    </p:spTree>
    <p:extLst>
      <p:ext uri="{BB962C8B-B14F-4D97-AF65-F5344CB8AC3E}">
        <p14:creationId xmlns:p14="http://schemas.microsoft.com/office/powerpoint/2010/main" val="37065182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a16="http://schemas.microsoft.com/office/drawing/2014/main" id="{08602D8B-A68E-4C96-BB7A-0FE65F8A35A8}"/>
              </a:ext>
            </a:extLst>
          </p:cNvPr>
          <p:cNvSpPr>
            <a:spLocks noGrp="1" noChangeArrowheads="1"/>
          </p:cNvSpPr>
          <p:nvPr>
            <p:ph type="dt" sz="half" idx="10"/>
          </p:nvPr>
        </p:nvSpPr>
        <p:spPr>
          <a:xfrm>
            <a:off x="609600" y="6245225"/>
            <a:ext cx="2844800" cy="476250"/>
          </a:xfrm>
          <a:prstGeom prst="rect">
            <a:avLst/>
          </a:prstGeom>
        </p:spPr>
        <p:txBody>
          <a:bodyPr/>
          <a:lstStyle>
            <a:lvl1pPr eaLnBrk="1" hangingPunct="1">
              <a:defRPr>
                <a:latin typeface="Arial" pitchFamily="34" charset="0"/>
              </a:defRPr>
            </a:lvl1pPr>
          </a:lstStyle>
          <a:p>
            <a:pPr>
              <a:defRPr/>
            </a:pPr>
            <a:endParaRPr lang="en-US" dirty="0"/>
          </a:p>
        </p:txBody>
      </p:sp>
      <p:sp>
        <p:nvSpPr>
          <p:cNvPr id="7" name="Rectangle 5">
            <a:extLst>
              <a:ext uri="{FF2B5EF4-FFF2-40B4-BE49-F238E27FC236}">
                <a16:creationId xmlns:a16="http://schemas.microsoft.com/office/drawing/2014/main" id="{64C461CA-FF02-4170-88AE-D9C93396A375}"/>
              </a:ext>
            </a:extLst>
          </p:cNvPr>
          <p:cNvSpPr>
            <a:spLocks noGrp="1" noChangeArrowheads="1"/>
          </p:cNvSpPr>
          <p:nvPr>
            <p:ph type="ftr" sz="quarter" idx="11"/>
          </p:nvPr>
        </p:nvSpPr>
        <p:spPr>
          <a:xfrm>
            <a:off x="4165600" y="6245225"/>
            <a:ext cx="3860800" cy="476250"/>
          </a:xfrm>
          <a:prstGeom prst="rect">
            <a:avLst/>
          </a:prstGeom>
        </p:spPr>
        <p:txBody>
          <a:bodyPr/>
          <a:lstStyle>
            <a:lvl1pPr eaLnBrk="1" hangingPunct="1">
              <a:defRPr>
                <a:latin typeface="Arial" pitchFamily="34" charset="0"/>
              </a:defRPr>
            </a:lvl1pPr>
          </a:lstStyle>
          <a:p>
            <a:pPr>
              <a:defRPr/>
            </a:pPr>
            <a:endParaRPr lang="en-US" dirty="0"/>
          </a:p>
        </p:txBody>
      </p:sp>
      <p:sp>
        <p:nvSpPr>
          <p:cNvPr id="8" name="Rectangle 6">
            <a:extLst>
              <a:ext uri="{FF2B5EF4-FFF2-40B4-BE49-F238E27FC236}">
                <a16:creationId xmlns:a16="http://schemas.microsoft.com/office/drawing/2014/main" id="{BA1D708A-8624-4E14-90C4-F8FF54EDEAFD}"/>
              </a:ext>
            </a:extLst>
          </p:cNvPr>
          <p:cNvSpPr>
            <a:spLocks noGrp="1" noChangeArrowheads="1"/>
          </p:cNvSpPr>
          <p:nvPr>
            <p:ph type="sldNum" sz="quarter" idx="12"/>
          </p:nvPr>
        </p:nvSpPr>
        <p:spPr>
          <a:xfrm>
            <a:off x="8737600" y="6245225"/>
            <a:ext cx="28448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076E33B3-4666-45E8-8C1E-40F5A423894B}" type="slidenum">
              <a:rPr lang="en-US" altLang="en-US"/>
              <a:pPr/>
              <a:t>‹#›</a:t>
            </a:fld>
            <a:endParaRPr lang="en-US" altLang="en-US" dirty="0"/>
          </a:p>
        </p:txBody>
      </p:sp>
    </p:spTree>
    <p:extLst>
      <p:ext uri="{BB962C8B-B14F-4D97-AF65-F5344CB8AC3E}">
        <p14:creationId xmlns:p14="http://schemas.microsoft.com/office/powerpoint/2010/main" val="21047993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a16="http://schemas.microsoft.com/office/drawing/2014/main" id="{CDE0F8C7-04B7-4392-8825-CDCEA3DD44C4}"/>
              </a:ext>
            </a:extLst>
          </p:cNvPr>
          <p:cNvSpPr>
            <a:spLocks noGrp="1" noChangeArrowheads="1"/>
          </p:cNvSpPr>
          <p:nvPr>
            <p:ph type="dt" sz="half" idx="10"/>
          </p:nvPr>
        </p:nvSpPr>
        <p:spPr>
          <a:xfrm>
            <a:off x="609600" y="6245225"/>
            <a:ext cx="2844800" cy="476250"/>
          </a:xfrm>
          <a:prstGeom prst="rect">
            <a:avLst/>
          </a:prstGeom>
        </p:spPr>
        <p:txBody>
          <a:bodyPr/>
          <a:lstStyle>
            <a:lvl1pPr eaLnBrk="1" hangingPunct="1">
              <a:defRPr>
                <a:latin typeface="Arial" pitchFamily="34" charset="0"/>
              </a:defRPr>
            </a:lvl1pPr>
          </a:lstStyle>
          <a:p>
            <a:pPr>
              <a:defRPr/>
            </a:pPr>
            <a:fld id="{722B6786-9A95-49E3-A555-9F93980271A7}" type="datetimeFigureOut">
              <a:rPr lang="en-US"/>
              <a:pPr>
                <a:defRPr/>
              </a:pPr>
              <a:t>8/25/2021</a:t>
            </a:fld>
            <a:endParaRPr lang="en-US" dirty="0"/>
          </a:p>
        </p:txBody>
      </p:sp>
      <p:sp>
        <p:nvSpPr>
          <p:cNvPr id="7" name="Rectangle 5">
            <a:extLst>
              <a:ext uri="{FF2B5EF4-FFF2-40B4-BE49-F238E27FC236}">
                <a16:creationId xmlns:a16="http://schemas.microsoft.com/office/drawing/2014/main" id="{8E52117A-1EDE-44ED-B3A1-58CD6EE60210}"/>
              </a:ext>
            </a:extLst>
          </p:cNvPr>
          <p:cNvSpPr>
            <a:spLocks noGrp="1" noChangeArrowheads="1"/>
          </p:cNvSpPr>
          <p:nvPr>
            <p:ph type="ftr" sz="quarter" idx="11"/>
          </p:nvPr>
        </p:nvSpPr>
        <p:spPr>
          <a:xfrm>
            <a:off x="4165600" y="6245225"/>
            <a:ext cx="3860800" cy="476250"/>
          </a:xfrm>
          <a:prstGeom prst="rect">
            <a:avLst/>
          </a:prstGeom>
        </p:spPr>
        <p:txBody>
          <a:bodyPr/>
          <a:lstStyle>
            <a:lvl1pPr eaLnBrk="1" hangingPunct="1">
              <a:defRPr>
                <a:latin typeface="Arial" pitchFamily="34" charset="0"/>
              </a:defRPr>
            </a:lvl1pPr>
          </a:lstStyle>
          <a:p>
            <a:pPr>
              <a:defRPr/>
            </a:pPr>
            <a:endParaRPr lang="en-US" dirty="0"/>
          </a:p>
        </p:txBody>
      </p:sp>
      <p:sp>
        <p:nvSpPr>
          <p:cNvPr id="8" name="Rectangle 6">
            <a:extLst>
              <a:ext uri="{FF2B5EF4-FFF2-40B4-BE49-F238E27FC236}">
                <a16:creationId xmlns:a16="http://schemas.microsoft.com/office/drawing/2014/main" id="{52EA631F-390C-4F14-AE54-29CF779ECB2B}"/>
              </a:ext>
            </a:extLst>
          </p:cNvPr>
          <p:cNvSpPr>
            <a:spLocks noGrp="1" noChangeArrowheads="1"/>
          </p:cNvSpPr>
          <p:nvPr>
            <p:ph type="sldNum" sz="quarter" idx="12"/>
          </p:nvPr>
        </p:nvSpPr>
        <p:spPr>
          <a:xfrm>
            <a:off x="8737600" y="6245225"/>
            <a:ext cx="28448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D6D9A526-CE38-468F-8809-DFE63866DB14}" type="slidenum">
              <a:rPr lang="en-US" altLang="en-US"/>
              <a:pPr/>
              <a:t>‹#›</a:t>
            </a:fld>
            <a:endParaRPr lang="en-US" altLang="en-US" dirty="0"/>
          </a:p>
        </p:txBody>
      </p:sp>
    </p:spTree>
    <p:extLst>
      <p:ext uri="{BB962C8B-B14F-4D97-AF65-F5344CB8AC3E}">
        <p14:creationId xmlns:p14="http://schemas.microsoft.com/office/powerpoint/2010/main" val="37497269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457200"/>
            <a:ext cx="10363200" cy="990600"/>
          </a:xfrm>
        </p:spPr>
        <p:txBody>
          <a:bodyPr/>
          <a:lstStyle/>
          <a:p>
            <a:r>
              <a:rPr lang="en-US"/>
              <a:t>Click to edit Master title style</a:t>
            </a:r>
          </a:p>
        </p:txBody>
      </p:sp>
      <p:sp>
        <p:nvSpPr>
          <p:cNvPr id="3" name="Table Placeholder 2"/>
          <p:cNvSpPr>
            <a:spLocks noGrp="1"/>
          </p:cNvSpPr>
          <p:nvPr>
            <p:ph type="tbl" idx="1"/>
          </p:nvPr>
        </p:nvSpPr>
        <p:spPr>
          <a:xfrm>
            <a:off x="914400" y="1981200"/>
            <a:ext cx="10363200" cy="4114800"/>
          </a:xfrm>
        </p:spPr>
        <p:txBody>
          <a:bodyPr/>
          <a:lstStyle/>
          <a:p>
            <a:pPr lvl="0"/>
            <a:endParaRPr lang="en-US" noProof="0" dirty="0"/>
          </a:p>
        </p:txBody>
      </p:sp>
      <p:sp>
        <p:nvSpPr>
          <p:cNvPr id="4" name="Rectangle 4">
            <a:extLst>
              <a:ext uri="{FF2B5EF4-FFF2-40B4-BE49-F238E27FC236}">
                <a16:creationId xmlns:a16="http://schemas.microsoft.com/office/drawing/2014/main" id="{81F8CA89-C6EF-484E-97D3-A78D49552797}"/>
              </a:ext>
            </a:extLst>
          </p:cNvPr>
          <p:cNvSpPr>
            <a:spLocks noGrp="1" noChangeArrowheads="1"/>
          </p:cNvSpPr>
          <p:nvPr>
            <p:ph type="dt" sz="half" idx="10"/>
          </p:nvPr>
        </p:nvSpPr>
        <p:spPr>
          <a:xfrm>
            <a:off x="914400" y="6248400"/>
            <a:ext cx="2540000" cy="457200"/>
          </a:xfrm>
          <a:prstGeom prst="rect">
            <a:avLst/>
          </a:prstGeom>
        </p:spPr>
        <p:txBody>
          <a:bodyPr/>
          <a:lstStyle>
            <a:lvl1pPr eaLnBrk="0" hangingPunct="0">
              <a:defRPr>
                <a:latin typeface="Times" charset="0"/>
                <a:ea typeface="ＭＳ Ｐゴシック" charset="-128"/>
                <a:cs typeface="+mn-cs"/>
              </a:defRPr>
            </a:lvl1pPr>
          </a:lstStyle>
          <a:p>
            <a:pPr>
              <a:defRPr/>
            </a:pPr>
            <a:endParaRPr lang="en-US" dirty="0"/>
          </a:p>
        </p:txBody>
      </p:sp>
      <p:sp>
        <p:nvSpPr>
          <p:cNvPr id="5" name="Rectangle 5">
            <a:extLst>
              <a:ext uri="{FF2B5EF4-FFF2-40B4-BE49-F238E27FC236}">
                <a16:creationId xmlns:a16="http://schemas.microsoft.com/office/drawing/2014/main" id="{6B1F34C8-EF7D-4213-B11D-2C4F8DA52F2F}"/>
              </a:ext>
            </a:extLst>
          </p:cNvPr>
          <p:cNvSpPr>
            <a:spLocks noGrp="1" noChangeArrowheads="1"/>
          </p:cNvSpPr>
          <p:nvPr>
            <p:ph type="ftr" sz="quarter" idx="11"/>
          </p:nvPr>
        </p:nvSpPr>
        <p:spPr>
          <a:xfrm>
            <a:off x="4165600" y="6248400"/>
            <a:ext cx="3860800" cy="457200"/>
          </a:xfrm>
          <a:prstGeom prst="rect">
            <a:avLst/>
          </a:prstGeom>
        </p:spPr>
        <p:txBody>
          <a:bodyPr/>
          <a:lstStyle>
            <a:lvl1pPr eaLnBrk="0" hangingPunct="0">
              <a:defRPr>
                <a:latin typeface="Times" charset="0"/>
                <a:ea typeface="ＭＳ Ｐゴシック" charset="-128"/>
                <a:cs typeface="+mn-cs"/>
              </a:defRPr>
            </a:lvl1pPr>
          </a:lstStyle>
          <a:p>
            <a:pPr>
              <a:defRPr/>
            </a:pPr>
            <a:endParaRPr lang="en-US" dirty="0"/>
          </a:p>
        </p:txBody>
      </p:sp>
      <p:sp>
        <p:nvSpPr>
          <p:cNvPr id="6" name="Rectangle 6">
            <a:extLst>
              <a:ext uri="{FF2B5EF4-FFF2-40B4-BE49-F238E27FC236}">
                <a16:creationId xmlns:a16="http://schemas.microsoft.com/office/drawing/2014/main" id="{A59922F0-8929-4F4F-85DF-9F4608F59214}"/>
              </a:ext>
            </a:extLst>
          </p:cNvPr>
          <p:cNvSpPr>
            <a:spLocks noGrp="1" noChangeArrowheads="1"/>
          </p:cNvSpPr>
          <p:nvPr>
            <p:ph type="sldNum" sz="quarter" idx="12"/>
          </p:nvPr>
        </p:nvSpPr>
        <p:spPr>
          <a:xfrm>
            <a:off x="8737600" y="6248400"/>
            <a:ext cx="2540000" cy="457200"/>
          </a:xfrm>
          <a:prstGeom prst="rect">
            <a:avLst/>
          </a:prstGeom>
        </p:spPr>
        <p:txBody>
          <a:bodyPr vert="horz" wrap="square" lIns="91440" tIns="45720" rIns="91440" bIns="45720" numCol="1" anchor="t" anchorCtr="0" compatLnSpc="1">
            <a:prstTxWarp prst="textNoShape">
              <a:avLst/>
            </a:prstTxWarp>
          </a:bodyPr>
          <a:lstStyle>
            <a:lvl1pPr>
              <a:defRPr>
                <a:latin typeface="Times" panose="02020603050405020304" pitchFamily="18" charset="0"/>
                <a:ea typeface="ＭＳ Ｐゴシック" panose="020B0600070205080204" pitchFamily="34" charset="-128"/>
              </a:defRPr>
            </a:lvl1pPr>
          </a:lstStyle>
          <a:p>
            <a:fld id="{AAFE11E1-5BC7-4023-9F7C-CB943C970812}" type="slidenum">
              <a:rPr lang="en-US" altLang="en-US"/>
              <a:pPr/>
              <a:t>‹#›</a:t>
            </a:fld>
            <a:endParaRPr lang="en-US" altLang="en-US" dirty="0"/>
          </a:p>
        </p:txBody>
      </p:sp>
    </p:spTree>
    <p:extLst>
      <p:ext uri="{BB962C8B-B14F-4D97-AF65-F5344CB8AC3E}">
        <p14:creationId xmlns:p14="http://schemas.microsoft.com/office/powerpoint/2010/main" val="12957371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ct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lgn="ctr">
              <a:buNone/>
              <a:defRPr sz="36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2119786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5" descr="PP_Title_C2.jpg                                                0033966FKarls G4                       C0DC18D5:">
            <a:extLst>
              <a:ext uri="{FF2B5EF4-FFF2-40B4-BE49-F238E27FC236}">
                <a16:creationId xmlns:a16="http://schemas.microsoft.com/office/drawing/2014/main" id="{D19E88F7-340B-4052-A085-2A0D847D4B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4117"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4" descr="&#10;Entity_Ex.wmf                                                  0033966FKarls G4                       C0DC18D5:">
            <a:extLst>
              <a:ext uri="{FF2B5EF4-FFF2-40B4-BE49-F238E27FC236}">
                <a16:creationId xmlns:a16="http://schemas.microsoft.com/office/drawing/2014/main" id="{42FEBBB7-F860-4289-A01A-4C2F6B1939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2901" y="4648201"/>
            <a:ext cx="4874684" cy="126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bwMode="white">
          <a:xfrm>
            <a:off x="1079501" y="876300"/>
            <a:ext cx="10401300" cy="1143000"/>
          </a:xfrm>
        </p:spPr>
        <p:txBody>
          <a:bodyPr/>
          <a:lstStyle>
            <a:lvl1pPr>
              <a:defRPr>
                <a:solidFill>
                  <a:schemeClr val="bg1"/>
                </a:solidFill>
              </a:defRPr>
            </a:lvl1pPr>
          </a:lstStyle>
          <a:p>
            <a:r>
              <a:rPr lang="en-US"/>
              <a:t>Click to edit Master title style</a:t>
            </a:r>
          </a:p>
        </p:txBody>
      </p:sp>
      <p:sp>
        <p:nvSpPr>
          <p:cNvPr id="2052" name="Rectangle 4"/>
          <p:cNvSpPr>
            <a:spLocks noGrp="1" noChangeArrowheads="1"/>
          </p:cNvSpPr>
          <p:nvPr>
            <p:ph type="subTitle" idx="1"/>
          </p:nvPr>
        </p:nvSpPr>
        <p:spPr bwMode="white">
          <a:xfrm>
            <a:off x="1079501" y="2057400"/>
            <a:ext cx="10401300" cy="914400"/>
          </a:xfrm>
        </p:spPr>
        <p:txBody>
          <a:bodyPr/>
          <a:lstStyle>
            <a:lvl1pPr marL="0" indent="0">
              <a:buFontTx/>
              <a:buNone/>
              <a:defRPr sz="2400">
                <a:solidFill>
                  <a:schemeClr val="bg1"/>
                </a:solidFill>
              </a:defRPr>
            </a:lvl1pPr>
          </a:lstStyle>
          <a:p>
            <a:r>
              <a:rPr lang="en-US"/>
              <a:t>Click to edit Master subtitle style</a:t>
            </a:r>
          </a:p>
        </p:txBody>
      </p:sp>
      <p:sp>
        <p:nvSpPr>
          <p:cNvPr id="6" name="Date Placeholder 5">
            <a:extLst>
              <a:ext uri="{FF2B5EF4-FFF2-40B4-BE49-F238E27FC236}">
                <a16:creationId xmlns:a16="http://schemas.microsoft.com/office/drawing/2014/main" id="{935C3232-8B9D-4179-B7C0-E3A12EA9F1A6}"/>
              </a:ext>
            </a:extLst>
          </p:cNvPr>
          <p:cNvSpPr>
            <a:spLocks noGrp="1" noChangeArrowheads="1"/>
          </p:cNvSpPr>
          <p:nvPr>
            <p:ph type="dt" sz="half" idx="10"/>
          </p:nvPr>
        </p:nvSpPr>
        <p:spPr bwMode="auto">
          <a:xfrm>
            <a:off x="1092200" y="6400800"/>
            <a:ext cx="2540000" cy="304800"/>
          </a:xfrm>
          <a:prstGeom prst="rect">
            <a:avLst/>
          </a:prstGeom>
        </p:spPr>
        <p:txBody>
          <a:bodyPr/>
          <a:lstStyle>
            <a:lvl1pPr eaLnBrk="1" hangingPunct="1">
              <a:defRPr>
                <a:solidFill>
                  <a:srgbClr val="002C77"/>
                </a:solidFill>
                <a:latin typeface="Arial" pitchFamily="34" charset="0"/>
              </a:defRPr>
            </a:lvl1pPr>
          </a:lstStyle>
          <a:p>
            <a:pPr>
              <a:defRPr/>
            </a:pPr>
            <a:fld id="{F9238EBC-FB97-4D66-A398-E1837D08F2BC}" type="datetime4">
              <a:rPr lang="en-US"/>
              <a:pPr>
                <a:defRPr/>
              </a:pPr>
              <a:t>August 25, 2021</a:t>
            </a:fld>
            <a:endParaRPr lang="en-US" dirty="0"/>
          </a:p>
        </p:txBody>
      </p:sp>
      <p:sp>
        <p:nvSpPr>
          <p:cNvPr id="7" name="Footer Placeholder 6">
            <a:extLst>
              <a:ext uri="{FF2B5EF4-FFF2-40B4-BE49-F238E27FC236}">
                <a16:creationId xmlns:a16="http://schemas.microsoft.com/office/drawing/2014/main" id="{3FA7477F-7B74-4427-86B4-3B33CB354522}"/>
              </a:ext>
            </a:extLst>
          </p:cNvPr>
          <p:cNvSpPr>
            <a:spLocks noGrp="1" noChangeArrowheads="1"/>
          </p:cNvSpPr>
          <p:nvPr>
            <p:ph type="ftr" sz="quarter" idx="11"/>
          </p:nvPr>
        </p:nvSpPr>
        <p:spPr bwMode="white">
          <a:xfrm>
            <a:off x="4165600" y="6400800"/>
            <a:ext cx="3860800" cy="304800"/>
          </a:xfrm>
          <a:prstGeom prst="rect">
            <a:avLst/>
          </a:prstGeom>
        </p:spPr>
        <p:txBody>
          <a:bodyPr/>
          <a:lstStyle>
            <a:lvl1pPr eaLnBrk="1" hangingPunct="1">
              <a:defRPr>
                <a:solidFill>
                  <a:srgbClr val="002C77"/>
                </a:solidFill>
                <a:latin typeface="Arial" pitchFamily="34" charset="0"/>
              </a:defRPr>
            </a:lvl1pPr>
          </a:lstStyle>
          <a:p>
            <a:pPr>
              <a:defRPr/>
            </a:pPr>
            <a:endParaRPr lang="en-US" dirty="0"/>
          </a:p>
        </p:txBody>
      </p:sp>
      <p:sp>
        <p:nvSpPr>
          <p:cNvPr id="8" name="Slide Number Placeholder 7">
            <a:extLst>
              <a:ext uri="{FF2B5EF4-FFF2-40B4-BE49-F238E27FC236}">
                <a16:creationId xmlns:a16="http://schemas.microsoft.com/office/drawing/2014/main" id="{2DDAC388-0730-4557-8D9E-F7A009DC4E62}"/>
              </a:ext>
            </a:extLst>
          </p:cNvPr>
          <p:cNvSpPr>
            <a:spLocks noGrp="1" noChangeArrowheads="1"/>
          </p:cNvSpPr>
          <p:nvPr>
            <p:ph type="sldNum" sz="quarter" idx="12"/>
          </p:nvPr>
        </p:nvSpPr>
        <p:spPr bwMode="white">
          <a:xfrm>
            <a:off x="8940800" y="6400800"/>
            <a:ext cx="2540000" cy="304800"/>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002C77"/>
                </a:solidFill>
              </a:defRPr>
            </a:lvl1pPr>
          </a:lstStyle>
          <a:p>
            <a:fld id="{F3D9D418-BF60-46F6-B59C-C4BC0822478C}" type="slidenum">
              <a:rPr lang="en-US" altLang="en-US"/>
              <a:pPr/>
              <a:t>‹#›</a:t>
            </a:fld>
            <a:endParaRPr lang="en-US" altLang="en-US" dirty="0"/>
          </a:p>
        </p:txBody>
      </p:sp>
    </p:spTree>
    <p:extLst>
      <p:ext uri="{BB962C8B-B14F-4D97-AF65-F5344CB8AC3E}">
        <p14:creationId xmlns:p14="http://schemas.microsoft.com/office/powerpoint/2010/main" val="35693198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EF1F90D-8F98-43FD-8B72-FC809AA89971}"/>
              </a:ext>
            </a:extLst>
          </p:cNvPr>
          <p:cNvSpPr>
            <a:spLocks noChangeArrowheads="1"/>
          </p:cNvSpPr>
          <p:nvPr userDrawn="1"/>
        </p:nvSpPr>
        <p:spPr bwMode="auto">
          <a:xfrm>
            <a:off x="0" y="228600"/>
            <a:ext cx="12192000" cy="65532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solidFill>
                <a:srgbClr val="000000"/>
              </a:solidFill>
            </a:endParaRPr>
          </a:p>
        </p:txBody>
      </p:sp>
      <p:sp>
        <p:nvSpPr>
          <p:cNvPr id="2" name="Title 1"/>
          <p:cNvSpPr>
            <a:spLocks noGrp="1"/>
          </p:cNvSpPr>
          <p:nvPr>
            <p:ph type="title"/>
          </p:nvPr>
        </p:nvSpPr>
        <p:spPr>
          <a:xfrm>
            <a:off x="0" y="685800"/>
            <a:ext cx="12192000" cy="847725"/>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082334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795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627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AE457BD-A6E1-4BB8-8858-F4AD0223AA41}"/>
              </a:ext>
            </a:extLst>
          </p:cNvPr>
          <p:cNvSpPr>
            <a:spLocks noGrp="1"/>
          </p:cNvSpPr>
          <p:nvPr>
            <p:ph type="dt" sz="half" idx="10"/>
          </p:nvPr>
        </p:nvSpPr>
        <p:spPr>
          <a:xfrm>
            <a:off x="1079500" y="6324600"/>
            <a:ext cx="2540000" cy="304800"/>
          </a:xfrm>
          <a:prstGeom prst="rect">
            <a:avLst/>
          </a:prstGeom>
        </p:spPr>
        <p:txBody>
          <a:bodyPr/>
          <a:lstStyle>
            <a:lvl1pPr eaLnBrk="1" hangingPunct="1">
              <a:defRPr>
                <a:solidFill>
                  <a:srgbClr val="000000"/>
                </a:solidFill>
                <a:latin typeface="Arial" pitchFamily="34" charset="0"/>
              </a:defRPr>
            </a:lvl1pPr>
          </a:lstStyle>
          <a:p>
            <a:pPr>
              <a:defRPr/>
            </a:pPr>
            <a:fld id="{21D96553-C1E8-46F6-9D06-32C96874BADA}" type="datetime4">
              <a:rPr lang="en-US"/>
              <a:pPr>
                <a:defRPr/>
              </a:pPr>
              <a:t>August 25, 2021</a:t>
            </a:fld>
            <a:endParaRPr lang="en-US" dirty="0"/>
          </a:p>
        </p:txBody>
      </p:sp>
      <p:sp>
        <p:nvSpPr>
          <p:cNvPr id="6" name="Footer Placeholder 5">
            <a:extLst>
              <a:ext uri="{FF2B5EF4-FFF2-40B4-BE49-F238E27FC236}">
                <a16:creationId xmlns:a16="http://schemas.microsoft.com/office/drawing/2014/main" id="{FCD7E411-2EDC-4F36-AA49-C49C69870138}"/>
              </a:ext>
            </a:extLst>
          </p:cNvPr>
          <p:cNvSpPr>
            <a:spLocks noGrp="1"/>
          </p:cNvSpPr>
          <p:nvPr>
            <p:ph type="ftr" sz="quarter" idx="11"/>
          </p:nvPr>
        </p:nvSpPr>
        <p:spPr>
          <a:xfrm>
            <a:off x="3860800" y="6324600"/>
            <a:ext cx="3860800" cy="304800"/>
          </a:xfrm>
          <a:prstGeom prst="rect">
            <a:avLst/>
          </a:prstGeom>
        </p:spPr>
        <p:txBody>
          <a:bodyPr/>
          <a:lstStyle>
            <a:lvl1pPr eaLnBrk="1" hangingPunct="1">
              <a:defRPr>
                <a:solidFill>
                  <a:srgbClr val="000000"/>
                </a:solidFill>
                <a:latin typeface="Arial" pitchFamily="34" charset="0"/>
              </a:defRPr>
            </a:lvl1pPr>
          </a:lstStyle>
          <a:p>
            <a:pPr>
              <a:defRPr/>
            </a:pPr>
            <a:endParaRPr lang="en-US" dirty="0"/>
          </a:p>
        </p:txBody>
      </p:sp>
      <p:sp>
        <p:nvSpPr>
          <p:cNvPr id="7" name="Slide Number Placeholder 6">
            <a:extLst>
              <a:ext uri="{FF2B5EF4-FFF2-40B4-BE49-F238E27FC236}">
                <a16:creationId xmlns:a16="http://schemas.microsoft.com/office/drawing/2014/main" id="{B162EDC1-8333-444E-AC67-5A0C679C774E}"/>
              </a:ext>
            </a:extLst>
          </p:cNvPr>
          <p:cNvSpPr>
            <a:spLocks noGrp="1"/>
          </p:cNvSpPr>
          <p:nvPr>
            <p:ph type="sldNum" sz="quarter" idx="12"/>
          </p:nvPr>
        </p:nvSpPr>
        <p:spPr>
          <a:xfrm>
            <a:off x="8229600" y="6324600"/>
            <a:ext cx="1422400" cy="304800"/>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000000"/>
                </a:solidFill>
              </a:defRPr>
            </a:lvl1pPr>
          </a:lstStyle>
          <a:p>
            <a:fld id="{A15C473E-9B67-453A-AA06-0B569004BA13}" type="slidenum">
              <a:rPr lang="en-US" altLang="en-US"/>
              <a:pPr/>
              <a:t>‹#›</a:t>
            </a:fld>
            <a:endParaRPr lang="en-US" altLang="en-US" dirty="0"/>
          </a:p>
        </p:txBody>
      </p:sp>
    </p:spTree>
    <p:extLst>
      <p:ext uri="{BB962C8B-B14F-4D97-AF65-F5344CB8AC3E}">
        <p14:creationId xmlns:p14="http://schemas.microsoft.com/office/powerpoint/2010/main" val="15405962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7FD3162-2F8A-4487-8E2E-CF72034C357D}"/>
              </a:ext>
            </a:extLst>
          </p:cNvPr>
          <p:cNvSpPr>
            <a:spLocks noGrp="1"/>
          </p:cNvSpPr>
          <p:nvPr>
            <p:ph type="dt" sz="half" idx="10"/>
          </p:nvPr>
        </p:nvSpPr>
        <p:spPr>
          <a:xfrm>
            <a:off x="1079500" y="6324600"/>
            <a:ext cx="2540000" cy="304800"/>
          </a:xfrm>
          <a:prstGeom prst="rect">
            <a:avLst/>
          </a:prstGeom>
        </p:spPr>
        <p:txBody>
          <a:bodyPr/>
          <a:lstStyle>
            <a:lvl1pPr eaLnBrk="1" hangingPunct="1">
              <a:defRPr>
                <a:solidFill>
                  <a:srgbClr val="000000"/>
                </a:solidFill>
                <a:latin typeface="Arial" pitchFamily="34" charset="0"/>
              </a:defRPr>
            </a:lvl1pPr>
          </a:lstStyle>
          <a:p>
            <a:pPr>
              <a:defRPr/>
            </a:pPr>
            <a:fld id="{A051240D-7B82-4E64-8319-147494B9AC14}" type="datetime4">
              <a:rPr lang="en-US"/>
              <a:pPr>
                <a:defRPr/>
              </a:pPr>
              <a:t>August 25, 2021</a:t>
            </a:fld>
            <a:endParaRPr lang="en-US" dirty="0"/>
          </a:p>
        </p:txBody>
      </p:sp>
      <p:sp>
        <p:nvSpPr>
          <p:cNvPr id="8" name="Footer Placeholder 7">
            <a:extLst>
              <a:ext uri="{FF2B5EF4-FFF2-40B4-BE49-F238E27FC236}">
                <a16:creationId xmlns:a16="http://schemas.microsoft.com/office/drawing/2014/main" id="{84A8113F-27CF-462C-B605-E833D3B7072F}"/>
              </a:ext>
            </a:extLst>
          </p:cNvPr>
          <p:cNvSpPr>
            <a:spLocks noGrp="1"/>
          </p:cNvSpPr>
          <p:nvPr>
            <p:ph type="ftr" sz="quarter" idx="11"/>
          </p:nvPr>
        </p:nvSpPr>
        <p:spPr>
          <a:xfrm>
            <a:off x="3860800" y="6324600"/>
            <a:ext cx="3860800" cy="304800"/>
          </a:xfrm>
          <a:prstGeom prst="rect">
            <a:avLst/>
          </a:prstGeom>
        </p:spPr>
        <p:txBody>
          <a:bodyPr/>
          <a:lstStyle>
            <a:lvl1pPr eaLnBrk="1" hangingPunct="1">
              <a:defRPr>
                <a:solidFill>
                  <a:srgbClr val="000000"/>
                </a:solidFill>
                <a:latin typeface="Arial" pitchFamily="34" charset="0"/>
              </a:defRPr>
            </a:lvl1pPr>
          </a:lstStyle>
          <a:p>
            <a:pPr>
              <a:defRPr/>
            </a:pPr>
            <a:endParaRPr lang="en-US" dirty="0"/>
          </a:p>
        </p:txBody>
      </p:sp>
      <p:sp>
        <p:nvSpPr>
          <p:cNvPr id="9" name="Slide Number Placeholder 8">
            <a:extLst>
              <a:ext uri="{FF2B5EF4-FFF2-40B4-BE49-F238E27FC236}">
                <a16:creationId xmlns:a16="http://schemas.microsoft.com/office/drawing/2014/main" id="{72A9B084-9592-4A25-87E2-CE69E56A2076}"/>
              </a:ext>
            </a:extLst>
          </p:cNvPr>
          <p:cNvSpPr>
            <a:spLocks noGrp="1"/>
          </p:cNvSpPr>
          <p:nvPr>
            <p:ph type="sldNum" sz="quarter" idx="12"/>
          </p:nvPr>
        </p:nvSpPr>
        <p:spPr>
          <a:xfrm>
            <a:off x="8229600" y="6324600"/>
            <a:ext cx="1422400" cy="304800"/>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000000"/>
                </a:solidFill>
              </a:defRPr>
            </a:lvl1pPr>
          </a:lstStyle>
          <a:p>
            <a:fld id="{A53401A3-D8DA-48BB-9939-5735E369A605}" type="slidenum">
              <a:rPr lang="en-US" altLang="en-US"/>
              <a:pPr/>
              <a:t>‹#›</a:t>
            </a:fld>
            <a:endParaRPr lang="en-US" altLang="en-US" dirty="0"/>
          </a:p>
        </p:txBody>
      </p:sp>
    </p:spTree>
    <p:extLst>
      <p:ext uri="{BB962C8B-B14F-4D97-AF65-F5344CB8AC3E}">
        <p14:creationId xmlns:p14="http://schemas.microsoft.com/office/powerpoint/2010/main" val="29646933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DE6E17D-B4E5-417D-87CE-A61F67264F73}"/>
              </a:ext>
            </a:extLst>
          </p:cNvPr>
          <p:cNvSpPr>
            <a:spLocks noGrp="1"/>
          </p:cNvSpPr>
          <p:nvPr>
            <p:ph type="dt" sz="half" idx="10"/>
          </p:nvPr>
        </p:nvSpPr>
        <p:spPr>
          <a:xfrm>
            <a:off x="1079500" y="6324600"/>
            <a:ext cx="2540000" cy="304800"/>
          </a:xfrm>
          <a:prstGeom prst="rect">
            <a:avLst/>
          </a:prstGeom>
        </p:spPr>
        <p:txBody>
          <a:bodyPr/>
          <a:lstStyle>
            <a:lvl1pPr eaLnBrk="1" hangingPunct="1">
              <a:defRPr>
                <a:solidFill>
                  <a:srgbClr val="000000"/>
                </a:solidFill>
                <a:latin typeface="Arial" pitchFamily="34" charset="0"/>
              </a:defRPr>
            </a:lvl1pPr>
          </a:lstStyle>
          <a:p>
            <a:pPr>
              <a:defRPr/>
            </a:pPr>
            <a:fld id="{BA167A4A-BBF0-491B-917D-9E14884518DF}" type="datetime4">
              <a:rPr lang="en-US"/>
              <a:pPr>
                <a:defRPr/>
              </a:pPr>
              <a:t>August 25, 2021</a:t>
            </a:fld>
            <a:endParaRPr lang="en-US" dirty="0"/>
          </a:p>
        </p:txBody>
      </p:sp>
      <p:sp>
        <p:nvSpPr>
          <p:cNvPr id="4" name="Footer Placeholder 3">
            <a:extLst>
              <a:ext uri="{FF2B5EF4-FFF2-40B4-BE49-F238E27FC236}">
                <a16:creationId xmlns:a16="http://schemas.microsoft.com/office/drawing/2014/main" id="{31570224-5C14-477D-A909-6F683BABFAC6}"/>
              </a:ext>
            </a:extLst>
          </p:cNvPr>
          <p:cNvSpPr>
            <a:spLocks noGrp="1"/>
          </p:cNvSpPr>
          <p:nvPr>
            <p:ph type="ftr" sz="quarter" idx="11"/>
          </p:nvPr>
        </p:nvSpPr>
        <p:spPr>
          <a:xfrm>
            <a:off x="3860800" y="6324600"/>
            <a:ext cx="3860800" cy="304800"/>
          </a:xfrm>
          <a:prstGeom prst="rect">
            <a:avLst/>
          </a:prstGeom>
        </p:spPr>
        <p:txBody>
          <a:bodyPr/>
          <a:lstStyle>
            <a:lvl1pPr eaLnBrk="1" hangingPunct="1">
              <a:defRPr>
                <a:solidFill>
                  <a:srgbClr val="000000"/>
                </a:solidFill>
                <a:latin typeface="Arial" pitchFamily="34" charset="0"/>
              </a:defRPr>
            </a:lvl1pPr>
          </a:lstStyle>
          <a:p>
            <a:pPr>
              <a:defRPr/>
            </a:pPr>
            <a:endParaRPr lang="en-US" dirty="0"/>
          </a:p>
        </p:txBody>
      </p:sp>
      <p:sp>
        <p:nvSpPr>
          <p:cNvPr id="5" name="Slide Number Placeholder 4">
            <a:extLst>
              <a:ext uri="{FF2B5EF4-FFF2-40B4-BE49-F238E27FC236}">
                <a16:creationId xmlns:a16="http://schemas.microsoft.com/office/drawing/2014/main" id="{6733D940-1BD0-4967-9F66-9092C5A3ABCB}"/>
              </a:ext>
            </a:extLst>
          </p:cNvPr>
          <p:cNvSpPr>
            <a:spLocks noGrp="1"/>
          </p:cNvSpPr>
          <p:nvPr>
            <p:ph type="sldNum" sz="quarter" idx="12"/>
          </p:nvPr>
        </p:nvSpPr>
        <p:spPr>
          <a:xfrm>
            <a:off x="8229600" y="6324600"/>
            <a:ext cx="1422400" cy="304800"/>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000000"/>
                </a:solidFill>
              </a:defRPr>
            </a:lvl1pPr>
          </a:lstStyle>
          <a:p>
            <a:fld id="{DB7D2BCA-5A02-4435-B6B6-BDF0D13BAEC9}" type="slidenum">
              <a:rPr lang="en-US" altLang="en-US"/>
              <a:pPr/>
              <a:t>‹#›</a:t>
            </a:fld>
            <a:endParaRPr lang="en-US" altLang="en-US" dirty="0"/>
          </a:p>
        </p:txBody>
      </p:sp>
    </p:spTree>
    <p:extLst>
      <p:ext uri="{BB962C8B-B14F-4D97-AF65-F5344CB8AC3E}">
        <p14:creationId xmlns:p14="http://schemas.microsoft.com/office/powerpoint/2010/main" val="21737339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1359E1-F9E3-4FAD-9243-D84E6F1AD4DA}"/>
              </a:ext>
            </a:extLst>
          </p:cNvPr>
          <p:cNvSpPr>
            <a:spLocks noGrp="1"/>
          </p:cNvSpPr>
          <p:nvPr>
            <p:ph type="dt" sz="half" idx="10"/>
          </p:nvPr>
        </p:nvSpPr>
        <p:spPr>
          <a:xfrm>
            <a:off x="1079500" y="6324600"/>
            <a:ext cx="2540000" cy="304800"/>
          </a:xfrm>
          <a:prstGeom prst="rect">
            <a:avLst/>
          </a:prstGeom>
        </p:spPr>
        <p:txBody>
          <a:bodyPr/>
          <a:lstStyle>
            <a:lvl1pPr eaLnBrk="1" hangingPunct="1">
              <a:defRPr>
                <a:solidFill>
                  <a:srgbClr val="000000"/>
                </a:solidFill>
                <a:latin typeface="Arial" pitchFamily="34" charset="0"/>
              </a:defRPr>
            </a:lvl1pPr>
          </a:lstStyle>
          <a:p>
            <a:pPr>
              <a:defRPr/>
            </a:pPr>
            <a:fld id="{D55AB5B9-8EF9-4343-8530-8BC80398F8DE}" type="datetime4">
              <a:rPr lang="en-US"/>
              <a:pPr>
                <a:defRPr/>
              </a:pPr>
              <a:t>August 25, 2021</a:t>
            </a:fld>
            <a:endParaRPr lang="en-US" dirty="0"/>
          </a:p>
        </p:txBody>
      </p:sp>
      <p:sp>
        <p:nvSpPr>
          <p:cNvPr id="3" name="Footer Placeholder 2">
            <a:extLst>
              <a:ext uri="{FF2B5EF4-FFF2-40B4-BE49-F238E27FC236}">
                <a16:creationId xmlns:a16="http://schemas.microsoft.com/office/drawing/2014/main" id="{2A90396F-5A19-4743-ADD8-7A0353A9F671}"/>
              </a:ext>
            </a:extLst>
          </p:cNvPr>
          <p:cNvSpPr>
            <a:spLocks noGrp="1"/>
          </p:cNvSpPr>
          <p:nvPr>
            <p:ph type="ftr" sz="quarter" idx="11"/>
          </p:nvPr>
        </p:nvSpPr>
        <p:spPr>
          <a:xfrm>
            <a:off x="3860800" y="6324600"/>
            <a:ext cx="3860800" cy="304800"/>
          </a:xfrm>
          <a:prstGeom prst="rect">
            <a:avLst/>
          </a:prstGeom>
        </p:spPr>
        <p:txBody>
          <a:bodyPr/>
          <a:lstStyle>
            <a:lvl1pPr eaLnBrk="1" hangingPunct="1">
              <a:defRPr>
                <a:solidFill>
                  <a:srgbClr val="000000"/>
                </a:solidFill>
                <a:latin typeface="Arial" pitchFamily="34" charset="0"/>
              </a:defRPr>
            </a:lvl1pPr>
          </a:lstStyle>
          <a:p>
            <a:pPr>
              <a:defRPr/>
            </a:pPr>
            <a:endParaRPr lang="en-US" dirty="0"/>
          </a:p>
        </p:txBody>
      </p:sp>
      <p:sp>
        <p:nvSpPr>
          <p:cNvPr id="4" name="Slide Number Placeholder 3">
            <a:extLst>
              <a:ext uri="{FF2B5EF4-FFF2-40B4-BE49-F238E27FC236}">
                <a16:creationId xmlns:a16="http://schemas.microsoft.com/office/drawing/2014/main" id="{5AEF5A4C-B377-4B5F-9448-60173E925882}"/>
              </a:ext>
            </a:extLst>
          </p:cNvPr>
          <p:cNvSpPr>
            <a:spLocks noGrp="1"/>
          </p:cNvSpPr>
          <p:nvPr>
            <p:ph type="sldNum" sz="quarter" idx="12"/>
          </p:nvPr>
        </p:nvSpPr>
        <p:spPr>
          <a:xfrm>
            <a:off x="8229600" y="6324600"/>
            <a:ext cx="1422400" cy="304800"/>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000000"/>
                </a:solidFill>
              </a:defRPr>
            </a:lvl1pPr>
          </a:lstStyle>
          <a:p>
            <a:fld id="{AAFB5E43-583C-4CFE-83F4-1A77AAB84650}" type="slidenum">
              <a:rPr lang="en-US" altLang="en-US"/>
              <a:pPr/>
              <a:t>‹#›</a:t>
            </a:fld>
            <a:endParaRPr lang="en-US" altLang="en-US" dirty="0"/>
          </a:p>
        </p:txBody>
      </p:sp>
    </p:spTree>
    <p:extLst>
      <p:ext uri="{BB962C8B-B14F-4D97-AF65-F5344CB8AC3E}">
        <p14:creationId xmlns:p14="http://schemas.microsoft.com/office/powerpoint/2010/main" val="5202134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0C778605-0356-4593-B6F5-A46E7E7274E6}"/>
              </a:ext>
            </a:extLst>
          </p:cNvPr>
          <p:cNvSpPr>
            <a:spLocks noGrp="1"/>
          </p:cNvSpPr>
          <p:nvPr>
            <p:ph type="dt" sz="half" idx="10"/>
          </p:nvPr>
        </p:nvSpPr>
        <p:spPr>
          <a:xfrm>
            <a:off x="1079500" y="6324600"/>
            <a:ext cx="2540000" cy="304800"/>
          </a:xfrm>
          <a:prstGeom prst="rect">
            <a:avLst/>
          </a:prstGeom>
        </p:spPr>
        <p:txBody>
          <a:bodyPr/>
          <a:lstStyle>
            <a:lvl1pPr eaLnBrk="1" hangingPunct="1">
              <a:defRPr>
                <a:solidFill>
                  <a:srgbClr val="000000"/>
                </a:solidFill>
                <a:latin typeface="Arial" pitchFamily="34" charset="0"/>
              </a:defRPr>
            </a:lvl1pPr>
          </a:lstStyle>
          <a:p>
            <a:pPr>
              <a:defRPr/>
            </a:pPr>
            <a:fld id="{50FD60C6-6D41-431A-8808-1E4E35BAAC01}" type="datetime4">
              <a:rPr lang="en-US"/>
              <a:pPr>
                <a:defRPr/>
              </a:pPr>
              <a:t>August 25, 2021</a:t>
            </a:fld>
            <a:endParaRPr lang="en-US" dirty="0"/>
          </a:p>
        </p:txBody>
      </p:sp>
      <p:sp>
        <p:nvSpPr>
          <p:cNvPr id="6" name="Footer Placeholder 5">
            <a:extLst>
              <a:ext uri="{FF2B5EF4-FFF2-40B4-BE49-F238E27FC236}">
                <a16:creationId xmlns:a16="http://schemas.microsoft.com/office/drawing/2014/main" id="{7E31BA1A-F7AD-4396-AC03-D2695DCF6518}"/>
              </a:ext>
            </a:extLst>
          </p:cNvPr>
          <p:cNvSpPr>
            <a:spLocks noGrp="1"/>
          </p:cNvSpPr>
          <p:nvPr>
            <p:ph type="ftr" sz="quarter" idx="11"/>
          </p:nvPr>
        </p:nvSpPr>
        <p:spPr>
          <a:xfrm>
            <a:off x="3860800" y="6324600"/>
            <a:ext cx="3860800" cy="304800"/>
          </a:xfrm>
          <a:prstGeom prst="rect">
            <a:avLst/>
          </a:prstGeom>
        </p:spPr>
        <p:txBody>
          <a:bodyPr/>
          <a:lstStyle>
            <a:lvl1pPr eaLnBrk="1" hangingPunct="1">
              <a:defRPr>
                <a:solidFill>
                  <a:srgbClr val="000000"/>
                </a:solidFill>
                <a:latin typeface="Arial" pitchFamily="34" charset="0"/>
              </a:defRPr>
            </a:lvl1pPr>
          </a:lstStyle>
          <a:p>
            <a:pPr>
              <a:defRPr/>
            </a:pPr>
            <a:endParaRPr lang="en-US" dirty="0"/>
          </a:p>
        </p:txBody>
      </p:sp>
      <p:sp>
        <p:nvSpPr>
          <p:cNvPr id="7" name="Slide Number Placeholder 6">
            <a:extLst>
              <a:ext uri="{FF2B5EF4-FFF2-40B4-BE49-F238E27FC236}">
                <a16:creationId xmlns:a16="http://schemas.microsoft.com/office/drawing/2014/main" id="{37CCD1AB-1780-493F-AC55-0E685C6E61C4}"/>
              </a:ext>
            </a:extLst>
          </p:cNvPr>
          <p:cNvSpPr>
            <a:spLocks noGrp="1"/>
          </p:cNvSpPr>
          <p:nvPr>
            <p:ph type="sldNum" sz="quarter" idx="12"/>
          </p:nvPr>
        </p:nvSpPr>
        <p:spPr>
          <a:xfrm>
            <a:off x="8229600" y="6324600"/>
            <a:ext cx="1422400" cy="304800"/>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000000"/>
                </a:solidFill>
              </a:defRPr>
            </a:lvl1pPr>
          </a:lstStyle>
          <a:p>
            <a:fld id="{6802882E-F8AA-4BD5-A51B-4D97D749FFAA}" type="slidenum">
              <a:rPr lang="en-US" altLang="en-US"/>
              <a:pPr/>
              <a:t>‹#›</a:t>
            </a:fld>
            <a:endParaRPr lang="en-US" altLang="en-US" dirty="0"/>
          </a:p>
        </p:txBody>
      </p:sp>
    </p:spTree>
    <p:extLst>
      <p:ext uri="{BB962C8B-B14F-4D97-AF65-F5344CB8AC3E}">
        <p14:creationId xmlns:p14="http://schemas.microsoft.com/office/powerpoint/2010/main" val="13901734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AA2845FC-8F40-499D-83C8-81D54DA25463}"/>
              </a:ext>
            </a:extLst>
          </p:cNvPr>
          <p:cNvSpPr>
            <a:spLocks noGrp="1"/>
          </p:cNvSpPr>
          <p:nvPr>
            <p:ph type="dt" sz="half" idx="10"/>
          </p:nvPr>
        </p:nvSpPr>
        <p:spPr>
          <a:xfrm>
            <a:off x="1079500" y="6324600"/>
            <a:ext cx="2540000" cy="304800"/>
          </a:xfrm>
          <a:prstGeom prst="rect">
            <a:avLst/>
          </a:prstGeom>
        </p:spPr>
        <p:txBody>
          <a:bodyPr/>
          <a:lstStyle>
            <a:lvl1pPr eaLnBrk="1" hangingPunct="1">
              <a:defRPr>
                <a:solidFill>
                  <a:srgbClr val="000000"/>
                </a:solidFill>
                <a:latin typeface="Arial" pitchFamily="34" charset="0"/>
              </a:defRPr>
            </a:lvl1pPr>
          </a:lstStyle>
          <a:p>
            <a:pPr>
              <a:defRPr/>
            </a:pPr>
            <a:fld id="{F58F0C42-75F1-4C7B-BC0C-7731B28DA514}" type="datetime4">
              <a:rPr lang="en-US"/>
              <a:pPr>
                <a:defRPr/>
              </a:pPr>
              <a:t>August 25, 2021</a:t>
            </a:fld>
            <a:endParaRPr lang="en-US" dirty="0"/>
          </a:p>
        </p:txBody>
      </p:sp>
      <p:sp>
        <p:nvSpPr>
          <p:cNvPr id="6" name="Footer Placeholder 5">
            <a:extLst>
              <a:ext uri="{FF2B5EF4-FFF2-40B4-BE49-F238E27FC236}">
                <a16:creationId xmlns:a16="http://schemas.microsoft.com/office/drawing/2014/main" id="{3898799D-B7E8-466C-87AE-768C6E039454}"/>
              </a:ext>
            </a:extLst>
          </p:cNvPr>
          <p:cNvSpPr>
            <a:spLocks noGrp="1"/>
          </p:cNvSpPr>
          <p:nvPr>
            <p:ph type="ftr" sz="quarter" idx="11"/>
          </p:nvPr>
        </p:nvSpPr>
        <p:spPr>
          <a:xfrm>
            <a:off x="3860800" y="6324600"/>
            <a:ext cx="3860800" cy="304800"/>
          </a:xfrm>
          <a:prstGeom prst="rect">
            <a:avLst/>
          </a:prstGeom>
        </p:spPr>
        <p:txBody>
          <a:bodyPr/>
          <a:lstStyle>
            <a:lvl1pPr eaLnBrk="1" hangingPunct="1">
              <a:defRPr>
                <a:solidFill>
                  <a:srgbClr val="000000"/>
                </a:solidFill>
                <a:latin typeface="Arial" pitchFamily="34" charset="0"/>
              </a:defRPr>
            </a:lvl1pPr>
          </a:lstStyle>
          <a:p>
            <a:pPr>
              <a:defRPr/>
            </a:pPr>
            <a:endParaRPr lang="en-US" dirty="0"/>
          </a:p>
        </p:txBody>
      </p:sp>
      <p:sp>
        <p:nvSpPr>
          <p:cNvPr id="7" name="Slide Number Placeholder 6">
            <a:extLst>
              <a:ext uri="{FF2B5EF4-FFF2-40B4-BE49-F238E27FC236}">
                <a16:creationId xmlns:a16="http://schemas.microsoft.com/office/drawing/2014/main" id="{E6AD9C58-7C06-4D18-8A3B-AF691A8867C9}"/>
              </a:ext>
            </a:extLst>
          </p:cNvPr>
          <p:cNvSpPr>
            <a:spLocks noGrp="1"/>
          </p:cNvSpPr>
          <p:nvPr>
            <p:ph type="sldNum" sz="quarter" idx="12"/>
          </p:nvPr>
        </p:nvSpPr>
        <p:spPr>
          <a:xfrm>
            <a:off x="8229600" y="6324600"/>
            <a:ext cx="1422400" cy="304800"/>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000000"/>
                </a:solidFill>
              </a:defRPr>
            </a:lvl1pPr>
          </a:lstStyle>
          <a:p>
            <a:fld id="{AA5BDCF0-A4D3-4BD8-8639-6D338F4F0BBA}" type="slidenum">
              <a:rPr lang="en-US" altLang="en-US"/>
              <a:pPr/>
              <a:t>‹#›</a:t>
            </a:fld>
            <a:endParaRPr lang="en-US" altLang="en-US" dirty="0"/>
          </a:p>
        </p:txBody>
      </p:sp>
    </p:spTree>
    <p:extLst>
      <p:ext uri="{BB962C8B-B14F-4D97-AF65-F5344CB8AC3E}">
        <p14:creationId xmlns:p14="http://schemas.microsoft.com/office/powerpoint/2010/main" val="28679101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1DE790-E615-44BC-A290-1DA11925D123}"/>
              </a:ext>
            </a:extLst>
          </p:cNvPr>
          <p:cNvSpPr>
            <a:spLocks noGrp="1"/>
          </p:cNvSpPr>
          <p:nvPr>
            <p:ph type="dt" sz="half" idx="10"/>
          </p:nvPr>
        </p:nvSpPr>
        <p:spPr>
          <a:xfrm>
            <a:off x="1079500" y="6324600"/>
            <a:ext cx="2540000" cy="304800"/>
          </a:xfrm>
          <a:prstGeom prst="rect">
            <a:avLst/>
          </a:prstGeom>
        </p:spPr>
        <p:txBody>
          <a:bodyPr/>
          <a:lstStyle>
            <a:lvl1pPr eaLnBrk="1" hangingPunct="1">
              <a:defRPr>
                <a:solidFill>
                  <a:srgbClr val="000000"/>
                </a:solidFill>
                <a:latin typeface="Arial" pitchFamily="34" charset="0"/>
              </a:defRPr>
            </a:lvl1pPr>
          </a:lstStyle>
          <a:p>
            <a:pPr>
              <a:defRPr/>
            </a:pPr>
            <a:fld id="{50E463AA-D728-43DA-AAA1-9B1A5DB49014}" type="datetime4">
              <a:rPr lang="en-US"/>
              <a:pPr>
                <a:defRPr/>
              </a:pPr>
              <a:t>August 25, 2021</a:t>
            </a:fld>
            <a:endParaRPr lang="en-US" dirty="0"/>
          </a:p>
        </p:txBody>
      </p:sp>
      <p:sp>
        <p:nvSpPr>
          <p:cNvPr id="5" name="Footer Placeholder 4">
            <a:extLst>
              <a:ext uri="{FF2B5EF4-FFF2-40B4-BE49-F238E27FC236}">
                <a16:creationId xmlns:a16="http://schemas.microsoft.com/office/drawing/2014/main" id="{8092D7BF-013A-4C06-990C-5E6786C26873}"/>
              </a:ext>
            </a:extLst>
          </p:cNvPr>
          <p:cNvSpPr>
            <a:spLocks noGrp="1"/>
          </p:cNvSpPr>
          <p:nvPr>
            <p:ph type="ftr" sz="quarter" idx="11"/>
          </p:nvPr>
        </p:nvSpPr>
        <p:spPr>
          <a:xfrm>
            <a:off x="3860800" y="6324600"/>
            <a:ext cx="3860800" cy="304800"/>
          </a:xfrm>
          <a:prstGeom prst="rect">
            <a:avLst/>
          </a:prstGeom>
        </p:spPr>
        <p:txBody>
          <a:bodyPr/>
          <a:lstStyle>
            <a:lvl1pPr eaLnBrk="1" hangingPunct="1">
              <a:defRPr>
                <a:solidFill>
                  <a:srgbClr val="000000"/>
                </a:solidFill>
                <a:latin typeface="Arial" pitchFamily="34" charset="0"/>
              </a:defRPr>
            </a:lvl1pPr>
          </a:lstStyle>
          <a:p>
            <a:pPr>
              <a:defRPr/>
            </a:pPr>
            <a:endParaRPr lang="en-US" dirty="0"/>
          </a:p>
        </p:txBody>
      </p:sp>
      <p:sp>
        <p:nvSpPr>
          <p:cNvPr id="6" name="Slide Number Placeholder 5">
            <a:extLst>
              <a:ext uri="{FF2B5EF4-FFF2-40B4-BE49-F238E27FC236}">
                <a16:creationId xmlns:a16="http://schemas.microsoft.com/office/drawing/2014/main" id="{5C34C95E-C315-436B-8EB2-A8A2138A617E}"/>
              </a:ext>
            </a:extLst>
          </p:cNvPr>
          <p:cNvSpPr>
            <a:spLocks noGrp="1"/>
          </p:cNvSpPr>
          <p:nvPr>
            <p:ph type="sldNum" sz="quarter" idx="12"/>
          </p:nvPr>
        </p:nvSpPr>
        <p:spPr>
          <a:xfrm>
            <a:off x="8229600" y="6324600"/>
            <a:ext cx="1422400" cy="304800"/>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000000"/>
                </a:solidFill>
              </a:defRPr>
            </a:lvl1pPr>
          </a:lstStyle>
          <a:p>
            <a:fld id="{3EE725CF-B9AE-4751-A5E7-4D979970DCF5}" type="slidenum">
              <a:rPr lang="en-US" altLang="en-US"/>
              <a:pPr/>
              <a:t>‹#›</a:t>
            </a:fld>
            <a:endParaRPr lang="en-US" altLang="en-US" dirty="0"/>
          </a:p>
        </p:txBody>
      </p:sp>
    </p:spTree>
    <p:extLst>
      <p:ext uri="{BB962C8B-B14F-4D97-AF65-F5344CB8AC3E}">
        <p14:creationId xmlns:p14="http://schemas.microsoft.com/office/powerpoint/2010/main" val="25819244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51900" y="390526"/>
            <a:ext cx="2590800" cy="57054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79500" y="390526"/>
            <a:ext cx="7569200" cy="5705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AD4304-89B3-457B-B883-69B9452E2AC4}"/>
              </a:ext>
            </a:extLst>
          </p:cNvPr>
          <p:cNvSpPr>
            <a:spLocks noGrp="1"/>
          </p:cNvSpPr>
          <p:nvPr>
            <p:ph type="dt" sz="half" idx="10"/>
          </p:nvPr>
        </p:nvSpPr>
        <p:spPr>
          <a:xfrm>
            <a:off x="1079500" y="6324600"/>
            <a:ext cx="2540000" cy="304800"/>
          </a:xfrm>
          <a:prstGeom prst="rect">
            <a:avLst/>
          </a:prstGeom>
        </p:spPr>
        <p:txBody>
          <a:bodyPr/>
          <a:lstStyle>
            <a:lvl1pPr eaLnBrk="1" hangingPunct="1">
              <a:defRPr>
                <a:solidFill>
                  <a:srgbClr val="000000"/>
                </a:solidFill>
                <a:latin typeface="Arial" pitchFamily="34" charset="0"/>
              </a:defRPr>
            </a:lvl1pPr>
          </a:lstStyle>
          <a:p>
            <a:pPr>
              <a:defRPr/>
            </a:pPr>
            <a:fld id="{CC9F335D-B14C-488A-873D-450B0F05992F}" type="datetime4">
              <a:rPr lang="en-US"/>
              <a:pPr>
                <a:defRPr/>
              </a:pPr>
              <a:t>August 25, 2021</a:t>
            </a:fld>
            <a:endParaRPr lang="en-US" dirty="0"/>
          </a:p>
        </p:txBody>
      </p:sp>
      <p:sp>
        <p:nvSpPr>
          <p:cNvPr id="5" name="Footer Placeholder 4">
            <a:extLst>
              <a:ext uri="{FF2B5EF4-FFF2-40B4-BE49-F238E27FC236}">
                <a16:creationId xmlns:a16="http://schemas.microsoft.com/office/drawing/2014/main" id="{299BF59E-2B78-4035-991B-F492D8D944E0}"/>
              </a:ext>
            </a:extLst>
          </p:cNvPr>
          <p:cNvSpPr>
            <a:spLocks noGrp="1"/>
          </p:cNvSpPr>
          <p:nvPr>
            <p:ph type="ftr" sz="quarter" idx="11"/>
          </p:nvPr>
        </p:nvSpPr>
        <p:spPr>
          <a:xfrm>
            <a:off x="3860800" y="6324600"/>
            <a:ext cx="3860800" cy="304800"/>
          </a:xfrm>
          <a:prstGeom prst="rect">
            <a:avLst/>
          </a:prstGeom>
        </p:spPr>
        <p:txBody>
          <a:bodyPr/>
          <a:lstStyle>
            <a:lvl1pPr eaLnBrk="1" hangingPunct="1">
              <a:defRPr>
                <a:solidFill>
                  <a:srgbClr val="000000"/>
                </a:solidFill>
                <a:latin typeface="Arial" pitchFamily="34" charset="0"/>
              </a:defRPr>
            </a:lvl1pPr>
          </a:lstStyle>
          <a:p>
            <a:pPr>
              <a:defRPr/>
            </a:pPr>
            <a:endParaRPr lang="en-US" dirty="0"/>
          </a:p>
        </p:txBody>
      </p:sp>
      <p:sp>
        <p:nvSpPr>
          <p:cNvPr id="6" name="Slide Number Placeholder 5">
            <a:extLst>
              <a:ext uri="{FF2B5EF4-FFF2-40B4-BE49-F238E27FC236}">
                <a16:creationId xmlns:a16="http://schemas.microsoft.com/office/drawing/2014/main" id="{FBC83391-41DA-4BC9-BDE6-D077D702F017}"/>
              </a:ext>
            </a:extLst>
          </p:cNvPr>
          <p:cNvSpPr>
            <a:spLocks noGrp="1"/>
          </p:cNvSpPr>
          <p:nvPr>
            <p:ph type="sldNum" sz="quarter" idx="12"/>
          </p:nvPr>
        </p:nvSpPr>
        <p:spPr>
          <a:xfrm>
            <a:off x="8229600" y="6324600"/>
            <a:ext cx="1422400" cy="304800"/>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000000"/>
                </a:solidFill>
              </a:defRPr>
            </a:lvl1pPr>
          </a:lstStyle>
          <a:p>
            <a:fld id="{4BA62A8B-1520-4917-AD69-8DABB64359E9}" type="slidenum">
              <a:rPr lang="en-US" altLang="en-US"/>
              <a:pPr/>
              <a:t>‹#›</a:t>
            </a:fld>
            <a:endParaRPr lang="en-US" altLang="en-US" dirty="0"/>
          </a:p>
        </p:txBody>
      </p:sp>
    </p:spTree>
    <p:extLst>
      <p:ext uri="{BB962C8B-B14F-4D97-AF65-F5344CB8AC3E}">
        <p14:creationId xmlns:p14="http://schemas.microsoft.com/office/powerpoint/2010/main" val="33286373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a16="http://schemas.microsoft.com/office/drawing/2014/main" id="{6963E64A-C6C0-4B15-82CD-FD3BE856C83C}"/>
              </a:ext>
            </a:extLst>
          </p:cNvPr>
          <p:cNvSpPr>
            <a:spLocks noGrp="1" noChangeArrowheads="1"/>
          </p:cNvSpPr>
          <p:nvPr>
            <p:ph type="dt" sz="half" idx="10"/>
          </p:nvPr>
        </p:nvSpPr>
        <p:spPr>
          <a:xfrm>
            <a:off x="609600" y="6245225"/>
            <a:ext cx="2844800" cy="476250"/>
          </a:xfrm>
          <a:prstGeom prst="rect">
            <a:avLst/>
          </a:prstGeom>
        </p:spPr>
        <p:txBody>
          <a:bodyPr/>
          <a:lstStyle>
            <a:lvl1pPr eaLnBrk="1" hangingPunct="1">
              <a:defRPr>
                <a:solidFill>
                  <a:srgbClr val="000000"/>
                </a:solidFill>
                <a:latin typeface="Arial" pitchFamily="34" charset="0"/>
              </a:defRPr>
            </a:lvl1pPr>
          </a:lstStyle>
          <a:p>
            <a:pPr>
              <a:defRPr/>
            </a:pPr>
            <a:endParaRPr lang="en-US" dirty="0"/>
          </a:p>
        </p:txBody>
      </p:sp>
      <p:sp>
        <p:nvSpPr>
          <p:cNvPr id="7" name="Rectangle 5">
            <a:extLst>
              <a:ext uri="{FF2B5EF4-FFF2-40B4-BE49-F238E27FC236}">
                <a16:creationId xmlns:a16="http://schemas.microsoft.com/office/drawing/2014/main" id="{8319FAEB-FE9E-4913-AB63-6AADB2979B8A}"/>
              </a:ext>
            </a:extLst>
          </p:cNvPr>
          <p:cNvSpPr>
            <a:spLocks noGrp="1" noChangeArrowheads="1"/>
          </p:cNvSpPr>
          <p:nvPr>
            <p:ph type="ftr" sz="quarter" idx="11"/>
          </p:nvPr>
        </p:nvSpPr>
        <p:spPr>
          <a:xfrm>
            <a:off x="4165600" y="6245225"/>
            <a:ext cx="3860800" cy="476250"/>
          </a:xfrm>
          <a:prstGeom prst="rect">
            <a:avLst/>
          </a:prstGeom>
        </p:spPr>
        <p:txBody>
          <a:bodyPr/>
          <a:lstStyle>
            <a:lvl1pPr eaLnBrk="1" hangingPunct="1">
              <a:defRPr>
                <a:solidFill>
                  <a:srgbClr val="000000"/>
                </a:solidFill>
                <a:latin typeface="Arial" pitchFamily="34" charset="0"/>
              </a:defRPr>
            </a:lvl1pPr>
          </a:lstStyle>
          <a:p>
            <a:pPr>
              <a:defRPr/>
            </a:pPr>
            <a:endParaRPr lang="en-US" dirty="0"/>
          </a:p>
        </p:txBody>
      </p:sp>
      <p:sp>
        <p:nvSpPr>
          <p:cNvPr id="8" name="Rectangle 6">
            <a:extLst>
              <a:ext uri="{FF2B5EF4-FFF2-40B4-BE49-F238E27FC236}">
                <a16:creationId xmlns:a16="http://schemas.microsoft.com/office/drawing/2014/main" id="{E1B5F02B-8BD3-42D5-A7EA-589F8B1CF18D}"/>
              </a:ext>
            </a:extLst>
          </p:cNvPr>
          <p:cNvSpPr>
            <a:spLocks noGrp="1" noChangeArrowheads="1"/>
          </p:cNvSpPr>
          <p:nvPr>
            <p:ph type="sldNum" sz="quarter" idx="12"/>
          </p:nvPr>
        </p:nvSpPr>
        <p:spPr>
          <a:xfrm>
            <a:off x="8737600" y="6245225"/>
            <a:ext cx="28448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000000"/>
                </a:solidFill>
              </a:defRPr>
            </a:lvl1pPr>
          </a:lstStyle>
          <a:p>
            <a:fld id="{65AF15D6-F746-481A-BB71-99B1EA3BC0B7}" type="slidenum">
              <a:rPr lang="en-US" altLang="en-US"/>
              <a:pPr/>
              <a:t>‹#›</a:t>
            </a:fld>
            <a:endParaRPr lang="en-US" altLang="en-US" dirty="0"/>
          </a:p>
        </p:txBody>
      </p:sp>
    </p:spTree>
    <p:extLst>
      <p:ext uri="{BB962C8B-B14F-4D97-AF65-F5344CB8AC3E}">
        <p14:creationId xmlns:p14="http://schemas.microsoft.com/office/powerpoint/2010/main" val="22626659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CD163AD-D9F9-424C-93C2-60A12DFC7492}"/>
              </a:ext>
            </a:extLst>
          </p:cNvPr>
          <p:cNvSpPr>
            <a:spLocks noGrp="1" noChangeArrowheads="1"/>
          </p:cNvSpPr>
          <p:nvPr>
            <p:ph type="dt" sz="half" idx="10"/>
          </p:nvPr>
        </p:nvSpPr>
        <p:spPr>
          <a:xfrm>
            <a:off x="609600" y="6245225"/>
            <a:ext cx="2844800" cy="476250"/>
          </a:xfrm>
          <a:prstGeom prst="rect">
            <a:avLst/>
          </a:prstGeom>
        </p:spPr>
        <p:txBody>
          <a:bodyPr/>
          <a:lstStyle>
            <a:lvl1pPr eaLnBrk="1" hangingPunct="1">
              <a:defRPr>
                <a:solidFill>
                  <a:srgbClr val="000000"/>
                </a:solidFill>
                <a:latin typeface="Arial" pitchFamily="34" charset="0"/>
              </a:defRPr>
            </a:lvl1pPr>
          </a:lstStyle>
          <a:p>
            <a:pPr>
              <a:defRPr/>
            </a:pPr>
            <a:endParaRPr lang="en-US" dirty="0"/>
          </a:p>
        </p:txBody>
      </p:sp>
      <p:sp>
        <p:nvSpPr>
          <p:cNvPr id="6" name="Footer Placeholder 5">
            <a:extLst>
              <a:ext uri="{FF2B5EF4-FFF2-40B4-BE49-F238E27FC236}">
                <a16:creationId xmlns:a16="http://schemas.microsoft.com/office/drawing/2014/main" id="{97710B2D-E486-49B7-BA54-9A84CADE683C}"/>
              </a:ext>
            </a:extLst>
          </p:cNvPr>
          <p:cNvSpPr>
            <a:spLocks noGrp="1" noChangeArrowheads="1"/>
          </p:cNvSpPr>
          <p:nvPr>
            <p:ph type="ftr" sz="quarter" idx="11"/>
          </p:nvPr>
        </p:nvSpPr>
        <p:spPr>
          <a:xfrm>
            <a:off x="4165600" y="6245225"/>
            <a:ext cx="3860800" cy="476250"/>
          </a:xfrm>
          <a:prstGeom prst="rect">
            <a:avLst/>
          </a:prstGeom>
        </p:spPr>
        <p:txBody>
          <a:bodyPr/>
          <a:lstStyle>
            <a:lvl1pPr eaLnBrk="1" hangingPunct="1">
              <a:defRPr>
                <a:solidFill>
                  <a:srgbClr val="000000"/>
                </a:solidFill>
                <a:latin typeface="Arial" pitchFamily="34" charset="0"/>
              </a:defRPr>
            </a:lvl1pPr>
          </a:lstStyle>
          <a:p>
            <a:pPr>
              <a:defRPr/>
            </a:pPr>
            <a:endParaRPr lang="en-US" dirty="0"/>
          </a:p>
        </p:txBody>
      </p:sp>
      <p:sp>
        <p:nvSpPr>
          <p:cNvPr id="7" name="Slide Number Placeholder 6">
            <a:extLst>
              <a:ext uri="{FF2B5EF4-FFF2-40B4-BE49-F238E27FC236}">
                <a16:creationId xmlns:a16="http://schemas.microsoft.com/office/drawing/2014/main" id="{E4590599-98EC-413A-94E0-E696ABDD0CDC}"/>
              </a:ext>
            </a:extLst>
          </p:cNvPr>
          <p:cNvSpPr>
            <a:spLocks noGrp="1" noChangeArrowheads="1"/>
          </p:cNvSpPr>
          <p:nvPr>
            <p:ph type="sldNum" sz="quarter" idx="12"/>
          </p:nvPr>
        </p:nvSpPr>
        <p:spPr>
          <a:xfrm>
            <a:off x="8737600" y="6245225"/>
            <a:ext cx="28448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000000"/>
                </a:solidFill>
              </a:defRPr>
            </a:lvl1pPr>
          </a:lstStyle>
          <a:p>
            <a:fld id="{8828773A-16E8-45A1-9972-21ECD599B5DF}" type="slidenum">
              <a:rPr lang="en-US" altLang="en-US"/>
              <a:pPr/>
              <a:t>‹#›</a:t>
            </a:fld>
            <a:endParaRPr lang="en-US" altLang="en-US" dirty="0"/>
          </a:p>
        </p:txBody>
      </p:sp>
    </p:spTree>
    <p:extLst>
      <p:ext uri="{BB962C8B-B14F-4D97-AF65-F5344CB8AC3E}">
        <p14:creationId xmlns:p14="http://schemas.microsoft.com/office/powerpoint/2010/main" val="10053775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l">
              <a:defRPr sz="45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Slide Number Placeholder 5">
            <a:extLst>
              <a:ext uri="{FF2B5EF4-FFF2-40B4-BE49-F238E27FC236}">
                <a16:creationId xmlns:a16="http://schemas.microsoft.com/office/drawing/2014/main" id="{609FBD0E-0975-4EC5-A474-31ED2454FD2B}"/>
              </a:ext>
            </a:extLst>
          </p:cNvPr>
          <p:cNvSpPr>
            <a:spLocks noGrp="1"/>
          </p:cNvSpPr>
          <p:nvPr>
            <p:ph type="sldNum" sz="quarter" idx="10"/>
          </p:nvPr>
        </p:nvSpPr>
        <p:spPr>
          <a:xfrm>
            <a:off x="11654367" y="6278564"/>
            <a:ext cx="383117" cy="365125"/>
          </a:xfrm>
          <a:prstGeom prst="rect">
            <a:avLst/>
          </a:prstGeom>
        </p:spPr>
        <p:txBody>
          <a:bodyPr vert="horz" wrap="square" lIns="91440" tIns="45720" rIns="91440" bIns="45720" numCol="1" anchor="ctr" anchorCtr="0" compatLnSpc="1">
            <a:prstTxWarp prst="textNoShape">
              <a:avLst/>
            </a:prstTxWarp>
          </a:bodyPr>
          <a:lstStyle>
            <a:lvl1pPr algn="r">
              <a:defRPr sz="900" b="1">
                <a:solidFill>
                  <a:srgbClr val="8A8FA0"/>
                </a:solidFill>
              </a:defRPr>
            </a:lvl1pPr>
          </a:lstStyle>
          <a:p>
            <a:fld id="{A4F92A91-9C5B-4FCC-B360-7DAA25D905AE}" type="slidenum">
              <a:rPr lang="en-US" altLang="fr-FR"/>
              <a:pPr/>
              <a:t>‹#›</a:t>
            </a:fld>
            <a:endParaRPr lang="en-US" altLang="fr-FR" dirty="0"/>
          </a:p>
        </p:txBody>
      </p:sp>
    </p:spTree>
    <p:extLst>
      <p:ext uri="{BB962C8B-B14F-4D97-AF65-F5344CB8AC3E}">
        <p14:creationId xmlns:p14="http://schemas.microsoft.com/office/powerpoint/2010/main" val="3935222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1F2110D3-C686-4854-8681-20795FFE92EA}"/>
              </a:ext>
            </a:extLst>
          </p:cNvPr>
          <p:cNvSpPr>
            <a:spLocks noGrp="1"/>
          </p:cNvSpPr>
          <p:nvPr>
            <p:ph type="sldNum" sz="quarter" idx="10"/>
          </p:nvPr>
        </p:nvSpPr>
        <p:spPr>
          <a:xfrm>
            <a:off x="11654367" y="6278564"/>
            <a:ext cx="383117" cy="365125"/>
          </a:xfrm>
          <a:prstGeom prst="rect">
            <a:avLst/>
          </a:prstGeom>
        </p:spPr>
        <p:txBody>
          <a:bodyPr vert="horz" wrap="square" lIns="91440" tIns="45720" rIns="91440" bIns="45720" numCol="1" anchor="ctr" anchorCtr="0" compatLnSpc="1">
            <a:prstTxWarp prst="textNoShape">
              <a:avLst/>
            </a:prstTxWarp>
          </a:bodyPr>
          <a:lstStyle>
            <a:lvl1pPr algn="r">
              <a:defRPr sz="900" b="1">
                <a:solidFill>
                  <a:srgbClr val="8A8FA0"/>
                </a:solidFill>
              </a:defRPr>
            </a:lvl1pPr>
          </a:lstStyle>
          <a:p>
            <a:fld id="{5D6E8F27-A61F-4491-8041-479C3E4129E4}" type="slidenum">
              <a:rPr lang="en-US" altLang="fr-FR"/>
              <a:pPr/>
              <a:t>‹#›</a:t>
            </a:fld>
            <a:endParaRPr lang="en-US" altLang="fr-FR" dirty="0"/>
          </a:p>
        </p:txBody>
      </p:sp>
    </p:spTree>
    <p:extLst>
      <p:ext uri="{BB962C8B-B14F-4D97-AF65-F5344CB8AC3E}">
        <p14:creationId xmlns:p14="http://schemas.microsoft.com/office/powerpoint/2010/main" val="2750600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39615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39615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A007C7D1-6AFC-4747-8A9F-B05790A73DC7}"/>
              </a:ext>
            </a:extLst>
          </p:cNvPr>
          <p:cNvSpPr>
            <a:spLocks noGrp="1"/>
          </p:cNvSpPr>
          <p:nvPr>
            <p:ph type="sldNum" sz="quarter" idx="10"/>
          </p:nvPr>
        </p:nvSpPr>
        <p:spPr>
          <a:xfrm>
            <a:off x="11654367" y="6278564"/>
            <a:ext cx="383117" cy="365125"/>
          </a:xfrm>
          <a:prstGeom prst="rect">
            <a:avLst/>
          </a:prstGeom>
        </p:spPr>
        <p:txBody>
          <a:bodyPr vert="horz" wrap="square" lIns="91440" tIns="45720" rIns="91440" bIns="45720" numCol="1" anchor="ctr" anchorCtr="0" compatLnSpc="1">
            <a:prstTxWarp prst="textNoShape">
              <a:avLst/>
            </a:prstTxWarp>
          </a:bodyPr>
          <a:lstStyle>
            <a:lvl1pPr algn="r">
              <a:defRPr sz="900" b="1">
                <a:solidFill>
                  <a:srgbClr val="8A8FA0"/>
                </a:solidFill>
              </a:defRPr>
            </a:lvl1pPr>
          </a:lstStyle>
          <a:p>
            <a:fld id="{BD21D3D6-CDAA-4669-81BC-23D966EA5681}" type="slidenum">
              <a:rPr lang="en-US" altLang="fr-FR"/>
              <a:pPr/>
              <a:t>‹#›</a:t>
            </a:fld>
            <a:endParaRPr lang="en-US" altLang="fr-FR" dirty="0"/>
          </a:p>
        </p:txBody>
      </p:sp>
    </p:spTree>
    <p:extLst>
      <p:ext uri="{BB962C8B-B14F-4D97-AF65-F5344CB8AC3E}">
        <p14:creationId xmlns:p14="http://schemas.microsoft.com/office/powerpoint/2010/main" val="26339516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a:extLst>
              <a:ext uri="{FF2B5EF4-FFF2-40B4-BE49-F238E27FC236}">
                <a16:creationId xmlns:a16="http://schemas.microsoft.com/office/drawing/2014/main" id="{A30FCA4F-8162-48A5-B812-63C37EFBD2BD}"/>
              </a:ext>
            </a:extLst>
          </p:cNvPr>
          <p:cNvSpPr>
            <a:spLocks noGrp="1"/>
          </p:cNvSpPr>
          <p:nvPr>
            <p:ph type="sldNum" sz="quarter" idx="10"/>
          </p:nvPr>
        </p:nvSpPr>
        <p:spPr>
          <a:xfrm>
            <a:off x="11654367" y="6278564"/>
            <a:ext cx="383117" cy="365125"/>
          </a:xfrm>
          <a:prstGeom prst="rect">
            <a:avLst/>
          </a:prstGeom>
        </p:spPr>
        <p:txBody>
          <a:bodyPr vert="horz" wrap="square" lIns="91440" tIns="45720" rIns="91440" bIns="45720" numCol="1" anchor="ctr" anchorCtr="0" compatLnSpc="1">
            <a:prstTxWarp prst="textNoShape">
              <a:avLst/>
            </a:prstTxWarp>
          </a:bodyPr>
          <a:lstStyle>
            <a:lvl1pPr algn="r">
              <a:defRPr sz="900" b="1">
                <a:solidFill>
                  <a:srgbClr val="8A8FA0"/>
                </a:solidFill>
              </a:defRPr>
            </a:lvl1pPr>
          </a:lstStyle>
          <a:p>
            <a:fld id="{B066BF2A-F246-4733-8F6C-7181C7736D6D}" type="slidenum">
              <a:rPr lang="en-US" altLang="fr-FR"/>
              <a:pPr/>
              <a:t>‹#›</a:t>
            </a:fld>
            <a:endParaRPr lang="en-US" altLang="fr-FR" dirty="0"/>
          </a:p>
        </p:txBody>
      </p:sp>
    </p:spTree>
    <p:extLst>
      <p:ext uri="{BB962C8B-B14F-4D97-AF65-F5344CB8AC3E}">
        <p14:creationId xmlns:p14="http://schemas.microsoft.com/office/powerpoint/2010/main" val="426154425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003BD5DB-9A32-4FCB-A313-72EFB23D079D}"/>
              </a:ext>
            </a:extLst>
          </p:cNvPr>
          <p:cNvSpPr>
            <a:spLocks noGrp="1"/>
          </p:cNvSpPr>
          <p:nvPr>
            <p:ph type="sldNum" sz="quarter" idx="10"/>
          </p:nvPr>
        </p:nvSpPr>
        <p:spPr>
          <a:xfrm>
            <a:off x="11654367" y="6278564"/>
            <a:ext cx="383117" cy="365125"/>
          </a:xfrm>
          <a:prstGeom prst="rect">
            <a:avLst/>
          </a:prstGeom>
        </p:spPr>
        <p:txBody>
          <a:bodyPr vert="horz" wrap="square" lIns="91440" tIns="45720" rIns="91440" bIns="45720" numCol="1" anchor="ctr" anchorCtr="0" compatLnSpc="1">
            <a:prstTxWarp prst="textNoShape">
              <a:avLst/>
            </a:prstTxWarp>
          </a:bodyPr>
          <a:lstStyle>
            <a:lvl1pPr algn="r">
              <a:defRPr sz="900" b="1">
                <a:solidFill>
                  <a:srgbClr val="8A8FA0"/>
                </a:solidFill>
              </a:defRPr>
            </a:lvl1pPr>
          </a:lstStyle>
          <a:p>
            <a:fld id="{1E7C9528-A85F-4F61-95B8-527D0529AD42}" type="slidenum">
              <a:rPr lang="en-US" altLang="fr-FR"/>
              <a:pPr/>
              <a:t>‹#›</a:t>
            </a:fld>
            <a:endParaRPr lang="en-US" altLang="fr-FR" dirty="0"/>
          </a:p>
        </p:txBody>
      </p:sp>
    </p:spTree>
    <p:extLst>
      <p:ext uri="{BB962C8B-B14F-4D97-AF65-F5344CB8AC3E}">
        <p14:creationId xmlns:p14="http://schemas.microsoft.com/office/powerpoint/2010/main" val="293502948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5" name="Picture 3" descr="light backgroundA.png">
            <a:extLst>
              <a:ext uri="{FF2B5EF4-FFF2-40B4-BE49-F238E27FC236}">
                <a16:creationId xmlns:a16="http://schemas.microsoft.com/office/drawing/2014/main" id="{A887449B-736B-4B02-9D7C-627FDFBE43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white">
          <a:xfrm>
            <a:off x="0" y="0"/>
            <a:ext cx="12192000"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ECOG-ACRIN_Logo_Colorrev.04.2012.png">
            <a:extLst>
              <a:ext uri="{FF2B5EF4-FFF2-40B4-BE49-F238E27FC236}">
                <a16:creationId xmlns:a16="http://schemas.microsoft.com/office/drawing/2014/main" id="{212A59CE-1C89-4664-915F-53F4DAC67B8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56117" y="6477001"/>
            <a:ext cx="33274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6F0C1BF5-734E-455C-8935-6D8A151DECB0}"/>
              </a:ext>
            </a:extLst>
          </p:cNvPr>
          <p:cNvSpPr txBox="1">
            <a:spLocks noChangeArrowheads="1"/>
          </p:cNvSpPr>
          <p:nvPr userDrawn="1"/>
        </p:nvSpPr>
        <p:spPr bwMode="auto">
          <a:xfrm>
            <a:off x="6079067" y="6645275"/>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defRPr/>
            </a:pPr>
            <a:endParaRPr lang="en-US" altLang="en-US" sz="1800" dirty="0">
              <a:solidFill>
                <a:srgbClr val="000000"/>
              </a:solidFill>
              <a:latin typeface="Arial" panose="020B0604020202020204" pitchFamily="34" charset="0"/>
            </a:endParaRPr>
          </a:p>
        </p:txBody>
      </p:sp>
      <p:sp>
        <p:nvSpPr>
          <p:cNvPr id="4" name="Text Placeholder 3"/>
          <p:cNvSpPr>
            <a:spLocks noGrp="1"/>
          </p:cNvSpPr>
          <p:nvPr>
            <p:ph type="body" sz="quarter" idx="10"/>
          </p:nvPr>
        </p:nvSpPr>
        <p:spPr>
          <a:xfrm>
            <a:off x="801924" y="283701"/>
            <a:ext cx="11082867" cy="747712"/>
          </a:xfrm>
          <a:prstGeom prst="rect">
            <a:avLst/>
          </a:prstGeom>
        </p:spPr>
        <p:txBody>
          <a:bodyPr/>
          <a:lstStyle>
            <a:lvl1pPr marL="0" indent="0" algn="r">
              <a:buFontTx/>
              <a:buNone/>
              <a:defRPr sz="2700" baseline="0">
                <a:solidFill>
                  <a:srgbClr val="36318C"/>
                </a:solidFill>
              </a:defRPr>
            </a:lvl1pPr>
          </a:lstStyle>
          <a:p>
            <a:pPr lvl="0"/>
            <a:r>
              <a:rPr lang="en-US" dirty="0"/>
              <a:t>Click to edit Master text styles</a:t>
            </a:r>
          </a:p>
        </p:txBody>
      </p:sp>
      <p:sp>
        <p:nvSpPr>
          <p:cNvPr id="6" name="Text Placeholder 5"/>
          <p:cNvSpPr>
            <a:spLocks noGrp="1"/>
          </p:cNvSpPr>
          <p:nvPr>
            <p:ph type="body" sz="quarter" idx="11"/>
          </p:nvPr>
        </p:nvSpPr>
        <p:spPr bwMode="blackWhite">
          <a:xfrm>
            <a:off x="438152" y="1201739"/>
            <a:ext cx="11446933" cy="4989512"/>
          </a:xfrm>
          <a:prstGeom prst="rect">
            <a:avLst/>
          </a:prstGeom>
        </p:spPr>
        <p:txBody>
          <a:bodyPr/>
          <a:lstStyle>
            <a:lvl1pPr marL="385763" indent="-385763">
              <a:buFont typeface="+mj-lt"/>
              <a:buAutoNum type="arabicPeriod"/>
              <a:defRPr sz="2400">
                <a:solidFill>
                  <a:schemeClr val="tx1">
                    <a:lumMod val="65000"/>
                    <a:lumOff val="35000"/>
                  </a:schemeClr>
                </a:solidFill>
              </a:defRPr>
            </a:lvl1pPr>
            <a:lvl2pPr>
              <a:defRPr sz="2100">
                <a:solidFill>
                  <a:schemeClr val="tx1">
                    <a:lumMod val="75000"/>
                    <a:lumOff val="25000"/>
                  </a:schemeClr>
                </a:solidFill>
              </a:defRPr>
            </a:lvl2pPr>
            <a:lvl3pPr marL="942975" indent="-257175">
              <a:buClr>
                <a:schemeClr val="tx1">
                  <a:lumMod val="65000"/>
                  <a:lumOff val="35000"/>
                </a:schemeClr>
              </a:buClr>
              <a:buFont typeface="Arial"/>
              <a:buChar char="•"/>
              <a:defRPr sz="18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Footer Placeholder 17">
            <a:extLst>
              <a:ext uri="{FF2B5EF4-FFF2-40B4-BE49-F238E27FC236}">
                <a16:creationId xmlns:a16="http://schemas.microsoft.com/office/drawing/2014/main" id="{DF799107-EA7D-4030-93DE-12C8190CB6CA}"/>
              </a:ext>
            </a:extLst>
          </p:cNvPr>
          <p:cNvSpPr>
            <a:spLocks noGrp="1"/>
          </p:cNvSpPr>
          <p:nvPr>
            <p:ph type="ftr" sz="quarter" idx="12"/>
          </p:nvPr>
        </p:nvSpPr>
        <p:spPr>
          <a:xfrm>
            <a:off x="8316385" y="6442076"/>
            <a:ext cx="3086100" cy="365125"/>
          </a:xfrm>
        </p:spPr>
        <p:txBody>
          <a:bodyPr/>
          <a:lstStyle>
            <a:lvl1pPr>
              <a:defRPr/>
            </a:lvl1pPr>
          </a:lstStyle>
          <a:p>
            <a:pPr>
              <a:defRPr/>
            </a:pPr>
            <a:r>
              <a:rPr lang="en-US" dirty="0"/>
              <a:t>Group Meeting • May 8 - 10, 2014</a:t>
            </a:r>
          </a:p>
        </p:txBody>
      </p:sp>
      <p:sp>
        <p:nvSpPr>
          <p:cNvPr id="10" name="Slide Number Placeholder 18">
            <a:extLst>
              <a:ext uri="{FF2B5EF4-FFF2-40B4-BE49-F238E27FC236}">
                <a16:creationId xmlns:a16="http://schemas.microsoft.com/office/drawing/2014/main" id="{F4888958-BB03-4BE1-8255-9CC70309B000}"/>
              </a:ext>
            </a:extLst>
          </p:cNvPr>
          <p:cNvSpPr>
            <a:spLocks noGrp="1"/>
          </p:cNvSpPr>
          <p:nvPr>
            <p:ph type="sldNum" sz="quarter" idx="13"/>
          </p:nvPr>
        </p:nvSpPr>
        <p:spPr>
          <a:xfrm>
            <a:off x="11283951" y="6432550"/>
            <a:ext cx="601133" cy="381000"/>
          </a:xfrm>
        </p:spPr>
        <p:txBody>
          <a:bodyPr vert="horz" wrap="square" lIns="91440" tIns="45720" rIns="91440" bIns="45720" numCol="1" anchor="t" anchorCtr="0" compatLnSpc="1">
            <a:prstTxWarp prst="textNoShape">
              <a:avLst/>
            </a:prstTxWarp>
          </a:bodyPr>
          <a:lstStyle>
            <a:lvl1pPr>
              <a:defRPr>
                <a:solidFill>
                  <a:srgbClr val="898989"/>
                </a:solidFill>
              </a:defRPr>
            </a:lvl1pPr>
          </a:lstStyle>
          <a:p>
            <a:fld id="{5B8F4ABC-D94E-4C76-9F00-BB0ADD9E419D}" type="slidenum">
              <a:rPr lang="en-US" altLang="fr-FR"/>
              <a:pPr/>
              <a:t>‹#›</a:t>
            </a:fld>
            <a:endParaRPr lang="en-US" altLang="fr-FR" dirty="0"/>
          </a:p>
        </p:txBody>
      </p:sp>
    </p:spTree>
    <p:extLst>
      <p:ext uri="{BB962C8B-B14F-4D97-AF65-F5344CB8AC3E}">
        <p14:creationId xmlns:p14="http://schemas.microsoft.com/office/powerpoint/2010/main" val="34896974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DD93F370-0603-42F8-A7D8-E3390EE70687}"/>
              </a:ext>
            </a:extLst>
          </p:cNvPr>
          <p:cNvSpPr>
            <a:spLocks noGrp="1"/>
          </p:cNvSpPr>
          <p:nvPr userDrawn="1">
            <p:ph type="ctrTitle" hasCustomPrompt="1"/>
          </p:nvPr>
        </p:nvSpPr>
        <p:spPr>
          <a:xfrm>
            <a:off x="365762" y="1554480"/>
            <a:ext cx="6633703" cy="2560320"/>
          </a:xfrm>
        </p:spPr>
        <p:txBody>
          <a:bodyPr anchor="t" anchorCtr="0"/>
          <a:lstStyle>
            <a:lvl1pPr algn="l">
              <a:defRPr sz="3750" b="0" spc="0" baseline="0"/>
            </a:lvl1pPr>
          </a:lstStyle>
          <a:p>
            <a:r>
              <a:rPr lang="en-US"/>
              <a:t>[Presentation title]</a:t>
            </a:r>
          </a:p>
        </p:txBody>
      </p:sp>
      <p:sp>
        <p:nvSpPr>
          <p:cNvPr id="3" name="Subtitle 3">
            <a:extLst>
              <a:ext uri="{FF2B5EF4-FFF2-40B4-BE49-F238E27FC236}">
                <a16:creationId xmlns:a16="http://schemas.microsoft.com/office/drawing/2014/main" id="{4077195B-8D8D-4BD5-8ADD-A390F24676CD}"/>
              </a:ext>
            </a:extLst>
          </p:cNvPr>
          <p:cNvSpPr>
            <a:spLocks noGrp="1"/>
          </p:cNvSpPr>
          <p:nvPr userDrawn="1">
            <p:ph type="subTitle" idx="1" hasCustomPrompt="1"/>
          </p:nvPr>
        </p:nvSpPr>
        <p:spPr>
          <a:xfrm>
            <a:off x="365758" y="4343400"/>
            <a:ext cx="6633703" cy="457200"/>
          </a:xfrm>
        </p:spPr>
        <p:txBody>
          <a:bodyPr>
            <a:noAutofit/>
          </a:bodyPr>
          <a:lstStyle>
            <a:lvl1pPr marL="0" indent="0" algn="l">
              <a:spcBef>
                <a:spcPts val="0"/>
              </a:spcBef>
              <a:buNone/>
              <a:defRPr sz="1500" b="1"/>
            </a:lvl1pPr>
            <a:lvl2pPr marL="0" indent="0" algn="l">
              <a:spcBef>
                <a:spcPts val="0"/>
              </a:spcBef>
              <a:buNone/>
              <a:defRPr sz="1500"/>
            </a:lvl2pPr>
            <a:lvl3pPr marL="0" indent="0" algn="l">
              <a:spcBef>
                <a:spcPts val="0"/>
              </a:spcBef>
              <a:buNone/>
              <a:defRPr sz="1500"/>
            </a:lvl3pPr>
            <a:lvl4pPr marL="0" indent="0" algn="l">
              <a:spcBef>
                <a:spcPts val="0"/>
              </a:spcBef>
              <a:buNone/>
              <a:defRPr sz="1500"/>
            </a:lvl4pPr>
            <a:lvl5pPr marL="0" indent="0" algn="l">
              <a:spcBef>
                <a:spcPts val="0"/>
              </a:spcBef>
              <a:buNone/>
              <a:defRPr sz="1500"/>
            </a:lvl5pPr>
            <a:lvl6pPr marL="0" indent="0" algn="l">
              <a:spcBef>
                <a:spcPts val="0"/>
              </a:spcBef>
              <a:buNone/>
              <a:defRPr sz="1500"/>
            </a:lvl6pPr>
            <a:lvl7pPr marL="0" indent="0" algn="l">
              <a:spcBef>
                <a:spcPts val="0"/>
              </a:spcBef>
              <a:buNone/>
              <a:defRPr sz="1500"/>
            </a:lvl7pPr>
            <a:lvl8pPr marL="0" indent="0" algn="l">
              <a:spcBef>
                <a:spcPts val="0"/>
              </a:spcBef>
              <a:buNone/>
              <a:defRPr sz="1500"/>
            </a:lvl8pPr>
            <a:lvl9pPr marL="0" indent="0" algn="l">
              <a:spcBef>
                <a:spcPts val="0"/>
              </a:spcBef>
              <a:buNone/>
              <a:defRPr sz="1500"/>
            </a:lvl9pPr>
          </a:lstStyle>
          <a:p>
            <a:r>
              <a:rPr lang="en-US"/>
              <a:t>[Month 00, 0000]</a:t>
            </a:r>
          </a:p>
        </p:txBody>
      </p:sp>
      <p:sp>
        <p:nvSpPr>
          <p:cNvPr id="5" name="Text Placeholder 4">
            <a:extLst>
              <a:ext uri="{FF2B5EF4-FFF2-40B4-BE49-F238E27FC236}">
                <a16:creationId xmlns:a16="http://schemas.microsoft.com/office/drawing/2014/main" id="{C7CE39BE-06F7-7349-BF12-45D065ED872B}"/>
              </a:ext>
            </a:extLst>
          </p:cNvPr>
          <p:cNvSpPr>
            <a:spLocks noGrp="1"/>
          </p:cNvSpPr>
          <p:nvPr>
            <p:ph type="body" sz="quarter" idx="11" hasCustomPrompt="1"/>
          </p:nvPr>
        </p:nvSpPr>
        <p:spPr>
          <a:xfrm>
            <a:off x="365758" y="4937760"/>
            <a:ext cx="6633703" cy="685800"/>
          </a:xfrm>
        </p:spPr>
        <p:txBody>
          <a:bodyPr/>
          <a:lstStyle>
            <a:lvl1pPr marL="0" indent="0">
              <a:spcBef>
                <a:spcPts val="0"/>
              </a:spcBef>
              <a:buNone/>
              <a:defRPr b="0"/>
            </a:lvl1pPr>
            <a:lvl2pPr marL="0" indent="0">
              <a:spcBef>
                <a:spcPts val="0"/>
              </a:spcBef>
              <a:buNone/>
              <a:defRPr b="0"/>
            </a:lvl2pPr>
            <a:lvl3pPr marL="0" indent="0">
              <a:spcBef>
                <a:spcPts val="0"/>
              </a:spcBef>
              <a:buNone/>
              <a:defRPr b="0"/>
            </a:lvl3pPr>
            <a:lvl4pPr marL="0" indent="0">
              <a:spcBef>
                <a:spcPts val="0"/>
              </a:spcBef>
              <a:buNone/>
              <a:defRPr b="0"/>
            </a:lvl4pPr>
            <a:lvl5pPr marL="0" indent="0">
              <a:spcBef>
                <a:spcPts val="0"/>
              </a:spcBef>
              <a:buNone/>
              <a:defRPr b="0"/>
            </a:lvl5pPr>
            <a:lvl6pPr marL="0" indent="0">
              <a:spcBef>
                <a:spcPts val="0"/>
              </a:spcBef>
              <a:buNone/>
              <a:defRPr b="0"/>
            </a:lvl6pPr>
            <a:lvl7pPr marL="0" indent="0">
              <a:spcBef>
                <a:spcPts val="0"/>
              </a:spcBef>
              <a:buNone/>
              <a:defRPr b="0"/>
            </a:lvl7pPr>
            <a:lvl8pPr marL="0" indent="0">
              <a:spcBef>
                <a:spcPts val="0"/>
              </a:spcBef>
              <a:buNone/>
              <a:defRPr b="0"/>
            </a:lvl8pPr>
            <a:lvl9pPr marL="0" indent="0">
              <a:spcBef>
                <a:spcPts val="0"/>
              </a:spcBef>
              <a:buNone/>
              <a:defRPr b="0"/>
            </a:lvl9pPr>
          </a:lstStyle>
          <a:p>
            <a:pPr lvl="0"/>
            <a:r>
              <a:rPr lang="en-US"/>
              <a:t>[Presenter Name]</a:t>
            </a:r>
            <a:br>
              <a:rPr lang="en-US"/>
            </a:br>
            <a:r>
              <a:rPr lang="en-US"/>
              <a:t>[Title]</a:t>
            </a:r>
          </a:p>
        </p:txBody>
      </p:sp>
      <p:pic>
        <p:nvPicPr>
          <p:cNvPr id="7" name="Bristol Myers Squibb" descr="Bristol Myers Squibb">
            <a:extLst>
              <a:ext uri="{FF2B5EF4-FFF2-40B4-BE49-F238E27FC236}">
                <a16:creationId xmlns:a16="http://schemas.microsoft.com/office/drawing/2014/main" id="{91000A19-9025-2C4A-9321-625720905BF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150689" y="5913096"/>
            <a:ext cx="3260487" cy="822960"/>
          </a:xfrm>
          <a:prstGeom prst="rect">
            <a:avLst/>
          </a:prstGeom>
          <a:noFill/>
        </p:spPr>
      </p:pic>
      <p:sp>
        <p:nvSpPr>
          <p:cNvPr id="8" name="Text Placeholder 1">
            <a:extLst>
              <a:ext uri="{FF2B5EF4-FFF2-40B4-BE49-F238E27FC236}">
                <a16:creationId xmlns:a16="http://schemas.microsoft.com/office/drawing/2014/main" id="{32BF0614-AD2B-1D48-AA4B-A0B3C756F447}"/>
              </a:ext>
            </a:extLst>
          </p:cNvPr>
          <p:cNvSpPr>
            <a:spLocks noGrp="1"/>
          </p:cNvSpPr>
          <p:nvPr>
            <p:ph type="body" sz="quarter" idx="10" hasCustomPrompt="1"/>
          </p:nvPr>
        </p:nvSpPr>
        <p:spPr>
          <a:xfrm>
            <a:off x="365760" y="365760"/>
            <a:ext cx="7543165" cy="457200"/>
          </a:xfrm>
        </p:spPr>
        <p:txBody>
          <a:bodyPr/>
          <a:lstStyle>
            <a:lvl1pPr marL="0" marR="0" indent="0" algn="l" defTabSz="685800" rtl="0" eaLnBrk="1" fontAlgn="auto" latinLnBrk="0" hangingPunct="1">
              <a:lnSpc>
                <a:spcPct val="100000"/>
              </a:lnSpc>
              <a:spcBef>
                <a:spcPts val="0"/>
              </a:spcBef>
              <a:spcAft>
                <a:spcPts val="0"/>
              </a:spcAft>
              <a:buClrTx/>
              <a:buSzTx/>
              <a:buFont typeface="Trebuchet MS" panose="020B0603020202020204" pitchFamily="34" charset="0"/>
              <a:buNone/>
              <a:tabLst/>
              <a:defRPr b="1"/>
            </a:lvl1pPr>
            <a:lvl2pPr marL="0" indent="0">
              <a:spcBef>
                <a:spcPts val="0"/>
              </a:spcBef>
              <a:buNone/>
              <a:defRPr b="1"/>
            </a:lvl2pPr>
            <a:lvl3pPr marL="0" indent="0">
              <a:spcBef>
                <a:spcPts val="0"/>
              </a:spcBef>
              <a:buNone/>
              <a:defRPr b="1"/>
            </a:lvl3pPr>
            <a:lvl4pPr marL="0" indent="0">
              <a:spcBef>
                <a:spcPts val="0"/>
              </a:spcBef>
              <a:buNone/>
              <a:defRPr b="1"/>
            </a:lvl4pPr>
            <a:lvl5pPr marL="0" indent="0">
              <a:spcBef>
                <a:spcPts val="0"/>
              </a:spcBef>
              <a:buNone/>
              <a:defRPr b="1"/>
            </a:lvl5pPr>
            <a:lvl6pPr marL="0" indent="0">
              <a:spcBef>
                <a:spcPts val="0"/>
              </a:spcBef>
              <a:buNone/>
              <a:defRPr b="1"/>
            </a:lvl6pPr>
            <a:lvl7pPr marL="0" indent="0">
              <a:spcBef>
                <a:spcPts val="0"/>
              </a:spcBef>
              <a:buNone/>
              <a:defRPr b="1"/>
            </a:lvl7pPr>
            <a:lvl8pPr marL="0" indent="0">
              <a:spcBef>
                <a:spcPts val="0"/>
              </a:spcBef>
              <a:buNone/>
              <a:defRPr b="1"/>
            </a:lvl8pPr>
            <a:lvl9pPr marL="0" indent="0">
              <a:spcBef>
                <a:spcPts val="0"/>
              </a:spcBef>
              <a:buNone/>
              <a:defRPr b="1"/>
            </a:lvl9pPr>
          </a:lstStyle>
          <a:p>
            <a:pPr lvl="0"/>
            <a:r>
              <a:rPr lang="en-US"/>
              <a:t>[Conference/Symposium Information]</a:t>
            </a:r>
          </a:p>
        </p:txBody>
      </p:sp>
      <p:pic>
        <p:nvPicPr>
          <p:cNvPr id="11" name="Picture 10">
            <a:extLst>
              <a:ext uri="{FF2B5EF4-FFF2-40B4-BE49-F238E27FC236}">
                <a16:creationId xmlns:a16="http://schemas.microsoft.com/office/drawing/2014/main" id="{0D8BF25C-49DC-9644-8415-851C18B7E473}"/>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5960162" y="260402"/>
            <a:ext cx="6231839" cy="6231838"/>
          </a:xfrm>
          <a:prstGeom prst="rect">
            <a:avLst/>
          </a:prstGeom>
        </p:spPr>
      </p:pic>
    </p:spTree>
    <p:extLst>
      <p:ext uri="{BB962C8B-B14F-4D97-AF65-F5344CB8AC3E}">
        <p14:creationId xmlns:p14="http://schemas.microsoft.com/office/powerpoint/2010/main" val="3085902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6643"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95762203-6B4F-4848-85AA-BBE087035E9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Subtitle 3">
            <a:extLst>
              <a:ext uri="{FF2B5EF4-FFF2-40B4-BE49-F238E27FC236}">
                <a16:creationId xmlns:a16="http://schemas.microsoft.com/office/drawing/2014/main" id="{4077195B-8D8D-4BD5-8ADD-A390F24676CD}"/>
              </a:ext>
            </a:extLst>
          </p:cNvPr>
          <p:cNvSpPr>
            <a:spLocks noGrp="1"/>
          </p:cNvSpPr>
          <p:nvPr userDrawn="1">
            <p:ph type="subTitle" idx="1" hasCustomPrompt="1"/>
          </p:nvPr>
        </p:nvSpPr>
        <p:spPr>
          <a:xfrm>
            <a:off x="365758" y="4343400"/>
            <a:ext cx="6633703" cy="457200"/>
          </a:xfrm>
        </p:spPr>
        <p:txBody>
          <a:bodyPr>
            <a:noAutofit/>
          </a:bodyPr>
          <a:lstStyle>
            <a:lvl1pPr marL="0" indent="0" algn="l">
              <a:spcBef>
                <a:spcPts val="0"/>
              </a:spcBef>
              <a:buNone/>
              <a:defRPr sz="1500" b="1"/>
            </a:lvl1pPr>
            <a:lvl2pPr marL="0" indent="0" algn="l">
              <a:spcBef>
                <a:spcPts val="0"/>
              </a:spcBef>
              <a:buNone/>
              <a:defRPr sz="1500"/>
            </a:lvl2pPr>
            <a:lvl3pPr marL="0" indent="0" algn="l">
              <a:spcBef>
                <a:spcPts val="0"/>
              </a:spcBef>
              <a:buNone/>
              <a:defRPr sz="1500"/>
            </a:lvl3pPr>
            <a:lvl4pPr marL="0" indent="0" algn="l">
              <a:spcBef>
                <a:spcPts val="0"/>
              </a:spcBef>
              <a:buNone/>
              <a:defRPr sz="1500"/>
            </a:lvl4pPr>
            <a:lvl5pPr marL="0" indent="0" algn="l">
              <a:spcBef>
                <a:spcPts val="0"/>
              </a:spcBef>
              <a:buNone/>
              <a:defRPr sz="1500"/>
            </a:lvl5pPr>
            <a:lvl6pPr marL="0" indent="0" algn="l">
              <a:spcBef>
                <a:spcPts val="0"/>
              </a:spcBef>
              <a:buNone/>
              <a:defRPr sz="1500"/>
            </a:lvl6pPr>
            <a:lvl7pPr marL="0" indent="0" algn="l">
              <a:spcBef>
                <a:spcPts val="0"/>
              </a:spcBef>
              <a:buNone/>
              <a:defRPr sz="1500"/>
            </a:lvl7pPr>
            <a:lvl8pPr marL="0" indent="0" algn="l">
              <a:spcBef>
                <a:spcPts val="0"/>
              </a:spcBef>
              <a:buNone/>
              <a:defRPr sz="1500"/>
            </a:lvl8pPr>
            <a:lvl9pPr marL="0" indent="0" algn="l">
              <a:spcBef>
                <a:spcPts val="0"/>
              </a:spcBef>
              <a:buNone/>
              <a:defRPr sz="1500"/>
            </a:lvl9pPr>
          </a:lstStyle>
          <a:p>
            <a:r>
              <a:rPr lang="en-US"/>
              <a:t>[Month 00, 0000]</a:t>
            </a:r>
          </a:p>
        </p:txBody>
      </p:sp>
      <p:sp>
        <p:nvSpPr>
          <p:cNvPr id="5" name="Text Placeholder 4">
            <a:extLst>
              <a:ext uri="{FF2B5EF4-FFF2-40B4-BE49-F238E27FC236}">
                <a16:creationId xmlns:a16="http://schemas.microsoft.com/office/drawing/2014/main" id="{C7CE39BE-06F7-7349-BF12-45D065ED872B}"/>
              </a:ext>
            </a:extLst>
          </p:cNvPr>
          <p:cNvSpPr>
            <a:spLocks noGrp="1"/>
          </p:cNvSpPr>
          <p:nvPr>
            <p:ph type="body" sz="quarter" idx="11" hasCustomPrompt="1"/>
          </p:nvPr>
        </p:nvSpPr>
        <p:spPr>
          <a:xfrm>
            <a:off x="365758" y="4937760"/>
            <a:ext cx="6633703" cy="685800"/>
          </a:xfrm>
        </p:spPr>
        <p:txBody>
          <a:bodyPr/>
          <a:lstStyle>
            <a:lvl1pPr marL="0" indent="0">
              <a:spcBef>
                <a:spcPts val="0"/>
              </a:spcBef>
              <a:buNone/>
              <a:defRPr b="0"/>
            </a:lvl1pPr>
            <a:lvl2pPr marL="0" indent="0">
              <a:spcBef>
                <a:spcPts val="0"/>
              </a:spcBef>
              <a:buNone/>
              <a:defRPr b="0"/>
            </a:lvl2pPr>
            <a:lvl3pPr marL="0" indent="0">
              <a:spcBef>
                <a:spcPts val="0"/>
              </a:spcBef>
              <a:buNone/>
              <a:defRPr b="0"/>
            </a:lvl3pPr>
            <a:lvl4pPr marL="0" indent="0">
              <a:spcBef>
                <a:spcPts val="0"/>
              </a:spcBef>
              <a:buNone/>
              <a:defRPr b="0"/>
            </a:lvl4pPr>
            <a:lvl5pPr marL="0" indent="0">
              <a:spcBef>
                <a:spcPts val="0"/>
              </a:spcBef>
              <a:buNone/>
              <a:defRPr b="0"/>
            </a:lvl5pPr>
            <a:lvl6pPr marL="0" indent="0">
              <a:spcBef>
                <a:spcPts val="0"/>
              </a:spcBef>
              <a:buNone/>
              <a:defRPr b="0"/>
            </a:lvl6pPr>
            <a:lvl7pPr marL="0" indent="0">
              <a:spcBef>
                <a:spcPts val="0"/>
              </a:spcBef>
              <a:buNone/>
              <a:defRPr b="0"/>
            </a:lvl7pPr>
            <a:lvl8pPr marL="0" indent="0">
              <a:spcBef>
                <a:spcPts val="0"/>
              </a:spcBef>
              <a:buNone/>
              <a:defRPr b="0"/>
            </a:lvl8pPr>
            <a:lvl9pPr marL="0" indent="0">
              <a:spcBef>
                <a:spcPts val="0"/>
              </a:spcBef>
              <a:buNone/>
              <a:defRPr b="0"/>
            </a:lvl9pPr>
          </a:lstStyle>
          <a:p>
            <a:pPr lvl="0"/>
            <a:r>
              <a:rPr lang="en-US"/>
              <a:t>[Presenter Name]</a:t>
            </a:r>
            <a:br>
              <a:rPr lang="en-US"/>
            </a:br>
            <a:r>
              <a:rPr lang="en-US"/>
              <a:t>[Title]</a:t>
            </a:r>
          </a:p>
        </p:txBody>
      </p:sp>
      <p:pic>
        <p:nvPicPr>
          <p:cNvPr id="7" name="Bristol Myers Squibb" descr="Bristol Myers Squibb">
            <a:extLst>
              <a:ext uri="{FF2B5EF4-FFF2-40B4-BE49-F238E27FC236}">
                <a16:creationId xmlns:a16="http://schemas.microsoft.com/office/drawing/2014/main" id="{91000A19-9025-2C4A-9321-625720905BF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150689" y="5913096"/>
            <a:ext cx="3260487" cy="822960"/>
          </a:xfrm>
          <a:prstGeom prst="rect">
            <a:avLst/>
          </a:prstGeom>
          <a:noFill/>
        </p:spPr>
      </p:pic>
      <p:sp>
        <p:nvSpPr>
          <p:cNvPr id="11" name="Text Placeholder 1">
            <a:extLst>
              <a:ext uri="{FF2B5EF4-FFF2-40B4-BE49-F238E27FC236}">
                <a16:creationId xmlns:a16="http://schemas.microsoft.com/office/drawing/2014/main" id="{AFC088FF-2B54-BE4A-A10E-A82E519B27B2}"/>
              </a:ext>
            </a:extLst>
          </p:cNvPr>
          <p:cNvSpPr>
            <a:spLocks noGrp="1"/>
          </p:cNvSpPr>
          <p:nvPr>
            <p:ph type="body" sz="quarter" idx="10" hasCustomPrompt="1"/>
          </p:nvPr>
        </p:nvSpPr>
        <p:spPr>
          <a:xfrm>
            <a:off x="365760" y="365760"/>
            <a:ext cx="7543165" cy="457200"/>
          </a:xfrm>
        </p:spPr>
        <p:txBody>
          <a:bodyPr/>
          <a:lstStyle>
            <a:lvl1pPr marL="0" marR="0" indent="0" algn="l" defTabSz="685800" rtl="0" eaLnBrk="1" fontAlgn="auto" latinLnBrk="0" hangingPunct="1">
              <a:lnSpc>
                <a:spcPct val="100000"/>
              </a:lnSpc>
              <a:spcBef>
                <a:spcPts val="0"/>
              </a:spcBef>
              <a:spcAft>
                <a:spcPts val="0"/>
              </a:spcAft>
              <a:buClrTx/>
              <a:buSzTx/>
              <a:buFont typeface="Trebuchet MS" panose="020B0603020202020204" pitchFamily="34" charset="0"/>
              <a:buNone/>
              <a:tabLst/>
              <a:defRPr b="1"/>
            </a:lvl1pPr>
            <a:lvl2pPr marL="0" indent="0">
              <a:spcBef>
                <a:spcPts val="0"/>
              </a:spcBef>
              <a:buNone/>
              <a:defRPr b="1"/>
            </a:lvl2pPr>
            <a:lvl3pPr marL="0" indent="0">
              <a:spcBef>
                <a:spcPts val="0"/>
              </a:spcBef>
              <a:buNone/>
              <a:defRPr b="1"/>
            </a:lvl3pPr>
            <a:lvl4pPr marL="0" indent="0">
              <a:spcBef>
                <a:spcPts val="0"/>
              </a:spcBef>
              <a:buNone/>
              <a:defRPr b="1"/>
            </a:lvl4pPr>
            <a:lvl5pPr marL="0" indent="0">
              <a:spcBef>
                <a:spcPts val="0"/>
              </a:spcBef>
              <a:buNone/>
              <a:defRPr b="1"/>
            </a:lvl5pPr>
            <a:lvl6pPr marL="0" indent="0">
              <a:spcBef>
                <a:spcPts val="0"/>
              </a:spcBef>
              <a:buNone/>
              <a:defRPr b="1"/>
            </a:lvl6pPr>
            <a:lvl7pPr marL="0" indent="0">
              <a:spcBef>
                <a:spcPts val="0"/>
              </a:spcBef>
              <a:buNone/>
              <a:defRPr b="1"/>
            </a:lvl7pPr>
            <a:lvl8pPr marL="0" indent="0">
              <a:spcBef>
                <a:spcPts val="0"/>
              </a:spcBef>
              <a:buNone/>
              <a:defRPr b="1"/>
            </a:lvl8pPr>
            <a:lvl9pPr marL="0" indent="0">
              <a:spcBef>
                <a:spcPts val="0"/>
              </a:spcBef>
              <a:buNone/>
              <a:defRPr b="1"/>
            </a:lvl9pPr>
          </a:lstStyle>
          <a:p>
            <a:pPr lvl="0"/>
            <a:r>
              <a:rPr lang="en-US"/>
              <a:t>[Conference/Symposium Information]</a:t>
            </a:r>
          </a:p>
        </p:txBody>
      </p:sp>
      <p:sp>
        <p:nvSpPr>
          <p:cNvPr id="12" name="Title 2">
            <a:extLst>
              <a:ext uri="{FF2B5EF4-FFF2-40B4-BE49-F238E27FC236}">
                <a16:creationId xmlns:a16="http://schemas.microsoft.com/office/drawing/2014/main" id="{D263DD1F-F0DF-254F-BC4B-D4A2566F48C7}"/>
              </a:ext>
            </a:extLst>
          </p:cNvPr>
          <p:cNvSpPr>
            <a:spLocks noGrp="1"/>
          </p:cNvSpPr>
          <p:nvPr>
            <p:ph type="ctrTitle" hasCustomPrompt="1"/>
          </p:nvPr>
        </p:nvSpPr>
        <p:spPr>
          <a:xfrm>
            <a:off x="365762" y="1554480"/>
            <a:ext cx="6633703" cy="2560320"/>
          </a:xfrm>
        </p:spPr>
        <p:txBody>
          <a:bodyPr anchor="t" anchorCtr="0"/>
          <a:lstStyle>
            <a:lvl1pPr algn="l">
              <a:defRPr sz="3750" b="0" spc="0" baseline="0"/>
            </a:lvl1pPr>
          </a:lstStyle>
          <a:p>
            <a:r>
              <a:rPr lang="en-US"/>
              <a:t>[Presentation title]</a:t>
            </a:r>
          </a:p>
        </p:txBody>
      </p:sp>
    </p:spTree>
    <p:extLst>
      <p:ext uri="{BB962C8B-B14F-4D97-AF65-F5344CB8AC3E}">
        <p14:creationId xmlns:p14="http://schemas.microsoft.com/office/powerpoint/2010/main" val="2829351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6643"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3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23555A9-1E4B-C946-84AE-AB4C697A5DF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Subtitle 3">
            <a:extLst>
              <a:ext uri="{FF2B5EF4-FFF2-40B4-BE49-F238E27FC236}">
                <a16:creationId xmlns:a16="http://schemas.microsoft.com/office/drawing/2014/main" id="{4077195B-8D8D-4BD5-8ADD-A390F24676CD}"/>
              </a:ext>
            </a:extLst>
          </p:cNvPr>
          <p:cNvSpPr>
            <a:spLocks noGrp="1"/>
          </p:cNvSpPr>
          <p:nvPr userDrawn="1">
            <p:ph type="subTitle" idx="1" hasCustomPrompt="1"/>
          </p:nvPr>
        </p:nvSpPr>
        <p:spPr>
          <a:xfrm>
            <a:off x="365758" y="4343400"/>
            <a:ext cx="6633703" cy="457200"/>
          </a:xfrm>
        </p:spPr>
        <p:txBody>
          <a:bodyPr>
            <a:noAutofit/>
          </a:bodyPr>
          <a:lstStyle>
            <a:lvl1pPr marL="0" indent="0" algn="l">
              <a:spcBef>
                <a:spcPts val="0"/>
              </a:spcBef>
              <a:buNone/>
              <a:defRPr sz="1500" b="1"/>
            </a:lvl1pPr>
            <a:lvl2pPr marL="0" indent="0" algn="l">
              <a:spcBef>
                <a:spcPts val="0"/>
              </a:spcBef>
              <a:buNone/>
              <a:defRPr sz="1500"/>
            </a:lvl2pPr>
            <a:lvl3pPr marL="0" indent="0" algn="l">
              <a:spcBef>
                <a:spcPts val="0"/>
              </a:spcBef>
              <a:buNone/>
              <a:defRPr sz="1500"/>
            </a:lvl3pPr>
            <a:lvl4pPr marL="0" indent="0" algn="l">
              <a:spcBef>
                <a:spcPts val="0"/>
              </a:spcBef>
              <a:buNone/>
              <a:defRPr sz="1500"/>
            </a:lvl4pPr>
            <a:lvl5pPr marL="0" indent="0" algn="l">
              <a:spcBef>
                <a:spcPts val="0"/>
              </a:spcBef>
              <a:buNone/>
              <a:defRPr sz="1500"/>
            </a:lvl5pPr>
            <a:lvl6pPr marL="0" indent="0" algn="l">
              <a:spcBef>
                <a:spcPts val="0"/>
              </a:spcBef>
              <a:buNone/>
              <a:defRPr sz="1500"/>
            </a:lvl6pPr>
            <a:lvl7pPr marL="0" indent="0" algn="l">
              <a:spcBef>
                <a:spcPts val="0"/>
              </a:spcBef>
              <a:buNone/>
              <a:defRPr sz="1500"/>
            </a:lvl7pPr>
            <a:lvl8pPr marL="0" indent="0" algn="l">
              <a:spcBef>
                <a:spcPts val="0"/>
              </a:spcBef>
              <a:buNone/>
              <a:defRPr sz="1500"/>
            </a:lvl8pPr>
            <a:lvl9pPr marL="0" indent="0" algn="l">
              <a:spcBef>
                <a:spcPts val="0"/>
              </a:spcBef>
              <a:buNone/>
              <a:defRPr sz="1500"/>
            </a:lvl9pPr>
          </a:lstStyle>
          <a:p>
            <a:r>
              <a:rPr lang="en-US"/>
              <a:t>[Month 00, 0000]</a:t>
            </a:r>
          </a:p>
        </p:txBody>
      </p:sp>
      <p:sp>
        <p:nvSpPr>
          <p:cNvPr id="5" name="Text Placeholder 4">
            <a:extLst>
              <a:ext uri="{FF2B5EF4-FFF2-40B4-BE49-F238E27FC236}">
                <a16:creationId xmlns:a16="http://schemas.microsoft.com/office/drawing/2014/main" id="{C7CE39BE-06F7-7349-BF12-45D065ED872B}"/>
              </a:ext>
            </a:extLst>
          </p:cNvPr>
          <p:cNvSpPr>
            <a:spLocks noGrp="1"/>
          </p:cNvSpPr>
          <p:nvPr>
            <p:ph type="body" sz="quarter" idx="11" hasCustomPrompt="1"/>
          </p:nvPr>
        </p:nvSpPr>
        <p:spPr>
          <a:xfrm>
            <a:off x="365758" y="4937760"/>
            <a:ext cx="6633703" cy="685800"/>
          </a:xfrm>
        </p:spPr>
        <p:txBody>
          <a:bodyPr/>
          <a:lstStyle>
            <a:lvl1pPr marL="0" indent="0">
              <a:spcBef>
                <a:spcPts val="0"/>
              </a:spcBef>
              <a:buNone/>
              <a:defRPr b="0"/>
            </a:lvl1pPr>
            <a:lvl2pPr marL="0" indent="0">
              <a:spcBef>
                <a:spcPts val="0"/>
              </a:spcBef>
              <a:buNone/>
              <a:defRPr b="0"/>
            </a:lvl2pPr>
            <a:lvl3pPr marL="0" indent="0">
              <a:spcBef>
                <a:spcPts val="0"/>
              </a:spcBef>
              <a:buNone/>
              <a:defRPr b="0"/>
            </a:lvl3pPr>
            <a:lvl4pPr marL="0" indent="0">
              <a:spcBef>
                <a:spcPts val="0"/>
              </a:spcBef>
              <a:buNone/>
              <a:defRPr b="0"/>
            </a:lvl4pPr>
            <a:lvl5pPr marL="0" indent="0">
              <a:spcBef>
                <a:spcPts val="0"/>
              </a:spcBef>
              <a:buNone/>
              <a:defRPr b="0"/>
            </a:lvl5pPr>
            <a:lvl6pPr marL="0" indent="0">
              <a:spcBef>
                <a:spcPts val="0"/>
              </a:spcBef>
              <a:buNone/>
              <a:defRPr b="0"/>
            </a:lvl6pPr>
            <a:lvl7pPr marL="0" indent="0">
              <a:spcBef>
                <a:spcPts val="0"/>
              </a:spcBef>
              <a:buNone/>
              <a:defRPr b="0"/>
            </a:lvl7pPr>
            <a:lvl8pPr marL="0" indent="0">
              <a:spcBef>
                <a:spcPts val="0"/>
              </a:spcBef>
              <a:buNone/>
              <a:defRPr b="0"/>
            </a:lvl8pPr>
            <a:lvl9pPr marL="0" indent="0">
              <a:spcBef>
                <a:spcPts val="0"/>
              </a:spcBef>
              <a:buNone/>
              <a:defRPr b="0"/>
            </a:lvl9pPr>
          </a:lstStyle>
          <a:p>
            <a:pPr lvl="0"/>
            <a:r>
              <a:rPr lang="en-US"/>
              <a:t>[Presenter Name]</a:t>
            </a:r>
            <a:br>
              <a:rPr lang="en-US"/>
            </a:br>
            <a:r>
              <a:rPr lang="en-US"/>
              <a:t>[Title]</a:t>
            </a:r>
          </a:p>
        </p:txBody>
      </p:sp>
      <p:pic>
        <p:nvPicPr>
          <p:cNvPr id="7" name="Bristol Myers Squibb" descr="Bristol Myers Squibb">
            <a:extLst>
              <a:ext uri="{FF2B5EF4-FFF2-40B4-BE49-F238E27FC236}">
                <a16:creationId xmlns:a16="http://schemas.microsoft.com/office/drawing/2014/main" id="{91000A19-9025-2C4A-9321-625720905BF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150689" y="5913096"/>
            <a:ext cx="3260487" cy="822960"/>
          </a:xfrm>
          <a:prstGeom prst="rect">
            <a:avLst/>
          </a:prstGeom>
          <a:noFill/>
        </p:spPr>
      </p:pic>
      <p:sp>
        <p:nvSpPr>
          <p:cNvPr id="12" name="Text Placeholder 1">
            <a:extLst>
              <a:ext uri="{FF2B5EF4-FFF2-40B4-BE49-F238E27FC236}">
                <a16:creationId xmlns:a16="http://schemas.microsoft.com/office/drawing/2014/main" id="{AFA2F1E8-D50A-114A-814A-C8277AC02D67}"/>
              </a:ext>
            </a:extLst>
          </p:cNvPr>
          <p:cNvSpPr>
            <a:spLocks noGrp="1"/>
          </p:cNvSpPr>
          <p:nvPr>
            <p:ph type="body" sz="quarter" idx="10" hasCustomPrompt="1"/>
          </p:nvPr>
        </p:nvSpPr>
        <p:spPr>
          <a:xfrm>
            <a:off x="365760" y="365760"/>
            <a:ext cx="7543165" cy="457200"/>
          </a:xfrm>
        </p:spPr>
        <p:txBody>
          <a:bodyPr/>
          <a:lstStyle>
            <a:lvl1pPr marL="0" marR="0" indent="0" algn="l" defTabSz="685800" rtl="0" eaLnBrk="1" fontAlgn="auto" latinLnBrk="0" hangingPunct="1">
              <a:lnSpc>
                <a:spcPct val="100000"/>
              </a:lnSpc>
              <a:spcBef>
                <a:spcPts val="0"/>
              </a:spcBef>
              <a:spcAft>
                <a:spcPts val="0"/>
              </a:spcAft>
              <a:buClrTx/>
              <a:buSzTx/>
              <a:buFont typeface="Trebuchet MS" panose="020B0603020202020204" pitchFamily="34" charset="0"/>
              <a:buNone/>
              <a:tabLst/>
              <a:defRPr b="1"/>
            </a:lvl1pPr>
            <a:lvl2pPr marL="0" indent="0">
              <a:spcBef>
                <a:spcPts val="0"/>
              </a:spcBef>
              <a:buNone/>
              <a:defRPr b="1"/>
            </a:lvl2pPr>
            <a:lvl3pPr marL="0" indent="0">
              <a:spcBef>
                <a:spcPts val="0"/>
              </a:spcBef>
              <a:buNone/>
              <a:defRPr b="1"/>
            </a:lvl3pPr>
            <a:lvl4pPr marL="0" indent="0">
              <a:spcBef>
                <a:spcPts val="0"/>
              </a:spcBef>
              <a:buNone/>
              <a:defRPr b="1"/>
            </a:lvl4pPr>
            <a:lvl5pPr marL="0" indent="0">
              <a:spcBef>
                <a:spcPts val="0"/>
              </a:spcBef>
              <a:buNone/>
              <a:defRPr b="1"/>
            </a:lvl5pPr>
            <a:lvl6pPr marL="0" indent="0">
              <a:spcBef>
                <a:spcPts val="0"/>
              </a:spcBef>
              <a:buNone/>
              <a:defRPr b="1"/>
            </a:lvl6pPr>
            <a:lvl7pPr marL="0" indent="0">
              <a:spcBef>
                <a:spcPts val="0"/>
              </a:spcBef>
              <a:buNone/>
              <a:defRPr b="1"/>
            </a:lvl7pPr>
            <a:lvl8pPr marL="0" indent="0">
              <a:spcBef>
                <a:spcPts val="0"/>
              </a:spcBef>
              <a:buNone/>
              <a:defRPr b="1"/>
            </a:lvl8pPr>
            <a:lvl9pPr marL="0" indent="0">
              <a:spcBef>
                <a:spcPts val="0"/>
              </a:spcBef>
              <a:buNone/>
              <a:defRPr b="1"/>
            </a:lvl9pPr>
          </a:lstStyle>
          <a:p>
            <a:pPr lvl="0"/>
            <a:r>
              <a:rPr lang="en-US"/>
              <a:t>[Conference/Symposium Information]</a:t>
            </a:r>
          </a:p>
        </p:txBody>
      </p:sp>
      <p:sp>
        <p:nvSpPr>
          <p:cNvPr id="11" name="Title 2">
            <a:extLst>
              <a:ext uri="{FF2B5EF4-FFF2-40B4-BE49-F238E27FC236}">
                <a16:creationId xmlns:a16="http://schemas.microsoft.com/office/drawing/2014/main" id="{7C40CB01-202C-0449-972F-A1C8C1B1C925}"/>
              </a:ext>
            </a:extLst>
          </p:cNvPr>
          <p:cNvSpPr>
            <a:spLocks noGrp="1"/>
          </p:cNvSpPr>
          <p:nvPr>
            <p:ph type="ctrTitle" hasCustomPrompt="1"/>
          </p:nvPr>
        </p:nvSpPr>
        <p:spPr>
          <a:xfrm>
            <a:off x="365762" y="1554480"/>
            <a:ext cx="6633703" cy="2560320"/>
          </a:xfrm>
        </p:spPr>
        <p:txBody>
          <a:bodyPr anchor="t" anchorCtr="0"/>
          <a:lstStyle>
            <a:lvl1pPr algn="l">
              <a:defRPr sz="3750" b="0" spc="0" baseline="0"/>
            </a:lvl1pPr>
          </a:lstStyle>
          <a:p>
            <a:r>
              <a:rPr lang="en-US"/>
              <a:t>[Presentation title]</a:t>
            </a:r>
          </a:p>
        </p:txBody>
      </p:sp>
    </p:spTree>
    <p:extLst>
      <p:ext uri="{BB962C8B-B14F-4D97-AF65-F5344CB8AC3E}">
        <p14:creationId xmlns:p14="http://schemas.microsoft.com/office/powerpoint/2010/main" val="3201597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6643"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Title Slide - Light Gray">
    <p:bg>
      <p:bgPr>
        <a:solidFill>
          <a:srgbClr val="EEE7E7"/>
        </a:solidFill>
        <a:effectLst/>
      </p:bgPr>
    </p:bg>
    <p:spTree>
      <p:nvGrpSpPr>
        <p:cNvPr id="1" name=""/>
        <p:cNvGrpSpPr/>
        <p:nvPr/>
      </p:nvGrpSpPr>
      <p:grpSpPr>
        <a:xfrm>
          <a:off x="0" y="0"/>
          <a:ext cx="0" cy="0"/>
          <a:chOff x="0" y="0"/>
          <a:chExt cx="0" cy="0"/>
        </a:xfrm>
      </p:grpSpPr>
      <p:sp>
        <p:nvSpPr>
          <p:cNvPr id="13" name="Text Placeholder 1">
            <a:extLst>
              <a:ext uri="{FF2B5EF4-FFF2-40B4-BE49-F238E27FC236}">
                <a16:creationId xmlns:a16="http://schemas.microsoft.com/office/drawing/2014/main" id="{692E5CDC-3F8F-AF4C-BDBB-F6335CB85FE8}"/>
              </a:ext>
            </a:extLst>
          </p:cNvPr>
          <p:cNvSpPr>
            <a:spLocks noGrp="1"/>
          </p:cNvSpPr>
          <p:nvPr>
            <p:ph type="body" sz="quarter" idx="10" hasCustomPrompt="1"/>
          </p:nvPr>
        </p:nvSpPr>
        <p:spPr>
          <a:xfrm>
            <a:off x="365760" y="365760"/>
            <a:ext cx="7543165" cy="457200"/>
          </a:xfrm>
        </p:spPr>
        <p:txBody>
          <a:bodyPr/>
          <a:lstStyle>
            <a:lvl1pPr marL="0" marR="0" indent="0" algn="l" defTabSz="685800" rtl="0" eaLnBrk="1" fontAlgn="auto" latinLnBrk="0" hangingPunct="1">
              <a:lnSpc>
                <a:spcPct val="100000"/>
              </a:lnSpc>
              <a:spcBef>
                <a:spcPts val="0"/>
              </a:spcBef>
              <a:spcAft>
                <a:spcPts val="0"/>
              </a:spcAft>
              <a:buClrTx/>
              <a:buSzTx/>
              <a:buFont typeface="Trebuchet MS" panose="020B0603020202020204" pitchFamily="34" charset="0"/>
              <a:buNone/>
              <a:tabLst/>
              <a:defRPr b="1"/>
            </a:lvl1pPr>
            <a:lvl2pPr marL="0" indent="0">
              <a:spcBef>
                <a:spcPts val="0"/>
              </a:spcBef>
              <a:buNone/>
              <a:defRPr b="1"/>
            </a:lvl2pPr>
            <a:lvl3pPr marL="0" indent="0">
              <a:spcBef>
                <a:spcPts val="0"/>
              </a:spcBef>
              <a:buNone/>
              <a:defRPr b="1"/>
            </a:lvl3pPr>
            <a:lvl4pPr marL="0" indent="0">
              <a:spcBef>
                <a:spcPts val="0"/>
              </a:spcBef>
              <a:buNone/>
              <a:defRPr b="1"/>
            </a:lvl4pPr>
            <a:lvl5pPr marL="0" indent="0">
              <a:spcBef>
                <a:spcPts val="0"/>
              </a:spcBef>
              <a:buNone/>
              <a:defRPr b="1"/>
            </a:lvl5pPr>
            <a:lvl6pPr marL="0" indent="0">
              <a:spcBef>
                <a:spcPts val="0"/>
              </a:spcBef>
              <a:buNone/>
              <a:defRPr b="1"/>
            </a:lvl6pPr>
            <a:lvl7pPr marL="0" indent="0">
              <a:spcBef>
                <a:spcPts val="0"/>
              </a:spcBef>
              <a:buNone/>
              <a:defRPr b="1"/>
            </a:lvl7pPr>
            <a:lvl8pPr marL="0" indent="0">
              <a:spcBef>
                <a:spcPts val="0"/>
              </a:spcBef>
              <a:buNone/>
              <a:defRPr b="1"/>
            </a:lvl8pPr>
            <a:lvl9pPr marL="0" indent="0">
              <a:spcBef>
                <a:spcPts val="0"/>
              </a:spcBef>
              <a:buNone/>
              <a:defRPr b="1"/>
            </a:lvl9pPr>
          </a:lstStyle>
          <a:p>
            <a:pPr lvl="0"/>
            <a:r>
              <a:rPr lang="en-US"/>
              <a:t>Division/Therapeutic Area [Edit here]</a:t>
            </a:r>
          </a:p>
        </p:txBody>
      </p:sp>
      <p:sp>
        <p:nvSpPr>
          <p:cNvPr id="3" name="Subtitle 3">
            <a:extLst>
              <a:ext uri="{FF2B5EF4-FFF2-40B4-BE49-F238E27FC236}">
                <a16:creationId xmlns:a16="http://schemas.microsoft.com/office/drawing/2014/main" id="{4077195B-8D8D-4BD5-8ADD-A390F24676CD}"/>
              </a:ext>
            </a:extLst>
          </p:cNvPr>
          <p:cNvSpPr>
            <a:spLocks noGrp="1"/>
          </p:cNvSpPr>
          <p:nvPr userDrawn="1">
            <p:ph type="subTitle" idx="1" hasCustomPrompt="1"/>
          </p:nvPr>
        </p:nvSpPr>
        <p:spPr>
          <a:xfrm>
            <a:off x="365759" y="4343400"/>
            <a:ext cx="7543800" cy="457200"/>
          </a:xfrm>
        </p:spPr>
        <p:txBody>
          <a:bodyPr>
            <a:noAutofit/>
          </a:bodyPr>
          <a:lstStyle>
            <a:lvl1pPr marL="0" indent="0" algn="l">
              <a:spcBef>
                <a:spcPts val="0"/>
              </a:spcBef>
              <a:buNone/>
              <a:defRPr sz="1500" b="1"/>
            </a:lvl1pPr>
            <a:lvl2pPr marL="0" indent="0" algn="l">
              <a:spcBef>
                <a:spcPts val="0"/>
              </a:spcBef>
              <a:buNone/>
              <a:defRPr sz="1500"/>
            </a:lvl2pPr>
            <a:lvl3pPr marL="0" indent="0" algn="l">
              <a:spcBef>
                <a:spcPts val="0"/>
              </a:spcBef>
              <a:buNone/>
              <a:defRPr sz="1500"/>
            </a:lvl3pPr>
            <a:lvl4pPr marL="0" indent="0" algn="l">
              <a:spcBef>
                <a:spcPts val="0"/>
              </a:spcBef>
              <a:buNone/>
              <a:defRPr sz="1500"/>
            </a:lvl4pPr>
            <a:lvl5pPr marL="0" indent="0" algn="l">
              <a:spcBef>
                <a:spcPts val="0"/>
              </a:spcBef>
              <a:buNone/>
              <a:defRPr sz="1500"/>
            </a:lvl5pPr>
            <a:lvl6pPr marL="0" indent="0" algn="l">
              <a:spcBef>
                <a:spcPts val="0"/>
              </a:spcBef>
              <a:buNone/>
              <a:defRPr sz="1500"/>
            </a:lvl6pPr>
            <a:lvl7pPr marL="0" indent="0" algn="l">
              <a:spcBef>
                <a:spcPts val="0"/>
              </a:spcBef>
              <a:buNone/>
              <a:defRPr sz="1500"/>
            </a:lvl7pPr>
            <a:lvl8pPr marL="0" indent="0" algn="l">
              <a:spcBef>
                <a:spcPts val="0"/>
              </a:spcBef>
              <a:buNone/>
              <a:defRPr sz="1500"/>
            </a:lvl8pPr>
            <a:lvl9pPr marL="0" indent="0" algn="l">
              <a:spcBef>
                <a:spcPts val="0"/>
              </a:spcBef>
              <a:buNone/>
              <a:defRPr sz="1500"/>
            </a:lvl9pPr>
          </a:lstStyle>
          <a:p>
            <a:r>
              <a:rPr lang="en-US"/>
              <a:t>[Month 00, 0000]</a:t>
            </a:r>
          </a:p>
        </p:txBody>
      </p:sp>
      <p:sp>
        <p:nvSpPr>
          <p:cNvPr id="6" name="Text Placeholder 4">
            <a:extLst>
              <a:ext uri="{FF2B5EF4-FFF2-40B4-BE49-F238E27FC236}">
                <a16:creationId xmlns:a16="http://schemas.microsoft.com/office/drawing/2014/main" id="{F1E892DE-B840-A64B-91A1-1B18F6037C3F}"/>
              </a:ext>
            </a:extLst>
          </p:cNvPr>
          <p:cNvSpPr>
            <a:spLocks noGrp="1"/>
          </p:cNvSpPr>
          <p:nvPr>
            <p:ph type="body" sz="quarter" idx="11" hasCustomPrompt="1"/>
          </p:nvPr>
        </p:nvSpPr>
        <p:spPr>
          <a:xfrm>
            <a:off x="365758" y="4937760"/>
            <a:ext cx="7543167" cy="685800"/>
          </a:xfrm>
        </p:spPr>
        <p:txBody>
          <a:bodyPr/>
          <a:lstStyle>
            <a:lvl1pPr marL="0" indent="0">
              <a:spcBef>
                <a:spcPts val="0"/>
              </a:spcBef>
              <a:buNone/>
              <a:defRPr b="0"/>
            </a:lvl1pPr>
            <a:lvl2pPr marL="0" indent="0">
              <a:spcBef>
                <a:spcPts val="0"/>
              </a:spcBef>
              <a:buNone/>
              <a:defRPr b="0"/>
            </a:lvl2pPr>
            <a:lvl3pPr marL="0" indent="0">
              <a:spcBef>
                <a:spcPts val="0"/>
              </a:spcBef>
              <a:buNone/>
              <a:defRPr b="0"/>
            </a:lvl3pPr>
            <a:lvl4pPr marL="0" indent="0">
              <a:spcBef>
                <a:spcPts val="0"/>
              </a:spcBef>
              <a:buNone/>
              <a:defRPr b="0"/>
            </a:lvl4pPr>
            <a:lvl5pPr marL="0" indent="0">
              <a:spcBef>
                <a:spcPts val="0"/>
              </a:spcBef>
              <a:buNone/>
              <a:defRPr b="0"/>
            </a:lvl5pPr>
            <a:lvl6pPr marL="0" indent="0">
              <a:spcBef>
                <a:spcPts val="0"/>
              </a:spcBef>
              <a:buNone/>
              <a:defRPr b="0"/>
            </a:lvl6pPr>
            <a:lvl7pPr marL="0" indent="0">
              <a:spcBef>
                <a:spcPts val="0"/>
              </a:spcBef>
              <a:buNone/>
              <a:defRPr b="0"/>
            </a:lvl7pPr>
            <a:lvl8pPr marL="0" indent="0">
              <a:spcBef>
                <a:spcPts val="0"/>
              </a:spcBef>
              <a:buNone/>
              <a:defRPr b="0"/>
            </a:lvl8pPr>
            <a:lvl9pPr marL="0" indent="0">
              <a:spcBef>
                <a:spcPts val="0"/>
              </a:spcBef>
              <a:buNone/>
              <a:defRPr b="0"/>
            </a:lvl9pPr>
          </a:lstStyle>
          <a:p>
            <a:pPr lvl="0"/>
            <a:r>
              <a:rPr lang="en-US"/>
              <a:t>[Presenter Name]</a:t>
            </a:r>
            <a:br>
              <a:rPr lang="en-US"/>
            </a:br>
            <a:r>
              <a:rPr lang="en-US"/>
              <a:t>[Title]</a:t>
            </a:r>
          </a:p>
        </p:txBody>
      </p:sp>
      <p:pic>
        <p:nvPicPr>
          <p:cNvPr id="7" name="Bristol Myers Squibb" descr="Bristol Myers Squibb">
            <a:extLst>
              <a:ext uri="{FF2B5EF4-FFF2-40B4-BE49-F238E27FC236}">
                <a16:creationId xmlns:a16="http://schemas.microsoft.com/office/drawing/2014/main" id="{91000A19-9025-2C4A-9321-625720905BF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150689" y="5913096"/>
            <a:ext cx="3260487" cy="822960"/>
          </a:xfrm>
          <a:prstGeom prst="rect">
            <a:avLst/>
          </a:prstGeom>
          <a:noFill/>
        </p:spPr>
      </p:pic>
      <p:sp>
        <p:nvSpPr>
          <p:cNvPr id="9" name="Title 2">
            <a:extLst>
              <a:ext uri="{FF2B5EF4-FFF2-40B4-BE49-F238E27FC236}">
                <a16:creationId xmlns:a16="http://schemas.microsoft.com/office/drawing/2014/main" id="{E3E75F75-2F67-BB42-A8A8-C4F14F72CC66}"/>
              </a:ext>
            </a:extLst>
          </p:cNvPr>
          <p:cNvSpPr>
            <a:spLocks noGrp="1"/>
          </p:cNvSpPr>
          <p:nvPr>
            <p:ph type="ctrTitle" hasCustomPrompt="1"/>
          </p:nvPr>
        </p:nvSpPr>
        <p:spPr>
          <a:xfrm>
            <a:off x="365762" y="1554480"/>
            <a:ext cx="6633703" cy="2560320"/>
          </a:xfrm>
        </p:spPr>
        <p:txBody>
          <a:bodyPr anchor="t" anchorCtr="0"/>
          <a:lstStyle>
            <a:lvl1pPr algn="l">
              <a:defRPr sz="3750" b="0" spc="0" baseline="0"/>
            </a:lvl1pPr>
          </a:lstStyle>
          <a:p>
            <a:r>
              <a:rPr lang="en-US"/>
              <a:t>[Presentation title]</a:t>
            </a:r>
          </a:p>
        </p:txBody>
      </p:sp>
    </p:spTree>
    <p:extLst>
      <p:ext uri="{BB962C8B-B14F-4D97-AF65-F5344CB8AC3E}">
        <p14:creationId xmlns:p14="http://schemas.microsoft.com/office/powerpoint/2010/main" val="2403204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6643" userDrawn="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D43C-8061-4F4B-A58C-537B44EA7F0E}"/>
              </a:ext>
            </a:extLst>
          </p:cNvPr>
          <p:cNvSpPr>
            <a:spLocks noGrp="1"/>
          </p:cNvSpPr>
          <p:nvPr>
            <p:ph type="title" hasCustomPrompt="1"/>
          </p:nvPr>
        </p:nvSpPr>
        <p:spPr/>
        <p:txBody>
          <a:bodyPr/>
          <a:lstStyle>
            <a:lvl1pPr>
              <a:defRPr/>
            </a:lvl1pPr>
          </a:lstStyle>
          <a:p>
            <a:r>
              <a:rPr lang="en-US"/>
              <a:t>[Slide title]</a:t>
            </a:r>
          </a:p>
        </p:txBody>
      </p:sp>
      <p:sp>
        <p:nvSpPr>
          <p:cNvPr id="3" name="Content Placeholder 2">
            <a:extLst>
              <a:ext uri="{FF2B5EF4-FFF2-40B4-BE49-F238E27FC236}">
                <a16:creationId xmlns:a16="http://schemas.microsoft.com/office/drawing/2014/main" id="{58BCB52D-820B-4886-993D-F1BD3CE0A1BF}"/>
              </a:ext>
            </a:extLst>
          </p:cNvPr>
          <p:cNvSpPr>
            <a:spLocks noGrp="1"/>
          </p:cNvSpPr>
          <p:nvPr>
            <p:ph idx="1" hasCustomPrompt="1"/>
          </p:nvPr>
        </p:nvSpPr>
        <p:spPr/>
        <p:txBody>
          <a:bodyPr rIns="0" numCol="2" spcCol="301752"/>
          <a:lstStyle>
            <a:lvl1pPr marL="308610" indent="-308610">
              <a:buFont typeface="+mj-lt"/>
              <a:buAutoNum type="arabicPeriod"/>
              <a:tabLst/>
              <a:defRPr/>
            </a:lvl1pPr>
            <a:lvl2pPr marL="480060" indent="-171450">
              <a:tabLst/>
              <a:defRPr/>
            </a:lvl2pPr>
            <a:lvl3pPr marL="651510" indent="-171450">
              <a:tabLst/>
              <a:defRPr/>
            </a:lvl3pPr>
            <a:lvl4pPr marL="822960" indent="-171450">
              <a:tabLst/>
              <a:defRPr/>
            </a:lvl4pPr>
            <a:lvl5pPr marL="994410" indent="-171450">
              <a:tabLst/>
              <a:defRPr/>
            </a:lvl5pPr>
            <a:lvl6pPr marL="1165860" indent="-171450">
              <a:tabLst/>
              <a:defRPr/>
            </a:lvl6pPr>
            <a:lvl7pPr marL="1337310" indent="-171450">
              <a:tabLst/>
              <a:defRPr/>
            </a:lvl7pPr>
            <a:lvl8pPr marL="1508760" indent="-171450">
              <a:tabLst/>
              <a:defRPr/>
            </a:lvl8pPr>
            <a:lvl9pPr marL="1680210" indent="-171450">
              <a:tabLst/>
              <a:defRPr/>
            </a:lvl9pPr>
          </a:lstStyle>
          <a:p>
            <a:pPr lvl="0"/>
            <a:r>
              <a:rPr lang="en-US"/>
              <a:t>[Agenda item]</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6" name="Slide Number Placeholder 3">
            <a:extLst>
              <a:ext uri="{FF2B5EF4-FFF2-40B4-BE49-F238E27FC236}">
                <a16:creationId xmlns:a16="http://schemas.microsoft.com/office/drawing/2014/main" id="{A7A49372-BC99-44B1-93F3-52B055BA1B4C}"/>
              </a:ext>
            </a:extLst>
          </p:cNvPr>
          <p:cNvSpPr>
            <a:spLocks noGrp="1"/>
          </p:cNvSpPr>
          <p:nvPr>
            <p:ph type="sldNum" sz="quarter" idx="12"/>
          </p:nvPr>
        </p:nvSpPr>
        <p:spPr/>
        <p:txBody>
          <a:bodyPr/>
          <a:lstStyle/>
          <a:p>
            <a:fld id="{B58DE5F1-E0F9-4CCA-92B7-7A6FC4DFEE14}" type="slidenum">
              <a:rPr lang="en-US" smtClean="0"/>
              <a:t>‹#›</a:t>
            </a:fld>
            <a:endParaRPr lang="en-US" dirty="0"/>
          </a:p>
        </p:txBody>
      </p:sp>
    </p:spTree>
    <p:extLst>
      <p:ext uri="{BB962C8B-B14F-4D97-AF65-F5344CB8AC3E}">
        <p14:creationId xmlns:p14="http://schemas.microsoft.com/office/powerpoint/2010/main" val="4007843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4992" userDrawn="1">
          <p15:clr>
            <a:srgbClr val="FBAE40"/>
          </p15:clr>
        </p15:guide>
        <p15:guide id="2" pos="5248"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D43C-8061-4F4B-A58C-537B44EA7F0E}"/>
              </a:ext>
            </a:extLst>
          </p:cNvPr>
          <p:cNvSpPr>
            <a:spLocks noGrp="1"/>
          </p:cNvSpPr>
          <p:nvPr>
            <p:ph type="title" hasCustomPrompt="1"/>
          </p:nvPr>
        </p:nvSpPr>
        <p:spPr/>
        <p:txBody>
          <a:bodyPr/>
          <a:lstStyle>
            <a:lvl1pPr>
              <a:defRPr/>
            </a:lvl1pPr>
          </a:lstStyle>
          <a:p>
            <a:r>
              <a:rPr lang="en-US"/>
              <a:t>[Slide title]</a:t>
            </a:r>
          </a:p>
        </p:txBody>
      </p:sp>
      <p:sp>
        <p:nvSpPr>
          <p:cNvPr id="3" name="Content Placeholder 2">
            <a:extLst>
              <a:ext uri="{FF2B5EF4-FFF2-40B4-BE49-F238E27FC236}">
                <a16:creationId xmlns:a16="http://schemas.microsoft.com/office/drawing/2014/main" id="{58BCB52D-820B-4886-993D-F1BD3CE0A1BF}"/>
              </a:ext>
            </a:extLst>
          </p:cNvPr>
          <p:cNvSpPr>
            <a:spLocks noGrp="1"/>
          </p:cNvSpPr>
          <p:nvPr>
            <p:ph idx="1"/>
          </p:nvPr>
        </p:nvSpPr>
        <p:spPr/>
        <p:txBody>
          <a:bodyPr/>
          <a:lstStyle>
            <a:lvl1pPr>
              <a:buClr>
                <a:srgbClr val="BE2BBB"/>
              </a:buClr>
              <a:defRPr/>
            </a:lvl1pPr>
            <a:lvl2pPr>
              <a:buClr>
                <a:srgbClr val="BE2BBB"/>
              </a:buClr>
              <a:defRPr/>
            </a:lvl2pPr>
            <a:lvl3pPr>
              <a:buClr>
                <a:srgbClr val="BE2BBB"/>
              </a:buClr>
              <a:defRPr/>
            </a:lvl3pPr>
            <a:lvl4pPr>
              <a:buClr>
                <a:srgbClr val="BE2BBB"/>
              </a:buClr>
              <a:defRPr/>
            </a:lvl4pPr>
            <a:lvl5pPr>
              <a:buClr>
                <a:srgbClr val="BE2BBB"/>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3">
            <a:extLst>
              <a:ext uri="{FF2B5EF4-FFF2-40B4-BE49-F238E27FC236}">
                <a16:creationId xmlns:a16="http://schemas.microsoft.com/office/drawing/2014/main" id="{A7A49372-BC99-44B1-93F3-52B055BA1B4C}"/>
              </a:ext>
            </a:extLst>
          </p:cNvPr>
          <p:cNvSpPr>
            <a:spLocks noGrp="1"/>
          </p:cNvSpPr>
          <p:nvPr>
            <p:ph type="sldNum" sz="quarter" idx="12"/>
          </p:nvPr>
        </p:nvSpPr>
        <p:spPr/>
        <p:txBody>
          <a:bodyPr/>
          <a:lstStyle/>
          <a:p>
            <a:fld id="{B58DE5F1-E0F9-4CCA-92B7-7A6FC4DFEE14}" type="slidenum">
              <a:rPr lang="en-US" smtClean="0"/>
              <a:t>‹#›</a:t>
            </a:fld>
            <a:endParaRPr lang="en-US" dirty="0"/>
          </a:p>
        </p:txBody>
      </p:sp>
      <p:sp>
        <p:nvSpPr>
          <p:cNvPr id="5" name="Text Placeholder 4">
            <a:extLst>
              <a:ext uri="{FF2B5EF4-FFF2-40B4-BE49-F238E27FC236}">
                <a16:creationId xmlns:a16="http://schemas.microsoft.com/office/drawing/2014/main" id="{760C722D-E23B-4D6B-9FE4-B5101AB74368}"/>
              </a:ext>
            </a:extLst>
          </p:cNvPr>
          <p:cNvSpPr>
            <a:spLocks noGrp="1"/>
          </p:cNvSpPr>
          <p:nvPr>
            <p:ph type="body" sz="quarter" idx="13"/>
          </p:nvPr>
        </p:nvSpPr>
        <p:spPr>
          <a:xfrm>
            <a:off x="365761" y="6249084"/>
            <a:ext cx="11461115" cy="93487"/>
          </a:xfrm>
        </p:spPr>
        <p:txBody>
          <a:bodyPr anchor="b">
            <a:spAutoFit/>
          </a:bodyPr>
          <a:lstStyle>
            <a:lvl1pPr marL="0" indent="0">
              <a:lnSpc>
                <a:spcPct val="90000"/>
              </a:lnSpc>
              <a:spcBef>
                <a:spcPts val="113"/>
              </a:spcBef>
              <a:buNone/>
              <a:defRPr sz="675"/>
            </a:lvl1pPr>
          </a:lstStyle>
          <a:p>
            <a:pPr lvl="0"/>
            <a:r>
              <a:rPr lang="en-US" dirty="0"/>
              <a:t>Click to edit Master text styles</a:t>
            </a:r>
          </a:p>
        </p:txBody>
      </p:sp>
    </p:spTree>
    <p:extLst>
      <p:ext uri="{BB962C8B-B14F-4D97-AF65-F5344CB8AC3E}">
        <p14:creationId xmlns:p14="http://schemas.microsoft.com/office/powerpoint/2010/main" val="1748122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6F4C8E8-7E9A-224F-8714-AB4216A9C1A5}"/>
              </a:ext>
            </a:extLst>
          </p:cNvPr>
          <p:cNvSpPr>
            <a:spLocks noGrp="1"/>
          </p:cNvSpPr>
          <p:nvPr>
            <p:ph type="title" hasCustomPrompt="1"/>
          </p:nvPr>
        </p:nvSpPr>
        <p:spPr>
          <a:xfrm>
            <a:off x="365760" y="365760"/>
            <a:ext cx="11460480" cy="914400"/>
          </a:xfrm>
        </p:spPr>
        <p:txBody>
          <a:bodyPr/>
          <a:lstStyle/>
          <a:p>
            <a:r>
              <a:rPr lang="en-US"/>
              <a:t>[Slide title]</a:t>
            </a:r>
          </a:p>
        </p:txBody>
      </p:sp>
      <p:sp>
        <p:nvSpPr>
          <p:cNvPr id="3" name="Content Placeholder 2">
            <a:extLst>
              <a:ext uri="{FF2B5EF4-FFF2-40B4-BE49-F238E27FC236}">
                <a16:creationId xmlns:a16="http://schemas.microsoft.com/office/drawing/2014/main" id="{A8D83941-3469-4946-BCE6-FA84F7323A00}"/>
              </a:ext>
            </a:extLst>
          </p:cNvPr>
          <p:cNvSpPr>
            <a:spLocks noGrp="1"/>
          </p:cNvSpPr>
          <p:nvPr>
            <p:ph sz="half" idx="1"/>
          </p:nvPr>
        </p:nvSpPr>
        <p:spPr>
          <a:xfrm>
            <a:off x="365759" y="1554480"/>
            <a:ext cx="5577840" cy="4572000"/>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8A127C-C71C-410F-8BEA-B1AA4E4DB590}"/>
              </a:ext>
            </a:extLst>
          </p:cNvPr>
          <p:cNvSpPr>
            <a:spLocks noGrp="1"/>
          </p:cNvSpPr>
          <p:nvPr>
            <p:ph sz="half" idx="2"/>
          </p:nvPr>
        </p:nvSpPr>
        <p:spPr>
          <a:xfrm>
            <a:off x="6248400" y="1554480"/>
            <a:ext cx="5577840" cy="4572000"/>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4">
            <a:extLst>
              <a:ext uri="{FF2B5EF4-FFF2-40B4-BE49-F238E27FC236}">
                <a16:creationId xmlns:a16="http://schemas.microsoft.com/office/drawing/2014/main" id="{941E30D8-4EF8-495A-8824-D819A46BF988}"/>
              </a:ext>
            </a:extLst>
          </p:cNvPr>
          <p:cNvSpPr>
            <a:spLocks noGrp="1"/>
          </p:cNvSpPr>
          <p:nvPr>
            <p:ph type="sldNum" sz="quarter" idx="12"/>
          </p:nvPr>
        </p:nvSpPr>
        <p:spPr/>
        <p:txBody>
          <a:bodyPr/>
          <a:lstStyle/>
          <a:p>
            <a:fld id="{B58DE5F1-E0F9-4CCA-92B7-7A6FC4DFEE14}" type="slidenum">
              <a:rPr lang="en-US" smtClean="0"/>
              <a:t>‹#›</a:t>
            </a:fld>
            <a:endParaRPr lang="en-US" dirty="0"/>
          </a:p>
        </p:txBody>
      </p:sp>
    </p:spTree>
    <p:extLst>
      <p:ext uri="{BB962C8B-B14F-4D97-AF65-F5344CB8AC3E}">
        <p14:creationId xmlns:p14="http://schemas.microsoft.com/office/powerpoint/2010/main" val="3384739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4992" userDrawn="1">
          <p15:clr>
            <a:srgbClr val="FBAE40"/>
          </p15:clr>
        </p15:guide>
        <p15:guide id="2" pos="5248" userDrawn="1">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0A65C3A-C556-7B4E-9098-E1FD19D432C7}"/>
              </a:ext>
            </a:extLst>
          </p:cNvPr>
          <p:cNvSpPr>
            <a:spLocks noGrp="1"/>
          </p:cNvSpPr>
          <p:nvPr>
            <p:ph type="title" hasCustomPrompt="1"/>
          </p:nvPr>
        </p:nvSpPr>
        <p:spPr>
          <a:xfrm>
            <a:off x="365760" y="365760"/>
            <a:ext cx="11460480" cy="914400"/>
          </a:xfrm>
        </p:spPr>
        <p:txBody>
          <a:bodyPr/>
          <a:lstStyle/>
          <a:p>
            <a:r>
              <a:rPr lang="en-US"/>
              <a:t>[Slide title]</a:t>
            </a:r>
          </a:p>
        </p:txBody>
      </p:sp>
      <p:sp>
        <p:nvSpPr>
          <p:cNvPr id="3" name="Content Placeholder 2">
            <a:extLst>
              <a:ext uri="{FF2B5EF4-FFF2-40B4-BE49-F238E27FC236}">
                <a16:creationId xmlns:a16="http://schemas.microsoft.com/office/drawing/2014/main" id="{A8D83941-3469-4946-BCE6-FA84F7323A00}"/>
              </a:ext>
            </a:extLst>
          </p:cNvPr>
          <p:cNvSpPr>
            <a:spLocks noGrp="1"/>
          </p:cNvSpPr>
          <p:nvPr>
            <p:ph sz="half" idx="1"/>
          </p:nvPr>
        </p:nvSpPr>
        <p:spPr>
          <a:xfrm>
            <a:off x="365760" y="1554480"/>
            <a:ext cx="3621024" cy="4572000"/>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8A127C-C71C-410F-8BEA-B1AA4E4DB590}"/>
              </a:ext>
            </a:extLst>
          </p:cNvPr>
          <p:cNvSpPr>
            <a:spLocks noGrp="1"/>
          </p:cNvSpPr>
          <p:nvPr>
            <p:ph sz="half" idx="2"/>
          </p:nvPr>
        </p:nvSpPr>
        <p:spPr>
          <a:xfrm>
            <a:off x="4285488" y="1554480"/>
            <a:ext cx="3621024" cy="4572000"/>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4">
            <a:extLst>
              <a:ext uri="{FF2B5EF4-FFF2-40B4-BE49-F238E27FC236}">
                <a16:creationId xmlns:a16="http://schemas.microsoft.com/office/drawing/2014/main" id="{48592F68-1A92-1442-9565-3EF907A57B35}"/>
              </a:ext>
            </a:extLst>
          </p:cNvPr>
          <p:cNvSpPr>
            <a:spLocks noGrp="1"/>
          </p:cNvSpPr>
          <p:nvPr>
            <p:ph sz="quarter" idx="13"/>
          </p:nvPr>
        </p:nvSpPr>
        <p:spPr>
          <a:xfrm>
            <a:off x="8205216" y="1554480"/>
            <a:ext cx="3621024"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941E30D8-4EF8-495A-8824-D819A46BF988}"/>
              </a:ext>
            </a:extLst>
          </p:cNvPr>
          <p:cNvSpPr>
            <a:spLocks noGrp="1"/>
          </p:cNvSpPr>
          <p:nvPr>
            <p:ph type="sldNum" sz="quarter" idx="12"/>
          </p:nvPr>
        </p:nvSpPr>
        <p:spPr/>
        <p:txBody>
          <a:bodyPr/>
          <a:lstStyle/>
          <a:p>
            <a:fld id="{B58DE5F1-E0F9-4CCA-92B7-7A6FC4DFEE14}" type="slidenum">
              <a:rPr lang="en-US" smtClean="0"/>
              <a:t>‹#›</a:t>
            </a:fld>
            <a:endParaRPr lang="en-US" dirty="0"/>
          </a:p>
        </p:txBody>
      </p:sp>
    </p:spTree>
    <p:extLst>
      <p:ext uri="{BB962C8B-B14F-4D97-AF65-F5344CB8AC3E}">
        <p14:creationId xmlns:p14="http://schemas.microsoft.com/office/powerpoint/2010/main" val="3876917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597" userDrawn="1">
          <p15:clr>
            <a:srgbClr val="FBAE40"/>
          </p15:clr>
        </p15:guide>
        <p15:guide id="2" pos="3349" userDrawn="1">
          <p15:clr>
            <a:srgbClr val="FBAE40"/>
          </p15:clr>
        </p15:guide>
        <p15:guide id="3" pos="6643" userDrawn="1">
          <p15:clr>
            <a:srgbClr val="FBAE40"/>
          </p15:clr>
        </p15:guide>
        <p15:guide id="4" pos="6891" userDrawn="1">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2861D7D-0CE3-D447-AB46-E7F0601A9C1D}"/>
              </a:ext>
            </a:extLst>
          </p:cNvPr>
          <p:cNvSpPr>
            <a:spLocks noGrp="1"/>
          </p:cNvSpPr>
          <p:nvPr>
            <p:ph type="title" hasCustomPrompt="1"/>
          </p:nvPr>
        </p:nvSpPr>
        <p:spPr>
          <a:xfrm>
            <a:off x="365760" y="365760"/>
            <a:ext cx="11460480" cy="914400"/>
          </a:xfrm>
        </p:spPr>
        <p:txBody>
          <a:bodyPr/>
          <a:lstStyle/>
          <a:p>
            <a:r>
              <a:rPr lang="en-US"/>
              <a:t>[Slide title]</a:t>
            </a:r>
          </a:p>
        </p:txBody>
      </p:sp>
      <p:sp>
        <p:nvSpPr>
          <p:cNvPr id="3" name="Content Placeholder 2">
            <a:extLst>
              <a:ext uri="{FF2B5EF4-FFF2-40B4-BE49-F238E27FC236}">
                <a16:creationId xmlns:a16="http://schemas.microsoft.com/office/drawing/2014/main" id="{A8D83941-3469-4946-BCE6-FA84F7323A00}"/>
              </a:ext>
            </a:extLst>
          </p:cNvPr>
          <p:cNvSpPr>
            <a:spLocks noGrp="1"/>
          </p:cNvSpPr>
          <p:nvPr>
            <p:ph sz="half" idx="1"/>
          </p:nvPr>
        </p:nvSpPr>
        <p:spPr>
          <a:xfrm>
            <a:off x="365760" y="1554480"/>
            <a:ext cx="2642616" cy="4572000"/>
          </a:xfrm>
        </p:spPr>
        <p:txBody>
          <a:bodyPr>
            <a:normAutofit/>
          </a:bodyPr>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8A127C-C71C-410F-8BEA-B1AA4E4DB590}"/>
              </a:ext>
            </a:extLst>
          </p:cNvPr>
          <p:cNvSpPr>
            <a:spLocks noGrp="1"/>
          </p:cNvSpPr>
          <p:nvPr>
            <p:ph sz="half" idx="2"/>
          </p:nvPr>
        </p:nvSpPr>
        <p:spPr>
          <a:xfrm>
            <a:off x="3302002" y="1554480"/>
            <a:ext cx="2641599" cy="4572000"/>
          </a:xfrm>
        </p:spPr>
        <p:txBody>
          <a:bodyPr>
            <a:normAutofit/>
          </a:bodyPr>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4">
            <a:extLst>
              <a:ext uri="{FF2B5EF4-FFF2-40B4-BE49-F238E27FC236}">
                <a16:creationId xmlns:a16="http://schemas.microsoft.com/office/drawing/2014/main" id="{48592F68-1A92-1442-9565-3EF907A57B35}"/>
              </a:ext>
            </a:extLst>
          </p:cNvPr>
          <p:cNvSpPr>
            <a:spLocks noGrp="1"/>
          </p:cNvSpPr>
          <p:nvPr>
            <p:ph sz="quarter" idx="13"/>
          </p:nvPr>
        </p:nvSpPr>
        <p:spPr>
          <a:xfrm>
            <a:off x="6248400" y="1554480"/>
            <a:ext cx="2641600" cy="4572000"/>
          </a:xfrm>
        </p:spPr>
        <p:txBody>
          <a:bodyPr>
            <a:normAutofit/>
          </a:bodyPr>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5">
            <a:extLst>
              <a:ext uri="{FF2B5EF4-FFF2-40B4-BE49-F238E27FC236}">
                <a16:creationId xmlns:a16="http://schemas.microsoft.com/office/drawing/2014/main" id="{04198CF4-E51B-2147-88D7-1228A1479BFA}"/>
              </a:ext>
            </a:extLst>
          </p:cNvPr>
          <p:cNvSpPr>
            <a:spLocks noGrp="1"/>
          </p:cNvSpPr>
          <p:nvPr>
            <p:ph sz="quarter" idx="14"/>
          </p:nvPr>
        </p:nvSpPr>
        <p:spPr>
          <a:xfrm>
            <a:off x="9183624" y="1554480"/>
            <a:ext cx="2642616" cy="4572000"/>
          </a:xfrm>
        </p:spPr>
        <p:txBody>
          <a:bodyPr>
            <a:normAutofit/>
          </a:bodyPr>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941E30D8-4EF8-495A-8824-D819A46BF988}"/>
              </a:ext>
            </a:extLst>
          </p:cNvPr>
          <p:cNvSpPr>
            <a:spLocks noGrp="1"/>
          </p:cNvSpPr>
          <p:nvPr>
            <p:ph type="sldNum" sz="quarter" idx="12"/>
          </p:nvPr>
        </p:nvSpPr>
        <p:spPr/>
        <p:txBody>
          <a:bodyPr/>
          <a:lstStyle/>
          <a:p>
            <a:fld id="{B58DE5F1-E0F9-4CCA-92B7-7A6FC4DFEE14}" type="slidenum">
              <a:rPr lang="en-US" smtClean="0"/>
              <a:t>‹#›</a:t>
            </a:fld>
            <a:endParaRPr lang="en-US" dirty="0"/>
          </a:p>
        </p:txBody>
      </p:sp>
    </p:spTree>
    <p:extLst>
      <p:ext uri="{BB962C8B-B14F-4D97-AF65-F5344CB8AC3E}">
        <p14:creationId xmlns:p14="http://schemas.microsoft.com/office/powerpoint/2010/main" val="2667705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773" userDrawn="1">
          <p15:clr>
            <a:srgbClr val="FBAE40"/>
          </p15:clr>
        </p15:guide>
        <p15:guide id="2" pos="2528" userDrawn="1">
          <p15:clr>
            <a:srgbClr val="FBAE40"/>
          </p15:clr>
        </p15:guide>
        <p15:guide id="3" pos="7467" userDrawn="1">
          <p15:clr>
            <a:srgbClr val="FBAE40"/>
          </p15:clr>
        </p15:guide>
        <p15:guide id="4" pos="7712" userDrawn="1">
          <p15:clr>
            <a:srgbClr val="FBAE40"/>
          </p15:clr>
        </p15:guide>
        <p15:guide id="5" pos="4992" userDrawn="1">
          <p15:clr>
            <a:srgbClr val="FBAE40"/>
          </p15:clr>
        </p15:guide>
        <p15:guide id="6" pos="5248" userDrawn="1">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idebar Lef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D903699-153C-AD47-95F6-16E2B30162AA}"/>
              </a:ext>
            </a:extLst>
          </p:cNvPr>
          <p:cNvSpPr>
            <a:spLocks noGrp="1"/>
          </p:cNvSpPr>
          <p:nvPr>
            <p:ph type="title" hasCustomPrompt="1"/>
          </p:nvPr>
        </p:nvSpPr>
        <p:spPr>
          <a:xfrm>
            <a:off x="365760" y="365760"/>
            <a:ext cx="11460480" cy="914400"/>
          </a:xfrm>
        </p:spPr>
        <p:txBody>
          <a:bodyPr/>
          <a:lstStyle/>
          <a:p>
            <a:r>
              <a:rPr lang="en-US"/>
              <a:t>[Slide title]</a:t>
            </a:r>
          </a:p>
        </p:txBody>
      </p:sp>
      <p:sp>
        <p:nvSpPr>
          <p:cNvPr id="3" name="Content Placeholder 2">
            <a:extLst>
              <a:ext uri="{FF2B5EF4-FFF2-40B4-BE49-F238E27FC236}">
                <a16:creationId xmlns:a16="http://schemas.microsoft.com/office/drawing/2014/main" id="{A8D83941-3469-4946-BCE6-FA84F7323A00}"/>
              </a:ext>
            </a:extLst>
          </p:cNvPr>
          <p:cNvSpPr>
            <a:spLocks noGrp="1"/>
          </p:cNvSpPr>
          <p:nvPr>
            <p:ph sz="half" idx="1"/>
          </p:nvPr>
        </p:nvSpPr>
        <p:spPr>
          <a:xfrm>
            <a:off x="365760" y="1554480"/>
            <a:ext cx="3618992" cy="4572000"/>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8A127C-C71C-410F-8BEA-B1AA4E4DB590}"/>
              </a:ext>
            </a:extLst>
          </p:cNvPr>
          <p:cNvSpPr>
            <a:spLocks noGrp="1"/>
          </p:cNvSpPr>
          <p:nvPr>
            <p:ph sz="half" idx="2"/>
          </p:nvPr>
        </p:nvSpPr>
        <p:spPr>
          <a:xfrm>
            <a:off x="4286504" y="1554480"/>
            <a:ext cx="7539736" cy="4572000"/>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4">
            <a:extLst>
              <a:ext uri="{FF2B5EF4-FFF2-40B4-BE49-F238E27FC236}">
                <a16:creationId xmlns:a16="http://schemas.microsoft.com/office/drawing/2014/main" id="{941E30D8-4EF8-495A-8824-D819A46BF988}"/>
              </a:ext>
            </a:extLst>
          </p:cNvPr>
          <p:cNvSpPr>
            <a:spLocks noGrp="1"/>
          </p:cNvSpPr>
          <p:nvPr>
            <p:ph type="sldNum" sz="quarter" idx="12"/>
          </p:nvPr>
        </p:nvSpPr>
        <p:spPr/>
        <p:txBody>
          <a:bodyPr/>
          <a:lstStyle/>
          <a:p>
            <a:fld id="{B58DE5F1-E0F9-4CCA-92B7-7A6FC4DFEE14}" type="slidenum">
              <a:rPr lang="en-US" smtClean="0"/>
              <a:t>‹#›</a:t>
            </a:fld>
            <a:endParaRPr lang="en-US" dirty="0"/>
          </a:p>
        </p:txBody>
      </p:sp>
    </p:spTree>
    <p:extLst>
      <p:ext uri="{BB962C8B-B14F-4D97-AF65-F5344CB8AC3E}">
        <p14:creationId xmlns:p14="http://schemas.microsoft.com/office/powerpoint/2010/main" val="1549241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600" userDrawn="1">
          <p15:clr>
            <a:srgbClr val="FBAE40"/>
          </p15:clr>
        </p15:guide>
        <p15:guide id="2" pos="3349"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idebar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EF123-E2C1-8448-BA4B-9ECBEA28E81D}"/>
              </a:ext>
            </a:extLst>
          </p:cNvPr>
          <p:cNvSpPr>
            <a:spLocks noGrp="1"/>
          </p:cNvSpPr>
          <p:nvPr>
            <p:ph type="title" hasCustomPrompt="1"/>
          </p:nvPr>
        </p:nvSpPr>
        <p:spPr>
          <a:xfrm>
            <a:off x="365760" y="365760"/>
            <a:ext cx="11460480" cy="914400"/>
          </a:xfrm>
        </p:spPr>
        <p:txBody>
          <a:bodyPr/>
          <a:lstStyle/>
          <a:p>
            <a:r>
              <a:rPr lang="en-US"/>
              <a:t>[Slide title]</a:t>
            </a:r>
          </a:p>
        </p:txBody>
      </p:sp>
      <p:sp>
        <p:nvSpPr>
          <p:cNvPr id="3" name="Content Placeholder 2">
            <a:extLst>
              <a:ext uri="{FF2B5EF4-FFF2-40B4-BE49-F238E27FC236}">
                <a16:creationId xmlns:a16="http://schemas.microsoft.com/office/drawing/2014/main" id="{A8D83941-3469-4946-BCE6-FA84F7323A00}"/>
              </a:ext>
            </a:extLst>
          </p:cNvPr>
          <p:cNvSpPr>
            <a:spLocks noGrp="1"/>
          </p:cNvSpPr>
          <p:nvPr>
            <p:ph sz="half" idx="1"/>
          </p:nvPr>
        </p:nvSpPr>
        <p:spPr>
          <a:xfrm>
            <a:off x="365760" y="1554480"/>
            <a:ext cx="7539736" cy="4572000"/>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8A127C-C71C-410F-8BEA-B1AA4E4DB590}"/>
              </a:ext>
            </a:extLst>
          </p:cNvPr>
          <p:cNvSpPr>
            <a:spLocks noGrp="1"/>
          </p:cNvSpPr>
          <p:nvPr>
            <p:ph sz="half" idx="2"/>
          </p:nvPr>
        </p:nvSpPr>
        <p:spPr>
          <a:xfrm>
            <a:off x="8207248" y="1554480"/>
            <a:ext cx="3618992" cy="4572000"/>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4">
            <a:extLst>
              <a:ext uri="{FF2B5EF4-FFF2-40B4-BE49-F238E27FC236}">
                <a16:creationId xmlns:a16="http://schemas.microsoft.com/office/drawing/2014/main" id="{67FB1D32-3E1C-554A-A887-047CEBF6A063}"/>
              </a:ext>
            </a:extLst>
          </p:cNvPr>
          <p:cNvSpPr>
            <a:spLocks noGrp="1"/>
          </p:cNvSpPr>
          <p:nvPr>
            <p:ph type="sldNum" sz="quarter" idx="12"/>
          </p:nvPr>
        </p:nvSpPr>
        <p:spPr/>
        <p:txBody>
          <a:bodyPr/>
          <a:lstStyle/>
          <a:p>
            <a:fld id="{B58DE5F1-E0F9-4CCA-92B7-7A6FC4DFEE14}" type="slidenum">
              <a:rPr lang="en-US" smtClean="0"/>
              <a:pPr/>
              <a:t>‹#›</a:t>
            </a:fld>
            <a:endParaRPr lang="en-US" dirty="0"/>
          </a:p>
        </p:txBody>
      </p:sp>
    </p:spTree>
    <p:extLst>
      <p:ext uri="{BB962C8B-B14F-4D97-AF65-F5344CB8AC3E}">
        <p14:creationId xmlns:p14="http://schemas.microsoft.com/office/powerpoint/2010/main" val="1030446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6640" userDrawn="1">
          <p15:clr>
            <a:srgbClr val="FBAE40"/>
          </p15:clr>
        </p15:guide>
        <p15:guide id="4" pos="6891" userDrawn="1">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ig Statem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244BE-F5F5-DB40-B805-09B59F695DCE}"/>
              </a:ext>
            </a:extLst>
          </p:cNvPr>
          <p:cNvSpPr>
            <a:spLocks noGrp="1"/>
          </p:cNvSpPr>
          <p:nvPr>
            <p:ph type="title" hasCustomPrompt="1"/>
          </p:nvPr>
        </p:nvSpPr>
        <p:spPr/>
        <p:txBody>
          <a:bodyPr/>
          <a:lstStyle/>
          <a:p>
            <a:r>
              <a:rPr lang="en-US"/>
              <a:t>[Optional slide title]</a:t>
            </a:r>
          </a:p>
        </p:txBody>
      </p:sp>
      <p:sp>
        <p:nvSpPr>
          <p:cNvPr id="3" name="Content Placeholder 2">
            <a:extLst>
              <a:ext uri="{FF2B5EF4-FFF2-40B4-BE49-F238E27FC236}">
                <a16:creationId xmlns:a16="http://schemas.microsoft.com/office/drawing/2014/main" id="{58BCB52D-820B-4886-993D-F1BD3CE0A1BF}"/>
              </a:ext>
            </a:extLst>
          </p:cNvPr>
          <p:cNvSpPr>
            <a:spLocks noGrp="1"/>
          </p:cNvSpPr>
          <p:nvPr>
            <p:ph idx="1" hasCustomPrompt="1"/>
          </p:nvPr>
        </p:nvSpPr>
        <p:spPr>
          <a:xfrm>
            <a:off x="365760" y="1554479"/>
            <a:ext cx="8524240" cy="4572000"/>
          </a:xfrm>
        </p:spPr>
        <p:txBody>
          <a:bodyPr>
            <a:noAutofit/>
          </a:bodyPr>
          <a:lstStyle>
            <a:lvl1pPr marL="0" indent="0">
              <a:lnSpc>
                <a:spcPct val="90000"/>
              </a:lnSpc>
              <a:spcBef>
                <a:spcPts val="0"/>
              </a:spcBef>
              <a:buFontTx/>
              <a:buNone/>
              <a:defRPr sz="4500" b="0" spc="0" baseline="0">
                <a:solidFill>
                  <a:schemeClr val="tx1"/>
                </a:solidFill>
                <a:latin typeface="+mn-lt"/>
              </a:defRPr>
            </a:lvl1pPr>
            <a:lvl2pPr marL="171450">
              <a:spcBef>
                <a:spcPts val="900"/>
              </a:spcBef>
              <a:defRPr/>
            </a:lvl2pPr>
            <a:lvl3pPr marL="342900">
              <a:defRPr/>
            </a:lvl3pPr>
            <a:lvl4pPr marL="514350">
              <a:defRPr/>
            </a:lvl4pPr>
            <a:lvl5pPr marL="685800">
              <a:defRPr/>
            </a:lvl5pPr>
            <a:lvl6pPr marL="857250">
              <a:defRPr/>
            </a:lvl6pPr>
            <a:lvl7pPr marL="1028700">
              <a:defRPr/>
            </a:lvl7pPr>
            <a:lvl8pPr marL="1200150">
              <a:defRPr/>
            </a:lvl8pPr>
            <a:lvl9pPr marL="1371600">
              <a:defRPr/>
            </a:lvl9pPr>
          </a:lstStyle>
          <a:p>
            <a:pPr lvl="0"/>
            <a:r>
              <a:rPr lang="en-US"/>
              <a:t>[Big statement]</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6" name="Slide Number Placeholder 3">
            <a:extLst>
              <a:ext uri="{FF2B5EF4-FFF2-40B4-BE49-F238E27FC236}">
                <a16:creationId xmlns:a16="http://schemas.microsoft.com/office/drawing/2014/main" id="{A7A49372-BC99-44B1-93F3-52B055BA1B4C}"/>
              </a:ext>
            </a:extLst>
          </p:cNvPr>
          <p:cNvSpPr>
            <a:spLocks noGrp="1"/>
          </p:cNvSpPr>
          <p:nvPr>
            <p:ph type="sldNum" sz="quarter" idx="12"/>
          </p:nvPr>
        </p:nvSpPr>
        <p:spPr/>
        <p:txBody>
          <a:bodyPr/>
          <a:lstStyle/>
          <a:p>
            <a:fld id="{B58DE5F1-E0F9-4CCA-92B7-7A6FC4DFEE14}" type="slidenum">
              <a:rPr lang="en-US" smtClean="0"/>
              <a:t>‹#›</a:t>
            </a:fld>
            <a:endParaRPr lang="en-US" dirty="0"/>
          </a:p>
        </p:txBody>
      </p:sp>
    </p:spTree>
    <p:extLst>
      <p:ext uri="{BB962C8B-B14F-4D97-AF65-F5344CB8AC3E}">
        <p14:creationId xmlns:p14="http://schemas.microsoft.com/office/powerpoint/2010/main" val="242847243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7467" userDrawn="1">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Big Statement - Amber">
    <p:bg>
      <p:bgPr>
        <a:gradFill>
          <a:gsLst>
            <a:gs pos="0">
              <a:srgbClr val="FFFBF4"/>
            </a:gs>
            <a:gs pos="100000">
              <a:srgbClr val="FFECCD"/>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244BE-F5F5-DB40-B805-09B59F695DCE}"/>
              </a:ext>
            </a:extLst>
          </p:cNvPr>
          <p:cNvSpPr>
            <a:spLocks noGrp="1"/>
          </p:cNvSpPr>
          <p:nvPr>
            <p:ph type="title" hasCustomPrompt="1"/>
          </p:nvPr>
        </p:nvSpPr>
        <p:spPr>
          <a:xfrm>
            <a:off x="365760" y="365760"/>
            <a:ext cx="11460480" cy="914400"/>
          </a:xfrm>
        </p:spPr>
        <p:txBody>
          <a:bodyPr/>
          <a:lstStyle/>
          <a:p>
            <a:r>
              <a:rPr lang="en-US"/>
              <a:t>[Optional slide title]</a:t>
            </a:r>
          </a:p>
        </p:txBody>
      </p:sp>
      <p:sp>
        <p:nvSpPr>
          <p:cNvPr id="3" name="Content Placeholder 2">
            <a:extLst>
              <a:ext uri="{FF2B5EF4-FFF2-40B4-BE49-F238E27FC236}">
                <a16:creationId xmlns:a16="http://schemas.microsoft.com/office/drawing/2014/main" id="{58BCB52D-820B-4886-993D-F1BD3CE0A1BF}"/>
              </a:ext>
            </a:extLst>
          </p:cNvPr>
          <p:cNvSpPr>
            <a:spLocks noGrp="1"/>
          </p:cNvSpPr>
          <p:nvPr>
            <p:ph idx="1" hasCustomPrompt="1"/>
          </p:nvPr>
        </p:nvSpPr>
        <p:spPr>
          <a:xfrm>
            <a:off x="365760" y="1554479"/>
            <a:ext cx="8524240" cy="4572000"/>
          </a:xfrm>
        </p:spPr>
        <p:txBody>
          <a:bodyPr>
            <a:noAutofit/>
          </a:bodyPr>
          <a:lstStyle>
            <a:lvl1pPr marL="0" indent="0">
              <a:lnSpc>
                <a:spcPct val="90000"/>
              </a:lnSpc>
              <a:spcBef>
                <a:spcPts val="0"/>
              </a:spcBef>
              <a:buFontTx/>
              <a:buNone/>
              <a:defRPr sz="4500" b="0" spc="0" baseline="0">
                <a:solidFill>
                  <a:schemeClr val="tx1"/>
                </a:solidFill>
                <a:latin typeface="+mn-lt"/>
              </a:defRPr>
            </a:lvl1pPr>
            <a:lvl2pPr marL="171450">
              <a:spcBef>
                <a:spcPts val="900"/>
              </a:spcBef>
              <a:defRPr/>
            </a:lvl2pPr>
            <a:lvl3pPr marL="342900">
              <a:defRPr/>
            </a:lvl3pPr>
            <a:lvl4pPr marL="514350">
              <a:defRPr/>
            </a:lvl4pPr>
            <a:lvl5pPr marL="685800">
              <a:defRPr/>
            </a:lvl5pPr>
            <a:lvl6pPr marL="857250">
              <a:defRPr/>
            </a:lvl6pPr>
            <a:lvl7pPr marL="1028700">
              <a:defRPr/>
            </a:lvl7pPr>
            <a:lvl8pPr marL="1200150">
              <a:defRPr/>
            </a:lvl8pPr>
            <a:lvl9pPr marL="1371600">
              <a:defRPr/>
            </a:lvl9pPr>
          </a:lstStyle>
          <a:p>
            <a:pPr lvl="0"/>
            <a:r>
              <a:rPr lang="en-US"/>
              <a:t>[Big statement]</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6" name="Slide Number Placeholder 3">
            <a:extLst>
              <a:ext uri="{FF2B5EF4-FFF2-40B4-BE49-F238E27FC236}">
                <a16:creationId xmlns:a16="http://schemas.microsoft.com/office/drawing/2014/main" id="{A7A49372-BC99-44B1-93F3-52B055BA1B4C}"/>
              </a:ext>
            </a:extLst>
          </p:cNvPr>
          <p:cNvSpPr>
            <a:spLocks noGrp="1"/>
          </p:cNvSpPr>
          <p:nvPr>
            <p:ph type="sldNum" sz="quarter" idx="12"/>
          </p:nvPr>
        </p:nvSpPr>
        <p:spPr/>
        <p:txBody>
          <a:bodyPr/>
          <a:lstStyle/>
          <a:p>
            <a:fld id="{B58DE5F1-E0F9-4CCA-92B7-7A6FC4DFEE14}" type="slidenum">
              <a:rPr lang="en-US" smtClean="0"/>
              <a:t>‹#›</a:t>
            </a:fld>
            <a:endParaRPr lang="en-US" dirty="0"/>
          </a:p>
        </p:txBody>
      </p:sp>
      <p:sp>
        <p:nvSpPr>
          <p:cNvPr id="4" name="TextBox 3">
            <a:extLst>
              <a:ext uri="{FF2B5EF4-FFF2-40B4-BE49-F238E27FC236}">
                <a16:creationId xmlns:a16="http://schemas.microsoft.com/office/drawing/2014/main" id="{C13C3B0F-C662-9F4D-A7D3-F64659F52807}"/>
              </a:ext>
            </a:extLst>
          </p:cNvPr>
          <p:cNvSpPr txBox="1"/>
          <p:nvPr userDrawn="1"/>
        </p:nvSpPr>
        <p:spPr>
          <a:xfrm>
            <a:off x="213360" y="619760"/>
            <a:ext cx="0" cy="0"/>
          </a:xfrm>
          <a:prstGeom prst="rect">
            <a:avLst/>
          </a:prstGeom>
          <a:noFill/>
        </p:spPr>
        <p:txBody>
          <a:bodyPr wrap="none" lIns="0" tIns="0" rIns="0" bIns="0" rtlCol="0">
            <a:noAutofit/>
          </a:bodyPr>
          <a:lstStyle/>
          <a:p>
            <a:pPr marL="171450" indent="-171450">
              <a:lnSpc>
                <a:spcPct val="100000"/>
              </a:lnSpc>
              <a:spcBef>
                <a:spcPts val="900"/>
              </a:spcBef>
              <a:buSzPct val="100000"/>
              <a:buFont typeface="Trebuchet MS"/>
              <a:buChar char="•"/>
            </a:pPr>
            <a:endParaRPr lang="en-US" sz="1500" dirty="0"/>
          </a:p>
        </p:txBody>
      </p:sp>
    </p:spTree>
    <p:extLst>
      <p:ext uri="{BB962C8B-B14F-4D97-AF65-F5344CB8AC3E}">
        <p14:creationId xmlns:p14="http://schemas.microsoft.com/office/powerpoint/2010/main" val="223588845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7467" userDrawn="1">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ig Statement - Peach">
    <p:bg>
      <p:bgPr>
        <a:gradFill>
          <a:gsLst>
            <a:gs pos="0">
              <a:srgbClr val="FFF7F3"/>
            </a:gs>
            <a:gs pos="100000">
              <a:srgbClr val="FEDCCA"/>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244BE-F5F5-DB40-B805-09B59F695DCE}"/>
              </a:ext>
            </a:extLst>
          </p:cNvPr>
          <p:cNvSpPr>
            <a:spLocks noGrp="1"/>
          </p:cNvSpPr>
          <p:nvPr>
            <p:ph type="title" hasCustomPrompt="1"/>
          </p:nvPr>
        </p:nvSpPr>
        <p:spPr>
          <a:xfrm>
            <a:off x="365760" y="365760"/>
            <a:ext cx="11460480" cy="914400"/>
          </a:xfrm>
        </p:spPr>
        <p:txBody>
          <a:bodyPr/>
          <a:lstStyle/>
          <a:p>
            <a:r>
              <a:rPr lang="en-US"/>
              <a:t>[Optional slide title]</a:t>
            </a:r>
          </a:p>
        </p:txBody>
      </p:sp>
      <p:sp>
        <p:nvSpPr>
          <p:cNvPr id="3" name="Content Placeholder 2">
            <a:extLst>
              <a:ext uri="{FF2B5EF4-FFF2-40B4-BE49-F238E27FC236}">
                <a16:creationId xmlns:a16="http://schemas.microsoft.com/office/drawing/2014/main" id="{58BCB52D-820B-4886-993D-F1BD3CE0A1BF}"/>
              </a:ext>
            </a:extLst>
          </p:cNvPr>
          <p:cNvSpPr>
            <a:spLocks noGrp="1"/>
          </p:cNvSpPr>
          <p:nvPr>
            <p:ph idx="1" hasCustomPrompt="1"/>
          </p:nvPr>
        </p:nvSpPr>
        <p:spPr>
          <a:xfrm>
            <a:off x="365760" y="1554479"/>
            <a:ext cx="8524240" cy="4572000"/>
          </a:xfrm>
        </p:spPr>
        <p:txBody>
          <a:bodyPr>
            <a:noAutofit/>
          </a:bodyPr>
          <a:lstStyle>
            <a:lvl1pPr marL="0" indent="0">
              <a:lnSpc>
                <a:spcPct val="90000"/>
              </a:lnSpc>
              <a:spcBef>
                <a:spcPts val="0"/>
              </a:spcBef>
              <a:buFontTx/>
              <a:buNone/>
              <a:defRPr sz="4500" b="0" spc="0" baseline="0">
                <a:solidFill>
                  <a:schemeClr val="tx1"/>
                </a:solidFill>
                <a:latin typeface="+mn-lt"/>
              </a:defRPr>
            </a:lvl1pPr>
            <a:lvl2pPr marL="171450">
              <a:spcBef>
                <a:spcPts val="900"/>
              </a:spcBef>
              <a:defRPr/>
            </a:lvl2pPr>
            <a:lvl3pPr marL="342900">
              <a:defRPr/>
            </a:lvl3pPr>
            <a:lvl4pPr marL="514350">
              <a:defRPr/>
            </a:lvl4pPr>
            <a:lvl5pPr marL="685800">
              <a:defRPr/>
            </a:lvl5pPr>
            <a:lvl6pPr marL="857250">
              <a:defRPr/>
            </a:lvl6pPr>
            <a:lvl7pPr marL="1028700">
              <a:defRPr/>
            </a:lvl7pPr>
            <a:lvl8pPr marL="1200150">
              <a:defRPr/>
            </a:lvl8pPr>
            <a:lvl9pPr marL="1371600">
              <a:defRPr/>
            </a:lvl9pPr>
          </a:lstStyle>
          <a:p>
            <a:pPr lvl="0"/>
            <a:r>
              <a:rPr lang="en-US"/>
              <a:t>[Big statement]</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6" name="Slide Number Placeholder 3">
            <a:extLst>
              <a:ext uri="{FF2B5EF4-FFF2-40B4-BE49-F238E27FC236}">
                <a16:creationId xmlns:a16="http://schemas.microsoft.com/office/drawing/2014/main" id="{A7A49372-BC99-44B1-93F3-52B055BA1B4C}"/>
              </a:ext>
            </a:extLst>
          </p:cNvPr>
          <p:cNvSpPr>
            <a:spLocks noGrp="1"/>
          </p:cNvSpPr>
          <p:nvPr>
            <p:ph type="sldNum" sz="quarter" idx="12"/>
          </p:nvPr>
        </p:nvSpPr>
        <p:spPr/>
        <p:txBody>
          <a:bodyPr/>
          <a:lstStyle/>
          <a:p>
            <a:fld id="{B58DE5F1-E0F9-4CCA-92B7-7A6FC4DFEE14}" type="slidenum">
              <a:rPr lang="en-US" smtClean="0"/>
              <a:t>‹#›</a:t>
            </a:fld>
            <a:endParaRPr lang="en-US" dirty="0"/>
          </a:p>
        </p:txBody>
      </p:sp>
    </p:spTree>
    <p:extLst>
      <p:ext uri="{BB962C8B-B14F-4D97-AF65-F5344CB8AC3E}">
        <p14:creationId xmlns:p14="http://schemas.microsoft.com/office/powerpoint/2010/main" val="90675038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7467" userDrawn="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ig Statement - Olive">
    <p:bg>
      <p:bgPr>
        <a:gradFill>
          <a:gsLst>
            <a:gs pos="0">
              <a:srgbClr val="FAF6F3"/>
            </a:gs>
            <a:gs pos="100000">
              <a:srgbClr val="EAD5C9"/>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244BE-F5F5-DB40-B805-09B59F695DCE}"/>
              </a:ext>
            </a:extLst>
          </p:cNvPr>
          <p:cNvSpPr>
            <a:spLocks noGrp="1"/>
          </p:cNvSpPr>
          <p:nvPr>
            <p:ph type="title" hasCustomPrompt="1"/>
          </p:nvPr>
        </p:nvSpPr>
        <p:spPr>
          <a:xfrm>
            <a:off x="365760" y="365760"/>
            <a:ext cx="11460480" cy="914400"/>
          </a:xfrm>
        </p:spPr>
        <p:txBody>
          <a:bodyPr/>
          <a:lstStyle/>
          <a:p>
            <a:r>
              <a:rPr lang="en-US"/>
              <a:t>[Optional slide title]</a:t>
            </a:r>
          </a:p>
        </p:txBody>
      </p:sp>
      <p:sp>
        <p:nvSpPr>
          <p:cNvPr id="3" name="Content Placeholder 2">
            <a:extLst>
              <a:ext uri="{FF2B5EF4-FFF2-40B4-BE49-F238E27FC236}">
                <a16:creationId xmlns:a16="http://schemas.microsoft.com/office/drawing/2014/main" id="{58BCB52D-820B-4886-993D-F1BD3CE0A1BF}"/>
              </a:ext>
            </a:extLst>
          </p:cNvPr>
          <p:cNvSpPr>
            <a:spLocks noGrp="1"/>
          </p:cNvSpPr>
          <p:nvPr>
            <p:ph idx="1" hasCustomPrompt="1"/>
          </p:nvPr>
        </p:nvSpPr>
        <p:spPr>
          <a:xfrm>
            <a:off x="365760" y="1554479"/>
            <a:ext cx="8524240" cy="4572000"/>
          </a:xfrm>
        </p:spPr>
        <p:txBody>
          <a:bodyPr>
            <a:noAutofit/>
          </a:bodyPr>
          <a:lstStyle>
            <a:lvl1pPr marL="0" indent="0">
              <a:lnSpc>
                <a:spcPct val="90000"/>
              </a:lnSpc>
              <a:spcBef>
                <a:spcPts val="0"/>
              </a:spcBef>
              <a:buFontTx/>
              <a:buNone/>
              <a:defRPr sz="4500" b="0" spc="0" baseline="0">
                <a:solidFill>
                  <a:schemeClr val="tx1"/>
                </a:solidFill>
                <a:latin typeface="+mn-lt"/>
              </a:defRPr>
            </a:lvl1pPr>
            <a:lvl2pPr marL="171450">
              <a:spcBef>
                <a:spcPts val="900"/>
              </a:spcBef>
              <a:defRPr/>
            </a:lvl2pPr>
            <a:lvl3pPr marL="342900">
              <a:defRPr/>
            </a:lvl3pPr>
            <a:lvl4pPr marL="514350">
              <a:defRPr/>
            </a:lvl4pPr>
            <a:lvl5pPr marL="685800">
              <a:defRPr/>
            </a:lvl5pPr>
            <a:lvl6pPr marL="857250">
              <a:defRPr/>
            </a:lvl6pPr>
            <a:lvl7pPr marL="1028700">
              <a:defRPr/>
            </a:lvl7pPr>
            <a:lvl8pPr marL="1200150">
              <a:defRPr/>
            </a:lvl8pPr>
            <a:lvl9pPr marL="1371600">
              <a:defRPr/>
            </a:lvl9pPr>
          </a:lstStyle>
          <a:p>
            <a:pPr lvl="0"/>
            <a:r>
              <a:rPr lang="en-US"/>
              <a:t>[Big statement]</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6" name="Slide Number Placeholder 3">
            <a:extLst>
              <a:ext uri="{FF2B5EF4-FFF2-40B4-BE49-F238E27FC236}">
                <a16:creationId xmlns:a16="http://schemas.microsoft.com/office/drawing/2014/main" id="{A7A49372-BC99-44B1-93F3-52B055BA1B4C}"/>
              </a:ext>
            </a:extLst>
          </p:cNvPr>
          <p:cNvSpPr>
            <a:spLocks noGrp="1"/>
          </p:cNvSpPr>
          <p:nvPr>
            <p:ph type="sldNum" sz="quarter" idx="12"/>
          </p:nvPr>
        </p:nvSpPr>
        <p:spPr/>
        <p:txBody>
          <a:bodyPr/>
          <a:lstStyle/>
          <a:p>
            <a:fld id="{B58DE5F1-E0F9-4CCA-92B7-7A6FC4DFEE14}" type="slidenum">
              <a:rPr lang="en-US" smtClean="0"/>
              <a:t>‹#›</a:t>
            </a:fld>
            <a:endParaRPr lang="en-US" dirty="0"/>
          </a:p>
        </p:txBody>
      </p:sp>
    </p:spTree>
    <p:extLst>
      <p:ext uri="{BB962C8B-B14F-4D97-AF65-F5344CB8AC3E}">
        <p14:creationId xmlns:p14="http://schemas.microsoft.com/office/powerpoint/2010/main" val="367463105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7467" userDrawn="1">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ig Statement - Almond">
    <p:bg>
      <p:bgPr>
        <a:gradFill>
          <a:gsLst>
            <a:gs pos="0">
              <a:srgbClr val="F8F3F1"/>
            </a:gs>
            <a:gs pos="100000">
              <a:srgbClr val="DFCBC3"/>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244BE-F5F5-DB40-B805-09B59F695DCE}"/>
              </a:ext>
            </a:extLst>
          </p:cNvPr>
          <p:cNvSpPr>
            <a:spLocks noGrp="1"/>
          </p:cNvSpPr>
          <p:nvPr>
            <p:ph type="title" hasCustomPrompt="1"/>
          </p:nvPr>
        </p:nvSpPr>
        <p:spPr>
          <a:xfrm>
            <a:off x="365760" y="365760"/>
            <a:ext cx="11460480" cy="914400"/>
          </a:xfrm>
        </p:spPr>
        <p:txBody>
          <a:bodyPr/>
          <a:lstStyle/>
          <a:p>
            <a:r>
              <a:rPr lang="en-US"/>
              <a:t>[Optional slide title]</a:t>
            </a:r>
          </a:p>
        </p:txBody>
      </p:sp>
      <p:sp>
        <p:nvSpPr>
          <p:cNvPr id="3" name="Content Placeholder 2">
            <a:extLst>
              <a:ext uri="{FF2B5EF4-FFF2-40B4-BE49-F238E27FC236}">
                <a16:creationId xmlns:a16="http://schemas.microsoft.com/office/drawing/2014/main" id="{58BCB52D-820B-4886-993D-F1BD3CE0A1BF}"/>
              </a:ext>
            </a:extLst>
          </p:cNvPr>
          <p:cNvSpPr>
            <a:spLocks noGrp="1"/>
          </p:cNvSpPr>
          <p:nvPr>
            <p:ph idx="1" hasCustomPrompt="1"/>
          </p:nvPr>
        </p:nvSpPr>
        <p:spPr>
          <a:xfrm>
            <a:off x="365760" y="1554479"/>
            <a:ext cx="8524240" cy="4572000"/>
          </a:xfrm>
        </p:spPr>
        <p:txBody>
          <a:bodyPr>
            <a:noAutofit/>
          </a:bodyPr>
          <a:lstStyle>
            <a:lvl1pPr marL="0" indent="0">
              <a:lnSpc>
                <a:spcPct val="90000"/>
              </a:lnSpc>
              <a:spcBef>
                <a:spcPts val="0"/>
              </a:spcBef>
              <a:buFontTx/>
              <a:buNone/>
              <a:defRPr sz="4500" b="0" spc="0" baseline="0">
                <a:solidFill>
                  <a:schemeClr val="tx1"/>
                </a:solidFill>
                <a:latin typeface="+mn-lt"/>
              </a:defRPr>
            </a:lvl1pPr>
            <a:lvl2pPr marL="171450">
              <a:spcBef>
                <a:spcPts val="900"/>
              </a:spcBef>
              <a:defRPr/>
            </a:lvl2pPr>
            <a:lvl3pPr marL="342900">
              <a:defRPr/>
            </a:lvl3pPr>
            <a:lvl4pPr marL="514350">
              <a:defRPr/>
            </a:lvl4pPr>
            <a:lvl5pPr marL="685800">
              <a:defRPr/>
            </a:lvl5pPr>
            <a:lvl6pPr marL="857250">
              <a:defRPr/>
            </a:lvl6pPr>
            <a:lvl7pPr marL="1028700">
              <a:defRPr/>
            </a:lvl7pPr>
            <a:lvl8pPr marL="1200150">
              <a:defRPr/>
            </a:lvl8pPr>
            <a:lvl9pPr marL="1371600">
              <a:defRPr/>
            </a:lvl9pPr>
          </a:lstStyle>
          <a:p>
            <a:pPr lvl="0"/>
            <a:r>
              <a:rPr lang="en-US"/>
              <a:t>[Big statement]</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6" name="Slide Number Placeholder 3">
            <a:extLst>
              <a:ext uri="{FF2B5EF4-FFF2-40B4-BE49-F238E27FC236}">
                <a16:creationId xmlns:a16="http://schemas.microsoft.com/office/drawing/2014/main" id="{A7A49372-BC99-44B1-93F3-52B055BA1B4C}"/>
              </a:ext>
            </a:extLst>
          </p:cNvPr>
          <p:cNvSpPr>
            <a:spLocks noGrp="1"/>
          </p:cNvSpPr>
          <p:nvPr>
            <p:ph type="sldNum" sz="quarter" idx="12"/>
          </p:nvPr>
        </p:nvSpPr>
        <p:spPr/>
        <p:txBody>
          <a:bodyPr/>
          <a:lstStyle/>
          <a:p>
            <a:fld id="{B58DE5F1-E0F9-4CCA-92B7-7A6FC4DFEE14}" type="slidenum">
              <a:rPr lang="en-US" smtClean="0"/>
              <a:t>‹#›</a:t>
            </a:fld>
            <a:endParaRPr lang="en-US" dirty="0"/>
          </a:p>
        </p:txBody>
      </p:sp>
    </p:spTree>
    <p:extLst>
      <p:ext uri="{BB962C8B-B14F-4D97-AF65-F5344CB8AC3E}">
        <p14:creationId xmlns:p14="http://schemas.microsoft.com/office/powerpoint/2010/main" val="84460436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7467" userDrawn="1">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ig Statement - Sienna">
    <p:bg>
      <p:bgPr>
        <a:gradFill>
          <a:gsLst>
            <a:gs pos="0">
              <a:srgbClr val="F5F0F0"/>
            </a:gs>
            <a:gs pos="100000">
              <a:srgbClr val="DAC5C5"/>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244BE-F5F5-DB40-B805-09B59F695DCE}"/>
              </a:ext>
            </a:extLst>
          </p:cNvPr>
          <p:cNvSpPr>
            <a:spLocks noGrp="1"/>
          </p:cNvSpPr>
          <p:nvPr>
            <p:ph type="title" hasCustomPrompt="1"/>
          </p:nvPr>
        </p:nvSpPr>
        <p:spPr>
          <a:xfrm>
            <a:off x="365760" y="365760"/>
            <a:ext cx="11460480" cy="914400"/>
          </a:xfrm>
        </p:spPr>
        <p:txBody>
          <a:bodyPr/>
          <a:lstStyle/>
          <a:p>
            <a:r>
              <a:rPr lang="en-US"/>
              <a:t>[Optional slide title]</a:t>
            </a:r>
          </a:p>
        </p:txBody>
      </p:sp>
      <p:sp>
        <p:nvSpPr>
          <p:cNvPr id="3" name="Content Placeholder 2">
            <a:extLst>
              <a:ext uri="{FF2B5EF4-FFF2-40B4-BE49-F238E27FC236}">
                <a16:creationId xmlns:a16="http://schemas.microsoft.com/office/drawing/2014/main" id="{58BCB52D-820B-4886-993D-F1BD3CE0A1BF}"/>
              </a:ext>
            </a:extLst>
          </p:cNvPr>
          <p:cNvSpPr>
            <a:spLocks noGrp="1"/>
          </p:cNvSpPr>
          <p:nvPr>
            <p:ph idx="1" hasCustomPrompt="1"/>
          </p:nvPr>
        </p:nvSpPr>
        <p:spPr>
          <a:xfrm>
            <a:off x="365760" y="1554479"/>
            <a:ext cx="8524240" cy="4572000"/>
          </a:xfrm>
        </p:spPr>
        <p:txBody>
          <a:bodyPr>
            <a:noAutofit/>
          </a:bodyPr>
          <a:lstStyle>
            <a:lvl1pPr marL="0" indent="0">
              <a:lnSpc>
                <a:spcPct val="90000"/>
              </a:lnSpc>
              <a:spcBef>
                <a:spcPts val="0"/>
              </a:spcBef>
              <a:buFontTx/>
              <a:buNone/>
              <a:defRPr sz="4500" b="0" spc="0" baseline="0">
                <a:solidFill>
                  <a:schemeClr val="tx1"/>
                </a:solidFill>
                <a:latin typeface="+mn-lt"/>
              </a:defRPr>
            </a:lvl1pPr>
            <a:lvl2pPr marL="171450">
              <a:spcBef>
                <a:spcPts val="900"/>
              </a:spcBef>
              <a:defRPr/>
            </a:lvl2pPr>
            <a:lvl3pPr marL="342900">
              <a:defRPr/>
            </a:lvl3pPr>
            <a:lvl4pPr marL="514350">
              <a:defRPr/>
            </a:lvl4pPr>
            <a:lvl5pPr marL="685800">
              <a:defRPr/>
            </a:lvl5pPr>
            <a:lvl6pPr marL="857250">
              <a:defRPr/>
            </a:lvl6pPr>
            <a:lvl7pPr marL="1028700">
              <a:defRPr/>
            </a:lvl7pPr>
            <a:lvl8pPr marL="1200150">
              <a:defRPr/>
            </a:lvl8pPr>
            <a:lvl9pPr marL="1371600">
              <a:defRPr/>
            </a:lvl9pPr>
          </a:lstStyle>
          <a:p>
            <a:pPr lvl="0"/>
            <a:r>
              <a:rPr lang="en-US"/>
              <a:t>[Big statement]</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6" name="Slide Number Placeholder 3">
            <a:extLst>
              <a:ext uri="{FF2B5EF4-FFF2-40B4-BE49-F238E27FC236}">
                <a16:creationId xmlns:a16="http://schemas.microsoft.com/office/drawing/2014/main" id="{A7A49372-BC99-44B1-93F3-52B055BA1B4C}"/>
              </a:ext>
            </a:extLst>
          </p:cNvPr>
          <p:cNvSpPr>
            <a:spLocks noGrp="1"/>
          </p:cNvSpPr>
          <p:nvPr>
            <p:ph type="sldNum" sz="quarter" idx="12"/>
          </p:nvPr>
        </p:nvSpPr>
        <p:spPr/>
        <p:txBody>
          <a:bodyPr/>
          <a:lstStyle/>
          <a:p>
            <a:fld id="{B58DE5F1-E0F9-4CCA-92B7-7A6FC4DFEE14}" type="slidenum">
              <a:rPr lang="en-US" smtClean="0"/>
              <a:t>‹#›</a:t>
            </a:fld>
            <a:endParaRPr lang="en-US" dirty="0"/>
          </a:p>
        </p:txBody>
      </p:sp>
    </p:spTree>
    <p:extLst>
      <p:ext uri="{BB962C8B-B14F-4D97-AF65-F5344CB8AC3E}">
        <p14:creationId xmlns:p14="http://schemas.microsoft.com/office/powerpoint/2010/main" val="127522436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7467" userDrawn="1">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ig Statement - Chocolate">
    <p:bg>
      <p:bgPr>
        <a:gradFill>
          <a:gsLst>
            <a:gs pos="0">
              <a:srgbClr val="F6F4F3"/>
            </a:gs>
            <a:gs pos="100000">
              <a:srgbClr val="D2CAC8"/>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244BE-F5F5-DB40-B805-09B59F695DCE}"/>
              </a:ext>
            </a:extLst>
          </p:cNvPr>
          <p:cNvSpPr>
            <a:spLocks noGrp="1"/>
          </p:cNvSpPr>
          <p:nvPr>
            <p:ph type="title" hasCustomPrompt="1"/>
          </p:nvPr>
        </p:nvSpPr>
        <p:spPr>
          <a:xfrm>
            <a:off x="365760" y="365760"/>
            <a:ext cx="11460480" cy="914400"/>
          </a:xfrm>
        </p:spPr>
        <p:txBody>
          <a:bodyPr/>
          <a:lstStyle/>
          <a:p>
            <a:r>
              <a:rPr lang="en-US"/>
              <a:t>[Optional slide title]</a:t>
            </a:r>
          </a:p>
        </p:txBody>
      </p:sp>
      <p:sp>
        <p:nvSpPr>
          <p:cNvPr id="3" name="Content Placeholder 2">
            <a:extLst>
              <a:ext uri="{FF2B5EF4-FFF2-40B4-BE49-F238E27FC236}">
                <a16:creationId xmlns:a16="http://schemas.microsoft.com/office/drawing/2014/main" id="{58BCB52D-820B-4886-993D-F1BD3CE0A1BF}"/>
              </a:ext>
            </a:extLst>
          </p:cNvPr>
          <p:cNvSpPr>
            <a:spLocks noGrp="1"/>
          </p:cNvSpPr>
          <p:nvPr>
            <p:ph idx="1" hasCustomPrompt="1"/>
          </p:nvPr>
        </p:nvSpPr>
        <p:spPr>
          <a:xfrm>
            <a:off x="365760" y="1554479"/>
            <a:ext cx="8524240" cy="4572000"/>
          </a:xfrm>
        </p:spPr>
        <p:txBody>
          <a:bodyPr>
            <a:noAutofit/>
          </a:bodyPr>
          <a:lstStyle>
            <a:lvl1pPr marL="0" indent="0">
              <a:lnSpc>
                <a:spcPct val="90000"/>
              </a:lnSpc>
              <a:spcBef>
                <a:spcPts val="0"/>
              </a:spcBef>
              <a:buFontTx/>
              <a:buNone/>
              <a:defRPr sz="4500" b="0" spc="0" baseline="0">
                <a:solidFill>
                  <a:schemeClr val="tx1"/>
                </a:solidFill>
                <a:latin typeface="+mn-lt"/>
              </a:defRPr>
            </a:lvl1pPr>
            <a:lvl2pPr marL="171450">
              <a:spcBef>
                <a:spcPts val="900"/>
              </a:spcBef>
              <a:defRPr/>
            </a:lvl2pPr>
            <a:lvl3pPr marL="342900">
              <a:defRPr/>
            </a:lvl3pPr>
            <a:lvl4pPr marL="514350">
              <a:defRPr/>
            </a:lvl4pPr>
            <a:lvl5pPr marL="685800">
              <a:defRPr/>
            </a:lvl5pPr>
            <a:lvl6pPr marL="857250">
              <a:defRPr/>
            </a:lvl6pPr>
            <a:lvl7pPr marL="1028700">
              <a:defRPr/>
            </a:lvl7pPr>
            <a:lvl8pPr marL="1200150">
              <a:defRPr/>
            </a:lvl8pPr>
            <a:lvl9pPr marL="1371600">
              <a:defRPr/>
            </a:lvl9pPr>
          </a:lstStyle>
          <a:p>
            <a:pPr lvl="0"/>
            <a:r>
              <a:rPr lang="en-US"/>
              <a:t>[Big statement]</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6" name="Slide Number Placeholder 3">
            <a:extLst>
              <a:ext uri="{FF2B5EF4-FFF2-40B4-BE49-F238E27FC236}">
                <a16:creationId xmlns:a16="http://schemas.microsoft.com/office/drawing/2014/main" id="{A7A49372-BC99-44B1-93F3-52B055BA1B4C}"/>
              </a:ext>
            </a:extLst>
          </p:cNvPr>
          <p:cNvSpPr>
            <a:spLocks noGrp="1"/>
          </p:cNvSpPr>
          <p:nvPr>
            <p:ph type="sldNum" sz="quarter" idx="12"/>
          </p:nvPr>
        </p:nvSpPr>
        <p:spPr/>
        <p:txBody>
          <a:bodyPr/>
          <a:lstStyle/>
          <a:p>
            <a:fld id="{B58DE5F1-E0F9-4CCA-92B7-7A6FC4DFEE14}" type="slidenum">
              <a:rPr lang="en-US" smtClean="0"/>
              <a:t>‹#›</a:t>
            </a:fld>
            <a:endParaRPr lang="en-US" dirty="0"/>
          </a:p>
        </p:txBody>
      </p:sp>
    </p:spTree>
    <p:extLst>
      <p:ext uri="{BB962C8B-B14F-4D97-AF65-F5344CB8AC3E}">
        <p14:creationId xmlns:p14="http://schemas.microsoft.com/office/powerpoint/2010/main" val="404245319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7467" userDrawn="1">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ig Statement - Mint">
    <p:bg>
      <p:bgPr>
        <a:gradFill>
          <a:gsLst>
            <a:gs pos="0">
              <a:srgbClr val="F2FFF9"/>
            </a:gs>
            <a:gs pos="100000">
              <a:srgbClr val="C5FFE6"/>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244BE-F5F5-DB40-B805-09B59F695DCE}"/>
              </a:ext>
            </a:extLst>
          </p:cNvPr>
          <p:cNvSpPr>
            <a:spLocks noGrp="1"/>
          </p:cNvSpPr>
          <p:nvPr>
            <p:ph type="title" hasCustomPrompt="1"/>
          </p:nvPr>
        </p:nvSpPr>
        <p:spPr>
          <a:xfrm>
            <a:off x="365760" y="365760"/>
            <a:ext cx="11460480" cy="914400"/>
          </a:xfrm>
        </p:spPr>
        <p:txBody>
          <a:bodyPr/>
          <a:lstStyle/>
          <a:p>
            <a:r>
              <a:rPr lang="en-US"/>
              <a:t>[Optional slide title]</a:t>
            </a:r>
          </a:p>
        </p:txBody>
      </p:sp>
      <p:sp>
        <p:nvSpPr>
          <p:cNvPr id="3" name="Content Placeholder 2">
            <a:extLst>
              <a:ext uri="{FF2B5EF4-FFF2-40B4-BE49-F238E27FC236}">
                <a16:creationId xmlns:a16="http://schemas.microsoft.com/office/drawing/2014/main" id="{58BCB52D-820B-4886-993D-F1BD3CE0A1BF}"/>
              </a:ext>
            </a:extLst>
          </p:cNvPr>
          <p:cNvSpPr>
            <a:spLocks noGrp="1"/>
          </p:cNvSpPr>
          <p:nvPr>
            <p:ph idx="1" hasCustomPrompt="1"/>
          </p:nvPr>
        </p:nvSpPr>
        <p:spPr>
          <a:xfrm>
            <a:off x="365760" y="1554479"/>
            <a:ext cx="8524240" cy="4572000"/>
          </a:xfrm>
        </p:spPr>
        <p:txBody>
          <a:bodyPr>
            <a:noAutofit/>
          </a:bodyPr>
          <a:lstStyle>
            <a:lvl1pPr marL="0" indent="0">
              <a:lnSpc>
                <a:spcPct val="90000"/>
              </a:lnSpc>
              <a:spcBef>
                <a:spcPts val="0"/>
              </a:spcBef>
              <a:buFontTx/>
              <a:buNone/>
              <a:defRPr sz="4500" b="0" spc="0" baseline="0">
                <a:solidFill>
                  <a:schemeClr val="tx1"/>
                </a:solidFill>
                <a:latin typeface="+mn-lt"/>
              </a:defRPr>
            </a:lvl1pPr>
            <a:lvl2pPr marL="171450">
              <a:spcBef>
                <a:spcPts val="900"/>
              </a:spcBef>
              <a:defRPr/>
            </a:lvl2pPr>
            <a:lvl3pPr marL="342900">
              <a:defRPr/>
            </a:lvl3pPr>
            <a:lvl4pPr marL="514350">
              <a:defRPr/>
            </a:lvl4pPr>
            <a:lvl5pPr marL="685800">
              <a:defRPr/>
            </a:lvl5pPr>
            <a:lvl6pPr marL="857250">
              <a:defRPr/>
            </a:lvl6pPr>
            <a:lvl7pPr marL="1028700">
              <a:defRPr/>
            </a:lvl7pPr>
            <a:lvl8pPr marL="1200150">
              <a:defRPr/>
            </a:lvl8pPr>
            <a:lvl9pPr marL="1371600">
              <a:defRPr/>
            </a:lvl9pPr>
          </a:lstStyle>
          <a:p>
            <a:pPr lvl="0"/>
            <a:r>
              <a:rPr lang="en-US"/>
              <a:t>[Big statement]</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6" name="Slide Number Placeholder 3">
            <a:extLst>
              <a:ext uri="{FF2B5EF4-FFF2-40B4-BE49-F238E27FC236}">
                <a16:creationId xmlns:a16="http://schemas.microsoft.com/office/drawing/2014/main" id="{A7A49372-BC99-44B1-93F3-52B055BA1B4C}"/>
              </a:ext>
            </a:extLst>
          </p:cNvPr>
          <p:cNvSpPr>
            <a:spLocks noGrp="1"/>
          </p:cNvSpPr>
          <p:nvPr>
            <p:ph type="sldNum" sz="quarter" idx="12"/>
          </p:nvPr>
        </p:nvSpPr>
        <p:spPr/>
        <p:txBody>
          <a:bodyPr/>
          <a:lstStyle/>
          <a:p>
            <a:fld id="{B58DE5F1-E0F9-4CCA-92B7-7A6FC4DFEE14}" type="slidenum">
              <a:rPr lang="en-US" smtClean="0"/>
              <a:t>‹#›</a:t>
            </a:fld>
            <a:endParaRPr lang="en-US" dirty="0"/>
          </a:p>
        </p:txBody>
      </p:sp>
    </p:spTree>
    <p:extLst>
      <p:ext uri="{BB962C8B-B14F-4D97-AF65-F5344CB8AC3E}">
        <p14:creationId xmlns:p14="http://schemas.microsoft.com/office/powerpoint/2010/main" val="168633406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7467" userDrawn="1">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ig Statement - Aqua">
    <p:bg>
      <p:bgPr>
        <a:gradFill>
          <a:gsLst>
            <a:gs pos="0">
              <a:srgbClr val="EFFCFE"/>
            </a:gs>
            <a:gs pos="100000">
              <a:srgbClr val="C0F2FB"/>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244BE-F5F5-DB40-B805-09B59F695DCE}"/>
              </a:ext>
            </a:extLst>
          </p:cNvPr>
          <p:cNvSpPr>
            <a:spLocks noGrp="1"/>
          </p:cNvSpPr>
          <p:nvPr>
            <p:ph type="title" hasCustomPrompt="1"/>
          </p:nvPr>
        </p:nvSpPr>
        <p:spPr>
          <a:xfrm>
            <a:off x="365760" y="365760"/>
            <a:ext cx="11460480" cy="914400"/>
          </a:xfrm>
        </p:spPr>
        <p:txBody>
          <a:bodyPr/>
          <a:lstStyle/>
          <a:p>
            <a:r>
              <a:rPr lang="en-US"/>
              <a:t>[Optional slide title]</a:t>
            </a:r>
          </a:p>
        </p:txBody>
      </p:sp>
      <p:sp>
        <p:nvSpPr>
          <p:cNvPr id="3" name="Content Placeholder 2">
            <a:extLst>
              <a:ext uri="{FF2B5EF4-FFF2-40B4-BE49-F238E27FC236}">
                <a16:creationId xmlns:a16="http://schemas.microsoft.com/office/drawing/2014/main" id="{58BCB52D-820B-4886-993D-F1BD3CE0A1BF}"/>
              </a:ext>
            </a:extLst>
          </p:cNvPr>
          <p:cNvSpPr>
            <a:spLocks noGrp="1"/>
          </p:cNvSpPr>
          <p:nvPr>
            <p:ph idx="1" hasCustomPrompt="1"/>
          </p:nvPr>
        </p:nvSpPr>
        <p:spPr>
          <a:xfrm>
            <a:off x="365760" y="1554479"/>
            <a:ext cx="8524240" cy="4572000"/>
          </a:xfrm>
        </p:spPr>
        <p:txBody>
          <a:bodyPr>
            <a:noAutofit/>
          </a:bodyPr>
          <a:lstStyle>
            <a:lvl1pPr marL="0" indent="0">
              <a:lnSpc>
                <a:spcPct val="90000"/>
              </a:lnSpc>
              <a:spcBef>
                <a:spcPts val="0"/>
              </a:spcBef>
              <a:buFontTx/>
              <a:buNone/>
              <a:defRPr sz="4500" b="0" spc="0" baseline="0">
                <a:solidFill>
                  <a:schemeClr val="tx1"/>
                </a:solidFill>
                <a:latin typeface="+mn-lt"/>
              </a:defRPr>
            </a:lvl1pPr>
            <a:lvl2pPr marL="171450">
              <a:spcBef>
                <a:spcPts val="900"/>
              </a:spcBef>
              <a:defRPr/>
            </a:lvl2pPr>
            <a:lvl3pPr marL="342900">
              <a:defRPr/>
            </a:lvl3pPr>
            <a:lvl4pPr marL="514350">
              <a:defRPr/>
            </a:lvl4pPr>
            <a:lvl5pPr marL="685800">
              <a:defRPr/>
            </a:lvl5pPr>
            <a:lvl6pPr marL="857250">
              <a:defRPr/>
            </a:lvl6pPr>
            <a:lvl7pPr marL="1028700">
              <a:defRPr/>
            </a:lvl7pPr>
            <a:lvl8pPr marL="1200150">
              <a:defRPr/>
            </a:lvl8pPr>
            <a:lvl9pPr marL="1371600">
              <a:defRPr/>
            </a:lvl9pPr>
          </a:lstStyle>
          <a:p>
            <a:pPr lvl="0"/>
            <a:r>
              <a:rPr lang="en-US"/>
              <a:t>[Big statement]</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6" name="Slide Number Placeholder 3">
            <a:extLst>
              <a:ext uri="{FF2B5EF4-FFF2-40B4-BE49-F238E27FC236}">
                <a16:creationId xmlns:a16="http://schemas.microsoft.com/office/drawing/2014/main" id="{A7A49372-BC99-44B1-93F3-52B055BA1B4C}"/>
              </a:ext>
            </a:extLst>
          </p:cNvPr>
          <p:cNvSpPr>
            <a:spLocks noGrp="1"/>
          </p:cNvSpPr>
          <p:nvPr>
            <p:ph type="sldNum" sz="quarter" idx="12"/>
          </p:nvPr>
        </p:nvSpPr>
        <p:spPr/>
        <p:txBody>
          <a:bodyPr/>
          <a:lstStyle/>
          <a:p>
            <a:fld id="{B58DE5F1-E0F9-4CCA-92B7-7A6FC4DFEE14}" type="slidenum">
              <a:rPr lang="en-US" smtClean="0"/>
              <a:t>‹#›</a:t>
            </a:fld>
            <a:endParaRPr lang="en-US" dirty="0"/>
          </a:p>
        </p:txBody>
      </p:sp>
    </p:spTree>
    <p:extLst>
      <p:ext uri="{BB962C8B-B14F-4D97-AF65-F5344CB8AC3E}">
        <p14:creationId xmlns:p14="http://schemas.microsoft.com/office/powerpoint/2010/main" val="17455361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7467" userDrawn="1">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ig Statemnent - Light Gray">
    <p:bg>
      <p:bgPr>
        <a:solidFill>
          <a:srgbClr val="EEE7E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244BE-F5F5-DB40-B805-09B59F695DCE}"/>
              </a:ext>
            </a:extLst>
          </p:cNvPr>
          <p:cNvSpPr>
            <a:spLocks noGrp="1"/>
          </p:cNvSpPr>
          <p:nvPr>
            <p:ph type="title" hasCustomPrompt="1"/>
          </p:nvPr>
        </p:nvSpPr>
        <p:spPr>
          <a:xfrm>
            <a:off x="365760" y="365760"/>
            <a:ext cx="11460480" cy="914400"/>
          </a:xfrm>
        </p:spPr>
        <p:txBody>
          <a:bodyPr/>
          <a:lstStyle/>
          <a:p>
            <a:r>
              <a:rPr lang="en-US"/>
              <a:t>[Optional slide title]</a:t>
            </a:r>
          </a:p>
        </p:txBody>
      </p:sp>
      <p:sp>
        <p:nvSpPr>
          <p:cNvPr id="3" name="Content Placeholder 2">
            <a:extLst>
              <a:ext uri="{FF2B5EF4-FFF2-40B4-BE49-F238E27FC236}">
                <a16:creationId xmlns:a16="http://schemas.microsoft.com/office/drawing/2014/main" id="{58BCB52D-820B-4886-993D-F1BD3CE0A1BF}"/>
              </a:ext>
            </a:extLst>
          </p:cNvPr>
          <p:cNvSpPr>
            <a:spLocks noGrp="1"/>
          </p:cNvSpPr>
          <p:nvPr>
            <p:ph idx="1" hasCustomPrompt="1"/>
          </p:nvPr>
        </p:nvSpPr>
        <p:spPr>
          <a:xfrm>
            <a:off x="365760" y="1554479"/>
            <a:ext cx="8524240" cy="4572000"/>
          </a:xfrm>
        </p:spPr>
        <p:txBody>
          <a:bodyPr>
            <a:noAutofit/>
          </a:bodyPr>
          <a:lstStyle>
            <a:lvl1pPr marL="0" indent="0">
              <a:lnSpc>
                <a:spcPct val="90000"/>
              </a:lnSpc>
              <a:spcBef>
                <a:spcPts val="0"/>
              </a:spcBef>
              <a:buFontTx/>
              <a:buNone/>
              <a:defRPr sz="4500" b="0" spc="0" baseline="0">
                <a:solidFill>
                  <a:schemeClr val="tx1"/>
                </a:solidFill>
                <a:latin typeface="+mn-lt"/>
              </a:defRPr>
            </a:lvl1pPr>
            <a:lvl2pPr marL="171450">
              <a:spcBef>
                <a:spcPts val="900"/>
              </a:spcBef>
              <a:defRPr/>
            </a:lvl2pPr>
            <a:lvl3pPr marL="342900">
              <a:defRPr/>
            </a:lvl3pPr>
            <a:lvl4pPr marL="514350">
              <a:defRPr/>
            </a:lvl4pPr>
            <a:lvl5pPr marL="685800">
              <a:defRPr/>
            </a:lvl5pPr>
            <a:lvl6pPr marL="857250">
              <a:defRPr/>
            </a:lvl6pPr>
            <a:lvl7pPr marL="1028700">
              <a:defRPr/>
            </a:lvl7pPr>
            <a:lvl8pPr marL="1200150">
              <a:defRPr/>
            </a:lvl8pPr>
            <a:lvl9pPr marL="1371600">
              <a:defRPr/>
            </a:lvl9pPr>
          </a:lstStyle>
          <a:p>
            <a:pPr lvl="0"/>
            <a:r>
              <a:rPr lang="en-US"/>
              <a:t>[Big statement]</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6" name="Slide Number Placeholder 3">
            <a:extLst>
              <a:ext uri="{FF2B5EF4-FFF2-40B4-BE49-F238E27FC236}">
                <a16:creationId xmlns:a16="http://schemas.microsoft.com/office/drawing/2014/main" id="{A7A49372-BC99-44B1-93F3-52B055BA1B4C}"/>
              </a:ext>
            </a:extLst>
          </p:cNvPr>
          <p:cNvSpPr>
            <a:spLocks noGrp="1"/>
          </p:cNvSpPr>
          <p:nvPr>
            <p:ph type="sldNum" sz="quarter" idx="12"/>
          </p:nvPr>
        </p:nvSpPr>
        <p:spPr/>
        <p:txBody>
          <a:bodyPr/>
          <a:lstStyle/>
          <a:p>
            <a:fld id="{B58DE5F1-E0F9-4CCA-92B7-7A6FC4DFEE14}" type="slidenum">
              <a:rPr lang="en-US" smtClean="0"/>
              <a:t>‹#›</a:t>
            </a:fld>
            <a:endParaRPr lang="en-US" dirty="0"/>
          </a:p>
        </p:txBody>
      </p:sp>
    </p:spTree>
    <p:extLst>
      <p:ext uri="{BB962C8B-B14F-4D97-AF65-F5344CB8AC3E}">
        <p14:creationId xmlns:p14="http://schemas.microsoft.com/office/powerpoint/2010/main" val="347431091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7467" userDrawn="1">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and One Pictur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D43C-8061-4F4B-A58C-537B44EA7F0E}"/>
              </a:ext>
            </a:extLst>
          </p:cNvPr>
          <p:cNvSpPr>
            <a:spLocks noGrp="1"/>
          </p:cNvSpPr>
          <p:nvPr>
            <p:ph type="title" hasCustomPrompt="1"/>
          </p:nvPr>
        </p:nvSpPr>
        <p:spPr>
          <a:xfrm>
            <a:off x="365760" y="365760"/>
            <a:ext cx="5428488" cy="914400"/>
          </a:xfrm>
        </p:spPr>
        <p:txBody>
          <a:bodyPr/>
          <a:lstStyle>
            <a:lvl1pPr>
              <a:defRPr/>
            </a:lvl1pPr>
          </a:lstStyle>
          <a:p>
            <a:r>
              <a:rPr lang="en-US"/>
              <a:t>[Slide title]</a:t>
            </a:r>
          </a:p>
        </p:txBody>
      </p:sp>
      <p:sp>
        <p:nvSpPr>
          <p:cNvPr id="3" name="Content Placeholder 2">
            <a:extLst>
              <a:ext uri="{FF2B5EF4-FFF2-40B4-BE49-F238E27FC236}">
                <a16:creationId xmlns:a16="http://schemas.microsoft.com/office/drawing/2014/main" id="{58BCB52D-820B-4886-993D-F1BD3CE0A1BF}"/>
              </a:ext>
            </a:extLst>
          </p:cNvPr>
          <p:cNvSpPr>
            <a:spLocks noGrp="1"/>
          </p:cNvSpPr>
          <p:nvPr>
            <p:ph idx="1"/>
          </p:nvPr>
        </p:nvSpPr>
        <p:spPr>
          <a:xfrm>
            <a:off x="365760" y="1554480"/>
            <a:ext cx="5428488" cy="4572000"/>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3">
            <a:extLst>
              <a:ext uri="{FF2B5EF4-FFF2-40B4-BE49-F238E27FC236}">
                <a16:creationId xmlns:a16="http://schemas.microsoft.com/office/drawing/2014/main" id="{FB768959-B468-B74C-99C1-89889E5B1ED7}"/>
              </a:ext>
            </a:extLst>
          </p:cNvPr>
          <p:cNvSpPr>
            <a:spLocks noGrp="1"/>
          </p:cNvSpPr>
          <p:nvPr>
            <p:ph type="pic" sz="quarter" idx="13"/>
          </p:nvPr>
        </p:nvSpPr>
        <p:spPr>
          <a:xfrm>
            <a:off x="6096000" y="0"/>
            <a:ext cx="6096000" cy="6858000"/>
          </a:xfrm>
          <a:solidFill>
            <a:srgbClr val="F2F2F2"/>
          </a:solidFill>
        </p:spPr>
        <p:txBody>
          <a:bodyPr anchor="ctr" anchorCtr="0">
            <a:normAutofit/>
          </a:bodyPr>
          <a:lstStyle>
            <a:lvl1pPr marL="0" indent="0" algn="ctr">
              <a:spcBef>
                <a:spcPts val="0"/>
              </a:spcBef>
              <a:buFontTx/>
              <a:buNone/>
              <a:defRPr sz="900"/>
            </a:lvl1pPr>
          </a:lstStyle>
          <a:p>
            <a:r>
              <a:rPr lang="en-US" dirty="0"/>
              <a:t>Click icon to add picture</a:t>
            </a:r>
          </a:p>
        </p:txBody>
      </p:sp>
      <p:sp>
        <p:nvSpPr>
          <p:cNvPr id="6" name="Slide Number Placeholder 4">
            <a:extLst>
              <a:ext uri="{FF2B5EF4-FFF2-40B4-BE49-F238E27FC236}">
                <a16:creationId xmlns:a16="http://schemas.microsoft.com/office/drawing/2014/main" id="{A7A49372-BC99-44B1-93F3-52B055BA1B4C}"/>
              </a:ext>
            </a:extLst>
          </p:cNvPr>
          <p:cNvSpPr>
            <a:spLocks noGrp="1"/>
          </p:cNvSpPr>
          <p:nvPr>
            <p:ph type="sldNum" sz="quarter" idx="12"/>
          </p:nvPr>
        </p:nvSpPr>
        <p:spPr/>
        <p:txBody>
          <a:bodyPr/>
          <a:lstStyle/>
          <a:p>
            <a:fld id="{B58DE5F1-E0F9-4CCA-92B7-7A6FC4DFEE14}" type="slidenum">
              <a:rPr lang="en-US" smtClean="0"/>
              <a:t>‹#›</a:t>
            </a:fld>
            <a:endParaRPr lang="en-US" dirty="0"/>
          </a:p>
        </p:txBody>
      </p:sp>
    </p:spTree>
    <p:extLst>
      <p:ext uri="{BB962C8B-B14F-4D97-AF65-F5344CB8AC3E}">
        <p14:creationId xmlns:p14="http://schemas.microsoft.com/office/powerpoint/2010/main" val="3364719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5120" userDrawn="1">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and Two Picture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D43C-8061-4F4B-A58C-537B44EA7F0E}"/>
              </a:ext>
            </a:extLst>
          </p:cNvPr>
          <p:cNvSpPr>
            <a:spLocks noGrp="1"/>
          </p:cNvSpPr>
          <p:nvPr>
            <p:ph type="title" hasCustomPrompt="1"/>
          </p:nvPr>
        </p:nvSpPr>
        <p:spPr>
          <a:xfrm>
            <a:off x="365760" y="365760"/>
            <a:ext cx="5428488" cy="914400"/>
          </a:xfrm>
        </p:spPr>
        <p:txBody>
          <a:bodyPr/>
          <a:lstStyle>
            <a:lvl1pPr>
              <a:defRPr/>
            </a:lvl1pPr>
          </a:lstStyle>
          <a:p>
            <a:r>
              <a:rPr lang="en-US"/>
              <a:t>[Slide title]</a:t>
            </a:r>
          </a:p>
        </p:txBody>
      </p:sp>
      <p:sp>
        <p:nvSpPr>
          <p:cNvPr id="3" name="Content Placeholder 2">
            <a:extLst>
              <a:ext uri="{FF2B5EF4-FFF2-40B4-BE49-F238E27FC236}">
                <a16:creationId xmlns:a16="http://schemas.microsoft.com/office/drawing/2014/main" id="{58BCB52D-820B-4886-993D-F1BD3CE0A1BF}"/>
              </a:ext>
            </a:extLst>
          </p:cNvPr>
          <p:cNvSpPr>
            <a:spLocks noGrp="1"/>
          </p:cNvSpPr>
          <p:nvPr>
            <p:ph idx="1"/>
          </p:nvPr>
        </p:nvSpPr>
        <p:spPr>
          <a:xfrm>
            <a:off x="365760" y="1554480"/>
            <a:ext cx="5428488" cy="4572000"/>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3">
            <a:extLst>
              <a:ext uri="{FF2B5EF4-FFF2-40B4-BE49-F238E27FC236}">
                <a16:creationId xmlns:a16="http://schemas.microsoft.com/office/drawing/2014/main" id="{FB768959-B468-B74C-99C1-89889E5B1ED7}"/>
              </a:ext>
            </a:extLst>
          </p:cNvPr>
          <p:cNvSpPr>
            <a:spLocks noGrp="1"/>
          </p:cNvSpPr>
          <p:nvPr>
            <p:ph type="pic" sz="quarter" idx="13"/>
          </p:nvPr>
        </p:nvSpPr>
        <p:spPr>
          <a:xfrm>
            <a:off x="6096000" y="0"/>
            <a:ext cx="6096000" cy="3429000"/>
          </a:xfrm>
          <a:solidFill>
            <a:srgbClr val="F2F2F2"/>
          </a:solidFill>
        </p:spPr>
        <p:txBody>
          <a:bodyPr anchor="ctr" anchorCtr="0">
            <a:normAutofit/>
          </a:bodyPr>
          <a:lstStyle>
            <a:lvl1pPr marL="0" indent="0" algn="ctr">
              <a:spcBef>
                <a:spcPts val="0"/>
              </a:spcBef>
              <a:buFontTx/>
              <a:buNone/>
              <a:defRPr sz="900"/>
            </a:lvl1pPr>
          </a:lstStyle>
          <a:p>
            <a:r>
              <a:rPr lang="en-US" dirty="0"/>
              <a:t>Click icon to add picture</a:t>
            </a:r>
          </a:p>
        </p:txBody>
      </p:sp>
      <p:sp>
        <p:nvSpPr>
          <p:cNvPr id="7" name="Picture Placeholder 4">
            <a:extLst>
              <a:ext uri="{FF2B5EF4-FFF2-40B4-BE49-F238E27FC236}">
                <a16:creationId xmlns:a16="http://schemas.microsoft.com/office/drawing/2014/main" id="{A613A27A-887F-7D4B-BD42-C5EF05F12448}"/>
              </a:ext>
            </a:extLst>
          </p:cNvPr>
          <p:cNvSpPr>
            <a:spLocks noGrp="1"/>
          </p:cNvSpPr>
          <p:nvPr>
            <p:ph type="pic" sz="quarter" idx="14"/>
          </p:nvPr>
        </p:nvSpPr>
        <p:spPr>
          <a:xfrm>
            <a:off x="6096000" y="3429000"/>
            <a:ext cx="6096000" cy="3429000"/>
          </a:xfrm>
          <a:solidFill>
            <a:srgbClr val="D9D9D9"/>
          </a:solidFill>
        </p:spPr>
        <p:txBody>
          <a:bodyPr anchor="ctr" anchorCtr="0">
            <a:normAutofit/>
          </a:bodyPr>
          <a:lstStyle>
            <a:lvl1pPr marL="0" indent="0" algn="ctr">
              <a:spcBef>
                <a:spcPts val="0"/>
              </a:spcBef>
              <a:buFontTx/>
              <a:buNone/>
              <a:defRPr sz="900"/>
            </a:lvl1pPr>
          </a:lstStyle>
          <a:p>
            <a:r>
              <a:rPr lang="en-US" dirty="0"/>
              <a:t>Click icon to add picture</a:t>
            </a:r>
          </a:p>
        </p:txBody>
      </p:sp>
      <p:sp>
        <p:nvSpPr>
          <p:cNvPr id="6" name="Slide Number Placeholder 5">
            <a:extLst>
              <a:ext uri="{FF2B5EF4-FFF2-40B4-BE49-F238E27FC236}">
                <a16:creationId xmlns:a16="http://schemas.microsoft.com/office/drawing/2014/main" id="{A7A49372-BC99-44B1-93F3-52B055BA1B4C}"/>
              </a:ext>
            </a:extLst>
          </p:cNvPr>
          <p:cNvSpPr>
            <a:spLocks noGrp="1"/>
          </p:cNvSpPr>
          <p:nvPr>
            <p:ph type="sldNum" sz="quarter" idx="12"/>
          </p:nvPr>
        </p:nvSpPr>
        <p:spPr/>
        <p:txBody>
          <a:bodyPr/>
          <a:lstStyle/>
          <a:p>
            <a:fld id="{B58DE5F1-E0F9-4CCA-92B7-7A6FC4DFEE14}" type="slidenum">
              <a:rPr lang="en-US" smtClean="0"/>
              <a:t>‹#›</a:t>
            </a:fld>
            <a:endParaRPr lang="en-US" dirty="0"/>
          </a:p>
        </p:txBody>
      </p:sp>
    </p:spTree>
    <p:extLst>
      <p:ext uri="{BB962C8B-B14F-4D97-AF65-F5344CB8AC3E}">
        <p14:creationId xmlns:p14="http://schemas.microsoft.com/office/powerpoint/2010/main" val="3633960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5120" userDrawn="1">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and Three Picture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D43C-8061-4F4B-A58C-537B44EA7F0E}"/>
              </a:ext>
            </a:extLst>
          </p:cNvPr>
          <p:cNvSpPr>
            <a:spLocks noGrp="1"/>
          </p:cNvSpPr>
          <p:nvPr>
            <p:ph type="title" hasCustomPrompt="1"/>
          </p:nvPr>
        </p:nvSpPr>
        <p:spPr>
          <a:xfrm>
            <a:off x="365760" y="365760"/>
            <a:ext cx="5428488" cy="914400"/>
          </a:xfrm>
        </p:spPr>
        <p:txBody>
          <a:bodyPr/>
          <a:lstStyle>
            <a:lvl1pPr>
              <a:defRPr/>
            </a:lvl1pPr>
          </a:lstStyle>
          <a:p>
            <a:r>
              <a:rPr lang="en-US"/>
              <a:t>[Slide title]</a:t>
            </a:r>
          </a:p>
        </p:txBody>
      </p:sp>
      <p:sp>
        <p:nvSpPr>
          <p:cNvPr id="3" name="Content Placeholder 2">
            <a:extLst>
              <a:ext uri="{FF2B5EF4-FFF2-40B4-BE49-F238E27FC236}">
                <a16:creationId xmlns:a16="http://schemas.microsoft.com/office/drawing/2014/main" id="{58BCB52D-820B-4886-993D-F1BD3CE0A1BF}"/>
              </a:ext>
            </a:extLst>
          </p:cNvPr>
          <p:cNvSpPr>
            <a:spLocks noGrp="1"/>
          </p:cNvSpPr>
          <p:nvPr>
            <p:ph idx="1"/>
          </p:nvPr>
        </p:nvSpPr>
        <p:spPr>
          <a:xfrm>
            <a:off x="365760" y="1554480"/>
            <a:ext cx="5428488" cy="4572000"/>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3">
            <a:extLst>
              <a:ext uri="{FF2B5EF4-FFF2-40B4-BE49-F238E27FC236}">
                <a16:creationId xmlns:a16="http://schemas.microsoft.com/office/drawing/2014/main" id="{FB768959-B468-B74C-99C1-89889E5B1ED7}"/>
              </a:ext>
            </a:extLst>
          </p:cNvPr>
          <p:cNvSpPr>
            <a:spLocks noGrp="1"/>
          </p:cNvSpPr>
          <p:nvPr>
            <p:ph type="pic" sz="quarter" idx="13"/>
          </p:nvPr>
        </p:nvSpPr>
        <p:spPr>
          <a:xfrm>
            <a:off x="6096000" y="0"/>
            <a:ext cx="6096000" cy="3429000"/>
          </a:xfrm>
          <a:solidFill>
            <a:srgbClr val="F2F2F2"/>
          </a:solidFill>
        </p:spPr>
        <p:txBody>
          <a:bodyPr anchor="ctr" anchorCtr="0">
            <a:normAutofit/>
          </a:bodyPr>
          <a:lstStyle>
            <a:lvl1pPr marL="0" indent="0" algn="ctr">
              <a:spcBef>
                <a:spcPts val="0"/>
              </a:spcBef>
              <a:buFontTx/>
              <a:buNone/>
              <a:defRPr sz="900"/>
            </a:lvl1pPr>
          </a:lstStyle>
          <a:p>
            <a:r>
              <a:rPr lang="en-US" dirty="0"/>
              <a:t>Click icon to add picture</a:t>
            </a:r>
          </a:p>
        </p:txBody>
      </p:sp>
      <p:sp>
        <p:nvSpPr>
          <p:cNvPr id="7" name="Picture Placeholder 4">
            <a:extLst>
              <a:ext uri="{FF2B5EF4-FFF2-40B4-BE49-F238E27FC236}">
                <a16:creationId xmlns:a16="http://schemas.microsoft.com/office/drawing/2014/main" id="{A613A27A-887F-7D4B-BD42-C5EF05F12448}"/>
              </a:ext>
            </a:extLst>
          </p:cNvPr>
          <p:cNvSpPr>
            <a:spLocks noGrp="1"/>
          </p:cNvSpPr>
          <p:nvPr>
            <p:ph type="pic" sz="quarter" idx="14"/>
          </p:nvPr>
        </p:nvSpPr>
        <p:spPr>
          <a:xfrm>
            <a:off x="6096000" y="3429000"/>
            <a:ext cx="3044952" cy="3429000"/>
          </a:xfrm>
          <a:solidFill>
            <a:srgbClr val="D9D9D9"/>
          </a:solidFill>
        </p:spPr>
        <p:txBody>
          <a:bodyPr anchor="ctr" anchorCtr="0">
            <a:normAutofit/>
          </a:bodyPr>
          <a:lstStyle>
            <a:lvl1pPr marL="0" indent="0" algn="ctr">
              <a:spcBef>
                <a:spcPts val="0"/>
              </a:spcBef>
              <a:buFontTx/>
              <a:buNone/>
              <a:defRPr sz="900"/>
            </a:lvl1pPr>
          </a:lstStyle>
          <a:p>
            <a:r>
              <a:rPr lang="en-US" dirty="0"/>
              <a:t>Click icon to add picture</a:t>
            </a:r>
          </a:p>
        </p:txBody>
      </p:sp>
      <p:sp>
        <p:nvSpPr>
          <p:cNvPr id="8" name="Picture Placeholder 5">
            <a:extLst>
              <a:ext uri="{FF2B5EF4-FFF2-40B4-BE49-F238E27FC236}">
                <a16:creationId xmlns:a16="http://schemas.microsoft.com/office/drawing/2014/main" id="{C2AB3B13-24B5-EA40-92B2-665869E4657A}"/>
              </a:ext>
            </a:extLst>
          </p:cNvPr>
          <p:cNvSpPr>
            <a:spLocks noGrp="1"/>
          </p:cNvSpPr>
          <p:nvPr>
            <p:ph type="pic" sz="quarter" idx="15"/>
          </p:nvPr>
        </p:nvSpPr>
        <p:spPr>
          <a:xfrm>
            <a:off x="9140952" y="3429000"/>
            <a:ext cx="3051048" cy="3429000"/>
          </a:xfrm>
          <a:solidFill>
            <a:srgbClr val="BFBFBF"/>
          </a:solidFill>
        </p:spPr>
        <p:txBody>
          <a:bodyPr anchor="ctr" anchorCtr="0">
            <a:normAutofit/>
          </a:bodyPr>
          <a:lstStyle>
            <a:lvl1pPr marL="0" indent="0" algn="ctr">
              <a:spcBef>
                <a:spcPts val="0"/>
              </a:spcBef>
              <a:buFontTx/>
              <a:buNone/>
              <a:defRPr sz="900"/>
            </a:lvl1pPr>
          </a:lstStyle>
          <a:p>
            <a:r>
              <a:rPr lang="en-US" dirty="0"/>
              <a:t>Click icon to add picture</a:t>
            </a:r>
          </a:p>
        </p:txBody>
      </p:sp>
      <p:sp>
        <p:nvSpPr>
          <p:cNvPr id="6" name="Slide Number Placeholder 6">
            <a:extLst>
              <a:ext uri="{FF2B5EF4-FFF2-40B4-BE49-F238E27FC236}">
                <a16:creationId xmlns:a16="http://schemas.microsoft.com/office/drawing/2014/main" id="{A7A49372-BC99-44B1-93F3-52B055BA1B4C}"/>
              </a:ext>
            </a:extLst>
          </p:cNvPr>
          <p:cNvSpPr>
            <a:spLocks noGrp="1"/>
          </p:cNvSpPr>
          <p:nvPr>
            <p:ph type="sldNum" sz="quarter" idx="12"/>
          </p:nvPr>
        </p:nvSpPr>
        <p:spPr/>
        <p:txBody>
          <a:bodyPr/>
          <a:lstStyle/>
          <a:p>
            <a:fld id="{B58DE5F1-E0F9-4CCA-92B7-7A6FC4DFEE14}" type="slidenum">
              <a:rPr lang="en-US" smtClean="0"/>
              <a:t>‹#›</a:t>
            </a:fld>
            <a:endParaRPr lang="en-US" dirty="0"/>
          </a:p>
        </p:txBody>
      </p:sp>
    </p:spTree>
    <p:extLst>
      <p:ext uri="{BB962C8B-B14F-4D97-AF65-F5344CB8AC3E}">
        <p14:creationId xmlns:p14="http://schemas.microsoft.com/office/powerpoint/2010/main" val="2619518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5120" userDrawn="1">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and Four Picture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D43C-8061-4F4B-A58C-537B44EA7F0E}"/>
              </a:ext>
            </a:extLst>
          </p:cNvPr>
          <p:cNvSpPr>
            <a:spLocks noGrp="1"/>
          </p:cNvSpPr>
          <p:nvPr>
            <p:ph type="title" hasCustomPrompt="1"/>
          </p:nvPr>
        </p:nvSpPr>
        <p:spPr>
          <a:xfrm>
            <a:off x="365760" y="365760"/>
            <a:ext cx="5428488" cy="914400"/>
          </a:xfrm>
        </p:spPr>
        <p:txBody>
          <a:bodyPr/>
          <a:lstStyle>
            <a:lvl1pPr>
              <a:defRPr/>
            </a:lvl1pPr>
          </a:lstStyle>
          <a:p>
            <a:r>
              <a:rPr lang="en-US"/>
              <a:t>[Slide title]</a:t>
            </a:r>
          </a:p>
        </p:txBody>
      </p:sp>
      <p:sp>
        <p:nvSpPr>
          <p:cNvPr id="3" name="Content Placeholder 2">
            <a:extLst>
              <a:ext uri="{FF2B5EF4-FFF2-40B4-BE49-F238E27FC236}">
                <a16:creationId xmlns:a16="http://schemas.microsoft.com/office/drawing/2014/main" id="{58BCB52D-820B-4886-993D-F1BD3CE0A1BF}"/>
              </a:ext>
            </a:extLst>
          </p:cNvPr>
          <p:cNvSpPr>
            <a:spLocks noGrp="1"/>
          </p:cNvSpPr>
          <p:nvPr>
            <p:ph idx="1"/>
          </p:nvPr>
        </p:nvSpPr>
        <p:spPr>
          <a:xfrm>
            <a:off x="365760" y="1554480"/>
            <a:ext cx="5428488" cy="4572000"/>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3">
            <a:extLst>
              <a:ext uri="{FF2B5EF4-FFF2-40B4-BE49-F238E27FC236}">
                <a16:creationId xmlns:a16="http://schemas.microsoft.com/office/drawing/2014/main" id="{FB768959-B468-B74C-99C1-89889E5B1ED7}"/>
              </a:ext>
            </a:extLst>
          </p:cNvPr>
          <p:cNvSpPr>
            <a:spLocks noGrp="1"/>
          </p:cNvSpPr>
          <p:nvPr>
            <p:ph type="pic" sz="quarter" idx="13"/>
          </p:nvPr>
        </p:nvSpPr>
        <p:spPr>
          <a:xfrm>
            <a:off x="6096000" y="0"/>
            <a:ext cx="6096000" cy="3429000"/>
          </a:xfrm>
          <a:solidFill>
            <a:srgbClr val="F2F2F2"/>
          </a:solidFill>
        </p:spPr>
        <p:txBody>
          <a:bodyPr anchor="ctr" anchorCtr="0">
            <a:normAutofit/>
          </a:bodyPr>
          <a:lstStyle>
            <a:lvl1pPr marL="0" indent="0" algn="ctr">
              <a:spcBef>
                <a:spcPts val="0"/>
              </a:spcBef>
              <a:buFontTx/>
              <a:buNone/>
              <a:defRPr sz="900"/>
            </a:lvl1pPr>
          </a:lstStyle>
          <a:p>
            <a:r>
              <a:rPr lang="en-US" dirty="0"/>
              <a:t>Click icon to add picture</a:t>
            </a:r>
          </a:p>
        </p:txBody>
      </p:sp>
      <p:sp>
        <p:nvSpPr>
          <p:cNvPr id="7" name="Picture Placeholder 4">
            <a:extLst>
              <a:ext uri="{FF2B5EF4-FFF2-40B4-BE49-F238E27FC236}">
                <a16:creationId xmlns:a16="http://schemas.microsoft.com/office/drawing/2014/main" id="{A613A27A-887F-7D4B-BD42-C5EF05F12448}"/>
              </a:ext>
            </a:extLst>
          </p:cNvPr>
          <p:cNvSpPr>
            <a:spLocks noGrp="1"/>
          </p:cNvSpPr>
          <p:nvPr>
            <p:ph type="pic" sz="quarter" idx="14"/>
          </p:nvPr>
        </p:nvSpPr>
        <p:spPr>
          <a:xfrm>
            <a:off x="6096000" y="3429000"/>
            <a:ext cx="3044952" cy="3429000"/>
          </a:xfrm>
          <a:solidFill>
            <a:srgbClr val="D9D9D9"/>
          </a:solidFill>
        </p:spPr>
        <p:txBody>
          <a:bodyPr anchor="ctr" anchorCtr="0">
            <a:normAutofit/>
          </a:bodyPr>
          <a:lstStyle>
            <a:lvl1pPr marL="0" indent="0" algn="ctr">
              <a:spcBef>
                <a:spcPts val="0"/>
              </a:spcBef>
              <a:buFontTx/>
              <a:buNone/>
              <a:defRPr sz="900"/>
            </a:lvl1pPr>
          </a:lstStyle>
          <a:p>
            <a:r>
              <a:rPr lang="en-US" dirty="0"/>
              <a:t>Click icon to add picture</a:t>
            </a:r>
          </a:p>
        </p:txBody>
      </p:sp>
      <p:sp>
        <p:nvSpPr>
          <p:cNvPr id="8" name="Picture Placeholder 5">
            <a:extLst>
              <a:ext uri="{FF2B5EF4-FFF2-40B4-BE49-F238E27FC236}">
                <a16:creationId xmlns:a16="http://schemas.microsoft.com/office/drawing/2014/main" id="{C2AB3B13-24B5-EA40-92B2-665869E4657A}"/>
              </a:ext>
            </a:extLst>
          </p:cNvPr>
          <p:cNvSpPr>
            <a:spLocks noGrp="1"/>
          </p:cNvSpPr>
          <p:nvPr>
            <p:ph type="pic" sz="quarter" idx="15"/>
          </p:nvPr>
        </p:nvSpPr>
        <p:spPr>
          <a:xfrm>
            <a:off x="9140952" y="3429000"/>
            <a:ext cx="3051048" cy="1719072"/>
          </a:xfrm>
          <a:solidFill>
            <a:srgbClr val="BFBFBF"/>
          </a:solidFill>
        </p:spPr>
        <p:txBody>
          <a:bodyPr anchor="ctr" anchorCtr="0">
            <a:normAutofit/>
          </a:bodyPr>
          <a:lstStyle>
            <a:lvl1pPr marL="0" indent="0" algn="ctr">
              <a:buFontTx/>
              <a:buNone/>
              <a:defRPr sz="900"/>
            </a:lvl1pPr>
          </a:lstStyle>
          <a:p>
            <a:r>
              <a:rPr lang="en-US" dirty="0"/>
              <a:t>Click icon to add picture</a:t>
            </a:r>
          </a:p>
        </p:txBody>
      </p:sp>
      <p:sp>
        <p:nvSpPr>
          <p:cNvPr id="9" name="Picture Placeholder 6">
            <a:extLst>
              <a:ext uri="{FF2B5EF4-FFF2-40B4-BE49-F238E27FC236}">
                <a16:creationId xmlns:a16="http://schemas.microsoft.com/office/drawing/2014/main" id="{A26BC3F3-33EB-F346-B70E-DE269C6819EE}"/>
              </a:ext>
            </a:extLst>
          </p:cNvPr>
          <p:cNvSpPr>
            <a:spLocks noGrp="1"/>
          </p:cNvSpPr>
          <p:nvPr>
            <p:ph type="pic" sz="quarter" idx="16"/>
          </p:nvPr>
        </p:nvSpPr>
        <p:spPr>
          <a:xfrm>
            <a:off x="9140952" y="5148072"/>
            <a:ext cx="3051048" cy="1709928"/>
          </a:xfrm>
          <a:solidFill>
            <a:srgbClr val="F2F2F2"/>
          </a:solidFill>
        </p:spPr>
        <p:txBody>
          <a:bodyPr anchor="ctr" anchorCtr="0">
            <a:normAutofit/>
          </a:bodyPr>
          <a:lstStyle>
            <a:lvl1pPr marL="0" indent="0" algn="ctr">
              <a:spcBef>
                <a:spcPts val="0"/>
              </a:spcBef>
              <a:buFontTx/>
              <a:buNone/>
              <a:defRPr sz="900"/>
            </a:lvl1pPr>
          </a:lstStyle>
          <a:p>
            <a:r>
              <a:rPr lang="en-US" dirty="0"/>
              <a:t>Click icon to add picture</a:t>
            </a:r>
          </a:p>
        </p:txBody>
      </p:sp>
      <p:sp>
        <p:nvSpPr>
          <p:cNvPr id="6" name="Slide Number Placeholder 7">
            <a:extLst>
              <a:ext uri="{FF2B5EF4-FFF2-40B4-BE49-F238E27FC236}">
                <a16:creationId xmlns:a16="http://schemas.microsoft.com/office/drawing/2014/main" id="{A7A49372-BC99-44B1-93F3-52B055BA1B4C}"/>
              </a:ext>
            </a:extLst>
          </p:cNvPr>
          <p:cNvSpPr>
            <a:spLocks noGrp="1"/>
          </p:cNvSpPr>
          <p:nvPr>
            <p:ph type="sldNum" sz="quarter" idx="12"/>
          </p:nvPr>
        </p:nvSpPr>
        <p:spPr/>
        <p:txBody>
          <a:bodyPr/>
          <a:lstStyle/>
          <a:p>
            <a:fld id="{B58DE5F1-E0F9-4CCA-92B7-7A6FC4DFEE14}" type="slidenum">
              <a:rPr lang="en-US" smtClean="0"/>
              <a:t>‹#›</a:t>
            </a:fld>
            <a:endParaRPr lang="en-US" dirty="0"/>
          </a:p>
        </p:txBody>
      </p:sp>
    </p:spTree>
    <p:extLst>
      <p:ext uri="{BB962C8B-B14F-4D97-AF65-F5344CB8AC3E}">
        <p14:creationId xmlns:p14="http://schemas.microsoft.com/office/powerpoint/2010/main" val="351047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5120" userDrawn="1">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Four Pictures and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2861D7D-0CE3-D447-AB46-E7F0601A9C1D}"/>
              </a:ext>
            </a:extLst>
          </p:cNvPr>
          <p:cNvSpPr>
            <a:spLocks noGrp="1"/>
          </p:cNvSpPr>
          <p:nvPr>
            <p:ph type="title" hasCustomPrompt="1"/>
          </p:nvPr>
        </p:nvSpPr>
        <p:spPr>
          <a:xfrm>
            <a:off x="365760" y="365760"/>
            <a:ext cx="11460480" cy="914400"/>
          </a:xfrm>
        </p:spPr>
        <p:txBody>
          <a:bodyPr/>
          <a:lstStyle/>
          <a:p>
            <a:r>
              <a:rPr lang="en-US"/>
              <a:t>[Slide title]</a:t>
            </a:r>
          </a:p>
        </p:txBody>
      </p:sp>
      <p:sp>
        <p:nvSpPr>
          <p:cNvPr id="9" name="Picture Placeholder 2">
            <a:extLst>
              <a:ext uri="{FF2B5EF4-FFF2-40B4-BE49-F238E27FC236}">
                <a16:creationId xmlns:a16="http://schemas.microsoft.com/office/drawing/2014/main" id="{6B9E9C5D-8364-0D47-AF90-417652D3C169}"/>
              </a:ext>
            </a:extLst>
          </p:cNvPr>
          <p:cNvSpPr>
            <a:spLocks noGrp="1"/>
          </p:cNvSpPr>
          <p:nvPr>
            <p:ph type="pic" sz="quarter" idx="16"/>
          </p:nvPr>
        </p:nvSpPr>
        <p:spPr>
          <a:xfrm>
            <a:off x="365127" y="1552575"/>
            <a:ext cx="2642616" cy="1737358"/>
          </a:xfrm>
          <a:solidFill>
            <a:srgbClr val="F2F2F2"/>
          </a:solidFill>
        </p:spPr>
        <p:txBody>
          <a:bodyPr anchor="ctr" anchorCtr="0">
            <a:normAutofit/>
          </a:bodyPr>
          <a:lstStyle>
            <a:lvl1pPr marL="0" indent="0" algn="ctr">
              <a:spcBef>
                <a:spcPts val="0"/>
              </a:spcBef>
              <a:buNone/>
              <a:defRPr sz="900"/>
            </a:lvl1pPr>
          </a:lstStyle>
          <a:p>
            <a:r>
              <a:rPr lang="en-US" dirty="0"/>
              <a:t>Click icon to add picture</a:t>
            </a:r>
          </a:p>
        </p:txBody>
      </p:sp>
      <p:sp>
        <p:nvSpPr>
          <p:cNvPr id="17" name="Text Placeholder 3">
            <a:extLst>
              <a:ext uri="{FF2B5EF4-FFF2-40B4-BE49-F238E27FC236}">
                <a16:creationId xmlns:a16="http://schemas.microsoft.com/office/drawing/2014/main" id="{D8A87F8F-2D9A-B243-A5FB-6E555C2704C5}"/>
              </a:ext>
            </a:extLst>
          </p:cNvPr>
          <p:cNvSpPr>
            <a:spLocks noGrp="1"/>
          </p:cNvSpPr>
          <p:nvPr>
            <p:ph type="body" sz="quarter" idx="17"/>
          </p:nvPr>
        </p:nvSpPr>
        <p:spPr>
          <a:xfrm>
            <a:off x="365760" y="3474720"/>
            <a:ext cx="2642616" cy="2651760"/>
          </a:xfrm>
        </p:spPr>
        <p:txBody>
          <a:bodyPr>
            <a:noAutofit/>
          </a:bodyPr>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Picture Placeholder 4">
            <a:extLst>
              <a:ext uri="{FF2B5EF4-FFF2-40B4-BE49-F238E27FC236}">
                <a16:creationId xmlns:a16="http://schemas.microsoft.com/office/drawing/2014/main" id="{5797D6E4-4FD3-FB41-AC2F-B0BC44660939}"/>
              </a:ext>
            </a:extLst>
          </p:cNvPr>
          <p:cNvSpPr>
            <a:spLocks noGrp="1"/>
          </p:cNvSpPr>
          <p:nvPr>
            <p:ph type="pic" sz="quarter" idx="18"/>
          </p:nvPr>
        </p:nvSpPr>
        <p:spPr>
          <a:xfrm>
            <a:off x="3301999" y="1552575"/>
            <a:ext cx="2642616" cy="1737358"/>
          </a:xfrm>
          <a:solidFill>
            <a:srgbClr val="F2F2F2"/>
          </a:solidFill>
        </p:spPr>
        <p:txBody>
          <a:bodyPr anchor="ctr" anchorCtr="0">
            <a:normAutofit/>
          </a:bodyPr>
          <a:lstStyle>
            <a:lvl1pPr marL="0" indent="0" algn="ctr">
              <a:spcBef>
                <a:spcPts val="0"/>
              </a:spcBef>
              <a:buNone/>
              <a:defRPr sz="900"/>
            </a:lvl1pPr>
          </a:lstStyle>
          <a:p>
            <a:r>
              <a:rPr lang="en-US" dirty="0"/>
              <a:t>Click icon to add picture</a:t>
            </a:r>
          </a:p>
        </p:txBody>
      </p:sp>
      <p:sp>
        <p:nvSpPr>
          <p:cNvPr id="25" name="Text Placeholder 5">
            <a:extLst>
              <a:ext uri="{FF2B5EF4-FFF2-40B4-BE49-F238E27FC236}">
                <a16:creationId xmlns:a16="http://schemas.microsoft.com/office/drawing/2014/main" id="{A8504504-7E85-584D-A20B-448D0D56BBE5}"/>
              </a:ext>
            </a:extLst>
          </p:cNvPr>
          <p:cNvSpPr>
            <a:spLocks noGrp="1"/>
          </p:cNvSpPr>
          <p:nvPr>
            <p:ph type="body" sz="quarter" idx="21"/>
          </p:nvPr>
        </p:nvSpPr>
        <p:spPr>
          <a:xfrm>
            <a:off x="3302000" y="3474720"/>
            <a:ext cx="2642616" cy="2651760"/>
          </a:xfrm>
        </p:spPr>
        <p:txBody>
          <a:bodyPr>
            <a:noAutofit/>
          </a:bodyPr>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Picture Placeholder 6">
            <a:extLst>
              <a:ext uri="{FF2B5EF4-FFF2-40B4-BE49-F238E27FC236}">
                <a16:creationId xmlns:a16="http://schemas.microsoft.com/office/drawing/2014/main" id="{8B42205D-9591-3C43-8A71-9811FC49A762}"/>
              </a:ext>
            </a:extLst>
          </p:cNvPr>
          <p:cNvSpPr>
            <a:spLocks noGrp="1"/>
          </p:cNvSpPr>
          <p:nvPr>
            <p:ph type="pic" sz="quarter" idx="19"/>
          </p:nvPr>
        </p:nvSpPr>
        <p:spPr>
          <a:xfrm>
            <a:off x="6248400" y="1552575"/>
            <a:ext cx="2642616" cy="1737358"/>
          </a:xfrm>
          <a:solidFill>
            <a:srgbClr val="F2F2F2"/>
          </a:solidFill>
        </p:spPr>
        <p:txBody>
          <a:bodyPr anchor="ctr" anchorCtr="0">
            <a:normAutofit/>
          </a:bodyPr>
          <a:lstStyle>
            <a:lvl1pPr marL="0" indent="0" algn="ctr">
              <a:spcBef>
                <a:spcPts val="0"/>
              </a:spcBef>
              <a:buNone/>
              <a:defRPr sz="900"/>
            </a:lvl1pPr>
          </a:lstStyle>
          <a:p>
            <a:r>
              <a:rPr lang="en-US" dirty="0"/>
              <a:t>Click icon to add picture</a:t>
            </a:r>
          </a:p>
        </p:txBody>
      </p:sp>
      <p:sp>
        <p:nvSpPr>
          <p:cNvPr id="27" name="Text Placeholder 7">
            <a:extLst>
              <a:ext uri="{FF2B5EF4-FFF2-40B4-BE49-F238E27FC236}">
                <a16:creationId xmlns:a16="http://schemas.microsoft.com/office/drawing/2014/main" id="{0BC915BB-BDF2-BD44-8C3A-2C34D2A9A632}"/>
              </a:ext>
            </a:extLst>
          </p:cNvPr>
          <p:cNvSpPr>
            <a:spLocks noGrp="1"/>
          </p:cNvSpPr>
          <p:nvPr>
            <p:ph type="body" sz="quarter" idx="22"/>
          </p:nvPr>
        </p:nvSpPr>
        <p:spPr>
          <a:xfrm>
            <a:off x="6248400" y="3474720"/>
            <a:ext cx="2642616" cy="2651760"/>
          </a:xfrm>
        </p:spPr>
        <p:txBody>
          <a:bodyPr>
            <a:noAutofit/>
          </a:bodyPr>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Picture Placeholder 8">
            <a:extLst>
              <a:ext uri="{FF2B5EF4-FFF2-40B4-BE49-F238E27FC236}">
                <a16:creationId xmlns:a16="http://schemas.microsoft.com/office/drawing/2014/main" id="{DD93C7F7-3C80-DA48-9BC2-95DD73DF8782}"/>
              </a:ext>
            </a:extLst>
          </p:cNvPr>
          <p:cNvSpPr>
            <a:spLocks noGrp="1"/>
          </p:cNvSpPr>
          <p:nvPr>
            <p:ph type="pic" sz="quarter" idx="20"/>
          </p:nvPr>
        </p:nvSpPr>
        <p:spPr>
          <a:xfrm>
            <a:off x="9183624" y="1552575"/>
            <a:ext cx="2642616" cy="1737358"/>
          </a:xfrm>
          <a:solidFill>
            <a:srgbClr val="F2F2F2"/>
          </a:solidFill>
        </p:spPr>
        <p:txBody>
          <a:bodyPr anchor="ctr" anchorCtr="0">
            <a:normAutofit/>
          </a:bodyPr>
          <a:lstStyle>
            <a:lvl1pPr marL="0" indent="0" algn="ctr">
              <a:spcBef>
                <a:spcPts val="0"/>
              </a:spcBef>
              <a:buNone/>
              <a:defRPr sz="900"/>
            </a:lvl1pPr>
          </a:lstStyle>
          <a:p>
            <a:r>
              <a:rPr lang="en-US" dirty="0"/>
              <a:t>Click icon to add picture</a:t>
            </a:r>
          </a:p>
        </p:txBody>
      </p:sp>
      <p:sp>
        <p:nvSpPr>
          <p:cNvPr id="29" name="Text Placeholder 9">
            <a:extLst>
              <a:ext uri="{FF2B5EF4-FFF2-40B4-BE49-F238E27FC236}">
                <a16:creationId xmlns:a16="http://schemas.microsoft.com/office/drawing/2014/main" id="{0A585D99-3BCE-844A-8969-7E2EFD217B54}"/>
              </a:ext>
            </a:extLst>
          </p:cNvPr>
          <p:cNvSpPr>
            <a:spLocks noGrp="1"/>
          </p:cNvSpPr>
          <p:nvPr>
            <p:ph type="body" sz="quarter" idx="23"/>
          </p:nvPr>
        </p:nvSpPr>
        <p:spPr>
          <a:xfrm>
            <a:off x="9182100" y="3474720"/>
            <a:ext cx="2642616" cy="2651760"/>
          </a:xfrm>
        </p:spPr>
        <p:txBody>
          <a:bodyPr>
            <a:noAutofit/>
          </a:bodyPr>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10">
            <a:extLst>
              <a:ext uri="{FF2B5EF4-FFF2-40B4-BE49-F238E27FC236}">
                <a16:creationId xmlns:a16="http://schemas.microsoft.com/office/drawing/2014/main" id="{941E30D8-4EF8-495A-8824-D819A46BF988}"/>
              </a:ext>
            </a:extLst>
          </p:cNvPr>
          <p:cNvSpPr>
            <a:spLocks noGrp="1"/>
          </p:cNvSpPr>
          <p:nvPr>
            <p:ph type="sldNum" sz="quarter" idx="12"/>
          </p:nvPr>
        </p:nvSpPr>
        <p:spPr/>
        <p:txBody>
          <a:bodyPr/>
          <a:lstStyle/>
          <a:p>
            <a:fld id="{B58DE5F1-E0F9-4CCA-92B7-7A6FC4DFEE14}" type="slidenum">
              <a:rPr lang="en-US" smtClean="0"/>
              <a:t>‹#›</a:t>
            </a:fld>
            <a:endParaRPr lang="en-US" dirty="0"/>
          </a:p>
        </p:txBody>
      </p:sp>
    </p:spTree>
    <p:extLst>
      <p:ext uri="{BB962C8B-B14F-4D97-AF65-F5344CB8AC3E}">
        <p14:creationId xmlns:p14="http://schemas.microsoft.com/office/powerpoint/2010/main" val="3424875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773" userDrawn="1">
          <p15:clr>
            <a:srgbClr val="FBAE40"/>
          </p15:clr>
        </p15:guide>
        <p15:guide id="2" pos="2528" userDrawn="1">
          <p15:clr>
            <a:srgbClr val="FBAE40"/>
          </p15:clr>
        </p15:guide>
        <p15:guide id="3" pos="7467" userDrawn="1">
          <p15:clr>
            <a:srgbClr val="FBAE40"/>
          </p15:clr>
        </p15:guide>
        <p15:guide id="4" pos="7712" userDrawn="1">
          <p15:clr>
            <a:srgbClr val="FBAE40"/>
          </p15:clr>
        </p15:guide>
        <p15:guide id="5" pos="4992" userDrawn="1">
          <p15:clr>
            <a:srgbClr val="FBAE40"/>
          </p15:clr>
        </p15:guide>
        <p15:guide id="6" pos="5248" userDrawn="1">
          <p15:clr>
            <a:srgbClr val="FBAE40"/>
          </p15:clr>
        </p15:guide>
        <p15:guide id="7" orient="horz" pos="2074" userDrawn="1">
          <p15:clr>
            <a:srgbClr val="FBAE40"/>
          </p15:clr>
        </p15:guide>
        <p15:guide id="8" orient="horz" pos="2188" userDrawn="1">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Title and One Picture">
    <p:spTree>
      <p:nvGrpSpPr>
        <p:cNvPr id="1" name=""/>
        <p:cNvGrpSpPr/>
        <p:nvPr/>
      </p:nvGrpSpPr>
      <p:grpSpPr>
        <a:xfrm>
          <a:off x="0" y="0"/>
          <a:ext cx="0" cy="0"/>
          <a:chOff x="0" y="0"/>
          <a:chExt cx="0" cy="0"/>
        </a:xfrm>
      </p:grpSpPr>
      <p:sp>
        <p:nvSpPr>
          <p:cNvPr id="4" name="Picture Placeholder 1">
            <a:extLst>
              <a:ext uri="{FF2B5EF4-FFF2-40B4-BE49-F238E27FC236}">
                <a16:creationId xmlns:a16="http://schemas.microsoft.com/office/drawing/2014/main" id="{3F25E4DD-7BAF-CF43-9AF5-512CC54177DD}"/>
              </a:ext>
            </a:extLst>
          </p:cNvPr>
          <p:cNvSpPr>
            <a:spLocks noGrp="1"/>
          </p:cNvSpPr>
          <p:nvPr>
            <p:ph type="pic" sz="quarter" idx="13"/>
          </p:nvPr>
        </p:nvSpPr>
        <p:spPr>
          <a:xfrm>
            <a:off x="0" y="0"/>
            <a:ext cx="12192000" cy="6858000"/>
          </a:xfrm>
          <a:solidFill>
            <a:srgbClr val="F2F2F2"/>
          </a:solidFill>
        </p:spPr>
        <p:txBody>
          <a:bodyPr anchor="ctr" anchorCtr="0">
            <a:normAutofit/>
          </a:bodyPr>
          <a:lstStyle>
            <a:lvl1pPr marL="0" indent="0" algn="ctr">
              <a:spcBef>
                <a:spcPts val="0"/>
              </a:spcBef>
              <a:buFontTx/>
              <a:buNone/>
              <a:defRPr sz="900"/>
            </a:lvl1pPr>
          </a:lstStyle>
          <a:p>
            <a:r>
              <a:rPr lang="en-US" dirty="0"/>
              <a:t>Click icon to add picture</a:t>
            </a:r>
          </a:p>
        </p:txBody>
      </p:sp>
      <p:sp>
        <p:nvSpPr>
          <p:cNvPr id="2" name="Title 2">
            <a:extLst>
              <a:ext uri="{FF2B5EF4-FFF2-40B4-BE49-F238E27FC236}">
                <a16:creationId xmlns:a16="http://schemas.microsoft.com/office/drawing/2014/main" id="{ADC9E62E-3AF4-C24D-8B08-8A7FCB7EDCE0}"/>
              </a:ext>
            </a:extLst>
          </p:cNvPr>
          <p:cNvSpPr>
            <a:spLocks noGrp="1"/>
          </p:cNvSpPr>
          <p:nvPr>
            <p:ph type="title" hasCustomPrompt="1"/>
          </p:nvPr>
        </p:nvSpPr>
        <p:spPr/>
        <p:txBody>
          <a:bodyPr/>
          <a:lstStyle/>
          <a:p>
            <a:r>
              <a:rPr lang="en-US"/>
              <a:t>[Slide title]</a:t>
            </a:r>
          </a:p>
        </p:txBody>
      </p:sp>
      <p:sp>
        <p:nvSpPr>
          <p:cNvPr id="3" name="Slide Number Placeholder 3">
            <a:extLst>
              <a:ext uri="{FF2B5EF4-FFF2-40B4-BE49-F238E27FC236}">
                <a16:creationId xmlns:a16="http://schemas.microsoft.com/office/drawing/2014/main" id="{EE3D7CA1-C89E-E24C-B557-52A1F9AEBF30}"/>
              </a:ext>
            </a:extLst>
          </p:cNvPr>
          <p:cNvSpPr>
            <a:spLocks noGrp="1"/>
          </p:cNvSpPr>
          <p:nvPr>
            <p:ph type="sldNum" sz="quarter" idx="10"/>
          </p:nvPr>
        </p:nvSpPr>
        <p:spPr/>
        <p:txBody>
          <a:bodyPr/>
          <a:lstStyle/>
          <a:p>
            <a:fld id="{B58DE5F1-E0F9-4CCA-92B7-7A6FC4DFEE14}" type="slidenum">
              <a:rPr lang="en-US" smtClean="0"/>
              <a:pPr/>
              <a:t>‹#›</a:t>
            </a:fld>
            <a:endParaRPr lang="en-US" dirty="0"/>
          </a:p>
        </p:txBody>
      </p:sp>
    </p:spTree>
    <p:extLst>
      <p:ext uri="{BB962C8B-B14F-4D97-AF65-F5344CB8AC3E}">
        <p14:creationId xmlns:p14="http://schemas.microsoft.com/office/powerpoint/2010/main" val="1856453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5" name="Subtitle 1">
            <a:extLst>
              <a:ext uri="{FF2B5EF4-FFF2-40B4-BE49-F238E27FC236}">
                <a16:creationId xmlns:a16="http://schemas.microsoft.com/office/drawing/2014/main" id="{3036AABB-FB6C-2340-8AFB-DFFA0E13AE08}"/>
              </a:ext>
            </a:extLst>
          </p:cNvPr>
          <p:cNvSpPr>
            <a:spLocks noGrp="1"/>
          </p:cNvSpPr>
          <p:nvPr>
            <p:ph type="subTitle" idx="1" hasCustomPrompt="1"/>
          </p:nvPr>
        </p:nvSpPr>
        <p:spPr>
          <a:xfrm>
            <a:off x="365759" y="365125"/>
            <a:ext cx="7539992" cy="914400"/>
          </a:xfrm>
        </p:spPr>
        <p:txBody>
          <a:bodyPr>
            <a:noAutofit/>
          </a:bodyPr>
          <a:lstStyle>
            <a:lvl1pPr marL="0" indent="0" algn="l">
              <a:lnSpc>
                <a:spcPct val="90000"/>
              </a:lnSpc>
              <a:spcBef>
                <a:spcPts val="0"/>
              </a:spcBef>
              <a:buNone/>
              <a:defRPr sz="2400" b="1">
                <a:latin typeface="+mj-lt"/>
              </a:defRPr>
            </a:lvl1pPr>
            <a:lvl2pPr marL="0" indent="0" algn="l">
              <a:lnSpc>
                <a:spcPct val="90000"/>
              </a:lnSpc>
              <a:spcBef>
                <a:spcPts val="0"/>
              </a:spcBef>
              <a:buNone/>
              <a:defRPr sz="2400" b="1">
                <a:latin typeface="+mj-lt"/>
              </a:defRPr>
            </a:lvl2pPr>
            <a:lvl3pPr marL="0" indent="0" algn="l">
              <a:lnSpc>
                <a:spcPct val="90000"/>
              </a:lnSpc>
              <a:spcBef>
                <a:spcPts val="0"/>
              </a:spcBef>
              <a:buNone/>
              <a:defRPr sz="2400" b="1">
                <a:latin typeface="+mj-lt"/>
              </a:defRPr>
            </a:lvl3pPr>
            <a:lvl4pPr marL="0" indent="0" algn="l">
              <a:lnSpc>
                <a:spcPct val="90000"/>
              </a:lnSpc>
              <a:spcBef>
                <a:spcPts val="0"/>
              </a:spcBef>
              <a:buNone/>
              <a:defRPr sz="2400" b="1">
                <a:latin typeface="+mj-lt"/>
              </a:defRPr>
            </a:lvl4pPr>
            <a:lvl5pPr marL="0" indent="0" algn="l">
              <a:lnSpc>
                <a:spcPct val="90000"/>
              </a:lnSpc>
              <a:spcBef>
                <a:spcPts val="0"/>
              </a:spcBef>
              <a:buNone/>
              <a:defRPr sz="2400" b="1">
                <a:latin typeface="+mj-lt"/>
              </a:defRPr>
            </a:lvl5pPr>
            <a:lvl6pPr marL="0" indent="0" algn="l">
              <a:lnSpc>
                <a:spcPct val="90000"/>
              </a:lnSpc>
              <a:spcBef>
                <a:spcPts val="0"/>
              </a:spcBef>
              <a:buNone/>
              <a:defRPr sz="2400" b="1">
                <a:latin typeface="+mj-lt"/>
              </a:defRPr>
            </a:lvl6pPr>
            <a:lvl7pPr marL="0" indent="0" algn="l">
              <a:lnSpc>
                <a:spcPct val="90000"/>
              </a:lnSpc>
              <a:spcBef>
                <a:spcPts val="0"/>
              </a:spcBef>
              <a:buNone/>
              <a:defRPr sz="2400" b="1">
                <a:latin typeface="+mj-lt"/>
              </a:defRPr>
            </a:lvl7pPr>
            <a:lvl8pPr marL="0" indent="0" algn="l">
              <a:lnSpc>
                <a:spcPct val="90000"/>
              </a:lnSpc>
              <a:spcBef>
                <a:spcPts val="0"/>
              </a:spcBef>
              <a:buNone/>
              <a:defRPr sz="2400" b="1">
                <a:latin typeface="+mj-lt"/>
              </a:defRPr>
            </a:lvl8pPr>
            <a:lvl9pPr marL="0" indent="0" algn="l">
              <a:lnSpc>
                <a:spcPct val="90000"/>
              </a:lnSpc>
              <a:spcBef>
                <a:spcPts val="0"/>
              </a:spcBef>
              <a:buNone/>
              <a:defRPr sz="2400" b="1">
                <a:latin typeface="+mj-lt"/>
              </a:defRPr>
            </a:lvl9pPr>
          </a:lstStyle>
          <a:p>
            <a:r>
              <a:rPr lang="en-US"/>
              <a:t>[Optional section subtitle/lead-in]</a:t>
            </a:r>
          </a:p>
        </p:txBody>
      </p:sp>
      <p:sp>
        <p:nvSpPr>
          <p:cNvPr id="2" name="Title 2">
            <a:extLst>
              <a:ext uri="{FF2B5EF4-FFF2-40B4-BE49-F238E27FC236}">
                <a16:creationId xmlns:a16="http://schemas.microsoft.com/office/drawing/2014/main" id="{42A20B57-9C1D-4E8F-B2A3-A6062F929C2D}"/>
              </a:ext>
            </a:extLst>
          </p:cNvPr>
          <p:cNvSpPr>
            <a:spLocks noGrp="1"/>
          </p:cNvSpPr>
          <p:nvPr userDrawn="1">
            <p:ph type="title" hasCustomPrompt="1"/>
          </p:nvPr>
        </p:nvSpPr>
        <p:spPr>
          <a:xfrm>
            <a:off x="365125" y="1554480"/>
            <a:ext cx="7540371" cy="2743200"/>
          </a:xfrm>
        </p:spPr>
        <p:txBody>
          <a:bodyPr anchor="t" anchorCtr="0"/>
          <a:lstStyle>
            <a:lvl1pPr>
              <a:defRPr sz="4500" b="0" spc="0" baseline="0"/>
            </a:lvl1pPr>
          </a:lstStyle>
          <a:p>
            <a:r>
              <a:rPr lang="en-US"/>
              <a:t>[Section title]</a:t>
            </a:r>
          </a:p>
        </p:txBody>
      </p:sp>
      <p:sp>
        <p:nvSpPr>
          <p:cNvPr id="6" name="Slide Number Placeholder 3">
            <a:extLst>
              <a:ext uri="{FF2B5EF4-FFF2-40B4-BE49-F238E27FC236}">
                <a16:creationId xmlns:a16="http://schemas.microsoft.com/office/drawing/2014/main" id="{FDB1BE67-4AA2-4F98-8F15-39B4F53A1316}"/>
              </a:ext>
            </a:extLst>
          </p:cNvPr>
          <p:cNvSpPr>
            <a:spLocks noGrp="1"/>
          </p:cNvSpPr>
          <p:nvPr userDrawn="1">
            <p:ph type="sldNum" sz="quarter" idx="12"/>
          </p:nvPr>
        </p:nvSpPr>
        <p:spPr/>
        <p:txBody>
          <a:bodyPr/>
          <a:lstStyle/>
          <a:p>
            <a:fld id="{B58DE5F1-E0F9-4CCA-92B7-7A6FC4DFEE14}" type="slidenum">
              <a:rPr lang="en-US" smtClean="0"/>
              <a:t>‹#›</a:t>
            </a:fld>
            <a:endParaRPr lang="en-US" dirty="0"/>
          </a:p>
        </p:txBody>
      </p:sp>
    </p:spTree>
    <p:extLst>
      <p:ext uri="{BB962C8B-B14F-4D97-AF65-F5344CB8AC3E}">
        <p14:creationId xmlns:p14="http://schemas.microsoft.com/office/powerpoint/2010/main" val="528240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6640" userDrawn="1">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Section Header - Amber">
    <p:bg>
      <p:bgPr>
        <a:gradFill>
          <a:gsLst>
            <a:gs pos="0">
              <a:srgbClr val="FFFBF4"/>
            </a:gs>
            <a:gs pos="100000">
              <a:srgbClr val="FFECCD"/>
            </a:gs>
          </a:gsLst>
          <a:lin ang="5400000" scaled="1"/>
        </a:gradFill>
        <a:effectLst/>
      </p:bgPr>
    </p:bg>
    <p:spTree>
      <p:nvGrpSpPr>
        <p:cNvPr id="1" name=""/>
        <p:cNvGrpSpPr/>
        <p:nvPr/>
      </p:nvGrpSpPr>
      <p:grpSpPr>
        <a:xfrm>
          <a:off x="0" y="0"/>
          <a:ext cx="0" cy="0"/>
          <a:chOff x="0" y="0"/>
          <a:chExt cx="0" cy="0"/>
        </a:xfrm>
      </p:grpSpPr>
      <p:sp>
        <p:nvSpPr>
          <p:cNvPr id="5" name="Subtitle 1">
            <a:extLst>
              <a:ext uri="{FF2B5EF4-FFF2-40B4-BE49-F238E27FC236}">
                <a16:creationId xmlns:a16="http://schemas.microsoft.com/office/drawing/2014/main" id="{3036AABB-FB6C-2340-8AFB-DFFA0E13AE08}"/>
              </a:ext>
            </a:extLst>
          </p:cNvPr>
          <p:cNvSpPr>
            <a:spLocks noGrp="1"/>
          </p:cNvSpPr>
          <p:nvPr>
            <p:ph type="subTitle" idx="1" hasCustomPrompt="1"/>
          </p:nvPr>
        </p:nvSpPr>
        <p:spPr>
          <a:xfrm>
            <a:off x="365759" y="365125"/>
            <a:ext cx="7539992" cy="914400"/>
          </a:xfrm>
        </p:spPr>
        <p:txBody>
          <a:bodyPr>
            <a:noAutofit/>
          </a:bodyPr>
          <a:lstStyle>
            <a:lvl1pPr marL="0" indent="0" algn="l">
              <a:lnSpc>
                <a:spcPct val="90000"/>
              </a:lnSpc>
              <a:spcBef>
                <a:spcPts val="0"/>
              </a:spcBef>
              <a:buNone/>
              <a:defRPr sz="2400" b="1">
                <a:latin typeface="+mj-lt"/>
              </a:defRPr>
            </a:lvl1pPr>
            <a:lvl2pPr marL="0" indent="0" algn="l">
              <a:lnSpc>
                <a:spcPct val="90000"/>
              </a:lnSpc>
              <a:spcBef>
                <a:spcPts val="0"/>
              </a:spcBef>
              <a:buNone/>
              <a:defRPr sz="2400" b="1">
                <a:latin typeface="+mj-lt"/>
              </a:defRPr>
            </a:lvl2pPr>
            <a:lvl3pPr marL="0" indent="0" algn="l">
              <a:lnSpc>
                <a:spcPct val="90000"/>
              </a:lnSpc>
              <a:spcBef>
                <a:spcPts val="0"/>
              </a:spcBef>
              <a:buNone/>
              <a:defRPr sz="2400" b="1">
                <a:latin typeface="+mj-lt"/>
              </a:defRPr>
            </a:lvl3pPr>
            <a:lvl4pPr marL="0" indent="0" algn="l">
              <a:lnSpc>
                <a:spcPct val="90000"/>
              </a:lnSpc>
              <a:spcBef>
                <a:spcPts val="0"/>
              </a:spcBef>
              <a:buNone/>
              <a:defRPr sz="2400" b="1">
                <a:latin typeface="+mj-lt"/>
              </a:defRPr>
            </a:lvl4pPr>
            <a:lvl5pPr marL="0" indent="0" algn="l">
              <a:lnSpc>
                <a:spcPct val="90000"/>
              </a:lnSpc>
              <a:spcBef>
                <a:spcPts val="0"/>
              </a:spcBef>
              <a:buNone/>
              <a:defRPr sz="2400" b="1">
                <a:latin typeface="+mj-lt"/>
              </a:defRPr>
            </a:lvl5pPr>
            <a:lvl6pPr marL="0" indent="0" algn="l">
              <a:lnSpc>
                <a:spcPct val="90000"/>
              </a:lnSpc>
              <a:spcBef>
                <a:spcPts val="0"/>
              </a:spcBef>
              <a:buNone/>
              <a:defRPr sz="2400" b="1">
                <a:latin typeface="+mj-lt"/>
              </a:defRPr>
            </a:lvl6pPr>
            <a:lvl7pPr marL="0" indent="0" algn="l">
              <a:lnSpc>
                <a:spcPct val="90000"/>
              </a:lnSpc>
              <a:spcBef>
                <a:spcPts val="0"/>
              </a:spcBef>
              <a:buNone/>
              <a:defRPr sz="2400" b="1">
                <a:latin typeface="+mj-lt"/>
              </a:defRPr>
            </a:lvl7pPr>
            <a:lvl8pPr marL="0" indent="0" algn="l">
              <a:lnSpc>
                <a:spcPct val="90000"/>
              </a:lnSpc>
              <a:spcBef>
                <a:spcPts val="0"/>
              </a:spcBef>
              <a:buNone/>
              <a:defRPr sz="2400" b="1">
                <a:latin typeface="+mj-lt"/>
              </a:defRPr>
            </a:lvl8pPr>
            <a:lvl9pPr marL="0" indent="0" algn="l">
              <a:lnSpc>
                <a:spcPct val="90000"/>
              </a:lnSpc>
              <a:spcBef>
                <a:spcPts val="0"/>
              </a:spcBef>
              <a:buNone/>
              <a:defRPr sz="2400" b="1">
                <a:latin typeface="+mj-lt"/>
              </a:defRPr>
            </a:lvl9pPr>
          </a:lstStyle>
          <a:p>
            <a:r>
              <a:rPr lang="en-US"/>
              <a:t>[Optional section subtitle/lead-in]</a:t>
            </a:r>
          </a:p>
        </p:txBody>
      </p:sp>
      <p:sp>
        <p:nvSpPr>
          <p:cNvPr id="2" name="Title 2">
            <a:extLst>
              <a:ext uri="{FF2B5EF4-FFF2-40B4-BE49-F238E27FC236}">
                <a16:creationId xmlns:a16="http://schemas.microsoft.com/office/drawing/2014/main" id="{42A20B57-9C1D-4E8F-B2A3-A6062F929C2D}"/>
              </a:ext>
            </a:extLst>
          </p:cNvPr>
          <p:cNvSpPr>
            <a:spLocks noGrp="1"/>
          </p:cNvSpPr>
          <p:nvPr userDrawn="1">
            <p:ph type="title" hasCustomPrompt="1"/>
          </p:nvPr>
        </p:nvSpPr>
        <p:spPr>
          <a:xfrm>
            <a:off x="365125" y="1554480"/>
            <a:ext cx="7540371" cy="2743200"/>
          </a:xfrm>
        </p:spPr>
        <p:txBody>
          <a:bodyPr anchor="t" anchorCtr="0"/>
          <a:lstStyle>
            <a:lvl1pPr>
              <a:defRPr sz="4500" b="0" spc="0" baseline="0"/>
            </a:lvl1pPr>
          </a:lstStyle>
          <a:p>
            <a:r>
              <a:rPr lang="en-US"/>
              <a:t>[Section title]</a:t>
            </a:r>
          </a:p>
        </p:txBody>
      </p:sp>
      <p:sp>
        <p:nvSpPr>
          <p:cNvPr id="6" name="Slide Number Placeholder 3">
            <a:extLst>
              <a:ext uri="{FF2B5EF4-FFF2-40B4-BE49-F238E27FC236}">
                <a16:creationId xmlns:a16="http://schemas.microsoft.com/office/drawing/2014/main" id="{FDB1BE67-4AA2-4F98-8F15-39B4F53A1316}"/>
              </a:ext>
            </a:extLst>
          </p:cNvPr>
          <p:cNvSpPr>
            <a:spLocks noGrp="1"/>
          </p:cNvSpPr>
          <p:nvPr userDrawn="1">
            <p:ph type="sldNum" sz="quarter" idx="12"/>
          </p:nvPr>
        </p:nvSpPr>
        <p:spPr/>
        <p:txBody>
          <a:bodyPr/>
          <a:lstStyle/>
          <a:p>
            <a:fld id="{B58DE5F1-E0F9-4CCA-92B7-7A6FC4DFEE14}" type="slidenum">
              <a:rPr lang="en-US" smtClean="0"/>
              <a:t>‹#›</a:t>
            </a:fld>
            <a:endParaRPr lang="en-US" dirty="0"/>
          </a:p>
        </p:txBody>
      </p:sp>
    </p:spTree>
    <p:extLst>
      <p:ext uri="{BB962C8B-B14F-4D97-AF65-F5344CB8AC3E}">
        <p14:creationId xmlns:p14="http://schemas.microsoft.com/office/powerpoint/2010/main" val="317917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6640" userDrawn="1">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Section Header - Peach">
    <p:bg>
      <p:bgPr>
        <a:gradFill>
          <a:gsLst>
            <a:gs pos="0">
              <a:srgbClr val="FFF7F3"/>
            </a:gs>
            <a:gs pos="100000">
              <a:srgbClr val="FEDCCA"/>
            </a:gs>
          </a:gsLst>
          <a:lin ang="5400000" scaled="1"/>
        </a:gradFill>
        <a:effectLst/>
      </p:bgPr>
    </p:bg>
    <p:spTree>
      <p:nvGrpSpPr>
        <p:cNvPr id="1" name=""/>
        <p:cNvGrpSpPr/>
        <p:nvPr/>
      </p:nvGrpSpPr>
      <p:grpSpPr>
        <a:xfrm>
          <a:off x="0" y="0"/>
          <a:ext cx="0" cy="0"/>
          <a:chOff x="0" y="0"/>
          <a:chExt cx="0" cy="0"/>
        </a:xfrm>
      </p:grpSpPr>
      <p:sp>
        <p:nvSpPr>
          <p:cNvPr id="5" name="Subtitle 1">
            <a:extLst>
              <a:ext uri="{FF2B5EF4-FFF2-40B4-BE49-F238E27FC236}">
                <a16:creationId xmlns:a16="http://schemas.microsoft.com/office/drawing/2014/main" id="{3036AABB-FB6C-2340-8AFB-DFFA0E13AE08}"/>
              </a:ext>
            </a:extLst>
          </p:cNvPr>
          <p:cNvSpPr>
            <a:spLocks noGrp="1"/>
          </p:cNvSpPr>
          <p:nvPr>
            <p:ph type="subTitle" idx="1" hasCustomPrompt="1"/>
          </p:nvPr>
        </p:nvSpPr>
        <p:spPr>
          <a:xfrm>
            <a:off x="365759" y="365125"/>
            <a:ext cx="7539992" cy="914400"/>
          </a:xfrm>
        </p:spPr>
        <p:txBody>
          <a:bodyPr>
            <a:noAutofit/>
          </a:bodyPr>
          <a:lstStyle>
            <a:lvl1pPr marL="0" indent="0" algn="l">
              <a:lnSpc>
                <a:spcPct val="90000"/>
              </a:lnSpc>
              <a:spcBef>
                <a:spcPts val="0"/>
              </a:spcBef>
              <a:buNone/>
              <a:defRPr sz="2400" b="1">
                <a:latin typeface="+mj-lt"/>
              </a:defRPr>
            </a:lvl1pPr>
            <a:lvl2pPr marL="0" indent="0" algn="l">
              <a:lnSpc>
                <a:spcPct val="90000"/>
              </a:lnSpc>
              <a:spcBef>
                <a:spcPts val="0"/>
              </a:spcBef>
              <a:buNone/>
              <a:defRPr sz="2400" b="1">
                <a:latin typeface="+mj-lt"/>
              </a:defRPr>
            </a:lvl2pPr>
            <a:lvl3pPr marL="0" indent="0" algn="l">
              <a:lnSpc>
                <a:spcPct val="90000"/>
              </a:lnSpc>
              <a:spcBef>
                <a:spcPts val="0"/>
              </a:spcBef>
              <a:buNone/>
              <a:defRPr sz="2400" b="1">
                <a:latin typeface="+mj-lt"/>
              </a:defRPr>
            </a:lvl3pPr>
            <a:lvl4pPr marL="0" indent="0" algn="l">
              <a:lnSpc>
                <a:spcPct val="90000"/>
              </a:lnSpc>
              <a:spcBef>
                <a:spcPts val="0"/>
              </a:spcBef>
              <a:buNone/>
              <a:defRPr sz="2400" b="1">
                <a:latin typeface="+mj-lt"/>
              </a:defRPr>
            </a:lvl4pPr>
            <a:lvl5pPr marL="0" indent="0" algn="l">
              <a:lnSpc>
                <a:spcPct val="90000"/>
              </a:lnSpc>
              <a:spcBef>
                <a:spcPts val="0"/>
              </a:spcBef>
              <a:buNone/>
              <a:defRPr sz="2400" b="1">
                <a:latin typeface="+mj-lt"/>
              </a:defRPr>
            </a:lvl5pPr>
            <a:lvl6pPr marL="0" indent="0" algn="l">
              <a:lnSpc>
                <a:spcPct val="90000"/>
              </a:lnSpc>
              <a:spcBef>
                <a:spcPts val="0"/>
              </a:spcBef>
              <a:buNone/>
              <a:defRPr sz="2400" b="1">
                <a:latin typeface="+mj-lt"/>
              </a:defRPr>
            </a:lvl6pPr>
            <a:lvl7pPr marL="0" indent="0" algn="l">
              <a:lnSpc>
                <a:spcPct val="90000"/>
              </a:lnSpc>
              <a:spcBef>
                <a:spcPts val="0"/>
              </a:spcBef>
              <a:buNone/>
              <a:defRPr sz="2400" b="1">
                <a:latin typeface="+mj-lt"/>
              </a:defRPr>
            </a:lvl7pPr>
            <a:lvl8pPr marL="0" indent="0" algn="l">
              <a:lnSpc>
                <a:spcPct val="90000"/>
              </a:lnSpc>
              <a:spcBef>
                <a:spcPts val="0"/>
              </a:spcBef>
              <a:buNone/>
              <a:defRPr sz="2400" b="1">
                <a:latin typeface="+mj-lt"/>
              </a:defRPr>
            </a:lvl8pPr>
            <a:lvl9pPr marL="0" indent="0" algn="l">
              <a:lnSpc>
                <a:spcPct val="90000"/>
              </a:lnSpc>
              <a:spcBef>
                <a:spcPts val="0"/>
              </a:spcBef>
              <a:buNone/>
              <a:defRPr sz="2400" b="1">
                <a:latin typeface="+mj-lt"/>
              </a:defRPr>
            </a:lvl9pPr>
          </a:lstStyle>
          <a:p>
            <a:r>
              <a:rPr lang="en-US"/>
              <a:t>[Optional section subtitle/lead-in]</a:t>
            </a:r>
          </a:p>
        </p:txBody>
      </p:sp>
      <p:sp>
        <p:nvSpPr>
          <p:cNvPr id="2" name="Title 2">
            <a:extLst>
              <a:ext uri="{FF2B5EF4-FFF2-40B4-BE49-F238E27FC236}">
                <a16:creationId xmlns:a16="http://schemas.microsoft.com/office/drawing/2014/main" id="{42A20B57-9C1D-4E8F-B2A3-A6062F929C2D}"/>
              </a:ext>
            </a:extLst>
          </p:cNvPr>
          <p:cNvSpPr>
            <a:spLocks noGrp="1"/>
          </p:cNvSpPr>
          <p:nvPr userDrawn="1">
            <p:ph type="title" hasCustomPrompt="1"/>
          </p:nvPr>
        </p:nvSpPr>
        <p:spPr>
          <a:xfrm>
            <a:off x="365125" y="1554480"/>
            <a:ext cx="7540371" cy="2743200"/>
          </a:xfrm>
        </p:spPr>
        <p:txBody>
          <a:bodyPr anchor="t" anchorCtr="0"/>
          <a:lstStyle>
            <a:lvl1pPr>
              <a:defRPr sz="4500" b="0" spc="0" baseline="0"/>
            </a:lvl1pPr>
          </a:lstStyle>
          <a:p>
            <a:r>
              <a:rPr lang="en-US"/>
              <a:t>[Section title]</a:t>
            </a:r>
          </a:p>
        </p:txBody>
      </p:sp>
      <p:sp>
        <p:nvSpPr>
          <p:cNvPr id="6" name="Slide Number Placeholder 3">
            <a:extLst>
              <a:ext uri="{FF2B5EF4-FFF2-40B4-BE49-F238E27FC236}">
                <a16:creationId xmlns:a16="http://schemas.microsoft.com/office/drawing/2014/main" id="{FDB1BE67-4AA2-4F98-8F15-39B4F53A1316}"/>
              </a:ext>
            </a:extLst>
          </p:cNvPr>
          <p:cNvSpPr>
            <a:spLocks noGrp="1"/>
          </p:cNvSpPr>
          <p:nvPr userDrawn="1">
            <p:ph type="sldNum" sz="quarter" idx="12"/>
          </p:nvPr>
        </p:nvSpPr>
        <p:spPr/>
        <p:txBody>
          <a:bodyPr/>
          <a:lstStyle/>
          <a:p>
            <a:fld id="{B58DE5F1-E0F9-4CCA-92B7-7A6FC4DFEE14}" type="slidenum">
              <a:rPr lang="en-US" smtClean="0"/>
              <a:t>‹#›</a:t>
            </a:fld>
            <a:endParaRPr lang="en-US" dirty="0"/>
          </a:p>
        </p:txBody>
      </p:sp>
    </p:spTree>
    <p:extLst>
      <p:ext uri="{BB962C8B-B14F-4D97-AF65-F5344CB8AC3E}">
        <p14:creationId xmlns:p14="http://schemas.microsoft.com/office/powerpoint/2010/main" val="238700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6640" userDrawn="1">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ection Header - Olive">
    <p:bg>
      <p:bgPr>
        <a:gradFill>
          <a:gsLst>
            <a:gs pos="0">
              <a:srgbClr val="FAF6F3"/>
            </a:gs>
            <a:gs pos="100000">
              <a:srgbClr val="EAD5C9"/>
            </a:gs>
          </a:gsLst>
          <a:lin ang="5400000" scaled="1"/>
        </a:gradFill>
        <a:effectLst/>
      </p:bgPr>
    </p:bg>
    <p:spTree>
      <p:nvGrpSpPr>
        <p:cNvPr id="1" name=""/>
        <p:cNvGrpSpPr/>
        <p:nvPr/>
      </p:nvGrpSpPr>
      <p:grpSpPr>
        <a:xfrm>
          <a:off x="0" y="0"/>
          <a:ext cx="0" cy="0"/>
          <a:chOff x="0" y="0"/>
          <a:chExt cx="0" cy="0"/>
        </a:xfrm>
      </p:grpSpPr>
      <p:sp>
        <p:nvSpPr>
          <p:cNvPr id="5" name="Subtitle 1">
            <a:extLst>
              <a:ext uri="{FF2B5EF4-FFF2-40B4-BE49-F238E27FC236}">
                <a16:creationId xmlns:a16="http://schemas.microsoft.com/office/drawing/2014/main" id="{3036AABB-FB6C-2340-8AFB-DFFA0E13AE08}"/>
              </a:ext>
            </a:extLst>
          </p:cNvPr>
          <p:cNvSpPr>
            <a:spLocks noGrp="1"/>
          </p:cNvSpPr>
          <p:nvPr>
            <p:ph type="subTitle" idx="1" hasCustomPrompt="1"/>
          </p:nvPr>
        </p:nvSpPr>
        <p:spPr>
          <a:xfrm>
            <a:off x="365759" y="365125"/>
            <a:ext cx="7539992" cy="914400"/>
          </a:xfrm>
        </p:spPr>
        <p:txBody>
          <a:bodyPr>
            <a:noAutofit/>
          </a:bodyPr>
          <a:lstStyle>
            <a:lvl1pPr marL="0" indent="0" algn="l">
              <a:lnSpc>
                <a:spcPct val="90000"/>
              </a:lnSpc>
              <a:spcBef>
                <a:spcPts val="0"/>
              </a:spcBef>
              <a:buNone/>
              <a:defRPr sz="2400" b="1">
                <a:latin typeface="+mj-lt"/>
              </a:defRPr>
            </a:lvl1pPr>
            <a:lvl2pPr marL="0" indent="0" algn="l">
              <a:lnSpc>
                <a:spcPct val="90000"/>
              </a:lnSpc>
              <a:spcBef>
                <a:spcPts val="0"/>
              </a:spcBef>
              <a:buNone/>
              <a:defRPr sz="2400" b="1">
                <a:latin typeface="+mj-lt"/>
              </a:defRPr>
            </a:lvl2pPr>
            <a:lvl3pPr marL="0" indent="0" algn="l">
              <a:lnSpc>
                <a:spcPct val="90000"/>
              </a:lnSpc>
              <a:spcBef>
                <a:spcPts val="0"/>
              </a:spcBef>
              <a:buNone/>
              <a:defRPr sz="2400" b="1">
                <a:latin typeface="+mj-lt"/>
              </a:defRPr>
            </a:lvl3pPr>
            <a:lvl4pPr marL="0" indent="0" algn="l">
              <a:lnSpc>
                <a:spcPct val="90000"/>
              </a:lnSpc>
              <a:spcBef>
                <a:spcPts val="0"/>
              </a:spcBef>
              <a:buNone/>
              <a:defRPr sz="2400" b="1">
                <a:latin typeface="+mj-lt"/>
              </a:defRPr>
            </a:lvl4pPr>
            <a:lvl5pPr marL="0" indent="0" algn="l">
              <a:lnSpc>
                <a:spcPct val="90000"/>
              </a:lnSpc>
              <a:spcBef>
                <a:spcPts val="0"/>
              </a:spcBef>
              <a:buNone/>
              <a:defRPr sz="2400" b="1">
                <a:latin typeface="+mj-lt"/>
              </a:defRPr>
            </a:lvl5pPr>
            <a:lvl6pPr marL="0" indent="0" algn="l">
              <a:lnSpc>
                <a:spcPct val="90000"/>
              </a:lnSpc>
              <a:spcBef>
                <a:spcPts val="0"/>
              </a:spcBef>
              <a:buNone/>
              <a:defRPr sz="2400" b="1">
                <a:latin typeface="+mj-lt"/>
              </a:defRPr>
            </a:lvl6pPr>
            <a:lvl7pPr marL="0" indent="0" algn="l">
              <a:lnSpc>
                <a:spcPct val="90000"/>
              </a:lnSpc>
              <a:spcBef>
                <a:spcPts val="0"/>
              </a:spcBef>
              <a:buNone/>
              <a:defRPr sz="2400" b="1">
                <a:latin typeface="+mj-lt"/>
              </a:defRPr>
            </a:lvl7pPr>
            <a:lvl8pPr marL="0" indent="0" algn="l">
              <a:lnSpc>
                <a:spcPct val="90000"/>
              </a:lnSpc>
              <a:spcBef>
                <a:spcPts val="0"/>
              </a:spcBef>
              <a:buNone/>
              <a:defRPr sz="2400" b="1">
                <a:latin typeface="+mj-lt"/>
              </a:defRPr>
            </a:lvl8pPr>
            <a:lvl9pPr marL="0" indent="0" algn="l">
              <a:lnSpc>
                <a:spcPct val="90000"/>
              </a:lnSpc>
              <a:spcBef>
                <a:spcPts val="0"/>
              </a:spcBef>
              <a:buNone/>
              <a:defRPr sz="2400" b="1">
                <a:latin typeface="+mj-lt"/>
              </a:defRPr>
            </a:lvl9pPr>
          </a:lstStyle>
          <a:p>
            <a:r>
              <a:rPr lang="en-US"/>
              <a:t>[Optional section subtitle/lead-in]</a:t>
            </a:r>
          </a:p>
        </p:txBody>
      </p:sp>
      <p:sp>
        <p:nvSpPr>
          <p:cNvPr id="2" name="Title 2">
            <a:extLst>
              <a:ext uri="{FF2B5EF4-FFF2-40B4-BE49-F238E27FC236}">
                <a16:creationId xmlns:a16="http://schemas.microsoft.com/office/drawing/2014/main" id="{42A20B57-9C1D-4E8F-B2A3-A6062F929C2D}"/>
              </a:ext>
            </a:extLst>
          </p:cNvPr>
          <p:cNvSpPr>
            <a:spLocks noGrp="1"/>
          </p:cNvSpPr>
          <p:nvPr userDrawn="1">
            <p:ph type="title" hasCustomPrompt="1"/>
          </p:nvPr>
        </p:nvSpPr>
        <p:spPr>
          <a:xfrm>
            <a:off x="365125" y="1554480"/>
            <a:ext cx="7540371" cy="2743200"/>
          </a:xfrm>
        </p:spPr>
        <p:txBody>
          <a:bodyPr anchor="t" anchorCtr="0"/>
          <a:lstStyle>
            <a:lvl1pPr>
              <a:defRPr sz="4500" b="0" spc="0" baseline="0"/>
            </a:lvl1pPr>
          </a:lstStyle>
          <a:p>
            <a:r>
              <a:rPr lang="en-US"/>
              <a:t>[Section title]</a:t>
            </a:r>
          </a:p>
        </p:txBody>
      </p:sp>
      <p:sp>
        <p:nvSpPr>
          <p:cNvPr id="6" name="Slide Number Placeholder 3">
            <a:extLst>
              <a:ext uri="{FF2B5EF4-FFF2-40B4-BE49-F238E27FC236}">
                <a16:creationId xmlns:a16="http://schemas.microsoft.com/office/drawing/2014/main" id="{FDB1BE67-4AA2-4F98-8F15-39B4F53A1316}"/>
              </a:ext>
            </a:extLst>
          </p:cNvPr>
          <p:cNvSpPr>
            <a:spLocks noGrp="1"/>
          </p:cNvSpPr>
          <p:nvPr userDrawn="1">
            <p:ph type="sldNum" sz="quarter" idx="12"/>
          </p:nvPr>
        </p:nvSpPr>
        <p:spPr/>
        <p:txBody>
          <a:bodyPr/>
          <a:lstStyle/>
          <a:p>
            <a:fld id="{B58DE5F1-E0F9-4CCA-92B7-7A6FC4DFEE14}" type="slidenum">
              <a:rPr lang="en-US" smtClean="0"/>
              <a:t>‹#›</a:t>
            </a:fld>
            <a:endParaRPr lang="en-US" dirty="0"/>
          </a:p>
        </p:txBody>
      </p:sp>
    </p:spTree>
    <p:extLst>
      <p:ext uri="{BB962C8B-B14F-4D97-AF65-F5344CB8AC3E}">
        <p14:creationId xmlns:p14="http://schemas.microsoft.com/office/powerpoint/2010/main" val="3867070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6640" userDrawn="1">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Section Header - Almond">
    <p:bg>
      <p:bgPr>
        <a:gradFill>
          <a:gsLst>
            <a:gs pos="0">
              <a:srgbClr val="F8F3F1"/>
            </a:gs>
            <a:gs pos="100000">
              <a:srgbClr val="DFCBC3"/>
            </a:gs>
          </a:gsLst>
          <a:lin ang="5400000" scaled="1"/>
        </a:gradFill>
        <a:effectLst/>
      </p:bgPr>
    </p:bg>
    <p:spTree>
      <p:nvGrpSpPr>
        <p:cNvPr id="1" name=""/>
        <p:cNvGrpSpPr/>
        <p:nvPr/>
      </p:nvGrpSpPr>
      <p:grpSpPr>
        <a:xfrm>
          <a:off x="0" y="0"/>
          <a:ext cx="0" cy="0"/>
          <a:chOff x="0" y="0"/>
          <a:chExt cx="0" cy="0"/>
        </a:xfrm>
      </p:grpSpPr>
      <p:sp>
        <p:nvSpPr>
          <p:cNvPr id="5" name="Subtitle 1">
            <a:extLst>
              <a:ext uri="{FF2B5EF4-FFF2-40B4-BE49-F238E27FC236}">
                <a16:creationId xmlns:a16="http://schemas.microsoft.com/office/drawing/2014/main" id="{3036AABB-FB6C-2340-8AFB-DFFA0E13AE08}"/>
              </a:ext>
            </a:extLst>
          </p:cNvPr>
          <p:cNvSpPr>
            <a:spLocks noGrp="1"/>
          </p:cNvSpPr>
          <p:nvPr>
            <p:ph type="subTitle" idx="1" hasCustomPrompt="1"/>
          </p:nvPr>
        </p:nvSpPr>
        <p:spPr>
          <a:xfrm>
            <a:off x="365759" y="365125"/>
            <a:ext cx="7539992" cy="914400"/>
          </a:xfrm>
        </p:spPr>
        <p:txBody>
          <a:bodyPr>
            <a:noAutofit/>
          </a:bodyPr>
          <a:lstStyle>
            <a:lvl1pPr marL="0" indent="0" algn="l">
              <a:lnSpc>
                <a:spcPct val="90000"/>
              </a:lnSpc>
              <a:spcBef>
                <a:spcPts val="0"/>
              </a:spcBef>
              <a:buNone/>
              <a:defRPr sz="2400" b="1">
                <a:latin typeface="+mj-lt"/>
              </a:defRPr>
            </a:lvl1pPr>
            <a:lvl2pPr marL="0" indent="0" algn="l">
              <a:lnSpc>
                <a:spcPct val="90000"/>
              </a:lnSpc>
              <a:spcBef>
                <a:spcPts val="0"/>
              </a:spcBef>
              <a:buNone/>
              <a:defRPr sz="2400" b="1">
                <a:latin typeface="+mj-lt"/>
              </a:defRPr>
            </a:lvl2pPr>
            <a:lvl3pPr marL="0" indent="0" algn="l">
              <a:lnSpc>
                <a:spcPct val="90000"/>
              </a:lnSpc>
              <a:spcBef>
                <a:spcPts val="0"/>
              </a:spcBef>
              <a:buNone/>
              <a:defRPr sz="2400" b="1">
                <a:latin typeface="+mj-lt"/>
              </a:defRPr>
            </a:lvl3pPr>
            <a:lvl4pPr marL="0" indent="0" algn="l">
              <a:lnSpc>
                <a:spcPct val="90000"/>
              </a:lnSpc>
              <a:spcBef>
                <a:spcPts val="0"/>
              </a:spcBef>
              <a:buNone/>
              <a:defRPr sz="2400" b="1">
                <a:latin typeface="+mj-lt"/>
              </a:defRPr>
            </a:lvl4pPr>
            <a:lvl5pPr marL="0" indent="0" algn="l">
              <a:lnSpc>
                <a:spcPct val="90000"/>
              </a:lnSpc>
              <a:spcBef>
                <a:spcPts val="0"/>
              </a:spcBef>
              <a:buNone/>
              <a:defRPr sz="2400" b="1">
                <a:latin typeface="+mj-lt"/>
              </a:defRPr>
            </a:lvl5pPr>
            <a:lvl6pPr marL="0" indent="0" algn="l">
              <a:lnSpc>
                <a:spcPct val="90000"/>
              </a:lnSpc>
              <a:spcBef>
                <a:spcPts val="0"/>
              </a:spcBef>
              <a:buNone/>
              <a:defRPr sz="2400" b="1">
                <a:latin typeface="+mj-lt"/>
              </a:defRPr>
            </a:lvl6pPr>
            <a:lvl7pPr marL="0" indent="0" algn="l">
              <a:lnSpc>
                <a:spcPct val="90000"/>
              </a:lnSpc>
              <a:spcBef>
                <a:spcPts val="0"/>
              </a:spcBef>
              <a:buNone/>
              <a:defRPr sz="2400" b="1">
                <a:latin typeface="+mj-lt"/>
              </a:defRPr>
            </a:lvl7pPr>
            <a:lvl8pPr marL="0" indent="0" algn="l">
              <a:lnSpc>
                <a:spcPct val="90000"/>
              </a:lnSpc>
              <a:spcBef>
                <a:spcPts val="0"/>
              </a:spcBef>
              <a:buNone/>
              <a:defRPr sz="2400" b="1">
                <a:latin typeface="+mj-lt"/>
              </a:defRPr>
            </a:lvl8pPr>
            <a:lvl9pPr marL="0" indent="0" algn="l">
              <a:lnSpc>
                <a:spcPct val="90000"/>
              </a:lnSpc>
              <a:spcBef>
                <a:spcPts val="0"/>
              </a:spcBef>
              <a:buNone/>
              <a:defRPr sz="2400" b="1">
                <a:latin typeface="+mj-lt"/>
              </a:defRPr>
            </a:lvl9pPr>
          </a:lstStyle>
          <a:p>
            <a:r>
              <a:rPr lang="en-US"/>
              <a:t>[Optional section subtitle/lead-in]</a:t>
            </a:r>
          </a:p>
        </p:txBody>
      </p:sp>
      <p:sp>
        <p:nvSpPr>
          <p:cNvPr id="2" name="Title 2">
            <a:extLst>
              <a:ext uri="{FF2B5EF4-FFF2-40B4-BE49-F238E27FC236}">
                <a16:creationId xmlns:a16="http://schemas.microsoft.com/office/drawing/2014/main" id="{42A20B57-9C1D-4E8F-B2A3-A6062F929C2D}"/>
              </a:ext>
            </a:extLst>
          </p:cNvPr>
          <p:cNvSpPr>
            <a:spLocks noGrp="1"/>
          </p:cNvSpPr>
          <p:nvPr userDrawn="1">
            <p:ph type="title" hasCustomPrompt="1"/>
          </p:nvPr>
        </p:nvSpPr>
        <p:spPr>
          <a:xfrm>
            <a:off x="365125" y="1554480"/>
            <a:ext cx="7540371" cy="2743200"/>
          </a:xfrm>
        </p:spPr>
        <p:txBody>
          <a:bodyPr anchor="t" anchorCtr="0"/>
          <a:lstStyle>
            <a:lvl1pPr>
              <a:defRPr sz="4500" b="0" spc="0" baseline="0"/>
            </a:lvl1pPr>
          </a:lstStyle>
          <a:p>
            <a:r>
              <a:rPr lang="en-US"/>
              <a:t>[Section title]</a:t>
            </a:r>
          </a:p>
        </p:txBody>
      </p:sp>
      <p:sp>
        <p:nvSpPr>
          <p:cNvPr id="6" name="Slide Number Placeholder 3">
            <a:extLst>
              <a:ext uri="{FF2B5EF4-FFF2-40B4-BE49-F238E27FC236}">
                <a16:creationId xmlns:a16="http://schemas.microsoft.com/office/drawing/2014/main" id="{FDB1BE67-4AA2-4F98-8F15-39B4F53A1316}"/>
              </a:ext>
            </a:extLst>
          </p:cNvPr>
          <p:cNvSpPr>
            <a:spLocks noGrp="1"/>
          </p:cNvSpPr>
          <p:nvPr userDrawn="1">
            <p:ph type="sldNum" sz="quarter" idx="12"/>
          </p:nvPr>
        </p:nvSpPr>
        <p:spPr/>
        <p:txBody>
          <a:bodyPr/>
          <a:lstStyle/>
          <a:p>
            <a:fld id="{B58DE5F1-E0F9-4CCA-92B7-7A6FC4DFEE14}" type="slidenum">
              <a:rPr lang="en-US" smtClean="0"/>
              <a:t>‹#›</a:t>
            </a:fld>
            <a:endParaRPr lang="en-US" dirty="0"/>
          </a:p>
        </p:txBody>
      </p:sp>
    </p:spTree>
    <p:extLst>
      <p:ext uri="{BB962C8B-B14F-4D97-AF65-F5344CB8AC3E}">
        <p14:creationId xmlns:p14="http://schemas.microsoft.com/office/powerpoint/2010/main" val="295644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6640" userDrawn="1">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Section Header - Sienna">
    <p:bg>
      <p:bgPr>
        <a:gradFill>
          <a:gsLst>
            <a:gs pos="0">
              <a:srgbClr val="F5F0F0"/>
            </a:gs>
            <a:gs pos="100000">
              <a:srgbClr val="DAC5C5"/>
            </a:gs>
          </a:gsLst>
          <a:lin ang="5400000" scaled="1"/>
        </a:gradFill>
        <a:effectLst/>
      </p:bgPr>
    </p:bg>
    <p:spTree>
      <p:nvGrpSpPr>
        <p:cNvPr id="1" name=""/>
        <p:cNvGrpSpPr/>
        <p:nvPr/>
      </p:nvGrpSpPr>
      <p:grpSpPr>
        <a:xfrm>
          <a:off x="0" y="0"/>
          <a:ext cx="0" cy="0"/>
          <a:chOff x="0" y="0"/>
          <a:chExt cx="0" cy="0"/>
        </a:xfrm>
      </p:grpSpPr>
      <p:sp>
        <p:nvSpPr>
          <p:cNvPr id="5" name="Subtitle 1">
            <a:extLst>
              <a:ext uri="{FF2B5EF4-FFF2-40B4-BE49-F238E27FC236}">
                <a16:creationId xmlns:a16="http://schemas.microsoft.com/office/drawing/2014/main" id="{3036AABB-FB6C-2340-8AFB-DFFA0E13AE08}"/>
              </a:ext>
            </a:extLst>
          </p:cNvPr>
          <p:cNvSpPr>
            <a:spLocks noGrp="1"/>
          </p:cNvSpPr>
          <p:nvPr>
            <p:ph type="subTitle" idx="1" hasCustomPrompt="1"/>
          </p:nvPr>
        </p:nvSpPr>
        <p:spPr>
          <a:xfrm>
            <a:off x="365759" y="365125"/>
            <a:ext cx="7539992" cy="914400"/>
          </a:xfrm>
        </p:spPr>
        <p:txBody>
          <a:bodyPr>
            <a:noAutofit/>
          </a:bodyPr>
          <a:lstStyle>
            <a:lvl1pPr marL="0" indent="0" algn="l">
              <a:lnSpc>
                <a:spcPct val="90000"/>
              </a:lnSpc>
              <a:spcBef>
                <a:spcPts val="0"/>
              </a:spcBef>
              <a:buNone/>
              <a:defRPr sz="2400" b="1">
                <a:latin typeface="+mj-lt"/>
              </a:defRPr>
            </a:lvl1pPr>
            <a:lvl2pPr marL="0" indent="0" algn="l">
              <a:lnSpc>
                <a:spcPct val="90000"/>
              </a:lnSpc>
              <a:spcBef>
                <a:spcPts val="0"/>
              </a:spcBef>
              <a:buNone/>
              <a:defRPr sz="2400" b="1">
                <a:latin typeface="+mj-lt"/>
              </a:defRPr>
            </a:lvl2pPr>
            <a:lvl3pPr marL="0" indent="0" algn="l">
              <a:lnSpc>
                <a:spcPct val="90000"/>
              </a:lnSpc>
              <a:spcBef>
                <a:spcPts val="0"/>
              </a:spcBef>
              <a:buNone/>
              <a:defRPr sz="2400" b="1">
                <a:latin typeface="+mj-lt"/>
              </a:defRPr>
            </a:lvl3pPr>
            <a:lvl4pPr marL="0" indent="0" algn="l">
              <a:lnSpc>
                <a:spcPct val="90000"/>
              </a:lnSpc>
              <a:spcBef>
                <a:spcPts val="0"/>
              </a:spcBef>
              <a:buNone/>
              <a:defRPr sz="2400" b="1">
                <a:latin typeface="+mj-lt"/>
              </a:defRPr>
            </a:lvl4pPr>
            <a:lvl5pPr marL="0" indent="0" algn="l">
              <a:lnSpc>
                <a:spcPct val="90000"/>
              </a:lnSpc>
              <a:spcBef>
                <a:spcPts val="0"/>
              </a:spcBef>
              <a:buNone/>
              <a:defRPr sz="2400" b="1">
                <a:latin typeface="+mj-lt"/>
              </a:defRPr>
            </a:lvl5pPr>
            <a:lvl6pPr marL="0" indent="0" algn="l">
              <a:lnSpc>
                <a:spcPct val="90000"/>
              </a:lnSpc>
              <a:spcBef>
                <a:spcPts val="0"/>
              </a:spcBef>
              <a:buNone/>
              <a:defRPr sz="2400" b="1">
                <a:latin typeface="+mj-lt"/>
              </a:defRPr>
            </a:lvl6pPr>
            <a:lvl7pPr marL="0" indent="0" algn="l">
              <a:lnSpc>
                <a:spcPct val="90000"/>
              </a:lnSpc>
              <a:spcBef>
                <a:spcPts val="0"/>
              </a:spcBef>
              <a:buNone/>
              <a:defRPr sz="2400" b="1">
                <a:latin typeface="+mj-lt"/>
              </a:defRPr>
            </a:lvl7pPr>
            <a:lvl8pPr marL="0" indent="0" algn="l">
              <a:lnSpc>
                <a:spcPct val="90000"/>
              </a:lnSpc>
              <a:spcBef>
                <a:spcPts val="0"/>
              </a:spcBef>
              <a:buNone/>
              <a:defRPr sz="2400" b="1">
                <a:latin typeface="+mj-lt"/>
              </a:defRPr>
            </a:lvl8pPr>
            <a:lvl9pPr marL="0" indent="0" algn="l">
              <a:lnSpc>
                <a:spcPct val="90000"/>
              </a:lnSpc>
              <a:spcBef>
                <a:spcPts val="0"/>
              </a:spcBef>
              <a:buNone/>
              <a:defRPr sz="2400" b="1">
                <a:latin typeface="+mj-lt"/>
              </a:defRPr>
            </a:lvl9pPr>
          </a:lstStyle>
          <a:p>
            <a:r>
              <a:rPr lang="en-US"/>
              <a:t>[Optional section subtitle/lead-in]</a:t>
            </a:r>
          </a:p>
        </p:txBody>
      </p:sp>
      <p:sp>
        <p:nvSpPr>
          <p:cNvPr id="2" name="Title 2">
            <a:extLst>
              <a:ext uri="{FF2B5EF4-FFF2-40B4-BE49-F238E27FC236}">
                <a16:creationId xmlns:a16="http://schemas.microsoft.com/office/drawing/2014/main" id="{42A20B57-9C1D-4E8F-B2A3-A6062F929C2D}"/>
              </a:ext>
            </a:extLst>
          </p:cNvPr>
          <p:cNvSpPr>
            <a:spLocks noGrp="1"/>
          </p:cNvSpPr>
          <p:nvPr userDrawn="1">
            <p:ph type="title" hasCustomPrompt="1"/>
          </p:nvPr>
        </p:nvSpPr>
        <p:spPr>
          <a:xfrm>
            <a:off x="365125" y="1554480"/>
            <a:ext cx="7540371" cy="2743200"/>
          </a:xfrm>
        </p:spPr>
        <p:txBody>
          <a:bodyPr anchor="t" anchorCtr="0"/>
          <a:lstStyle>
            <a:lvl1pPr>
              <a:defRPr sz="4500" b="0" spc="0" baseline="0"/>
            </a:lvl1pPr>
          </a:lstStyle>
          <a:p>
            <a:r>
              <a:rPr lang="en-US"/>
              <a:t>[Section title]</a:t>
            </a:r>
          </a:p>
        </p:txBody>
      </p:sp>
      <p:sp>
        <p:nvSpPr>
          <p:cNvPr id="6" name="Slide Number Placeholder 3">
            <a:extLst>
              <a:ext uri="{FF2B5EF4-FFF2-40B4-BE49-F238E27FC236}">
                <a16:creationId xmlns:a16="http://schemas.microsoft.com/office/drawing/2014/main" id="{FDB1BE67-4AA2-4F98-8F15-39B4F53A1316}"/>
              </a:ext>
            </a:extLst>
          </p:cNvPr>
          <p:cNvSpPr>
            <a:spLocks noGrp="1"/>
          </p:cNvSpPr>
          <p:nvPr userDrawn="1">
            <p:ph type="sldNum" sz="quarter" idx="12"/>
          </p:nvPr>
        </p:nvSpPr>
        <p:spPr/>
        <p:txBody>
          <a:bodyPr/>
          <a:lstStyle/>
          <a:p>
            <a:fld id="{B58DE5F1-E0F9-4CCA-92B7-7A6FC4DFEE14}" type="slidenum">
              <a:rPr lang="en-US" smtClean="0"/>
              <a:t>‹#›</a:t>
            </a:fld>
            <a:endParaRPr lang="en-US" dirty="0"/>
          </a:p>
        </p:txBody>
      </p:sp>
    </p:spTree>
    <p:extLst>
      <p:ext uri="{BB962C8B-B14F-4D97-AF65-F5344CB8AC3E}">
        <p14:creationId xmlns:p14="http://schemas.microsoft.com/office/powerpoint/2010/main" val="3573383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6640" userDrawn="1">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Section Header - Chocolate">
    <p:bg>
      <p:bgPr>
        <a:gradFill>
          <a:gsLst>
            <a:gs pos="0">
              <a:srgbClr val="F6F4F3"/>
            </a:gs>
            <a:gs pos="100000">
              <a:srgbClr val="D2CAC8"/>
            </a:gs>
          </a:gsLst>
          <a:lin ang="5400000" scaled="1"/>
        </a:gradFill>
        <a:effectLst/>
      </p:bgPr>
    </p:bg>
    <p:spTree>
      <p:nvGrpSpPr>
        <p:cNvPr id="1" name=""/>
        <p:cNvGrpSpPr/>
        <p:nvPr/>
      </p:nvGrpSpPr>
      <p:grpSpPr>
        <a:xfrm>
          <a:off x="0" y="0"/>
          <a:ext cx="0" cy="0"/>
          <a:chOff x="0" y="0"/>
          <a:chExt cx="0" cy="0"/>
        </a:xfrm>
      </p:grpSpPr>
      <p:sp>
        <p:nvSpPr>
          <p:cNvPr id="5" name="Subtitle 1">
            <a:extLst>
              <a:ext uri="{FF2B5EF4-FFF2-40B4-BE49-F238E27FC236}">
                <a16:creationId xmlns:a16="http://schemas.microsoft.com/office/drawing/2014/main" id="{3036AABB-FB6C-2340-8AFB-DFFA0E13AE08}"/>
              </a:ext>
            </a:extLst>
          </p:cNvPr>
          <p:cNvSpPr>
            <a:spLocks noGrp="1"/>
          </p:cNvSpPr>
          <p:nvPr>
            <p:ph type="subTitle" idx="1" hasCustomPrompt="1"/>
          </p:nvPr>
        </p:nvSpPr>
        <p:spPr>
          <a:xfrm>
            <a:off x="365759" y="365125"/>
            <a:ext cx="7539992" cy="914400"/>
          </a:xfrm>
        </p:spPr>
        <p:txBody>
          <a:bodyPr>
            <a:noAutofit/>
          </a:bodyPr>
          <a:lstStyle>
            <a:lvl1pPr marL="0" indent="0" algn="l">
              <a:lnSpc>
                <a:spcPct val="90000"/>
              </a:lnSpc>
              <a:spcBef>
                <a:spcPts val="0"/>
              </a:spcBef>
              <a:buNone/>
              <a:defRPr sz="2400" b="1">
                <a:latin typeface="+mj-lt"/>
              </a:defRPr>
            </a:lvl1pPr>
            <a:lvl2pPr marL="0" indent="0" algn="l">
              <a:lnSpc>
                <a:spcPct val="90000"/>
              </a:lnSpc>
              <a:spcBef>
                <a:spcPts val="0"/>
              </a:spcBef>
              <a:buNone/>
              <a:defRPr sz="2400" b="1">
                <a:latin typeface="+mj-lt"/>
              </a:defRPr>
            </a:lvl2pPr>
            <a:lvl3pPr marL="0" indent="0" algn="l">
              <a:lnSpc>
                <a:spcPct val="90000"/>
              </a:lnSpc>
              <a:spcBef>
                <a:spcPts val="0"/>
              </a:spcBef>
              <a:buNone/>
              <a:defRPr sz="2400" b="1">
                <a:latin typeface="+mj-lt"/>
              </a:defRPr>
            </a:lvl3pPr>
            <a:lvl4pPr marL="0" indent="0" algn="l">
              <a:lnSpc>
                <a:spcPct val="90000"/>
              </a:lnSpc>
              <a:spcBef>
                <a:spcPts val="0"/>
              </a:spcBef>
              <a:buNone/>
              <a:defRPr sz="2400" b="1">
                <a:latin typeface="+mj-lt"/>
              </a:defRPr>
            </a:lvl4pPr>
            <a:lvl5pPr marL="0" indent="0" algn="l">
              <a:lnSpc>
                <a:spcPct val="90000"/>
              </a:lnSpc>
              <a:spcBef>
                <a:spcPts val="0"/>
              </a:spcBef>
              <a:buNone/>
              <a:defRPr sz="2400" b="1">
                <a:latin typeface="+mj-lt"/>
              </a:defRPr>
            </a:lvl5pPr>
            <a:lvl6pPr marL="0" indent="0" algn="l">
              <a:lnSpc>
                <a:spcPct val="90000"/>
              </a:lnSpc>
              <a:spcBef>
                <a:spcPts val="0"/>
              </a:spcBef>
              <a:buNone/>
              <a:defRPr sz="2400" b="1">
                <a:latin typeface="+mj-lt"/>
              </a:defRPr>
            </a:lvl6pPr>
            <a:lvl7pPr marL="0" indent="0" algn="l">
              <a:lnSpc>
                <a:spcPct val="90000"/>
              </a:lnSpc>
              <a:spcBef>
                <a:spcPts val="0"/>
              </a:spcBef>
              <a:buNone/>
              <a:defRPr sz="2400" b="1">
                <a:latin typeface="+mj-lt"/>
              </a:defRPr>
            </a:lvl7pPr>
            <a:lvl8pPr marL="0" indent="0" algn="l">
              <a:lnSpc>
                <a:spcPct val="90000"/>
              </a:lnSpc>
              <a:spcBef>
                <a:spcPts val="0"/>
              </a:spcBef>
              <a:buNone/>
              <a:defRPr sz="2400" b="1">
                <a:latin typeface="+mj-lt"/>
              </a:defRPr>
            </a:lvl8pPr>
            <a:lvl9pPr marL="0" indent="0" algn="l">
              <a:lnSpc>
                <a:spcPct val="90000"/>
              </a:lnSpc>
              <a:spcBef>
                <a:spcPts val="0"/>
              </a:spcBef>
              <a:buNone/>
              <a:defRPr sz="2400" b="1">
                <a:latin typeface="+mj-lt"/>
              </a:defRPr>
            </a:lvl9pPr>
          </a:lstStyle>
          <a:p>
            <a:r>
              <a:rPr lang="en-US"/>
              <a:t>[Optional section subtitle/lead-in]</a:t>
            </a:r>
          </a:p>
        </p:txBody>
      </p:sp>
      <p:sp>
        <p:nvSpPr>
          <p:cNvPr id="2" name="Title 2">
            <a:extLst>
              <a:ext uri="{FF2B5EF4-FFF2-40B4-BE49-F238E27FC236}">
                <a16:creationId xmlns:a16="http://schemas.microsoft.com/office/drawing/2014/main" id="{42A20B57-9C1D-4E8F-B2A3-A6062F929C2D}"/>
              </a:ext>
            </a:extLst>
          </p:cNvPr>
          <p:cNvSpPr>
            <a:spLocks noGrp="1"/>
          </p:cNvSpPr>
          <p:nvPr userDrawn="1">
            <p:ph type="title" hasCustomPrompt="1"/>
          </p:nvPr>
        </p:nvSpPr>
        <p:spPr>
          <a:xfrm>
            <a:off x="365125" y="1554480"/>
            <a:ext cx="7540371" cy="2743200"/>
          </a:xfrm>
        </p:spPr>
        <p:txBody>
          <a:bodyPr anchor="t" anchorCtr="0"/>
          <a:lstStyle>
            <a:lvl1pPr>
              <a:defRPr sz="4500" b="0" spc="0" baseline="0"/>
            </a:lvl1pPr>
          </a:lstStyle>
          <a:p>
            <a:r>
              <a:rPr lang="en-US"/>
              <a:t>[Section title]</a:t>
            </a:r>
          </a:p>
        </p:txBody>
      </p:sp>
      <p:sp>
        <p:nvSpPr>
          <p:cNvPr id="6" name="Slide Number Placeholder 3">
            <a:extLst>
              <a:ext uri="{FF2B5EF4-FFF2-40B4-BE49-F238E27FC236}">
                <a16:creationId xmlns:a16="http://schemas.microsoft.com/office/drawing/2014/main" id="{FDB1BE67-4AA2-4F98-8F15-39B4F53A1316}"/>
              </a:ext>
            </a:extLst>
          </p:cNvPr>
          <p:cNvSpPr>
            <a:spLocks noGrp="1"/>
          </p:cNvSpPr>
          <p:nvPr userDrawn="1">
            <p:ph type="sldNum" sz="quarter" idx="12"/>
          </p:nvPr>
        </p:nvSpPr>
        <p:spPr/>
        <p:txBody>
          <a:bodyPr/>
          <a:lstStyle/>
          <a:p>
            <a:fld id="{B58DE5F1-E0F9-4CCA-92B7-7A6FC4DFEE14}" type="slidenum">
              <a:rPr lang="en-US" smtClean="0"/>
              <a:t>‹#›</a:t>
            </a:fld>
            <a:endParaRPr lang="en-US" dirty="0"/>
          </a:p>
        </p:txBody>
      </p:sp>
    </p:spTree>
    <p:extLst>
      <p:ext uri="{BB962C8B-B14F-4D97-AF65-F5344CB8AC3E}">
        <p14:creationId xmlns:p14="http://schemas.microsoft.com/office/powerpoint/2010/main" val="1971663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6640" userDrawn="1">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Section Header - Mint">
    <p:bg>
      <p:bgPr>
        <a:gradFill>
          <a:gsLst>
            <a:gs pos="0">
              <a:srgbClr val="F2FFF9"/>
            </a:gs>
            <a:gs pos="100000">
              <a:srgbClr val="C5FFE6"/>
            </a:gs>
          </a:gsLst>
          <a:lin ang="5400000" scaled="1"/>
        </a:gradFill>
        <a:effectLst/>
      </p:bgPr>
    </p:bg>
    <p:spTree>
      <p:nvGrpSpPr>
        <p:cNvPr id="1" name=""/>
        <p:cNvGrpSpPr/>
        <p:nvPr/>
      </p:nvGrpSpPr>
      <p:grpSpPr>
        <a:xfrm>
          <a:off x="0" y="0"/>
          <a:ext cx="0" cy="0"/>
          <a:chOff x="0" y="0"/>
          <a:chExt cx="0" cy="0"/>
        </a:xfrm>
      </p:grpSpPr>
      <p:sp>
        <p:nvSpPr>
          <p:cNvPr id="5" name="Subtitle 1">
            <a:extLst>
              <a:ext uri="{FF2B5EF4-FFF2-40B4-BE49-F238E27FC236}">
                <a16:creationId xmlns:a16="http://schemas.microsoft.com/office/drawing/2014/main" id="{3036AABB-FB6C-2340-8AFB-DFFA0E13AE08}"/>
              </a:ext>
            </a:extLst>
          </p:cNvPr>
          <p:cNvSpPr>
            <a:spLocks noGrp="1"/>
          </p:cNvSpPr>
          <p:nvPr>
            <p:ph type="subTitle" idx="1" hasCustomPrompt="1"/>
          </p:nvPr>
        </p:nvSpPr>
        <p:spPr>
          <a:xfrm>
            <a:off x="365759" y="365125"/>
            <a:ext cx="7539992" cy="914400"/>
          </a:xfrm>
        </p:spPr>
        <p:txBody>
          <a:bodyPr>
            <a:noAutofit/>
          </a:bodyPr>
          <a:lstStyle>
            <a:lvl1pPr marL="0" indent="0" algn="l">
              <a:lnSpc>
                <a:spcPct val="90000"/>
              </a:lnSpc>
              <a:spcBef>
                <a:spcPts val="0"/>
              </a:spcBef>
              <a:buNone/>
              <a:defRPr sz="2400" b="1">
                <a:latin typeface="+mj-lt"/>
              </a:defRPr>
            </a:lvl1pPr>
            <a:lvl2pPr marL="0" indent="0" algn="l">
              <a:lnSpc>
                <a:spcPct val="90000"/>
              </a:lnSpc>
              <a:spcBef>
                <a:spcPts val="0"/>
              </a:spcBef>
              <a:buNone/>
              <a:defRPr sz="2400" b="1">
                <a:latin typeface="+mj-lt"/>
              </a:defRPr>
            </a:lvl2pPr>
            <a:lvl3pPr marL="0" indent="0" algn="l">
              <a:lnSpc>
                <a:spcPct val="90000"/>
              </a:lnSpc>
              <a:spcBef>
                <a:spcPts val="0"/>
              </a:spcBef>
              <a:buNone/>
              <a:defRPr sz="2400" b="1">
                <a:latin typeface="+mj-lt"/>
              </a:defRPr>
            </a:lvl3pPr>
            <a:lvl4pPr marL="0" indent="0" algn="l">
              <a:lnSpc>
                <a:spcPct val="90000"/>
              </a:lnSpc>
              <a:spcBef>
                <a:spcPts val="0"/>
              </a:spcBef>
              <a:buNone/>
              <a:defRPr sz="2400" b="1">
                <a:latin typeface="+mj-lt"/>
              </a:defRPr>
            </a:lvl4pPr>
            <a:lvl5pPr marL="0" indent="0" algn="l">
              <a:lnSpc>
                <a:spcPct val="90000"/>
              </a:lnSpc>
              <a:spcBef>
                <a:spcPts val="0"/>
              </a:spcBef>
              <a:buNone/>
              <a:defRPr sz="2400" b="1">
                <a:latin typeface="+mj-lt"/>
              </a:defRPr>
            </a:lvl5pPr>
            <a:lvl6pPr marL="0" indent="0" algn="l">
              <a:lnSpc>
                <a:spcPct val="90000"/>
              </a:lnSpc>
              <a:spcBef>
                <a:spcPts val="0"/>
              </a:spcBef>
              <a:buNone/>
              <a:defRPr sz="2400" b="1">
                <a:latin typeface="+mj-lt"/>
              </a:defRPr>
            </a:lvl6pPr>
            <a:lvl7pPr marL="0" indent="0" algn="l">
              <a:lnSpc>
                <a:spcPct val="90000"/>
              </a:lnSpc>
              <a:spcBef>
                <a:spcPts val="0"/>
              </a:spcBef>
              <a:buNone/>
              <a:defRPr sz="2400" b="1">
                <a:latin typeface="+mj-lt"/>
              </a:defRPr>
            </a:lvl7pPr>
            <a:lvl8pPr marL="0" indent="0" algn="l">
              <a:lnSpc>
                <a:spcPct val="90000"/>
              </a:lnSpc>
              <a:spcBef>
                <a:spcPts val="0"/>
              </a:spcBef>
              <a:buNone/>
              <a:defRPr sz="2400" b="1">
                <a:latin typeface="+mj-lt"/>
              </a:defRPr>
            </a:lvl8pPr>
            <a:lvl9pPr marL="0" indent="0" algn="l">
              <a:lnSpc>
                <a:spcPct val="90000"/>
              </a:lnSpc>
              <a:spcBef>
                <a:spcPts val="0"/>
              </a:spcBef>
              <a:buNone/>
              <a:defRPr sz="2400" b="1">
                <a:latin typeface="+mj-lt"/>
              </a:defRPr>
            </a:lvl9pPr>
          </a:lstStyle>
          <a:p>
            <a:r>
              <a:rPr lang="en-US"/>
              <a:t>[Optional section subtitle/lead-in]</a:t>
            </a:r>
          </a:p>
        </p:txBody>
      </p:sp>
      <p:sp>
        <p:nvSpPr>
          <p:cNvPr id="2" name="Title 2">
            <a:extLst>
              <a:ext uri="{FF2B5EF4-FFF2-40B4-BE49-F238E27FC236}">
                <a16:creationId xmlns:a16="http://schemas.microsoft.com/office/drawing/2014/main" id="{42A20B57-9C1D-4E8F-B2A3-A6062F929C2D}"/>
              </a:ext>
            </a:extLst>
          </p:cNvPr>
          <p:cNvSpPr>
            <a:spLocks noGrp="1"/>
          </p:cNvSpPr>
          <p:nvPr userDrawn="1">
            <p:ph type="title" hasCustomPrompt="1"/>
          </p:nvPr>
        </p:nvSpPr>
        <p:spPr>
          <a:xfrm>
            <a:off x="365125" y="1554480"/>
            <a:ext cx="7540371" cy="2743200"/>
          </a:xfrm>
        </p:spPr>
        <p:txBody>
          <a:bodyPr anchor="t" anchorCtr="0"/>
          <a:lstStyle>
            <a:lvl1pPr>
              <a:defRPr sz="4500" b="0" spc="0" baseline="0"/>
            </a:lvl1pPr>
          </a:lstStyle>
          <a:p>
            <a:r>
              <a:rPr lang="en-US"/>
              <a:t>[Section title]</a:t>
            </a:r>
          </a:p>
        </p:txBody>
      </p:sp>
      <p:sp>
        <p:nvSpPr>
          <p:cNvPr id="6" name="Slide Number Placeholder 3">
            <a:extLst>
              <a:ext uri="{FF2B5EF4-FFF2-40B4-BE49-F238E27FC236}">
                <a16:creationId xmlns:a16="http://schemas.microsoft.com/office/drawing/2014/main" id="{FDB1BE67-4AA2-4F98-8F15-39B4F53A1316}"/>
              </a:ext>
            </a:extLst>
          </p:cNvPr>
          <p:cNvSpPr>
            <a:spLocks noGrp="1"/>
          </p:cNvSpPr>
          <p:nvPr userDrawn="1">
            <p:ph type="sldNum" sz="quarter" idx="12"/>
          </p:nvPr>
        </p:nvSpPr>
        <p:spPr/>
        <p:txBody>
          <a:bodyPr/>
          <a:lstStyle/>
          <a:p>
            <a:fld id="{B58DE5F1-E0F9-4CCA-92B7-7A6FC4DFEE14}" type="slidenum">
              <a:rPr lang="en-US" smtClean="0"/>
              <a:t>‹#›</a:t>
            </a:fld>
            <a:endParaRPr lang="en-US" dirty="0"/>
          </a:p>
        </p:txBody>
      </p:sp>
    </p:spTree>
    <p:extLst>
      <p:ext uri="{BB962C8B-B14F-4D97-AF65-F5344CB8AC3E}">
        <p14:creationId xmlns:p14="http://schemas.microsoft.com/office/powerpoint/2010/main" val="421211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6640" userDrawn="1">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Section Header - Aqua">
    <p:bg>
      <p:bgPr>
        <a:gradFill>
          <a:gsLst>
            <a:gs pos="0">
              <a:srgbClr val="EFFCFE"/>
            </a:gs>
            <a:gs pos="100000">
              <a:srgbClr val="C0F2FB"/>
            </a:gs>
          </a:gsLst>
          <a:lin ang="5400000" scaled="1"/>
        </a:gradFill>
        <a:effectLst/>
      </p:bgPr>
    </p:bg>
    <p:spTree>
      <p:nvGrpSpPr>
        <p:cNvPr id="1" name=""/>
        <p:cNvGrpSpPr/>
        <p:nvPr/>
      </p:nvGrpSpPr>
      <p:grpSpPr>
        <a:xfrm>
          <a:off x="0" y="0"/>
          <a:ext cx="0" cy="0"/>
          <a:chOff x="0" y="0"/>
          <a:chExt cx="0" cy="0"/>
        </a:xfrm>
      </p:grpSpPr>
      <p:sp>
        <p:nvSpPr>
          <p:cNvPr id="5" name="Subtitle 1">
            <a:extLst>
              <a:ext uri="{FF2B5EF4-FFF2-40B4-BE49-F238E27FC236}">
                <a16:creationId xmlns:a16="http://schemas.microsoft.com/office/drawing/2014/main" id="{3036AABB-FB6C-2340-8AFB-DFFA0E13AE08}"/>
              </a:ext>
            </a:extLst>
          </p:cNvPr>
          <p:cNvSpPr>
            <a:spLocks noGrp="1"/>
          </p:cNvSpPr>
          <p:nvPr>
            <p:ph type="subTitle" idx="1" hasCustomPrompt="1"/>
          </p:nvPr>
        </p:nvSpPr>
        <p:spPr>
          <a:xfrm>
            <a:off x="365759" y="365125"/>
            <a:ext cx="7539992" cy="914400"/>
          </a:xfrm>
        </p:spPr>
        <p:txBody>
          <a:bodyPr>
            <a:noAutofit/>
          </a:bodyPr>
          <a:lstStyle>
            <a:lvl1pPr marL="0" indent="0" algn="l">
              <a:lnSpc>
                <a:spcPct val="90000"/>
              </a:lnSpc>
              <a:spcBef>
                <a:spcPts val="0"/>
              </a:spcBef>
              <a:buNone/>
              <a:defRPr sz="2400" b="1">
                <a:latin typeface="+mj-lt"/>
              </a:defRPr>
            </a:lvl1pPr>
            <a:lvl2pPr marL="0" indent="0" algn="l">
              <a:lnSpc>
                <a:spcPct val="90000"/>
              </a:lnSpc>
              <a:spcBef>
                <a:spcPts val="0"/>
              </a:spcBef>
              <a:buNone/>
              <a:defRPr sz="2400" b="1">
                <a:latin typeface="+mj-lt"/>
              </a:defRPr>
            </a:lvl2pPr>
            <a:lvl3pPr marL="0" indent="0" algn="l">
              <a:lnSpc>
                <a:spcPct val="90000"/>
              </a:lnSpc>
              <a:spcBef>
                <a:spcPts val="0"/>
              </a:spcBef>
              <a:buNone/>
              <a:defRPr sz="2400" b="1">
                <a:latin typeface="+mj-lt"/>
              </a:defRPr>
            </a:lvl3pPr>
            <a:lvl4pPr marL="0" indent="0" algn="l">
              <a:lnSpc>
                <a:spcPct val="90000"/>
              </a:lnSpc>
              <a:spcBef>
                <a:spcPts val="0"/>
              </a:spcBef>
              <a:buNone/>
              <a:defRPr sz="2400" b="1">
                <a:latin typeface="+mj-lt"/>
              </a:defRPr>
            </a:lvl4pPr>
            <a:lvl5pPr marL="0" indent="0" algn="l">
              <a:lnSpc>
                <a:spcPct val="90000"/>
              </a:lnSpc>
              <a:spcBef>
                <a:spcPts val="0"/>
              </a:spcBef>
              <a:buNone/>
              <a:defRPr sz="2400" b="1">
                <a:latin typeface="+mj-lt"/>
              </a:defRPr>
            </a:lvl5pPr>
            <a:lvl6pPr marL="0" indent="0" algn="l">
              <a:lnSpc>
                <a:spcPct val="90000"/>
              </a:lnSpc>
              <a:spcBef>
                <a:spcPts val="0"/>
              </a:spcBef>
              <a:buNone/>
              <a:defRPr sz="2400" b="1">
                <a:latin typeface="+mj-lt"/>
              </a:defRPr>
            </a:lvl6pPr>
            <a:lvl7pPr marL="0" indent="0" algn="l">
              <a:lnSpc>
                <a:spcPct val="90000"/>
              </a:lnSpc>
              <a:spcBef>
                <a:spcPts val="0"/>
              </a:spcBef>
              <a:buNone/>
              <a:defRPr sz="2400" b="1">
                <a:latin typeface="+mj-lt"/>
              </a:defRPr>
            </a:lvl7pPr>
            <a:lvl8pPr marL="0" indent="0" algn="l">
              <a:lnSpc>
                <a:spcPct val="90000"/>
              </a:lnSpc>
              <a:spcBef>
                <a:spcPts val="0"/>
              </a:spcBef>
              <a:buNone/>
              <a:defRPr sz="2400" b="1">
                <a:latin typeface="+mj-lt"/>
              </a:defRPr>
            </a:lvl8pPr>
            <a:lvl9pPr marL="0" indent="0" algn="l">
              <a:lnSpc>
                <a:spcPct val="90000"/>
              </a:lnSpc>
              <a:spcBef>
                <a:spcPts val="0"/>
              </a:spcBef>
              <a:buNone/>
              <a:defRPr sz="2400" b="1">
                <a:latin typeface="+mj-lt"/>
              </a:defRPr>
            </a:lvl9pPr>
          </a:lstStyle>
          <a:p>
            <a:r>
              <a:rPr lang="en-US"/>
              <a:t>[Optional section subtitle/lead-in]</a:t>
            </a:r>
          </a:p>
        </p:txBody>
      </p:sp>
      <p:sp>
        <p:nvSpPr>
          <p:cNvPr id="2" name="Title 2">
            <a:extLst>
              <a:ext uri="{FF2B5EF4-FFF2-40B4-BE49-F238E27FC236}">
                <a16:creationId xmlns:a16="http://schemas.microsoft.com/office/drawing/2014/main" id="{42A20B57-9C1D-4E8F-B2A3-A6062F929C2D}"/>
              </a:ext>
            </a:extLst>
          </p:cNvPr>
          <p:cNvSpPr>
            <a:spLocks noGrp="1"/>
          </p:cNvSpPr>
          <p:nvPr userDrawn="1">
            <p:ph type="title" hasCustomPrompt="1"/>
          </p:nvPr>
        </p:nvSpPr>
        <p:spPr>
          <a:xfrm>
            <a:off x="365125" y="1554480"/>
            <a:ext cx="7540371" cy="2743200"/>
          </a:xfrm>
        </p:spPr>
        <p:txBody>
          <a:bodyPr anchor="t" anchorCtr="0"/>
          <a:lstStyle>
            <a:lvl1pPr>
              <a:defRPr sz="4500" b="0" spc="0" baseline="0"/>
            </a:lvl1pPr>
          </a:lstStyle>
          <a:p>
            <a:r>
              <a:rPr lang="en-US"/>
              <a:t>[Section title]</a:t>
            </a:r>
          </a:p>
        </p:txBody>
      </p:sp>
      <p:sp>
        <p:nvSpPr>
          <p:cNvPr id="6" name="Slide Number Placeholder 3">
            <a:extLst>
              <a:ext uri="{FF2B5EF4-FFF2-40B4-BE49-F238E27FC236}">
                <a16:creationId xmlns:a16="http://schemas.microsoft.com/office/drawing/2014/main" id="{FDB1BE67-4AA2-4F98-8F15-39B4F53A1316}"/>
              </a:ext>
            </a:extLst>
          </p:cNvPr>
          <p:cNvSpPr>
            <a:spLocks noGrp="1"/>
          </p:cNvSpPr>
          <p:nvPr userDrawn="1">
            <p:ph type="sldNum" sz="quarter" idx="12"/>
          </p:nvPr>
        </p:nvSpPr>
        <p:spPr/>
        <p:txBody>
          <a:bodyPr/>
          <a:lstStyle/>
          <a:p>
            <a:fld id="{B58DE5F1-E0F9-4CCA-92B7-7A6FC4DFEE14}" type="slidenum">
              <a:rPr lang="en-US" smtClean="0"/>
              <a:t>‹#›</a:t>
            </a:fld>
            <a:endParaRPr lang="en-US" dirty="0"/>
          </a:p>
        </p:txBody>
      </p:sp>
    </p:spTree>
    <p:extLst>
      <p:ext uri="{BB962C8B-B14F-4D97-AF65-F5344CB8AC3E}">
        <p14:creationId xmlns:p14="http://schemas.microsoft.com/office/powerpoint/2010/main" val="875954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6640" userDrawn="1">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Section Header - Light Gray">
    <p:bg>
      <p:bgPr>
        <a:solidFill>
          <a:srgbClr val="EEE7E7"/>
        </a:solidFill>
        <a:effectLst/>
      </p:bgPr>
    </p:bg>
    <p:spTree>
      <p:nvGrpSpPr>
        <p:cNvPr id="1" name=""/>
        <p:cNvGrpSpPr/>
        <p:nvPr/>
      </p:nvGrpSpPr>
      <p:grpSpPr>
        <a:xfrm>
          <a:off x="0" y="0"/>
          <a:ext cx="0" cy="0"/>
          <a:chOff x="0" y="0"/>
          <a:chExt cx="0" cy="0"/>
        </a:xfrm>
      </p:grpSpPr>
      <p:sp>
        <p:nvSpPr>
          <p:cNvPr id="5" name="Subtitle 1">
            <a:extLst>
              <a:ext uri="{FF2B5EF4-FFF2-40B4-BE49-F238E27FC236}">
                <a16:creationId xmlns:a16="http://schemas.microsoft.com/office/drawing/2014/main" id="{3036AABB-FB6C-2340-8AFB-DFFA0E13AE08}"/>
              </a:ext>
            </a:extLst>
          </p:cNvPr>
          <p:cNvSpPr>
            <a:spLocks noGrp="1"/>
          </p:cNvSpPr>
          <p:nvPr>
            <p:ph type="subTitle" idx="1" hasCustomPrompt="1"/>
          </p:nvPr>
        </p:nvSpPr>
        <p:spPr>
          <a:xfrm>
            <a:off x="365759" y="365125"/>
            <a:ext cx="7539992" cy="914400"/>
          </a:xfrm>
        </p:spPr>
        <p:txBody>
          <a:bodyPr>
            <a:noAutofit/>
          </a:bodyPr>
          <a:lstStyle>
            <a:lvl1pPr marL="0" indent="0" algn="l">
              <a:lnSpc>
                <a:spcPct val="90000"/>
              </a:lnSpc>
              <a:spcBef>
                <a:spcPts val="0"/>
              </a:spcBef>
              <a:buNone/>
              <a:defRPr sz="2400" b="1">
                <a:latin typeface="+mj-lt"/>
              </a:defRPr>
            </a:lvl1pPr>
            <a:lvl2pPr marL="0" indent="0" algn="l">
              <a:lnSpc>
                <a:spcPct val="90000"/>
              </a:lnSpc>
              <a:spcBef>
                <a:spcPts val="0"/>
              </a:spcBef>
              <a:buNone/>
              <a:defRPr sz="2400" b="1">
                <a:latin typeface="+mj-lt"/>
              </a:defRPr>
            </a:lvl2pPr>
            <a:lvl3pPr marL="0" indent="0" algn="l">
              <a:lnSpc>
                <a:spcPct val="90000"/>
              </a:lnSpc>
              <a:spcBef>
                <a:spcPts val="0"/>
              </a:spcBef>
              <a:buNone/>
              <a:defRPr sz="2400" b="1">
                <a:latin typeface="+mj-lt"/>
              </a:defRPr>
            </a:lvl3pPr>
            <a:lvl4pPr marL="0" indent="0" algn="l">
              <a:lnSpc>
                <a:spcPct val="90000"/>
              </a:lnSpc>
              <a:spcBef>
                <a:spcPts val="0"/>
              </a:spcBef>
              <a:buNone/>
              <a:defRPr sz="2400" b="1">
                <a:latin typeface="+mj-lt"/>
              </a:defRPr>
            </a:lvl4pPr>
            <a:lvl5pPr marL="0" indent="0" algn="l">
              <a:lnSpc>
                <a:spcPct val="90000"/>
              </a:lnSpc>
              <a:spcBef>
                <a:spcPts val="0"/>
              </a:spcBef>
              <a:buNone/>
              <a:defRPr sz="2400" b="1">
                <a:latin typeface="+mj-lt"/>
              </a:defRPr>
            </a:lvl5pPr>
            <a:lvl6pPr marL="0" indent="0" algn="l">
              <a:lnSpc>
                <a:spcPct val="90000"/>
              </a:lnSpc>
              <a:spcBef>
                <a:spcPts val="0"/>
              </a:spcBef>
              <a:buNone/>
              <a:defRPr sz="2400" b="1">
                <a:latin typeface="+mj-lt"/>
              </a:defRPr>
            </a:lvl6pPr>
            <a:lvl7pPr marL="0" indent="0" algn="l">
              <a:lnSpc>
                <a:spcPct val="90000"/>
              </a:lnSpc>
              <a:spcBef>
                <a:spcPts val="0"/>
              </a:spcBef>
              <a:buNone/>
              <a:defRPr sz="2400" b="1">
                <a:latin typeface="+mj-lt"/>
              </a:defRPr>
            </a:lvl7pPr>
            <a:lvl8pPr marL="0" indent="0" algn="l">
              <a:lnSpc>
                <a:spcPct val="90000"/>
              </a:lnSpc>
              <a:spcBef>
                <a:spcPts val="0"/>
              </a:spcBef>
              <a:buNone/>
              <a:defRPr sz="2400" b="1">
                <a:latin typeface="+mj-lt"/>
              </a:defRPr>
            </a:lvl8pPr>
            <a:lvl9pPr marL="0" indent="0" algn="l">
              <a:lnSpc>
                <a:spcPct val="90000"/>
              </a:lnSpc>
              <a:spcBef>
                <a:spcPts val="0"/>
              </a:spcBef>
              <a:buNone/>
              <a:defRPr sz="2400" b="1">
                <a:latin typeface="+mj-lt"/>
              </a:defRPr>
            </a:lvl9pPr>
          </a:lstStyle>
          <a:p>
            <a:r>
              <a:rPr lang="en-US"/>
              <a:t>[Optional section subtitle/lead-in]</a:t>
            </a:r>
          </a:p>
        </p:txBody>
      </p:sp>
      <p:sp>
        <p:nvSpPr>
          <p:cNvPr id="2" name="Title 2">
            <a:extLst>
              <a:ext uri="{FF2B5EF4-FFF2-40B4-BE49-F238E27FC236}">
                <a16:creationId xmlns:a16="http://schemas.microsoft.com/office/drawing/2014/main" id="{42A20B57-9C1D-4E8F-B2A3-A6062F929C2D}"/>
              </a:ext>
            </a:extLst>
          </p:cNvPr>
          <p:cNvSpPr>
            <a:spLocks noGrp="1"/>
          </p:cNvSpPr>
          <p:nvPr userDrawn="1">
            <p:ph type="title" hasCustomPrompt="1"/>
          </p:nvPr>
        </p:nvSpPr>
        <p:spPr>
          <a:xfrm>
            <a:off x="365125" y="1554480"/>
            <a:ext cx="7540371" cy="2743200"/>
          </a:xfrm>
        </p:spPr>
        <p:txBody>
          <a:bodyPr anchor="t" anchorCtr="0"/>
          <a:lstStyle>
            <a:lvl1pPr>
              <a:defRPr sz="4500" b="0" spc="0" baseline="0"/>
            </a:lvl1pPr>
          </a:lstStyle>
          <a:p>
            <a:r>
              <a:rPr lang="en-US"/>
              <a:t>[Section title]</a:t>
            </a:r>
          </a:p>
        </p:txBody>
      </p:sp>
      <p:sp>
        <p:nvSpPr>
          <p:cNvPr id="6" name="Slide Number Placeholder 3">
            <a:extLst>
              <a:ext uri="{FF2B5EF4-FFF2-40B4-BE49-F238E27FC236}">
                <a16:creationId xmlns:a16="http://schemas.microsoft.com/office/drawing/2014/main" id="{FDB1BE67-4AA2-4F98-8F15-39B4F53A1316}"/>
              </a:ext>
            </a:extLst>
          </p:cNvPr>
          <p:cNvSpPr>
            <a:spLocks noGrp="1"/>
          </p:cNvSpPr>
          <p:nvPr userDrawn="1">
            <p:ph type="sldNum" sz="quarter" idx="12"/>
          </p:nvPr>
        </p:nvSpPr>
        <p:spPr/>
        <p:txBody>
          <a:bodyPr/>
          <a:lstStyle/>
          <a:p>
            <a:fld id="{B58DE5F1-E0F9-4CCA-92B7-7A6FC4DFEE14}" type="slidenum">
              <a:rPr lang="en-US" smtClean="0"/>
              <a:t>‹#›</a:t>
            </a:fld>
            <a:endParaRPr lang="en-US" dirty="0"/>
          </a:p>
        </p:txBody>
      </p:sp>
    </p:spTree>
    <p:extLst>
      <p:ext uri="{BB962C8B-B14F-4D97-AF65-F5344CB8AC3E}">
        <p14:creationId xmlns:p14="http://schemas.microsoft.com/office/powerpoint/2010/main" val="3403171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6640" userDrawn="1">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0D8B1-1581-4488-A1A4-886D01EEFD4F}"/>
              </a:ext>
            </a:extLst>
          </p:cNvPr>
          <p:cNvSpPr>
            <a:spLocks noGrp="1"/>
          </p:cNvSpPr>
          <p:nvPr>
            <p:ph type="title" hasCustomPrompt="1"/>
          </p:nvPr>
        </p:nvSpPr>
        <p:spPr/>
        <p:txBody>
          <a:bodyPr/>
          <a:lstStyle>
            <a:lvl1pPr>
              <a:defRPr/>
            </a:lvl1pPr>
          </a:lstStyle>
          <a:p>
            <a:r>
              <a:rPr lang="en-US"/>
              <a:t>[Slide title]</a:t>
            </a:r>
          </a:p>
        </p:txBody>
      </p:sp>
      <p:sp>
        <p:nvSpPr>
          <p:cNvPr id="5" name="Slide Number Placeholder 2">
            <a:extLst>
              <a:ext uri="{FF2B5EF4-FFF2-40B4-BE49-F238E27FC236}">
                <a16:creationId xmlns:a16="http://schemas.microsoft.com/office/drawing/2014/main" id="{6CF9CDAC-EC28-4BA6-9827-D58133E18874}"/>
              </a:ext>
            </a:extLst>
          </p:cNvPr>
          <p:cNvSpPr>
            <a:spLocks noGrp="1"/>
          </p:cNvSpPr>
          <p:nvPr>
            <p:ph type="sldNum" sz="quarter" idx="12"/>
          </p:nvPr>
        </p:nvSpPr>
        <p:spPr/>
        <p:txBody>
          <a:bodyPr/>
          <a:lstStyle/>
          <a:p>
            <a:fld id="{B58DE5F1-E0F9-4CCA-92B7-7A6FC4DFEE14}" type="slidenum">
              <a:rPr lang="en-US" smtClean="0"/>
              <a:t>‹#›</a:t>
            </a:fld>
            <a:endParaRPr lang="en-US" dirty="0"/>
          </a:p>
        </p:txBody>
      </p:sp>
      <p:sp>
        <p:nvSpPr>
          <p:cNvPr id="3" name="TextBox 2">
            <a:extLst>
              <a:ext uri="{FF2B5EF4-FFF2-40B4-BE49-F238E27FC236}">
                <a16:creationId xmlns:a16="http://schemas.microsoft.com/office/drawing/2014/main" id="{EDE08A85-4C89-A24E-A521-644E49550924}"/>
              </a:ext>
            </a:extLst>
          </p:cNvPr>
          <p:cNvSpPr txBox="1"/>
          <p:nvPr userDrawn="1"/>
        </p:nvSpPr>
        <p:spPr>
          <a:xfrm>
            <a:off x="3246783" y="6586330"/>
            <a:ext cx="0" cy="0"/>
          </a:xfrm>
          <a:prstGeom prst="rect">
            <a:avLst/>
          </a:prstGeom>
          <a:noFill/>
        </p:spPr>
        <p:txBody>
          <a:bodyPr wrap="none" lIns="0" tIns="0" rIns="0" bIns="0" rtlCol="0">
            <a:noAutofit/>
          </a:bodyPr>
          <a:lstStyle/>
          <a:p>
            <a:pPr marL="171450" indent="-171450">
              <a:lnSpc>
                <a:spcPct val="100000"/>
              </a:lnSpc>
              <a:spcBef>
                <a:spcPts val="900"/>
              </a:spcBef>
              <a:buSzPct val="100000"/>
              <a:buFont typeface="Trebuchet MS"/>
              <a:buChar char="•"/>
            </a:pPr>
            <a:endParaRPr lang="en-US" sz="1500" dirty="0"/>
          </a:p>
        </p:txBody>
      </p:sp>
      <p:sp>
        <p:nvSpPr>
          <p:cNvPr id="6" name="Text Placeholder 4">
            <a:extLst>
              <a:ext uri="{FF2B5EF4-FFF2-40B4-BE49-F238E27FC236}">
                <a16:creationId xmlns:a16="http://schemas.microsoft.com/office/drawing/2014/main" id="{768FABF3-800B-4106-9C17-90B1F203E79C}"/>
              </a:ext>
            </a:extLst>
          </p:cNvPr>
          <p:cNvSpPr>
            <a:spLocks noGrp="1"/>
          </p:cNvSpPr>
          <p:nvPr>
            <p:ph type="body" sz="quarter" idx="13"/>
          </p:nvPr>
        </p:nvSpPr>
        <p:spPr>
          <a:xfrm>
            <a:off x="365761" y="6249084"/>
            <a:ext cx="11461115" cy="93487"/>
          </a:xfrm>
        </p:spPr>
        <p:txBody>
          <a:bodyPr anchor="b">
            <a:spAutoFit/>
          </a:bodyPr>
          <a:lstStyle>
            <a:lvl1pPr marL="0" indent="0">
              <a:lnSpc>
                <a:spcPct val="90000"/>
              </a:lnSpc>
              <a:spcBef>
                <a:spcPts val="113"/>
              </a:spcBef>
              <a:buNone/>
              <a:defRPr sz="675"/>
            </a:lvl1pPr>
          </a:lstStyle>
          <a:p>
            <a:pPr lvl="0"/>
            <a:r>
              <a:rPr lang="en-US" dirty="0"/>
              <a:t>Click to edit Master text styles</a:t>
            </a:r>
          </a:p>
        </p:txBody>
      </p:sp>
    </p:spTree>
    <p:extLst>
      <p:ext uri="{BB962C8B-B14F-4D97-AF65-F5344CB8AC3E}">
        <p14:creationId xmlns:p14="http://schemas.microsoft.com/office/powerpoint/2010/main" val="187732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1">
            <a:extLst>
              <a:ext uri="{FF2B5EF4-FFF2-40B4-BE49-F238E27FC236}">
                <a16:creationId xmlns:a16="http://schemas.microsoft.com/office/drawing/2014/main" id="{45BF3E53-7A3D-40D5-AE68-3CE44909F1CF}"/>
              </a:ext>
            </a:extLst>
          </p:cNvPr>
          <p:cNvSpPr>
            <a:spLocks noGrp="1"/>
          </p:cNvSpPr>
          <p:nvPr>
            <p:ph type="sldNum" sz="quarter" idx="12"/>
          </p:nvPr>
        </p:nvSpPr>
        <p:spPr/>
        <p:txBody>
          <a:bodyPr/>
          <a:lstStyle/>
          <a:p>
            <a:fld id="{B58DE5F1-E0F9-4CCA-92B7-7A6FC4DFEE14}" type="slidenum">
              <a:rPr lang="en-US" smtClean="0"/>
              <a:t>‹#›</a:t>
            </a:fld>
            <a:endParaRPr lang="en-US" dirty="0"/>
          </a:p>
        </p:txBody>
      </p:sp>
    </p:spTree>
    <p:extLst>
      <p:ext uri="{BB962C8B-B14F-4D97-AF65-F5344CB8AC3E}">
        <p14:creationId xmlns:p14="http://schemas.microsoft.com/office/powerpoint/2010/main" val="351719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1_End Slide">
    <p:spTree>
      <p:nvGrpSpPr>
        <p:cNvPr id="1" name=""/>
        <p:cNvGrpSpPr/>
        <p:nvPr/>
      </p:nvGrpSpPr>
      <p:grpSpPr>
        <a:xfrm>
          <a:off x="0" y="0"/>
          <a:ext cx="0" cy="0"/>
          <a:chOff x="0" y="0"/>
          <a:chExt cx="0" cy="0"/>
        </a:xfrm>
      </p:grpSpPr>
      <p:pic>
        <p:nvPicPr>
          <p:cNvPr id="7" name="Bristol Myers Squibb" descr="Bristol Myers Squibb">
            <a:extLst>
              <a:ext uri="{FF2B5EF4-FFF2-40B4-BE49-F238E27FC236}">
                <a16:creationId xmlns:a16="http://schemas.microsoft.com/office/drawing/2014/main" id="{91000A19-9025-2C4A-9321-625720905BF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150689" y="5913096"/>
            <a:ext cx="3260484" cy="822960"/>
          </a:xfrm>
          <a:prstGeom prst="rect">
            <a:avLst/>
          </a:prstGeom>
          <a:noFill/>
        </p:spPr>
      </p:pic>
      <p:sp>
        <p:nvSpPr>
          <p:cNvPr id="8" name="Thank You">
            <a:extLst>
              <a:ext uri="{FF2B5EF4-FFF2-40B4-BE49-F238E27FC236}">
                <a16:creationId xmlns:a16="http://schemas.microsoft.com/office/drawing/2014/main" id="{2DF7BC51-D766-5D44-8D23-2A1F0BF208B3}"/>
              </a:ext>
            </a:extLst>
          </p:cNvPr>
          <p:cNvSpPr txBox="1">
            <a:spLocks/>
          </p:cNvSpPr>
          <p:nvPr userDrawn="1"/>
        </p:nvSpPr>
        <p:spPr>
          <a:xfrm>
            <a:off x="365760" y="1554480"/>
            <a:ext cx="7543165" cy="1828800"/>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6000" b="0" kern="1200" spc="0" baseline="0">
                <a:solidFill>
                  <a:schemeClr val="tx1"/>
                </a:solidFill>
                <a:latin typeface="+mj-lt"/>
                <a:ea typeface="+mj-ea"/>
                <a:cs typeface="+mj-cs"/>
              </a:defRPr>
            </a:lvl1pPr>
          </a:lstStyle>
          <a:p>
            <a:r>
              <a:rPr lang="en-US" sz="4500" dirty="0"/>
              <a:t>Thank you</a:t>
            </a:r>
          </a:p>
        </p:txBody>
      </p:sp>
      <p:sp>
        <p:nvSpPr>
          <p:cNvPr id="5" name="Text Placeholder 1">
            <a:extLst>
              <a:ext uri="{FF2B5EF4-FFF2-40B4-BE49-F238E27FC236}">
                <a16:creationId xmlns:a16="http://schemas.microsoft.com/office/drawing/2014/main" id="{03D75AF2-C99D-9247-B7AF-B859D95DB41A}"/>
              </a:ext>
            </a:extLst>
          </p:cNvPr>
          <p:cNvSpPr>
            <a:spLocks noGrp="1"/>
          </p:cNvSpPr>
          <p:nvPr>
            <p:ph type="body" sz="quarter" idx="10" hasCustomPrompt="1"/>
          </p:nvPr>
        </p:nvSpPr>
        <p:spPr>
          <a:xfrm>
            <a:off x="365761" y="4014101"/>
            <a:ext cx="5407611" cy="1371600"/>
          </a:xfrm>
        </p:spPr>
        <p:txBody>
          <a:bodyPr/>
          <a:lstStyle>
            <a:lvl1pPr marL="0" indent="0">
              <a:spcBef>
                <a:spcPts val="0"/>
              </a:spcBef>
              <a:buNone/>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a:t>[Optional contact information Lorem ipsum dolor sit </a:t>
            </a:r>
            <a:r>
              <a:rPr lang="en-US" err="1"/>
              <a:t>amet</a:t>
            </a:r>
            <a:r>
              <a:rPr lang="en-US"/>
              <a:t>, </a:t>
            </a:r>
            <a:r>
              <a:rPr lang="en-US" err="1"/>
              <a:t>consectetur</a:t>
            </a:r>
            <a:r>
              <a:rPr lang="en-US"/>
              <a:t> </a:t>
            </a:r>
            <a:r>
              <a:rPr lang="en-US" err="1"/>
              <a:t>adipiscing</a:t>
            </a:r>
            <a:r>
              <a:rPr lang="en-US"/>
              <a:t> </a:t>
            </a:r>
            <a:r>
              <a:rPr lang="en-US" err="1"/>
              <a:t>elit</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a:t>
            </a:r>
          </a:p>
        </p:txBody>
      </p:sp>
    </p:spTree>
    <p:extLst>
      <p:ext uri="{BB962C8B-B14F-4D97-AF65-F5344CB8AC3E}">
        <p14:creationId xmlns:p14="http://schemas.microsoft.com/office/powerpoint/2010/main" val="1529358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6643" userDrawn="1">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lvl1pPr>
              <a:defRPr b="1" i="0" cap="all">
                <a:latin typeface="Gill Sans"/>
                <a:cs typeface="Gill Sans"/>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pPr defTabSz="342900" eaLnBrk="1" fontAlgn="auto" hangingPunct="1">
              <a:spcBef>
                <a:spcPts val="0"/>
              </a:spcBef>
              <a:spcAft>
                <a:spcPts val="0"/>
              </a:spcAft>
              <a:defRPr/>
            </a:pPr>
            <a:fld id="{87F86D15-E3D6-4135-B10A-2E7223C82191}" type="datetime1">
              <a:rPr lang="en-US" smtClean="0">
                <a:solidFill>
                  <a:prstClr val="black">
                    <a:tint val="75000"/>
                  </a:prstClr>
                </a:solidFill>
                <a:latin typeface="Calibri"/>
              </a:rPr>
              <a:pPr defTabSz="342900" eaLnBrk="1" fontAlgn="auto" hangingPunct="1">
                <a:spcBef>
                  <a:spcPts val="0"/>
                </a:spcBef>
                <a:spcAft>
                  <a:spcPts val="0"/>
                </a:spcAft>
                <a:defRPr/>
              </a:pPr>
              <a:t>8/25/2021</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pPr defTabSz="342900" eaLnBrk="1" fontAlgn="auto" hangingPunct="1">
              <a:spcBef>
                <a:spcPts val="0"/>
              </a:spcBef>
              <a:spcAft>
                <a:spcPts val="0"/>
              </a:spcAft>
              <a:defRPr/>
            </a:pPr>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a:xfrm>
            <a:off x="9207156" y="6166411"/>
            <a:ext cx="2844800" cy="365125"/>
          </a:xfrm>
        </p:spPr>
        <p:txBody>
          <a:bodyPr/>
          <a:lstStyle/>
          <a:p>
            <a:pPr defTabSz="342900" eaLnBrk="1" fontAlgn="auto" hangingPunct="1">
              <a:spcBef>
                <a:spcPts val="0"/>
              </a:spcBef>
              <a:spcAft>
                <a:spcPts val="0"/>
              </a:spcAft>
              <a:defRPr/>
            </a:pPr>
            <a:fld id="{4014C056-413C-A641-A0AD-03006F1178CB}" type="slidenum">
              <a:rPr lang="en-US" smtClean="0">
                <a:solidFill>
                  <a:prstClr val="black">
                    <a:tint val="75000"/>
                  </a:prstClr>
                </a:solidFill>
                <a:latin typeface="Calibri"/>
              </a:rPr>
              <a:pPr defTabSz="342900" eaLnBrk="1" fontAlgn="auto" hangingPunct="1">
                <a:spcBef>
                  <a:spcPts val="0"/>
                </a:spcBef>
                <a:spcAft>
                  <a:spcPts val="0"/>
                </a:spcAft>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04572063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342900" eaLnBrk="1" fontAlgn="auto" hangingPunct="1">
              <a:spcBef>
                <a:spcPts val="0"/>
              </a:spcBef>
              <a:spcAft>
                <a:spcPts val="0"/>
              </a:spcAft>
              <a:defRPr/>
            </a:pPr>
            <a:fld id="{BF4E2DED-0649-4744-B85B-CC8982DAF127}" type="datetime1">
              <a:rPr lang="en-US" smtClean="0">
                <a:solidFill>
                  <a:prstClr val="black">
                    <a:tint val="75000"/>
                  </a:prstClr>
                </a:solidFill>
                <a:latin typeface="Calibri"/>
              </a:rPr>
              <a:pPr defTabSz="342900" eaLnBrk="1" fontAlgn="auto" hangingPunct="1">
                <a:spcBef>
                  <a:spcPts val="0"/>
                </a:spcBef>
                <a:spcAft>
                  <a:spcPts val="0"/>
                </a:spcAft>
                <a:defRPr/>
              </a:pPr>
              <a:t>8/25/2021</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pPr defTabSz="342900" eaLnBrk="1" fontAlgn="auto" hangingPunct="1">
              <a:spcBef>
                <a:spcPts val="0"/>
              </a:spcBef>
              <a:spcAft>
                <a:spcPts val="0"/>
              </a:spcAft>
              <a:defRPr/>
            </a:pPr>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a:xfrm>
            <a:off x="9207157" y="6163237"/>
            <a:ext cx="2844800" cy="365125"/>
          </a:xfrm>
        </p:spPr>
        <p:txBody>
          <a:bodyPr/>
          <a:lstStyle/>
          <a:p>
            <a:pPr defTabSz="342900" eaLnBrk="1" fontAlgn="auto" hangingPunct="1">
              <a:spcBef>
                <a:spcPts val="0"/>
              </a:spcBef>
              <a:spcAft>
                <a:spcPts val="0"/>
              </a:spcAft>
              <a:defRPr/>
            </a:pPr>
            <a:fld id="{4014C056-413C-A641-A0AD-03006F1178CB}" type="slidenum">
              <a:rPr lang="en-US" smtClean="0">
                <a:solidFill>
                  <a:prstClr val="black">
                    <a:tint val="75000"/>
                  </a:prstClr>
                </a:solidFill>
                <a:latin typeface="Calibri"/>
              </a:rPr>
              <a:pPr defTabSz="342900" eaLnBrk="1" fontAlgn="auto" hangingPunct="1">
                <a:spcBef>
                  <a:spcPts val="0"/>
                </a:spcBef>
                <a:spcAft>
                  <a:spcPts val="0"/>
                </a:spcAft>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97200213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3000" b="0" i="0" cap="none">
                <a:latin typeface="Gill Sans"/>
                <a:cs typeface="Gill Sans"/>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defTabSz="342900" eaLnBrk="1" fontAlgn="auto" hangingPunct="1">
              <a:spcBef>
                <a:spcPts val="0"/>
              </a:spcBef>
              <a:spcAft>
                <a:spcPts val="0"/>
              </a:spcAft>
              <a:defRPr/>
            </a:pPr>
            <a:fld id="{4E31588A-5568-4AF2-B78C-AB656046A5CB}" type="datetime1">
              <a:rPr lang="en-US" smtClean="0">
                <a:solidFill>
                  <a:prstClr val="black">
                    <a:tint val="75000"/>
                  </a:prstClr>
                </a:solidFill>
                <a:latin typeface="Calibri"/>
              </a:rPr>
              <a:pPr defTabSz="342900" eaLnBrk="1" fontAlgn="auto" hangingPunct="1">
                <a:spcBef>
                  <a:spcPts val="0"/>
                </a:spcBef>
                <a:spcAft>
                  <a:spcPts val="0"/>
                </a:spcAft>
                <a:defRPr/>
              </a:pPr>
              <a:t>8/25/2021</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pPr defTabSz="342900" eaLnBrk="1" fontAlgn="auto" hangingPunct="1">
              <a:spcBef>
                <a:spcPts val="0"/>
              </a:spcBef>
              <a:spcAft>
                <a:spcPts val="0"/>
              </a:spcAft>
              <a:defRPr/>
            </a:pPr>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pPr defTabSz="342900" eaLnBrk="1" fontAlgn="auto" hangingPunct="1">
              <a:spcBef>
                <a:spcPts val="0"/>
              </a:spcBef>
              <a:spcAft>
                <a:spcPts val="0"/>
              </a:spcAft>
              <a:defRPr/>
            </a:pPr>
            <a:fld id="{4014C056-413C-A641-A0AD-03006F1178CB}" type="slidenum">
              <a:rPr lang="en-US" smtClean="0">
                <a:solidFill>
                  <a:prstClr val="black">
                    <a:tint val="75000"/>
                  </a:prstClr>
                </a:solidFill>
                <a:latin typeface="Calibri"/>
              </a:rPr>
              <a:pPr defTabSz="342900" eaLnBrk="1" fontAlgn="auto" hangingPunct="1">
                <a:spcBef>
                  <a:spcPts val="0"/>
                </a:spcBef>
                <a:spcAft>
                  <a:spcPts val="0"/>
                </a:spcAft>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42837696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defTabSz="342900" eaLnBrk="1" fontAlgn="auto" hangingPunct="1">
              <a:spcBef>
                <a:spcPts val="0"/>
              </a:spcBef>
              <a:spcAft>
                <a:spcPts val="0"/>
              </a:spcAft>
              <a:defRPr/>
            </a:pPr>
            <a:fld id="{312D44B4-66F5-467A-8D13-EB538C3D8EC1}" type="datetime1">
              <a:rPr lang="en-US" smtClean="0">
                <a:solidFill>
                  <a:prstClr val="black">
                    <a:tint val="75000"/>
                  </a:prstClr>
                </a:solidFill>
                <a:latin typeface="Calibri"/>
              </a:rPr>
              <a:pPr defTabSz="342900" eaLnBrk="1" fontAlgn="auto" hangingPunct="1">
                <a:spcBef>
                  <a:spcPts val="0"/>
                </a:spcBef>
                <a:spcAft>
                  <a:spcPts val="0"/>
                </a:spcAft>
                <a:defRPr/>
              </a:pPr>
              <a:t>8/25/2021</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pPr defTabSz="342900" eaLnBrk="1" fontAlgn="auto" hangingPunct="1">
              <a:spcBef>
                <a:spcPts val="0"/>
              </a:spcBef>
              <a:spcAft>
                <a:spcPts val="0"/>
              </a:spcAft>
              <a:defRPr/>
            </a:pPr>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pPr defTabSz="342900" eaLnBrk="1" fontAlgn="auto" hangingPunct="1">
              <a:spcBef>
                <a:spcPts val="0"/>
              </a:spcBef>
              <a:spcAft>
                <a:spcPts val="0"/>
              </a:spcAft>
              <a:defRPr/>
            </a:pPr>
            <a:fld id="{4014C056-413C-A641-A0AD-03006F1178CB}" type="slidenum">
              <a:rPr lang="en-US" smtClean="0">
                <a:solidFill>
                  <a:prstClr val="black">
                    <a:tint val="75000"/>
                  </a:prstClr>
                </a:solidFill>
                <a:latin typeface="Calibri"/>
              </a:rPr>
              <a:pPr defTabSz="342900" eaLnBrk="1" fontAlgn="auto" hangingPunct="1">
                <a:spcBef>
                  <a:spcPts val="0"/>
                </a:spcBef>
                <a:spcAft>
                  <a:spcPts val="0"/>
                </a:spcAft>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76332478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defTabSz="342900" eaLnBrk="1" fontAlgn="auto" hangingPunct="1">
              <a:spcBef>
                <a:spcPts val="0"/>
              </a:spcBef>
              <a:spcAft>
                <a:spcPts val="0"/>
              </a:spcAft>
              <a:defRPr/>
            </a:pPr>
            <a:fld id="{03F336A0-E7CE-400B-AF24-DDC585B48285}" type="datetime1">
              <a:rPr lang="en-US" smtClean="0">
                <a:solidFill>
                  <a:prstClr val="black">
                    <a:tint val="75000"/>
                  </a:prstClr>
                </a:solidFill>
                <a:latin typeface="Calibri"/>
              </a:rPr>
              <a:pPr defTabSz="342900" eaLnBrk="1" fontAlgn="auto" hangingPunct="1">
                <a:spcBef>
                  <a:spcPts val="0"/>
                </a:spcBef>
                <a:spcAft>
                  <a:spcPts val="0"/>
                </a:spcAft>
                <a:defRPr/>
              </a:pPr>
              <a:t>8/25/2021</a:t>
            </a:fld>
            <a:endParaRPr lang="en-US" dirty="0">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pPr defTabSz="342900" eaLnBrk="1" fontAlgn="auto" hangingPunct="1">
              <a:spcBef>
                <a:spcPts val="0"/>
              </a:spcBef>
              <a:spcAft>
                <a:spcPts val="0"/>
              </a:spcAft>
              <a:defRPr/>
            </a:pPr>
            <a:endParaRPr lang="en-US" dirty="0">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pPr defTabSz="342900" eaLnBrk="1" fontAlgn="auto" hangingPunct="1">
              <a:spcBef>
                <a:spcPts val="0"/>
              </a:spcBef>
              <a:spcAft>
                <a:spcPts val="0"/>
              </a:spcAft>
              <a:defRPr/>
            </a:pPr>
            <a:fld id="{4014C056-413C-A641-A0AD-03006F1178CB}" type="slidenum">
              <a:rPr lang="en-US" smtClean="0">
                <a:solidFill>
                  <a:prstClr val="black">
                    <a:tint val="75000"/>
                  </a:prstClr>
                </a:solidFill>
                <a:latin typeface="Calibri"/>
              </a:rPr>
              <a:pPr defTabSz="342900" eaLnBrk="1" fontAlgn="auto" hangingPunct="1">
                <a:spcBef>
                  <a:spcPts val="0"/>
                </a:spcBef>
                <a:spcAft>
                  <a:spcPts val="0"/>
                </a:spcAft>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26309384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pPr defTabSz="342900" eaLnBrk="1" fontAlgn="auto" hangingPunct="1">
              <a:spcBef>
                <a:spcPts val="0"/>
              </a:spcBef>
              <a:spcAft>
                <a:spcPts val="0"/>
              </a:spcAft>
              <a:defRPr/>
            </a:pPr>
            <a:fld id="{96ED3A44-EDF4-48E9-982A-93C5A853EBF8}" type="datetime1">
              <a:rPr lang="en-US" smtClean="0">
                <a:solidFill>
                  <a:prstClr val="black">
                    <a:tint val="75000"/>
                  </a:prstClr>
                </a:solidFill>
                <a:latin typeface="Calibri"/>
              </a:rPr>
              <a:pPr defTabSz="342900" eaLnBrk="1" fontAlgn="auto" hangingPunct="1">
                <a:spcBef>
                  <a:spcPts val="0"/>
                </a:spcBef>
                <a:spcAft>
                  <a:spcPts val="0"/>
                </a:spcAft>
                <a:defRPr/>
              </a:pPr>
              <a:t>8/25/2021</a:t>
            </a:fld>
            <a:endParaRPr lang="en-US" dirty="0">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pPr defTabSz="342900" eaLnBrk="1" fontAlgn="auto" hangingPunct="1">
              <a:spcBef>
                <a:spcPts val="0"/>
              </a:spcBef>
              <a:spcAft>
                <a:spcPts val="0"/>
              </a:spcAft>
              <a:defRPr/>
            </a:pPr>
            <a:endParaRPr lang="en-US" dirty="0">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pPr defTabSz="342900" eaLnBrk="1" fontAlgn="auto" hangingPunct="1">
              <a:spcBef>
                <a:spcPts val="0"/>
              </a:spcBef>
              <a:spcAft>
                <a:spcPts val="0"/>
              </a:spcAft>
              <a:defRPr/>
            </a:pPr>
            <a:fld id="{4014C056-413C-A641-A0AD-03006F1178CB}" type="slidenum">
              <a:rPr lang="en-US" smtClean="0">
                <a:solidFill>
                  <a:prstClr val="black">
                    <a:tint val="75000"/>
                  </a:prstClr>
                </a:solidFill>
                <a:latin typeface="Calibri"/>
              </a:rPr>
              <a:pPr defTabSz="342900" eaLnBrk="1" fontAlgn="auto" hangingPunct="1">
                <a:spcBef>
                  <a:spcPts val="0"/>
                </a:spcBef>
                <a:spcAft>
                  <a:spcPts val="0"/>
                </a:spcAft>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4861149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342900" eaLnBrk="1" fontAlgn="auto" hangingPunct="1">
              <a:spcBef>
                <a:spcPts val="0"/>
              </a:spcBef>
              <a:spcAft>
                <a:spcPts val="0"/>
              </a:spcAft>
              <a:defRPr/>
            </a:pPr>
            <a:fld id="{3A88860C-EF2A-4B5F-83DD-33B6F5744276}" type="datetime1">
              <a:rPr lang="en-US" smtClean="0">
                <a:solidFill>
                  <a:prstClr val="black">
                    <a:tint val="75000"/>
                  </a:prstClr>
                </a:solidFill>
                <a:latin typeface="Calibri"/>
              </a:rPr>
              <a:pPr defTabSz="342900" eaLnBrk="1" fontAlgn="auto" hangingPunct="1">
                <a:spcBef>
                  <a:spcPts val="0"/>
                </a:spcBef>
                <a:spcAft>
                  <a:spcPts val="0"/>
                </a:spcAft>
                <a:defRPr/>
              </a:pPr>
              <a:t>8/25/2021</a:t>
            </a:fld>
            <a:endParaRPr lang="en-US" dirty="0">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pPr defTabSz="342900" eaLnBrk="1" fontAlgn="auto" hangingPunct="1">
              <a:spcBef>
                <a:spcPts val="0"/>
              </a:spcBef>
              <a:spcAft>
                <a:spcPts val="0"/>
              </a:spcAft>
              <a:defRPr/>
            </a:pPr>
            <a:endParaRPr lang="en-US" dirty="0">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pPr defTabSz="342900" eaLnBrk="1" fontAlgn="auto" hangingPunct="1">
              <a:spcBef>
                <a:spcPts val="0"/>
              </a:spcBef>
              <a:spcAft>
                <a:spcPts val="0"/>
              </a:spcAft>
              <a:defRPr/>
            </a:pPr>
            <a:fld id="{4014C056-413C-A641-A0AD-03006F1178CB}" type="slidenum">
              <a:rPr lang="en-US" smtClean="0">
                <a:solidFill>
                  <a:prstClr val="black">
                    <a:tint val="75000"/>
                  </a:prstClr>
                </a:solidFill>
                <a:latin typeface="Calibri"/>
              </a:rPr>
              <a:pPr defTabSz="342900" eaLnBrk="1" fontAlgn="auto" hangingPunct="1">
                <a:spcBef>
                  <a:spcPts val="0"/>
                </a:spcBef>
                <a:spcAft>
                  <a:spcPts val="0"/>
                </a:spcAft>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07607247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0" i="0">
                <a:latin typeface="Gill Sans"/>
                <a:cs typeface="Gill Sans"/>
              </a:defRPr>
            </a:lvl1pPr>
          </a:lstStyle>
          <a:p>
            <a:r>
              <a:rPr lang="en-US" dirty="0"/>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pPr defTabSz="342900" eaLnBrk="1" fontAlgn="auto" hangingPunct="1">
              <a:spcBef>
                <a:spcPts val="0"/>
              </a:spcBef>
              <a:spcAft>
                <a:spcPts val="0"/>
              </a:spcAft>
              <a:defRPr/>
            </a:pPr>
            <a:fld id="{C9AFE455-4723-442B-B3D0-4B3A304DFE3C}" type="datetime1">
              <a:rPr lang="en-US" smtClean="0">
                <a:solidFill>
                  <a:prstClr val="black">
                    <a:tint val="75000"/>
                  </a:prstClr>
                </a:solidFill>
                <a:latin typeface="Calibri"/>
              </a:rPr>
              <a:pPr defTabSz="342900" eaLnBrk="1" fontAlgn="auto" hangingPunct="1">
                <a:spcBef>
                  <a:spcPts val="0"/>
                </a:spcBef>
                <a:spcAft>
                  <a:spcPts val="0"/>
                </a:spcAft>
                <a:defRPr/>
              </a:pPr>
              <a:t>8/25/2021</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pPr defTabSz="342900" eaLnBrk="1" fontAlgn="auto" hangingPunct="1">
              <a:spcBef>
                <a:spcPts val="0"/>
              </a:spcBef>
              <a:spcAft>
                <a:spcPts val="0"/>
              </a:spcAft>
              <a:defRPr/>
            </a:pPr>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pPr defTabSz="342900" eaLnBrk="1" fontAlgn="auto" hangingPunct="1">
              <a:spcBef>
                <a:spcPts val="0"/>
              </a:spcBef>
              <a:spcAft>
                <a:spcPts val="0"/>
              </a:spcAft>
              <a:defRPr/>
            </a:pPr>
            <a:fld id="{4014C056-413C-A641-A0AD-03006F1178CB}" type="slidenum">
              <a:rPr lang="en-US" smtClean="0">
                <a:solidFill>
                  <a:prstClr val="black">
                    <a:tint val="75000"/>
                  </a:prstClr>
                </a:solidFill>
                <a:latin typeface="Calibri"/>
              </a:rPr>
              <a:pPr defTabSz="342900" eaLnBrk="1" fontAlgn="auto" hangingPunct="1">
                <a:spcBef>
                  <a:spcPts val="0"/>
                </a:spcBef>
                <a:spcAft>
                  <a:spcPts val="0"/>
                </a:spcAft>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79473566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0" i="0">
                <a:latin typeface="Gill Sans"/>
                <a:cs typeface="Gill Sans"/>
              </a:defRPr>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pPr defTabSz="342900" eaLnBrk="1" fontAlgn="auto" hangingPunct="1">
              <a:spcBef>
                <a:spcPts val="0"/>
              </a:spcBef>
              <a:spcAft>
                <a:spcPts val="0"/>
              </a:spcAft>
              <a:defRPr/>
            </a:pPr>
            <a:fld id="{826C51CF-EFA4-4030-AF4A-29EF757B3E5D}" type="datetime1">
              <a:rPr lang="en-US" smtClean="0">
                <a:solidFill>
                  <a:prstClr val="black">
                    <a:tint val="75000"/>
                  </a:prstClr>
                </a:solidFill>
                <a:latin typeface="Calibri"/>
              </a:rPr>
              <a:pPr defTabSz="342900" eaLnBrk="1" fontAlgn="auto" hangingPunct="1">
                <a:spcBef>
                  <a:spcPts val="0"/>
                </a:spcBef>
                <a:spcAft>
                  <a:spcPts val="0"/>
                </a:spcAft>
                <a:defRPr/>
              </a:pPr>
              <a:t>8/25/2021</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pPr defTabSz="342900" eaLnBrk="1" fontAlgn="auto" hangingPunct="1">
              <a:spcBef>
                <a:spcPts val="0"/>
              </a:spcBef>
              <a:spcAft>
                <a:spcPts val="0"/>
              </a:spcAft>
              <a:defRPr/>
            </a:pPr>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pPr defTabSz="342900" eaLnBrk="1" fontAlgn="auto" hangingPunct="1">
              <a:spcBef>
                <a:spcPts val="0"/>
              </a:spcBef>
              <a:spcAft>
                <a:spcPts val="0"/>
              </a:spcAft>
              <a:defRPr/>
            </a:pPr>
            <a:fld id="{4014C056-413C-A641-A0AD-03006F1178CB}" type="slidenum">
              <a:rPr lang="en-US" smtClean="0">
                <a:solidFill>
                  <a:prstClr val="black">
                    <a:tint val="75000"/>
                  </a:prstClr>
                </a:solidFill>
                <a:latin typeface="Calibri"/>
              </a:rPr>
              <a:pPr defTabSz="342900" eaLnBrk="1" fontAlgn="auto" hangingPunct="1">
                <a:spcBef>
                  <a:spcPts val="0"/>
                </a:spcBef>
                <a:spcAft>
                  <a:spcPts val="0"/>
                </a:spcAft>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38526759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342900" eaLnBrk="1" fontAlgn="auto" hangingPunct="1">
              <a:spcBef>
                <a:spcPts val="0"/>
              </a:spcBef>
              <a:spcAft>
                <a:spcPts val="0"/>
              </a:spcAft>
              <a:defRPr/>
            </a:pPr>
            <a:fld id="{6FF89B62-D50F-4926-9A83-67C4B0058CFC}" type="datetime1">
              <a:rPr lang="en-US" smtClean="0">
                <a:solidFill>
                  <a:prstClr val="black">
                    <a:tint val="75000"/>
                  </a:prstClr>
                </a:solidFill>
                <a:latin typeface="Calibri"/>
              </a:rPr>
              <a:pPr defTabSz="342900" eaLnBrk="1" fontAlgn="auto" hangingPunct="1">
                <a:spcBef>
                  <a:spcPts val="0"/>
                </a:spcBef>
                <a:spcAft>
                  <a:spcPts val="0"/>
                </a:spcAft>
                <a:defRPr/>
              </a:pPr>
              <a:t>8/25/2021</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pPr defTabSz="342900" eaLnBrk="1" fontAlgn="auto" hangingPunct="1">
              <a:spcBef>
                <a:spcPts val="0"/>
              </a:spcBef>
              <a:spcAft>
                <a:spcPts val="0"/>
              </a:spcAft>
              <a:defRPr/>
            </a:pPr>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pPr defTabSz="342900" eaLnBrk="1" fontAlgn="auto" hangingPunct="1">
              <a:spcBef>
                <a:spcPts val="0"/>
              </a:spcBef>
              <a:spcAft>
                <a:spcPts val="0"/>
              </a:spcAft>
              <a:defRPr/>
            </a:pPr>
            <a:fld id="{4014C056-413C-A641-A0AD-03006F1178CB}" type="slidenum">
              <a:rPr lang="en-US" smtClean="0">
                <a:solidFill>
                  <a:prstClr val="black">
                    <a:tint val="75000"/>
                  </a:prstClr>
                </a:solidFill>
                <a:latin typeface="Calibri"/>
              </a:rPr>
              <a:pPr defTabSz="342900" eaLnBrk="1" fontAlgn="auto" hangingPunct="1">
                <a:spcBef>
                  <a:spcPts val="0"/>
                </a:spcBef>
                <a:spcAft>
                  <a:spcPts val="0"/>
                </a:spcAft>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72338703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342900" eaLnBrk="1" fontAlgn="auto" hangingPunct="1">
              <a:spcBef>
                <a:spcPts val="0"/>
              </a:spcBef>
              <a:spcAft>
                <a:spcPts val="0"/>
              </a:spcAft>
              <a:defRPr/>
            </a:pPr>
            <a:fld id="{F3295078-16D3-4B9C-A270-2C5036AD0DA0}" type="datetime1">
              <a:rPr lang="en-US" smtClean="0">
                <a:solidFill>
                  <a:prstClr val="black">
                    <a:tint val="75000"/>
                  </a:prstClr>
                </a:solidFill>
                <a:latin typeface="Calibri"/>
              </a:rPr>
              <a:pPr defTabSz="342900" eaLnBrk="1" fontAlgn="auto" hangingPunct="1">
                <a:spcBef>
                  <a:spcPts val="0"/>
                </a:spcBef>
                <a:spcAft>
                  <a:spcPts val="0"/>
                </a:spcAft>
                <a:defRPr/>
              </a:pPr>
              <a:t>8/25/2021</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pPr defTabSz="342900" eaLnBrk="1" fontAlgn="auto" hangingPunct="1">
              <a:spcBef>
                <a:spcPts val="0"/>
              </a:spcBef>
              <a:spcAft>
                <a:spcPts val="0"/>
              </a:spcAft>
              <a:defRPr/>
            </a:pPr>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pPr defTabSz="342900" eaLnBrk="1" fontAlgn="auto" hangingPunct="1">
              <a:spcBef>
                <a:spcPts val="0"/>
              </a:spcBef>
              <a:spcAft>
                <a:spcPts val="0"/>
              </a:spcAft>
              <a:defRPr/>
            </a:pPr>
            <a:fld id="{4014C056-413C-A641-A0AD-03006F1178CB}" type="slidenum">
              <a:rPr lang="en-US" smtClean="0">
                <a:solidFill>
                  <a:prstClr val="black">
                    <a:tint val="75000"/>
                  </a:prstClr>
                </a:solidFill>
                <a:latin typeface="Calibri"/>
              </a:rPr>
              <a:pPr defTabSz="342900" eaLnBrk="1" fontAlgn="auto" hangingPunct="1">
                <a:spcBef>
                  <a:spcPts val="0"/>
                </a:spcBef>
                <a:spcAft>
                  <a:spcPts val="0"/>
                </a:spcAft>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18631941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8" name="Title 8"/>
          <p:cNvSpPr>
            <a:spLocks noGrp="1"/>
          </p:cNvSpPr>
          <p:nvPr>
            <p:ph type="title" hasCustomPrompt="1"/>
          </p:nvPr>
        </p:nvSpPr>
        <p:spPr>
          <a:xfrm>
            <a:off x="316085" y="269647"/>
            <a:ext cx="11687535" cy="414000"/>
          </a:xfrm>
          <a:prstGeom prst="rect">
            <a:avLst/>
          </a:prstGeom>
        </p:spPr>
        <p:txBody>
          <a:bodyPr vert="horz"/>
          <a:lstStyle>
            <a:lvl1pPr algn="l">
              <a:lnSpc>
                <a:spcPts val="2250"/>
              </a:lnSpc>
              <a:defRPr sz="2400" b="1" baseline="0">
                <a:solidFill>
                  <a:schemeClr val="tx2"/>
                </a:solidFill>
                <a:latin typeface="Arial" pitchFamily="34" charset="0"/>
                <a:cs typeface="Arial" pitchFamily="34" charset="0"/>
              </a:defRPr>
            </a:lvl1pPr>
          </a:lstStyle>
          <a:p>
            <a:r>
              <a:rPr lang="en-GB" noProof="0" dirty="0"/>
              <a:t>Click to add master title</a:t>
            </a:r>
          </a:p>
        </p:txBody>
      </p:sp>
      <p:sp>
        <p:nvSpPr>
          <p:cNvPr id="6" name="Slide Number Placeholder 5"/>
          <p:cNvSpPr>
            <a:spLocks noGrp="1"/>
          </p:cNvSpPr>
          <p:nvPr>
            <p:ph type="sldNum" sz="quarter" idx="4"/>
          </p:nvPr>
        </p:nvSpPr>
        <p:spPr>
          <a:xfrm>
            <a:off x="422400" y="6431533"/>
            <a:ext cx="528000" cy="216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
        <p:nvSpPr>
          <p:cNvPr id="5" name="Text Placeholder 3"/>
          <p:cNvSpPr>
            <a:spLocks noGrp="1"/>
          </p:cNvSpPr>
          <p:nvPr>
            <p:ph type="body" sz="quarter" idx="12" hasCustomPrompt="1"/>
          </p:nvPr>
        </p:nvSpPr>
        <p:spPr>
          <a:xfrm>
            <a:off x="316083" y="1552685"/>
            <a:ext cx="9364951" cy="4229521"/>
          </a:xfrm>
          <a:prstGeom prst="rect">
            <a:avLst/>
          </a:prstGeom>
        </p:spPr>
        <p:txBody>
          <a:bodyPr vert="horz"/>
          <a:lstStyle>
            <a:lvl1pPr marL="0" indent="0">
              <a:spcBef>
                <a:spcPts val="0"/>
              </a:spcBef>
              <a:buNone/>
              <a:defRPr sz="2400" baseline="0">
                <a:solidFill>
                  <a:schemeClr val="tx1"/>
                </a:solidFill>
                <a:latin typeface="Arial" pitchFamily="34" charset="0"/>
                <a:cs typeface="Arial" pitchFamily="34" charset="0"/>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GB" noProof="0" dirty="0"/>
              <a:t>Click to add introduction text</a:t>
            </a:r>
          </a:p>
        </p:txBody>
      </p:sp>
    </p:spTree>
    <p:extLst>
      <p:ext uri="{BB962C8B-B14F-4D97-AF65-F5344CB8AC3E}">
        <p14:creationId xmlns:p14="http://schemas.microsoft.com/office/powerpoint/2010/main" val="270668144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Nav Contents 1">
    <p:spTree>
      <p:nvGrpSpPr>
        <p:cNvPr id="1" name=""/>
        <p:cNvGrpSpPr/>
        <p:nvPr/>
      </p:nvGrpSpPr>
      <p:grpSpPr>
        <a:xfrm>
          <a:off x="0" y="0"/>
          <a:ext cx="0" cy="0"/>
          <a:chOff x="0" y="0"/>
          <a:chExt cx="0" cy="0"/>
        </a:xfrm>
      </p:grpSpPr>
      <p:sp>
        <p:nvSpPr>
          <p:cNvPr id="30" name="Table Placeholder 29"/>
          <p:cNvSpPr>
            <a:spLocks noGrp="1"/>
          </p:cNvSpPr>
          <p:nvPr>
            <p:ph type="tbl" sz="quarter" idx="15"/>
          </p:nvPr>
        </p:nvSpPr>
        <p:spPr>
          <a:xfrm>
            <a:off x="1316572" y="1731133"/>
            <a:ext cx="7968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dirty="0"/>
          </a:p>
        </p:txBody>
      </p:sp>
      <p:sp>
        <p:nvSpPr>
          <p:cNvPr id="26" name="Text Placeholder 2"/>
          <p:cNvSpPr>
            <a:spLocks noGrp="1"/>
          </p:cNvSpPr>
          <p:nvPr>
            <p:ph type="body" sz="quarter" idx="14"/>
          </p:nvPr>
        </p:nvSpPr>
        <p:spPr>
          <a:xfrm>
            <a:off x="1395601" y="1879886"/>
            <a:ext cx="7624231" cy="394199"/>
          </a:xfrm>
          <a:prstGeom prst="rect">
            <a:avLst/>
          </a:prstGeom>
        </p:spPr>
        <p:txBody>
          <a:bodyPr vert="horz"/>
          <a:lstStyle>
            <a:lvl1pPr marL="0" indent="0">
              <a:lnSpc>
                <a:spcPct val="60000"/>
              </a:lnSpc>
              <a:buNone/>
              <a:defRPr sz="1500" b="1">
                <a:solidFill>
                  <a:schemeClr val="tx2"/>
                </a:solidFill>
                <a:latin typeface="Arial" pitchFamily="34" charset="0"/>
                <a:cs typeface="Arial" pitchFamily="34" charset="0"/>
              </a:defRPr>
            </a:lvl1pPr>
            <a:lvl2pPr marL="342900" indent="0">
              <a:buNone/>
              <a:defRPr sz="1350" b="1"/>
            </a:lvl2pPr>
            <a:lvl3pPr marL="685800" indent="0">
              <a:buNone/>
              <a:defRPr sz="1350" b="1"/>
            </a:lvl3pPr>
            <a:lvl4pPr marL="1028700" indent="0">
              <a:buNone/>
              <a:defRPr sz="1350" b="1"/>
            </a:lvl4pPr>
            <a:lvl5pPr marL="1371600" indent="0">
              <a:buNone/>
              <a:defRPr sz="1350" b="1"/>
            </a:lvl5pPr>
          </a:lstStyle>
          <a:p>
            <a:pPr lvl="0"/>
            <a:endParaRPr lang="en-GB" noProof="0" dirty="0"/>
          </a:p>
        </p:txBody>
      </p:sp>
      <p:sp>
        <p:nvSpPr>
          <p:cNvPr id="50" name="Text Placeholder 49"/>
          <p:cNvSpPr>
            <a:spLocks noGrp="1"/>
          </p:cNvSpPr>
          <p:nvPr>
            <p:ph type="body" sz="quarter" idx="26" hasCustomPrompt="1"/>
          </p:nvPr>
        </p:nvSpPr>
        <p:spPr>
          <a:xfrm>
            <a:off x="440267" y="1731600"/>
            <a:ext cx="720000" cy="540000"/>
          </a:xfrm>
          <a:prstGeom prst="rect">
            <a:avLst/>
          </a:prstGeom>
          <a:solidFill>
            <a:srgbClr val="D8DCDE"/>
          </a:solidFill>
          <a:ln w="19050" cmpd="sng">
            <a:noFill/>
          </a:ln>
        </p:spPr>
        <p:txBody>
          <a:bodyPr vert="horz" anchor="ctr"/>
          <a:lstStyle>
            <a:lvl1pPr marL="0" indent="0" algn="ctr">
              <a:lnSpc>
                <a:spcPts val="2100"/>
              </a:lnSpc>
              <a:spcBef>
                <a:spcPts val="450"/>
              </a:spcBef>
              <a:buNone/>
              <a:defRPr sz="1800" b="1">
                <a:solidFill>
                  <a:schemeClr val="tx2"/>
                </a:solidFill>
                <a:latin typeface="Arial" pitchFamily="34" charset="0"/>
                <a:cs typeface="Arial" pitchFamily="34" charset="0"/>
              </a:defRPr>
            </a:lvl1pPr>
          </a:lstStyle>
          <a:p>
            <a:pPr lvl="0"/>
            <a:r>
              <a:rPr lang="en-GB" noProof="0" dirty="0"/>
              <a:t>1</a:t>
            </a:r>
          </a:p>
        </p:txBody>
      </p:sp>
      <p:sp>
        <p:nvSpPr>
          <p:cNvPr id="58" name="Table Placeholder 29"/>
          <p:cNvSpPr>
            <a:spLocks noGrp="1"/>
          </p:cNvSpPr>
          <p:nvPr>
            <p:ph type="tbl" sz="quarter" idx="27"/>
          </p:nvPr>
        </p:nvSpPr>
        <p:spPr>
          <a:xfrm>
            <a:off x="1316572" y="2403489"/>
            <a:ext cx="7968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dirty="0"/>
          </a:p>
        </p:txBody>
      </p:sp>
      <p:sp>
        <p:nvSpPr>
          <p:cNvPr id="59" name="Text Placeholder 2"/>
          <p:cNvSpPr>
            <a:spLocks noGrp="1"/>
          </p:cNvSpPr>
          <p:nvPr>
            <p:ph type="body" sz="quarter" idx="28"/>
          </p:nvPr>
        </p:nvSpPr>
        <p:spPr>
          <a:xfrm>
            <a:off x="1395601" y="2552243"/>
            <a:ext cx="7624231" cy="394199"/>
          </a:xfrm>
          <a:prstGeom prst="rect">
            <a:avLst/>
          </a:prstGeom>
        </p:spPr>
        <p:txBody>
          <a:bodyPr vert="horz"/>
          <a:lstStyle>
            <a:lvl1pPr marL="0" indent="0">
              <a:lnSpc>
                <a:spcPct val="60000"/>
              </a:lnSpc>
              <a:buNone/>
              <a:defRPr sz="1500" b="1" baseline="0">
                <a:solidFill>
                  <a:srgbClr val="C4CACD"/>
                </a:solidFill>
                <a:latin typeface="Arial" pitchFamily="34" charset="0"/>
                <a:cs typeface="Arial" pitchFamily="34" charset="0"/>
              </a:defRPr>
            </a:lvl1pPr>
            <a:lvl2pPr marL="342900" indent="0">
              <a:buNone/>
              <a:defRPr sz="1350" b="1"/>
            </a:lvl2pPr>
            <a:lvl3pPr marL="685800" indent="0">
              <a:buNone/>
              <a:defRPr sz="1350" b="1"/>
            </a:lvl3pPr>
            <a:lvl4pPr marL="1028700" indent="0">
              <a:buNone/>
              <a:defRPr sz="1350" b="1"/>
            </a:lvl4pPr>
            <a:lvl5pPr marL="1371600" indent="0">
              <a:buNone/>
              <a:defRPr sz="1350" b="1"/>
            </a:lvl5pPr>
          </a:lstStyle>
          <a:p>
            <a:pPr lvl="0"/>
            <a:endParaRPr lang="en-GB" noProof="0" dirty="0"/>
          </a:p>
        </p:txBody>
      </p:sp>
      <p:sp>
        <p:nvSpPr>
          <p:cNvPr id="60" name="Text Placeholder 49"/>
          <p:cNvSpPr>
            <a:spLocks noGrp="1"/>
          </p:cNvSpPr>
          <p:nvPr>
            <p:ph type="body" sz="quarter" idx="29" hasCustomPrompt="1"/>
          </p:nvPr>
        </p:nvSpPr>
        <p:spPr>
          <a:xfrm>
            <a:off x="440267" y="2403956"/>
            <a:ext cx="720000" cy="540000"/>
          </a:xfrm>
          <a:prstGeom prst="rect">
            <a:avLst/>
          </a:prstGeom>
          <a:solidFill>
            <a:schemeClr val="tx2"/>
          </a:solidFill>
          <a:ln w="19050" cmpd="sng">
            <a:noFill/>
          </a:ln>
        </p:spPr>
        <p:txBody>
          <a:bodyPr vert="horz" anchor="ctr"/>
          <a:lstStyle>
            <a:lvl1pPr marL="0" indent="0" algn="ctr">
              <a:lnSpc>
                <a:spcPts val="2100"/>
              </a:lnSpc>
              <a:spcBef>
                <a:spcPts val="0"/>
              </a:spcBef>
              <a:buNone/>
              <a:defRPr sz="1800" b="1">
                <a:solidFill>
                  <a:srgbClr val="D8DCDE"/>
                </a:solidFill>
                <a:latin typeface="Arial" pitchFamily="34" charset="0"/>
                <a:cs typeface="Arial" pitchFamily="34" charset="0"/>
              </a:defRPr>
            </a:lvl1pPr>
          </a:lstStyle>
          <a:p>
            <a:pPr lvl="0"/>
            <a:r>
              <a:rPr lang="en-GB" noProof="0" dirty="0"/>
              <a:t>2</a:t>
            </a:r>
          </a:p>
        </p:txBody>
      </p:sp>
      <p:sp>
        <p:nvSpPr>
          <p:cNvPr id="62" name="Table Placeholder 29"/>
          <p:cNvSpPr>
            <a:spLocks noGrp="1"/>
          </p:cNvSpPr>
          <p:nvPr>
            <p:ph type="tbl" sz="quarter" idx="30"/>
          </p:nvPr>
        </p:nvSpPr>
        <p:spPr>
          <a:xfrm>
            <a:off x="1316572" y="3082231"/>
            <a:ext cx="7968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dirty="0"/>
          </a:p>
        </p:txBody>
      </p:sp>
      <p:sp>
        <p:nvSpPr>
          <p:cNvPr id="63" name="Text Placeholder 2"/>
          <p:cNvSpPr>
            <a:spLocks noGrp="1"/>
          </p:cNvSpPr>
          <p:nvPr>
            <p:ph type="body" sz="quarter" idx="31"/>
          </p:nvPr>
        </p:nvSpPr>
        <p:spPr>
          <a:xfrm>
            <a:off x="1395601" y="3230984"/>
            <a:ext cx="7624231" cy="394199"/>
          </a:xfrm>
          <a:prstGeom prst="rect">
            <a:avLst/>
          </a:prstGeom>
        </p:spPr>
        <p:txBody>
          <a:bodyPr vert="horz"/>
          <a:lstStyle>
            <a:lvl1pPr marL="0" indent="0">
              <a:lnSpc>
                <a:spcPct val="60000"/>
              </a:lnSpc>
              <a:buNone/>
              <a:defRPr sz="1500" b="1">
                <a:solidFill>
                  <a:srgbClr val="C4CACD"/>
                </a:solidFill>
                <a:latin typeface="Arial" pitchFamily="34" charset="0"/>
                <a:cs typeface="Arial" pitchFamily="34" charset="0"/>
              </a:defRPr>
            </a:lvl1pPr>
            <a:lvl2pPr marL="342900" indent="0">
              <a:buNone/>
              <a:defRPr sz="1350" b="1"/>
            </a:lvl2pPr>
            <a:lvl3pPr marL="685800" indent="0">
              <a:buNone/>
              <a:defRPr sz="1350" b="1"/>
            </a:lvl3pPr>
            <a:lvl4pPr marL="1028700" indent="0">
              <a:buNone/>
              <a:defRPr sz="1350" b="1"/>
            </a:lvl4pPr>
            <a:lvl5pPr marL="1371600" indent="0">
              <a:buNone/>
              <a:defRPr sz="1350" b="1"/>
            </a:lvl5pPr>
          </a:lstStyle>
          <a:p>
            <a:pPr lvl="0"/>
            <a:endParaRPr lang="en-GB" noProof="0" dirty="0"/>
          </a:p>
        </p:txBody>
      </p:sp>
      <p:sp>
        <p:nvSpPr>
          <p:cNvPr id="64" name="Text Placeholder 49"/>
          <p:cNvSpPr>
            <a:spLocks noGrp="1"/>
          </p:cNvSpPr>
          <p:nvPr>
            <p:ph type="body" sz="quarter" idx="32" hasCustomPrompt="1"/>
          </p:nvPr>
        </p:nvSpPr>
        <p:spPr>
          <a:xfrm>
            <a:off x="440267" y="3082699"/>
            <a:ext cx="720000" cy="540000"/>
          </a:xfrm>
          <a:prstGeom prst="rect">
            <a:avLst/>
          </a:prstGeom>
          <a:solidFill>
            <a:schemeClr val="tx2"/>
          </a:solidFill>
          <a:ln w="19050" cmpd="sng">
            <a:noFill/>
          </a:ln>
        </p:spPr>
        <p:txBody>
          <a:bodyPr vert="horz" anchor="ctr"/>
          <a:lstStyle>
            <a:lvl1pPr marL="0" indent="0" algn="ctr">
              <a:lnSpc>
                <a:spcPts val="2100"/>
              </a:lnSpc>
              <a:spcBef>
                <a:spcPts val="0"/>
              </a:spcBef>
              <a:buNone/>
              <a:defRPr sz="1800" b="1">
                <a:solidFill>
                  <a:srgbClr val="D8DCDE"/>
                </a:solidFill>
                <a:latin typeface="Arial" pitchFamily="34" charset="0"/>
                <a:cs typeface="Arial" pitchFamily="34" charset="0"/>
              </a:defRPr>
            </a:lvl1pPr>
          </a:lstStyle>
          <a:p>
            <a:pPr lvl="0"/>
            <a:r>
              <a:rPr lang="en-GB" noProof="0" dirty="0"/>
              <a:t>3</a:t>
            </a:r>
          </a:p>
        </p:txBody>
      </p:sp>
      <p:sp>
        <p:nvSpPr>
          <p:cNvPr id="66" name="Table Placeholder 29"/>
          <p:cNvSpPr>
            <a:spLocks noGrp="1"/>
          </p:cNvSpPr>
          <p:nvPr>
            <p:ph type="tbl" sz="quarter" idx="33"/>
          </p:nvPr>
        </p:nvSpPr>
        <p:spPr>
          <a:xfrm>
            <a:off x="1316572" y="3763175"/>
            <a:ext cx="7968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dirty="0"/>
          </a:p>
        </p:txBody>
      </p:sp>
      <p:sp>
        <p:nvSpPr>
          <p:cNvPr id="67" name="Text Placeholder 2"/>
          <p:cNvSpPr>
            <a:spLocks noGrp="1"/>
          </p:cNvSpPr>
          <p:nvPr>
            <p:ph type="body" sz="quarter" idx="34"/>
          </p:nvPr>
        </p:nvSpPr>
        <p:spPr>
          <a:xfrm>
            <a:off x="1395601" y="3911927"/>
            <a:ext cx="7624231" cy="394199"/>
          </a:xfrm>
          <a:prstGeom prst="rect">
            <a:avLst/>
          </a:prstGeom>
        </p:spPr>
        <p:txBody>
          <a:bodyPr vert="horz"/>
          <a:lstStyle>
            <a:lvl1pPr marL="0" indent="0">
              <a:lnSpc>
                <a:spcPct val="60000"/>
              </a:lnSpc>
              <a:buNone/>
              <a:defRPr sz="1500" b="1">
                <a:solidFill>
                  <a:srgbClr val="C4CACD"/>
                </a:solidFill>
                <a:latin typeface="Arial" pitchFamily="34" charset="0"/>
                <a:cs typeface="Arial" pitchFamily="34" charset="0"/>
              </a:defRPr>
            </a:lvl1pPr>
            <a:lvl2pPr marL="342900" indent="0">
              <a:buNone/>
              <a:defRPr sz="1350" b="1"/>
            </a:lvl2pPr>
            <a:lvl3pPr marL="685800" indent="0">
              <a:buNone/>
              <a:defRPr sz="1350" b="1"/>
            </a:lvl3pPr>
            <a:lvl4pPr marL="1028700" indent="0">
              <a:buNone/>
              <a:defRPr sz="1350" b="1"/>
            </a:lvl4pPr>
            <a:lvl5pPr marL="1371600" indent="0">
              <a:buNone/>
              <a:defRPr sz="1350" b="1"/>
            </a:lvl5pPr>
          </a:lstStyle>
          <a:p>
            <a:pPr lvl="0"/>
            <a:endParaRPr lang="en-GB" noProof="0" dirty="0"/>
          </a:p>
        </p:txBody>
      </p:sp>
      <p:sp>
        <p:nvSpPr>
          <p:cNvPr id="68" name="Text Placeholder 49"/>
          <p:cNvSpPr>
            <a:spLocks noGrp="1"/>
          </p:cNvSpPr>
          <p:nvPr>
            <p:ph type="body" sz="quarter" idx="35" hasCustomPrompt="1"/>
          </p:nvPr>
        </p:nvSpPr>
        <p:spPr>
          <a:xfrm>
            <a:off x="440267" y="3763643"/>
            <a:ext cx="720000" cy="540000"/>
          </a:xfrm>
          <a:prstGeom prst="rect">
            <a:avLst/>
          </a:prstGeom>
          <a:solidFill>
            <a:schemeClr val="tx2"/>
          </a:solidFill>
          <a:ln w="19050" cmpd="sng">
            <a:noFill/>
          </a:ln>
        </p:spPr>
        <p:txBody>
          <a:bodyPr vert="horz" anchor="ctr"/>
          <a:lstStyle>
            <a:lvl1pPr marL="0" indent="0" algn="ctr">
              <a:lnSpc>
                <a:spcPts val="2100"/>
              </a:lnSpc>
              <a:spcBef>
                <a:spcPts val="0"/>
              </a:spcBef>
              <a:buNone/>
              <a:defRPr sz="1800" b="1">
                <a:solidFill>
                  <a:srgbClr val="D8DCDE"/>
                </a:solidFill>
                <a:latin typeface="Arial" pitchFamily="34" charset="0"/>
                <a:cs typeface="Arial" pitchFamily="34" charset="0"/>
              </a:defRPr>
            </a:lvl1pPr>
          </a:lstStyle>
          <a:p>
            <a:pPr lvl="0"/>
            <a:r>
              <a:rPr lang="en-GB" noProof="0" dirty="0"/>
              <a:t>4</a:t>
            </a:r>
          </a:p>
        </p:txBody>
      </p:sp>
      <p:sp>
        <p:nvSpPr>
          <p:cNvPr id="70" name="Table Placeholder 29"/>
          <p:cNvSpPr>
            <a:spLocks noGrp="1"/>
          </p:cNvSpPr>
          <p:nvPr>
            <p:ph type="tbl" sz="quarter" idx="36"/>
          </p:nvPr>
        </p:nvSpPr>
        <p:spPr>
          <a:xfrm>
            <a:off x="1316572" y="4440879"/>
            <a:ext cx="7968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dirty="0"/>
          </a:p>
        </p:txBody>
      </p:sp>
      <p:sp>
        <p:nvSpPr>
          <p:cNvPr id="71" name="Text Placeholder 2"/>
          <p:cNvSpPr>
            <a:spLocks noGrp="1"/>
          </p:cNvSpPr>
          <p:nvPr>
            <p:ph type="body" sz="quarter" idx="37"/>
          </p:nvPr>
        </p:nvSpPr>
        <p:spPr>
          <a:xfrm>
            <a:off x="1395601" y="4589631"/>
            <a:ext cx="7624231" cy="394199"/>
          </a:xfrm>
          <a:prstGeom prst="rect">
            <a:avLst/>
          </a:prstGeom>
        </p:spPr>
        <p:txBody>
          <a:bodyPr vert="horz"/>
          <a:lstStyle>
            <a:lvl1pPr marL="0" indent="0">
              <a:lnSpc>
                <a:spcPct val="60000"/>
              </a:lnSpc>
              <a:buNone/>
              <a:defRPr sz="1500" b="1">
                <a:solidFill>
                  <a:srgbClr val="C4CACD"/>
                </a:solidFill>
                <a:latin typeface="Arial" pitchFamily="34" charset="0"/>
                <a:cs typeface="Arial" pitchFamily="34" charset="0"/>
              </a:defRPr>
            </a:lvl1pPr>
            <a:lvl2pPr marL="342900" indent="0">
              <a:buNone/>
              <a:defRPr sz="1350" b="1"/>
            </a:lvl2pPr>
            <a:lvl3pPr marL="685800" indent="0">
              <a:buNone/>
              <a:defRPr sz="1350" b="1"/>
            </a:lvl3pPr>
            <a:lvl4pPr marL="1028700" indent="0">
              <a:buNone/>
              <a:defRPr sz="1350" b="1"/>
            </a:lvl4pPr>
            <a:lvl5pPr marL="1371600" indent="0">
              <a:buNone/>
              <a:defRPr sz="1350" b="1"/>
            </a:lvl5pPr>
          </a:lstStyle>
          <a:p>
            <a:pPr lvl="0"/>
            <a:endParaRPr lang="en-GB" noProof="0" dirty="0"/>
          </a:p>
        </p:txBody>
      </p:sp>
      <p:sp>
        <p:nvSpPr>
          <p:cNvPr id="72" name="Text Placeholder 49"/>
          <p:cNvSpPr>
            <a:spLocks noGrp="1"/>
          </p:cNvSpPr>
          <p:nvPr>
            <p:ph type="body" sz="quarter" idx="38" hasCustomPrompt="1"/>
          </p:nvPr>
        </p:nvSpPr>
        <p:spPr>
          <a:xfrm>
            <a:off x="440267" y="4441345"/>
            <a:ext cx="720000" cy="540000"/>
          </a:xfrm>
          <a:prstGeom prst="rect">
            <a:avLst/>
          </a:prstGeom>
          <a:solidFill>
            <a:schemeClr val="tx2"/>
          </a:solidFill>
          <a:ln w="19050" cmpd="sng">
            <a:noFill/>
          </a:ln>
        </p:spPr>
        <p:txBody>
          <a:bodyPr vert="horz" anchor="ctr"/>
          <a:lstStyle>
            <a:lvl1pPr marL="0" indent="0" algn="ctr">
              <a:lnSpc>
                <a:spcPts val="2100"/>
              </a:lnSpc>
              <a:spcBef>
                <a:spcPts val="0"/>
              </a:spcBef>
              <a:buNone/>
              <a:defRPr sz="1800" b="1">
                <a:solidFill>
                  <a:srgbClr val="D8DCDE"/>
                </a:solidFill>
                <a:latin typeface="Arial" pitchFamily="34" charset="0"/>
                <a:cs typeface="Arial" pitchFamily="34" charset="0"/>
              </a:defRPr>
            </a:lvl1pPr>
          </a:lstStyle>
          <a:p>
            <a:pPr lvl="0"/>
            <a:r>
              <a:rPr lang="en-GB" noProof="0" dirty="0"/>
              <a:t>5</a:t>
            </a:r>
          </a:p>
        </p:txBody>
      </p:sp>
      <p:sp>
        <p:nvSpPr>
          <p:cNvPr id="74" name="Table Placeholder 29"/>
          <p:cNvSpPr>
            <a:spLocks noGrp="1"/>
          </p:cNvSpPr>
          <p:nvPr>
            <p:ph type="tbl" sz="quarter" idx="39"/>
          </p:nvPr>
        </p:nvSpPr>
        <p:spPr>
          <a:xfrm>
            <a:off x="1316572" y="5129167"/>
            <a:ext cx="7968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dirty="0"/>
          </a:p>
        </p:txBody>
      </p:sp>
      <p:sp>
        <p:nvSpPr>
          <p:cNvPr id="75" name="Text Placeholder 2"/>
          <p:cNvSpPr>
            <a:spLocks noGrp="1"/>
          </p:cNvSpPr>
          <p:nvPr>
            <p:ph type="body" sz="quarter" idx="40"/>
          </p:nvPr>
        </p:nvSpPr>
        <p:spPr>
          <a:xfrm>
            <a:off x="1395601" y="5277920"/>
            <a:ext cx="7624231" cy="394199"/>
          </a:xfrm>
          <a:prstGeom prst="rect">
            <a:avLst/>
          </a:prstGeom>
        </p:spPr>
        <p:txBody>
          <a:bodyPr vert="horz"/>
          <a:lstStyle>
            <a:lvl1pPr marL="0" indent="0">
              <a:lnSpc>
                <a:spcPct val="60000"/>
              </a:lnSpc>
              <a:buNone/>
              <a:defRPr sz="1500" b="1">
                <a:solidFill>
                  <a:srgbClr val="C4CACD"/>
                </a:solidFill>
                <a:latin typeface="Arial" pitchFamily="34" charset="0"/>
                <a:cs typeface="Arial" pitchFamily="34" charset="0"/>
              </a:defRPr>
            </a:lvl1pPr>
            <a:lvl2pPr marL="342900" indent="0">
              <a:buNone/>
              <a:defRPr sz="1350" b="1"/>
            </a:lvl2pPr>
            <a:lvl3pPr marL="685800" indent="0">
              <a:buNone/>
              <a:defRPr sz="1350" b="1"/>
            </a:lvl3pPr>
            <a:lvl4pPr marL="1028700" indent="0">
              <a:buNone/>
              <a:defRPr sz="1350" b="1"/>
            </a:lvl4pPr>
            <a:lvl5pPr marL="1371600" indent="0">
              <a:buNone/>
              <a:defRPr sz="1350" b="1"/>
            </a:lvl5pPr>
          </a:lstStyle>
          <a:p>
            <a:pPr lvl="0"/>
            <a:endParaRPr lang="en-GB" noProof="0" dirty="0"/>
          </a:p>
        </p:txBody>
      </p:sp>
      <p:sp>
        <p:nvSpPr>
          <p:cNvPr id="76" name="Text Placeholder 49"/>
          <p:cNvSpPr>
            <a:spLocks noGrp="1"/>
          </p:cNvSpPr>
          <p:nvPr>
            <p:ph type="body" sz="quarter" idx="41" hasCustomPrompt="1"/>
          </p:nvPr>
        </p:nvSpPr>
        <p:spPr>
          <a:xfrm>
            <a:off x="440267" y="5129635"/>
            <a:ext cx="720000" cy="540000"/>
          </a:xfrm>
          <a:prstGeom prst="rect">
            <a:avLst/>
          </a:prstGeom>
          <a:solidFill>
            <a:schemeClr val="tx2"/>
          </a:solidFill>
          <a:ln w="19050" cmpd="sng">
            <a:noFill/>
          </a:ln>
        </p:spPr>
        <p:txBody>
          <a:bodyPr vert="horz" anchor="ctr"/>
          <a:lstStyle>
            <a:lvl1pPr marL="0" indent="0" algn="ctr">
              <a:lnSpc>
                <a:spcPts val="2100"/>
              </a:lnSpc>
              <a:spcBef>
                <a:spcPts val="0"/>
              </a:spcBef>
              <a:buNone/>
              <a:defRPr sz="1800" b="1">
                <a:solidFill>
                  <a:srgbClr val="D8DCDE"/>
                </a:solidFill>
                <a:latin typeface="Arial" pitchFamily="34" charset="0"/>
                <a:cs typeface="Arial" pitchFamily="34" charset="0"/>
              </a:defRPr>
            </a:lvl1pPr>
          </a:lstStyle>
          <a:p>
            <a:pPr lvl="0"/>
            <a:r>
              <a:rPr lang="en-GB" noProof="0" dirty="0"/>
              <a:t>6</a:t>
            </a:r>
          </a:p>
        </p:txBody>
      </p:sp>
      <p:sp>
        <p:nvSpPr>
          <p:cNvPr id="29" name="Title 8"/>
          <p:cNvSpPr>
            <a:spLocks noGrp="1"/>
          </p:cNvSpPr>
          <p:nvPr>
            <p:ph type="title" hasCustomPrompt="1"/>
          </p:nvPr>
        </p:nvSpPr>
        <p:spPr>
          <a:xfrm>
            <a:off x="316085" y="269647"/>
            <a:ext cx="11687535" cy="414000"/>
          </a:xfrm>
          <a:prstGeom prst="rect">
            <a:avLst/>
          </a:prstGeom>
        </p:spPr>
        <p:txBody>
          <a:bodyPr vert="horz"/>
          <a:lstStyle>
            <a:lvl1pPr algn="l" defTabSz="342900" rtl="0" eaLnBrk="1" latinLnBrk="0" hangingPunct="1">
              <a:lnSpc>
                <a:spcPts val="2250"/>
              </a:lnSpc>
              <a:spcBef>
                <a:spcPct val="0"/>
              </a:spcBef>
              <a:buNone/>
              <a:defRPr lang="en-GB" sz="2400" b="1" kern="1200" baseline="0" noProof="0" dirty="0">
                <a:solidFill>
                  <a:schemeClr val="tx2"/>
                </a:solidFill>
                <a:latin typeface="Arial" pitchFamily="34" charset="0"/>
                <a:ea typeface="+mj-ea"/>
                <a:cs typeface="Arial" pitchFamily="34" charset="0"/>
              </a:defRPr>
            </a:lvl1pPr>
          </a:lstStyle>
          <a:p>
            <a:r>
              <a:rPr lang="en-GB" noProof="0" dirty="0"/>
              <a:t>Click to add navigation 1 title</a:t>
            </a:r>
          </a:p>
        </p:txBody>
      </p:sp>
      <p:sp>
        <p:nvSpPr>
          <p:cNvPr id="23" name="Slide Number Placeholder 5"/>
          <p:cNvSpPr>
            <a:spLocks noGrp="1"/>
          </p:cNvSpPr>
          <p:nvPr>
            <p:ph type="sldNum" sz="quarter" idx="4"/>
          </p:nvPr>
        </p:nvSpPr>
        <p:spPr>
          <a:xfrm>
            <a:off x="422400" y="6431533"/>
            <a:ext cx="528000" cy="216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Tree>
    <p:extLst>
      <p:ext uri="{BB962C8B-B14F-4D97-AF65-F5344CB8AC3E}">
        <p14:creationId xmlns:p14="http://schemas.microsoft.com/office/powerpoint/2010/main" val="124063729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Nav Contents 2">
    <p:spTree>
      <p:nvGrpSpPr>
        <p:cNvPr id="1" name=""/>
        <p:cNvGrpSpPr/>
        <p:nvPr/>
      </p:nvGrpSpPr>
      <p:grpSpPr>
        <a:xfrm>
          <a:off x="0" y="0"/>
          <a:ext cx="0" cy="0"/>
          <a:chOff x="0" y="0"/>
          <a:chExt cx="0" cy="0"/>
        </a:xfrm>
      </p:grpSpPr>
      <p:sp>
        <p:nvSpPr>
          <p:cNvPr id="30" name="Table Placeholder 29"/>
          <p:cNvSpPr>
            <a:spLocks noGrp="1"/>
          </p:cNvSpPr>
          <p:nvPr>
            <p:ph type="tbl" sz="quarter" idx="15"/>
          </p:nvPr>
        </p:nvSpPr>
        <p:spPr>
          <a:xfrm>
            <a:off x="1316572" y="1731133"/>
            <a:ext cx="7968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dirty="0"/>
          </a:p>
        </p:txBody>
      </p:sp>
      <p:sp>
        <p:nvSpPr>
          <p:cNvPr id="26" name="Text Placeholder 2"/>
          <p:cNvSpPr>
            <a:spLocks noGrp="1"/>
          </p:cNvSpPr>
          <p:nvPr>
            <p:ph type="body" sz="quarter" idx="14"/>
          </p:nvPr>
        </p:nvSpPr>
        <p:spPr>
          <a:xfrm>
            <a:off x="1395601" y="1879886"/>
            <a:ext cx="7624231" cy="394199"/>
          </a:xfrm>
          <a:prstGeom prst="rect">
            <a:avLst/>
          </a:prstGeom>
        </p:spPr>
        <p:txBody>
          <a:bodyPr vert="horz"/>
          <a:lstStyle>
            <a:lvl1pPr marL="0" indent="0">
              <a:lnSpc>
                <a:spcPct val="60000"/>
              </a:lnSpc>
              <a:buNone/>
              <a:defRPr sz="1500" b="1">
                <a:solidFill>
                  <a:srgbClr val="C4CACD"/>
                </a:solidFill>
                <a:latin typeface="Arial" pitchFamily="34" charset="0"/>
                <a:cs typeface="Arial" pitchFamily="34" charset="0"/>
              </a:defRPr>
            </a:lvl1pPr>
            <a:lvl2pPr marL="342900" indent="0">
              <a:buNone/>
              <a:defRPr sz="1350" b="1"/>
            </a:lvl2pPr>
            <a:lvl3pPr marL="685800" indent="0">
              <a:buNone/>
              <a:defRPr sz="1350" b="1"/>
            </a:lvl3pPr>
            <a:lvl4pPr marL="1028700" indent="0">
              <a:buNone/>
              <a:defRPr sz="1350" b="1"/>
            </a:lvl4pPr>
            <a:lvl5pPr marL="1371600" indent="0">
              <a:buNone/>
              <a:defRPr sz="1350" b="1"/>
            </a:lvl5pPr>
          </a:lstStyle>
          <a:p>
            <a:pPr lvl="0"/>
            <a:endParaRPr lang="en-GB" noProof="0" dirty="0"/>
          </a:p>
        </p:txBody>
      </p:sp>
      <p:sp>
        <p:nvSpPr>
          <p:cNvPr id="50" name="Text Placeholder 49"/>
          <p:cNvSpPr>
            <a:spLocks noGrp="1"/>
          </p:cNvSpPr>
          <p:nvPr>
            <p:ph type="body" sz="quarter" idx="26" hasCustomPrompt="1"/>
          </p:nvPr>
        </p:nvSpPr>
        <p:spPr>
          <a:xfrm>
            <a:off x="440267" y="1731600"/>
            <a:ext cx="720000" cy="540000"/>
          </a:xfrm>
          <a:prstGeom prst="rect">
            <a:avLst/>
          </a:prstGeom>
          <a:solidFill>
            <a:schemeClr val="tx2"/>
          </a:solidFill>
          <a:ln w="19050" cmpd="sng">
            <a:noFill/>
          </a:ln>
        </p:spPr>
        <p:txBody>
          <a:bodyPr vert="horz" anchor="ctr"/>
          <a:lstStyle>
            <a:lvl1pPr marL="0" indent="0" algn="ctr">
              <a:lnSpc>
                <a:spcPts val="2100"/>
              </a:lnSpc>
              <a:spcBef>
                <a:spcPts val="0"/>
              </a:spcBef>
              <a:buNone/>
              <a:defRPr sz="1800" b="1">
                <a:solidFill>
                  <a:srgbClr val="D8DCDE"/>
                </a:solidFill>
                <a:latin typeface="Arial" pitchFamily="34" charset="0"/>
                <a:cs typeface="Arial" pitchFamily="34" charset="0"/>
              </a:defRPr>
            </a:lvl1pPr>
          </a:lstStyle>
          <a:p>
            <a:pPr lvl="0"/>
            <a:r>
              <a:rPr lang="en-GB" noProof="0"/>
              <a:t>1</a:t>
            </a:r>
          </a:p>
        </p:txBody>
      </p:sp>
      <p:sp>
        <p:nvSpPr>
          <p:cNvPr id="58" name="Table Placeholder 29"/>
          <p:cNvSpPr>
            <a:spLocks noGrp="1"/>
          </p:cNvSpPr>
          <p:nvPr>
            <p:ph type="tbl" sz="quarter" idx="27"/>
          </p:nvPr>
        </p:nvSpPr>
        <p:spPr>
          <a:xfrm>
            <a:off x="1316572" y="2403489"/>
            <a:ext cx="7968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dirty="0"/>
          </a:p>
        </p:txBody>
      </p:sp>
      <p:sp>
        <p:nvSpPr>
          <p:cNvPr id="59" name="Text Placeholder 2"/>
          <p:cNvSpPr>
            <a:spLocks noGrp="1"/>
          </p:cNvSpPr>
          <p:nvPr>
            <p:ph type="body" sz="quarter" idx="28"/>
          </p:nvPr>
        </p:nvSpPr>
        <p:spPr>
          <a:xfrm>
            <a:off x="1395601" y="2552243"/>
            <a:ext cx="7624231" cy="394199"/>
          </a:xfrm>
          <a:prstGeom prst="rect">
            <a:avLst/>
          </a:prstGeom>
        </p:spPr>
        <p:txBody>
          <a:bodyPr vert="horz"/>
          <a:lstStyle>
            <a:lvl1pPr marL="0" indent="0">
              <a:lnSpc>
                <a:spcPct val="60000"/>
              </a:lnSpc>
              <a:buNone/>
              <a:defRPr sz="1500" b="1" baseline="0">
                <a:solidFill>
                  <a:schemeClr val="tx2"/>
                </a:solidFill>
                <a:latin typeface="Arial" pitchFamily="34" charset="0"/>
                <a:cs typeface="Arial" pitchFamily="34" charset="0"/>
              </a:defRPr>
            </a:lvl1pPr>
            <a:lvl2pPr marL="342900" indent="0">
              <a:buNone/>
              <a:defRPr sz="1350" b="1"/>
            </a:lvl2pPr>
            <a:lvl3pPr marL="685800" indent="0">
              <a:buNone/>
              <a:defRPr sz="1350" b="1"/>
            </a:lvl3pPr>
            <a:lvl4pPr marL="1028700" indent="0">
              <a:buNone/>
              <a:defRPr sz="1350" b="1"/>
            </a:lvl4pPr>
            <a:lvl5pPr marL="1371600" indent="0">
              <a:buNone/>
              <a:defRPr sz="1350" b="1"/>
            </a:lvl5pPr>
          </a:lstStyle>
          <a:p>
            <a:pPr lvl="0"/>
            <a:endParaRPr lang="en-GB" noProof="0" dirty="0"/>
          </a:p>
        </p:txBody>
      </p:sp>
      <p:sp>
        <p:nvSpPr>
          <p:cNvPr id="60" name="Text Placeholder 49"/>
          <p:cNvSpPr>
            <a:spLocks noGrp="1"/>
          </p:cNvSpPr>
          <p:nvPr>
            <p:ph type="body" sz="quarter" idx="29" hasCustomPrompt="1"/>
          </p:nvPr>
        </p:nvSpPr>
        <p:spPr>
          <a:xfrm>
            <a:off x="440267" y="2403956"/>
            <a:ext cx="720000" cy="540000"/>
          </a:xfrm>
          <a:prstGeom prst="rect">
            <a:avLst/>
          </a:prstGeom>
          <a:solidFill>
            <a:srgbClr val="D8DCDE"/>
          </a:solidFill>
          <a:ln w="19050" cmpd="sng">
            <a:noFill/>
          </a:ln>
        </p:spPr>
        <p:txBody>
          <a:bodyPr vert="horz" anchor="ctr"/>
          <a:lstStyle>
            <a:lvl1pPr marL="0" indent="0" algn="ctr">
              <a:lnSpc>
                <a:spcPts val="2100"/>
              </a:lnSpc>
              <a:spcBef>
                <a:spcPts val="0"/>
              </a:spcBef>
              <a:buNone/>
              <a:defRPr sz="1800" b="1">
                <a:solidFill>
                  <a:schemeClr val="tx2"/>
                </a:solidFill>
                <a:latin typeface="Arial" pitchFamily="34" charset="0"/>
                <a:cs typeface="Arial" pitchFamily="34" charset="0"/>
              </a:defRPr>
            </a:lvl1pPr>
          </a:lstStyle>
          <a:p>
            <a:pPr lvl="0"/>
            <a:r>
              <a:rPr lang="en-GB" noProof="0"/>
              <a:t>2</a:t>
            </a:r>
          </a:p>
        </p:txBody>
      </p:sp>
      <p:sp>
        <p:nvSpPr>
          <p:cNvPr id="62" name="Table Placeholder 29"/>
          <p:cNvSpPr>
            <a:spLocks noGrp="1"/>
          </p:cNvSpPr>
          <p:nvPr>
            <p:ph type="tbl" sz="quarter" idx="30"/>
          </p:nvPr>
        </p:nvSpPr>
        <p:spPr>
          <a:xfrm>
            <a:off x="1316572" y="3082231"/>
            <a:ext cx="7968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dirty="0"/>
          </a:p>
        </p:txBody>
      </p:sp>
      <p:sp>
        <p:nvSpPr>
          <p:cNvPr id="63" name="Text Placeholder 2"/>
          <p:cNvSpPr>
            <a:spLocks noGrp="1"/>
          </p:cNvSpPr>
          <p:nvPr>
            <p:ph type="body" sz="quarter" idx="31"/>
          </p:nvPr>
        </p:nvSpPr>
        <p:spPr>
          <a:xfrm>
            <a:off x="1395601" y="3230984"/>
            <a:ext cx="7624231" cy="394199"/>
          </a:xfrm>
          <a:prstGeom prst="rect">
            <a:avLst/>
          </a:prstGeom>
        </p:spPr>
        <p:txBody>
          <a:bodyPr vert="horz"/>
          <a:lstStyle>
            <a:lvl1pPr marL="0" indent="0">
              <a:lnSpc>
                <a:spcPct val="60000"/>
              </a:lnSpc>
              <a:buNone/>
              <a:defRPr sz="1500" b="1">
                <a:solidFill>
                  <a:srgbClr val="C4CACD"/>
                </a:solidFill>
                <a:latin typeface="Arial" pitchFamily="34" charset="0"/>
                <a:cs typeface="Arial" pitchFamily="34" charset="0"/>
              </a:defRPr>
            </a:lvl1pPr>
            <a:lvl2pPr marL="342900" indent="0">
              <a:buNone/>
              <a:defRPr sz="1350" b="1"/>
            </a:lvl2pPr>
            <a:lvl3pPr marL="685800" indent="0">
              <a:buNone/>
              <a:defRPr sz="1350" b="1"/>
            </a:lvl3pPr>
            <a:lvl4pPr marL="1028700" indent="0">
              <a:buNone/>
              <a:defRPr sz="1350" b="1"/>
            </a:lvl4pPr>
            <a:lvl5pPr marL="1371600" indent="0">
              <a:buNone/>
              <a:defRPr sz="1350" b="1"/>
            </a:lvl5pPr>
          </a:lstStyle>
          <a:p>
            <a:pPr lvl="0"/>
            <a:endParaRPr lang="en-GB" noProof="0"/>
          </a:p>
        </p:txBody>
      </p:sp>
      <p:sp>
        <p:nvSpPr>
          <p:cNvPr id="64" name="Text Placeholder 49"/>
          <p:cNvSpPr>
            <a:spLocks noGrp="1"/>
          </p:cNvSpPr>
          <p:nvPr>
            <p:ph type="body" sz="quarter" idx="32" hasCustomPrompt="1"/>
          </p:nvPr>
        </p:nvSpPr>
        <p:spPr>
          <a:xfrm>
            <a:off x="440267" y="3082699"/>
            <a:ext cx="720000" cy="540000"/>
          </a:xfrm>
          <a:prstGeom prst="rect">
            <a:avLst/>
          </a:prstGeom>
          <a:solidFill>
            <a:schemeClr val="tx2"/>
          </a:solidFill>
          <a:ln w="19050" cmpd="sng">
            <a:noFill/>
          </a:ln>
        </p:spPr>
        <p:txBody>
          <a:bodyPr vert="horz" anchor="ctr"/>
          <a:lstStyle>
            <a:lvl1pPr marL="0" indent="0" algn="ctr">
              <a:lnSpc>
                <a:spcPts val="2100"/>
              </a:lnSpc>
              <a:spcBef>
                <a:spcPts val="0"/>
              </a:spcBef>
              <a:buNone/>
              <a:defRPr sz="1800" b="1">
                <a:solidFill>
                  <a:srgbClr val="D8DCDE"/>
                </a:solidFill>
                <a:latin typeface="Arial" pitchFamily="34" charset="0"/>
                <a:cs typeface="Arial" pitchFamily="34" charset="0"/>
              </a:defRPr>
            </a:lvl1pPr>
          </a:lstStyle>
          <a:p>
            <a:pPr lvl="0"/>
            <a:r>
              <a:rPr lang="en-GB" noProof="0"/>
              <a:t>3</a:t>
            </a:r>
          </a:p>
        </p:txBody>
      </p:sp>
      <p:sp>
        <p:nvSpPr>
          <p:cNvPr id="66" name="Table Placeholder 29"/>
          <p:cNvSpPr>
            <a:spLocks noGrp="1"/>
          </p:cNvSpPr>
          <p:nvPr>
            <p:ph type="tbl" sz="quarter" idx="33"/>
          </p:nvPr>
        </p:nvSpPr>
        <p:spPr>
          <a:xfrm>
            <a:off x="1316572" y="3763175"/>
            <a:ext cx="7968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dirty="0"/>
          </a:p>
        </p:txBody>
      </p:sp>
      <p:sp>
        <p:nvSpPr>
          <p:cNvPr id="67" name="Text Placeholder 2"/>
          <p:cNvSpPr>
            <a:spLocks noGrp="1"/>
          </p:cNvSpPr>
          <p:nvPr>
            <p:ph type="body" sz="quarter" idx="34"/>
          </p:nvPr>
        </p:nvSpPr>
        <p:spPr>
          <a:xfrm>
            <a:off x="1395601" y="3911927"/>
            <a:ext cx="7624231" cy="394199"/>
          </a:xfrm>
          <a:prstGeom prst="rect">
            <a:avLst/>
          </a:prstGeom>
        </p:spPr>
        <p:txBody>
          <a:bodyPr vert="horz"/>
          <a:lstStyle>
            <a:lvl1pPr marL="0" indent="0">
              <a:lnSpc>
                <a:spcPct val="60000"/>
              </a:lnSpc>
              <a:buNone/>
              <a:defRPr sz="1500" b="1">
                <a:solidFill>
                  <a:srgbClr val="C4CACD"/>
                </a:solidFill>
                <a:latin typeface="Arial" pitchFamily="34" charset="0"/>
                <a:cs typeface="Arial" pitchFamily="34" charset="0"/>
              </a:defRPr>
            </a:lvl1pPr>
            <a:lvl2pPr marL="342900" indent="0">
              <a:buNone/>
              <a:defRPr sz="1350" b="1"/>
            </a:lvl2pPr>
            <a:lvl3pPr marL="685800" indent="0">
              <a:buNone/>
              <a:defRPr sz="1350" b="1"/>
            </a:lvl3pPr>
            <a:lvl4pPr marL="1028700" indent="0">
              <a:buNone/>
              <a:defRPr sz="1350" b="1"/>
            </a:lvl4pPr>
            <a:lvl5pPr marL="1371600" indent="0">
              <a:buNone/>
              <a:defRPr sz="1350" b="1"/>
            </a:lvl5pPr>
          </a:lstStyle>
          <a:p>
            <a:pPr lvl="0"/>
            <a:endParaRPr lang="en-GB" noProof="0" dirty="0"/>
          </a:p>
        </p:txBody>
      </p:sp>
      <p:sp>
        <p:nvSpPr>
          <p:cNvPr id="68" name="Text Placeholder 49"/>
          <p:cNvSpPr>
            <a:spLocks noGrp="1"/>
          </p:cNvSpPr>
          <p:nvPr>
            <p:ph type="body" sz="quarter" idx="35" hasCustomPrompt="1"/>
          </p:nvPr>
        </p:nvSpPr>
        <p:spPr>
          <a:xfrm>
            <a:off x="440267" y="3763643"/>
            <a:ext cx="720000" cy="540000"/>
          </a:xfrm>
          <a:prstGeom prst="rect">
            <a:avLst/>
          </a:prstGeom>
          <a:solidFill>
            <a:schemeClr val="tx2"/>
          </a:solidFill>
          <a:ln w="19050" cmpd="sng">
            <a:noFill/>
          </a:ln>
        </p:spPr>
        <p:txBody>
          <a:bodyPr vert="horz" anchor="ctr"/>
          <a:lstStyle>
            <a:lvl1pPr marL="0" indent="0" algn="ctr">
              <a:lnSpc>
                <a:spcPts val="2100"/>
              </a:lnSpc>
              <a:spcBef>
                <a:spcPts val="0"/>
              </a:spcBef>
              <a:buNone/>
              <a:defRPr sz="1800" b="1">
                <a:solidFill>
                  <a:srgbClr val="D8DCDE"/>
                </a:solidFill>
                <a:latin typeface="Arial" pitchFamily="34" charset="0"/>
                <a:cs typeface="Arial" pitchFamily="34" charset="0"/>
              </a:defRPr>
            </a:lvl1pPr>
          </a:lstStyle>
          <a:p>
            <a:pPr lvl="0"/>
            <a:r>
              <a:rPr lang="en-GB" noProof="0"/>
              <a:t>4</a:t>
            </a:r>
          </a:p>
        </p:txBody>
      </p:sp>
      <p:sp>
        <p:nvSpPr>
          <p:cNvPr id="70" name="Table Placeholder 29"/>
          <p:cNvSpPr>
            <a:spLocks noGrp="1"/>
          </p:cNvSpPr>
          <p:nvPr>
            <p:ph type="tbl" sz="quarter" idx="36"/>
          </p:nvPr>
        </p:nvSpPr>
        <p:spPr>
          <a:xfrm>
            <a:off x="1316572" y="4440879"/>
            <a:ext cx="7968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dirty="0"/>
          </a:p>
        </p:txBody>
      </p:sp>
      <p:sp>
        <p:nvSpPr>
          <p:cNvPr id="71" name="Text Placeholder 2"/>
          <p:cNvSpPr>
            <a:spLocks noGrp="1"/>
          </p:cNvSpPr>
          <p:nvPr>
            <p:ph type="body" sz="quarter" idx="37"/>
          </p:nvPr>
        </p:nvSpPr>
        <p:spPr>
          <a:xfrm>
            <a:off x="1395601" y="4589631"/>
            <a:ext cx="7624231" cy="394199"/>
          </a:xfrm>
          <a:prstGeom prst="rect">
            <a:avLst/>
          </a:prstGeom>
        </p:spPr>
        <p:txBody>
          <a:bodyPr vert="horz"/>
          <a:lstStyle>
            <a:lvl1pPr marL="0" indent="0">
              <a:lnSpc>
                <a:spcPct val="60000"/>
              </a:lnSpc>
              <a:buNone/>
              <a:defRPr sz="1500" b="1">
                <a:solidFill>
                  <a:srgbClr val="C4CACD"/>
                </a:solidFill>
                <a:latin typeface="Arial" pitchFamily="34" charset="0"/>
                <a:cs typeface="Arial" pitchFamily="34" charset="0"/>
              </a:defRPr>
            </a:lvl1pPr>
            <a:lvl2pPr marL="342900" indent="0">
              <a:buNone/>
              <a:defRPr sz="1350" b="1"/>
            </a:lvl2pPr>
            <a:lvl3pPr marL="685800" indent="0">
              <a:buNone/>
              <a:defRPr sz="1350" b="1"/>
            </a:lvl3pPr>
            <a:lvl4pPr marL="1028700" indent="0">
              <a:buNone/>
              <a:defRPr sz="1350" b="1"/>
            </a:lvl4pPr>
            <a:lvl5pPr marL="1371600" indent="0">
              <a:buNone/>
              <a:defRPr sz="1350" b="1"/>
            </a:lvl5pPr>
          </a:lstStyle>
          <a:p>
            <a:pPr lvl="0"/>
            <a:endParaRPr lang="en-GB" noProof="0" dirty="0"/>
          </a:p>
        </p:txBody>
      </p:sp>
      <p:sp>
        <p:nvSpPr>
          <p:cNvPr id="72" name="Text Placeholder 49"/>
          <p:cNvSpPr>
            <a:spLocks noGrp="1"/>
          </p:cNvSpPr>
          <p:nvPr>
            <p:ph type="body" sz="quarter" idx="38" hasCustomPrompt="1"/>
          </p:nvPr>
        </p:nvSpPr>
        <p:spPr>
          <a:xfrm>
            <a:off x="440267" y="4441345"/>
            <a:ext cx="720000" cy="540000"/>
          </a:xfrm>
          <a:prstGeom prst="rect">
            <a:avLst/>
          </a:prstGeom>
          <a:solidFill>
            <a:schemeClr val="tx2"/>
          </a:solidFill>
          <a:ln w="19050" cmpd="sng">
            <a:noFill/>
          </a:ln>
        </p:spPr>
        <p:txBody>
          <a:bodyPr vert="horz" anchor="ctr"/>
          <a:lstStyle>
            <a:lvl1pPr marL="0" indent="0" algn="ctr">
              <a:lnSpc>
                <a:spcPts val="2100"/>
              </a:lnSpc>
              <a:spcBef>
                <a:spcPts val="0"/>
              </a:spcBef>
              <a:buNone/>
              <a:defRPr sz="1800" b="1">
                <a:solidFill>
                  <a:srgbClr val="D8DCDE"/>
                </a:solidFill>
                <a:latin typeface="Arial" pitchFamily="34" charset="0"/>
                <a:cs typeface="Arial" pitchFamily="34" charset="0"/>
              </a:defRPr>
            </a:lvl1pPr>
          </a:lstStyle>
          <a:p>
            <a:pPr lvl="0"/>
            <a:r>
              <a:rPr lang="en-GB" noProof="0"/>
              <a:t>5</a:t>
            </a:r>
          </a:p>
        </p:txBody>
      </p:sp>
      <p:sp>
        <p:nvSpPr>
          <p:cNvPr id="74" name="Table Placeholder 29"/>
          <p:cNvSpPr>
            <a:spLocks noGrp="1"/>
          </p:cNvSpPr>
          <p:nvPr>
            <p:ph type="tbl" sz="quarter" idx="39"/>
          </p:nvPr>
        </p:nvSpPr>
        <p:spPr>
          <a:xfrm>
            <a:off x="1316572" y="5129167"/>
            <a:ext cx="7968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dirty="0"/>
          </a:p>
        </p:txBody>
      </p:sp>
      <p:sp>
        <p:nvSpPr>
          <p:cNvPr id="75" name="Text Placeholder 2"/>
          <p:cNvSpPr>
            <a:spLocks noGrp="1"/>
          </p:cNvSpPr>
          <p:nvPr>
            <p:ph type="body" sz="quarter" idx="40"/>
          </p:nvPr>
        </p:nvSpPr>
        <p:spPr>
          <a:xfrm>
            <a:off x="1395601" y="5277920"/>
            <a:ext cx="7624231" cy="394199"/>
          </a:xfrm>
          <a:prstGeom prst="rect">
            <a:avLst/>
          </a:prstGeom>
        </p:spPr>
        <p:txBody>
          <a:bodyPr vert="horz"/>
          <a:lstStyle>
            <a:lvl1pPr marL="0" indent="0">
              <a:lnSpc>
                <a:spcPct val="60000"/>
              </a:lnSpc>
              <a:buNone/>
              <a:defRPr sz="1500" b="1">
                <a:solidFill>
                  <a:srgbClr val="C4CACD"/>
                </a:solidFill>
                <a:latin typeface="Arial" pitchFamily="34" charset="0"/>
                <a:cs typeface="Arial" pitchFamily="34" charset="0"/>
              </a:defRPr>
            </a:lvl1pPr>
            <a:lvl2pPr marL="342900" indent="0">
              <a:buNone/>
              <a:defRPr sz="1350" b="1"/>
            </a:lvl2pPr>
            <a:lvl3pPr marL="685800" indent="0">
              <a:buNone/>
              <a:defRPr sz="1350" b="1"/>
            </a:lvl3pPr>
            <a:lvl4pPr marL="1028700" indent="0">
              <a:buNone/>
              <a:defRPr sz="1350" b="1"/>
            </a:lvl4pPr>
            <a:lvl5pPr marL="1371600" indent="0">
              <a:buNone/>
              <a:defRPr sz="1350" b="1"/>
            </a:lvl5pPr>
          </a:lstStyle>
          <a:p>
            <a:pPr lvl="0"/>
            <a:endParaRPr lang="en-GB" noProof="0"/>
          </a:p>
        </p:txBody>
      </p:sp>
      <p:sp>
        <p:nvSpPr>
          <p:cNvPr id="76" name="Text Placeholder 49"/>
          <p:cNvSpPr>
            <a:spLocks noGrp="1"/>
          </p:cNvSpPr>
          <p:nvPr>
            <p:ph type="body" sz="quarter" idx="41" hasCustomPrompt="1"/>
          </p:nvPr>
        </p:nvSpPr>
        <p:spPr>
          <a:xfrm>
            <a:off x="440267" y="5129635"/>
            <a:ext cx="720000" cy="540000"/>
          </a:xfrm>
          <a:prstGeom prst="rect">
            <a:avLst/>
          </a:prstGeom>
          <a:solidFill>
            <a:schemeClr val="tx2"/>
          </a:solidFill>
          <a:ln w="19050" cmpd="sng">
            <a:noFill/>
          </a:ln>
        </p:spPr>
        <p:txBody>
          <a:bodyPr vert="horz" anchor="ctr"/>
          <a:lstStyle>
            <a:lvl1pPr marL="0" indent="0" algn="ctr">
              <a:lnSpc>
                <a:spcPts val="2100"/>
              </a:lnSpc>
              <a:spcBef>
                <a:spcPts val="0"/>
              </a:spcBef>
              <a:buNone/>
              <a:defRPr sz="1800" b="1">
                <a:solidFill>
                  <a:srgbClr val="D8DCDE"/>
                </a:solidFill>
                <a:latin typeface="Arial" pitchFamily="34" charset="0"/>
                <a:cs typeface="Arial" pitchFamily="34" charset="0"/>
              </a:defRPr>
            </a:lvl1pPr>
          </a:lstStyle>
          <a:p>
            <a:pPr lvl="0"/>
            <a:r>
              <a:rPr lang="en-GB" noProof="0"/>
              <a:t>6</a:t>
            </a:r>
          </a:p>
        </p:txBody>
      </p:sp>
      <p:sp>
        <p:nvSpPr>
          <p:cNvPr id="27" name="Title 8"/>
          <p:cNvSpPr>
            <a:spLocks noGrp="1"/>
          </p:cNvSpPr>
          <p:nvPr>
            <p:ph type="title" hasCustomPrompt="1"/>
          </p:nvPr>
        </p:nvSpPr>
        <p:spPr>
          <a:xfrm>
            <a:off x="316085" y="269647"/>
            <a:ext cx="11687535" cy="414000"/>
          </a:xfrm>
          <a:prstGeom prst="rect">
            <a:avLst/>
          </a:prstGeom>
        </p:spPr>
        <p:txBody>
          <a:bodyPr vert="horz"/>
          <a:lstStyle>
            <a:lvl1pPr algn="l" defTabSz="342900" rtl="0" eaLnBrk="1" latinLnBrk="0" hangingPunct="1">
              <a:lnSpc>
                <a:spcPts val="2250"/>
              </a:lnSpc>
              <a:spcBef>
                <a:spcPct val="0"/>
              </a:spcBef>
              <a:buNone/>
              <a:defRPr lang="en-GB" sz="2400" b="1" kern="1200" baseline="0" noProof="0" dirty="0">
                <a:solidFill>
                  <a:schemeClr val="tx2"/>
                </a:solidFill>
                <a:latin typeface="Arial" pitchFamily="34" charset="0"/>
                <a:ea typeface="+mj-ea"/>
                <a:cs typeface="Arial" pitchFamily="34" charset="0"/>
              </a:defRPr>
            </a:lvl1pPr>
          </a:lstStyle>
          <a:p>
            <a:r>
              <a:rPr lang="en-GB" noProof="0" dirty="0"/>
              <a:t>Click to add navigation 2 title</a:t>
            </a:r>
          </a:p>
        </p:txBody>
      </p:sp>
      <p:sp>
        <p:nvSpPr>
          <p:cNvPr id="23" name="Slide Number Placeholder 5"/>
          <p:cNvSpPr>
            <a:spLocks noGrp="1"/>
          </p:cNvSpPr>
          <p:nvPr>
            <p:ph type="sldNum" sz="quarter" idx="4"/>
          </p:nvPr>
        </p:nvSpPr>
        <p:spPr>
          <a:xfrm>
            <a:off x="422400" y="6431533"/>
            <a:ext cx="528000" cy="216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Tree>
    <p:extLst>
      <p:ext uri="{BB962C8B-B14F-4D97-AF65-F5344CB8AC3E}">
        <p14:creationId xmlns:p14="http://schemas.microsoft.com/office/powerpoint/2010/main" val="23226922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Nav Contents 3">
    <p:spTree>
      <p:nvGrpSpPr>
        <p:cNvPr id="1" name=""/>
        <p:cNvGrpSpPr/>
        <p:nvPr/>
      </p:nvGrpSpPr>
      <p:grpSpPr>
        <a:xfrm>
          <a:off x="0" y="0"/>
          <a:ext cx="0" cy="0"/>
          <a:chOff x="0" y="0"/>
          <a:chExt cx="0" cy="0"/>
        </a:xfrm>
      </p:grpSpPr>
      <p:sp>
        <p:nvSpPr>
          <p:cNvPr id="30" name="Table Placeholder 29"/>
          <p:cNvSpPr>
            <a:spLocks noGrp="1"/>
          </p:cNvSpPr>
          <p:nvPr>
            <p:ph type="tbl" sz="quarter" idx="15"/>
          </p:nvPr>
        </p:nvSpPr>
        <p:spPr>
          <a:xfrm>
            <a:off x="1316572" y="1731133"/>
            <a:ext cx="7968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dirty="0"/>
          </a:p>
        </p:txBody>
      </p:sp>
      <p:sp>
        <p:nvSpPr>
          <p:cNvPr id="26" name="Text Placeholder 2"/>
          <p:cNvSpPr>
            <a:spLocks noGrp="1"/>
          </p:cNvSpPr>
          <p:nvPr>
            <p:ph type="body" sz="quarter" idx="14"/>
          </p:nvPr>
        </p:nvSpPr>
        <p:spPr>
          <a:xfrm>
            <a:off x="1395601" y="1879886"/>
            <a:ext cx="7624231" cy="394199"/>
          </a:xfrm>
          <a:prstGeom prst="rect">
            <a:avLst/>
          </a:prstGeom>
        </p:spPr>
        <p:txBody>
          <a:bodyPr vert="horz"/>
          <a:lstStyle>
            <a:lvl1pPr marL="0" indent="0">
              <a:lnSpc>
                <a:spcPct val="60000"/>
              </a:lnSpc>
              <a:buNone/>
              <a:defRPr sz="1500" b="1">
                <a:solidFill>
                  <a:srgbClr val="C4CACD"/>
                </a:solidFill>
                <a:latin typeface="Arial" pitchFamily="34" charset="0"/>
                <a:cs typeface="Arial" pitchFamily="34" charset="0"/>
              </a:defRPr>
            </a:lvl1pPr>
            <a:lvl2pPr marL="342900" indent="0">
              <a:buNone/>
              <a:defRPr sz="1350" b="1"/>
            </a:lvl2pPr>
            <a:lvl3pPr marL="685800" indent="0">
              <a:buNone/>
              <a:defRPr sz="1350" b="1"/>
            </a:lvl3pPr>
            <a:lvl4pPr marL="1028700" indent="0">
              <a:buNone/>
              <a:defRPr sz="1350" b="1"/>
            </a:lvl4pPr>
            <a:lvl5pPr marL="1371600" indent="0">
              <a:buNone/>
              <a:defRPr sz="1350" b="1"/>
            </a:lvl5pPr>
          </a:lstStyle>
          <a:p>
            <a:pPr lvl="0"/>
            <a:endParaRPr lang="en-GB" noProof="0" dirty="0"/>
          </a:p>
        </p:txBody>
      </p:sp>
      <p:sp>
        <p:nvSpPr>
          <p:cNvPr id="50" name="Text Placeholder 49"/>
          <p:cNvSpPr>
            <a:spLocks noGrp="1"/>
          </p:cNvSpPr>
          <p:nvPr>
            <p:ph type="body" sz="quarter" idx="26" hasCustomPrompt="1"/>
          </p:nvPr>
        </p:nvSpPr>
        <p:spPr>
          <a:xfrm>
            <a:off x="440267" y="1731600"/>
            <a:ext cx="720000" cy="540000"/>
          </a:xfrm>
          <a:prstGeom prst="rect">
            <a:avLst/>
          </a:prstGeom>
          <a:solidFill>
            <a:schemeClr val="tx2"/>
          </a:solidFill>
          <a:ln w="19050" cmpd="sng">
            <a:noFill/>
          </a:ln>
        </p:spPr>
        <p:txBody>
          <a:bodyPr vert="horz" anchor="ctr"/>
          <a:lstStyle>
            <a:lvl1pPr marL="0" indent="0" algn="ctr">
              <a:lnSpc>
                <a:spcPts val="2100"/>
              </a:lnSpc>
              <a:spcBef>
                <a:spcPts val="0"/>
              </a:spcBef>
              <a:buNone/>
              <a:defRPr sz="1800" b="1">
                <a:solidFill>
                  <a:srgbClr val="D8DCDE"/>
                </a:solidFill>
                <a:latin typeface="Arial" pitchFamily="34" charset="0"/>
                <a:cs typeface="Arial" pitchFamily="34" charset="0"/>
              </a:defRPr>
            </a:lvl1pPr>
          </a:lstStyle>
          <a:p>
            <a:pPr lvl="0"/>
            <a:r>
              <a:rPr lang="en-GB" noProof="0"/>
              <a:t>1</a:t>
            </a:r>
          </a:p>
        </p:txBody>
      </p:sp>
      <p:sp>
        <p:nvSpPr>
          <p:cNvPr id="58" name="Table Placeholder 29"/>
          <p:cNvSpPr>
            <a:spLocks noGrp="1"/>
          </p:cNvSpPr>
          <p:nvPr>
            <p:ph type="tbl" sz="quarter" idx="27"/>
          </p:nvPr>
        </p:nvSpPr>
        <p:spPr>
          <a:xfrm>
            <a:off x="1316572" y="2403489"/>
            <a:ext cx="7968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dirty="0"/>
          </a:p>
        </p:txBody>
      </p:sp>
      <p:sp>
        <p:nvSpPr>
          <p:cNvPr id="59" name="Text Placeholder 2"/>
          <p:cNvSpPr>
            <a:spLocks noGrp="1"/>
          </p:cNvSpPr>
          <p:nvPr>
            <p:ph type="body" sz="quarter" idx="28"/>
          </p:nvPr>
        </p:nvSpPr>
        <p:spPr>
          <a:xfrm>
            <a:off x="1395601" y="2552243"/>
            <a:ext cx="7624231" cy="394199"/>
          </a:xfrm>
          <a:prstGeom prst="rect">
            <a:avLst/>
          </a:prstGeom>
        </p:spPr>
        <p:txBody>
          <a:bodyPr vert="horz"/>
          <a:lstStyle>
            <a:lvl1pPr marL="0" indent="0">
              <a:lnSpc>
                <a:spcPct val="60000"/>
              </a:lnSpc>
              <a:buNone/>
              <a:defRPr sz="1500" b="1" baseline="0">
                <a:solidFill>
                  <a:srgbClr val="C4CACD"/>
                </a:solidFill>
                <a:latin typeface="Arial" pitchFamily="34" charset="0"/>
                <a:cs typeface="Arial" pitchFamily="34" charset="0"/>
              </a:defRPr>
            </a:lvl1pPr>
            <a:lvl2pPr marL="342900" indent="0">
              <a:buNone/>
              <a:defRPr sz="1350" b="1"/>
            </a:lvl2pPr>
            <a:lvl3pPr marL="685800" indent="0">
              <a:buNone/>
              <a:defRPr sz="1350" b="1"/>
            </a:lvl3pPr>
            <a:lvl4pPr marL="1028700" indent="0">
              <a:buNone/>
              <a:defRPr sz="1350" b="1"/>
            </a:lvl4pPr>
            <a:lvl5pPr marL="1371600" indent="0">
              <a:buNone/>
              <a:defRPr sz="1350" b="1"/>
            </a:lvl5pPr>
          </a:lstStyle>
          <a:p>
            <a:pPr lvl="0"/>
            <a:endParaRPr lang="en-GB" noProof="0" dirty="0"/>
          </a:p>
        </p:txBody>
      </p:sp>
      <p:sp>
        <p:nvSpPr>
          <p:cNvPr id="60" name="Text Placeholder 49"/>
          <p:cNvSpPr>
            <a:spLocks noGrp="1"/>
          </p:cNvSpPr>
          <p:nvPr>
            <p:ph type="body" sz="quarter" idx="29" hasCustomPrompt="1"/>
          </p:nvPr>
        </p:nvSpPr>
        <p:spPr>
          <a:xfrm>
            <a:off x="440267" y="2403956"/>
            <a:ext cx="720000" cy="540000"/>
          </a:xfrm>
          <a:prstGeom prst="rect">
            <a:avLst/>
          </a:prstGeom>
          <a:solidFill>
            <a:schemeClr val="tx2"/>
          </a:solidFill>
          <a:ln w="19050" cmpd="sng">
            <a:noFill/>
          </a:ln>
        </p:spPr>
        <p:txBody>
          <a:bodyPr vert="horz" anchor="ctr"/>
          <a:lstStyle>
            <a:lvl1pPr marL="0" indent="0" algn="ctr">
              <a:lnSpc>
                <a:spcPts val="2100"/>
              </a:lnSpc>
              <a:spcBef>
                <a:spcPts val="0"/>
              </a:spcBef>
              <a:buNone/>
              <a:defRPr sz="1800" b="1">
                <a:solidFill>
                  <a:srgbClr val="D8DCDE"/>
                </a:solidFill>
                <a:latin typeface="Arial" pitchFamily="34" charset="0"/>
                <a:cs typeface="Arial" pitchFamily="34" charset="0"/>
              </a:defRPr>
            </a:lvl1pPr>
          </a:lstStyle>
          <a:p>
            <a:pPr lvl="0"/>
            <a:r>
              <a:rPr lang="en-GB" noProof="0"/>
              <a:t>2</a:t>
            </a:r>
          </a:p>
        </p:txBody>
      </p:sp>
      <p:sp>
        <p:nvSpPr>
          <p:cNvPr id="62" name="Table Placeholder 29"/>
          <p:cNvSpPr>
            <a:spLocks noGrp="1"/>
          </p:cNvSpPr>
          <p:nvPr>
            <p:ph type="tbl" sz="quarter" idx="30"/>
          </p:nvPr>
        </p:nvSpPr>
        <p:spPr>
          <a:xfrm>
            <a:off x="1316572" y="3082231"/>
            <a:ext cx="7968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dirty="0"/>
          </a:p>
        </p:txBody>
      </p:sp>
      <p:sp>
        <p:nvSpPr>
          <p:cNvPr id="63" name="Text Placeholder 2"/>
          <p:cNvSpPr>
            <a:spLocks noGrp="1"/>
          </p:cNvSpPr>
          <p:nvPr>
            <p:ph type="body" sz="quarter" idx="31"/>
          </p:nvPr>
        </p:nvSpPr>
        <p:spPr>
          <a:xfrm>
            <a:off x="1395601" y="3230984"/>
            <a:ext cx="7624231" cy="394199"/>
          </a:xfrm>
          <a:prstGeom prst="rect">
            <a:avLst/>
          </a:prstGeom>
        </p:spPr>
        <p:txBody>
          <a:bodyPr vert="horz"/>
          <a:lstStyle>
            <a:lvl1pPr marL="0" indent="0">
              <a:lnSpc>
                <a:spcPct val="60000"/>
              </a:lnSpc>
              <a:buNone/>
              <a:defRPr sz="1500" b="1">
                <a:solidFill>
                  <a:schemeClr val="tx2"/>
                </a:solidFill>
                <a:latin typeface="Arial" pitchFamily="34" charset="0"/>
                <a:cs typeface="Arial" pitchFamily="34" charset="0"/>
              </a:defRPr>
            </a:lvl1pPr>
            <a:lvl2pPr marL="342900" indent="0">
              <a:buNone/>
              <a:defRPr sz="1350" b="1"/>
            </a:lvl2pPr>
            <a:lvl3pPr marL="685800" indent="0">
              <a:buNone/>
              <a:defRPr sz="1350" b="1"/>
            </a:lvl3pPr>
            <a:lvl4pPr marL="1028700" indent="0">
              <a:buNone/>
              <a:defRPr sz="1350" b="1"/>
            </a:lvl4pPr>
            <a:lvl5pPr marL="1371600" indent="0">
              <a:buNone/>
              <a:defRPr sz="1350" b="1"/>
            </a:lvl5pPr>
          </a:lstStyle>
          <a:p>
            <a:pPr lvl="0"/>
            <a:endParaRPr lang="en-GB" noProof="0" dirty="0"/>
          </a:p>
        </p:txBody>
      </p:sp>
      <p:sp>
        <p:nvSpPr>
          <p:cNvPr id="64" name="Text Placeholder 49"/>
          <p:cNvSpPr>
            <a:spLocks noGrp="1"/>
          </p:cNvSpPr>
          <p:nvPr>
            <p:ph type="body" sz="quarter" idx="32" hasCustomPrompt="1"/>
          </p:nvPr>
        </p:nvSpPr>
        <p:spPr>
          <a:xfrm>
            <a:off x="440267" y="3082699"/>
            <a:ext cx="720000" cy="540000"/>
          </a:xfrm>
          <a:prstGeom prst="rect">
            <a:avLst/>
          </a:prstGeom>
          <a:solidFill>
            <a:srgbClr val="D8DCDE"/>
          </a:solidFill>
          <a:ln w="19050" cmpd="sng">
            <a:noFill/>
          </a:ln>
        </p:spPr>
        <p:txBody>
          <a:bodyPr vert="horz" anchor="ctr"/>
          <a:lstStyle>
            <a:lvl1pPr marL="0" indent="0" algn="ctr">
              <a:lnSpc>
                <a:spcPts val="2100"/>
              </a:lnSpc>
              <a:spcBef>
                <a:spcPts val="0"/>
              </a:spcBef>
              <a:buNone/>
              <a:defRPr sz="1800" b="1">
                <a:solidFill>
                  <a:schemeClr val="tx2"/>
                </a:solidFill>
                <a:latin typeface="Arial" pitchFamily="34" charset="0"/>
                <a:cs typeface="Arial" pitchFamily="34" charset="0"/>
              </a:defRPr>
            </a:lvl1pPr>
          </a:lstStyle>
          <a:p>
            <a:pPr lvl="0"/>
            <a:r>
              <a:rPr lang="en-GB" noProof="0" dirty="0"/>
              <a:t>3</a:t>
            </a:r>
          </a:p>
        </p:txBody>
      </p:sp>
      <p:sp>
        <p:nvSpPr>
          <p:cNvPr id="66" name="Table Placeholder 29"/>
          <p:cNvSpPr>
            <a:spLocks noGrp="1"/>
          </p:cNvSpPr>
          <p:nvPr>
            <p:ph type="tbl" sz="quarter" idx="33"/>
          </p:nvPr>
        </p:nvSpPr>
        <p:spPr>
          <a:xfrm>
            <a:off x="1316572" y="3763175"/>
            <a:ext cx="7968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dirty="0"/>
          </a:p>
        </p:txBody>
      </p:sp>
      <p:sp>
        <p:nvSpPr>
          <p:cNvPr id="67" name="Text Placeholder 2"/>
          <p:cNvSpPr>
            <a:spLocks noGrp="1"/>
          </p:cNvSpPr>
          <p:nvPr>
            <p:ph type="body" sz="quarter" idx="34"/>
          </p:nvPr>
        </p:nvSpPr>
        <p:spPr>
          <a:xfrm>
            <a:off x="1395601" y="3911927"/>
            <a:ext cx="7624231" cy="394199"/>
          </a:xfrm>
          <a:prstGeom prst="rect">
            <a:avLst/>
          </a:prstGeom>
        </p:spPr>
        <p:txBody>
          <a:bodyPr vert="horz"/>
          <a:lstStyle>
            <a:lvl1pPr marL="0" indent="0">
              <a:lnSpc>
                <a:spcPct val="60000"/>
              </a:lnSpc>
              <a:buNone/>
              <a:defRPr sz="1500" b="1">
                <a:solidFill>
                  <a:srgbClr val="C4CACD"/>
                </a:solidFill>
                <a:latin typeface="Arial" pitchFamily="34" charset="0"/>
                <a:cs typeface="Arial" pitchFamily="34" charset="0"/>
              </a:defRPr>
            </a:lvl1pPr>
            <a:lvl2pPr marL="342900" indent="0">
              <a:buNone/>
              <a:defRPr sz="1350" b="1"/>
            </a:lvl2pPr>
            <a:lvl3pPr marL="685800" indent="0">
              <a:buNone/>
              <a:defRPr sz="1350" b="1"/>
            </a:lvl3pPr>
            <a:lvl4pPr marL="1028700" indent="0">
              <a:buNone/>
              <a:defRPr sz="1350" b="1"/>
            </a:lvl4pPr>
            <a:lvl5pPr marL="1371600" indent="0">
              <a:buNone/>
              <a:defRPr sz="1350" b="1"/>
            </a:lvl5pPr>
          </a:lstStyle>
          <a:p>
            <a:pPr lvl="0"/>
            <a:endParaRPr lang="en-GB" noProof="0" dirty="0"/>
          </a:p>
        </p:txBody>
      </p:sp>
      <p:sp>
        <p:nvSpPr>
          <p:cNvPr id="68" name="Text Placeholder 49"/>
          <p:cNvSpPr>
            <a:spLocks noGrp="1"/>
          </p:cNvSpPr>
          <p:nvPr>
            <p:ph type="body" sz="quarter" idx="35" hasCustomPrompt="1"/>
          </p:nvPr>
        </p:nvSpPr>
        <p:spPr>
          <a:xfrm>
            <a:off x="440267" y="3763643"/>
            <a:ext cx="720000" cy="540000"/>
          </a:xfrm>
          <a:prstGeom prst="rect">
            <a:avLst/>
          </a:prstGeom>
          <a:solidFill>
            <a:schemeClr val="tx2"/>
          </a:solidFill>
          <a:ln w="19050" cmpd="sng">
            <a:noFill/>
          </a:ln>
        </p:spPr>
        <p:txBody>
          <a:bodyPr vert="horz" anchor="ctr"/>
          <a:lstStyle>
            <a:lvl1pPr marL="0" indent="0" algn="ctr">
              <a:lnSpc>
                <a:spcPts val="2100"/>
              </a:lnSpc>
              <a:spcBef>
                <a:spcPts val="0"/>
              </a:spcBef>
              <a:buNone/>
              <a:defRPr sz="1800" b="1">
                <a:solidFill>
                  <a:srgbClr val="D8DCDE"/>
                </a:solidFill>
                <a:latin typeface="Arial" pitchFamily="34" charset="0"/>
                <a:cs typeface="Arial" pitchFamily="34" charset="0"/>
              </a:defRPr>
            </a:lvl1pPr>
          </a:lstStyle>
          <a:p>
            <a:pPr lvl="0"/>
            <a:r>
              <a:rPr lang="en-GB" noProof="0"/>
              <a:t>4</a:t>
            </a:r>
          </a:p>
        </p:txBody>
      </p:sp>
      <p:sp>
        <p:nvSpPr>
          <p:cNvPr id="70" name="Table Placeholder 29"/>
          <p:cNvSpPr>
            <a:spLocks noGrp="1"/>
          </p:cNvSpPr>
          <p:nvPr>
            <p:ph type="tbl" sz="quarter" idx="36"/>
          </p:nvPr>
        </p:nvSpPr>
        <p:spPr>
          <a:xfrm>
            <a:off x="1316572" y="4440879"/>
            <a:ext cx="7968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dirty="0"/>
          </a:p>
        </p:txBody>
      </p:sp>
      <p:sp>
        <p:nvSpPr>
          <p:cNvPr id="71" name="Text Placeholder 2"/>
          <p:cNvSpPr>
            <a:spLocks noGrp="1"/>
          </p:cNvSpPr>
          <p:nvPr>
            <p:ph type="body" sz="quarter" idx="37"/>
          </p:nvPr>
        </p:nvSpPr>
        <p:spPr>
          <a:xfrm>
            <a:off x="1395601" y="4589631"/>
            <a:ext cx="7624231" cy="394199"/>
          </a:xfrm>
          <a:prstGeom prst="rect">
            <a:avLst/>
          </a:prstGeom>
        </p:spPr>
        <p:txBody>
          <a:bodyPr vert="horz"/>
          <a:lstStyle>
            <a:lvl1pPr marL="0" indent="0">
              <a:lnSpc>
                <a:spcPct val="60000"/>
              </a:lnSpc>
              <a:buNone/>
              <a:defRPr sz="1500" b="1">
                <a:solidFill>
                  <a:srgbClr val="C4CACD"/>
                </a:solidFill>
                <a:latin typeface="Arial" pitchFamily="34" charset="0"/>
                <a:cs typeface="Arial" pitchFamily="34" charset="0"/>
              </a:defRPr>
            </a:lvl1pPr>
            <a:lvl2pPr marL="342900" indent="0">
              <a:buNone/>
              <a:defRPr sz="1350" b="1"/>
            </a:lvl2pPr>
            <a:lvl3pPr marL="685800" indent="0">
              <a:buNone/>
              <a:defRPr sz="1350" b="1"/>
            </a:lvl3pPr>
            <a:lvl4pPr marL="1028700" indent="0">
              <a:buNone/>
              <a:defRPr sz="1350" b="1"/>
            </a:lvl4pPr>
            <a:lvl5pPr marL="1371600" indent="0">
              <a:buNone/>
              <a:defRPr sz="1350" b="1"/>
            </a:lvl5pPr>
          </a:lstStyle>
          <a:p>
            <a:pPr lvl="0"/>
            <a:endParaRPr lang="en-GB" noProof="0" dirty="0"/>
          </a:p>
        </p:txBody>
      </p:sp>
      <p:sp>
        <p:nvSpPr>
          <p:cNvPr id="72" name="Text Placeholder 49"/>
          <p:cNvSpPr>
            <a:spLocks noGrp="1"/>
          </p:cNvSpPr>
          <p:nvPr>
            <p:ph type="body" sz="quarter" idx="38" hasCustomPrompt="1"/>
          </p:nvPr>
        </p:nvSpPr>
        <p:spPr>
          <a:xfrm>
            <a:off x="440267" y="4441345"/>
            <a:ext cx="720000" cy="540000"/>
          </a:xfrm>
          <a:prstGeom prst="rect">
            <a:avLst/>
          </a:prstGeom>
          <a:solidFill>
            <a:schemeClr val="tx2"/>
          </a:solidFill>
          <a:ln w="19050" cmpd="sng">
            <a:noFill/>
          </a:ln>
        </p:spPr>
        <p:txBody>
          <a:bodyPr vert="horz" anchor="ctr"/>
          <a:lstStyle>
            <a:lvl1pPr marL="0" indent="0" algn="ctr">
              <a:lnSpc>
                <a:spcPts val="2100"/>
              </a:lnSpc>
              <a:spcBef>
                <a:spcPts val="0"/>
              </a:spcBef>
              <a:buNone/>
              <a:defRPr sz="1800" b="1">
                <a:solidFill>
                  <a:srgbClr val="D8DCDE"/>
                </a:solidFill>
                <a:latin typeface="Arial" pitchFamily="34" charset="0"/>
                <a:cs typeface="Arial" pitchFamily="34" charset="0"/>
              </a:defRPr>
            </a:lvl1pPr>
          </a:lstStyle>
          <a:p>
            <a:pPr lvl="0"/>
            <a:r>
              <a:rPr lang="en-GB" noProof="0"/>
              <a:t>5</a:t>
            </a:r>
          </a:p>
        </p:txBody>
      </p:sp>
      <p:sp>
        <p:nvSpPr>
          <p:cNvPr id="74" name="Table Placeholder 29"/>
          <p:cNvSpPr>
            <a:spLocks noGrp="1"/>
          </p:cNvSpPr>
          <p:nvPr>
            <p:ph type="tbl" sz="quarter" idx="39"/>
          </p:nvPr>
        </p:nvSpPr>
        <p:spPr>
          <a:xfrm>
            <a:off x="1316572" y="5129167"/>
            <a:ext cx="7968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dirty="0"/>
          </a:p>
        </p:txBody>
      </p:sp>
      <p:sp>
        <p:nvSpPr>
          <p:cNvPr id="75" name="Text Placeholder 2"/>
          <p:cNvSpPr>
            <a:spLocks noGrp="1"/>
          </p:cNvSpPr>
          <p:nvPr>
            <p:ph type="body" sz="quarter" idx="40"/>
          </p:nvPr>
        </p:nvSpPr>
        <p:spPr>
          <a:xfrm>
            <a:off x="1395601" y="5277920"/>
            <a:ext cx="7624231" cy="394199"/>
          </a:xfrm>
          <a:prstGeom prst="rect">
            <a:avLst/>
          </a:prstGeom>
        </p:spPr>
        <p:txBody>
          <a:bodyPr vert="horz"/>
          <a:lstStyle>
            <a:lvl1pPr marL="0" indent="0">
              <a:lnSpc>
                <a:spcPct val="60000"/>
              </a:lnSpc>
              <a:buNone/>
              <a:defRPr sz="1500" b="1">
                <a:solidFill>
                  <a:srgbClr val="C4CACD"/>
                </a:solidFill>
                <a:latin typeface="Arial" pitchFamily="34" charset="0"/>
                <a:cs typeface="Arial" pitchFamily="34" charset="0"/>
              </a:defRPr>
            </a:lvl1pPr>
            <a:lvl2pPr marL="342900" indent="0">
              <a:buNone/>
              <a:defRPr sz="1350" b="1"/>
            </a:lvl2pPr>
            <a:lvl3pPr marL="685800" indent="0">
              <a:buNone/>
              <a:defRPr sz="1350" b="1"/>
            </a:lvl3pPr>
            <a:lvl4pPr marL="1028700" indent="0">
              <a:buNone/>
              <a:defRPr sz="1350" b="1"/>
            </a:lvl4pPr>
            <a:lvl5pPr marL="1371600" indent="0">
              <a:buNone/>
              <a:defRPr sz="1350" b="1"/>
            </a:lvl5pPr>
          </a:lstStyle>
          <a:p>
            <a:pPr lvl="0"/>
            <a:endParaRPr lang="en-GB" noProof="0" dirty="0"/>
          </a:p>
        </p:txBody>
      </p:sp>
      <p:sp>
        <p:nvSpPr>
          <p:cNvPr id="76" name="Text Placeholder 49"/>
          <p:cNvSpPr>
            <a:spLocks noGrp="1"/>
          </p:cNvSpPr>
          <p:nvPr>
            <p:ph type="body" sz="quarter" idx="41" hasCustomPrompt="1"/>
          </p:nvPr>
        </p:nvSpPr>
        <p:spPr>
          <a:xfrm>
            <a:off x="440267" y="5129635"/>
            <a:ext cx="720000" cy="540000"/>
          </a:xfrm>
          <a:prstGeom prst="rect">
            <a:avLst/>
          </a:prstGeom>
          <a:solidFill>
            <a:schemeClr val="tx2"/>
          </a:solidFill>
          <a:ln w="19050" cmpd="sng">
            <a:noFill/>
          </a:ln>
        </p:spPr>
        <p:txBody>
          <a:bodyPr vert="horz" anchor="ctr"/>
          <a:lstStyle>
            <a:lvl1pPr marL="0" indent="0" algn="ctr">
              <a:lnSpc>
                <a:spcPts val="2100"/>
              </a:lnSpc>
              <a:spcBef>
                <a:spcPts val="0"/>
              </a:spcBef>
              <a:buNone/>
              <a:defRPr sz="1800" b="1">
                <a:solidFill>
                  <a:srgbClr val="D8DCDE"/>
                </a:solidFill>
                <a:latin typeface="Arial" pitchFamily="34" charset="0"/>
                <a:cs typeface="Arial" pitchFamily="34" charset="0"/>
              </a:defRPr>
            </a:lvl1pPr>
          </a:lstStyle>
          <a:p>
            <a:pPr lvl="0"/>
            <a:r>
              <a:rPr lang="en-GB" noProof="0" dirty="0"/>
              <a:t>6</a:t>
            </a:r>
          </a:p>
        </p:txBody>
      </p:sp>
      <p:sp>
        <p:nvSpPr>
          <p:cNvPr id="27" name="Title 8"/>
          <p:cNvSpPr>
            <a:spLocks noGrp="1"/>
          </p:cNvSpPr>
          <p:nvPr>
            <p:ph type="title" hasCustomPrompt="1"/>
          </p:nvPr>
        </p:nvSpPr>
        <p:spPr>
          <a:xfrm>
            <a:off x="316085" y="269647"/>
            <a:ext cx="11687535" cy="414000"/>
          </a:xfrm>
          <a:prstGeom prst="rect">
            <a:avLst/>
          </a:prstGeom>
        </p:spPr>
        <p:txBody>
          <a:bodyPr vert="horz"/>
          <a:lstStyle>
            <a:lvl1pPr algn="l" defTabSz="342900" rtl="0" eaLnBrk="1" latinLnBrk="0" hangingPunct="1">
              <a:lnSpc>
                <a:spcPts val="2250"/>
              </a:lnSpc>
              <a:spcBef>
                <a:spcPct val="0"/>
              </a:spcBef>
              <a:buNone/>
              <a:defRPr lang="en-GB" sz="2400" b="1" kern="1200" baseline="0" noProof="0" dirty="0">
                <a:solidFill>
                  <a:schemeClr val="tx2"/>
                </a:solidFill>
                <a:latin typeface="Arial" pitchFamily="34" charset="0"/>
                <a:ea typeface="+mj-ea"/>
                <a:cs typeface="Arial" pitchFamily="34" charset="0"/>
              </a:defRPr>
            </a:lvl1pPr>
          </a:lstStyle>
          <a:p>
            <a:r>
              <a:rPr lang="en-GB" noProof="0" dirty="0"/>
              <a:t>Click to add navigation 3 title</a:t>
            </a:r>
          </a:p>
        </p:txBody>
      </p:sp>
      <p:sp>
        <p:nvSpPr>
          <p:cNvPr id="23" name="Slide Number Placeholder 5"/>
          <p:cNvSpPr>
            <a:spLocks noGrp="1"/>
          </p:cNvSpPr>
          <p:nvPr>
            <p:ph type="sldNum" sz="quarter" idx="4"/>
          </p:nvPr>
        </p:nvSpPr>
        <p:spPr>
          <a:xfrm>
            <a:off x="422400" y="6431533"/>
            <a:ext cx="528000" cy="216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Tree>
    <p:extLst>
      <p:ext uri="{BB962C8B-B14F-4D97-AF65-F5344CB8AC3E}">
        <p14:creationId xmlns:p14="http://schemas.microsoft.com/office/powerpoint/2010/main" val="38598084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Nav Contents 4">
    <p:spTree>
      <p:nvGrpSpPr>
        <p:cNvPr id="1" name=""/>
        <p:cNvGrpSpPr/>
        <p:nvPr/>
      </p:nvGrpSpPr>
      <p:grpSpPr>
        <a:xfrm>
          <a:off x="0" y="0"/>
          <a:ext cx="0" cy="0"/>
          <a:chOff x="0" y="0"/>
          <a:chExt cx="0" cy="0"/>
        </a:xfrm>
      </p:grpSpPr>
      <p:sp>
        <p:nvSpPr>
          <p:cNvPr id="30" name="Table Placeholder 29"/>
          <p:cNvSpPr>
            <a:spLocks noGrp="1"/>
          </p:cNvSpPr>
          <p:nvPr>
            <p:ph type="tbl" sz="quarter" idx="15"/>
          </p:nvPr>
        </p:nvSpPr>
        <p:spPr>
          <a:xfrm>
            <a:off x="1316572" y="1731133"/>
            <a:ext cx="7968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dirty="0"/>
          </a:p>
        </p:txBody>
      </p:sp>
      <p:sp>
        <p:nvSpPr>
          <p:cNvPr id="26" name="Text Placeholder 2"/>
          <p:cNvSpPr>
            <a:spLocks noGrp="1"/>
          </p:cNvSpPr>
          <p:nvPr>
            <p:ph type="body" sz="quarter" idx="14"/>
          </p:nvPr>
        </p:nvSpPr>
        <p:spPr>
          <a:xfrm>
            <a:off x="1395601" y="1879886"/>
            <a:ext cx="7624231" cy="394199"/>
          </a:xfrm>
          <a:prstGeom prst="rect">
            <a:avLst/>
          </a:prstGeom>
        </p:spPr>
        <p:txBody>
          <a:bodyPr vert="horz"/>
          <a:lstStyle>
            <a:lvl1pPr marL="0" indent="0">
              <a:lnSpc>
                <a:spcPct val="60000"/>
              </a:lnSpc>
              <a:buNone/>
              <a:defRPr sz="1500" b="1">
                <a:solidFill>
                  <a:srgbClr val="C4CACD"/>
                </a:solidFill>
                <a:latin typeface="Arial" pitchFamily="34" charset="0"/>
                <a:cs typeface="Arial" pitchFamily="34" charset="0"/>
              </a:defRPr>
            </a:lvl1pPr>
            <a:lvl2pPr marL="342900" indent="0">
              <a:buNone/>
              <a:defRPr sz="1350" b="1"/>
            </a:lvl2pPr>
            <a:lvl3pPr marL="685800" indent="0">
              <a:buNone/>
              <a:defRPr sz="1350" b="1"/>
            </a:lvl3pPr>
            <a:lvl4pPr marL="1028700" indent="0">
              <a:buNone/>
              <a:defRPr sz="1350" b="1"/>
            </a:lvl4pPr>
            <a:lvl5pPr marL="1371600" indent="0">
              <a:buNone/>
              <a:defRPr sz="1350" b="1"/>
            </a:lvl5pPr>
          </a:lstStyle>
          <a:p>
            <a:pPr lvl="0"/>
            <a:endParaRPr lang="en-GB" noProof="0" dirty="0"/>
          </a:p>
        </p:txBody>
      </p:sp>
      <p:sp>
        <p:nvSpPr>
          <p:cNvPr id="50" name="Text Placeholder 49"/>
          <p:cNvSpPr>
            <a:spLocks noGrp="1"/>
          </p:cNvSpPr>
          <p:nvPr>
            <p:ph type="body" sz="quarter" idx="26" hasCustomPrompt="1"/>
          </p:nvPr>
        </p:nvSpPr>
        <p:spPr>
          <a:xfrm>
            <a:off x="440267" y="1731600"/>
            <a:ext cx="720000" cy="540000"/>
          </a:xfrm>
          <a:prstGeom prst="rect">
            <a:avLst/>
          </a:prstGeom>
          <a:solidFill>
            <a:schemeClr val="tx2"/>
          </a:solidFill>
          <a:ln w="19050" cmpd="sng">
            <a:noFill/>
          </a:ln>
        </p:spPr>
        <p:txBody>
          <a:bodyPr vert="horz" anchor="ctr"/>
          <a:lstStyle>
            <a:lvl1pPr marL="0" indent="0" algn="ctr">
              <a:lnSpc>
                <a:spcPts val="2100"/>
              </a:lnSpc>
              <a:spcBef>
                <a:spcPts val="0"/>
              </a:spcBef>
              <a:buNone/>
              <a:defRPr sz="1800" b="1">
                <a:solidFill>
                  <a:srgbClr val="D8DCDE"/>
                </a:solidFill>
                <a:latin typeface="Arial" pitchFamily="34" charset="0"/>
                <a:cs typeface="Arial" pitchFamily="34" charset="0"/>
              </a:defRPr>
            </a:lvl1pPr>
          </a:lstStyle>
          <a:p>
            <a:pPr lvl="0"/>
            <a:r>
              <a:rPr lang="en-GB" noProof="0"/>
              <a:t>1</a:t>
            </a:r>
          </a:p>
        </p:txBody>
      </p:sp>
      <p:sp>
        <p:nvSpPr>
          <p:cNvPr id="58" name="Table Placeholder 29"/>
          <p:cNvSpPr>
            <a:spLocks noGrp="1"/>
          </p:cNvSpPr>
          <p:nvPr>
            <p:ph type="tbl" sz="quarter" idx="27"/>
          </p:nvPr>
        </p:nvSpPr>
        <p:spPr>
          <a:xfrm>
            <a:off x="1316572" y="2403489"/>
            <a:ext cx="7968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dirty="0"/>
          </a:p>
        </p:txBody>
      </p:sp>
      <p:sp>
        <p:nvSpPr>
          <p:cNvPr id="59" name="Text Placeholder 2"/>
          <p:cNvSpPr>
            <a:spLocks noGrp="1"/>
          </p:cNvSpPr>
          <p:nvPr>
            <p:ph type="body" sz="quarter" idx="28"/>
          </p:nvPr>
        </p:nvSpPr>
        <p:spPr>
          <a:xfrm>
            <a:off x="1395601" y="2552243"/>
            <a:ext cx="7624231" cy="394199"/>
          </a:xfrm>
          <a:prstGeom prst="rect">
            <a:avLst/>
          </a:prstGeom>
        </p:spPr>
        <p:txBody>
          <a:bodyPr vert="horz"/>
          <a:lstStyle>
            <a:lvl1pPr marL="0" indent="0">
              <a:lnSpc>
                <a:spcPct val="60000"/>
              </a:lnSpc>
              <a:buNone/>
              <a:defRPr sz="1500" b="1" baseline="0">
                <a:solidFill>
                  <a:srgbClr val="C4CACD"/>
                </a:solidFill>
                <a:latin typeface="Arial" pitchFamily="34" charset="0"/>
                <a:cs typeface="Arial" pitchFamily="34" charset="0"/>
              </a:defRPr>
            </a:lvl1pPr>
            <a:lvl2pPr marL="342900" indent="0">
              <a:buNone/>
              <a:defRPr sz="1350" b="1"/>
            </a:lvl2pPr>
            <a:lvl3pPr marL="685800" indent="0">
              <a:buNone/>
              <a:defRPr sz="1350" b="1"/>
            </a:lvl3pPr>
            <a:lvl4pPr marL="1028700" indent="0">
              <a:buNone/>
              <a:defRPr sz="1350" b="1"/>
            </a:lvl4pPr>
            <a:lvl5pPr marL="1371600" indent="0">
              <a:buNone/>
              <a:defRPr sz="1350" b="1"/>
            </a:lvl5pPr>
          </a:lstStyle>
          <a:p>
            <a:pPr lvl="0"/>
            <a:endParaRPr lang="en-GB" noProof="0" dirty="0"/>
          </a:p>
        </p:txBody>
      </p:sp>
      <p:sp>
        <p:nvSpPr>
          <p:cNvPr id="60" name="Text Placeholder 49"/>
          <p:cNvSpPr>
            <a:spLocks noGrp="1"/>
          </p:cNvSpPr>
          <p:nvPr>
            <p:ph type="body" sz="quarter" idx="29" hasCustomPrompt="1"/>
          </p:nvPr>
        </p:nvSpPr>
        <p:spPr>
          <a:xfrm>
            <a:off x="440267" y="2403956"/>
            <a:ext cx="720000" cy="540000"/>
          </a:xfrm>
          <a:prstGeom prst="rect">
            <a:avLst/>
          </a:prstGeom>
          <a:solidFill>
            <a:schemeClr val="tx2"/>
          </a:solidFill>
          <a:ln w="19050" cmpd="sng">
            <a:noFill/>
          </a:ln>
        </p:spPr>
        <p:txBody>
          <a:bodyPr vert="horz" anchor="ctr"/>
          <a:lstStyle>
            <a:lvl1pPr marL="0" indent="0" algn="ctr">
              <a:lnSpc>
                <a:spcPts val="2100"/>
              </a:lnSpc>
              <a:spcBef>
                <a:spcPts val="0"/>
              </a:spcBef>
              <a:buNone/>
              <a:defRPr sz="1800" b="1">
                <a:solidFill>
                  <a:srgbClr val="D8DCDE"/>
                </a:solidFill>
                <a:latin typeface="Arial" pitchFamily="34" charset="0"/>
                <a:cs typeface="Arial" pitchFamily="34" charset="0"/>
              </a:defRPr>
            </a:lvl1pPr>
          </a:lstStyle>
          <a:p>
            <a:pPr lvl="0"/>
            <a:r>
              <a:rPr lang="en-GB" noProof="0"/>
              <a:t>2</a:t>
            </a:r>
          </a:p>
        </p:txBody>
      </p:sp>
      <p:sp>
        <p:nvSpPr>
          <p:cNvPr id="62" name="Table Placeholder 29"/>
          <p:cNvSpPr>
            <a:spLocks noGrp="1"/>
          </p:cNvSpPr>
          <p:nvPr>
            <p:ph type="tbl" sz="quarter" idx="30"/>
          </p:nvPr>
        </p:nvSpPr>
        <p:spPr>
          <a:xfrm>
            <a:off x="1316572" y="3082231"/>
            <a:ext cx="7968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dirty="0"/>
          </a:p>
        </p:txBody>
      </p:sp>
      <p:sp>
        <p:nvSpPr>
          <p:cNvPr id="63" name="Text Placeholder 2"/>
          <p:cNvSpPr>
            <a:spLocks noGrp="1"/>
          </p:cNvSpPr>
          <p:nvPr>
            <p:ph type="body" sz="quarter" idx="31"/>
          </p:nvPr>
        </p:nvSpPr>
        <p:spPr>
          <a:xfrm>
            <a:off x="1395601" y="3230984"/>
            <a:ext cx="7624231" cy="394199"/>
          </a:xfrm>
          <a:prstGeom prst="rect">
            <a:avLst/>
          </a:prstGeom>
        </p:spPr>
        <p:txBody>
          <a:bodyPr vert="horz"/>
          <a:lstStyle>
            <a:lvl1pPr marL="0" indent="0">
              <a:lnSpc>
                <a:spcPct val="60000"/>
              </a:lnSpc>
              <a:buNone/>
              <a:defRPr sz="1500" b="1">
                <a:solidFill>
                  <a:srgbClr val="C4CACD"/>
                </a:solidFill>
                <a:latin typeface="Arial" pitchFamily="34" charset="0"/>
                <a:cs typeface="Arial" pitchFamily="34" charset="0"/>
              </a:defRPr>
            </a:lvl1pPr>
            <a:lvl2pPr marL="342900" indent="0">
              <a:buNone/>
              <a:defRPr sz="1350" b="1"/>
            </a:lvl2pPr>
            <a:lvl3pPr marL="685800" indent="0">
              <a:buNone/>
              <a:defRPr sz="1350" b="1"/>
            </a:lvl3pPr>
            <a:lvl4pPr marL="1028700" indent="0">
              <a:buNone/>
              <a:defRPr sz="1350" b="1"/>
            </a:lvl4pPr>
            <a:lvl5pPr marL="1371600" indent="0">
              <a:buNone/>
              <a:defRPr sz="1350" b="1"/>
            </a:lvl5pPr>
          </a:lstStyle>
          <a:p>
            <a:pPr lvl="0"/>
            <a:endParaRPr lang="en-GB" noProof="0" dirty="0"/>
          </a:p>
        </p:txBody>
      </p:sp>
      <p:sp>
        <p:nvSpPr>
          <p:cNvPr id="64" name="Text Placeholder 49"/>
          <p:cNvSpPr>
            <a:spLocks noGrp="1"/>
          </p:cNvSpPr>
          <p:nvPr>
            <p:ph type="body" sz="quarter" idx="32" hasCustomPrompt="1"/>
          </p:nvPr>
        </p:nvSpPr>
        <p:spPr>
          <a:xfrm>
            <a:off x="440267" y="3082699"/>
            <a:ext cx="720000" cy="540000"/>
          </a:xfrm>
          <a:prstGeom prst="rect">
            <a:avLst/>
          </a:prstGeom>
          <a:solidFill>
            <a:schemeClr val="tx2"/>
          </a:solidFill>
          <a:ln w="19050" cmpd="sng">
            <a:noFill/>
          </a:ln>
        </p:spPr>
        <p:txBody>
          <a:bodyPr vert="horz" anchor="ctr"/>
          <a:lstStyle>
            <a:lvl1pPr marL="0" indent="0" algn="ctr">
              <a:lnSpc>
                <a:spcPts val="2100"/>
              </a:lnSpc>
              <a:spcBef>
                <a:spcPts val="0"/>
              </a:spcBef>
              <a:buNone/>
              <a:defRPr sz="1800" b="1">
                <a:solidFill>
                  <a:srgbClr val="D8DCDE"/>
                </a:solidFill>
                <a:latin typeface="Arial" pitchFamily="34" charset="0"/>
                <a:cs typeface="Arial" pitchFamily="34" charset="0"/>
              </a:defRPr>
            </a:lvl1pPr>
          </a:lstStyle>
          <a:p>
            <a:pPr lvl="0"/>
            <a:r>
              <a:rPr lang="en-GB" noProof="0"/>
              <a:t>3</a:t>
            </a:r>
          </a:p>
        </p:txBody>
      </p:sp>
      <p:sp>
        <p:nvSpPr>
          <p:cNvPr id="66" name="Table Placeholder 29"/>
          <p:cNvSpPr>
            <a:spLocks noGrp="1"/>
          </p:cNvSpPr>
          <p:nvPr>
            <p:ph type="tbl" sz="quarter" idx="33"/>
          </p:nvPr>
        </p:nvSpPr>
        <p:spPr>
          <a:xfrm>
            <a:off x="1316572" y="3763175"/>
            <a:ext cx="7968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dirty="0"/>
          </a:p>
        </p:txBody>
      </p:sp>
      <p:sp>
        <p:nvSpPr>
          <p:cNvPr id="67" name="Text Placeholder 2"/>
          <p:cNvSpPr>
            <a:spLocks noGrp="1"/>
          </p:cNvSpPr>
          <p:nvPr>
            <p:ph type="body" sz="quarter" idx="34"/>
          </p:nvPr>
        </p:nvSpPr>
        <p:spPr>
          <a:xfrm>
            <a:off x="1395601" y="3911927"/>
            <a:ext cx="7624231" cy="394199"/>
          </a:xfrm>
          <a:prstGeom prst="rect">
            <a:avLst/>
          </a:prstGeom>
        </p:spPr>
        <p:txBody>
          <a:bodyPr vert="horz"/>
          <a:lstStyle>
            <a:lvl1pPr marL="0" indent="0">
              <a:lnSpc>
                <a:spcPct val="60000"/>
              </a:lnSpc>
              <a:buNone/>
              <a:defRPr sz="1500" b="1">
                <a:solidFill>
                  <a:schemeClr val="tx2"/>
                </a:solidFill>
                <a:latin typeface="Arial" pitchFamily="34" charset="0"/>
                <a:cs typeface="Arial" pitchFamily="34" charset="0"/>
              </a:defRPr>
            </a:lvl1pPr>
            <a:lvl2pPr marL="342900" indent="0">
              <a:buNone/>
              <a:defRPr sz="1350" b="1"/>
            </a:lvl2pPr>
            <a:lvl3pPr marL="685800" indent="0">
              <a:buNone/>
              <a:defRPr sz="1350" b="1"/>
            </a:lvl3pPr>
            <a:lvl4pPr marL="1028700" indent="0">
              <a:buNone/>
              <a:defRPr sz="1350" b="1"/>
            </a:lvl4pPr>
            <a:lvl5pPr marL="1371600" indent="0">
              <a:buNone/>
              <a:defRPr sz="1350" b="1"/>
            </a:lvl5pPr>
          </a:lstStyle>
          <a:p>
            <a:pPr lvl="0"/>
            <a:endParaRPr lang="en-GB" noProof="0" dirty="0"/>
          </a:p>
        </p:txBody>
      </p:sp>
      <p:sp>
        <p:nvSpPr>
          <p:cNvPr id="68" name="Text Placeholder 49"/>
          <p:cNvSpPr>
            <a:spLocks noGrp="1"/>
          </p:cNvSpPr>
          <p:nvPr>
            <p:ph type="body" sz="quarter" idx="35" hasCustomPrompt="1"/>
          </p:nvPr>
        </p:nvSpPr>
        <p:spPr>
          <a:xfrm>
            <a:off x="440267" y="3763643"/>
            <a:ext cx="720000" cy="540000"/>
          </a:xfrm>
          <a:prstGeom prst="rect">
            <a:avLst/>
          </a:prstGeom>
          <a:solidFill>
            <a:srgbClr val="D8DCDE"/>
          </a:solidFill>
          <a:ln w="19050" cmpd="sng">
            <a:noFill/>
          </a:ln>
        </p:spPr>
        <p:txBody>
          <a:bodyPr vert="horz" anchor="ctr"/>
          <a:lstStyle>
            <a:lvl1pPr marL="0" indent="0" algn="ctr">
              <a:lnSpc>
                <a:spcPts val="2100"/>
              </a:lnSpc>
              <a:spcBef>
                <a:spcPts val="0"/>
              </a:spcBef>
              <a:buNone/>
              <a:defRPr sz="1800" b="1">
                <a:solidFill>
                  <a:schemeClr val="tx2"/>
                </a:solidFill>
                <a:latin typeface="Arial" pitchFamily="34" charset="0"/>
                <a:cs typeface="Arial" pitchFamily="34" charset="0"/>
              </a:defRPr>
            </a:lvl1pPr>
          </a:lstStyle>
          <a:p>
            <a:pPr lvl="0"/>
            <a:r>
              <a:rPr lang="en-GB" noProof="0"/>
              <a:t>4</a:t>
            </a:r>
          </a:p>
        </p:txBody>
      </p:sp>
      <p:sp>
        <p:nvSpPr>
          <p:cNvPr id="70" name="Table Placeholder 29"/>
          <p:cNvSpPr>
            <a:spLocks noGrp="1"/>
          </p:cNvSpPr>
          <p:nvPr>
            <p:ph type="tbl" sz="quarter" idx="36"/>
          </p:nvPr>
        </p:nvSpPr>
        <p:spPr>
          <a:xfrm>
            <a:off x="1316572" y="4440879"/>
            <a:ext cx="7968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dirty="0"/>
          </a:p>
        </p:txBody>
      </p:sp>
      <p:sp>
        <p:nvSpPr>
          <p:cNvPr id="71" name="Text Placeholder 2"/>
          <p:cNvSpPr>
            <a:spLocks noGrp="1"/>
          </p:cNvSpPr>
          <p:nvPr>
            <p:ph type="body" sz="quarter" idx="37"/>
          </p:nvPr>
        </p:nvSpPr>
        <p:spPr>
          <a:xfrm>
            <a:off x="1395601" y="4589631"/>
            <a:ext cx="7624231" cy="394199"/>
          </a:xfrm>
          <a:prstGeom prst="rect">
            <a:avLst/>
          </a:prstGeom>
        </p:spPr>
        <p:txBody>
          <a:bodyPr vert="horz"/>
          <a:lstStyle>
            <a:lvl1pPr marL="0" indent="0">
              <a:lnSpc>
                <a:spcPct val="60000"/>
              </a:lnSpc>
              <a:buNone/>
              <a:defRPr sz="1500" b="1">
                <a:solidFill>
                  <a:srgbClr val="C4CACD"/>
                </a:solidFill>
                <a:latin typeface="Arial" pitchFamily="34" charset="0"/>
                <a:cs typeface="Arial" pitchFamily="34" charset="0"/>
              </a:defRPr>
            </a:lvl1pPr>
            <a:lvl2pPr marL="342900" indent="0">
              <a:buNone/>
              <a:defRPr sz="1350" b="1"/>
            </a:lvl2pPr>
            <a:lvl3pPr marL="685800" indent="0">
              <a:buNone/>
              <a:defRPr sz="1350" b="1"/>
            </a:lvl3pPr>
            <a:lvl4pPr marL="1028700" indent="0">
              <a:buNone/>
              <a:defRPr sz="1350" b="1"/>
            </a:lvl4pPr>
            <a:lvl5pPr marL="1371600" indent="0">
              <a:buNone/>
              <a:defRPr sz="1350" b="1"/>
            </a:lvl5pPr>
          </a:lstStyle>
          <a:p>
            <a:pPr lvl="0"/>
            <a:endParaRPr lang="en-GB" noProof="0" dirty="0"/>
          </a:p>
        </p:txBody>
      </p:sp>
      <p:sp>
        <p:nvSpPr>
          <p:cNvPr id="72" name="Text Placeholder 49"/>
          <p:cNvSpPr>
            <a:spLocks noGrp="1"/>
          </p:cNvSpPr>
          <p:nvPr>
            <p:ph type="body" sz="quarter" idx="38" hasCustomPrompt="1"/>
          </p:nvPr>
        </p:nvSpPr>
        <p:spPr>
          <a:xfrm>
            <a:off x="440267" y="4441345"/>
            <a:ext cx="720000" cy="540000"/>
          </a:xfrm>
          <a:prstGeom prst="rect">
            <a:avLst/>
          </a:prstGeom>
          <a:solidFill>
            <a:schemeClr val="tx2"/>
          </a:solidFill>
          <a:ln w="19050" cmpd="sng">
            <a:noFill/>
          </a:ln>
        </p:spPr>
        <p:txBody>
          <a:bodyPr vert="horz" anchor="ctr"/>
          <a:lstStyle>
            <a:lvl1pPr marL="0" indent="0" algn="ctr">
              <a:lnSpc>
                <a:spcPts val="2100"/>
              </a:lnSpc>
              <a:spcBef>
                <a:spcPts val="0"/>
              </a:spcBef>
              <a:buNone/>
              <a:defRPr sz="1800" b="1">
                <a:solidFill>
                  <a:srgbClr val="D8DCDE"/>
                </a:solidFill>
                <a:latin typeface="Arial" pitchFamily="34" charset="0"/>
                <a:cs typeface="Arial" pitchFamily="34" charset="0"/>
              </a:defRPr>
            </a:lvl1pPr>
          </a:lstStyle>
          <a:p>
            <a:pPr lvl="0"/>
            <a:r>
              <a:rPr lang="en-GB" noProof="0"/>
              <a:t>5</a:t>
            </a:r>
          </a:p>
        </p:txBody>
      </p:sp>
      <p:sp>
        <p:nvSpPr>
          <p:cNvPr id="74" name="Table Placeholder 29"/>
          <p:cNvSpPr>
            <a:spLocks noGrp="1"/>
          </p:cNvSpPr>
          <p:nvPr>
            <p:ph type="tbl" sz="quarter" idx="39"/>
          </p:nvPr>
        </p:nvSpPr>
        <p:spPr>
          <a:xfrm>
            <a:off x="1316572" y="5129167"/>
            <a:ext cx="7968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dirty="0"/>
          </a:p>
        </p:txBody>
      </p:sp>
      <p:sp>
        <p:nvSpPr>
          <p:cNvPr id="75" name="Text Placeholder 2"/>
          <p:cNvSpPr>
            <a:spLocks noGrp="1"/>
          </p:cNvSpPr>
          <p:nvPr>
            <p:ph type="body" sz="quarter" idx="40"/>
          </p:nvPr>
        </p:nvSpPr>
        <p:spPr>
          <a:xfrm>
            <a:off x="1395601" y="5277920"/>
            <a:ext cx="7624231" cy="394199"/>
          </a:xfrm>
          <a:prstGeom prst="rect">
            <a:avLst/>
          </a:prstGeom>
        </p:spPr>
        <p:txBody>
          <a:bodyPr vert="horz"/>
          <a:lstStyle>
            <a:lvl1pPr marL="0" indent="0">
              <a:lnSpc>
                <a:spcPct val="60000"/>
              </a:lnSpc>
              <a:buNone/>
              <a:defRPr sz="1500" b="1">
                <a:solidFill>
                  <a:srgbClr val="C4CACD"/>
                </a:solidFill>
                <a:latin typeface="Arial" pitchFamily="34" charset="0"/>
                <a:cs typeface="Arial" pitchFamily="34" charset="0"/>
              </a:defRPr>
            </a:lvl1pPr>
            <a:lvl2pPr marL="342900" indent="0">
              <a:buNone/>
              <a:defRPr sz="1350" b="1"/>
            </a:lvl2pPr>
            <a:lvl3pPr marL="685800" indent="0">
              <a:buNone/>
              <a:defRPr sz="1350" b="1"/>
            </a:lvl3pPr>
            <a:lvl4pPr marL="1028700" indent="0">
              <a:buNone/>
              <a:defRPr sz="1350" b="1"/>
            </a:lvl4pPr>
            <a:lvl5pPr marL="1371600" indent="0">
              <a:buNone/>
              <a:defRPr sz="1350" b="1"/>
            </a:lvl5pPr>
          </a:lstStyle>
          <a:p>
            <a:pPr lvl="0"/>
            <a:endParaRPr lang="en-GB" noProof="0"/>
          </a:p>
        </p:txBody>
      </p:sp>
      <p:sp>
        <p:nvSpPr>
          <p:cNvPr id="76" name="Text Placeholder 49"/>
          <p:cNvSpPr>
            <a:spLocks noGrp="1"/>
          </p:cNvSpPr>
          <p:nvPr>
            <p:ph type="body" sz="quarter" idx="41" hasCustomPrompt="1"/>
          </p:nvPr>
        </p:nvSpPr>
        <p:spPr>
          <a:xfrm>
            <a:off x="440267" y="5129635"/>
            <a:ext cx="720000" cy="540000"/>
          </a:xfrm>
          <a:prstGeom prst="rect">
            <a:avLst/>
          </a:prstGeom>
          <a:solidFill>
            <a:schemeClr val="tx2"/>
          </a:solidFill>
          <a:ln w="19050" cmpd="sng">
            <a:noFill/>
          </a:ln>
        </p:spPr>
        <p:txBody>
          <a:bodyPr vert="horz" anchor="ctr"/>
          <a:lstStyle>
            <a:lvl1pPr marL="0" indent="0" algn="ctr">
              <a:lnSpc>
                <a:spcPts val="2100"/>
              </a:lnSpc>
              <a:spcBef>
                <a:spcPts val="0"/>
              </a:spcBef>
              <a:buNone/>
              <a:defRPr sz="1800" b="1">
                <a:solidFill>
                  <a:srgbClr val="D8DCDE"/>
                </a:solidFill>
                <a:latin typeface="Arial" pitchFamily="34" charset="0"/>
                <a:cs typeface="Arial" pitchFamily="34" charset="0"/>
              </a:defRPr>
            </a:lvl1pPr>
          </a:lstStyle>
          <a:p>
            <a:pPr lvl="0"/>
            <a:r>
              <a:rPr lang="en-GB" noProof="0"/>
              <a:t>6</a:t>
            </a:r>
          </a:p>
        </p:txBody>
      </p:sp>
      <p:sp>
        <p:nvSpPr>
          <p:cNvPr id="27" name="Title 8"/>
          <p:cNvSpPr>
            <a:spLocks noGrp="1"/>
          </p:cNvSpPr>
          <p:nvPr>
            <p:ph type="title" hasCustomPrompt="1"/>
          </p:nvPr>
        </p:nvSpPr>
        <p:spPr>
          <a:xfrm>
            <a:off x="316085" y="269647"/>
            <a:ext cx="11687535" cy="414000"/>
          </a:xfrm>
          <a:prstGeom prst="rect">
            <a:avLst/>
          </a:prstGeom>
        </p:spPr>
        <p:txBody>
          <a:bodyPr vert="horz"/>
          <a:lstStyle>
            <a:lvl1pPr algn="l" defTabSz="342900" rtl="0" eaLnBrk="1" latinLnBrk="0" hangingPunct="1">
              <a:lnSpc>
                <a:spcPts val="2250"/>
              </a:lnSpc>
              <a:spcBef>
                <a:spcPct val="0"/>
              </a:spcBef>
              <a:buNone/>
              <a:defRPr lang="en-GB" sz="2400" b="1" kern="1200" baseline="0" noProof="0" dirty="0">
                <a:solidFill>
                  <a:schemeClr val="tx2"/>
                </a:solidFill>
                <a:latin typeface="Arial" pitchFamily="34" charset="0"/>
                <a:ea typeface="+mj-ea"/>
                <a:cs typeface="Arial" pitchFamily="34" charset="0"/>
              </a:defRPr>
            </a:lvl1pPr>
          </a:lstStyle>
          <a:p>
            <a:r>
              <a:rPr lang="en-GB" noProof="0" dirty="0"/>
              <a:t>Click to add navigation 4 title</a:t>
            </a:r>
          </a:p>
        </p:txBody>
      </p:sp>
      <p:sp>
        <p:nvSpPr>
          <p:cNvPr id="22" name="Slide Number Placeholder 5"/>
          <p:cNvSpPr>
            <a:spLocks noGrp="1"/>
          </p:cNvSpPr>
          <p:nvPr>
            <p:ph type="sldNum" sz="quarter" idx="4"/>
          </p:nvPr>
        </p:nvSpPr>
        <p:spPr>
          <a:xfrm>
            <a:off x="422400" y="6431533"/>
            <a:ext cx="528000" cy="216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Tree>
    <p:extLst>
      <p:ext uri="{BB962C8B-B14F-4D97-AF65-F5344CB8AC3E}">
        <p14:creationId xmlns:p14="http://schemas.microsoft.com/office/powerpoint/2010/main" val="200461649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Nav Contents 5">
    <p:spTree>
      <p:nvGrpSpPr>
        <p:cNvPr id="1" name=""/>
        <p:cNvGrpSpPr/>
        <p:nvPr/>
      </p:nvGrpSpPr>
      <p:grpSpPr>
        <a:xfrm>
          <a:off x="0" y="0"/>
          <a:ext cx="0" cy="0"/>
          <a:chOff x="0" y="0"/>
          <a:chExt cx="0" cy="0"/>
        </a:xfrm>
      </p:grpSpPr>
      <p:sp>
        <p:nvSpPr>
          <p:cNvPr id="30" name="Table Placeholder 29"/>
          <p:cNvSpPr>
            <a:spLocks noGrp="1"/>
          </p:cNvSpPr>
          <p:nvPr>
            <p:ph type="tbl" sz="quarter" idx="15"/>
          </p:nvPr>
        </p:nvSpPr>
        <p:spPr>
          <a:xfrm>
            <a:off x="1316572" y="1731133"/>
            <a:ext cx="7968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dirty="0"/>
          </a:p>
        </p:txBody>
      </p:sp>
      <p:sp>
        <p:nvSpPr>
          <p:cNvPr id="26" name="Text Placeholder 2"/>
          <p:cNvSpPr>
            <a:spLocks noGrp="1"/>
          </p:cNvSpPr>
          <p:nvPr>
            <p:ph type="body" sz="quarter" idx="14"/>
          </p:nvPr>
        </p:nvSpPr>
        <p:spPr>
          <a:xfrm>
            <a:off x="1395601" y="1879886"/>
            <a:ext cx="7624231" cy="394199"/>
          </a:xfrm>
          <a:prstGeom prst="rect">
            <a:avLst/>
          </a:prstGeom>
        </p:spPr>
        <p:txBody>
          <a:bodyPr vert="horz"/>
          <a:lstStyle>
            <a:lvl1pPr marL="0" indent="0">
              <a:lnSpc>
                <a:spcPct val="60000"/>
              </a:lnSpc>
              <a:buNone/>
              <a:defRPr sz="1500" b="1">
                <a:solidFill>
                  <a:srgbClr val="C4CACD"/>
                </a:solidFill>
                <a:latin typeface="Arial" pitchFamily="34" charset="0"/>
                <a:cs typeface="Arial" pitchFamily="34" charset="0"/>
              </a:defRPr>
            </a:lvl1pPr>
            <a:lvl2pPr marL="342900" indent="0">
              <a:buNone/>
              <a:defRPr sz="1350" b="1"/>
            </a:lvl2pPr>
            <a:lvl3pPr marL="685800" indent="0">
              <a:buNone/>
              <a:defRPr sz="1350" b="1"/>
            </a:lvl3pPr>
            <a:lvl4pPr marL="1028700" indent="0">
              <a:buNone/>
              <a:defRPr sz="1350" b="1"/>
            </a:lvl4pPr>
            <a:lvl5pPr marL="1371600" indent="0">
              <a:buNone/>
              <a:defRPr sz="1350" b="1"/>
            </a:lvl5pPr>
          </a:lstStyle>
          <a:p>
            <a:pPr lvl="0"/>
            <a:endParaRPr lang="en-GB" noProof="0" dirty="0"/>
          </a:p>
        </p:txBody>
      </p:sp>
      <p:sp>
        <p:nvSpPr>
          <p:cNvPr id="50" name="Text Placeholder 49"/>
          <p:cNvSpPr>
            <a:spLocks noGrp="1"/>
          </p:cNvSpPr>
          <p:nvPr>
            <p:ph type="body" sz="quarter" idx="26" hasCustomPrompt="1"/>
          </p:nvPr>
        </p:nvSpPr>
        <p:spPr>
          <a:xfrm>
            <a:off x="440267" y="1731600"/>
            <a:ext cx="720000" cy="540000"/>
          </a:xfrm>
          <a:prstGeom prst="rect">
            <a:avLst/>
          </a:prstGeom>
          <a:solidFill>
            <a:schemeClr val="tx2"/>
          </a:solidFill>
          <a:ln w="19050" cmpd="sng">
            <a:noFill/>
          </a:ln>
        </p:spPr>
        <p:txBody>
          <a:bodyPr vert="horz" anchor="ctr"/>
          <a:lstStyle>
            <a:lvl1pPr marL="0" indent="0" algn="ctr">
              <a:lnSpc>
                <a:spcPts val="2100"/>
              </a:lnSpc>
              <a:spcBef>
                <a:spcPts val="0"/>
              </a:spcBef>
              <a:buNone/>
              <a:defRPr sz="1800" b="1">
                <a:solidFill>
                  <a:srgbClr val="D8DCDE"/>
                </a:solidFill>
                <a:latin typeface="Arial" pitchFamily="34" charset="0"/>
                <a:cs typeface="Arial" pitchFamily="34" charset="0"/>
              </a:defRPr>
            </a:lvl1pPr>
          </a:lstStyle>
          <a:p>
            <a:pPr lvl="0"/>
            <a:r>
              <a:rPr lang="en-GB" noProof="0"/>
              <a:t>1</a:t>
            </a:r>
          </a:p>
        </p:txBody>
      </p:sp>
      <p:sp>
        <p:nvSpPr>
          <p:cNvPr id="58" name="Table Placeholder 29"/>
          <p:cNvSpPr>
            <a:spLocks noGrp="1"/>
          </p:cNvSpPr>
          <p:nvPr>
            <p:ph type="tbl" sz="quarter" idx="27"/>
          </p:nvPr>
        </p:nvSpPr>
        <p:spPr>
          <a:xfrm>
            <a:off x="1316572" y="2403489"/>
            <a:ext cx="7968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dirty="0"/>
          </a:p>
        </p:txBody>
      </p:sp>
      <p:sp>
        <p:nvSpPr>
          <p:cNvPr id="59" name="Text Placeholder 2"/>
          <p:cNvSpPr>
            <a:spLocks noGrp="1"/>
          </p:cNvSpPr>
          <p:nvPr>
            <p:ph type="body" sz="quarter" idx="28"/>
          </p:nvPr>
        </p:nvSpPr>
        <p:spPr>
          <a:xfrm>
            <a:off x="1395601" y="2552243"/>
            <a:ext cx="7624231" cy="394199"/>
          </a:xfrm>
          <a:prstGeom prst="rect">
            <a:avLst/>
          </a:prstGeom>
        </p:spPr>
        <p:txBody>
          <a:bodyPr vert="horz"/>
          <a:lstStyle>
            <a:lvl1pPr marL="0" indent="0">
              <a:lnSpc>
                <a:spcPct val="60000"/>
              </a:lnSpc>
              <a:buNone/>
              <a:defRPr sz="1500" b="1" baseline="0">
                <a:solidFill>
                  <a:srgbClr val="C4CACD"/>
                </a:solidFill>
                <a:latin typeface="Arial" pitchFamily="34" charset="0"/>
                <a:cs typeface="Arial" pitchFamily="34" charset="0"/>
              </a:defRPr>
            </a:lvl1pPr>
            <a:lvl2pPr marL="342900" indent="0">
              <a:buNone/>
              <a:defRPr sz="1350" b="1"/>
            </a:lvl2pPr>
            <a:lvl3pPr marL="685800" indent="0">
              <a:buNone/>
              <a:defRPr sz="1350" b="1"/>
            </a:lvl3pPr>
            <a:lvl4pPr marL="1028700" indent="0">
              <a:buNone/>
              <a:defRPr sz="1350" b="1"/>
            </a:lvl4pPr>
            <a:lvl5pPr marL="1371600" indent="0">
              <a:buNone/>
              <a:defRPr sz="1350" b="1"/>
            </a:lvl5pPr>
          </a:lstStyle>
          <a:p>
            <a:pPr lvl="0"/>
            <a:endParaRPr lang="en-GB" noProof="0" dirty="0"/>
          </a:p>
        </p:txBody>
      </p:sp>
      <p:sp>
        <p:nvSpPr>
          <p:cNvPr id="60" name="Text Placeholder 49"/>
          <p:cNvSpPr>
            <a:spLocks noGrp="1"/>
          </p:cNvSpPr>
          <p:nvPr>
            <p:ph type="body" sz="quarter" idx="29" hasCustomPrompt="1"/>
          </p:nvPr>
        </p:nvSpPr>
        <p:spPr>
          <a:xfrm>
            <a:off x="440267" y="2403956"/>
            <a:ext cx="720000" cy="540000"/>
          </a:xfrm>
          <a:prstGeom prst="rect">
            <a:avLst/>
          </a:prstGeom>
          <a:solidFill>
            <a:schemeClr val="tx2"/>
          </a:solidFill>
          <a:ln w="19050" cmpd="sng">
            <a:noFill/>
          </a:ln>
        </p:spPr>
        <p:txBody>
          <a:bodyPr vert="horz" anchor="ctr"/>
          <a:lstStyle>
            <a:lvl1pPr marL="0" indent="0" algn="ctr">
              <a:lnSpc>
                <a:spcPts val="2100"/>
              </a:lnSpc>
              <a:spcBef>
                <a:spcPts val="0"/>
              </a:spcBef>
              <a:buNone/>
              <a:defRPr sz="1800" b="1">
                <a:solidFill>
                  <a:srgbClr val="D8DCDE"/>
                </a:solidFill>
                <a:latin typeface="Arial" pitchFamily="34" charset="0"/>
                <a:cs typeface="Arial" pitchFamily="34" charset="0"/>
              </a:defRPr>
            </a:lvl1pPr>
          </a:lstStyle>
          <a:p>
            <a:pPr lvl="0"/>
            <a:r>
              <a:rPr lang="en-GB" noProof="0"/>
              <a:t>2</a:t>
            </a:r>
          </a:p>
        </p:txBody>
      </p:sp>
      <p:sp>
        <p:nvSpPr>
          <p:cNvPr id="62" name="Table Placeholder 29"/>
          <p:cNvSpPr>
            <a:spLocks noGrp="1"/>
          </p:cNvSpPr>
          <p:nvPr>
            <p:ph type="tbl" sz="quarter" idx="30"/>
          </p:nvPr>
        </p:nvSpPr>
        <p:spPr>
          <a:xfrm>
            <a:off x="1316572" y="3082231"/>
            <a:ext cx="7968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dirty="0"/>
          </a:p>
        </p:txBody>
      </p:sp>
      <p:sp>
        <p:nvSpPr>
          <p:cNvPr id="63" name="Text Placeholder 2"/>
          <p:cNvSpPr>
            <a:spLocks noGrp="1"/>
          </p:cNvSpPr>
          <p:nvPr>
            <p:ph type="body" sz="quarter" idx="31"/>
          </p:nvPr>
        </p:nvSpPr>
        <p:spPr>
          <a:xfrm>
            <a:off x="1395601" y="3230984"/>
            <a:ext cx="7624231" cy="394199"/>
          </a:xfrm>
          <a:prstGeom prst="rect">
            <a:avLst/>
          </a:prstGeom>
        </p:spPr>
        <p:txBody>
          <a:bodyPr vert="horz"/>
          <a:lstStyle>
            <a:lvl1pPr marL="0" indent="0">
              <a:lnSpc>
                <a:spcPct val="60000"/>
              </a:lnSpc>
              <a:buNone/>
              <a:defRPr sz="1500" b="1">
                <a:solidFill>
                  <a:srgbClr val="C4CACD"/>
                </a:solidFill>
                <a:latin typeface="Arial" pitchFamily="34" charset="0"/>
                <a:cs typeface="Arial" pitchFamily="34" charset="0"/>
              </a:defRPr>
            </a:lvl1pPr>
            <a:lvl2pPr marL="342900" indent="0">
              <a:buNone/>
              <a:defRPr sz="1350" b="1"/>
            </a:lvl2pPr>
            <a:lvl3pPr marL="685800" indent="0">
              <a:buNone/>
              <a:defRPr sz="1350" b="1"/>
            </a:lvl3pPr>
            <a:lvl4pPr marL="1028700" indent="0">
              <a:buNone/>
              <a:defRPr sz="1350" b="1"/>
            </a:lvl4pPr>
            <a:lvl5pPr marL="1371600" indent="0">
              <a:buNone/>
              <a:defRPr sz="1350" b="1"/>
            </a:lvl5pPr>
          </a:lstStyle>
          <a:p>
            <a:pPr lvl="0"/>
            <a:endParaRPr lang="en-GB" noProof="0"/>
          </a:p>
        </p:txBody>
      </p:sp>
      <p:sp>
        <p:nvSpPr>
          <p:cNvPr id="64" name="Text Placeholder 49"/>
          <p:cNvSpPr>
            <a:spLocks noGrp="1"/>
          </p:cNvSpPr>
          <p:nvPr>
            <p:ph type="body" sz="quarter" idx="32" hasCustomPrompt="1"/>
          </p:nvPr>
        </p:nvSpPr>
        <p:spPr>
          <a:xfrm>
            <a:off x="440267" y="3082699"/>
            <a:ext cx="720000" cy="540000"/>
          </a:xfrm>
          <a:prstGeom prst="rect">
            <a:avLst/>
          </a:prstGeom>
          <a:solidFill>
            <a:schemeClr val="tx2"/>
          </a:solidFill>
          <a:ln w="19050" cmpd="sng">
            <a:noFill/>
          </a:ln>
        </p:spPr>
        <p:txBody>
          <a:bodyPr vert="horz" anchor="ctr"/>
          <a:lstStyle>
            <a:lvl1pPr marL="0" indent="0" algn="ctr">
              <a:lnSpc>
                <a:spcPts val="2100"/>
              </a:lnSpc>
              <a:spcBef>
                <a:spcPts val="0"/>
              </a:spcBef>
              <a:buNone/>
              <a:defRPr sz="1800" b="1">
                <a:solidFill>
                  <a:srgbClr val="D8DCDE"/>
                </a:solidFill>
                <a:latin typeface="Arial" pitchFamily="34" charset="0"/>
                <a:cs typeface="Arial" pitchFamily="34" charset="0"/>
              </a:defRPr>
            </a:lvl1pPr>
          </a:lstStyle>
          <a:p>
            <a:pPr lvl="0"/>
            <a:r>
              <a:rPr lang="en-GB" noProof="0"/>
              <a:t>3</a:t>
            </a:r>
          </a:p>
        </p:txBody>
      </p:sp>
      <p:sp>
        <p:nvSpPr>
          <p:cNvPr id="66" name="Table Placeholder 29"/>
          <p:cNvSpPr>
            <a:spLocks noGrp="1"/>
          </p:cNvSpPr>
          <p:nvPr>
            <p:ph type="tbl" sz="quarter" idx="33"/>
          </p:nvPr>
        </p:nvSpPr>
        <p:spPr>
          <a:xfrm>
            <a:off x="1316572" y="3763175"/>
            <a:ext cx="7968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dirty="0"/>
          </a:p>
        </p:txBody>
      </p:sp>
      <p:sp>
        <p:nvSpPr>
          <p:cNvPr id="67" name="Text Placeholder 2"/>
          <p:cNvSpPr>
            <a:spLocks noGrp="1"/>
          </p:cNvSpPr>
          <p:nvPr>
            <p:ph type="body" sz="quarter" idx="34"/>
          </p:nvPr>
        </p:nvSpPr>
        <p:spPr>
          <a:xfrm>
            <a:off x="1395601" y="3911927"/>
            <a:ext cx="7624231" cy="394199"/>
          </a:xfrm>
          <a:prstGeom prst="rect">
            <a:avLst/>
          </a:prstGeom>
        </p:spPr>
        <p:txBody>
          <a:bodyPr vert="horz"/>
          <a:lstStyle>
            <a:lvl1pPr marL="0" indent="0">
              <a:lnSpc>
                <a:spcPct val="60000"/>
              </a:lnSpc>
              <a:buNone/>
              <a:defRPr sz="1500" b="1">
                <a:solidFill>
                  <a:srgbClr val="C4CACD"/>
                </a:solidFill>
                <a:latin typeface="Arial" pitchFamily="34" charset="0"/>
                <a:cs typeface="Arial" pitchFamily="34" charset="0"/>
              </a:defRPr>
            </a:lvl1pPr>
            <a:lvl2pPr marL="342900" indent="0">
              <a:buNone/>
              <a:defRPr sz="1350" b="1"/>
            </a:lvl2pPr>
            <a:lvl3pPr marL="685800" indent="0">
              <a:buNone/>
              <a:defRPr sz="1350" b="1"/>
            </a:lvl3pPr>
            <a:lvl4pPr marL="1028700" indent="0">
              <a:buNone/>
              <a:defRPr sz="1350" b="1"/>
            </a:lvl4pPr>
            <a:lvl5pPr marL="1371600" indent="0">
              <a:buNone/>
              <a:defRPr sz="1350" b="1"/>
            </a:lvl5pPr>
          </a:lstStyle>
          <a:p>
            <a:pPr lvl="0"/>
            <a:endParaRPr lang="en-GB" noProof="0" dirty="0"/>
          </a:p>
        </p:txBody>
      </p:sp>
      <p:sp>
        <p:nvSpPr>
          <p:cNvPr id="68" name="Text Placeholder 49"/>
          <p:cNvSpPr>
            <a:spLocks noGrp="1"/>
          </p:cNvSpPr>
          <p:nvPr>
            <p:ph type="body" sz="quarter" idx="35" hasCustomPrompt="1"/>
          </p:nvPr>
        </p:nvSpPr>
        <p:spPr>
          <a:xfrm>
            <a:off x="440267" y="3763643"/>
            <a:ext cx="720000" cy="540000"/>
          </a:xfrm>
          <a:prstGeom prst="rect">
            <a:avLst/>
          </a:prstGeom>
          <a:solidFill>
            <a:schemeClr val="tx2"/>
          </a:solidFill>
          <a:ln w="19050" cmpd="sng">
            <a:noFill/>
          </a:ln>
        </p:spPr>
        <p:txBody>
          <a:bodyPr vert="horz" anchor="ctr"/>
          <a:lstStyle>
            <a:lvl1pPr marL="0" indent="0" algn="ctr">
              <a:lnSpc>
                <a:spcPts val="2100"/>
              </a:lnSpc>
              <a:spcBef>
                <a:spcPts val="0"/>
              </a:spcBef>
              <a:buNone/>
              <a:defRPr sz="1800" b="1">
                <a:solidFill>
                  <a:srgbClr val="D8DCDE"/>
                </a:solidFill>
                <a:latin typeface="Arial" pitchFamily="34" charset="0"/>
                <a:cs typeface="Arial" pitchFamily="34" charset="0"/>
              </a:defRPr>
            </a:lvl1pPr>
          </a:lstStyle>
          <a:p>
            <a:pPr lvl="0"/>
            <a:r>
              <a:rPr lang="en-GB" noProof="0"/>
              <a:t>4</a:t>
            </a:r>
          </a:p>
        </p:txBody>
      </p:sp>
      <p:sp>
        <p:nvSpPr>
          <p:cNvPr id="70" name="Table Placeholder 29"/>
          <p:cNvSpPr>
            <a:spLocks noGrp="1"/>
          </p:cNvSpPr>
          <p:nvPr>
            <p:ph type="tbl" sz="quarter" idx="36"/>
          </p:nvPr>
        </p:nvSpPr>
        <p:spPr>
          <a:xfrm>
            <a:off x="1316572" y="4440879"/>
            <a:ext cx="7968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dirty="0"/>
          </a:p>
        </p:txBody>
      </p:sp>
      <p:sp>
        <p:nvSpPr>
          <p:cNvPr id="71" name="Text Placeholder 2"/>
          <p:cNvSpPr>
            <a:spLocks noGrp="1"/>
          </p:cNvSpPr>
          <p:nvPr>
            <p:ph type="body" sz="quarter" idx="37"/>
          </p:nvPr>
        </p:nvSpPr>
        <p:spPr>
          <a:xfrm>
            <a:off x="1395601" y="4589631"/>
            <a:ext cx="7624231" cy="394199"/>
          </a:xfrm>
          <a:prstGeom prst="rect">
            <a:avLst/>
          </a:prstGeom>
        </p:spPr>
        <p:txBody>
          <a:bodyPr vert="horz"/>
          <a:lstStyle>
            <a:lvl1pPr marL="0" indent="0">
              <a:lnSpc>
                <a:spcPct val="60000"/>
              </a:lnSpc>
              <a:buNone/>
              <a:defRPr sz="1500" b="1">
                <a:solidFill>
                  <a:schemeClr val="tx2"/>
                </a:solidFill>
                <a:latin typeface="Arial" pitchFamily="34" charset="0"/>
                <a:cs typeface="Arial" pitchFamily="34" charset="0"/>
              </a:defRPr>
            </a:lvl1pPr>
            <a:lvl2pPr marL="342900" indent="0">
              <a:buNone/>
              <a:defRPr sz="1350" b="1"/>
            </a:lvl2pPr>
            <a:lvl3pPr marL="685800" indent="0">
              <a:buNone/>
              <a:defRPr sz="1350" b="1"/>
            </a:lvl3pPr>
            <a:lvl4pPr marL="1028700" indent="0">
              <a:buNone/>
              <a:defRPr sz="1350" b="1"/>
            </a:lvl4pPr>
            <a:lvl5pPr marL="1371600" indent="0">
              <a:buNone/>
              <a:defRPr sz="1350" b="1"/>
            </a:lvl5pPr>
          </a:lstStyle>
          <a:p>
            <a:pPr lvl="0"/>
            <a:endParaRPr lang="en-GB" noProof="0" dirty="0"/>
          </a:p>
        </p:txBody>
      </p:sp>
      <p:sp>
        <p:nvSpPr>
          <p:cNvPr id="72" name="Text Placeholder 49"/>
          <p:cNvSpPr>
            <a:spLocks noGrp="1"/>
          </p:cNvSpPr>
          <p:nvPr>
            <p:ph type="body" sz="quarter" idx="38" hasCustomPrompt="1"/>
          </p:nvPr>
        </p:nvSpPr>
        <p:spPr>
          <a:xfrm>
            <a:off x="440267" y="4441345"/>
            <a:ext cx="720000" cy="540000"/>
          </a:xfrm>
          <a:prstGeom prst="rect">
            <a:avLst/>
          </a:prstGeom>
          <a:solidFill>
            <a:srgbClr val="D8DCDE"/>
          </a:solidFill>
          <a:ln w="19050" cmpd="sng">
            <a:noFill/>
          </a:ln>
        </p:spPr>
        <p:txBody>
          <a:bodyPr vert="horz" anchor="ctr"/>
          <a:lstStyle>
            <a:lvl1pPr marL="0" indent="0" algn="ctr">
              <a:lnSpc>
                <a:spcPts val="2100"/>
              </a:lnSpc>
              <a:spcBef>
                <a:spcPts val="0"/>
              </a:spcBef>
              <a:buNone/>
              <a:defRPr sz="1800" b="1">
                <a:solidFill>
                  <a:schemeClr val="tx2"/>
                </a:solidFill>
                <a:latin typeface="Arial" pitchFamily="34" charset="0"/>
                <a:cs typeface="Arial" pitchFamily="34" charset="0"/>
              </a:defRPr>
            </a:lvl1pPr>
          </a:lstStyle>
          <a:p>
            <a:pPr lvl="0"/>
            <a:r>
              <a:rPr lang="en-GB" noProof="0"/>
              <a:t>5</a:t>
            </a:r>
          </a:p>
        </p:txBody>
      </p:sp>
      <p:sp>
        <p:nvSpPr>
          <p:cNvPr id="74" name="Table Placeholder 29"/>
          <p:cNvSpPr>
            <a:spLocks noGrp="1"/>
          </p:cNvSpPr>
          <p:nvPr>
            <p:ph type="tbl" sz="quarter" idx="39"/>
          </p:nvPr>
        </p:nvSpPr>
        <p:spPr>
          <a:xfrm>
            <a:off x="1316572" y="5129167"/>
            <a:ext cx="7968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dirty="0"/>
          </a:p>
        </p:txBody>
      </p:sp>
      <p:sp>
        <p:nvSpPr>
          <p:cNvPr id="75" name="Text Placeholder 2"/>
          <p:cNvSpPr>
            <a:spLocks noGrp="1"/>
          </p:cNvSpPr>
          <p:nvPr>
            <p:ph type="body" sz="quarter" idx="40"/>
          </p:nvPr>
        </p:nvSpPr>
        <p:spPr>
          <a:xfrm>
            <a:off x="1395601" y="5277920"/>
            <a:ext cx="7624231" cy="394199"/>
          </a:xfrm>
          <a:prstGeom prst="rect">
            <a:avLst/>
          </a:prstGeom>
        </p:spPr>
        <p:txBody>
          <a:bodyPr vert="horz"/>
          <a:lstStyle>
            <a:lvl1pPr marL="0" indent="0">
              <a:lnSpc>
                <a:spcPct val="60000"/>
              </a:lnSpc>
              <a:buNone/>
              <a:defRPr sz="1500" b="1">
                <a:solidFill>
                  <a:srgbClr val="C4CACD"/>
                </a:solidFill>
                <a:latin typeface="Arial" pitchFamily="34" charset="0"/>
                <a:cs typeface="Arial" pitchFamily="34" charset="0"/>
              </a:defRPr>
            </a:lvl1pPr>
            <a:lvl2pPr marL="342900" indent="0">
              <a:buNone/>
              <a:defRPr sz="1350" b="1"/>
            </a:lvl2pPr>
            <a:lvl3pPr marL="685800" indent="0">
              <a:buNone/>
              <a:defRPr sz="1350" b="1"/>
            </a:lvl3pPr>
            <a:lvl4pPr marL="1028700" indent="0">
              <a:buNone/>
              <a:defRPr sz="1350" b="1"/>
            </a:lvl4pPr>
            <a:lvl5pPr marL="1371600" indent="0">
              <a:buNone/>
              <a:defRPr sz="1350" b="1"/>
            </a:lvl5pPr>
          </a:lstStyle>
          <a:p>
            <a:pPr lvl="0"/>
            <a:endParaRPr lang="en-GB" noProof="0"/>
          </a:p>
        </p:txBody>
      </p:sp>
      <p:sp>
        <p:nvSpPr>
          <p:cNvPr id="76" name="Text Placeholder 49"/>
          <p:cNvSpPr>
            <a:spLocks noGrp="1"/>
          </p:cNvSpPr>
          <p:nvPr>
            <p:ph type="body" sz="quarter" idx="41" hasCustomPrompt="1"/>
          </p:nvPr>
        </p:nvSpPr>
        <p:spPr>
          <a:xfrm>
            <a:off x="440267" y="5129635"/>
            <a:ext cx="720000" cy="540000"/>
          </a:xfrm>
          <a:prstGeom prst="rect">
            <a:avLst/>
          </a:prstGeom>
          <a:solidFill>
            <a:schemeClr val="tx2"/>
          </a:solidFill>
          <a:ln w="19050" cmpd="sng">
            <a:noFill/>
          </a:ln>
        </p:spPr>
        <p:txBody>
          <a:bodyPr vert="horz" anchor="ctr"/>
          <a:lstStyle>
            <a:lvl1pPr marL="0" indent="0" algn="ctr">
              <a:lnSpc>
                <a:spcPts val="2100"/>
              </a:lnSpc>
              <a:spcBef>
                <a:spcPts val="0"/>
              </a:spcBef>
              <a:buNone/>
              <a:defRPr sz="1800" b="1">
                <a:solidFill>
                  <a:srgbClr val="D8DCDE"/>
                </a:solidFill>
                <a:latin typeface="Arial" pitchFamily="34" charset="0"/>
                <a:cs typeface="Arial" pitchFamily="34" charset="0"/>
              </a:defRPr>
            </a:lvl1pPr>
          </a:lstStyle>
          <a:p>
            <a:pPr lvl="0"/>
            <a:r>
              <a:rPr lang="en-GB" noProof="0"/>
              <a:t>6</a:t>
            </a:r>
          </a:p>
        </p:txBody>
      </p:sp>
      <p:sp>
        <p:nvSpPr>
          <p:cNvPr id="27" name="Title 8"/>
          <p:cNvSpPr>
            <a:spLocks noGrp="1"/>
          </p:cNvSpPr>
          <p:nvPr>
            <p:ph type="title" hasCustomPrompt="1"/>
          </p:nvPr>
        </p:nvSpPr>
        <p:spPr>
          <a:xfrm>
            <a:off x="316085" y="269647"/>
            <a:ext cx="11687535" cy="414000"/>
          </a:xfrm>
          <a:prstGeom prst="rect">
            <a:avLst/>
          </a:prstGeom>
        </p:spPr>
        <p:txBody>
          <a:bodyPr vert="horz"/>
          <a:lstStyle>
            <a:lvl1pPr algn="l" defTabSz="342900" rtl="0" eaLnBrk="1" latinLnBrk="0" hangingPunct="1">
              <a:lnSpc>
                <a:spcPts val="2250"/>
              </a:lnSpc>
              <a:spcBef>
                <a:spcPct val="0"/>
              </a:spcBef>
              <a:buNone/>
              <a:defRPr lang="en-GB" sz="2400" b="1" kern="1200" baseline="0" noProof="0" dirty="0">
                <a:solidFill>
                  <a:schemeClr val="tx2"/>
                </a:solidFill>
                <a:latin typeface="Arial" pitchFamily="34" charset="0"/>
                <a:ea typeface="+mj-ea"/>
                <a:cs typeface="Arial" pitchFamily="34" charset="0"/>
              </a:defRPr>
            </a:lvl1pPr>
          </a:lstStyle>
          <a:p>
            <a:r>
              <a:rPr lang="en-GB" noProof="0" dirty="0"/>
              <a:t>Click to add navigation 5 title</a:t>
            </a:r>
          </a:p>
        </p:txBody>
      </p:sp>
      <p:sp>
        <p:nvSpPr>
          <p:cNvPr id="22" name="Slide Number Placeholder 5"/>
          <p:cNvSpPr>
            <a:spLocks noGrp="1"/>
          </p:cNvSpPr>
          <p:nvPr>
            <p:ph type="sldNum" sz="quarter" idx="4"/>
          </p:nvPr>
        </p:nvSpPr>
        <p:spPr>
          <a:xfrm>
            <a:off x="422400" y="6431533"/>
            <a:ext cx="528000" cy="216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Tree>
    <p:extLst>
      <p:ext uri="{BB962C8B-B14F-4D97-AF65-F5344CB8AC3E}">
        <p14:creationId xmlns:p14="http://schemas.microsoft.com/office/powerpoint/2010/main" val="32890349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Nav Contents 6">
    <p:spTree>
      <p:nvGrpSpPr>
        <p:cNvPr id="1" name=""/>
        <p:cNvGrpSpPr/>
        <p:nvPr/>
      </p:nvGrpSpPr>
      <p:grpSpPr>
        <a:xfrm>
          <a:off x="0" y="0"/>
          <a:ext cx="0" cy="0"/>
          <a:chOff x="0" y="0"/>
          <a:chExt cx="0" cy="0"/>
        </a:xfrm>
      </p:grpSpPr>
      <p:sp>
        <p:nvSpPr>
          <p:cNvPr id="30" name="Table Placeholder 29"/>
          <p:cNvSpPr>
            <a:spLocks noGrp="1"/>
          </p:cNvSpPr>
          <p:nvPr>
            <p:ph type="tbl" sz="quarter" idx="15"/>
          </p:nvPr>
        </p:nvSpPr>
        <p:spPr>
          <a:xfrm>
            <a:off x="1316572" y="1731133"/>
            <a:ext cx="7968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dirty="0"/>
          </a:p>
        </p:txBody>
      </p:sp>
      <p:sp>
        <p:nvSpPr>
          <p:cNvPr id="26" name="Text Placeholder 2"/>
          <p:cNvSpPr>
            <a:spLocks noGrp="1"/>
          </p:cNvSpPr>
          <p:nvPr>
            <p:ph type="body" sz="quarter" idx="14"/>
          </p:nvPr>
        </p:nvSpPr>
        <p:spPr>
          <a:xfrm>
            <a:off x="1395601" y="1879886"/>
            <a:ext cx="7624231" cy="394199"/>
          </a:xfrm>
          <a:prstGeom prst="rect">
            <a:avLst/>
          </a:prstGeom>
        </p:spPr>
        <p:txBody>
          <a:bodyPr vert="horz"/>
          <a:lstStyle>
            <a:lvl1pPr marL="0" indent="0">
              <a:lnSpc>
                <a:spcPct val="60000"/>
              </a:lnSpc>
              <a:buNone/>
              <a:defRPr sz="1500" b="1">
                <a:solidFill>
                  <a:srgbClr val="C4CACD"/>
                </a:solidFill>
                <a:latin typeface="Arial" pitchFamily="34" charset="0"/>
                <a:cs typeface="Arial" pitchFamily="34" charset="0"/>
              </a:defRPr>
            </a:lvl1pPr>
            <a:lvl2pPr marL="342900" indent="0">
              <a:buNone/>
              <a:defRPr sz="1350" b="1"/>
            </a:lvl2pPr>
            <a:lvl3pPr marL="685800" indent="0">
              <a:buNone/>
              <a:defRPr sz="1350" b="1"/>
            </a:lvl3pPr>
            <a:lvl4pPr marL="1028700" indent="0">
              <a:buNone/>
              <a:defRPr sz="1350" b="1"/>
            </a:lvl4pPr>
            <a:lvl5pPr marL="1371600" indent="0">
              <a:buNone/>
              <a:defRPr sz="1350" b="1"/>
            </a:lvl5pPr>
          </a:lstStyle>
          <a:p>
            <a:pPr lvl="0"/>
            <a:endParaRPr lang="en-GB" noProof="0" dirty="0"/>
          </a:p>
        </p:txBody>
      </p:sp>
      <p:sp>
        <p:nvSpPr>
          <p:cNvPr id="50" name="Text Placeholder 49"/>
          <p:cNvSpPr>
            <a:spLocks noGrp="1"/>
          </p:cNvSpPr>
          <p:nvPr>
            <p:ph type="body" sz="quarter" idx="26" hasCustomPrompt="1"/>
          </p:nvPr>
        </p:nvSpPr>
        <p:spPr>
          <a:xfrm>
            <a:off x="440267" y="1731600"/>
            <a:ext cx="720000" cy="540000"/>
          </a:xfrm>
          <a:prstGeom prst="rect">
            <a:avLst/>
          </a:prstGeom>
          <a:solidFill>
            <a:schemeClr val="tx2"/>
          </a:solidFill>
          <a:ln w="19050" cmpd="sng">
            <a:noFill/>
          </a:ln>
        </p:spPr>
        <p:txBody>
          <a:bodyPr vert="horz" anchor="ctr"/>
          <a:lstStyle>
            <a:lvl1pPr marL="0" indent="0" algn="ctr">
              <a:lnSpc>
                <a:spcPts val="2100"/>
              </a:lnSpc>
              <a:spcBef>
                <a:spcPts val="0"/>
              </a:spcBef>
              <a:buNone/>
              <a:defRPr sz="1800" b="1">
                <a:solidFill>
                  <a:srgbClr val="D8DCDE"/>
                </a:solidFill>
                <a:latin typeface="Arial" pitchFamily="34" charset="0"/>
                <a:cs typeface="Arial" pitchFamily="34" charset="0"/>
              </a:defRPr>
            </a:lvl1pPr>
          </a:lstStyle>
          <a:p>
            <a:pPr lvl="0"/>
            <a:r>
              <a:rPr lang="en-GB" noProof="0" dirty="0"/>
              <a:t>1</a:t>
            </a:r>
          </a:p>
        </p:txBody>
      </p:sp>
      <p:sp>
        <p:nvSpPr>
          <p:cNvPr id="58" name="Table Placeholder 29"/>
          <p:cNvSpPr>
            <a:spLocks noGrp="1"/>
          </p:cNvSpPr>
          <p:nvPr>
            <p:ph type="tbl" sz="quarter" idx="27"/>
          </p:nvPr>
        </p:nvSpPr>
        <p:spPr>
          <a:xfrm>
            <a:off x="1316572" y="2403489"/>
            <a:ext cx="7968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dirty="0"/>
          </a:p>
        </p:txBody>
      </p:sp>
      <p:sp>
        <p:nvSpPr>
          <p:cNvPr id="59" name="Text Placeholder 2"/>
          <p:cNvSpPr>
            <a:spLocks noGrp="1"/>
          </p:cNvSpPr>
          <p:nvPr>
            <p:ph type="body" sz="quarter" idx="28"/>
          </p:nvPr>
        </p:nvSpPr>
        <p:spPr>
          <a:xfrm>
            <a:off x="1395601" y="2552243"/>
            <a:ext cx="7624231" cy="394199"/>
          </a:xfrm>
          <a:prstGeom prst="rect">
            <a:avLst/>
          </a:prstGeom>
        </p:spPr>
        <p:txBody>
          <a:bodyPr vert="horz"/>
          <a:lstStyle>
            <a:lvl1pPr marL="0" indent="0">
              <a:lnSpc>
                <a:spcPct val="60000"/>
              </a:lnSpc>
              <a:buNone/>
              <a:defRPr sz="1500" b="1" baseline="0">
                <a:solidFill>
                  <a:srgbClr val="C4CACD"/>
                </a:solidFill>
                <a:latin typeface="Arial" pitchFamily="34" charset="0"/>
                <a:cs typeface="Arial" pitchFamily="34" charset="0"/>
              </a:defRPr>
            </a:lvl1pPr>
            <a:lvl2pPr marL="342900" indent="0">
              <a:buNone/>
              <a:defRPr sz="1350" b="1"/>
            </a:lvl2pPr>
            <a:lvl3pPr marL="685800" indent="0">
              <a:buNone/>
              <a:defRPr sz="1350" b="1"/>
            </a:lvl3pPr>
            <a:lvl4pPr marL="1028700" indent="0">
              <a:buNone/>
              <a:defRPr sz="1350" b="1"/>
            </a:lvl4pPr>
            <a:lvl5pPr marL="1371600" indent="0">
              <a:buNone/>
              <a:defRPr sz="1350" b="1"/>
            </a:lvl5pPr>
          </a:lstStyle>
          <a:p>
            <a:pPr lvl="0"/>
            <a:endParaRPr lang="en-GB" noProof="0" dirty="0"/>
          </a:p>
        </p:txBody>
      </p:sp>
      <p:sp>
        <p:nvSpPr>
          <p:cNvPr id="60" name="Text Placeholder 49"/>
          <p:cNvSpPr>
            <a:spLocks noGrp="1"/>
          </p:cNvSpPr>
          <p:nvPr>
            <p:ph type="body" sz="quarter" idx="29" hasCustomPrompt="1"/>
          </p:nvPr>
        </p:nvSpPr>
        <p:spPr>
          <a:xfrm>
            <a:off x="440267" y="2403956"/>
            <a:ext cx="720000" cy="540000"/>
          </a:xfrm>
          <a:prstGeom prst="rect">
            <a:avLst/>
          </a:prstGeom>
          <a:solidFill>
            <a:schemeClr val="tx2"/>
          </a:solidFill>
          <a:ln w="19050" cmpd="sng">
            <a:noFill/>
          </a:ln>
        </p:spPr>
        <p:txBody>
          <a:bodyPr vert="horz" anchor="ctr"/>
          <a:lstStyle>
            <a:lvl1pPr marL="0" indent="0" algn="ctr">
              <a:lnSpc>
                <a:spcPts val="2100"/>
              </a:lnSpc>
              <a:spcBef>
                <a:spcPts val="0"/>
              </a:spcBef>
              <a:buNone/>
              <a:defRPr sz="1800" b="1">
                <a:solidFill>
                  <a:srgbClr val="D8DCDE"/>
                </a:solidFill>
                <a:latin typeface="Arial" pitchFamily="34" charset="0"/>
                <a:cs typeface="Arial" pitchFamily="34" charset="0"/>
              </a:defRPr>
            </a:lvl1pPr>
          </a:lstStyle>
          <a:p>
            <a:pPr lvl="0"/>
            <a:r>
              <a:rPr lang="en-GB" noProof="0" dirty="0"/>
              <a:t>2</a:t>
            </a:r>
          </a:p>
        </p:txBody>
      </p:sp>
      <p:sp>
        <p:nvSpPr>
          <p:cNvPr id="62" name="Table Placeholder 29"/>
          <p:cNvSpPr>
            <a:spLocks noGrp="1"/>
          </p:cNvSpPr>
          <p:nvPr>
            <p:ph type="tbl" sz="quarter" idx="30"/>
          </p:nvPr>
        </p:nvSpPr>
        <p:spPr>
          <a:xfrm>
            <a:off x="1316572" y="3082231"/>
            <a:ext cx="7968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dirty="0"/>
          </a:p>
        </p:txBody>
      </p:sp>
      <p:sp>
        <p:nvSpPr>
          <p:cNvPr id="63" name="Text Placeholder 2"/>
          <p:cNvSpPr>
            <a:spLocks noGrp="1"/>
          </p:cNvSpPr>
          <p:nvPr>
            <p:ph type="body" sz="quarter" idx="31"/>
          </p:nvPr>
        </p:nvSpPr>
        <p:spPr>
          <a:xfrm>
            <a:off x="1395601" y="3230984"/>
            <a:ext cx="7624231" cy="394199"/>
          </a:xfrm>
          <a:prstGeom prst="rect">
            <a:avLst/>
          </a:prstGeom>
        </p:spPr>
        <p:txBody>
          <a:bodyPr vert="horz"/>
          <a:lstStyle>
            <a:lvl1pPr marL="0" indent="0">
              <a:lnSpc>
                <a:spcPct val="60000"/>
              </a:lnSpc>
              <a:buNone/>
              <a:defRPr sz="1500" b="1">
                <a:solidFill>
                  <a:srgbClr val="C4CACD"/>
                </a:solidFill>
                <a:latin typeface="Arial" pitchFamily="34" charset="0"/>
                <a:cs typeface="Arial" pitchFamily="34" charset="0"/>
              </a:defRPr>
            </a:lvl1pPr>
            <a:lvl2pPr marL="342900" indent="0">
              <a:buNone/>
              <a:defRPr sz="1350" b="1"/>
            </a:lvl2pPr>
            <a:lvl3pPr marL="685800" indent="0">
              <a:buNone/>
              <a:defRPr sz="1350" b="1"/>
            </a:lvl3pPr>
            <a:lvl4pPr marL="1028700" indent="0">
              <a:buNone/>
              <a:defRPr sz="1350" b="1"/>
            </a:lvl4pPr>
            <a:lvl5pPr marL="1371600" indent="0">
              <a:buNone/>
              <a:defRPr sz="1350" b="1"/>
            </a:lvl5pPr>
          </a:lstStyle>
          <a:p>
            <a:pPr lvl="0"/>
            <a:endParaRPr lang="en-GB" noProof="0" dirty="0"/>
          </a:p>
        </p:txBody>
      </p:sp>
      <p:sp>
        <p:nvSpPr>
          <p:cNvPr id="64" name="Text Placeholder 49"/>
          <p:cNvSpPr>
            <a:spLocks noGrp="1"/>
          </p:cNvSpPr>
          <p:nvPr>
            <p:ph type="body" sz="quarter" idx="32" hasCustomPrompt="1"/>
          </p:nvPr>
        </p:nvSpPr>
        <p:spPr>
          <a:xfrm>
            <a:off x="440267" y="3082699"/>
            <a:ext cx="720000" cy="540000"/>
          </a:xfrm>
          <a:prstGeom prst="rect">
            <a:avLst/>
          </a:prstGeom>
          <a:solidFill>
            <a:schemeClr val="tx2"/>
          </a:solidFill>
          <a:ln w="19050" cmpd="sng">
            <a:noFill/>
          </a:ln>
        </p:spPr>
        <p:txBody>
          <a:bodyPr vert="horz" anchor="ctr"/>
          <a:lstStyle>
            <a:lvl1pPr marL="0" indent="0" algn="ctr">
              <a:lnSpc>
                <a:spcPts val="2100"/>
              </a:lnSpc>
              <a:spcBef>
                <a:spcPts val="0"/>
              </a:spcBef>
              <a:buNone/>
              <a:defRPr sz="1800" b="1">
                <a:solidFill>
                  <a:srgbClr val="D8DCDE"/>
                </a:solidFill>
                <a:latin typeface="Arial" pitchFamily="34" charset="0"/>
                <a:cs typeface="Arial" pitchFamily="34" charset="0"/>
              </a:defRPr>
            </a:lvl1pPr>
          </a:lstStyle>
          <a:p>
            <a:pPr lvl="0"/>
            <a:r>
              <a:rPr lang="en-GB" noProof="0"/>
              <a:t>3</a:t>
            </a:r>
          </a:p>
        </p:txBody>
      </p:sp>
      <p:sp>
        <p:nvSpPr>
          <p:cNvPr id="66" name="Table Placeholder 29"/>
          <p:cNvSpPr>
            <a:spLocks noGrp="1"/>
          </p:cNvSpPr>
          <p:nvPr>
            <p:ph type="tbl" sz="quarter" idx="33"/>
          </p:nvPr>
        </p:nvSpPr>
        <p:spPr>
          <a:xfrm>
            <a:off x="1316572" y="3763175"/>
            <a:ext cx="7968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dirty="0"/>
          </a:p>
        </p:txBody>
      </p:sp>
      <p:sp>
        <p:nvSpPr>
          <p:cNvPr id="67" name="Text Placeholder 2"/>
          <p:cNvSpPr>
            <a:spLocks noGrp="1"/>
          </p:cNvSpPr>
          <p:nvPr>
            <p:ph type="body" sz="quarter" idx="34"/>
          </p:nvPr>
        </p:nvSpPr>
        <p:spPr>
          <a:xfrm>
            <a:off x="1395601" y="3911927"/>
            <a:ext cx="7624231" cy="394199"/>
          </a:xfrm>
          <a:prstGeom prst="rect">
            <a:avLst/>
          </a:prstGeom>
        </p:spPr>
        <p:txBody>
          <a:bodyPr vert="horz"/>
          <a:lstStyle>
            <a:lvl1pPr marL="0" indent="0">
              <a:lnSpc>
                <a:spcPct val="60000"/>
              </a:lnSpc>
              <a:buNone/>
              <a:defRPr sz="1500" b="1">
                <a:solidFill>
                  <a:srgbClr val="C4CACD"/>
                </a:solidFill>
                <a:latin typeface="Arial" pitchFamily="34" charset="0"/>
                <a:cs typeface="Arial" pitchFamily="34" charset="0"/>
              </a:defRPr>
            </a:lvl1pPr>
            <a:lvl2pPr marL="342900" indent="0">
              <a:buNone/>
              <a:defRPr sz="1350" b="1"/>
            </a:lvl2pPr>
            <a:lvl3pPr marL="685800" indent="0">
              <a:buNone/>
              <a:defRPr sz="1350" b="1"/>
            </a:lvl3pPr>
            <a:lvl4pPr marL="1028700" indent="0">
              <a:buNone/>
              <a:defRPr sz="1350" b="1"/>
            </a:lvl4pPr>
            <a:lvl5pPr marL="1371600" indent="0">
              <a:buNone/>
              <a:defRPr sz="1350" b="1"/>
            </a:lvl5pPr>
          </a:lstStyle>
          <a:p>
            <a:pPr lvl="0"/>
            <a:endParaRPr lang="en-GB" noProof="0" dirty="0"/>
          </a:p>
        </p:txBody>
      </p:sp>
      <p:sp>
        <p:nvSpPr>
          <p:cNvPr id="68" name="Text Placeholder 49"/>
          <p:cNvSpPr>
            <a:spLocks noGrp="1"/>
          </p:cNvSpPr>
          <p:nvPr>
            <p:ph type="body" sz="quarter" idx="35" hasCustomPrompt="1"/>
          </p:nvPr>
        </p:nvSpPr>
        <p:spPr>
          <a:xfrm>
            <a:off x="440267" y="3763643"/>
            <a:ext cx="720000" cy="540000"/>
          </a:xfrm>
          <a:prstGeom prst="rect">
            <a:avLst/>
          </a:prstGeom>
          <a:solidFill>
            <a:schemeClr val="tx2"/>
          </a:solidFill>
          <a:ln w="19050" cmpd="sng">
            <a:noFill/>
          </a:ln>
        </p:spPr>
        <p:txBody>
          <a:bodyPr vert="horz" anchor="ctr"/>
          <a:lstStyle>
            <a:lvl1pPr marL="0" indent="0" algn="ctr">
              <a:lnSpc>
                <a:spcPts val="2100"/>
              </a:lnSpc>
              <a:spcBef>
                <a:spcPts val="0"/>
              </a:spcBef>
              <a:buNone/>
              <a:defRPr sz="1800" b="1">
                <a:solidFill>
                  <a:srgbClr val="D8DCDE"/>
                </a:solidFill>
                <a:latin typeface="Arial" pitchFamily="34" charset="0"/>
                <a:cs typeface="Arial" pitchFamily="34" charset="0"/>
              </a:defRPr>
            </a:lvl1pPr>
          </a:lstStyle>
          <a:p>
            <a:pPr lvl="0"/>
            <a:r>
              <a:rPr lang="en-GB" noProof="0"/>
              <a:t>4</a:t>
            </a:r>
          </a:p>
        </p:txBody>
      </p:sp>
      <p:sp>
        <p:nvSpPr>
          <p:cNvPr id="70" name="Table Placeholder 29"/>
          <p:cNvSpPr>
            <a:spLocks noGrp="1"/>
          </p:cNvSpPr>
          <p:nvPr>
            <p:ph type="tbl" sz="quarter" idx="36"/>
          </p:nvPr>
        </p:nvSpPr>
        <p:spPr>
          <a:xfrm>
            <a:off x="1316572" y="4440879"/>
            <a:ext cx="7968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dirty="0"/>
          </a:p>
        </p:txBody>
      </p:sp>
      <p:sp>
        <p:nvSpPr>
          <p:cNvPr id="71" name="Text Placeholder 2"/>
          <p:cNvSpPr>
            <a:spLocks noGrp="1"/>
          </p:cNvSpPr>
          <p:nvPr>
            <p:ph type="body" sz="quarter" idx="37"/>
          </p:nvPr>
        </p:nvSpPr>
        <p:spPr>
          <a:xfrm>
            <a:off x="1395601" y="4589631"/>
            <a:ext cx="7624231" cy="394199"/>
          </a:xfrm>
          <a:prstGeom prst="rect">
            <a:avLst/>
          </a:prstGeom>
        </p:spPr>
        <p:txBody>
          <a:bodyPr vert="horz"/>
          <a:lstStyle>
            <a:lvl1pPr marL="0" indent="0">
              <a:lnSpc>
                <a:spcPct val="60000"/>
              </a:lnSpc>
              <a:buNone/>
              <a:defRPr sz="1500" b="1">
                <a:solidFill>
                  <a:srgbClr val="C4CACD"/>
                </a:solidFill>
                <a:latin typeface="Arial" pitchFamily="34" charset="0"/>
                <a:cs typeface="Arial" pitchFamily="34" charset="0"/>
              </a:defRPr>
            </a:lvl1pPr>
            <a:lvl2pPr marL="342900" indent="0">
              <a:buNone/>
              <a:defRPr sz="1350" b="1"/>
            </a:lvl2pPr>
            <a:lvl3pPr marL="685800" indent="0">
              <a:buNone/>
              <a:defRPr sz="1350" b="1"/>
            </a:lvl3pPr>
            <a:lvl4pPr marL="1028700" indent="0">
              <a:buNone/>
              <a:defRPr sz="1350" b="1"/>
            </a:lvl4pPr>
            <a:lvl5pPr marL="1371600" indent="0">
              <a:buNone/>
              <a:defRPr sz="1350" b="1"/>
            </a:lvl5pPr>
          </a:lstStyle>
          <a:p>
            <a:pPr lvl="0"/>
            <a:endParaRPr lang="en-GB" noProof="0" dirty="0"/>
          </a:p>
        </p:txBody>
      </p:sp>
      <p:sp>
        <p:nvSpPr>
          <p:cNvPr id="72" name="Text Placeholder 49"/>
          <p:cNvSpPr>
            <a:spLocks noGrp="1"/>
          </p:cNvSpPr>
          <p:nvPr>
            <p:ph type="body" sz="quarter" idx="38" hasCustomPrompt="1"/>
          </p:nvPr>
        </p:nvSpPr>
        <p:spPr>
          <a:xfrm>
            <a:off x="440267" y="4441345"/>
            <a:ext cx="720000" cy="540000"/>
          </a:xfrm>
          <a:prstGeom prst="rect">
            <a:avLst/>
          </a:prstGeom>
          <a:solidFill>
            <a:schemeClr val="tx2"/>
          </a:solidFill>
          <a:ln w="19050" cmpd="sng">
            <a:noFill/>
          </a:ln>
        </p:spPr>
        <p:txBody>
          <a:bodyPr vert="horz" anchor="ctr"/>
          <a:lstStyle>
            <a:lvl1pPr marL="0" indent="0" algn="ctr">
              <a:lnSpc>
                <a:spcPts val="2100"/>
              </a:lnSpc>
              <a:spcBef>
                <a:spcPts val="0"/>
              </a:spcBef>
              <a:buNone/>
              <a:defRPr sz="1800" b="1">
                <a:solidFill>
                  <a:srgbClr val="D8DCDE"/>
                </a:solidFill>
                <a:latin typeface="Arial" pitchFamily="34" charset="0"/>
                <a:cs typeface="Arial" pitchFamily="34" charset="0"/>
              </a:defRPr>
            </a:lvl1pPr>
          </a:lstStyle>
          <a:p>
            <a:pPr lvl="0"/>
            <a:r>
              <a:rPr lang="en-GB" noProof="0"/>
              <a:t>5</a:t>
            </a:r>
          </a:p>
        </p:txBody>
      </p:sp>
      <p:sp>
        <p:nvSpPr>
          <p:cNvPr id="74" name="Table Placeholder 29"/>
          <p:cNvSpPr>
            <a:spLocks noGrp="1"/>
          </p:cNvSpPr>
          <p:nvPr>
            <p:ph type="tbl" sz="quarter" idx="39"/>
          </p:nvPr>
        </p:nvSpPr>
        <p:spPr>
          <a:xfrm>
            <a:off x="1316572" y="5129167"/>
            <a:ext cx="7968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dirty="0"/>
          </a:p>
        </p:txBody>
      </p:sp>
      <p:sp>
        <p:nvSpPr>
          <p:cNvPr id="75" name="Text Placeholder 2"/>
          <p:cNvSpPr>
            <a:spLocks noGrp="1"/>
          </p:cNvSpPr>
          <p:nvPr>
            <p:ph type="body" sz="quarter" idx="40"/>
          </p:nvPr>
        </p:nvSpPr>
        <p:spPr>
          <a:xfrm>
            <a:off x="1395601" y="5277920"/>
            <a:ext cx="7624231" cy="394199"/>
          </a:xfrm>
          <a:prstGeom prst="rect">
            <a:avLst/>
          </a:prstGeom>
        </p:spPr>
        <p:txBody>
          <a:bodyPr vert="horz"/>
          <a:lstStyle>
            <a:lvl1pPr marL="0" indent="0">
              <a:lnSpc>
                <a:spcPct val="60000"/>
              </a:lnSpc>
              <a:buNone/>
              <a:defRPr sz="1500" b="1">
                <a:solidFill>
                  <a:schemeClr val="tx2"/>
                </a:solidFill>
                <a:latin typeface="Arial" pitchFamily="34" charset="0"/>
                <a:cs typeface="Arial" pitchFamily="34" charset="0"/>
              </a:defRPr>
            </a:lvl1pPr>
            <a:lvl2pPr marL="342900" indent="0">
              <a:buNone/>
              <a:defRPr sz="1350" b="1"/>
            </a:lvl2pPr>
            <a:lvl3pPr marL="685800" indent="0">
              <a:buNone/>
              <a:defRPr sz="1350" b="1"/>
            </a:lvl3pPr>
            <a:lvl4pPr marL="1028700" indent="0">
              <a:buNone/>
              <a:defRPr sz="1350" b="1"/>
            </a:lvl4pPr>
            <a:lvl5pPr marL="1371600" indent="0">
              <a:buNone/>
              <a:defRPr sz="1350" b="1"/>
            </a:lvl5pPr>
          </a:lstStyle>
          <a:p>
            <a:pPr lvl="0"/>
            <a:endParaRPr lang="en-GB" noProof="0" dirty="0"/>
          </a:p>
        </p:txBody>
      </p:sp>
      <p:sp>
        <p:nvSpPr>
          <p:cNvPr id="76" name="Text Placeholder 49"/>
          <p:cNvSpPr>
            <a:spLocks noGrp="1"/>
          </p:cNvSpPr>
          <p:nvPr>
            <p:ph type="body" sz="quarter" idx="41" hasCustomPrompt="1"/>
          </p:nvPr>
        </p:nvSpPr>
        <p:spPr>
          <a:xfrm>
            <a:off x="440267" y="5129635"/>
            <a:ext cx="720000" cy="540000"/>
          </a:xfrm>
          <a:prstGeom prst="rect">
            <a:avLst/>
          </a:prstGeom>
          <a:solidFill>
            <a:srgbClr val="D8DCDE"/>
          </a:solidFill>
          <a:ln w="19050" cmpd="sng">
            <a:noFill/>
          </a:ln>
        </p:spPr>
        <p:txBody>
          <a:bodyPr vert="horz" anchor="ctr"/>
          <a:lstStyle>
            <a:lvl1pPr marL="0" indent="0" algn="ctr">
              <a:lnSpc>
                <a:spcPts val="2100"/>
              </a:lnSpc>
              <a:spcBef>
                <a:spcPts val="0"/>
              </a:spcBef>
              <a:buNone/>
              <a:defRPr sz="1800" b="1">
                <a:solidFill>
                  <a:schemeClr val="tx2"/>
                </a:solidFill>
                <a:latin typeface="Arial" pitchFamily="34" charset="0"/>
                <a:cs typeface="Arial" pitchFamily="34" charset="0"/>
              </a:defRPr>
            </a:lvl1pPr>
          </a:lstStyle>
          <a:p>
            <a:pPr lvl="0"/>
            <a:r>
              <a:rPr lang="en-GB" noProof="0"/>
              <a:t>6</a:t>
            </a:r>
          </a:p>
        </p:txBody>
      </p:sp>
      <p:sp>
        <p:nvSpPr>
          <p:cNvPr id="27" name="Title 8"/>
          <p:cNvSpPr>
            <a:spLocks noGrp="1"/>
          </p:cNvSpPr>
          <p:nvPr>
            <p:ph type="title" hasCustomPrompt="1"/>
          </p:nvPr>
        </p:nvSpPr>
        <p:spPr>
          <a:xfrm>
            <a:off x="316085" y="269647"/>
            <a:ext cx="11687535" cy="414000"/>
          </a:xfrm>
          <a:prstGeom prst="rect">
            <a:avLst/>
          </a:prstGeom>
        </p:spPr>
        <p:txBody>
          <a:bodyPr vert="horz"/>
          <a:lstStyle>
            <a:lvl1pPr algn="l" defTabSz="342900" rtl="0" eaLnBrk="1" latinLnBrk="0" hangingPunct="1">
              <a:lnSpc>
                <a:spcPts val="2250"/>
              </a:lnSpc>
              <a:spcBef>
                <a:spcPct val="0"/>
              </a:spcBef>
              <a:buNone/>
              <a:defRPr lang="en-GB" sz="2400" b="1" kern="1200" baseline="0" noProof="0" dirty="0">
                <a:solidFill>
                  <a:schemeClr val="tx2"/>
                </a:solidFill>
                <a:latin typeface="Arial" pitchFamily="34" charset="0"/>
                <a:ea typeface="+mj-ea"/>
                <a:cs typeface="Arial" pitchFamily="34" charset="0"/>
              </a:defRPr>
            </a:lvl1pPr>
          </a:lstStyle>
          <a:p>
            <a:r>
              <a:rPr lang="en-GB" noProof="0" dirty="0"/>
              <a:t>Click to add navigation 6 title</a:t>
            </a:r>
          </a:p>
        </p:txBody>
      </p:sp>
      <p:sp>
        <p:nvSpPr>
          <p:cNvPr id="22" name="Slide Number Placeholder 5"/>
          <p:cNvSpPr>
            <a:spLocks noGrp="1"/>
          </p:cNvSpPr>
          <p:nvPr>
            <p:ph type="sldNum" sz="quarter" idx="4"/>
          </p:nvPr>
        </p:nvSpPr>
        <p:spPr>
          <a:xfrm>
            <a:off x="422400" y="6431533"/>
            <a:ext cx="528000" cy="216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Tree>
    <p:extLst>
      <p:ext uri="{BB962C8B-B14F-4D97-AF65-F5344CB8AC3E}">
        <p14:creationId xmlns:p14="http://schemas.microsoft.com/office/powerpoint/2010/main" val="355777318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422400" y="6431533"/>
            <a:ext cx="528000" cy="216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
        <p:nvSpPr>
          <p:cNvPr id="6" name="Rectangle 5"/>
          <p:cNvSpPr>
            <a:spLocks noGrp="1" noChangeArrowheads="1"/>
          </p:cNvSpPr>
          <p:nvPr userDrawn="1"/>
        </p:nvSpPr>
        <p:spPr bwMode="auto">
          <a:xfrm>
            <a:off x="705013" y="4575175"/>
            <a:ext cx="3585633" cy="381000"/>
          </a:xfrm>
          <a:prstGeom prst="rect">
            <a:avLst/>
          </a:prstGeom>
          <a:noFill/>
          <a:ln w="9525">
            <a:noFill/>
            <a:miter lim="800000"/>
            <a:headEnd/>
            <a:tailEnd/>
          </a:ln>
          <a:effectLst/>
        </p:spPr>
        <p:txBody>
          <a:bodyPr anchor="b"/>
          <a:lstStyle/>
          <a:p>
            <a:r>
              <a:rPr lang="en-GB" sz="1400" b="1" dirty="0">
                <a:solidFill>
                  <a:schemeClr val="tx1"/>
                </a:solidFill>
                <a:latin typeface="Arial" pitchFamily="34" charset="0"/>
                <a:cs typeface="Arial" pitchFamily="34" charset="0"/>
              </a:rPr>
              <a:t>Confidentiality Notice </a:t>
            </a:r>
            <a:endParaRPr lang="en-GB" sz="2400" dirty="0">
              <a:solidFill>
                <a:schemeClr val="tx1"/>
              </a:solidFill>
              <a:latin typeface="Arial" pitchFamily="34" charset="0"/>
              <a:cs typeface="Arial" pitchFamily="34" charset="0"/>
            </a:endParaRPr>
          </a:p>
        </p:txBody>
      </p:sp>
      <p:sp>
        <p:nvSpPr>
          <p:cNvPr id="7" name="Rectangle 6"/>
          <p:cNvSpPr>
            <a:spLocks noGrp="1" noChangeArrowheads="1"/>
          </p:cNvSpPr>
          <p:nvPr userDrawn="1"/>
        </p:nvSpPr>
        <p:spPr bwMode="auto">
          <a:xfrm>
            <a:off x="721945" y="4956175"/>
            <a:ext cx="9920657" cy="864000"/>
          </a:xfrm>
          <a:prstGeom prst="rect">
            <a:avLst/>
          </a:prstGeom>
          <a:noFill/>
          <a:ln w="9525">
            <a:noFill/>
            <a:miter lim="800000"/>
            <a:headEnd/>
            <a:tailEnd/>
          </a:ln>
          <a:effectLst/>
        </p:spPr>
        <p:txBody>
          <a:bodyPr/>
          <a:lstStyle/>
          <a:p>
            <a:r>
              <a:rPr lang="en-GB" sz="900" noProof="0" dirty="0">
                <a:solidFill>
                  <a:schemeClr val="tx1"/>
                </a:solidFill>
                <a:latin typeface="+mn-lt"/>
                <a:cs typeface="Arial"/>
              </a:rPr>
              <a:t>This file is private and may contain confidential and proprietary information. If you have received this file in error, please notify us and remove </a:t>
            </a:r>
            <a:br>
              <a:rPr lang="en-GB" sz="900" noProof="0" dirty="0">
                <a:solidFill>
                  <a:schemeClr val="tx1"/>
                </a:solidFill>
                <a:latin typeface="+mn-lt"/>
                <a:cs typeface="Arial"/>
              </a:rPr>
            </a:br>
            <a:r>
              <a:rPr lang="en-GB" sz="900" noProof="0" dirty="0">
                <a:solidFill>
                  <a:schemeClr val="tx1"/>
                </a:solidFill>
                <a:latin typeface="+mn-lt"/>
                <a:cs typeface="Arial"/>
              </a:rPr>
              <a:t>it from your system and note that you must not copy, distribute or take any action in reliance on it. Any unauthorized use or disclosure of the contents of this file is not permitted and may be unlawful. AstraZeneca PLC, </a:t>
            </a:r>
            <a:r>
              <a:rPr lang="en-US" sz="900" kern="1200" dirty="0">
                <a:solidFill>
                  <a:schemeClr val="tx1"/>
                </a:solidFill>
                <a:latin typeface="+mn-lt"/>
                <a:ea typeface="+mn-ea"/>
                <a:cs typeface="Arial"/>
              </a:rPr>
              <a:t>1 Francis Crick Avenue</a:t>
            </a:r>
            <a:r>
              <a:rPr lang="en-US" sz="900" kern="1200" baseline="0" dirty="0">
                <a:solidFill>
                  <a:schemeClr val="tx1"/>
                </a:solidFill>
                <a:latin typeface="+mn-lt"/>
                <a:ea typeface="+mn-ea"/>
                <a:cs typeface="Arial"/>
              </a:rPr>
              <a:t>, </a:t>
            </a:r>
            <a:r>
              <a:rPr lang="en-US" sz="900" kern="1200" dirty="0">
                <a:solidFill>
                  <a:schemeClr val="tx1"/>
                </a:solidFill>
                <a:latin typeface="+mn-lt"/>
                <a:ea typeface="+mn-ea"/>
                <a:cs typeface="Arial"/>
              </a:rPr>
              <a:t>Cambridge Biomedical Campus, Cambridge, CB2 0AA</a:t>
            </a:r>
            <a:r>
              <a:rPr lang="en-GB" sz="900" noProof="0" dirty="0">
                <a:solidFill>
                  <a:schemeClr val="tx1"/>
                </a:solidFill>
                <a:latin typeface="+mn-lt"/>
                <a:cs typeface="Arial"/>
              </a:rPr>
              <a:t>, UK, T: +44(0)203 749 5000, www.astrazeneca.com</a:t>
            </a:r>
          </a:p>
        </p:txBody>
      </p:sp>
    </p:spTree>
    <p:extLst>
      <p:ext uri="{BB962C8B-B14F-4D97-AF65-F5344CB8AC3E}">
        <p14:creationId xmlns:p14="http://schemas.microsoft.com/office/powerpoint/2010/main" val="178910627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Bullet Content 1">
    <p:spTree>
      <p:nvGrpSpPr>
        <p:cNvPr id="1" name=""/>
        <p:cNvGrpSpPr/>
        <p:nvPr/>
      </p:nvGrpSpPr>
      <p:grpSpPr>
        <a:xfrm>
          <a:off x="0" y="0"/>
          <a:ext cx="0" cy="0"/>
          <a:chOff x="0" y="0"/>
          <a:chExt cx="0" cy="0"/>
        </a:xfrm>
      </p:grpSpPr>
      <p:sp>
        <p:nvSpPr>
          <p:cNvPr id="5" name="Title 8"/>
          <p:cNvSpPr>
            <a:spLocks noGrp="1"/>
          </p:cNvSpPr>
          <p:nvPr>
            <p:ph type="title" hasCustomPrompt="1"/>
          </p:nvPr>
        </p:nvSpPr>
        <p:spPr>
          <a:xfrm>
            <a:off x="316085" y="269647"/>
            <a:ext cx="11687535" cy="414000"/>
          </a:xfrm>
          <a:prstGeom prst="rect">
            <a:avLst/>
          </a:prstGeom>
        </p:spPr>
        <p:txBody>
          <a:bodyPr vert="horz"/>
          <a:lstStyle>
            <a:lvl1pPr algn="l" defTabSz="342900" rtl="0" eaLnBrk="1" latinLnBrk="0" hangingPunct="1">
              <a:lnSpc>
                <a:spcPts val="2250"/>
              </a:lnSpc>
              <a:spcBef>
                <a:spcPct val="0"/>
              </a:spcBef>
              <a:buNone/>
              <a:defRPr lang="en-GB" sz="2400" b="1" kern="1200" baseline="0" noProof="0" dirty="0">
                <a:solidFill>
                  <a:schemeClr val="tx2"/>
                </a:solidFill>
                <a:latin typeface="Arial" pitchFamily="34" charset="0"/>
                <a:ea typeface="+mj-ea"/>
                <a:cs typeface="Arial" pitchFamily="34" charset="0"/>
              </a:defRPr>
            </a:lvl1pPr>
          </a:lstStyle>
          <a:p>
            <a:r>
              <a:rPr lang="en-GB" noProof="0" dirty="0"/>
              <a:t>Click to add title</a:t>
            </a:r>
          </a:p>
        </p:txBody>
      </p:sp>
      <p:sp>
        <p:nvSpPr>
          <p:cNvPr id="6" name="Slide Number Placeholder 5"/>
          <p:cNvSpPr>
            <a:spLocks noGrp="1"/>
          </p:cNvSpPr>
          <p:nvPr>
            <p:ph type="sldNum" sz="quarter" idx="4"/>
          </p:nvPr>
        </p:nvSpPr>
        <p:spPr>
          <a:xfrm>
            <a:off x="422400" y="6431533"/>
            <a:ext cx="528000" cy="216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
        <p:nvSpPr>
          <p:cNvPr id="7" name="Content Placeholder 2"/>
          <p:cNvSpPr>
            <a:spLocks noGrp="1"/>
          </p:cNvSpPr>
          <p:nvPr>
            <p:ph idx="16" hasCustomPrompt="1"/>
          </p:nvPr>
        </p:nvSpPr>
        <p:spPr>
          <a:xfrm>
            <a:off x="316800" y="1645920"/>
            <a:ext cx="9408000" cy="2157984"/>
          </a:xfrm>
          <a:prstGeom prst="rect">
            <a:avLst/>
          </a:prstGeom>
        </p:spPr>
        <p:txBody>
          <a:bodyPr/>
          <a:lstStyle>
            <a:lvl1pPr marL="180000" indent="-180000">
              <a:lnSpc>
                <a:spcPct val="100000"/>
              </a:lnSpc>
              <a:spcBef>
                <a:spcPts val="0"/>
              </a:spcBef>
              <a:buClr>
                <a:schemeClr val="tx2"/>
              </a:buClr>
              <a:buFont typeface="Arial" pitchFamily="34" charset="0"/>
              <a:buChar char="•"/>
              <a:defRPr sz="1800">
                <a:solidFill>
                  <a:schemeClr val="tx1"/>
                </a:solidFill>
                <a:latin typeface="Arial" pitchFamily="34" charset="0"/>
                <a:cs typeface="Arial" pitchFamily="34" charset="0"/>
              </a:defRPr>
            </a:lvl1pPr>
            <a:lvl2pPr marL="540000" indent="-180000">
              <a:lnSpc>
                <a:spcPct val="100000"/>
              </a:lnSpc>
              <a:spcBef>
                <a:spcPts val="0"/>
              </a:spcBef>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dirty="0"/>
              <a:t>First level</a:t>
            </a:r>
          </a:p>
          <a:p>
            <a:pPr lvl="1"/>
            <a:r>
              <a:rPr lang="en-GB" noProof="0" dirty="0"/>
              <a:t>Second level</a:t>
            </a:r>
          </a:p>
          <a:p>
            <a:pPr lvl="1"/>
            <a:r>
              <a:rPr lang="en-GB" noProof="0" dirty="0"/>
              <a:t>Third level</a:t>
            </a:r>
          </a:p>
          <a:p>
            <a:pPr lvl="1"/>
            <a:r>
              <a:rPr lang="en-GB" noProof="0" dirty="0"/>
              <a:t>Fourth level</a:t>
            </a:r>
          </a:p>
        </p:txBody>
      </p:sp>
    </p:spTree>
    <p:extLst>
      <p:ext uri="{BB962C8B-B14F-4D97-AF65-F5344CB8AC3E}">
        <p14:creationId xmlns:p14="http://schemas.microsoft.com/office/powerpoint/2010/main" val="199871370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Bullet Content 1 with Subtitle">
    <p:spTree>
      <p:nvGrpSpPr>
        <p:cNvPr id="1" name=""/>
        <p:cNvGrpSpPr/>
        <p:nvPr/>
      </p:nvGrpSpPr>
      <p:grpSpPr>
        <a:xfrm>
          <a:off x="0" y="0"/>
          <a:ext cx="0" cy="0"/>
          <a:chOff x="0" y="0"/>
          <a:chExt cx="0" cy="0"/>
        </a:xfrm>
      </p:grpSpPr>
      <p:sp>
        <p:nvSpPr>
          <p:cNvPr id="5" name="Title 8"/>
          <p:cNvSpPr>
            <a:spLocks noGrp="1"/>
          </p:cNvSpPr>
          <p:nvPr>
            <p:ph type="title" hasCustomPrompt="1"/>
          </p:nvPr>
        </p:nvSpPr>
        <p:spPr>
          <a:xfrm>
            <a:off x="316085" y="269647"/>
            <a:ext cx="11687535" cy="414000"/>
          </a:xfrm>
          <a:prstGeom prst="rect">
            <a:avLst/>
          </a:prstGeom>
        </p:spPr>
        <p:txBody>
          <a:bodyPr vert="horz"/>
          <a:lstStyle>
            <a:lvl1pPr algn="l" defTabSz="342900" rtl="0" eaLnBrk="1" latinLnBrk="0" hangingPunct="1">
              <a:lnSpc>
                <a:spcPts val="2250"/>
              </a:lnSpc>
              <a:spcBef>
                <a:spcPct val="0"/>
              </a:spcBef>
              <a:buNone/>
              <a:defRPr lang="en-GB" sz="2400" b="1" kern="1200" baseline="0" noProof="0" dirty="0">
                <a:solidFill>
                  <a:schemeClr val="tx2"/>
                </a:solidFill>
                <a:latin typeface="Arial" pitchFamily="34" charset="0"/>
                <a:ea typeface="+mj-ea"/>
                <a:cs typeface="Arial" pitchFamily="34" charset="0"/>
              </a:defRPr>
            </a:lvl1pPr>
          </a:lstStyle>
          <a:p>
            <a:r>
              <a:rPr lang="en-GB" noProof="0" dirty="0"/>
              <a:t>Click to add title</a:t>
            </a:r>
          </a:p>
        </p:txBody>
      </p:sp>
      <p:sp>
        <p:nvSpPr>
          <p:cNvPr id="6" name="Subtitle 2"/>
          <p:cNvSpPr>
            <a:spLocks noGrp="1"/>
          </p:cNvSpPr>
          <p:nvPr>
            <p:ph type="subTitle" idx="10" hasCustomPrompt="1"/>
          </p:nvPr>
        </p:nvSpPr>
        <p:spPr>
          <a:xfrm>
            <a:off x="316083" y="702468"/>
            <a:ext cx="11687535" cy="432000"/>
          </a:xfrm>
          <a:prstGeom prst="rect">
            <a:avLst/>
          </a:prstGeom>
        </p:spPr>
        <p:txBody>
          <a:bodyPr/>
          <a:lstStyle>
            <a:lvl1pPr marL="0" indent="0" algn="l">
              <a:lnSpc>
                <a:spcPts val="2250"/>
              </a:lnSpc>
              <a:spcBef>
                <a:spcPts val="0"/>
              </a:spcBef>
              <a:buNone/>
              <a:defRPr sz="2400">
                <a:solidFill>
                  <a:schemeClr val="tx2"/>
                </a:solidFill>
                <a:latin typeface="Arial" pitchFamily="34" charset="0"/>
                <a:cs typeface="Arial"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noProof="0" dirty="0"/>
              <a:t>Click to add subtitle</a:t>
            </a:r>
          </a:p>
        </p:txBody>
      </p:sp>
      <p:sp>
        <p:nvSpPr>
          <p:cNvPr id="9" name="Slide Number Placeholder 5"/>
          <p:cNvSpPr>
            <a:spLocks noGrp="1"/>
          </p:cNvSpPr>
          <p:nvPr>
            <p:ph type="sldNum" sz="quarter" idx="4"/>
          </p:nvPr>
        </p:nvSpPr>
        <p:spPr>
          <a:xfrm>
            <a:off x="422400" y="6431533"/>
            <a:ext cx="528000" cy="216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
        <p:nvSpPr>
          <p:cNvPr id="7" name="Content Placeholder 2"/>
          <p:cNvSpPr>
            <a:spLocks noGrp="1"/>
          </p:cNvSpPr>
          <p:nvPr>
            <p:ph idx="16" hasCustomPrompt="1"/>
          </p:nvPr>
        </p:nvSpPr>
        <p:spPr>
          <a:xfrm>
            <a:off x="316800" y="1645920"/>
            <a:ext cx="9408000" cy="2157984"/>
          </a:xfrm>
          <a:prstGeom prst="rect">
            <a:avLst/>
          </a:prstGeom>
        </p:spPr>
        <p:txBody>
          <a:bodyPr/>
          <a:lstStyle>
            <a:lvl1pPr marL="180000" indent="-180000">
              <a:lnSpc>
                <a:spcPct val="100000"/>
              </a:lnSpc>
              <a:spcBef>
                <a:spcPts val="0"/>
              </a:spcBef>
              <a:buClr>
                <a:schemeClr val="tx2"/>
              </a:buClr>
              <a:buFont typeface="Arial" pitchFamily="34" charset="0"/>
              <a:buChar char="•"/>
              <a:defRPr sz="1800">
                <a:solidFill>
                  <a:schemeClr val="tx1"/>
                </a:solidFill>
                <a:latin typeface="Arial" pitchFamily="34" charset="0"/>
                <a:cs typeface="Arial" pitchFamily="34" charset="0"/>
              </a:defRPr>
            </a:lvl1pPr>
            <a:lvl2pPr marL="540000" indent="-180000">
              <a:lnSpc>
                <a:spcPct val="100000"/>
              </a:lnSpc>
              <a:spcBef>
                <a:spcPts val="0"/>
              </a:spcBef>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dirty="0"/>
              <a:t>First level</a:t>
            </a:r>
          </a:p>
          <a:p>
            <a:pPr lvl="1"/>
            <a:r>
              <a:rPr lang="en-GB" noProof="0" dirty="0"/>
              <a:t>Second level</a:t>
            </a:r>
          </a:p>
          <a:p>
            <a:pPr lvl="1"/>
            <a:r>
              <a:rPr lang="en-GB" noProof="0" dirty="0"/>
              <a:t>Third level</a:t>
            </a:r>
          </a:p>
          <a:p>
            <a:pPr lvl="1"/>
            <a:r>
              <a:rPr lang="en-GB" noProof="0" dirty="0"/>
              <a:t>Fourth level</a:t>
            </a:r>
          </a:p>
        </p:txBody>
      </p:sp>
    </p:spTree>
    <p:extLst>
      <p:ext uri="{BB962C8B-B14F-4D97-AF65-F5344CB8AC3E}">
        <p14:creationId xmlns:p14="http://schemas.microsoft.com/office/powerpoint/2010/main" val="183978907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Body Only 1">
    <p:spTree>
      <p:nvGrpSpPr>
        <p:cNvPr id="1" name=""/>
        <p:cNvGrpSpPr/>
        <p:nvPr/>
      </p:nvGrpSpPr>
      <p:grpSpPr>
        <a:xfrm>
          <a:off x="0" y="0"/>
          <a:ext cx="0" cy="0"/>
          <a:chOff x="0" y="0"/>
          <a:chExt cx="0" cy="0"/>
        </a:xfrm>
      </p:grpSpPr>
      <p:sp>
        <p:nvSpPr>
          <p:cNvPr id="5" name="Title 8"/>
          <p:cNvSpPr>
            <a:spLocks noGrp="1"/>
          </p:cNvSpPr>
          <p:nvPr>
            <p:ph type="title" hasCustomPrompt="1"/>
          </p:nvPr>
        </p:nvSpPr>
        <p:spPr>
          <a:xfrm>
            <a:off x="316085" y="269647"/>
            <a:ext cx="11687535" cy="414000"/>
          </a:xfrm>
          <a:prstGeom prst="rect">
            <a:avLst/>
          </a:prstGeom>
        </p:spPr>
        <p:txBody>
          <a:bodyPr vert="horz"/>
          <a:lstStyle>
            <a:lvl1pPr algn="l">
              <a:lnSpc>
                <a:spcPts val="2250"/>
              </a:lnSpc>
              <a:defRPr sz="2400" b="1" baseline="0">
                <a:solidFill>
                  <a:schemeClr val="tx2"/>
                </a:solidFill>
                <a:latin typeface="Arial" pitchFamily="34" charset="0"/>
                <a:cs typeface="Arial" pitchFamily="34" charset="0"/>
              </a:defRPr>
            </a:lvl1pPr>
          </a:lstStyle>
          <a:p>
            <a:r>
              <a:rPr lang="en-GB" noProof="0" dirty="0"/>
              <a:t>Click to add title</a:t>
            </a:r>
          </a:p>
        </p:txBody>
      </p:sp>
      <p:sp>
        <p:nvSpPr>
          <p:cNvPr id="6" name="Text Placeholder 3"/>
          <p:cNvSpPr>
            <a:spLocks noGrp="1"/>
          </p:cNvSpPr>
          <p:nvPr>
            <p:ph type="body" sz="quarter" idx="11"/>
          </p:nvPr>
        </p:nvSpPr>
        <p:spPr>
          <a:xfrm>
            <a:off x="316800" y="1645920"/>
            <a:ext cx="9408000" cy="2160000"/>
          </a:xfrm>
          <a:prstGeom prst="rect">
            <a:avLst/>
          </a:prstGeom>
        </p:spPr>
        <p:txBody>
          <a:bodyPr vert="horz"/>
          <a:lstStyle>
            <a:lvl1pPr marL="0" indent="0" algn="l">
              <a:spcBef>
                <a:spcPts val="0"/>
              </a:spcBef>
              <a:buNone/>
              <a:defRPr sz="1800" baseline="0">
                <a:solidFill>
                  <a:schemeClr val="tx1"/>
                </a:solidFill>
                <a:latin typeface="Arial" pitchFamily="34" charset="0"/>
                <a:cs typeface="Arial" pitchFamily="34" charset="0"/>
              </a:defRPr>
            </a:lvl1pPr>
            <a:lvl2pPr marL="342900" indent="0" algn="l">
              <a:buNone/>
              <a:defRPr sz="1050"/>
            </a:lvl2pPr>
            <a:lvl3pPr marL="685800" indent="0" algn="l">
              <a:buNone/>
              <a:defRPr sz="1050"/>
            </a:lvl3pPr>
            <a:lvl4pPr marL="1028700" indent="0" algn="l">
              <a:buNone/>
              <a:defRPr sz="1050"/>
            </a:lvl4pPr>
            <a:lvl5pPr marL="1371600" indent="0" algn="l">
              <a:buNone/>
              <a:defRPr sz="1050"/>
            </a:lvl5pPr>
          </a:lstStyle>
          <a:p>
            <a:pPr lvl="0"/>
            <a:r>
              <a:rPr lang="en-GB" noProof="0" dirty="0"/>
              <a:t>Click to edit Master text styles</a:t>
            </a:r>
          </a:p>
        </p:txBody>
      </p:sp>
      <p:sp>
        <p:nvSpPr>
          <p:cNvPr id="8" name="Slide Number Placeholder 5"/>
          <p:cNvSpPr>
            <a:spLocks noGrp="1"/>
          </p:cNvSpPr>
          <p:nvPr>
            <p:ph type="sldNum" sz="quarter" idx="4"/>
          </p:nvPr>
        </p:nvSpPr>
        <p:spPr>
          <a:xfrm>
            <a:off x="422400" y="6431533"/>
            <a:ext cx="528000" cy="216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Tree>
    <p:extLst>
      <p:ext uri="{BB962C8B-B14F-4D97-AF65-F5344CB8AC3E}">
        <p14:creationId xmlns:p14="http://schemas.microsoft.com/office/powerpoint/2010/main" val="403204154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Body and Content 1">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a:xfrm>
            <a:off x="315383" y="1645260"/>
            <a:ext cx="9408000" cy="2160000"/>
          </a:xfrm>
          <a:prstGeom prst="rect">
            <a:avLst/>
          </a:prstGeom>
        </p:spPr>
        <p:txBody>
          <a:bodyPr vert="horz"/>
          <a:lstStyle>
            <a:lvl1pPr marL="0" marR="0" indent="0" algn="l" defTabSz="685800" rtl="0" eaLnBrk="1" fontAlgn="base" latinLnBrk="0" hangingPunct="1">
              <a:lnSpc>
                <a:spcPct val="100000"/>
              </a:lnSpc>
              <a:spcBef>
                <a:spcPct val="0"/>
              </a:spcBef>
              <a:spcAft>
                <a:spcPct val="0"/>
              </a:spcAft>
              <a:buClrTx/>
              <a:buSzTx/>
              <a:buFontTx/>
              <a:buNone/>
              <a:tabLst/>
              <a:defRPr sz="1800">
                <a:solidFill>
                  <a:schemeClr val="tx1"/>
                </a:solidFill>
                <a:latin typeface="Arial" pitchFamily="34" charset="0"/>
                <a:cs typeface="Arial" pitchFamily="34" charset="0"/>
              </a:defRPr>
            </a:lvl1pPr>
            <a:lvl2pPr marL="198835" marR="0" indent="-197644" algn="l" defTabSz="685800" rtl="0" eaLnBrk="1" fontAlgn="base" latinLnBrk="0" hangingPunct="1">
              <a:lnSpc>
                <a:spcPct val="90000"/>
              </a:lnSpc>
              <a:spcBef>
                <a:spcPct val="0"/>
              </a:spcBef>
              <a:spcAft>
                <a:spcPct val="0"/>
              </a:spcAft>
              <a:buClrTx/>
              <a:buSzTx/>
              <a:buFontTx/>
              <a:buChar char="•"/>
              <a:tabLst/>
              <a:defRPr sz="1350"/>
            </a:lvl2pPr>
            <a:lvl3pPr marL="466725" marR="0" indent="-135731" algn="l" defTabSz="685800" rtl="0" eaLnBrk="1" fontAlgn="base" latinLnBrk="0" hangingPunct="1">
              <a:lnSpc>
                <a:spcPct val="90000"/>
              </a:lnSpc>
              <a:spcBef>
                <a:spcPct val="0"/>
              </a:spcBef>
              <a:spcAft>
                <a:spcPct val="0"/>
              </a:spcAft>
              <a:buClrTx/>
              <a:buSzTx/>
              <a:buFont typeface="Arial" charset="0"/>
              <a:buChar char="-"/>
              <a:tabLst/>
              <a:defRPr sz="1350"/>
            </a:lvl3pPr>
            <a:lvl4pPr marL="1243013" indent="-214313">
              <a:buFont typeface="Arial"/>
              <a:buChar char="•"/>
              <a:defRPr sz="1350"/>
            </a:lvl4pPr>
            <a:lvl5pPr marL="1585913" indent="-214313">
              <a:buFont typeface="Arial"/>
              <a:buChar char="•"/>
              <a:defRPr sz="1350"/>
            </a:lvl5pPr>
          </a:lstStyle>
          <a:p>
            <a:pPr lvl="0"/>
            <a:r>
              <a:rPr lang="en-GB" noProof="0" dirty="0"/>
              <a:t>Click to edit Master text styles</a:t>
            </a:r>
          </a:p>
        </p:txBody>
      </p:sp>
      <p:sp>
        <p:nvSpPr>
          <p:cNvPr id="5" name="Title 8"/>
          <p:cNvSpPr>
            <a:spLocks noGrp="1"/>
          </p:cNvSpPr>
          <p:nvPr>
            <p:ph type="title" hasCustomPrompt="1"/>
          </p:nvPr>
        </p:nvSpPr>
        <p:spPr>
          <a:xfrm>
            <a:off x="316085" y="269647"/>
            <a:ext cx="11687535" cy="414000"/>
          </a:xfrm>
          <a:prstGeom prst="rect">
            <a:avLst/>
          </a:prstGeom>
        </p:spPr>
        <p:txBody>
          <a:bodyPr vert="horz"/>
          <a:lstStyle>
            <a:lvl1pPr algn="l">
              <a:lnSpc>
                <a:spcPts val="2250"/>
              </a:lnSpc>
              <a:defRPr sz="2400" b="1" baseline="0">
                <a:solidFill>
                  <a:schemeClr val="tx2"/>
                </a:solidFill>
                <a:latin typeface="Arial" pitchFamily="34" charset="0"/>
                <a:cs typeface="Arial" pitchFamily="34" charset="0"/>
              </a:defRPr>
            </a:lvl1pPr>
          </a:lstStyle>
          <a:p>
            <a:r>
              <a:rPr lang="en-GB" noProof="0" dirty="0"/>
              <a:t>Click to add title</a:t>
            </a:r>
          </a:p>
        </p:txBody>
      </p:sp>
      <p:sp>
        <p:nvSpPr>
          <p:cNvPr id="6" name="Slide Number Placeholder 5"/>
          <p:cNvSpPr>
            <a:spLocks noGrp="1"/>
          </p:cNvSpPr>
          <p:nvPr>
            <p:ph type="sldNum" sz="quarter" idx="4"/>
          </p:nvPr>
        </p:nvSpPr>
        <p:spPr>
          <a:xfrm>
            <a:off x="422400" y="6431533"/>
            <a:ext cx="528000" cy="216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
        <p:nvSpPr>
          <p:cNvPr id="7" name="Content Placeholder 2"/>
          <p:cNvSpPr>
            <a:spLocks noGrp="1"/>
          </p:cNvSpPr>
          <p:nvPr>
            <p:ph idx="15" hasCustomPrompt="1"/>
          </p:nvPr>
        </p:nvSpPr>
        <p:spPr>
          <a:xfrm>
            <a:off x="316800" y="3874617"/>
            <a:ext cx="9408000" cy="1926336"/>
          </a:xfrm>
          <a:prstGeom prst="rect">
            <a:avLst/>
          </a:prstGeom>
        </p:spPr>
        <p:txBody>
          <a:bodyPr/>
          <a:lstStyle>
            <a:lvl1pPr marL="180000" indent="-180000">
              <a:lnSpc>
                <a:spcPct val="100000"/>
              </a:lnSpc>
              <a:spcBef>
                <a:spcPts val="0"/>
              </a:spcBef>
              <a:buClr>
                <a:schemeClr val="tx2"/>
              </a:buClr>
              <a:buFont typeface="Arial" pitchFamily="34" charset="0"/>
              <a:buChar char="•"/>
              <a:defRPr sz="1800">
                <a:solidFill>
                  <a:schemeClr val="tx1"/>
                </a:solidFill>
                <a:latin typeface="Arial" pitchFamily="34" charset="0"/>
                <a:cs typeface="Arial" pitchFamily="34" charset="0"/>
              </a:defRPr>
            </a:lvl1pPr>
            <a:lvl2pPr marL="540000" indent="-180000">
              <a:lnSpc>
                <a:spcPct val="100000"/>
              </a:lnSpc>
              <a:spcBef>
                <a:spcPts val="0"/>
              </a:spcBef>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dirty="0"/>
              <a:t>First level</a:t>
            </a:r>
          </a:p>
          <a:p>
            <a:pPr lvl="1"/>
            <a:r>
              <a:rPr lang="en-GB" noProof="0" dirty="0"/>
              <a:t>Second level</a:t>
            </a:r>
          </a:p>
          <a:p>
            <a:pPr lvl="1"/>
            <a:r>
              <a:rPr lang="en-GB" noProof="0" dirty="0"/>
              <a:t>Third level</a:t>
            </a:r>
          </a:p>
          <a:p>
            <a:pPr lvl="1"/>
            <a:r>
              <a:rPr lang="en-GB" noProof="0" dirty="0"/>
              <a:t>Fourth level</a:t>
            </a:r>
          </a:p>
        </p:txBody>
      </p:sp>
    </p:spTree>
    <p:extLst>
      <p:ext uri="{BB962C8B-B14F-4D97-AF65-F5344CB8AC3E}">
        <p14:creationId xmlns:p14="http://schemas.microsoft.com/office/powerpoint/2010/main" val="373183509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Body 1 with Content 2">
    <p:spTree>
      <p:nvGrpSpPr>
        <p:cNvPr id="1" name=""/>
        <p:cNvGrpSpPr/>
        <p:nvPr/>
      </p:nvGrpSpPr>
      <p:grpSpPr>
        <a:xfrm>
          <a:off x="0" y="0"/>
          <a:ext cx="0" cy="0"/>
          <a:chOff x="0" y="0"/>
          <a:chExt cx="0" cy="0"/>
        </a:xfrm>
      </p:grpSpPr>
      <p:sp>
        <p:nvSpPr>
          <p:cNvPr id="5" name="Title 8"/>
          <p:cNvSpPr>
            <a:spLocks noGrp="1"/>
          </p:cNvSpPr>
          <p:nvPr>
            <p:ph type="title" hasCustomPrompt="1"/>
          </p:nvPr>
        </p:nvSpPr>
        <p:spPr>
          <a:xfrm>
            <a:off x="316085" y="269647"/>
            <a:ext cx="11687535" cy="414000"/>
          </a:xfrm>
          <a:prstGeom prst="rect">
            <a:avLst/>
          </a:prstGeom>
        </p:spPr>
        <p:txBody>
          <a:bodyPr vert="horz"/>
          <a:lstStyle>
            <a:lvl1pPr algn="l">
              <a:lnSpc>
                <a:spcPts val="2250"/>
              </a:lnSpc>
              <a:defRPr sz="2400" b="1" baseline="0">
                <a:solidFill>
                  <a:schemeClr val="tx2"/>
                </a:solidFill>
                <a:latin typeface="Arial" pitchFamily="34" charset="0"/>
                <a:cs typeface="Arial" pitchFamily="34" charset="0"/>
              </a:defRPr>
            </a:lvl1pPr>
          </a:lstStyle>
          <a:p>
            <a:r>
              <a:rPr lang="en-GB" noProof="0" dirty="0"/>
              <a:t>Click to add title</a:t>
            </a:r>
          </a:p>
        </p:txBody>
      </p:sp>
      <p:sp>
        <p:nvSpPr>
          <p:cNvPr id="9" name="Content Placeholder 2"/>
          <p:cNvSpPr>
            <a:spLocks noGrp="1"/>
          </p:cNvSpPr>
          <p:nvPr>
            <p:ph idx="14"/>
          </p:nvPr>
        </p:nvSpPr>
        <p:spPr>
          <a:xfrm>
            <a:off x="316800" y="1645259"/>
            <a:ext cx="9408000" cy="2160000"/>
          </a:xfrm>
          <a:prstGeom prst="rect">
            <a:avLst/>
          </a:prstGeom>
        </p:spPr>
        <p:txBody>
          <a:bodyPr/>
          <a:lstStyle>
            <a:lvl1pPr marL="0" indent="0">
              <a:lnSpc>
                <a:spcPct val="100000"/>
              </a:lnSpc>
              <a:spcBef>
                <a:spcPts val="0"/>
              </a:spcBef>
              <a:buClr>
                <a:srgbClr val="830051"/>
              </a:buClr>
              <a:buFont typeface="Arial" pitchFamily="34" charset="0"/>
              <a:buNone/>
              <a:defRPr sz="1800">
                <a:solidFill>
                  <a:schemeClr val="tx1"/>
                </a:solidFill>
                <a:latin typeface="Arial" pitchFamily="34" charset="0"/>
                <a:cs typeface="Arial" pitchFamily="34" charset="0"/>
              </a:defRPr>
            </a:lvl1pPr>
            <a:lvl2pPr marL="405000" indent="-135000">
              <a:lnSpc>
                <a:spcPct val="100000"/>
              </a:lnSpc>
              <a:spcBef>
                <a:spcPts val="0"/>
              </a:spcBef>
              <a:buNone/>
              <a:defRPr sz="1350" baseline="0">
                <a:solidFill>
                  <a:schemeClr val="tx1"/>
                </a:solidFill>
                <a:latin typeface="Arial" pitchFamily="34" charset="0"/>
                <a:cs typeface="Arial" pitchFamily="34" charset="0"/>
              </a:defRPr>
            </a:lvl2pPr>
            <a:lvl3pPr>
              <a:defRPr sz="1050" baseline="0">
                <a:latin typeface="Arial" pitchFamily="34" charset="0"/>
                <a:cs typeface="Arial" pitchFamily="34" charset="0"/>
              </a:defRPr>
            </a:lvl3pPr>
            <a:lvl4pPr marL="467100" indent="-135000">
              <a:defRPr sz="1050">
                <a:latin typeface="Arial" pitchFamily="34" charset="0"/>
                <a:cs typeface="Arial" pitchFamily="34" charset="0"/>
              </a:defRPr>
            </a:lvl4pPr>
            <a:lvl5pPr marL="467100">
              <a:defRPr sz="1050">
                <a:latin typeface="Arial" pitchFamily="34" charset="0"/>
                <a:cs typeface="Arial" pitchFamily="34" charset="0"/>
              </a:defRPr>
            </a:lvl5pPr>
            <a:lvl6pPr>
              <a:defRPr>
                <a:latin typeface="Arial" pitchFamily="34" charset="0"/>
                <a:cs typeface="Arial" pitchFamily="34" charset="0"/>
              </a:defRPr>
            </a:lvl6pPr>
          </a:lstStyle>
          <a:p>
            <a:r>
              <a:rPr lang="en-GB" noProof="0" dirty="0"/>
              <a:t>Click to edit Master text styles</a:t>
            </a:r>
          </a:p>
        </p:txBody>
      </p:sp>
      <p:sp>
        <p:nvSpPr>
          <p:cNvPr id="8" name="Slide Number Placeholder 5"/>
          <p:cNvSpPr>
            <a:spLocks noGrp="1"/>
          </p:cNvSpPr>
          <p:nvPr>
            <p:ph type="sldNum" sz="quarter" idx="4"/>
          </p:nvPr>
        </p:nvSpPr>
        <p:spPr>
          <a:xfrm>
            <a:off x="422400" y="6431533"/>
            <a:ext cx="528000" cy="216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
        <p:nvSpPr>
          <p:cNvPr id="7" name="Content Placeholder 2"/>
          <p:cNvSpPr>
            <a:spLocks noGrp="1"/>
          </p:cNvSpPr>
          <p:nvPr>
            <p:ph idx="13" hasCustomPrompt="1"/>
          </p:nvPr>
        </p:nvSpPr>
        <p:spPr>
          <a:xfrm>
            <a:off x="316083" y="3874617"/>
            <a:ext cx="5448000" cy="1926336"/>
          </a:xfrm>
          <a:prstGeom prst="rect">
            <a:avLst/>
          </a:prstGeom>
        </p:spPr>
        <p:txBody>
          <a:bodyPr/>
          <a:lstStyle>
            <a:lvl1pPr marL="180000" indent="-180000">
              <a:lnSpc>
                <a:spcPct val="100000"/>
              </a:lnSpc>
              <a:spcBef>
                <a:spcPts val="0"/>
              </a:spcBef>
              <a:buClr>
                <a:schemeClr val="tx2"/>
              </a:buClr>
              <a:buFont typeface="Arial" pitchFamily="34" charset="0"/>
              <a:buChar char="•"/>
              <a:defRPr sz="1800">
                <a:solidFill>
                  <a:schemeClr val="tx1"/>
                </a:solidFill>
                <a:latin typeface="Arial" pitchFamily="34" charset="0"/>
                <a:cs typeface="Arial" pitchFamily="34" charset="0"/>
              </a:defRPr>
            </a:lvl1pPr>
            <a:lvl2pPr marL="540000" indent="-180000">
              <a:lnSpc>
                <a:spcPct val="100000"/>
              </a:lnSpc>
              <a:spcBef>
                <a:spcPts val="0"/>
              </a:spcBef>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dirty="0"/>
              <a:t>First level</a:t>
            </a:r>
          </a:p>
          <a:p>
            <a:pPr lvl="1"/>
            <a:r>
              <a:rPr lang="en-GB" noProof="0" dirty="0"/>
              <a:t>Second level</a:t>
            </a:r>
          </a:p>
          <a:p>
            <a:pPr lvl="1"/>
            <a:r>
              <a:rPr lang="en-GB" noProof="0" dirty="0"/>
              <a:t>Third level</a:t>
            </a:r>
          </a:p>
          <a:p>
            <a:pPr lvl="1"/>
            <a:r>
              <a:rPr lang="en-GB" noProof="0" dirty="0"/>
              <a:t>Fourth level</a:t>
            </a:r>
          </a:p>
        </p:txBody>
      </p:sp>
      <p:sp>
        <p:nvSpPr>
          <p:cNvPr id="12" name="Content Placeholder 2"/>
          <p:cNvSpPr>
            <a:spLocks noGrp="1"/>
          </p:cNvSpPr>
          <p:nvPr>
            <p:ph idx="17" hasCustomPrompt="1"/>
          </p:nvPr>
        </p:nvSpPr>
        <p:spPr>
          <a:xfrm>
            <a:off x="6240000" y="3874617"/>
            <a:ext cx="5448000" cy="1926336"/>
          </a:xfrm>
          <a:prstGeom prst="rect">
            <a:avLst/>
          </a:prstGeom>
        </p:spPr>
        <p:txBody>
          <a:bodyPr/>
          <a:lstStyle>
            <a:lvl1pPr marL="180000" indent="-180000">
              <a:lnSpc>
                <a:spcPct val="100000"/>
              </a:lnSpc>
              <a:spcBef>
                <a:spcPts val="0"/>
              </a:spcBef>
              <a:buClr>
                <a:schemeClr val="tx2"/>
              </a:buClr>
              <a:buFont typeface="Arial" pitchFamily="34" charset="0"/>
              <a:buChar char="•"/>
              <a:defRPr sz="1800">
                <a:solidFill>
                  <a:schemeClr val="tx1"/>
                </a:solidFill>
                <a:latin typeface="Arial" pitchFamily="34" charset="0"/>
                <a:cs typeface="Arial" pitchFamily="34" charset="0"/>
              </a:defRPr>
            </a:lvl1pPr>
            <a:lvl2pPr marL="540000" indent="-180000">
              <a:lnSpc>
                <a:spcPct val="100000"/>
              </a:lnSpc>
              <a:spcBef>
                <a:spcPts val="0"/>
              </a:spcBef>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dirty="0"/>
              <a:t>First level</a:t>
            </a:r>
          </a:p>
          <a:p>
            <a:pPr lvl="1"/>
            <a:r>
              <a:rPr lang="en-GB" noProof="0" dirty="0"/>
              <a:t>Second level</a:t>
            </a:r>
          </a:p>
          <a:p>
            <a:pPr lvl="1"/>
            <a:r>
              <a:rPr lang="en-GB" noProof="0" dirty="0"/>
              <a:t>Third level</a:t>
            </a:r>
          </a:p>
          <a:p>
            <a:pPr lvl="1"/>
            <a:r>
              <a:rPr lang="en-GB" noProof="0" dirty="0"/>
              <a:t>Fourth level</a:t>
            </a:r>
          </a:p>
        </p:txBody>
      </p:sp>
    </p:spTree>
    <p:extLst>
      <p:ext uri="{BB962C8B-B14F-4D97-AF65-F5344CB8AC3E}">
        <p14:creationId xmlns:p14="http://schemas.microsoft.com/office/powerpoint/2010/main" val="323633412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Body 1 with Content 3">
    <p:spTree>
      <p:nvGrpSpPr>
        <p:cNvPr id="1" name=""/>
        <p:cNvGrpSpPr/>
        <p:nvPr/>
      </p:nvGrpSpPr>
      <p:grpSpPr>
        <a:xfrm>
          <a:off x="0" y="0"/>
          <a:ext cx="0" cy="0"/>
          <a:chOff x="0" y="0"/>
          <a:chExt cx="0" cy="0"/>
        </a:xfrm>
      </p:grpSpPr>
      <p:sp>
        <p:nvSpPr>
          <p:cNvPr id="5" name="Title 8"/>
          <p:cNvSpPr>
            <a:spLocks noGrp="1"/>
          </p:cNvSpPr>
          <p:nvPr>
            <p:ph type="title" hasCustomPrompt="1"/>
          </p:nvPr>
        </p:nvSpPr>
        <p:spPr>
          <a:xfrm>
            <a:off x="316085" y="269647"/>
            <a:ext cx="11687535" cy="414000"/>
          </a:xfrm>
          <a:prstGeom prst="rect">
            <a:avLst/>
          </a:prstGeom>
        </p:spPr>
        <p:txBody>
          <a:bodyPr vert="horz"/>
          <a:lstStyle>
            <a:lvl1pPr algn="l" defTabSz="342900" rtl="0" eaLnBrk="1" latinLnBrk="0" hangingPunct="1">
              <a:lnSpc>
                <a:spcPts val="2250"/>
              </a:lnSpc>
              <a:spcBef>
                <a:spcPct val="0"/>
              </a:spcBef>
              <a:buNone/>
              <a:defRPr lang="en-GB" sz="2400" b="1" kern="1200" baseline="0" noProof="0" dirty="0">
                <a:solidFill>
                  <a:schemeClr val="tx2"/>
                </a:solidFill>
                <a:latin typeface="Arial" pitchFamily="34" charset="0"/>
                <a:ea typeface="+mj-ea"/>
                <a:cs typeface="Arial" pitchFamily="34" charset="0"/>
              </a:defRPr>
            </a:lvl1pPr>
          </a:lstStyle>
          <a:p>
            <a:r>
              <a:rPr lang="en-GB" noProof="0" dirty="0"/>
              <a:t>Click to add title</a:t>
            </a:r>
          </a:p>
        </p:txBody>
      </p:sp>
      <p:sp>
        <p:nvSpPr>
          <p:cNvPr id="9" name="Content Placeholder 2"/>
          <p:cNvSpPr>
            <a:spLocks noGrp="1"/>
          </p:cNvSpPr>
          <p:nvPr>
            <p:ph idx="14"/>
          </p:nvPr>
        </p:nvSpPr>
        <p:spPr>
          <a:xfrm>
            <a:off x="316800" y="1645260"/>
            <a:ext cx="9408000" cy="2160000"/>
          </a:xfrm>
          <a:prstGeom prst="rect">
            <a:avLst/>
          </a:prstGeom>
        </p:spPr>
        <p:txBody>
          <a:bodyPr/>
          <a:lstStyle>
            <a:lvl1pPr marL="0" indent="0">
              <a:lnSpc>
                <a:spcPct val="100000"/>
              </a:lnSpc>
              <a:spcBef>
                <a:spcPts val="0"/>
              </a:spcBef>
              <a:buClr>
                <a:srgbClr val="830051"/>
              </a:buClr>
              <a:buFont typeface="Arial" pitchFamily="34" charset="0"/>
              <a:buNone/>
              <a:defRPr sz="1800">
                <a:solidFill>
                  <a:schemeClr val="tx1"/>
                </a:solidFill>
                <a:latin typeface="Arial" pitchFamily="34" charset="0"/>
                <a:cs typeface="Arial" pitchFamily="34" charset="0"/>
              </a:defRPr>
            </a:lvl1pPr>
            <a:lvl2pPr marL="405000" indent="-135000">
              <a:lnSpc>
                <a:spcPct val="100000"/>
              </a:lnSpc>
              <a:spcBef>
                <a:spcPts val="0"/>
              </a:spcBef>
              <a:buNone/>
              <a:defRPr sz="1350" baseline="0">
                <a:solidFill>
                  <a:schemeClr val="tx1"/>
                </a:solidFill>
                <a:latin typeface="Arial" pitchFamily="34" charset="0"/>
                <a:cs typeface="Arial" pitchFamily="34" charset="0"/>
              </a:defRPr>
            </a:lvl2pPr>
            <a:lvl3pPr>
              <a:defRPr sz="1050" baseline="0">
                <a:latin typeface="Arial" pitchFamily="34" charset="0"/>
                <a:cs typeface="Arial" pitchFamily="34" charset="0"/>
              </a:defRPr>
            </a:lvl3pPr>
            <a:lvl4pPr marL="467100" indent="-135000">
              <a:defRPr sz="1050">
                <a:latin typeface="Arial" pitchFamily="34" charset="0"/>
                <a:cs typeface="Arial" pitchFamily="34" charset="0"/>
              </a:defRPr>
            </a:lvl4pPr>
            <a:lvl5pPr marL="467100">
              <a:defRPr sz="1050">
                <a:latin typeface="Arial" pitchFamily="34" charset="0"/>
                <a:cs typeface="Arial" pitchFamily="34" charset="0"/>
              </a:defRPr>
            </a:lvl5pPr>
            <a:lvl6pPr>
              <a:defRPr>
                <a:latin typeface="Arial" pitchFamily="34" charset="0"/>
                <a:cs typeface="Arial" pitchFamily="34" charset="0"/>
              </a:defRPr>
            </a:lvl6pPr>
          </a:lstStyle>
          <a:p>
            <a:r>
              <a:rPr lang="en-GB" noProof="0" dirty="0"/>
              <a:t>Click to edit Master text styles</a:t>
            </a:r>
          </a:p>
        </p:txBody>
      </p:sp>
      <p:sp>
        <p:nvSpPr>
          <p:cNvPr id="11" name="Slide Number Placeholder 5"/>
          <p:cNvSpPr>
            <a:spLocks noGrp="1"/>
          </p:cNvSpPr>
          <p:nvPr>
            <p:ph type="sldNum" sz="quarter" idx="4"/>
          </p:nvPr>
        </p:nvSpPr>
        <p:spPr>
          <a:xfrm>
            <a:off x="422400" y="6431533"/>
            <a:ext cx="528000" cy="216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
        <p:nvSpPr>
          <p:cNvPr id="13" name="Content Placeholder 2"/>
          <p:cNvSpPr>
            <a:spLocks noGrp="1"/>
          </p:cNvSpPr>
          <p:nvPr>
            <p:ph idx="18" hasCustomPrompt="1"/>
          </p:nvPr>
        </p:nvSpPr>
        <p:spPr>
          <a:xfrm>
            <a:off x="316800" y="3871353"/>
            <a:ext cx="3552000" cy="1926336"/>
          </a:xfrm>
          <a:prstGeom prst="rect">
            <a:avLst/>
          </a:prstGeom>
        </p:spPr>
        <p:txBody>
          <a:bodyPr/>
          <a:lstStyle>
            <a:lvl1pPr marL="180000" indent="-180000">
              <a:lnSpc>
                <a:spcPct val="100000"/>
              </a:lnSpc>
              <a:spcBef>
                <a:spcPts val="0"/>
              </a:spcBef>
              <a:buClr>
                <a:schemeClr val="tx2"/>
              </a:buClr>
              <a:buFont typeface="Arial" pitchFamily="34" charset="0"/>
              <a:buChar char="•"/>
              <a:defRPr sz="1400">
                <a:solidFill>
                  <a:schemeClr val="tx1"/>
                </a:solidFill>
                <a:latin typeface="Arial" pitchFamily="34" charset="0"/>
                <a:cs typeface="Arial" pitchFamily="34" charset="0"/>
              </a:defRPr>
            </a:lvl1pPr>
            <a:lvl2pPr marL="540000" indent="-180000">
              <a:lnSpc>
                <a:spcPct val="100000"/>
              </a:lnSpc>
              <a:spcBef>
                <a:spcPts val="0"/>
              </a:spcBef>
              <a:defRPr sz="14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dirty="0"/>
              <a:t>First level</a:t>
            </a:r>
          </a:p>
          <a:p>
            <a:pPr lvl="1"/>
            <a:r>
              <a:rPr lang="en-GB" noProof="0" dirty="0"/>
              <a:t>Second level</a:t>
            </a:r>
          </a:p>
          <a:p>
            <a:pPr lvl="1"/>
            <a:r>
              <a:rPr lang="en-GB" noProof="0" dirty="0"/>
              <a:t>Third level</a:t>
            </a:r>
          </a:p>
          <a:p>
            <a:pPr lvl="1"/>
            <a:r>
              <a:rPr lang="en-GB" noProof="0" dirty="0"/>
              <a:t>Fourth level</a:t>
            </a:r>
          </a:p>
        </p:txBody>
      </p:sp>
      <p:sp>
        <p:nvSpPr>
          <p:cNvPr id="14" name="Content Placeholder 2"/>
          <p:cNvSpPr>
            <a:spLocks noGrp="1"/>
          </p:cNvSpPr>
          <p:nvPr>
            <p:ph idx="16" hasCustomPrompt="1"/>
          </p:nvPr>
        </p:nvSpPr>
        <p:spPr>
          <a:xfrm>
            <a:off x="4333631" y="3877689"/>
            <a:ext cx="3552000" cy="1920000"/>
          </a:xfrm>
          <a:prstGeom prst="rect">
            <a:avLst/>
          </a:prstGeom>
        </p:spPr>
        <p:txBody>
          <a:bodyPr/>
          <a:lstStyle>
            <a:lvl1pPr marL="135000" indent="-135000">
              <a:lnSpc>
                <a:spcPct val="100000"/>
              </a:lnSpc>
              <a:spcBef>
                <a:spcPts val="0"/>
              </a:spcBef>
              <a:buClr>
                <a:schemeClr val="tx2"/>
              </a:buClr>
              <a:buFont typeface="Arial" pitchFamily="34" charset="0"/>
              <a:buChar char="•"/>
              <a:defRPr sz="1400">
                <a:solidFill>
                  <a:schemeClr val="tx1"/>
                </a:solidFill>
                <a:latin typeface="Arial" pitchFamily="34" charset="0"/>
                <a:cs typeface="Arial" pitchFamily="34" charset="0"/>
              </a:defRPr>
            </a:lvl1pPr>
            <a:lvl2pPr marL="405000" indent="-135000">
              <a:lnSpc>
                <a:spcPct val="100000"/>
              </a:lnSpc>
              <a:spcBef>
                <a:spcPts val="0"/>
              </a:spcBef>
              <a:defRPr sz="1400" baseline="0">
                <a:solidFill>
                  <a:schemeClr val="tx1"/>
                </a:solidFill>
                <a:latin typeface="Arial" pitchFamily="34" charset="0"/>
                <a:cs typeface="Arial" pitchFamily="34" charset="0"/>
              </a:defRPr>
            </a:lvl2pPr>
            <a:lvl3pPr>
              <a:defRPr sz="1050" baseline="0">
                <a:latin typeface="Arial" pitchFamily="34" charset="0"/>
                <a:cs typeface="Arial" pitchFamily="34" charset="0"/>
              </a:defRPr>
            </a:lvl3pPr>
            <a:lvl4pPr marL="467100" indent="-135000">
              <a:defRPr sz="1050">
                <a:latin typeface="Arial" pitchFamily="34" charset="0"/>
                <a:cs typeface="Arial" pitchFamily="34" charset="0"/>
              </a:defRPr>
            </a:lvl4pPr>
            <a:lvl5pPr marL="467100">
              <a:defRPr sz="1050">
                <a:latin typeface="Arial" pitchFamily="34" charset="0"/>
                <a:cs typeface="Arial" pitchFamily="34" charset="0"/>
              </a:defRPr>
            </a:lvl5pPr>
            <a:lvl6pPr>
              <a:defRPr>
                <a:latin typeface="Arial" pitchFamily="34" charset="0"/>
                <a:cs typeface="Arial" pitchFamily="34" charset="0"/>
              </a:defRPr>
            </a:lvl6pPr>
          </a:lstStyle>
          <a:p>
            <a:r>
              <a:rPr lang="en-GB" noProof="0" dirty="0"/>
              <a:t>First level</a:t>
            </a:r>
          </a:p>
          <a:p>
            <a:pPr lvl="1"/>
            <a:r>
              <a:rPr lang="en-GB" noProof="0" dirty="0"/>
              <a:t>Second level</a:t>
            </a:r>
          </a:p>
          <a:p>
            <a:pPr lvl="1"/>
            <a:r>
              <a:rPr lang="en-GB" noProof="0" dirty="0"/>
              <a:t>Third level</a:t>
            </a:r>
          </a:p>
        </p:txBody>
      </p:sp>
      <p:sp>
        <p:nvSpPr>
          <p:cNvPr id="15" name="Content Placeholder 2"/>
          <p:cNvSpPr>
            <a:spLocks noGrp="1"/>
          </p:cNvSpPr>
          <p:nvPr>
            <p:ph idx="17" hasCustomPrompt="1"/>
          </p:nvPr>
        </p:nvSpPr>
        <p:spPr>
          <a:xfrm>
            <a:off x="8365631" y="3877689"/>
            <a:ext cx="3552000" cy="1920000"/>
          </a:xfrm>
          <a:prstGeom prst="rect">
            <a:avLst/>
          </a:prstGeom>
        </p:spPr>
        <p:txBody>
          <a:bodyPr/>
          <a:lstStyle>
            <a:lvl1pPr marL="135000" indent="-135000">
              <a:lnSpc>
                <a:spcPct val="100000"/>
              </a:lnSpc>
              <a:spcBef>
                <a:spcPts val="0"/>
              </a:spcBef>
              <a:buClr>
                <a:schemeClr val="tx2"/>
              </a:buClr>
              <a:buFont typeface="Arial" pitchFamily="34" charset="0"/>
              <a:buChar char="•"/>
              <a:defRPr sz="1400">
                <a:solidFill>
                  <a:schemeClr val="tx1"/>
                </a:solidFill>
                <a:latin typeface="Arial" pitchFamily="34" charset="0"/>
                <a:cs typeface="Arial" pitchFamily="34" charset="0"/>
              </a:defRPr>
            </a:lvl1pPr>
            <a:lvl2pPr marL="405000" indent="-135000">
              <a:lnSpc>
                <a:spcPct val="100000"/>
              </a:lnSpc>
              <a:spcBef>
                <a:spcPts val="0"/>
              </a:spcBef>
              <a:defRPr sz="1400" baseline="0">
                <a:solidFill>
                  <a:schemeClr val="tx1"/>
                </a:solidFill>
                <a:latin typeface="Arial" pitchFamily="34" charset="0"/>
                <a:cs typeface="Arial" pitchFamily="34" charset="0"/>
              </a:defRPr>
            </a:lvl2pPr>
            <a:lvl3pPr>
              <a:defRPr sz="1050" baseline="0">
                <a:latin typeface="Arial" pitchFamily="34" charset="0"/>
                <a:cs typeface="Arial" pitchFamily="34" charset="0"/>
              </a:defRPr>
            </a:lvl3pPr>
            <a:lvl4pPr marL="467100" indent="-135000">
              <a:defRPr sz="1050">
                <a:latin typeface="Arial" pitchFamily="34" charset="0"/>
                <a:cs typeface="Arial" pitchFamily="34" charset="0"/>
              </a:defRPr>
            </a:lvl4pPr>
            <a:lvl5pPr marL="467100">
              <a:defRPr sz="1050">
                <a:latin typeface="Arial" pitchFamily="34" charset="0"/>
                <a:cs typeface="Arial" pitchFamily="34" charset="0"/>
              </a:defRPr>
            </a:lvl5pPr>
            <a:lvl6pPr>
              <a:defRPr>
                <a:latin typeface="Arial" pitchFamily="34" charset="0"/>
                <a:cs typeface="Arial" pitchFamily="34" charset="0"/>
              </a:defRPr>
            </a:lvl6pPr>
          </a:lstStyle>
          <a:p>
            <a:r>
              <a:rPr lang="en-GB" noProof="0" dirty="0"/>
              <a:t>First level</a:t>
            </a:r>
          </a:p>
          <a:p>
            <a:pPr lvl="1"/>
            <a:r>
              <a:rPr lang="en-GB" noProof="0" dirty="0"/>
              <a:t>Second level</a:t>
            </a:r>
          </a:p>
          <a:p>
            <a:pPr lvl="1"/>
            <a:r>
              <a:rPr lang="en-GB" noProof="0" dirty="0"/>
              <a:t>Third level</a:t>
            </a:r>
          </a:p>
        </p:txBody>
      </p:sp>
    </p:spTree>
    <p:extLst>
      <p:ext uri="{BB962C8B-B14F-4D97-AF65-F5344CB8AC3E}">
        <p14:creationId xmlns:p14="http://schemas.microsoft.com/office/powerpoint/2010/main" val="380113643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Body Only 2">
    <p:spTree>
      <p:nvGrpSpPr>
        <p:cNvPr id="1" name=""/>
        <p:cNvGrpSpPr/>
        <p:nvPr/>
      </p:nvGrpSpPr>
      <p:grpSpPr>
        <a:xfrm>
          <a:off x="0" y="0"/>
          <a:ext cx="0" cy="0"/>
          <a:chOff x="0" y="0"/>
          <a:chExt cx="0" cy="0"/>
        </a:xfrm>
      </p:grpSpPr>
      <p:sp>
        <p:nvSpPr>
          <p:cNvPr id="7" name="Text Placeholder 3"/>
          <p:cNvSpPr>
            <a:spLocks noGrp="1"/>
          </p:cNvSpPr>
          <p:nvPr>
            <p:ph type="body" sz="quarter" idx="11"/>
          </p:nvPr>
        </p:nvSpPr>
        <p:spPr>
          <a:xfrm>
            <a:off x="316800" y="1645260"/>
            <a:ext cx="5448000" cy="2160000"/>
          </a:xfrm>
          <a:prstGeom prst="rect">
            <a:avLst/>
          </a:prstGeom>
        </p:spPr>
        <p:txBody>
          <a:bodyPr vert="horz"/>
          <a:lstStyle>
            <a:lvl1pPr marL="0" indent="0" algn="l">
              <a:spcBef>
                <a:spcPts val="0"/>
              </a:spcBef>
              <a:buNone/>
              <a:defRPr sz="1800" baseline="0">
                <a:solidFill>
                  <a:schemeClr val="tx1"/>
                </a:solidFill>
                <a:latin typeface="Arial" pitchFamily="34" charset="0"/>
                <a:cs typeface="Arial" pitchFamily="34" charset="0"/>
              </a:defRPr>
            </a:lvl1pPr>
            <a:lvl2pPr marL="342900" indent="0" algn="l">
              <a:buNone/>
              <a:defRPr sz="1050"/>
            </a:lvl2pPr>
            <a:lvl3pPr marL="685800" indent="0" algn="l">
              <a:buNone/>
              <a:defRPr sz="1050"/>
            </a:lvl3pPr>
            <a:lvl4pPr marL="1028700" indent="0" algn="l">
              <a:buNone/>
              <a:defRPr sz="1050"/>
            </a:lvl4pPr>
            <a:lvl5pPr marL="1371600" indent="0" algn="l">
              <a:buNone/>
              <a:defRPr sz="1050"/>
            </a:lvl5pPr>
          </a:lstStyle>
          <a:p>
            <a:pPr lvl="0"/>
            <a:r>
              <a:rPr lang="en-GB" noProof="0" dirty="0"/>
              <a:t>Click to edit Master text styles</a:t>
            </a:r>
          </a:p>
        </p:txBody>
      </p:sp>
      <p:sp>
        <p:nvSpPr>
          <p:cNvPr id="14" name="Text Placeholder 3"/>
          <p:cNvSpPr>
            <a:spLocks noGrp="1"/>
          </p:cNvSpPr>
          <p:nvPr>
            <p:ph type="body" sz="quarter" idx="12"/>
          </p:nvPr>
        </p:nvSpPr>
        <p:spPr>
          <a:xfrm>
            <a:off x="6240000" y="1645260"/>
            <a:ext cx="5448000" cy="2160000"/>
          </a:xfrm>
          <a:prstGeom prst="rect">
            <a:avLst/>
          </a:prstGeom>
        </p:spPr>
        <p:txBody>
          <a:bodyPr vert="horz"/>
          <a:lstStyle>
            <a:lvl1pPr marL="0" indent="0" algn="l">
              <a:spcBef>
                <a:spcPts val="0"/>
              </a:spcBef>
              <a:buNone/>
              <a:defRPr sz="1800" baseline="0">
                <a:solidFill>
                  <a:schemeClr val="tx1"/>
                </a:solidFill>
                <a:latin typeface="Arial" pitchFamily="34" charset="0"/>
                <a:cs typeface="Arial" pitchFamily="34" charset="0"/>
              </a:defRPr>
            </a:lvl1pPr>
            <a:lvl2pPr marL="342900" indent="0" algn="l">
              <a:buNone/>
              <a:defRPr sz="1050"/>
            </a:lvl2pPr>
            <a:lvl3pPr marL="685800" indent="0" algn="l">
              <a:buNone/>
              <a:defRPr sz="1050"/>
            </a:lvl3pPr>
            <a:lvl4pPr marL="1028700" indent="0" algn="l">
              <a:buNone/>
              <a:defRPr sz="1050"/>
            </a:lvl4pPr>
            <a:lvl5pPr marL="1371600" indent="0" algn="l">
              <a:buNone/>
              <a:defRPr sz="1050"/>
            </a:lvl5pPr>
          </a:lstStyle>
          <a:p>
            <a:pPr lvl="0"/>
            <a:r>
              <a:rPr lang="en-GB" noProof="0" dirty="0"/>
              <a:t>Click to edit Master text styles</a:t>
            </a:r>
          </a:p>
        </p:txBody>
      </p:sp>
      <p:sp>
        <p:nvSpPr>
          <p:cNvPr id="6" name="Title 8"/>
          <p:cNvSpPr>
            <a:spLocks noGrp="1"/>
          </p:cNvSpPr>
          <p:nvPr>
            <p:ph type="title" hasCustomPrompt="1"/>
          </p:nvPr>
        </p:nvSpPr>
        <p:spPr>
          <a:xfrm>
            <a:off x="316085" y="269647"/>
            <a:ext cx="11687535" cy="414000"/>
          </a:xfrm>
          <a:prstGeom prst="rect">
            <a:avLst/>
          </a:prstGeom>
        </p:spPr>
        <p:txBody>
          <a:bodyPr vert="horz"/>
          <a:lstStyle>
            <a:lvl1pPr algn="l" defTabSz="342900" rtl="0" eaLnBrk="1" latinLnBrk="0" hangingPunct="1">
              <a:lnSpc>
                <a:spcPts val="2250"/>
              </a:lnSpc>
              <a:spcBef>
                <a:spcPct val="0"/>
              </a:spcBef>
              <a:buNone/>
              <a:defRPr lang="en-GB" sz="2400" b="1" kern="1200" baseline="0" noProof="0" dirty="0">
                <a:solidFill>
                  <a:schemeClr val="tx2"/>
                </a:solidFill>
                <a:latin typeface="Arial" pitchFamily="34" charset="0"/>
                <a:ea typeface="+mj-ea"/>
                <a:cs typeface="Arial" pitchFamily="34" charset="0"/>
              </a:defRPr>
            </a:lvl1pPr>
          </a:lstStyle>
          <a:p>
            <a:r>
              <a:rPr lang="en-GB" noProof="0" dirty="0"/>
              <a:t>Click to add title</a:t>
            </a:r>
          </a:p>
        </p:txBody>
      </p:sp>
      <p:sp>
        <p:nvSpPr>
          <p:cNvPr id="8" name="Slide Number Placeholder 5"/>
          <p:cNvSpPr>
            <a:spLocks noGrp="1"/>
          </p:cNvSpPr>
          <p:nvPr>
            <p:ph type="sldNum" sz="quarter" idx="4"/>
          </p:nvPr>
        </p:nvSpPr>
        <p:spPr>
          <a:xfrm>
            <a:off x="422400" y="6431533"/>
            <a:ext cx="528000" cy="216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Tree>
    <p:extLst>
      <p:ext uri="{BB962C8B-B14F-4D97-AF65-F5344CB8AC3E}">
        <p14:creationId xmlns:p14="http://schemas.microsoft.com/office/powerpoint/2010/main" val="186752494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Body and Content Right 1">
    <p:spTree>
      <p:nvGrpSpPr>
        <p:cNvPr id="1" name=""/>
        <p:cNvGrpSpPr/>
        <p:nvPr/>
      </p:nvGrpSpPr>
      <p:grpSpPr>
        <a:xfrm>
          <a:off x="0" y="0"/>
          <a:ext cx="0" cy="0"/>
          <a:chOff x="0" y="0"/>
          <a:chExt cx="0" cy="0"/>
        </a:xfrm>
      </p:grpSpPr>
      <p:sp>
        <p:nvSpPr>
          <p:cNvPr id="7" name="Text Placeholder 3"/>
          <p:cNvSpPr>
            <a:spLocks noGrp="1"/>
          </p:cNvSpPr>
          <p:nvPr>
            <p:ph type="body" sz="quarter" idx="11"/>
          </p:nvPr>
        </p:nvSpPr>
        <p:spPr>
          <a:xfrm>
            <a:off x="316800" y="1649261"/>
            <a:ext cx="5448000" cy="2160000"/>
          </a:xfrm>
          <a:prstGeom prst="rect">
            <a:avLst/>
          </a:prstGeom>
        </p:spPr>
        <p:txBody>
          <a:bodyPr vert="horz"/>
          <a:lstStyle>
            <a:lvl1pPr marL="0" indent="0" algn="l">
              <a:spcBef>
                <a:spcPts val="0"/>
              </a:spcBef>
              <a:buNone/>
              <a:defRPr sz="1800" baseline="0">
                <a:solidFill>
                  <a:schemeClr val="tx1"/>
                </a:solidFill>
                <a:latin typeface="Arial" pitchFamily="34" charset="0"/>
                <a:cs typeface="Arial" pitchFamily="34" charset="0"/>
              </a:defRPr>
            </a:lvl1pPr>
            <a:lvl2pPr marL="342900" indent="0" algn="l">
              <a:buNone/>
              <a:defRPr sz="1050"/>
            </a:lvl2pPr>
            <a:lvl3pPr marL="685800" indent="0" algn="l">
              <a:buNone/>
              <a:defRPr sz="1050"/>
            </a:lvl3pPr>
            <a:lvl4pPr marL="1028700" indent="0" algn="l">
              <a:buNone/>
              <a:defRPr sz="1050"/>
            </a:lvl4pPr>
            <a:lvl5pPr marL="1371600" indent="0" algn="l">
              <a:buNone/>
              <a:defRPr sz="1050"/>
            </a:lvl5pPr>
          </a:lstStyle>
          <a:p>
            <a:pPr lvl="0"/>
            <a:r>
              <a:rPr lang="en-GB" noProof="0" dirty="0"/>
              <a:t>Click to edit Master text styles</a:t>
            </a:r>
          </a:p>
        </p:txBody>
      </p:sp>
      <p:sp>
        <p:nvSpPr>
          <p:cNvPr id="6" name="Title 8"/>
          <p:cNvSpPr>
            <a:spLocks noGrp="1"/>
          </p:cNvSpPr>
          <p:nvPr>
            <p:ph type="title" hasCustomPrompt="1"/>
          </p:nvPr>
        </p:nvSpPr>
        <p:spPr>
          <a:xfrm>
            <a:off x="316085" y="269647"/>
            <a:ext cx="11687535" cy="414000"/>
          </a:xfrm>
          <a:prstGeom prst="rect">
            <a:avLst/>
          </a:prstGeom>
        </p:spPr>
        <p:txBody>
          <a:bodyPr vert="horz"/>
          <a:lstStyle>
            <a:lvl1pPr algn="l" defTabSz="342900" rtl="0" eaLnBrk="1" latinLnBrk="0" hangingPunct="1">
              <a:lnSpc>
                <a:spcPts val="2250"/>
              </a:lnSpc>
              <a:spcBef>
                <a:spcPct val="0"/>
              </a:spcBef>
              <a:buNone/>
              <a:defRPr lang="en-GB" sz="2400" b="1" kern="1200" baseline="0" noProof="0" dirty="0">
                <a:solidFill>
                  <a:schemeClr val="tx2"/>
                </a:solidFill>
                <a:latin typeface="Arial" pitchFamily="34" charset="0"/>
                <a:ea typeface="+mj-ea"/>
                <a:cs typeface="Arial" pitchFamily="34" charset="0"/>
              </a:defRPr>
            </a:lvl1pPr>
          </a:lstStyle>
          <a:p>
            <a:r>
              <a:rPr lang="en-GB" noProof="0" dirty="0"/>
              <a:t>Click to add title</a:t>
            </a:r>
          </a:p>
        </p:txBody>
      </p:sp>
      <p:sp>
        <p:nvSpPr>
          <p:cNvPr id="9" name="Slide Number Placeholder 5"/>
          <p:cNvSpPr>
            <a:spLocks noGrp="1"/>
          </p:cNvSpPr>
          <p:nvPr>
            <p:ph type="sldNum" sz="quarter" idx="4"/>
          </p:nvPr>
        </p:nvSpPr>
        <p:spPr>
          <a:xfrm>
            <a:off x="422400" y="6431533"/>
            <a:ext cx="528000" cy="216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
        <p:nvSpPr>
          <p:cNvPr id="10" name="Content Placeholder 2"/>
          <p:cNvSpPr>
            <a:spLocks noGrp="1"/>
          </p:cNvSpPr>
          <p:nvPr>
            <p:ph idx="15" hasCustomPrompt="1"/>
          </p:nvPr>
        </p:nvSpPr>
        <p:spPr>
          <a:xfrm>
            <a:off x="6240000" y="1645920"/>
            <a:ext cx="5448000" cy="2157984"/>
          </a:xfrm>
          <a:prstGeom prst="rect">
            <a:avLst/>
          </a:prstGeom>
        </p:spPr>
        <p:txBody>
          <a:bodyPr/>
          <a:lstStyle>
            <a:lvl1pPr marL="180000" indent="-180000">
              <a:lnSpc>
                <a:spcPct val="100000"/>
              </a:lnSpc>
              <a:spcBef>
                <a:spcPts val="0"/>
              </a:spcBef>
              <a:buClr>
                <a:schemeClr val="tx2"/>
              </a:buClr>
              <a:buFont typeface="Arial" pitchFamily="34" charset="0"/>
              <a:buChar char="•"/>
              <a:defRPr sz="1800">
                <a:solidFill>
                  <a:schemeClr val="tx1"/>
                </a:solidFill>
                <a:latin typeface="Arial" pitchFamily="34" charset="0"/>
                <a:cs typeface="Arial" pitchFamily="34" charset="0"/>
              </a:defRPr>
            </a:lvl1pPr>
            <a:lvl2pPr marL="540000" indent="-180000">
              <a:lnSpc>
                <a:spcPct val="100000"/>
              </a:lnSpc>
              <a:spcBef>
                <a:spcPts val="0"/>
              </a:spcBef>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dirty="0"/>
              <a:t>First level</a:t>
            </a:r>
          </a:p>
          <a:p>
            <a:pPr lvl="1"/>
            <a:r>
              <a:rPr lang="en-GB" noProof="0" dirty="0"/>
              <a:t>Second level</a:t>
            </a:r>
          </a:p>
          <a:p>
            <a:pPr lvl="1"/>
            <a:r>
              <a:rPr lang="en-GB" noProof="0" dirty="0"/>
              <a:t>Third level</a:t>
            </a:r>
          </a:p>
          <a:p>
            <a:pPr lvl="1"/>
            <a:r>
              <a:rPr lang="en-GB" noProof="0" dirty="0"/>
              <a:t>Fourth level</a:t>
            </a:r>
          </a:p>
        </p:txBody>
      </p:sp>
    </p:spTree>
    <p:extLst>
      <p:ext uri="{BB962C8B-B14F-4D97-AF65-F5344CB8AC3E}">
        <p14:creationId xmlns:p14="http://schemas.microsoft.com/office/powerpoint/2010/main" val="74983231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Body and Content Right 2">
    <p:spTree>
      <p:nvGrpSpPr>
        <p:cNvPr id="1" name=""/>
        <p:cNvGrpSpPr/>
        <p:nvPr/>
      </p:nvGrpSpPr>
      <p:grpSpPr>
        <a:xfrm>
          <a:off x="0" y="0"/>
          <a:ext cx="0" cy="0"/>
          <a:chOff x="0" y="0"/>
          <a:chExt cx="0" cy="0"/>
        </a:xfrm>
      </p:grpSpPr>
      <p:sp>
        <p:nvSpPr>
          <p:cNvPr id="7" name="Text Placeholder 3"/>
          <p:cNvSpPr>
            <a:spLocks noGrp="1"/>
          </p:cNvSpPr>
          <p:nvPr>
            <p:ph type="body" sz="quarter" idx="11"/>
          </p:nvPr>
        </p:nvSpPr>
        <p:spPr>
          <a:xfrm>
            <a:off x="316800" y="1645397"/>
            <a:ext cx="5448000" cy="2160000"/>
          </a:xfrm>
          <a:prstGeom prst="rect">
            <a:avLst/>
          </a:prstGeom>
        </p:spPr>
        <p:txBody>
          <a:bodyPr vert="horz"/>
          <a:lstStyle>
            <a:lvl1pPr marL="0" indent="0" algn="l">
              <a:spcBef>
                <a:spcPts val="0"/>
              </a:spcBef>
              <a:buNone/>
              <a:defRPr sz="1800" baseline="0">
                <a:solidFill>
                  <a:schemeClr val="tx1"/>
                </a:solidFill>
                <a:latin typeface="Arial" pitchFamily="34" charset="0"/>
                <a:cs typeface="Arial" pitchFamily="34" charset="0"/>
              </a:defRPr>
            </a:lvl1pPr>
            <a:lvl2pPr marL="342900" indent="0" algn="l">
              <a:buNone/>
              <a:defRPr sz="1050"/>
            </a:lvl2pPr>
            <a:lvl3pPr marL="685800" indent="0" algn="l">
              <a:buNone/>
              <a:defRPr sz="1050"/>
            </a:lvl3pPr>
            <a:lvl4pPr marL="1028700" indent="0" algn="l">
              <a:buNone/>
              <a:defRPr sz="1050"/>
            </a:lvl4pPr>
            <a:lvl5pPr marL="1371600" indent="0" algn="l">
              <a:buNone/>
              <a:defRPr sz="1050"/>
            </a:lvl5pPr>
          </a:lstStyle>
          <a:p>
            <a:pPr lvl="0"/>
            <a:r>
              <a:rPr lang="en-GB" noProof="0" dirty="0"/>
              <a:t>Click to edit Master text styles</a:t>
            </a:r>
          </a:p>
        </p:txBody>
      </p:sp>
      <p:sp>
        <p:nvSpPr>
          <p:cNvPr id="6" name="Title 8"/>
          <p:cNvSpPr>
            <a:spLocks noGrp="1"/>
          </p:cNvSpPr>
          <p:nvPr>
            <p:ph type="title" hasCustomPrompt="1"/>
          </p:nvPr>
        </p:nvSpPr>
        <p:spPr>
          <a:xfrm>
            <a:off x="316085" y="269647"/>
            <a:ext cx="11687535" cy="414000"/>
          </a:xfrm>
          <a:prstGeom prst="rect">
            <a:avLst/>
          </a:prstGeom>
        </p:spPr>
        <p:txBody>
          <a:bodyPr vert="horz"/>
          <a:lstStyle>
            <a:lvl1pPr algn="l" defTabSz="342900" rtl="0" eaLnBrk="1" latinLnBrk="0" hangingPunct="1">
              <a:lnSpc>
                <a:spcPts val="2250"/>
              </a:lnSpc>
              <a:spcBef>
                <a:spcPct val="0"/>
              </a:spcBef>
              <a:buNone/>
              <a:defRPr lang="en-GB" sz="2400" b="1" kern="1200" baseline="0" noProof="0" dirty="0">
                <a:solidFill>
                  <a:schemeClr val="tx2"/>
                </a:solidFill>
                <a:latin typeface="Arial" pitchFamily="34" charset="0"/>
                <a:ea typeface="+mj-ea"/>
                <a:cs typeface="Arial" pitchFamily="34" charset="0"/>
              </a:defRPr>
            </a:lvl1pPr>
          </a:lstStyle>
          <a:p>
            <a:r>
              <a:rPr lang="en-GB" noProof="0" dirty="0"/>
              <a:t>Click to add title</a:t>
            </a:r>
          </a:p>
        </p:txBody>
      </p:sp>
      <p:sp>
        <p:nvSpPr>
          <p:cNvPr id="10" name="Slide Number Placeholder 5"/>
          <p:cNvSpPr>
            <a:spLocks noGrp="1"/>
          </p:cNvSpPr>
          <p:nvPr>
            <p:ph type="sldNum" sz="quarter" idx="4"/>
          </p:nvPr>
        </p:nvSpPr>
        <p:spPr>
          <a:xfrm>
            <a:off x="422400" y="6431533"/>
            <a:ext cx="528000" cy="216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
        <p:nvSpPr>
          <p:cNvPr id="8" name="Content Placeholder 2"/>
          <p:cNvSpPr>
            <a:spLocks noGrp="1"/>
          </p:cNvSpPr>
          <p:nvPr>
            <p:ph idx="17" hasCustomPrompt="1"/>
          </p:nvPr>
        </p:nvSpPr>
        <p:spPr>
          <a:xfrm>
            <a:off x="6237999" y="3634121"/>
            <a:ext cx="5448000" cy="2157984"/>
          </a:xfrm>
          <a:prstGeom prst="rect">
            <a:avLst/>
          </a:prstGeom>
        </p:spPr>
        <p:txBody>
          <a:bodyPr/>
          <a:lstStyle>
            <a:lvl1pPr marL="180000" indent="-180000">
              <a:lnSpc>
                <a:spcPct val="100000"/>
              </a:lnSpc>
              <a:spcBef>
                <a:spcPts val="0"/>
              </a:spcBef>
              <a:buClr>
                <a:schemeClr val="tx2"/>
              </a:buClr>
              <a:buFont typeface="Arial" pitchFamily="34" charset="0"/>
              <a:buChar char="•"/>
              <a:defRPr sz="1800">
                <a:solidFill>
                  <a:schemeClr val="tx1"/>
                </a:solidFill>
                <a:latin typeface="Arial" pitchFamily="34" charset="0"/>
                <a:cs typeface="Arial" pitchFamily="34" charset="0"/>
              </a:defRPr>
            </a:lvl1pPr>
            <a:lvl2pPr marL="540000" indent="-180000">
              <a:lnSpc>
                <a:spcPct val="100000"/>
              </a:lnSpc>
              <a:spcBef>
                <a:spcPts val="0"/>
              </a:spcBef>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dirty="0"/>
              <a:t>First level</a:t>
            </a:r>
          </a:p>
          <a:p>
            <a:pPr lvl="1"/>
            <a:r>
              <a:rPr lang="en-GB" noProof="0" dirty="0"/>
              <a:t>Second level</a:t>
            </a:r>
          </a:p>
          <a:p>
            <a:pPr lvl="1"/>
            <a:r>
              <a:rPr lang="en-GB" noProof="0" dirty="0"/>
              <a:t>Third level</a:t>
            </a:r>
          </a:p>
          <a:p>
            <a:pPr lvl="1"/>
            <a:r>
              <a:rPr lang="en-GB" noProof="0" dirty="0"/>
              <a:t>Fourth level</a:t>
            </a:r>
          </a:p>
        </p:txBody>
      </p:sp>
      <p:sp>
        <p:nvSpPr>
          <p:cNvPr id="9" name="Content Placeholder 2"/>
          <p:cNvSpPr>
            <a:spLocks noGrp="1"/>
          </p:cNvSpPr>
          <p:nvPr>
            <p:ph idx="16" hasCustomPrompt="1"/>
          </p:nvPr>
        </p:nvSpPr>
        <p:spPr>
          <a:xfrm>
            <a:off x="6240000" y="1645920"/>
            <a:ext cx="5448000" cy="1828800"/>
          </a:xfrm>
          <a:prstGeom prst="rect">
            <a:avLst/>
          </a:prstGeom>
        </p:spPr>
        <p:txBody>
          <a:bodyPr/>
          <a:lstStyle>
            <a:lvl1pPr marL="180000" indent="-180000">
              <a:lnSpc>
                <a:spcPct val="100000"/>
              </a:lnSpc>
              <a:spcBef>
                <a:spcPts val="0"/>
              </a:spcBef>
              <a:buClr>
                <a:schemeClr val="tx2"/>
              </a:buClr>
              <a:buFont typeface="Arial" pitchFamily="34" charset="0"/>
              <a:buChar char="•"/>
              <a:defRPr sz="1800">
                <a:solidFill>
                  <a:schemeClr val="tx1"/>
                </a:solidFill>
                <a:latin typeface="Arial" pitchFamily="34" charset="0"/>
                <a:cs typeface="Arial" pitchFamily="34" charset="0"/>
              </a:defRPr>
            </a:lvl1pPr>
            <a:lvl2pPr marL="540000" indent="-180000">
              <a:lnSpc>
                <a:spcPct val="100000"/>
              </a:lnSpc>
              <a:spcBef>
                <a:spcPts val="0"/>
              </a:spcBef>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dirty="0"/>
              <a:t>First level</a:t>
            </a:r>
          </a:p>
          <a:p>
            <a:pPr lvl="1"/>
            <a:r>
              <a:rPr lang="en-GB" noProof="0" dirty="0"/>
              <a:t>Second level</a:t>
            </a:r>
          </a:p>
          <a:p>
            <a:pPr lvl="1"/>
            <a:r>
              <a:rPr lang="en-GB" noProof="0" dirty="0"/>
              <a:t>Third level</a:t>
            </a:r>
          </a:p>
          <a:p>
            <a:pPr lvl="1"/>
            <a:r>
              <a:rPr lang="en-GB" noProof="0" dirty="0"/>
              <a:t>Fourth level</a:t>
            </a:r>
          </a:p>
        </p:txBody>
      </p:sp>
    </p:spTree>
    <p:extLst>
      <p:ext uri="{BB962C8B-B14F-4D97-AF65-F5344CB8AC3E}">
        <p14:creationId xmlns:p14="http://schemas.microsoft.com/office/powerpoint/2010/main" val="15038027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Double Content">
    <p:spTree>
      <p:nvGrpSpPr>
        <p:cNvPr id="1" name=""/>
        <p:cNvGrpSpPr/>
        <p:nvPr/>
      </p:nvGrpSpPr>
      <p:grpSpPr>
        <a:xfrm>
          <a:off x="0" y="0"/>
          <a:ext cx="0" cy="0"/>
          <a:chOff x="0" y="0"/>
          <a:chExt cx="0" cy="0"/>
        </a:xfrm>
      </p:grpSpPr>
      <p:sp>
        <p:nvSpPr>
          <p:cNvPr id="6" name="Title 8"/>
          <p:cNvSpPr>
            <a:spLocks noGrp="1"/>
          </p:cNvSpPr>
          <p:nvPr>
            <p:ph type="title" hasCustomPrompt="1"/>
          </p:nvPr>
        </p:nvSpPr>
        <p:spPr>
          <a:xfrm>
            <a:off x="316085" y="269647"/>
            <a:ext cx="11687535" cy="414000"/>
          </a:xfrm>
          <a:prstGeom prst="rect">
            <a:avLst/>
          </a:prstGeom>
        </p:spPr>
        <p:txBody>
          <a:bodyPr vert="horz"/>
          <a:lstStyle>
            <a:lvl1pPr algn="l" defTabSz="342900" rtl="0" eaLnBrk="1" latinLnBrk="0" hangingPunct="1">
              <a:lnSpc>
                <a:spcPts val="2250"/>
              </a:lnSpc>
              <a:spcBef>
                <a:spcPct val="0"/>
              </a:spcBef>
              <a:buNone/>
              <a:defRPr lang="en-GB" sz="2400" b="1" kern="1200" baseline="0" noProof="0" dirty="0">
                <a:solidFill>
                  <a:schemeClr val="tx2"/>
                </a:solidFill>
                <a:latin typeface="Arial" pitchFamily="34" charset="0"/>
                <a:ea typeface="+mj-ea"/>
                <a:cs typeface="Arial" pitchFamily="34" charset="0"/>
              </a:defRPr>
            </a:lvl1pPr>
          </a:lstStyle>
          <a:p>
            <a:r>
              <a:rPr lang="en-GB" noProof="0" dirty="0"/>
              <a:t>Click to add title</a:t>
            </a:r>
          </a:p>
        </p:txBody>
      </p:sp>
      <p:sp>
        <p:nvSpPr>
          <p:cNvPr id="7" name="Slide Number Placeholder 5"/>
          <p:cNvSpPr>
            <a:spLocks noGrp="1"/>
          </p:cNvSpPr>
          <p:nvPr>
            <p:ph type="sldNum" sz="quarter" idx="4"/>
          </p:nvPr>
        </p:nvSpPr>
        <p:spPr>
          <a:xfrm>
            <a:off x="422400" y="6431533"/>
            <a:ext cx="528000" cy="216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
        <p:nvSpPr>
          <p:cNvPr id="8" name="Content Placeholder 2"/>
          <p:cNvSpPr>
            <a:spLocks noGrp="1"/>
          </p:cNvSpPr>
          <p:nvPr>
            <p:ph idx="16" hasCustomPrompt="1"/>
          </p:nvPr>
        </p:nvSpPr>
        <p:spPr>
          <a:xfrm>
            <a:off x="316081" y="1645920"/>
            <a:ext cx="5448000" cy="2157984"/>
          </a:xfrm>
          <a:prstGeom prst="rect">
            <a:avLst/>
          </a:prstGeom>
        </p:spPr>
        <p:txBody>
          <a:bodyPr/>
          <a:lstStyle>
            <a:lvl1pPr marL="180000" indent="-180000">
              <a:lnSpc>
                <a:spcPct val="100000"/>
              </a:lnSpc>
              <a:spcBef>
                <a:spcPts val="0"/>
              </a:spcBef>
              <a:buClr>
                <a:schemeClr val="tx2"/>
              </a:buClr>
              <a:buFont typeface="Arial" pitchFamily="34" charset="0"/>
              <a:buChar char="•"/>
              <a:defRPr sz="1800">
                <a:solidFill>
                  <a:schemeClr val="tx1"/>
                </a:solidFill>
                <a:latin typeface="Arial" pitchFamily="34" charset="0"/>
                <a:cs typeface="Arial" pitchFamily="34" charset="0"/>
              </a:defRPr>
            </a:lvl1pPr>
            <a:lvl2pPr marL="540000" indent="-180000">
              <a:lnSpc>
                <a:spcPct val="100000"/>
              </a:lnSpc>
              <a:spcBef>
                <a:spcPts val="0"/>
              </a:spcBef>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dirty="0"/>
              <a:t>First level</a:t>
            </a:r>
          </a:p>
          <a:p>
            <a:pPr lvl="1"/>
            <a:r>
              <a:rPr lang="en-GB" noProof="0" dirty="0"/>
              <a:t>Second level</a:t>
            </a:r>
          </a:p>
          <a:p>
            <a:pPr lvl="1"/>
            <a:r>
              <a:rPr lang="en-GB" noProof="0" dirty="0"/>
              <a:t>Third level</a:t>
            </a:r>
          </a:p>
          <a:p>
            <a:pPr lvl="1"/>
            <a:r>
              <a:rPr lang="en-GB" noProof="0" dirty="0"/>
              <a:t>Fourth level</a:t>
            </a:r>
          </a:p>
        </p:txBody>
      </p:sp>
      <p:sp>
        <p:nvSpPr>
          <p:cNvPr id="11" name="Content Placeholder 2"/>
          <p:cNvSpPr>
            <a:spLocks noGrp="1"/>
          </p:cNvSpPr>
          <p:nvPr>
            <p:ph idx="17" hasCustomPrompt="1"/>
          </p:nvPr>
        </p:nvSpPr>
        <p:spPr>
          <a:xfrm>
            <a:off x="6240000" y="1645920"/>
            <a:ext cx="5448000" cy="2157984"/>
          </a:xfrm>
          <a:prstGeom prst="rect">
            <a:avLst/>
          </a:prstGeom>
        </p:spPr>
        <p:txBody>
          <a:bodyPr/>
          <a:lstStyle>
            <a:lvl1pPr marL="180000" indent="-180000">
              <a:lnSpc>
                <a:spcPct val="100000"/>
              </a:lnSpc>
              <a:spcBef>
                <a:spcPts val="0"/>
              </a:spcBef>
              <a:buClr>
                <a:schemeClr val="tx2"/>
              </a:buClr>
              <a:buFont typeface="Arial" pitchFamily="34" charset="0"/>
              <a:buChar char="•"/>
              <a:defRPr sz="1800">
                <a:solidFill>
                  <a:schemeClr val="tx1"/>
                </a:solidFill>
                <a:latin typeface="Arial" pitchFamily="34" charset="0"/>
                <a:cs typeface="Arial" pitchFamily="34" charset="0"/>
              </a:defRPr>
            </a:lvl1pPr>
            <a:lvl2pPr marL="540000" indent="-180000">
              <a:lnSpc>
                <a:spcPct val="100000"/>
              </a:lnSpc>
              <a:spcBef>
                <a:spcPts val="0"/>
              </a:spcBef>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dirty="0"/>
              <a:t>First level</a:t>
            </a:r>
          </a:p>
          <a:p>
            <a:pPr lvl="1"/>
            <a:r>
              <a:rPr lang="en-GB" noProof="0" dirty="0"/>
              <a:t>Second level</a:t>
            </a:r>
          </a:p>
          <a:p>
            <a:pPr lvl="1"/>
            <a:r>
              <a:rPr lang="en-GB" noProof="0" dirty="0"/>
              <a:t>Third level</a:t>
            </a:r>
          </a:p>
          <a:p>
            <a:pPr lvl="1"/>
            <a:r>
              <a:rPr lang="en-GB" noProof="0" dirty="0"/>
              <a:t>Fourth level</a:t>
            </a:r>
          </a:p>
        </p:txBody>
      </p:sp>
    </p:spTree>
    <p:extLst>
      <p:ext uri="{BB962C8B-B14F-4D97-AF65-F5344CB8AC3E}">
        <p14:creationId xmlns:p14="http://schemas.microsoft.com/office/powerpoint/2010/main" val="64452260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riple Headings with Triple Content">
    <p:spTree>
      <p:nvGrpSpPr>
        <p:cNvPr id="1" name=""/>
        <p:cNvGrpSpPr/>
        <p:nvPr/>
      </p:nvGrpSpPr>
      <p:grpSpPr>
        <a:xfrm>
          <a:off x="0" y="0"/>
          <a:ext cx="0" cy="0"/>
          <a:chOff x="0" y="0"/>
          <a:chExt cx="0" cy="0"/>
        </a:xfrm>
      </p:grpSpPr>
      <p:sp>
        <p:nvSpPr>
          <p:cNvPr id="7" name="Text Placeholder 3"/>
          <p:cNvSpPr>
            <a:spLocks noGrp="1"/>
          </p:cNvSpPr>
          <p:nvPr>
            <p:ph type="body" sz="quarter" idx="11"/>
          </p:nvPr>
        </p:nvSpPr>
        <p:spPr>
          <a:xfrm>
            <a:off x="316800" y="1754677"/>
            <a:ext cx="3552000" cy="936000"/>
          </a:xfrm>
          <a:prstGeom prst="rect">
            <a:avLst/>
          </a:prstGeom>
        </p:spPr>
        <p:txBody>
          <a:bodyPr vert="horz"/>
          <a:lstStyle>
            <a:lvl1pPr marL="0" indent="0" algn="l">
              <a:spcBef>
                <a:spcPts val="0"/>
              </a:spcBef>
              <a:buNone/>
              <a:defRPr sz="1200" b="1" baseline="0">
                <a:solidFill>
                  <a:schemeClr val="tx1"/>
                </a:solidFill>
                <a:latin typeface="Arial" pitchFamily="34" charset="0"/>
                <a:cs typeface="Arial" pitchFamily="34" charset="0"/>
              </a:defRPr>
            </a:lvl1pPr>
            <a:lvl2pPr marL="342900" indent="0" algn="l">
              <a:buNone/>
              <a:defRPr sz="1050"/>
            </a:lvl2pPr>
            <a:lvl3pPr marL="685800" indent="0" algn="l">
              <a:buNone/>
              <a:defRPr sz="1050"/>
            </a:lvl3pPr>
            <a:lvl4pPr marL="1028700" indent="0" algn="l">
              <a:buNone/>
              <a:defRPr sz="1050"/>
            </a:lvl4pPr>
            <a:lvl5pPr marL="1371600" indent="0" algn="l">
              <a:buNone/>
              <a:defRPr sz="1050"/>
            </a:lvl5pPr>
          </a:lstStyle>
          <a:p>
            <a:pPr lvl="0"/>
            <a:r>
              <a:rPr lang="en-GB" noProof="0" dirty="0"/>
              <a:t>Click to edit Master text styles</a:t>
            </a:r>
          </a:p>
        </p:txBody>
      </p:sp>
      <p:sp>
        <p:nvSpPr>
          <p:cNvPr id="8" name="Text Placeholder 3"/>
          <p:cNvSpPr>
            <a:spLocks noGrp="1"/>
          </p:cNvSpPr>
          <p:nvPr>
            <p:ph type="body" sz="quarter" idx="12"/>
          </p:nvPr>
        </p:nvSpPr>
        <p:spPr>
          <a:xfrm>
            <a:off x="8352000" y="1754677"/>
            <a:ext cx="3552000" cy="936000"/>
          </a:xfrm>
          <a:prstGeom prst="rect">
            <a:avLst/>
          </a:prstGeom>
        </p:spPr>
        <p:txBody>
          <a:bodyPr vert="horz"/>
          <a:lstStyle>
            <a:lvl1pPr marL="0" indent="0" algn="l">
              <a:spcBef>
                <a:spcPts val="0"/>
              </a:spcBef>
              <a:buNone/>
              <a:defRPr sz="1200" b="1" baseline="0">
                <a:solidFill>
                  <a:schemeClr val="tx1"/>
                </a:solidFill>
                <a:latin typeface="Arial" pitchFamily="34" charset="0"/>
                <a:cs typeface="Arial" pitchFamily="34" charset="0"/>
              </a:defRPr>
            </a:lvl1pPr>
            <a:lvl2pPr marL="342900" indent="0" algn="l">
              <a:buNone/>
              <a:defRPr sz="1050"/>
            </a:lvl2pPr>
            <a:lvl3pPr marL="685800" indent="0" algn="l">
              <a:buNone/>
              <a:defRPr sz="1050"/>
            </a:lvl3pPr>
            <a:lvl4pPr marL="1028700" indent="0" algn="l">
              <a:buNone/>
              <a:defRPr sz="1050"/>
            </a:lvl4pPr>
            <a:lvl5pPr marL="1371600" indent="0" algn="l">
              <a:buNone/>
              <a:defRPr sz="1050"/>
            </a:lvl5pPr>
          </a:lstStyle>
          <a:p>
            <a:pPr lvl="0"/>
            <a:r>
              <a:rPr lang="en-GB" noProof="0" dirty="0"/>
              <a:t>Click to edit Master text styles</a:t>
            </a:r>
          </a:p>
        </p:txBody>
      </p:sp>
      <p:sp>
        <p:nvSpPr>
          <p:cNvPr id="13" name="Text Placeholder 3"/>
          <p:cNvSpPr>
            <a:spLocks noGrp="1"/>
          </p:cNvSpPr>
          <p:nvPr>
            <p:ph type="body" sz="quarter" idx="13"/>
          </p:nvPr>
        </p:nvSpPr>
        <p:spPr>
          <a:xfrm>
            <a:off x="4320000" y="1754677"/>
            <a:ext cx="3552000" cy="936000"/>
          </a:xfrm>
          <a:prstGeom prst="rect">
            <a:avLst/>
          </a:prstGeom>
        </p:spPr>
        <p:txBody>
          <a:bodyPr vert="horz"/>
          <a:lstStyle>
            <a:lvl1pPr marL="0" indent="0" algn="l">
              <a:spcBef>
                <a:spcPts val="0"/>
              </a:spcBef>
              <a:buNone/>
              <a:defRPr sz="1200" b="1" baseline="0">
                <a:solidFill>
                  <a:schemeClr val="tx1"/>
                </a:solidFill>
                <a:latin typeface="Arial" pitchFamily="34" charset="0"/>
                <a:cs typeface="Arial" pitchFamily="34" charset="0"/>
              </a:defRPr>
            </a:lvl1pPr>
            <a:lvl2pPr marL="342900" indent="0" algn="l">
              <a:buNone/>
              <a:defRPr sz="1050"/>
            </a:lvl2pPr>
            <a:lvl3pPr marL="685800" indent="0" algn="l">
              <a:buNone/>
              <a:defRPr sz="1050"/>
            </a:lvl3pPr>
            <a:lvl4pPr marL="1028700" indent="0" algn="l">
              <a:buNone/>
              <a:defRPr sz="1050"/>
            </a:lvl4pPr>
            <a:lvl5pPr marL="1371600" indent="0" algn="l">
              <a:buNone/>
              <a:defRPr sz="1050"/>
            </a:lvl5pPr>
          </a:lstStyle>
          <a:p>
            <a:pPr lvl="0"/>
            <a:r>
              <a:rPr lang="en-GB" noProof="0" dirty="0"/>
              <a:t>Click to edit Master text styles</a:t>
            </a:r>
          </a:p>
        </p:txBody>
      </p:sp>
      <p:sp>
        <p:nvSpPr>
          <p:cNvPr id="11" name="Title 8"/>
          <p:cNvSpPr>
            <a:spLocks noGrp="1"/>
          </p:cNvSpPr>
          <p:nvPr>
            <p:ph type="title" hasCustomPrompt="1"/>
          </p:nvPr>
        </p:nvSpPr>
        <p:spPr>
          <a:xfrm>
            <a:off x="316085" y="269647"/>
            <a:ext cx="11687535" cy="414000"/>
          </a:xfrm>
          <a:prstGeom prst="rect">
            <a:avLst/>
          </a:prstGeom>
        </p:spPr>
        <p:txBody>
          <a:bodyPr vert="horz"/>
          <a:lstStyle>
            <a:lvl1pPr algn="l" defTabSz="342900" rtl="0" eaLnBrk="1" latinLnBrk="0" hangingPunct="1">
              <a:lnSpc>
                <a:spcPts val="2250"/>
              </a:lnSpc>
              <a:spcBef>
                <a:spcPct val="0"/>
              </a:spcBef>
              <a:buNone/>
              <a:defRPr lang="en-GB" sz="2400" b="1" kern="1200" baseline="0" noProof="0" dirty="0">
                <a:solidFill>
                  <a:schemeClr val="tx2"/>
                </a:solidFill>
                <a:latin typeface="Arial" pitchFamily="34" charset="0"/>
                <a:ea typeface="+mj-ea"/>
                <a:cs typeface="Arial" pitchFamily="34" charset="0"/>
              </a:defRPr>
            </a:lvl1pPr>
          </a:lstStyle>
          <a:p>
            <a:r>
              <a:rPr lang="en-GB" noProof="0" dirty="0"/>
              <a:t>Click to add title</a:t>
            </a:r>
          </a:p>
        </p:txBody>
      </p:sp>
      <p:sp>
        <p:nvSpPr>
          <p:cNvPr id="15" name="Slide Number Placeholder 5"/>
          <p:cNvSpPr>
            <a:spLocks noGrp="1"/>
          </p:cNvSpPr>
          <p:nvPr>
            <p:ph type="sldNum" sz="quarter" idx="4"/>
          </p:nvPr>
        </p:nvSpPr>
        <p:spPr>
          <a:xfrm>
            <a:off x="422400" y="6431533"/>
            <a:ext cx="528000" cy="216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
        <p:nvSpPr>
          <p:cNvPr id="14" name="Content Placeholder 2"/>
          <p:cNvSpPr>
            <a:spLocks noGrp="1"/>
          </p:cNvSpPr>
          <p:nvPr>
            <p:ph idx="17" hasCustomPrompt="1"/>
          </p:nvPr>
        </p:nvSpPr>
        <p:spPr>
          <a:xfrm>
            <a:off x="316800" y="2763761"/>
            <a:ext cx="3552000" cy="2687957"/>
          </a:xfrm>
          <a:prstGeom prst="rect">
            <a:avLst/>
          </a:prstGeom>
        </p:spPr>
        <p:txBody>
          <a:bodyPr/>
          <a:lstStyle>
            <a:lvl1pPr marL="180000" indent="-180000">
              <a:lnSpc>
                <a:spcPct val="100000"/>
              </a:lnSpc>
              <a:spcBef>
                <a:spcPts val="0"/>
              </a:spcBef>
              <a:buClr>
                <a:schemeClr val="tx2"/>
              </a:buClr>
              <a:buFont typeface="Arial" pitchFamily="34" charset="0"/>
              <a:buChar char="•"/>
              <a:defRPr sz="1400">
                <a:solidFill>
                  <a:schemeClr val="tx1"/>
                </a:solidFill>
                <a:latin typeface="Arial" pitchFamily="34" charset="0"/>
                <a:cs typeface="Arial" pitchFamily="34" charset="0"/>
              </a:defRPr>
            </a:lvl1pPr>
            <a:lvl2pPr marL="540000" indent="-180000">
              <a:lnSpc>
                <a:spcPct val="100000"/>
              </a:lnSpc>
              <a:spcBef>
                <a:spcPts val="0"/>
              </a:spcBef>
              <a:defRPr sz="14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dirty="0"/>
              <a:t>First level</a:t>
            </a:r>
          </a:p>
          <a:p>
            <a:pPr lvl="1"/>
            <a:r>
              <a:rPr lang="en-GB" noProof="0" dirty="0"/>
              <a:t>Second level</a:t>
            </a:r>
          </a:p>
          <a:p>
            <a:pPr lvl="1"/>
            <a:r>
              <a:rPr lang="en-GB" noProof="0" dirty="0"/>
              <a:t>Third level</a:t>
            </a:r>
          </a:p>
          <a:p>
            <a:pPr lvl="1"/>
            <a:r>
              <a:rPr lang="en-GB" noProof="0" dirty="0"/>
              <a:t>Fourth level</a:t>
            </a:r>
          </a:p>
        </p:txBody>
      </p:sp>
      <p:sp>
        <p:nvSpPr>
          <p:cNvPr id="16" name="Content Placeholder 2"/>
          <p:cNvSpPr>
            <a:spLocks noGrp="1"/>
          </p:cNvSpPr>
          <p:nvPr>
            <p:ph idx="18" hasCustomPrompt="1"/>
          </p:nvPr>
        </p:nvSpPr>
        <p:spPr>
          <a:xfrm>
            <a:off x="4333631" y="2763761"/>
            <a:ext cx="3552000" cy="2687957"/>
          </a:xfrm>
          <a:prstGeom prst="rect">
            <a:avLst/>
          </a:prstGeom>
        </p:spPr>
        <p:txBody>
          <a:bodyPr/>
          <a:lstStyle>
            <a:lvl1pPr marL="180000" indent="-180000">
              <a:lnSpc>
                <a:spcPct val="100000"/>
              </a:lnSpc>
              <a:spcBef>
                <a:spcPts val="0"/>
              </a:spcBef>
              <a:buClr>
                <a:schemeClr val="tx2"/>
              </a:buClr>
              <a:buFont typeface="Arial" pitchFamily="34" charset="0"/>
              <a:buChar char="•"/>
              <a:defRPr sz="1400">
                <a:solidFill>
                  <a:schemeClr val="tx1"/>
                </a:solidFill>
                <a:latin typeface="Arial" pitchFamily="34" charset="0"/>
                <a:cs typeface="Arial" pitchFamily="34" charset="0"/>
              </a:defRPr>
            </a:lvl1pPr>
            <a:lvl2pPr marL="540000" indent="-180000">
              <a:lnSpc>
                <a:spcPct val="100000"/>
              </a:lnSpc>
              <a:spcBef>
                <a:spcPts val="0"/>
              </a:spcBef>
              <a:defRPr sz="14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dirty="0"/>
              <a:t>First level</a:t>
            </a:r>
          </a:p>
          <a:p>
            <a:pPr lvl="1"/>
            <a:r>
              <a:rPr lang="en-GB" noProof="0" dirty="0"/>
              <a:t>Second level</a:t>
            </a:r>
          </a:p>
          <a:p>
            <a:pPr lvl="1"/>
            <a:r>
              <a:rPr lang="en-GB" noProof="0" dirty="0"/>
              <a:t>Third level</a:t>
            </a:r>
          </a:p>
          <a:p>
            <a:pPr lvl="1"/>
            <a:r>
              <a:rPr lang="en-GB" noProof="0" dirty="0"/>
              <a:t>Fourth level</a:t>
            </a:r>
          </a:p>
        </p:txBody>
      </p:sp>
      <p:sp>
        <p:nvSpPr>
          <p:cNvPr id="17" name="Content Placeholder 2"/>
          <p:cNvSpPr>
            <a:spLocks noGrp="1"/>
          </p:cNvSpPr>
          <p:nvPr>
            <p:ph idx="19" hasCustomPrompt="1"/>
          </p:nvPr>
        </p:nvSpPr>
        <p:spPr>
          <a:xfrm>
            <a:off x="8365631" y="2763761"/>
            <a:ext cx="3552000" cy="2687957"/>
          </a:xfrm>
          <a:prstGeom prst="rect">
            <a:avLst/>
          </a:prstGeom>
        </p:spPr>
        <p:txBody>
          <a:bodyPr/>
          <a:lstStyle>
            <a:lvl1pPr marL="180000" indent="-180000">
              <a:lnSpc>
                <a:spcPct val="100000"/>
              </a:lnSpc>
              <a:spcBef>
                <a:spcPts val="0"/>
              </a:spcBef>
              <a:buClr>
                <a:schemeClr val="tx2"/>
              </a:buClr>
              <a:buFont typeface="Arial" pitchFamily="34" charset="0"/>
              <a:buChar char="•"/>
              <a:defRPr sz="1400">
                <a:solidFill>
                  <a:schemeClr val="tx1"/>
                </a:solidFill>
                <a:latin typeface="Arial" pitchFamily="34" charset="0"/>
                <a:cs typeface="Arial" pitchFamily="34" charset="0"/>
              </a:defRPr>
            </a:lvl1pPr>
            <a:lvl2pPr marL="540000" indent="-180000">
              <a:lnSpc>
                <a:spcPct val="100000"/>
              </a:lnSpc>
              <a:spcBef>
                <a:spcPts val="0"/>
              </a:spcBef>
              <a:defRPr sz="14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dirty="0"/>
              <a:t>First level</a:t>
            </a:r>
          </a:p>
          <a:p>
            <a:pPr lvl="1"/>
            <a:r>
              <a:rPr lang="en-GB" noProof="0" dirty="0"/>
              <a:t>Second level</a:t>
            </a:r>
          </a:p>
          <a:p>
            <a:pPr lvl="1"/>
            <a:r>
              <a:rPr lang="en-GB" noProof="0" dirty="0"/>
              <a:t>Third level</a:t>
            </a:r>
          </a:p>
          <a:p>
            <a:pPr lvl="1"/>
            <a:r>
              <a:rPr lang="en-GB" noProof="0" dirty="0"/>
              <a:t>Fourth level</a:t>
            </a:r>
          </a:p>
        </p:txBody>
      </p:sp>
    </p:spTree>
    <p:extLst>
      <p:ext uri="{BB962C8B-B14F-4D97-AF65-F5344CB8AC3E}">
        <p14:creationId xmlns:p14="http://schemas.microsoft.com/office/powerpoint/2010/main" val="130059753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Body and Picture Right 1">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a:xfrm>
            <a:off x="316800" y="1645920"/>
            <a:ext cx="5448000" cy="936000"/>
          </a:xfrm>
          <a:prstGeom prst="rect">
            <a:avLst/>
          </a:prstGeom>
        </p:spPr>
        <p:txBody>
          <a:bodyPr vert="horz"/>
          <a:lstStyle>
            <a:lvl1pPr marL="0" indent="0" algn="l">
              <a:spcBef>
                <a:spcPts val="0"/>
              </a:spcBef>
              <a:buNone/>
              <a:defRPr sz="1800" baseline="0">
                <a:solidFill>
                  <a:schemeClr val="tx1"/>
                </a:solidFill>
                <a:latin typeface="Arial" pitchFamily="34" charset="0"/>
                <a:cs typeface="Arial" pitchFamily="34" charset="0"/>
              </a:defRPr>
            </a:lvl1pPr>
            <a:lvl2pPr marL="342900" indent="0" algn="l">
              <a:buNone/>
              <a:defRPr sz="1050"/>
            </a:lvl2pPr>
            <a:lvl3pPr marL="685800" indent="0" algn="l">
              <a:buNone/>
              <a:defRPr sz="1050"/>
            </a:lvl3pPr>
            <a:lvl4pPr marL="1028700" indent="0" algn="l">
              <a:buNone/>
              <a:defRPr sz="1050"/>
            </a:lvl4pPr>
            <a:lvl5pPr marL="1371600" indent="0" algn="l">
              <a:buNone/>
              <a:defRPr sz="1050"/>
            </a:lvl5pPr>
          </a:lstStyle>
          <a:p>
            <a:pPr lvl="0"/>
            <a:r>
              <a:rPr lang="en-GB" noProof="0" dirty="0"/>
              <a:t>Click to edit Master text styles</a:t>
            </a:r>
          </a:p>
        </p:txBody>
      </p:sp>
      <p:sp>
        <p:nvSpPr>
          <p:cNvPr id="19" name="Picture Placeholder 16"/>
          <p:cNvSpPr>
            <a:spLocks noGrp="1"/>
          </p:cNvSpPr>
          <p:nvPr>
            <p:ph type="pic" sz="quarter" idx="14"/>
          </p:nvPr>
        </p:nvSpPr>
        <p:spPr>
          <a:xfrm>
            <a:off x="6240000" y="1670400"/>
            <a:ext cx="5448000" cy="3781317"/>
          </a:xfrm>
          <a:prstGeom prst="rect">
            <a:avLst/>
          </a:prstGeom>
        </p:spPr>
        <p:txBody>
          <a:bodyPr vert="horz" lIns="0" tIns="0" rIns="0" bIns="0" anchor="ctr" anchorCtr="0"/>
          <a:lstStyle>
            <a:lvl1pPr marL="0" indent="0" algn="ctr">
              <a:spcBef>
                <a:spcPts val="0"/>
              </a:spcBef>
              <a:buNone/>
              <a:defRPr sz="1050" baseline="0">
                <a:solidFill>
                  <a:schemeClr val="tx1"/>
                </a:solidFill>
                <a:latin typeface="Arial" pitchFamily="34" charset="0"/>
                <a:cs typeface="Arial" pitchFamily="34" charset="0"/>
              </a:defRPr>
            </a:lvl1pPr>
          </a:lstStyle>
          <a:p>
            <a:r>
              <a:rPr lang="en-GB" noProof="0" dirty="0"/>
              <a:t>Click icon to add picture</a:t>
            </a:r>
          </a:p>
        </p:txBody>
      </p:sp>
      <p:sp>
        <p:nvSpPr>
          <p:cNvPr id="13" name="Title 8"/>
          <p:cNvSpPr>
            <a:spLocks noGrp="1"/>
          </p:cNvSpPr>
          <p:nvPr>
            <p:ph type="title" hasCustomPrompt="1"/>
          </p:nvPr>
        </p:nvSpPr>
        <p:spPr>
          <a:xfrm>
            <a:off x="316085" y="269647"/>
            <a:ext cx="11687535" cy="414000"/>
          </a:xfrm>
          <a:prstGeom prst="rect">
            <a:avLst/>
          </a:prstGeom>
        </p:spPr>
        <p:txBody>
          <a:bodyPr vert="horz"/>
          <a:lstStyle>
            <a:lvl1pPr algn="l" defTabSz="342900" rtl="0" eaLnBrk="1" latinLnBrk="0" hangingPunct="1">
              <a:lnSpc>
                <a:spcPts val="2250"/>
              </a:lnSpc>
              <a:spcBef>
                <a:spcPct val="0"/>
              </a:spcBef>
              <a:buNone/>
              <a:defRPr lang="en-GB" sz="2400" b="1" kern="1200" baseline="0" noProof="0" dirty="0">
                <a:solidFill>
                  <a:schemeClr val="tx2"/>
                </a:solidFill>
                <a:latin typeface="Arial" pitchFamily="34" charset="0"/>
                <a:ea typeface="+mj-ea"/>
                <a:cs typeface="Arial" pitchFamily="34" charset="0"/>
              </a:defRPr>
            </a:lvl1pPr>
          </a:lstStyle>
          <a:p>
            <a:r>
              <a:rPr lang="en-GB" noProof="0" dirty="0"/>
              <a:t>Click to add title</a:t>
            </a:r>
          </a:p>
        </p:txBody>
      </p:sp>
      <p:sp>
        <p:nvSpPr>
          <p:cNvPr id="6" name="Slide Number Placeholder 5"/>
          <p:cNvSpPr>
            <a:spLocks noGrp="1"/>
          </p:cNvSpPr>
          <p:nvPr>
            <p:ph type="sldNum" sz="quarter" idx="4"/>
          </p:nvPr>
        </p:nvSpPr>
        <p:spPr>
          <a:xfrm>
            <a:off x="422400" y="6431533"/>
            <a:ext cx="528000" cy="216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Tree>
    <p:extLst>
      <p:ext uri="{BB962C8B-B14F-4D97-AF65-F5344CB8AC3E}">
        <p14:creationId xmlns:p14="http://schemas.microsoft.com/office/powerpoint/2010/main" val="401609999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Body and Picture Right 2">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a:xfrm>
            <a:off x="316800" y="1645000"/>
            <a:ext cx="5448000" cy="936000"/>
          </a:xfrm>
          <a:prstGeom prst="rect">
            <a:avLst/>
          </a:prstGeom>
        </p:spPr>
        <p:txBody>
          <a:bodyPr vert="horz"/>
          <a:lstStyle>
            <a:lvl1pPr marL="0" indent="0" algn="l">
              <a:spcBef>
                <a:spcPts val="0"/>
              </a:spcBef>
              <a:buNone/>
              <a:defRPr sz="1800" baseline="0">
                <a:solidFill>
                  <a:schemeClr val="tx1"/>
                </a:solidFill>
                <a:latin typeface="Arial" pitchFamily="34" charset="0"/>
                <a:cs typeface="Arial" pitchFamily="34" charset="0"/>
              </a:defRPr>
            </a:lvl1pPr>
            <a:lvl2pPr marL="342900" indent="0" algn="l">
              <a:buNone/>
              <a:defRPr sz="1050"/>
            </a:lvl2pPr>
            <a:lvl3pPr marL="685800" indent="0" algn="l">
              <a:buNone/>
              <a:defRPr sz="1050"/>
            </a:lvl3pPr>
            <a:lvl4pPr marL="1028700" indent="0" algn="l">
              <a:buNone/>
              <a:defRPr sz="1050"/>
            </a:lvl4pPr>
            <a:lvl5pPr marL="1371600" indent="0" algn="l">
              <a:buNone/>
              <a:defRPr sz="1050"/>
            </a:lvl5pPr>
          </a:lstStyle>
          <a:p>
            <a:pPr lvl="0"/>
            <a:r>
              <a:rPr lang="en-GB" noProof="0" dirty="0"/>
              <a:t>Click to edit Master text styles</a:t>
            </a:r>
          </a:p>
        </p:txBody>
      </p:sp>
      <p:sp>
        <p:nvSpPr>
          <p:cNvPr id="19" name="Picture Placeholder 16"/>
          <p:cNvSpPr>
            <a:spLocks noGrp="1"/>
          </p:cNvSpPr>
          <p:nvPr>
            <p:ph type="pic" sz="quarter" idx="14"/>
          </p:nvPr>
        </p:nvSpPr>
        <p:spPr>
          <a:xfrm>
            <a:off x="6240000" y="1670400"/>
            <a:ext cx="5448000" cy="1980000"/>
          </a:xfrm>
          <a:prstGeom prst="rect">
            <a:avLst/>
          </a:prstGeom>
        </p:spPr>
        <p:txBody>
          <a:bodyPr vert="horz" lIns="0" tIns="0" rIns="0" bIns="0" anchor="ctr" anchorCtr="0"/>
          <a:lstStyle>
            <a:lvl1pPr marL="0" indent="0" algn="ctr">
              <a:spcBef>
                <a:spcPts val="0"/>
              </a:spcBef>
              <a:buNone/>
              <a:defRPr sz="1050" baseline="0">
                <a:solidFill>
                  <a:schemeClr val="tx1"/>
                </a:solidFill>
                <a:latin typeface="Arial" pitchFamily="34" charset="0"/>
                <a:cs typeface="Arial" pitchFamily="34" charset="0"/>
              </a:defRPr>
            </a:lvl1pPr>
          </a:lstStyle>
          <a:p>
            <a:r>
              <a:rPr lang="en-GB" noProof="0" dirty="0"/>
              <a:t>Click icon to add picture</a:t>
            </a:r>
          </a:p>
        </p:txBody>
      </p:sp>
      <p:sp>
        <p:nvSpPr>
          <p:cNvPr id="20" name="Picture Placeholder 16"/>
          <p:cNvSpPr>
            <a:spLocks noGrp="1"/>
          </p:cNvSpPr>
          <p:nvPr>
            <p:ph type="pic" sz="quarter" idx="15"/>
          </p:nvPr>
        </p:nvSpPr>
        <p:spPr>
          <a:xfrm>
            <a:off x="6240000" y="3861048"/>
            <a:ext cx="5448000" cy="1980000"/>
          </a:xfrm>
          <a:prstGeom prst="rect">
            <a:avLst/>
          </a:prstGeom>
        </p:spPr>
        <p:txBody>
          <a:bodyPr vert="horz" lIns="0" tIns="0" rIns="0" bIns="0" anchor="ctr" anchorCtr="0"/>
          <a:lstStyle>
            <a:lvl1pPr marL="0" indent="0" algn="ctr">
              <a:spcBef>
                <a:spcPts val="0"/>
              </a:spcBef>
              <a:buNone/>
              <a:defRPr sz="1050" baseline="0">
                <a:solidFill>
                  <a:schemeClr val="tx1"/>
                </a:solidFill>
                <a:latin typeface="Arial" pitchFamily="34" charset="0"/>
                <a:cs typeface="Arial" pitchFamily="34" charset="0"/>
              </a:defRPr>
            </a:lvl1pPr>
          </a:lstStyle>
          <a:p>
            <a:r>
              <a:rPr lang="en-GB" noProof="0" dirty="0"/>
              <a:t>Click icon to add picture</a:t>
            </a:r>
          </a:p>
        </p:txBody>
      </p:sp>
      <p:sp>
        <p:nvSpPr>
          <p:cNvPr id="9" name="Title 8"/>
          <p:cNvSpPr>
            <a:spLocks noGrp="1"/>
          </p:cNvSpPr>
          <p:nvPr>
            <p:ph type="title" hasCustomPrompt="1"/>
          </p:nvPr>
        </p:nvSpPr>
        <p:spPr>
          <a:xfrm>
            <a:off x="316085" y="269647"/>
            <a:ext cx="11687535" cy="414000"/>
          </a:xfrm>
          <a:prstGeom prst="rect">
            <a:avLst/>
          </a:prstGeom>
        </p:spPr>
        <p:txBody>
          <a:bodyPr vert="horz"/>
          <a:lstStyle>
            <a:lvl1pPr algn="l" defTabSz="342900" rtl="0" eaLnBrk="1" latinLnBrk="0" hangingPunct="1">
              <a:lnSpc>
                <a:spcPts val="2250"/>
              </a:lnSpc>
              <a:spcBef>
                <a:spcPct val="0"/>
              </a:spcBef>
              <a:buNone/>
              <a:defRPr lang="en-GB" sz="2400" b="1" kern="1200" baseline="0" noProof="0" dirty="0">
                <a:solidFill>
                  <a:schemeClr val="tx2"/>
                </a:solidFill>
                <a:latin typeface="Arial" pitchFamily="34" charset="0"/>
                <a:ea typeface="+mj-ea"/>
                <a:cs typeface="Arial" pitchFamily="34" charset="0"/>
              </a:defRPr>
            </a:lvl1pPr>
          </a:lstStyle>
          <a:p>
            <a:r>
              <a:rPr lang="en-GB" noProof="0" dirty="0"/>
              <a:t>Click to add title</a:t>
            </a:r>
          </a:p>
        </p:txBody>
      </p:sp>
      <p:sp>
        <p:nvSpPr>
          <p:cNvPr id="7" name="Slide Number Placeholder 5"/>
          <p:cNvSpPr>
            <a:spLocks noGrp="1"/>
          </p:cNvSpPr>
          <p:nvPr>
            <p:ph type="sldNum" sz="quarter" idx="4"/>
          </p:nvPr>
        </p:nvSpPr>
        <p:spPr>
          <a:xfrm>
            <a:off x="422400" y="6431533"/>
            <a:ext cx="528000" cy="216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Tree>
    <p:extLst>
      <p:ext uri="{BB962C8B-B14F-4D97-AF65-F5344CB8AC3E}">
        <p14:creationId xmlns:p14="http://schemas.microsoft.com/office/powerpoint/2010/main" val="145779389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Body and Picture Lower 1">
    <p:spTree>
      <p:nvGrpSpPr>
        <p:cNvPr id="1" name=""/>
        <p:cNvGrpSpPr/>
        <p:nvPr/>
      </p:nvGrpSpPr>
      <p:grpSpPr>
        <a:xfrm>
          <a:off x="0" y="0"/>
          <a:ext cx="0" cy="0"/>
          <a:chOff x="0" y="0"/>
          <a:chExt cx="0" cy="0"/>
        </a:xfrm>
      </p:grpSpPr>
      <p:sp>
        <p:nvSpPr>
          <p:cNvPr id="11" name="Title 8"/>
          <p:cNvSpPr>
            <a:spLocks noGrp="1"/>
          </p:cNvSpPr>
          <p:nvPr>
            <p:ph type="title" hasCustomPrompt="1"/>
          </p:nvPr>
        </p:nvSpPr>
        <p:spPr>
          <a:xfrm>
            <a:off x="316085" y="269647"/>
            <a:ext cx="11687535" cy="414000"/>
          </a:xfrm>
          <a:prstGeom prst="rect">
            <a:avLst/>
          </a:prstGeom>
        </p:spPr>
        <p:txBody>
          <a:bodyPr vert="horz"/>
          <a:lstStyle>
            <a:lvl1pPr algn="l" defTabSz="342900" rtl="0" eaLnBrk="1" latinLnBrk="0" hangingPunct="1">
              <a:lnSpc>
                <a:spcPts val="2250"/>
              </a:lnSpc>
              <a:spcBef>
                <a:spcPct val="0"/>
              </a:spcBef>
              <a:buNone/>
              <a:defRPr lang="en-GB" sz="2400" b="1" kern="1200" baseline="0" noProof="0" dirty="0">
                <a:solidFill>
                  <a:schemeClr val="tx2"/>
                </a:solidFill>
                <a:latin typeface="Arial" pitchFamily="34" charset="0"/>
                <a:ea typeface="+mj-ea"/>
                <a:cs typeface="Arial" pitchFamily="34" charset="0"/>
              </a:defRPr>
            </a:lvl1pPr>
          </a:lstStyle>
          <a:p>
            <a:r>
              <a:rPr lang="en-GB" noProof="0" dirty="0"/>
              <a:t>Click to add title</a:t>
            </a:r>
          </a:p>
        </p:txBody>
      </p:sp>
      <p:sp>
        <p:nvSpPr>
          <p:cNvPr id="6" name="Slide Number Placeholder 5"/>
          <p:cNvSpPr>
            <a:spLocks noGrp="1"/>
          </p:cNvSpPr>
          <p:nvPr>
            <p:ph type="sldNum" sz="quarter" idx="4"/>
          </p:nvPr>
        </p:nvSpPr>
        <p:spPr>
          <a:xfrm>
            <a:off x="422400" y="6431533"/>
            <a:ext cx="528000" cy="216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
        <p:nvSpPr>
          <p:cNvPr id="8" name="Picture Placeholder 16"/>
          <p:cNvSpPr>
            <a:spLocks noGrp="1"/>
          </p:cNvSpPr>
          <p:nvPr>
            <p:ph type="pic" sz="quarter" idx="16"/>
          </p:nvPr>
        </p:nvSpPr>
        <p:spPr>
          <a:xfrm>
            <a:off x="436800" y="3677767"/>
            <a:ext cx="5520000" cy="2160000"/>
          </a:xfrm>
          <a:prstGeom prst="rect">
            <a:avLst/>
          </a:prstGeom>
        </p:spPr>
        <p:txBody>
          <a:bodyPr vert="horz" lIns="0" tIns="0" rIns="0" bIns="0" anchor="ctr" anchorCtr="0"/>
          <a:lstStyle>
            <a:lvl1pPr marL="0" indent="0" algn="ctr">
              <a:lnSpc>
                <a:spcPct val="100000"/>
              </a:lnSpc>
              <a:spcBef>
                <a:spcPts val="0"/>
              </a:spcBef>
              <a:spcAft>
                <a:spcPts val="0"/>
              </a:spcAft>
              <a:buNone/>
              <a:defRPr sz="1050" baseline="0">
                <a:solidFill>
                  <a:schemeClr val="tx1"/>
                </a:solidFill>
                <a:latin typeface="Arial" pitchFamily="34" charset="0"/>
                <a:cs typeface="Arial" pitchFamily="34" charset="0"/>
              </a:defRPr>
            </a:lvl1pPr>
          </a:lstStyle>
          <a:p>
            <a:r>
              <a:rPr lang="en-GB" noProof="0" dirty="0"/>
              <a:t>Click icon to add picture</a:t>
            </a:r>
          </a:p>
        </p:txBody>
      </p:sp>
      <p:sp>
        <p:nvSpPr>
          <p:cNvPr id="9" name="Text Placeholder 2"/>
          <p:cNvSpPr>
            <a:spLocks noGrp="1"/>
          </p:cNvSpPr>
          <p:nvPr>
            <p:ph type="body" sz="quarter" idx="13"/>
          </p:nvPr>
        </p:nvSpPr>
        <p:spPr>
          <a:xfrm>
            <a:off x="315383" y="1646640"/>
            <a:ext cx="9408000" cy="1920000"/>
          </a:xfrm>
          <a:prstGeom prst="rect">
            <a:avLst/>
          </a:prstGeom>
        </p:spPr>
        <p:txBody>
          <a:bodyPr vert="horz"/>
          <a:lstStyle>
            <a:lvl1pPr marL="0" marR="0" indent="0" algn="l" defTabSz="685800" rtl="0" eaLnBrk="1" fontAlgn="base" latinLnBrk="0" hangingPunct="1">
              <a:lnSpc>
                <a:spcPct val="100000"/>
              </a:lnSpc>
              <a:spcBef>
                <a:spcPts val="0"/>
              </a:spcBef>
              <a:spcAft>
                <a:spcPts val="0"/>
              </a:spcAft>
              <a:buClrTx/>
              <a:buSzTx/>
              <a:buFontTx/>
              <a:buNone/>
              <a:tabLst/>
              <a:defRPr sz="1800">
                <a:solidFill>
                  <a:schemeClr val="tx1"/>
                </a:solidFill>
                <a:latin typeface="Arial" pitchFamily="34" charset="0"/>
                <a:cs typeface="Arial" pitchFamily="34" charset="0"/>
              </a:defRPr>
            </a:lvl1pPr>
            <a:lvl2pPr marL="198835" marR="0" indent="-197644" algn="l" defTabSz="685800" rtl="0" eaLnBrk="1" fontAlgn="base" latinLnBrk="0" hangingPunct="1">
              <a:lnSpc>
                <a:spcPct val="90000"/>
              </a:lnSpc>
              <a:spcBef>
                <a:spcPct val="0"/>
              </a:spcBef>
              <a:spcAft>
                <a:spcPct val="0"/>
              </a:spcAft>
              <a:buClrTx/>
              <a:buSzTx/>
              <a:buFontTx/>
              <a:buChar char="•"/>
              <a:tabLst/>
              <a:defRPr sz="1350"/>
            </a:lvl2pPr>
            <a:lvl3pPr marL="466725" marR="0" indent="-135731" algn="l" defTabSz="685800" rtl="0" eaLnBrk="1" fontAlgn="base" latinLnBrk="0" hangingPunct="1">
              <a:lnSpc>
                <a:spcPct val="90000"/>
              </a:lnSpc>
              <a:spcBef>
                <a:spcPct val="0"/>
              </a:spcBef>
              <a:spcAft>
                <a:spcPct val="0"/>
              </a:spcAft>
              <a:buClrTx/>
              <a:buSzTx/>
              <a:buFont typeface="Arial" charset="0"/>
              <a:buChar char="-"/>
              <a:tabLst/>
              <a:defRPr sz="1350"/>
            </a:lvl3pPr>
            <a:lvl4pPr marL="1243013" indent="-214313">
              <a:buFont typeface="Arial"/>
              <a:buChar char="•"/>
              <a:defRPr sz="1350"/>
            </a:lvl4pPr>
            <a:lvl5pPr marL="1585913" indent="-214313">
              <a:buFont typeface="Arial"/>
              <a:buChar char="•"/>
              <a:defRPr sz="1350"/>
            </a:lvl5pPr>
          </a:lstStyle>
          <a:p>
            <a:pPr lvl="0"/>
            <a:r>
              <a:rPr lang="en-GB" noProof="0" dirty="0"/>
              <a:t>Click to edit Master text styles</a:t>
            </a:r>
          </a:p>
        </p:txBody>
      </p:sp>
    </p:spTree>
    <p:extLst>
      <p:ext uri="{BB962C8B-B14F-4D97-AF65-F5344CB8AC3E}">
        <p14:creationId xmlns:p14="http://schemas.microsoft.com/office/powerpoint/2010/main" val="126927110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Body and Picture Lower 2">
    <p:spTree>
      <p:nvGrpSpPr>
        <p:cNvPr id="1" name=""/>
        <p:cNvGrpSpPr/>
        <p:nvPr/>
      </p:nvGrpSpPr>
      <p:grpSpPr>
        <a:xfrm>
          <a:off x="0" y="0"/>
          <a:ext cx="0" cy="0"/>
          <a:chOff x="0" y="0"/>
          <a:chExt cx="0" cy="0"/>
        </a:xfrm>
      </p:grpSpPr>
      <p:sp>
        <p:nvSpPr>
          <p:cNvPr id="11" name="Title 8"/>
          <p:cNvSpPr>
            <a:spLocks noGrp="1"/>
          </p:cNvSpPr>
          <p:nvPr>
            <p:ph type="title" hasCustomPrompt="1"/>
          </p:nvPr>
        </p:nvSpPr>
        <p:spPr>
          <a:xfrm>
            <a:off x="316085" y="269647"/>
            <a:ext cx="11687535" cy="414000"/>
          </a:xfrm>
          <a:prstGeom prst="rect">
            <a:avLst/>
          </a:prstGeom>
        </p:spPr>
        <p:txBody>
          <a:bodyPr vert="horz"/>
          <a:lstStyle>
            <a:lvl1pPr algn="l" defTabSz="342900" rtl="0" eaLnBrk="1" latinLnBrk="0" hangingPunct="1">
              <a:lnSpc>
                <a:spcPts val="2250"/>
              </a:lnSpc>
              <a:spcBef>
                <a:spcPct val="0"/>
              </a:spcBef>
              <a:buNone/>
              <a:defRPr lang="en-GB" sz="2400" b="1" kern="1200" baseline="0" noProof="0" dirty="0">
                <a:solidFill>
                  <a:schemeClr val="tx2"/>
                </a:solidFill>
                <a:latin typeface="Arial" pitchFamily="34" charset="0"/>
                <a:ea typeface="+mj-ea"/>
                <a:cs typeface="Arial" pitchFamily="34" charset="0"/>
              </a:defRPr>
            </a:lvl1pPr>
          </a:lstStyle>
          <a:p>
            <a:r>
              <a:rPr lang="en-GB" noProof="0" dirty="0"/>
              <a:t>Click to add title</a:t>
            </a:r>
          </a:p>
        </p:txBody>
      </p:sp>
      <p:sp>
        <p:nvSpPr>
          <p:cNvPr id="7" name="Slide Number Placeholder 5"/>
          <p:cNvSpPr>
            <a:spLocks noGrp="1"/>
          </p:cNvSpPr>
          <p:nvPr>
            <p:ph type="sldNum" sz="quarter" idx="4"/>
          </p:nvPr>
        </p:nvSpPr>
        <p:spPr>
          <a:xfrm>
            <a:off x="422400" y="6431533"/>
            <a:ext cx="528000" cy="216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
        <p:nvSpPr>
          <p:cNvPr id="8" name="Picture Placeholder 16"/>
          <p:cNvSpPr>
            <a:spLocks noGrp="1"/>
          </p:cNvSpPr>
          <p:nvPr>
            <p:ph type="pic" sz="quarter" idx="15"/>
          </p:nvPr>
        </p:nvSpPr>
        <p:spPr>
          <a:xfrm>
            <a:off x="6158400" y="3677767"/>
            <a:ext cx="5520000" cy="2160000"/>
          </a:xfrm>
          <a:prstGeom prst="rect">
            <a:avLst/>
          </a:prstGeom>
        </p:spPr>
        <p:txBody>
          <a:bodyPr vert="horz" lIns="0" tIns="0" rIns="0" bIns="0" anchor="ctr" anchorCtr="0"/>
          <a:lstStyle>
            <a:lvl1pPr marL="0" indent="0" algn="ctr">
              <a:lnSpc>
                <a:spcPct val="100000"/>
              </a:lnSpc>
              <a:spcBef>
                <a:spcPts val="0"/>
              </a:spcBef>
              <a:spcAft>
                <a:spcPts val="0"/>
              </a:spcAft>
              <a:buNone/>
              <a:defRPr sz="1050" baseline="0">
                <a:solidFill>
                  <a:schemeClr val="tx1"/>
                </a:solidFill>
                <a:latin typeface="Arial" pitchFamily="34" charset="0"/>
                <a:cs typeface="Arial" pitchFamily="34" charset="0"/>
              </a:defRPr>
            </a:lvl1pPr>
          </a:lstStyle>
          <a:p>
            <a:r>
              <a:rPr lang="en-GB" noProof="0" dirty="0"/>
              <a:t>Click icon to add picture</a:t>
            </a:r>
          </a:p>
        </p:txBody>
      </p:sp>
      <p:sp>
        <p:nvSpPr>
          <p:cNvPr id="9" name="Picture Placeholder 16"/>
          <p:cNvSpPr>
            <a:spLocks noGrp="1"/>
          </p:cNvSpPr>
          <p:nvPr>
            <p:ph type="pic" sz="quarter" idx="16"/>
          </p:nvPr>
        </p:nvSpPr>
        <p:spPr>
          <a:xfrm>
            <a:off x="436800" y="3677767"/>
            <a:ext cx="5520000" cy="2160000"/>
          </a:xfrm>
          <a:prstGeom prst="rect">
            <a:avLst/>
          </a:prstGeom>
        </p:spPr>
        <p:txBody>
          <a:bodyPr vert="horz" lIns="0" tIns="0" rIns="0" bIns="0" anchor="ctr" anchorCtr="0"/>
          <a:lstStyle>
            <a:lvl1pPr marL="0" indent="0" algn="ctr">
              <a:lnSpc>
                <a:spcPct val="100000"/>
              </a:lnSpc>
              <a:spcBef>
                <a:spcPts val="0"/>
              </a:spcBef>
              <a:spcAft>
                <a:spcPts val="0"/>
              </a:spcAft>
              <a:buNone/>
              <a:defRPr sz="1050" baseline="0">
                <a:solidFill>
                  <a:schemeClr val="tx1"/>
                </a:solidFill>
                <a:latin typeface="Arial" pitchFamily="34" charset="0"/>
                <a:cs typeface="Arial" pitchFamily="34" charset="0"/>
              </a:defRPr>
            </a:lvl1pPr>
          </a:lstStyle>
          <a:p>
            <a:r>
              <a:rPr lang="en-GB" noProof="0" dirty="0"/>
              <a:t>Click icon to add picture</a:t>
            </a:r>
          </a:p>
        </p:txBody>
      </p:sp>
      <p:sp>
        <p:nvSpPr>
          <p:cNvPr id="10" name="Text Placeholder 2"/>
          <p:cNvSpPr>
            <a:spLocks noGrp="1"/>
          </p:cNvSpPr>
          <p:nvPr>
            <p:ph type="body" sz="quarter" idx="13"/>
          </p:nvPr>
        </p:nvSpPr>
        <p:spPr>
          <a:xfrm>
            <a:off x="315383" y="1646643"/>
            <a:ext cx="9408000" cy="1920000"/>
          </a:xfrm>
          <a:prstGeom prst="rect">
            <a:avLst/>
          </a:prstGeom>
        </p:spPr>
        <p:txBody>
          <a:bodyPr vert="horz"/>
          <a:lstStyle>
            <a:lvl1pPr marL="0" marR="0" indent="0" algn="l" defTabSz="685800" rtl="0" eaLnBrk="1" fontAlgn="base" latinLnBrk="0" hangingPunct="1">
              <a:lnSpc>
                <a:spcPct val="100000"/>
              </a:lnSpc>
              <a:spcBef>
                <a:spcPts val="0"/>
              </a:spcBef>
              <a:spcAft>
                <a:spcPts val="0"/>
              </a:spcAft>
              <a:buClrTx/>
              <a:buSzTx/>
              <a:buFontTx/>
              <a:buNone/>
              <a:tabLst/>
              <a:defRPr sz="1800">
                <a:solidFill>
                  <a:schemeClr val="tx1"/>
                </a:solidFill>
                <a:latin typeface="Arial" pitchFamily="34" charset="0"/>
                <a:cs typeface="Arial" pitchFamily="34" charset="0"/>
              </a:defRPr>
            </a:lvl1pPr>
            <a:lvl2pPr marL="198835" marR="0" indent="-197644" algn="l" defTabSz="685800" rtl="0" eaLnBrk="1" fontAlgn="base" latinLnBrk="0" hangingPunct="1">
              <a:lnSpc>
                <a:spcPct val="90000"/>
              </a:lnSpc>
              <a:spcBef>
                <a:spcPct val="0"/>
              </a:spcBef>
              <a:spcAft>
                <a:spcPct val="0"/>
              </a:spcAft>
              <a:buClrTx/>
              <a:buSzTx/>
              <a:buFontTx/>
              <a:buChar char="•"/>
              <a:tabLst/>
              <a:defRPr sz="1350"/>
            </a:lvl2pPr>
            <a:lvl3pPr marL="466725" marR="0" indent="-135731" algn="l" defTabSz="685800" rtl="0" eaLnBrk="1" fontAlgn="base" latinLnBrk="0" hangingPunct="1">
              <a:lnSpc>
                <a:spcPct val="90000"/>
              </a:lnSpc>
              <a:spcBef>
                <a:spcPct val="0"/>
              </a:spcBef>
              <a:spcAft>
                <a:spcPct val="0"/>
              </a:spcAft>
              <a:buClrTx/>
              <a:buSzTx/>
              <a:buFont typeface="Arial" charset="0"/>
              <a:buChar char="-"/>
              <a:tabLst/>
              <a:defRPr sz="1350"/>
            </a:lvl3pPr>
            <a:lvl4pPr marL="1243013" indent="-214313">
              <a:buFont typeface="Arial"/>
              <a:buChar char="•"/>
              <a:defRPr sz="1350"/>
            </a:lvl4pPr>
            <a:lvl5pPr marL="1585913" indent="-214313">
              <a:buFont typeface="Arial"/>
              <a:buChar char="•"/>
              <a:defRPr sz="1350"/>
            </a:lvl5pPr>
          </a:lstStyle>
          <a:p>
            <a:pPr lvl="0"/>
            <a:r>
              <a:rPr lang="en-GB" noProof="0" dirty="0"/>
              <a:t>Click to edit Master text styles</a:t>
            </a:r>
          </a:p>
        </p:txBody>
      </p:sp>
    </p:spTree>
    <p:extLst>
      <p:ext uri="{BB962C8B-B14F-4D97-AF65-F5344CB8AC3E}">
        <p14:creationId xmlns:p14="http://schemas.microsoft.com/office/powerpoint/2010/main" val="413814147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Body and Picture Lower 3">
    <p:spTree>
      <p:nvGrpSpPr>
        <p:cNvPr id="1" name=""/>
        <p:cNvGrpSpPr/>
        <p:nvPr/>
      </p:nvGrpSpPr>
      <p:grpSpPr>
        <a:xfrm>
          <a:off x="0" y="0"/>
          <a:ext cx="0" cy="0"/>
          <a:chOff x="0" y="0"/>
          <a:chExt cx="0" cy="0"/>
        </a:xfrm>
      </p:grpSpPr>
      <p:sp>
        <p:nvSpPr>
          <p:cNvPr id="11" name="Title 8"/>
          <p:cNvSpPr>
            <a:spLocks noGrp="1"/>
          </p:cNvSpPr>
          <p:nvPr>
            <p:ph type="title" hasCustomPrompt="1"/>
          </p:nvPr>
        </p:nvSpPr>
        <p:spPr>
          <a:xfrm>
            <a:off x="316085" y="269647"/>
            <a:ext cx="11687535" cy="414000"/>
          </a:xfrm>
          <a:prstGeom prst="rect">
            <a:avLst/>
          </a:prstGeom>
        </p:spPr>
        <p:txBody>
          <a:bodyPr vert="horz"/>
          <a:lstStyle>
            <a:lvl1pPr algn="l" defTabSz="342900" rtl="0" eaLnBrk="1" latinLnBrk="0" hangingPunct="1">
              <a:lnSpc>
                <a:spcPts val="2250"/>
              </a:lnSpc>
              <a:spcBef>
                <a:spcPct val="0"/>
              </a:spcBef>
              <a:buNone/>
              <a:defRPr lang="en-GB" sz="2400" b="1" kern="1200" baseline="0" noProof="0" dirty="0">
                <a:solidFill>
                  <a:schemeClr val="tx2"/>
                </a:solidFill>
                <a:latin typeface="Arial" pitchFamily="34" charset="0"/>
                <a:ea typeface="+mj-ea"/>
                <a:cs typeface="Arial" pitchFamily="34" charset="0"/>
              </a:defRPr>
            </a:lvl1pPr>
          </a:lstStyle>
          <a:p>
            <a:r>
              <a:rPr lang="en-GB" noProof="0" dirty="0"/>
              <a:t>Click to add title</a:t>
            </a:r>
          </a:p>
        </p:txBody>
      </p:sp>
      <p:sp>
        <p:nvSpPr>
          <p:cNvPr id="8" name="Slide Number Placeholder 5"/>
          <p:cNvSpPr>
            <a:spLocks noGrp="1"/>
          </p:cNvSpPr>
          <p:nvPr>
            <p:ph type="sldNum" sz="quarter" idx="4"/>
          </p:nvPr>
        </p:nvSpPr>
        <p:spPr>
          <a:xfrm>
            <a:off x="422400" y="6431533"/>
            <a:ext cx="528000" cy="216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
        <p:nvSpPr>
          <p:cNvPr id="14" name="Picture Placeholder 16"/>
          <p:cNvSpPr>
            <a:spLocks noGrp="1"/>
          </p:cNvSpPr>
          <p:nvPr>
            <p:ph type="pic" sz="quarter" idx="14"/>
          </p:nvPr>
        </p:nvSpPr>
        <p:spPr>
          <a:xfrm>
            <a:off x="436800" y="3677767"/>
            <a:ext cx="3600000" cy="2160000"/>
          </a:xfrm>
          <a:prstGeom prst="rect">
            <a:avLst/>
          </a:prstGeom>
        </p:spPr>
        <p:txBody>
          <a:bodyPr vert="horz" lIns="0" tIns="0" rIns="0" bIns="0" anchor="ctr" anchorCtr="0"/>
          <a:lstStyle>
            <a:lvl1pPr marL="0" indent="0" algn="ctr">
              <a:lnSpc>
                <a:spcPct val="100000"/>
              </a:lnSpc>
              <a:spcBef>
                <a:spcPts val="0"/>
              </a:spcBef>
              <a:spcAft>
                <a:spcPts val="0"/>
              </a:spcAft>
              <a:buNone/>
              <a:defRPr sz="1050" baseline="0">
                <a:solidFill>
                  <a:schemeClr val="tx1"/>
                </a:solidFill>
                <a:latin typeface="Arial" pitchFamily="34" charset="0"/>
                <a:cs typeface="Arial" pitchFamily="34" charset="0"/>
              </a:defRPr>
            </a:lvl1pPr>
          </a:lstStyle>
          <a:p>
            <a:r>
              <a:rPr lang="en-GB" noProof="0" dirty="0"/>
              <a:t>Click icon to add picture</a:t>
            </a:r>
          </a:p>
        </p:txBody>
      </p:sp>
      <p:sp>
        <p:nvSpPr>
          <p:cNvPr id="15" name="Picture Placeholder 16"/>
          <p:cNvSpPr>
            <a:spLocks noGrp="1"/>
          </p:cNvSpPr>
          <p:nvPr>
            <p:ph type="pic" sz="quarter" idx="15"/>
          </p:nvPr>
        </p:nvSpPr>
        <p:spPr>
          <a:xfrm>
            <a:off x="4268031" y="3677767"/>
            <a:ext cx="3600000" cy="2160000"/>
          </a:xfrm>
          <a:prstGeom prst="rect">
            <a:avLst/>
          </a:prstGeom>
        </p:spPr>
        <p:txBody>
          <a:bodyPr vert="horz" lIns="0" tIns="0" rIns="0" bIns="0" anchor="ctr" anchorCtr="0"/>
          <a:lstStyle>
            <a:lvl1pPr marL="0" indent="0" algn="ctr">
              <a:lnSpc>
                <a:spcPct val="100000"/>
              </a:lnSpc>
              <a:spcBef>
                <a:spcPts val="0"/>
              </a:spcBef>
              <a:spcAft>
                <a:spcPts val="0"/>
              </a:spcAft>
              <a:buNone/>
              <a:defRPr sz="1050" baseline="0">
                <a:solidFill>
                  <a:schemeClr val="tx1"/>
                </a:solidFill>
                <a:latin typeface="Arial" pitchFamily="34" charset="0"/>
                <a:cs typeface="Arial" pitchFamily="34" charset="0"/>
              </a:defRPr>
            </a:lvl1pPr>
          </a:lstStyle>
          <a:p>
            <a:r>
              <a:rPr lang="en-GB" noProof="0" dirty="0"/>
              <a:t>Click icon to add picture</a:t>
            </a:r>
          </a:p>
        </p:txBody>
      </p:sp>
      <p:sp>
        <p:nvSpPr>
          <p:cNvPr id="16" name="Picture Placeholder 16"/>
          <p:cNvSpPr>
            <a:spLocks noGrp="1"/>
          </p:cNvSpPr>
          <p:nvPr>
            <p:ph type="pic" sz="quarter" idx="16"/>
          </p:nvPr>
        </p:nvSpPr>
        <p:spPr>
          <a:xfrm>
            <a:off x="8090331" y="3677767"/>
            <a:ext cx="3600000" cy="2160000"/>
          </a:xfrm>
          <a:prstGeom prst="rect">
            <a:avLst/>
          </a:prstGeom>
        </p:spPr>
        <p:txBody>
          <a:bodyPr vert="horz" lIns="0" tIns="0" rIns="0" bIns="0" anchor="ctr" anchorCtr="0"/>
          <a:lstStyle>
            <a:lvl1pPr marL="0" indent="0" algn="ctr">
              <a:lnSpc>
                <a:spcPct val="100000"/>
              </a:lnSpc>
              <a:spcBef>
                <a:spcPts val="0"/>
              </a:spcBef>
              <a:spcAft>
                <a:spcPts val="0"/>
              </a:spcAft>
              <a:buNone/>
              <a:defRPr sz="1050" baseline="0">
                <a:solidFill>
                  <a:schemeClr val="tx1"/>
                </a:solidFill>
                <a:latin typeface="Arial" pitchFamily="34" charset="0"/>
                <a:cs typeface="Arial" pitchFamily="34" charset="0"/>
              </a:defRPr>
            </a:lvl1pPr>
          </a:lstStyle>
          <a:p>
            <a:r>
              <a:rPr lang="en-GB" noProof="0" dirty="0"/>
              <a:t>Click icon to add picture</a:t>
            </a:r>
          </a:p>
        </p:txBody>
      </p:sp>
      <p:sp>
        <p:nvSpPr>
          <p:cNvPr id="20" name="Text Placeholder 2"/>
          <p:cNvSpPr>
            <a:spLocks noGrp="1"/>
          </p:cNvSpPr>
          <p:nvPr>
            <p:ph type="body" sz="quarter" idx="13"/>
          </p:nvPr>
        </p:nvSpPr>
        <p:spPr>
          <a:xfrm>
            <a:off x="315383" y="1646641"/>
            <a:ext cx="9408000" cy="1920000"/>
          </a:xfrm>
          <a:prstGeom prst="rect">
            <a:avLst/>
          </a:prstGeom>
        </p:spPr>
        <p:txBody>
          <a:bodyPr vert="horz"/>
          <a:lstStyle>
            <a:lvl1pPr marL="0" marR="0" indent="0" algn="l" defTabSz="685800" rtl="0" eaLnBrk="1" fontAlgn="base" latinLnBrk="0" hangingPunct="1">
              <a:lnSpc>
                <a:spcPct val="100000"/>
              </a:lnSpc>
              <a:spcBef>
                <a:spcPts val="0"/>
              </a:spcBef>
              <a:spcAft>
                <a:spcPts val="0"/>
              </a:spcAft>
              <a:buClrTx/>
              <a:buSzTx/>
              <a:buFontTx/>
              <a:buNone/>
              <a:tabLst/>
              <a:defRPr sz="1800">
                <a:solidFill>
                  <a:schemeClr val="tx1"/>
                </a:solidFill>
                <a:latin typeface="Arial" pitchFamily="34" charset="0"/>
                <a:cs typeface="Arial" pitchFamily="34" charset="0"/>
              </a:defRPr>
            </a:lvl1pPr>
            <a:lvl2pPr marL="198835" marR="0" indent="-197644" algn="l" defTabSz="685800" rtl="0" eaLnBrk="1" fontAlgn="base" latinLnBrk="0" hangingPunct="1">
              <a:lnSpc>
                <a:spcPct val="90000"/>
              </a:lnSpc>
              <a:spcBef>
                <a:spcPct val="0"/>
              </a:spcBef>
              <a:spcAft>
                <a:spcPct val="0"/>
              </a:spcAft>
              <a:buClrTx/>
              <a:buSzTx/>
              <a:buFontTx/>
              <a:buChar char="•"/>
              <a:tabLst/>
              <a:defRPr sz="1350"/>
            </a:lvl2pPr>
            <a:lvl3pPr marL="466725" marR="0" indent="-135731" algn="l" defTabSz="685800" rtl="0" eaLnBrk="1" fontAlgn="base" latinLnBrk="0" hangingPunct="1">
              <a:lnSpc>
                <a:spcPct val="90000"/>
              </a:lnSpc>
              <a:spcBef>
                <a:spcPct val="0"/>
              </a:spcBef>
              <a:spcAft>
                <a:spcPct val="0"/>
              </a:spcAft>
              <a:buClrTx/>
              <a:buSzTx/>
              <a:buFont typeface="Arial" charset="0"/>
              <a:buChar char="-"/>
              <a:tabLst/>
              <a:defRPr sz="1350"/>
            </a:lvl3pPr>
            <a:lvl4pPr marL="1243013" indent="-214313">
              <a:buFont typeface="Arial"/>
              <a:buChar char="•"/>
              <a:defRPr sz="1350"/>
            </a:lvl4pPr>
            <a:lvl5pPr marL="1585913" indent="-214313">
              <a:buFont typeface="Arial"/>
              <a:buChar char="•"/>
              <a:defRPr sz="1350"/>
            </a:lvl5pPr>
          </a:lstStyle>
          <a:p>
            <a:pPr lvl="0"/>
            <a:r>
              <a:rPr lang="en-GB" noProof="0" dirty="0"/>
              <a:t>Click to edit Master text styles</a:t>
            </a:r>
          </a:p>
        </p:txBody>
      </p:sp>
    </p:spTree>
    <p:extLst>
      <p:ext uri="{BB962C8B-B14F-4D97-AF65-F5344CB8AC3E}">
        <p14:creationId xmlns:p14="http://schemas.microsoft.com/office/powerpoint/2010/main" val="124810850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ontents List">
    <p:spTree>
      <p:nvGrpSpPr>
        <p:cNvPr id="1" name=""/>
        <p:cNvGrpSpPr/>
        <p:nvPr/>
      </p:nvGrpSpPr>
      <p:grpSpPr>
        <a:xfrm>
          <a:off x="0" y="0"/>
          <a:ext cx="0" cy="0"/>
          <a:chOff x="0" y="0"/>
          <a:chExt cx="0" cy="0"/>
        </a:xfrm>
      </p:grpSpPr>
      <p:sp>
        <p:nvSpPr>
          <p:cNvPr id="8" name="Title 8"/>
          <p:cNvSpPr>
            <a:spLocks noGrp="1"/>
          </p:cNvSpPr>
          <p:nvPr>
            <p:ph type="title" hasCustomPrompt="1"/>
          </p:nvPr>
        </p:nvSpPr>
        <p:spPr>
          <a:xfrm>
            <a:off x="316085" y="269647"/>
            <a:ext cx="11687535" cy="414000"/>
          </a:xfrm>
          <a:prstGeom prst="rect">
            <a:avLst/>
          </a:prstGeom>
        </p:spPr>
        <p:txBody>
          <a:bodyPr vert="horz"/>
          <a:lstStyle>
            <a:lvl1pPr algn="l" defTabSz="342900" rtl="0" eaLnBrk="1" latinLnBrk="0" hangingPunct="1">
              <a:lnSpc>
                <a:spcPts val="2250"/>
              </a:lnSpc>
              <a:spcBef>
                <a:spcPct val="0"/>
              </a:spcBef>
              <a:buNone/>
              <a:defRPr lang="en-GB" sz="2400" b="1" kern="1200" baseline="0" noProof="0" dirty="0">
                <a:solidFill>
                  <a:schemeClr val="tx2"/>
                </a:solidFill>
                <a:latin typeface="Arial" pitchFamily="34" charset="0"/>
                <a:ea typeface="+mj-ea"/>
                <a:cs typeface="Arial" pitchFamily="34" charset="0"/>
              </a:defRPr>
            </a:lvl1pPr>
          </a:lstStyle>
          <a:p>
            <a:r>
              <a:rPr lang="en-GB" noProof="0" dirty="0"/>
              <a:t>Click to add contents title</a:t>
            </a:r>
          </a:p>
        </p:txBody>
      </p:sp>
      <p:sp>
        <p:nvSpPr>
          <p:cNvPr id="5" name="Slide Number Placeholder 5"/>
          <p:cNvSpPr>
            <a:spLocks noGrp="1"/>
          </p:cNvSpPr>
          <p:nvPr>
            <p:ph type="sldNum" sz="quarter" idx="4"/>
          </p:nvPr>
        </p:nvSpPr>
        <p:spPr>
          <a:xfrm>
            <a:off x="422400" y="6431533"/>
            <a:ext cx="528000" cy="216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
        <p:nvSpPr>
          <p:cNvPr id="9" name="Content Placeholder 2"/>
          <p:cNvSpPr>
            <a:spLocks noGrp="1"/>
          </p:cNvSpPr>
          <p:nvPr>
            <p:ph idx="1" hasCustomPrompt="1"/>
          </p:nvPr>
        </p:nvSpPr>
        <p:spPr>
          <a:xfrm>
            <a:off x="315383" y="1652561"/>
            <a:ext cx="11688232" cy="4230000"/>
          </a:xfrm>
          <a:prstGeom prst="rect">
            <a:avLst/>
          </a:prstGeom>
        </p:spPr>
        <p:txBody>
          <a:bodyPr/>
          <a:lstStyle>
            <a:lvl1pPr marL="269875" indent="-269875">
              <a:lnSpc>
                <a:spcPct val="100000"/>
              </a:lnSpc>
              <a:spcBef>
                <a:spcPts val="0"/>
              </a:spcBef>
              <a:buClrTx/>
              <a:buFont typeface="+mj-lt"/>
              <a:buAutoNum type="arabicPeriod"/>
              <a:defRPr sz="1800" b="1">
                <a:solidFill>
                  <a:schemeClr val="tx1"/>
                </a:solidFill>
                <a:latin typeface="Arial" pitchFamily="34" charset="0"/>
                <a:cs typeface="Arial" pitchFamily="34" charset="0"/>
              </a:defRPr>
            </a:lvl1pPr>
            <a:lvl2pPr marL="472500" indent="-135000">
              <a:lnSpc>
                <a:spcPct val="100000"/>
              </a:lnSpc>
              <a:spcBef>
                <a:spcPts val="0"/>
              </a:spcBef>
              <a:buClrTx/>
              <a:buFont typeface="Arial" pitchFamily="34" charset="0"/>
              <a:buChar char="•"/>
              <a:defRPr sz="1600" baseline="0">
                <a:solidFill>
                  <a:schemeClr val="tx1"/>
                </a:solidFill>
                <a:latin typeface="Arial" pitchFamily="34" charset="0"/>
                <a:cs typeface="Arial" pitchFamily="34" charset="0"/>
              </a:defRPr>
            </a:lvl2pPr>
            <a:lvl3pPr>
              <a:defRPr sz="1050" baseline="0">
                <a:latin typeface="Arial" pitchFamily="34" charset="0"/>
                <a:cs typeface="Arial" pitchFamily="34" charset="0"/>
              </a:defRPr>
            </a:lvl3pPr>
            <a:lvl4pPr marL="467100" indent="-135000">
              <a:defRPr sz="1050">
                <a:latin typeface="Arial" pitchFamily="34" charset="0"/>
                <a:cs typeface="Arial" pitchFamily="34" charset="0"/>
              </a:defRPr>
            </a:lvl4pPr>
            <a:lvl5pPr marL="467100">
              <a:defRPr sz="1050">
                <a:latin typeface="Arial" pitchFamily="34" charset="0"/>
                <a:cs typeface="Arial" pitchFamily="34" charset="0"/>
              </a:defRPr>
            </a:lvl5pPr>
            <a:lvl6pPr>
              <a:defRPr>
                <a:latin typeface="Arial" pitchFamily="34" charset="0"/>
                <a:cs typeface="Arial" pitchFamily="34" charset="0"/>
              </a:defRPr>
            </a:lvl6pPr>
          </a:lstStyle>
          <a:p>
            <a:r>
              <a:rPr lang="en-GB" noProof="0" dirty="0"/>
              <a:t>First level</a:t>
            </a:r>
          </a:p>
          <a:p>
            <a:pPr lvl="1"/>
            <a:r>
              <a:rPr lang="en-GB" noProof="0" dirty="0"/>
              <a:t>Second level</a:t>
            </a:r>
          </a:p>
          <a:p>
            <a:pPr lvl="1"/>
            <a:r>
              <a:rPr lang="en-GB" noProof="0" dirty="0"/>
              <a:t>Third level</a:t>
            </a:r>
          </a:p>
          <a:p>
            <a:pPr lvl="1"/>
            <a:r>
              <a:rPr lang="en-GB" noProof="0" dirty="0"/>
              <a:t>Fourth level</a:t>
            </a:r>
          </a:p>
        </p:txBody>
      </p:sp>
    </p:spTree>
    <p:extLst>
      <p:ext uri="{BB962C8B-B14F-4D97-AF65-F5344CB8AC3E}">
        <p14:creationId xmlns:p14="http://schemas.microsoft.com/office/powerpoint/2010/main" val="422113086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1" name="Title 8"/>
          <p:cNvSpPr>
            <a:spLocks noGrp="1"/>
          </p:cNvSpPr>
          <p:nvPr>
            <p:ph type="title" hasCustomPrompt="1"/>
          </p:nvPr>
        </p:nvSpPr>
        <p:spPr>
          <a:xfrm>
            <a:off x="316085" y="269647"/>
            <a:ext cx="11687535" cy="414000"/>
          </a:xfrm>
          <a:prstGeom prst="rect">
            <a:avLst/>
          </a:prstGeom>
        </p:spPr>
        <p:txBody>
          <a:bodyPr vert="horz"/>
          <a:lstStyle>
            <a:lvl1pPr algn="l" defTabSz="342900" rtl="0" eaLnBrk="1" latinLnBrk="0" hangingPunct="1">
              <a:lnSpc>
                <a:spcPts val="2250"/>
              </a:lnSpc>
              <a:spcBef>
                <a:spcPct val="0"/>
              </a:spcBef>
              <a:buNone/>
              <a:defRPr lang="en-GB" sz="2400" b="1" kern="1200" baseline="0" noProof="0" dirty="0">
                <a:solidFill>
                  <a:schemeClr val="tx2"/>
                </a:solidFill>
                <a:latin typeface="Arial" pitchFamily="34" charset="0"/>
                <a:ea typeface="+mj-ea"/>
                <a:cs typeface="Arial" pitchFamily="34" charset="0"/>
              </a:defRPr>
            </a:lvl1pPr>
          </a:lstStyle>
          <a:p>
            <a:r>
              <a:rPr lang="en-GB" noProof="0" dirty="0"/>
              <a:t>Click to add title</a:t>
            </a:r>
          </a:p>
        </p:txBody>
      </p:sp>
      <p:sp>
        <p:nvSpPr>
          <p:cNvPr id="4" name="Slide Number Placeholder 5"/>
          <p:cNvSpPr>
            <a:spLocks noGrp="1"/>
          </p:cNvSpPr>
          <p:nvPr>
            <p:ph type="sldNum" sz="quarter" idx="4"/>
          </p:nvPr>
        </p:nvSpPr>
        <p:spPr>
          <a:xfrm>
            <a:off x="422400" y="6431533"/>
            <a:ext cx="528000" cy="216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Tree>
    <p:extLst>
      <p:ext uri="{BB962C8B-B14F-4D97-AF65-F5344CB8AC3E}">
        <p14:creationId xmlns:p14="http://schemas.microsoft.com/office/powerpoint/2010/main" val="222963789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056493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userDrawn="1">
  <p:cSld name="Slide Title - Colour">
    <p:spTree>
      <p:nvGrpSpPr>
        <p:cNvPr id="1" name=""/>
        <p:cNvGrpSpPr/>
        <p:nvPr/>
      </p:nvGrpSpPr>
      <p:grpSpPr>
        <a:xfrm>
          <a:off x="0" y="0"/>
          <a:ext cx="0" cy="0"/>
          <a:chOff x="0" y="0"/>
          <a:chExt cx="0" cy="0"/>
        </a:xfrm>
      </p:grpSpPr>
      <p:sp>
        <p:nvSpPr>
          <p:cNvPr id="8" name="Rectangle 7"/>
          <p:cNvSpPr/>
          <p:nvPr userDrawn="1"/>
        </p:nvSpPr>
        <p:spPr>
          <a:xfrm>
            <a:off x="192000" y="1700976"/>
            <a:ext cx="11808000" cy="497102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ffectLst/>
            </a:endParaRPr>
          </a:p>
        </p:txBody>
      </p:sp>
      <p:sp>
        <p:nvSpPr>
          <p:cNvPr id="11" name="Title 8"/>
          <p:cNvSpPr>
            <a:spLocks noGrp="1"/>
          </p:cNvSpPr>
          <p:nvPr>
            <p:ph type="title" hasCustomPrompt="1"/>
          </p:nvPr>
        </p:nvSpPr>
        <p:spPr>
          <a:xfrm>
            <a:off x="288003" y="1848643"/>
            <a:ext cx="9097012" cy="672000"/>
          </a:xfrm>
          <a:prstGeom prst="rect">
            <a:avLst/>
          </a:prstGeom>
        </p:spPr>
        <p:txBody>
          <a:bodyPr vert="horz"/>
          <a:lstStyle>
            <a:lvl1pPr algn="l">
              <a:lnSpc>
                <a:spcPct val="90000"/>
              </a:lnSpc>
              <a:defRPr sz="2800" b="1" baseline="0">
                <a:solidFill>
                  <a:srgbClr val="FFFFFF"/>
                </a:solidFill>
                <a:latin typeface="Arial" pitchFamily="34" charset="0"/>
                <a:cs typeface="Arial" pitchFamily="34" charset="0"/>
              </a:defRPr>
            </a:lvl1pPr>
          </a:lstStyle>
          <a:p>
            <a:r>
              <a:rPr lang="en-GB" noProof="0" dirty="0"/>
              <a:t>Click to add presentation title</a:t>
            </a:r>
          </a:p>
        </p:txBody>
      </p:sp>
      <p:sp>
        <p:nvSpPr>
          <p:cNvPr id="10" name="Text Placeholder 29"/>
          <p:cNvSpPr>
            <a:spLocks noGrp="1"/>
          </p:cNvSpPr>
          <p:nvPr>
            <p:ph type="body" sz="quarter" idx="11" hasCustomPrompt="1"/>
          </p:nvPr>
        </p:nvSpPr>
        <p:spPr>
          <a:xfrm>
            <a:off x="287999" y="5951992"/>
            <a:ext cx="8640000" cy="254400"/>
          </a:xfrm>
          <a:prstGeom prst="rect">
            <a:avLst/>
          </a:prstGeom>
        </p:spPr>
        <p:txBody>
          <a:bodyPr vert="horz"/>
          <a:lstStyle>
            <a:lvl1pPr marL="0" indent="0">
              <a:lnSpc>
                <a:spcPts val="1100"/>
              </a:lnSpc>
              <a:spcBef>
                <a:spcPts val="0"/>
              </a:spcBef>
              <a:buNone/>
              <a:defRPr sz="1400" b="1">
                <a:solidFill>
                  <a:schemeClr val="bg1"/>
                </a:solidFill>
                <a:latin typeface="Arial" pitchFamily="34" charset="0"/>
                <a:cs typeface="Arial" pitchFamily="34" charset="0"/>
              </a:defRPr>
            </a:lvl1pPr>
          </a:lstStyle>
          <a:p>
            <a:pPr lvl="0"/>
            <a:r>
              <a:rPr lang="en-GB" noProof="0" dirty="0"/>
              <a:t>Click to add speaker title</a:t>
            </a:r>
          </a:p>
        </p:txBody>
      </p:sp>
      <p:sp>
        <p:nvSpPr>
          <p:cNvPr id="12" name="Text Placeholder 29"/>
          <p:cNvSpPr>
            <a:spLocks noGrp="1"/>
          </p:cNvSpPr>
          <p:nvPr>
            <p:ph type="body" sz="quarter" idx="12" hasCustomPrompt="1"/>
          </p:nvPr>
        </p:nvSpPr>
        <p:spPr>
          <a:xfrm>
            <a:off x="287999" y="6226992"/>
            <a:ext cx="8640000" cy="254400"/>
          </a:xfrm>
          <a:prstGeom prst="rect">
            <a:avLst/>
          </a:prstGeom>
        </p:spPr>
        <p:txBody>
          <a:bodyPr vert="horz"/>
          <a:lstStyle>
            <a:lvl1pPr marL="0" indent="0">
              <a:lnSpc>
                <a:spcPts val="1100"/>
              </a:lnSpc>
              <a:spcBef>
                <a:spcPts val="0"/>
              </a:spcBef>
              <a:buNone/>
              <a:defRPr sz="1200">
                <a:solidFill>
                  <a:schemeClr val="bg1"/>
                </a:solidFill>
                <a:latin typeface="Arial" pitchFamily="34" charset="0"/>
                <a:cs typeface="Arial" pitchFamily="34" charset="0"/>
              </a:defRPr>
            </a:lvl1pPr>
          </a:lstStyle>
          <a:p>
            <a:pPr lvl="0"/>
            <a:r>
              <a:rPr lang="en-GB" noProof="0" dirty="0"/>
              <a:t>Click to add event title</a:t>
            </a:r>
          </a:p>
        </p:txBody>
      </p:sp>
      <p:sp>
        <p:nvSpPr>
          <p:cNvPr id="13" name="Text Placeholder 29"/>
          <p:cNvSpPr>
            <a:spLocks noGrp="1"/>
          </p:cNvSpPr>
          <p:nvPr>
            <p:ph type="body" sz="quarter" idx="15" hasCustomPrompt="1"/>
          </p:nvPr>
        </p:nvSpPr>
        <p:spPr>
          <a:xfrm>
            <a:off x="9504000" y="5951992"/>
            <a:ext cx="2496000" cy="254400"/>
          </a:xfrm>
          <a:prstGeom prst="rect">
            <a:avLst/>
          </a:prstGeom>
        </p:spPr>
        <p:txBody>
          <a:bodyPr vert="horz"/>
          <a:lstStyle>
            <a:lvl1pPr marL="0" indent="0">
              <a:lnSpc>
                <a:spcPts val="1100"/>
              </a:lnSpc>
              <a:spcBef>
                <a:spcPts val="0"/>
              </a:spcBef>
              <a:buNone/>
              <a:defRPr sz="1200" baseline="0">
                <a:solidFill>
                  <a:schemeClr val="bg1"/>
                </a:solidFill>
                <a:latin typeface="Arial" pitchFamily="34" charset="0"/>
                <a:cs typeface="Arial" pitchFamily="34" charset="0"/>
              </a:defRPr>
            </a:lvl1pPr>
          </a:lstStyle>
          <a:p>
            <a:pPr lvl="0"/>
            <a:r>
              <a:rPr lang="en-GB" noProof="0" dirty="0"/>
              <a:t>Confidential statement</a:t>
            </a:r>
          </a:p>
        </p:txBody>
      </p:sp>
      <p:sp>
        <p:nvSpPr>
          <p:cNvPr id="14" name="Text Placeholder 29"/>
          <p:cNvSpPr>
            <a:spLocks noGrp="1"/>
          </p:cNvSpPr>
          <p:nvPr>
            <p:ph type="body" sz="quarter" idx="13" hasCustomPrompt="1"/>
          </p:nvPr>
        </p:nvSpPr>
        <p:spPr>
          <a:xfrm>
            <a:off x="9504000" y="6226992"/>
            <a:ext cx="2496000" cy="254400"/>
          </a:xfrm>
          <a:prstGeom prst="rect">
            <a:avLst/>
          </a:prstGeom>
        </p:spPr>
        <p:txBody>
          <a:bodyPr vert="horz"/>
          <a:lstStyle>
            <a:lvl1pPr marL="0" indent="0">
              <a:lnSpc>
                <a:spcPts val="1100"/>
              </a:lnSpc>
              <a:spcBef>
                <a:spcPts val="0"/>
              </a:spcBef>
              <a:buNone/>
              <a:defRPr sz="1200">
                <a:solidFill>
                  <a:schemeClr val="bg1"/>
                </a:solidFill>
                <a:latin typeface="Arial" pitchFamily="34" charset="0"/>
                <a:cs typeface="Arial" pitchFamily="34" charset="0"/>
              </a:defRPr>
            </a:lvl1pPr>
          </a:lstStyle>
          <a:p>
            <a:pPr lvl="0"/>
            <a:r>
              <a:rPr lang="en-GB" noProof="0" dirty="0"/>
              <a:t>00 Month Year</a:t>
            </a:r>
          </a:p>
        </p:txBody>
      </p:sp>
      <p:pic>
        <p:nvPicPr>
          <p:cNvPr id="2" name="Picture 1" descr="AZ MEDIMMUNE_RGB_H_COL.jpg"/>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154651" y="277550"/>
            <a:ext cx="4656000" cy="530313"/>
          </a:xfrm>
          <a:prstGeom prst="rect">
            <a:avLst/>
          </a:prstGeom>
        </p:spPr>
      </p:pic>
    </p:spTree>
    <p:extLst>
      <p:ext uri="{BB962C8B-B14F-4D97-AF65-F5344CB8AC3E}">
        <p14:creationId xmlns:p14="http://schemas.microsoft.com/office/powerpoint/2010/main" val="88981255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1_Introduction">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316089" y="1552683"/>
            <a:ext cx="9364951" cy="4069252"/>
          </a:xfrm>
          <a:prstGeom prst="rect">
            <a:avLst/>
          </a:prstGeom>
        </p:spPr>
        <p:txBody>
          <a:bodyPr vert="horz"/>
          <a:lstStyle>
            <a:lvl1pPr marL="0" indent="0">
              <a:spcBef>
                <a:spcPts val="0"/>
              </a:spcBef>
              <a:buClr>
                <a:srgbClr val="830051"/>
              </a:buClr>
              <a:buFont typeface="Arial" pitchFamily="34" charset="0"/>
              <a:buNone/>
              <a:defRPr sz="2400" baseline="0">
                <a:solidFill>
                  <a:schemeClr val="tx1"/>
                </a:solidFill>
                <a:latin typeface="Arial" pitchFamily="34" charset="0"/>
                <a:cs typeface="Arial" pitchFamily="34" charset="0"/>
              </a:defRPr>
            </a:lvl1pPr>
            <a:lvl2pPr marL="342900" indent="0">
              <a:buNone/>
              <a:defRPr sz="1800"/>
            </a:lvl2pPr>
            <a:lvl3pPr marL="685800" indent="0">
              <a:buNone/>
              <a:defRPr sz="1800"/>
            </a:lvl3pPr>
            <a:lvl4pPr marL="1028700" indent="0">
              <a:buNone/>
              <a:defRPr sz="1800"/>
            </a:lvl4pPr>
            <a:lvl5pPr marL="1371600" indent="0">
              <a:buNone/>
              <a:defRPr sz="1800"/>
            </a:lvl5pPr>
          </a:lstStyle>
          <a:p>
            <a:pPr lvl="0"/>
            <a:r>
              <a:rPr lang="en-GB" noProof="0"/>
              <a:t>Click to add introduction text</a:t>
            </a:r>
          </a:p>
        </p:txBody>
      </p:sp>
      <p:sp>
        <p:nvSpPr>
          <p:cNvPr id="8" name="Title 8"/>
          <p:cNvSpPr>
            <a:spLocks noGrp="1"/>
          </p:cNvSpPr>
          <p:nvPr>
            <p:ph type="title" hasCustomPrompt="1"/>
          </p:nvPr>
        </p:nvSpPr>
        <p:spPr>
          <a:xfrm>
            <a:off x="316090" y="269647"/>
            <a:ext cx="11687535" cy="414000"/>
          </a:xfrm>
          <a:prstGeom prst="rect">
            <a:avLst/>
          </a:prstGeom>
        </p:spPr>
        <p:txBody>
          <a:bodyPr vert="horz"/>
          <a:lstStyle>
            <a:lvl1pPr algn="l">
              <a:lnSpc>
                <a:spcPts val="2250"/>
              </a:lnSpc>
              <a:defRPr sz="2400" b="1" baseline="0">
                <a:solidFill>
                  <a:schemeClr val="tx2"/>
                </a:solidFill>
                <a:latin typeface="Arial" pitchFamily="34" charset="0"/>
                <a:cs typeface="Arial" pitchFamily="34" charset="0"/>
              </a:defRPr>
            </a:lvl1pPr>
          </a:lstStyle>
          <a:p>
            <a:r>
              <a:rPr lang="en-GB" noProof="0"/>
              <a:t>Click to add master title</a:t>
            </a:r>
          </a:p>
        </p:txBody>
      </p:sp>
      <p:sp>
        <p:nvSpPr>
          <p:cNvPr id="5" name="Slide Number Placeholder 5"/>
          <p:cNvSpPr>
            <a:spLocks noGrp="1"/>
          </p:cNvSpPr>
          <p:nvPr>
            <p:ph type="sldNum" sz="quarter" idx="4"/>
          </p:nvPr>
        </p:nvSpPr>
        <p:spPr>
          <a:xfrm>
            <a:off x="422400" y="6431533"/>
            <a:ext cx="528000" cy="216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solidFill>
                  <a:srgbClr val="000000"/>
                </a:solidFill>
              </a:rPr>
              <a:pPr/>
              <a:t>‹#›</a:t>
            </a:fld>
            <a:endParaRPr lang="en-GB" dirty="0">
              <a:solidFill>
                <a:srgbClr val="000000"/>
              </a:solidFill>
            </a:endParaRPr>
          </a:p>
        </p:txBody>
      </p:sp>
    </p:spTree>
    <p:extLst>
      <p:ext uri="{BB962C8B-B14F-4D97-AF65-F5344CB8AC3E}">
        <p14:creationId xmlns:p14="http://schemas.microsoft.com/office/powerpoint/2010/main" val="108866104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65511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8694539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075499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8486199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664123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76316815"/>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727002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2124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theme" Target="../theme/theme2.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image" Target="../media/image6.wmf"/><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image" Target="../media/image5.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6" Type="http://schemas.openxmlformats.org/officeDocument/2006/relationships/image" Target="../media/image6.wmf"/><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image" Target="../media/image8.jpeg"/><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slideLayout" Target="../slideLayouts/slideLayout36.xml"/><Relationship Id="rId7"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18" Type="http://schemas.openxmlformats.org/officeDocument/2006/relationships/slideLayout" Target="../slideLayouts/slideLayout57.xml"/><Relationship Id="rId26" Type="http://schemas.openxmlformats.org/officeDocument/2006/relationships/slideLayout" Target="../slideLayouts/slideLayout65.xml"/><Relationship Id="rId39" Type="http://schemas.openxmlformats.org/officeDocument/2006/relationships/slideLayout" Target="../slideLayouts/slideLayout78.xml"/><Relationship Id="rId3" Type="http://schemas.openxmlformats.org/officeDocument/2006/relationships/slideLayout" Target="../slideLayouts/slideLayout42.xml"/><Relationship Id="rId21" Type="http://schemas.openxmlformats.org/officeDocument/2006/relationships/slideLayout" Target="../slideLayouts/slideLayout60.xml"/><Relationship Id="rId34" Type="http://schemas.openxmlformats.org/officeDocument/2006/relationships/slideLayout" Target="../slideLayouts/slideLayout73.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5" Type="http://schemas.openxmlformats.org/officeDocument/2006/relationships/slideLayout" Target="../slideLayouts/slideLayout64.xml"/><Relationship Id="rId33" Type="http://schemas.openxmlformats.org/officeDocument/2006/relationships/slideLayout" Target="../slideLayouts/slideLayout72.xml"/><Relationship Id="rId38" Type="http://schemas.openxmlformats.org/officeDocument/2006/relationships/slideLayout" Target="../slideLayouts/slideLayout77.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20" Type="http://schemas.openxmlformats.org/officeDocument/2006/relationships/slideLayout" Target="../slideLayouts/slideLayout59.xml"/><Relationship Id="rId29" Type="http://schemas.openxmlformats.org/officeDocument/2006/relationships/slideLayout" Target="../slideLayouts/slideLayout68.xml"/><Relationship Id="rId41" Type="http://schemas.openxmlformats.org/officeDocument/2006/relationships/theme" Target="../theme/theme5.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24" Type="http://schemas.openxmlformats.org/officeDocument/2006/relationships/slideLayout" Target="../slideLayouts/slideLayout63.xml"/><Relationship Id="rId32" Type="http://schemas.openxmlformats.org/officeDocument/2006/relationships/slideLayout" Target="../slideLayouts/slideLayout71.xml"/><Relationship Id="rId37" Type="http://schemas.openxmlformats.org/officeDocument/2006/relationships/slideLayout" Target="../slideLayouts/slideLayout76.xml"/><Relationship Id="rId40" Type="http://schemas.openxmlformats.org/officeDocument/2006/relationships/slideLayout" Target="../slideLayouts/slideLayout79.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23" Type="http://schemas.openxmlformats.org/officeDocument/2006/relationships/slideLayout" Target="../slideLayouts/slideLayout62.xml"/><Relationship Id="rId28" Type="http://schemas.openxmlformats.org/officeDocument/2006/relationships/slideLayout" Target="../slideLayouts/slideLayout67.xml"/><Relationship Id="rId36" Type="http://schemas.openxmlformats.org/officeDocument/2006/relationships/slideLayout" Target="../slideLayouts/slideLayout75.xml"/><Relationship Id="rId10" Type="http://schemas.openxmlformats.org/officeDocument/2006/relationships/slideLayout" Target="../slideLayouts/slideLayout49.xml"/><Relationship Id="rId19" Type="http://schemas.openxmlformats.org/officeDocument/2006/relationships/slideLayout" Target="../slideLayouts/slideLayout58.xml"/><Relationship Id="rId31" Type="http://schemas.openxmlformats.org/officeDocument/2006/relationships/slideLayout" Target="../slideLayouts/slideLayout70.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 Id="rId22" Type="http://schemas.openxmlformats.org/officeDocument/2006/relationships/slideLayout" Target="../slideLayouts/slideLayout61.xml"/><Relationship Id="rId27" Type="http://schemas.openxmlformats.org/officeDocument/2006/relationships/slideLayout" Target="../slideLayouts/slideLayout66.xml"/><Relationship Id="rId30" Type="http://schemas.openxmlformats.org/officeDocument/2006/relationships/slideLayout" Target="../slideLayouts/slideLayout69.xml"/><Relationship Id="rId35" Type="http://schemas.openxmlformats.org/officeDocument/2006/relationships/slideLayout" Target="../slideLayouts/slideLayout7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8.jpe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6.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slideLayout" Target="../slideLayouts/slideLayout108.xml"/><Relationship Id="rId26" Type="http://schemas.openxmlformats.org/officeDocument/2006/relationships/slideLayout" Target="../slideLayouts/slideLayout116.xml"/><Relationship Id="rId3" Type="http://schemas.openxmlformats.org/officeDocument/2006/relationships/slideLayout" Target="../slideLayouts/slideLayout93.xml"/><Relationship Id="rId21" Type="http://schemas.openxmlformats.org/officeDocument/2006/relationships/slideLayout" Target="../slideLayouts/slideLayout111.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slideLayout" Target="../slideLayouts/slideLayout107.xml"/><Relationship Id="rId25" Type="http://schemas.openxmlformats.org/officeDocument/2006/relationships/slideLayout" Target="../slideLayouts/slideLayout115.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20" Type="http://schemas.openxmlformats.org/officeDocument/2006/relationships/slideLayout" Target="../slideLayouts/slideLayout110.xml"/><Relationship Id="rId29" Type="http://schemas.openxmlformats.org/officeDocument/2006/relationships/slideLayout" Target="../slideLayouts/slideLayout119.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24" Type="http://schemas.openxmlformats.org/officeDocument/2006/relationships/slideLayout" Target="../slideLayouts/slideLayout114.xml"/><Relationship Id="rId32" Type="http://schemas.openxmlformats.org/officeDocument/2006/relationships/image" Target="../media/image21.jpeg"/><Relationship Id="rId5" Type="http://schemas.openxmlformats.org/officeDocument/2006/relationships/slideLayout" Target="../slideLayouts/slideLayout95.xml"/><Relationship Id="rId15" Type="http://schemas.openxmlformats.org/officeDocument/2006/relationships/slideLayout" Target="../slideLayouts/slideLayout105.xml"/><Relationship Id="rId23" Type="http://schemas.openxmlformats.org/officeDocument/2006/relationships/slideLayout" Target="../slideLayouts/slideLayout113.xml"/><Relationship Id="rId28" Type="http://schemas.openxmlformats.org/officeDocument/2006/relationships/slideLayout" Target="../slideLayouts/slideLayout118.xml"/><Relationship Id="rId10" Type="http://schemas.openxmlformats.org/officeDocument/2006/relationships/slideLayout" Target="../slideLayouts/slideLayout100.xml"/><Relationship Id="rId19" Type="http://schemas.openxmlformats.org/officeDocument/2006/relationships/slideLayout" Target="../slideLayouts/slideLayout109.xml"/><Relationship Id="rId31" Type="http://schemas.openxmlformats.org/officeDocument/2006/relationships/image" Target="../media/image20.jpeg"/><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 Id="rId22" Type="http://schemas.openxmlformats.org/officeDocument/2006/relationships/slideLayout" Target="../slideLayouts/slideLayout112.xml"/><Relationship Id="rId27" Type="http://schemas.openxmlformats.org/officeDocument/2006/relationships/slideLayout" Target="../slideLayouts/slideLayout117.xml"/><Relationship Id="rId30"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27.xml"/><Relationship Id="rId3" Type="http://schemas.openxmlformats.org/officeDocument/2006/relationships/slideLayout" Target="../slideLayouts/slideLayout122.xml"/><Relationship Id="rId7" Type="http://schemas.openxmlformats.org/officeDocument/2006/relationships/slideLayout" Target="../slideLayouts/slideLayout126.xml"/><Relationship Id="rId2" Type="http://schemas.openxmlformats.org/officeDocument/2006/relationships/slideLayout" Target="../slideLayouts/slideLayout121.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5" Type="http://schemas.openxmlformats.org/officeDocument/2006/relationships/slideLayout" Target="../slideLayouts/slideLayout124.xml"/><Relationship Id="rId4" Type="http://schemas.openxmlformats.org/officeDocument/2006/relationships/slideLayout" Target="../slideLayouts/slideLayout123.xml"/><Relationship Id="rId9" Type="http://schemas.openxmlformats.org/officeDocument/2006/relationships/theme" Target="../theme/theme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320680518"/>
      </p:ext>
    </p:extLst>
  </p:cSld>
  <p:clrMap bg1="dk2" tx1="lt1" bg2="dk1" tx2="lt2" accent1="accent1" accent2="accent2" accent3="accent3" accent4="accent4" accent5="accent5" accent6="accent6" hlink="hlink" folHlink="folHlink"/>
  <p:sldLayoutIdLst>
    <p:sldLayoutId id="2147485252" r:id="rId1"/>
    <p:sldLayoutId id="2147485253" r:id="rId2"/>
    <p:sldLayoutId id="2147485254" r:id="rId3"/>
    <p:sldLayoutId id="2147485255" r:id="rId4"/>
    <p:sldLayoutId id="2147485256" r:id="rId5"/>
    <p:sldLayoutId id="2147485257" r:id="rId6"/>
    <p:sldLayoutId id="2147485258" r:id="rId7"/>
    <p:sldLayoutId id="2147485259"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3" descr="PP_Second_B2.jpg                                               0033966FKarls G4                       C0DC18D5:">
            <a:extLst>
              <a:ext uri="{FF2B5EF4-FFF2-40B4-BE49-F238E27FC236}">
                <a16:creationId xmlns:a16="http://schemas.microsoft.com/office/drawing/2014/main" id="{8D1A8EA9-7209-4935-B3C2-0935F15F2520}"/>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2194117"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a:extLst>
              <a:ext uri="{FF2B5EF4-FFF2-40B4-BE49-F238E27FC236}">
                <a16:creationId xmlns:a16="http://schemas.microsoft.com/office/drawing/2014/main" id="{82DF626E-8798-4644-85A4-28778CB91752}"/>
              </a:ext>
            </a:extLst>
          </p:cNvPr>
          <p:cNvSpPr>
            <a:spLocks noGrp="1" noChangeArrowheads="1"/>
          </p:cNvSpPr>
          <p:nvPr>
            <p:ph type="title"/>
          </p:nvPr>
        </p:nvSpPr>
        <p:spPr bwMode="black">
          <a:xfrm>
            <a:off x="0" y="990601"/>
            <a:ext cx="12192000"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8" name="Rectangle 3">
            <a:extLst>
              <a:ext uri="{FF2B5EF4-FFF2-40B4-BE49-F238E27FC236}">
                <a16:creationId xmlns:a16="http://schemas.microsoft.com/office/drawing/2014/main" id="{36EC4F3E-5DBC-45A4-8F83-DCBB9F3DAAC3}"/>
              </a:ext>
            </a:extLst>
          </p:cNvPr>
          <p:cNvSpPr>
            <a:spLocks noGrp="1" noChangeArrowheads="1"/>
          </p:cNvSpPr>
          <p:nvPr>
            <p:ph type="body" idx="1"/>
          </p:nvPr>
        </p:nvSpPr>
        <p:spPr bwMode="black">
          <a:xfrm>
            <a:off x="10795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1029" name="Picture 12" descr="Entity_Ex2.wmf                                                 0033966FKarls G4                       C0DC18D5:">
            <a:extLst>
              <a:ext uri="{FF2B5EF4-FFF2-40B4-BE49-F238E27FC236}">
                <a16:creationId xmlns:a16="http://schemas.microsoft.com/office/drawing/2014/main" id="{9443BABE-B2E3-4286-BBF7-B42F92B9905A}"/>
              </a:ext>
            </a:extLst>
          </p:cNvPr>
          <p:cNvPicPr>
            <a:picLocks noChangeAspect="1" noChangeArrowheads="1"/>
          </p:cNvPicPr>
          <p:nvPr/>
        </p:nvPicPr>
        <p:blipFill>
          <a:blip r:embed="rId15" cstate="hqprint">
            <a:extLst>
              <a:ext uri="{28A0092B-C50C-407E-A947-70E740481C1C}">
                <a14:useLocalDpi xmlns:a14="http://schemas.microsoft.com/office/drawing/2010/main" val="0"/>
              </a:ext>
            </a:extLst>
          </a:blip>
          <a:srcRect/>
          <a:stretch>
            <a:fillRect/>
          </a:stretch>
        </p:blipFill>
        <p:spPr bwMode="auto">
          <a:xfrm>
            <a:off x="10160000" y="361950"/>
            <a:ext cx="18288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911" r:id="rId1"/>
    <p:sldLayoutId id="2147484858" r:id="rId2"/>
    <p:sldLayoutId id="2147484859" r:id="rId3"/>
    <p:sldLayoutId id="2147484860" r:id="rId4"/>
    <p:sldLayoutId id="2147484861" r:id="rId5"/>
    <p:sldLayoutId id="2147484862" r:id="rId6"/>
    <p:sldLayoutId id="2147484863" r:id="rId7"/>
    <p:sldLayoutId id="2147484864" r:id="rId8"/>
    <p:sldLayoutId id="2147484912" r:id="rId9"/>
    <p:sldLayoutId id="2147484913" r:id="rId10"/>
    <p:sldLayoutId id="2147484914" r:id="rId11"/>
    <p:sldLayoutId id="2147484915" r:id="rId12"/>
  </p:sldLayoutIdLst>
  <p:txStyles>
    <p:titleStyle>
      <a:lvl1pPr algn="ctr" rtl="0" eaLnBrk="0" fontAlgn="base" hangingPunct="0">
        <a:spcBef>
          <a:spcPct val="0"/>
        </a:spcBef>
        <a:spcAft>
          <a:spcPct val="0"/>
        </a:spcAft>
        <a:defRPr sz="3200">
          <a:solidFill>
            <a:srgbClr val="254B8E"/>
          </a:solidFill>
          <a:latin typeface="+mj-lt"/>
          <a:ea typeface="ＭＳ Ｐゴシック" charset="-128"/>
          <a:cs typeface="ＭＳ Ｐゴシック"/>
        </a:defRPr>
      </a:lvl1pPr>
      <a:lvl2pPr algn="ctr" rtl="0" eaLnBrk="0" fontAlgn="base" hangingPunct="0">
        <a:spcBef>
          <a:spcPct val="0"/>
        </a:spcBef>
        <a:spcAft>
          <a:spcPct val="0"/>
        </a:spcAft>
        <a:defRPr sz="3200">
          <a:solidFill>
            <a:srgbClr val="254B8E"/>
          </a:solidFill>
          <a:latin typeface="Arial" charset="0"/>
          <a:ea typeface="ＭＳ Ｐゴシック" charset="-128"/>
          <a:cs typeface="ＭＳ Ｐゴシック"/>
        </a:defRPr>
      </a:lvl2pPr>
      <a:lvl3pPr algn="ctr" rtl="0" eaLnBrk="0" fontAlgn="base" hangingPunct="0">
        <a:spcBef>
          <a:spcPct val="0"/>
        </a:spcBef>
        <a:spcAft>
          <a:spcPct val="0"/>
        </a:spcAft>
        <a:defRPr sz="3200">
          <a:solidFill>
            <a:srgbClr val="254B8E"/>
          </a:solidFill>
          <a:latin typeface="Arial" charset="0"/>
          <a:ea typeface="ＭＳ Ｐゴシック" charset="-128"/>
          <a:cs typeface="ＭＳ Ｐゴシック"/>
        </a:defRPr>
      </a:lvl3pPr>
      <a:lvl4pPr algn="ctr" rtl="0" eaLnBrk="0" fontAlgn="base" hangingPunct="0">
        <a:spcBef>
          <a:spcPct val="0"/>
        </a:spcBef>
        <a:spcAft>
          <a:spcPct val="0"/>
        </a:spcAft>
        <a:defRPr sz="3200">
          <a:solidFill>
            <a:srgbClr val="254B8E"/>
          </a:solidFill>
          <a:latin typeface="Arial" charset="0"/>
          <a:ea typeface="ＭＳ Ｐゴシック" charset="-128"/>
          <a:cs typeface="ＭＳ Ｐゴシック"/>
        </a:defRPr>
      </a:lvl4pPr>
      <a:lvl5pPr algn="ctr" rtl="0" eaLnBrk="0" fontAlgn="base" hangingPunct="0">
        <a:spcBef>
          <a:spcPct val="0"/>
        </a:spcBef>
        <a:spcAft>
          <a:spcPct val="0"/>
        </a:spcAft>
        <a:defRPr sz="3200">
          <a:solidFill>
            <a:srgbClr val="254B8E"/>
          </a:solidFill>
          <a:latin typeface="Arial" charset="0"/>
          <a:ea typeface="ＭＳ Ｐゴシック" charset="-128"/>
          <a:cs typeface="ＭＳ Ｐゴシック"/>
        </a:defRPr>
      </a:lvl5pPr>
      <a:lvl6pPr marL="457200" algn="l" rtl="0" eaLnBrk="1" fontAlgn="base" hangingPunct="1">
        <a:spcBef>
          <a:spcPct val="0"/>
        </a:spcBef>
        <a:spcAft>
          <a:spcPct val="0"/>
        </a:spcAft>
        <a:defRPr sz="3600" b="1">
          <a:solidFill>
            <a:srgbClr val="254B8E"/>
          </a:solidFill>
          <a:latin typeface="Arial" charset="0"/>
        </a:defRPr>
      </a:lvl6pPr>
      <a:lvl7pPr marL="914400" algn="l" rtl="0" eaLnBrk="1" fontAlgn="base" hangingPunct="1">
        <a:spcBef>
          <a:spcPct val="0"/>
        </a:spcBef>
        <a:spcAft>
          <a:spcPct val="0"/>
        </a:spcAft>
        <a:defRPr sz="3600" b="1">
          <a:solidFill>
            <a:srgbClr val="254B8E"/>
          </a:solidFill>
          <a:latin typeface="Arial" charset="0"/>
        </a:defRPr>
      </a:lvl7pPr>
      <a:lvl8pPr marL="1371600" algn="l" rtl="0" eaLnBrk="1" fontAlgn="base" hangingPunct="1">
        <a:spcBef>
          <a:spcPct val="0"/>
        </a:spcBef>
        <a:spcAft>
          <a:spcPct val="0"/>
        </a:spcAft>
        <a:defRPr sz="3600" b="1">
          <a:solidFill>
            <a:srgbClr val="254B8E"/>
          </a:solidFill>
          <a:latin typeface="Arial" charset="0"/>
        </a:defRPr>
      </a:lvl8pPr>
      <a:lvl9pPr marL="1828800" algn="l" rtl="0" eaLnBrk="1" fontAlgn="base" hangingPunct="1">
        <a:spcBef>
          <a:spcPct val="0"/>
        </a:spcBef>
        <a:spcAft>
          <a:spcPct val="0"/>
        </a:spcAft>
        <a:defRPr sz="3600" b="1">
          <a:solidFill>
            <a:srgbClr val="254B8E"/>
          </a:solidFill>
          <a:latin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ＭＳ Ｐゴシック" charset="-128"/>
          <a:cs typeface="ＭＳ Ｐゴシック"/>
        </a:defRPr>
      </a:lvl1pPr>
      <a:lvl2pPr marL="742950" indent="-285750" algn="l" rtl="0" eaLnBrk="0" fontAlgn="base" hangingPunct="0">
        <a:spcBef>
          <a:spcPct val="20000"/>
        </a:spcBef>
        <a:spcAft>
          <a:spcPct val="0"/>
        </a:spcAft>
        <a:buChar char="–"/>
        <a:defRPr sz="2400">
          <a:solidFill>
            <a:srgbClr val="254B8E"/>
          </a:solidFill>
          <a:latin typeface="+mn-lt"/>
          <a:ea typeface="ＭＳ Ｐゴシック" charset="-128"/>
          <a:cs typeface="ＭＳ Ｐゴシック"/>
        </a:defRPr>
      </a:lvl2pPr>
      <a:lvl3pPr marL="1143000" indent="-228600" algn="l" rtl="0" eaLnBrk="0" fontAlgn="base" hangingPunct="0">
        <a:spcBef>
          <a:spcPct val="20000"/>
        </a:spcBef>
        <a:spcAft>
          <a:spcPct val="0"/>
        </a:spcAft>
        <a:buChar char="•"/>
        <a:defRPr sz="2000">
          <a:solidFill>
            <a:schemeClr val="tx1"/>
          </a:solidFill>
          <a:latin typeface="+mn-lt"/>
          <a:ea typeface="ＭＳ Ｐゴシック" charset="-128"/>
          <a:cs typeface="ＭＳ Ｐゴシック"/>
        </a:defRPr>
      </a:lvl3pPr>
      <a:lvl4pPr marL="1600200" indent="-228600" algn="l" rtl="0" eaLnBrk="0" fontAlgn="base" hangingPunct="0">
        <a:spcBef>
          <a:spcPct val="20000"/>
        </a:spcBef>
        <a:spcAft>
          <a:spcPct val="0"/>
        </a:spcAft>
        <a:buChar char="–"/>
        <a:defRPr>
          <a:solidFill>
            <a:srgbClr val="254B8E"/>
          </a:solidFill>
          <a:latin typeface="+mn-lt"/>
          <a:ea typeface="ＭＳ Ｐゴシック" charset="-128"/>
          <a:cs typeface="ＭＳ Ｐゴシック"/>
        </a:defRPr>
      </a:lvl4pPr>
      <a:lvl5pPr marL="2057400" indent="-228600" algn="l" rtl="0" eaLnBrk="0" fontAlgn="base" hangingPunct="0">
        <a:spcBef>
          <a:spcPct val="20000"/>
        </a:spcBef>
        <a:spcAft>
          <a:spcPct val="0"/>
        </a:spcAft>
        <a:buChar char="»"/>
        <a:defRPr>
          <a:solidFill>
            <a:schemeClr val="tx1"/>
          </a:solidFill>
          <a:latin typeface="+mn-lt"/>
          <a:ea typeface="ＭＳ Ｐゴシック" charset="-128"/>
          <a:cs typeface="ＭＳ Ｐゴシック"/>
        </a:defRPr>
      </a:lvl5pPr>
      <a:lvl6pPr marL="2514600" indent="-228600" algn="l" rtl="0" eaLnBrk="1" fontAlgn="base" hangingPunct="1">
        <a:spcBef>
          <a:spcPct val="20000"/>
        </a:spcBef>
        <a:spcAft>
          <a:spcPct val="0"/>
        </a:spcAft>
        <a:buChar char="»"/>
        <a:defRPr sz="2000">
          <a:solidFill>
            <a:srgbClr val="254B8E"/>
          </a:solidFill>
          <a:latin typeface="+mn-lt"/>
          <a:ea typeface="ＭＳ Ｐゴシック" charset="-128"/>
        </a:defRPr>
      </a:lvl6pPr>
      <a:lvl7pPr marL="2971800" indent="-228600" algn="l" rtl="0" eaLnBrk="1" fontAlgn="base" hangingPunct="1">
        <a:spcBef>
          <a:spcPct val="20000"/>
        </a:spcBef>
        <a:spcAft>
          <a:spcPct val="0"/>
        </a:spcAft>
        <a:buChar char="»"/>
        <a:defRPr sz="2000">
          <a:solidFill>
            <a:srgbClr val="254B8E"/>
          </a:solidFill>
          <a:latin typeface="+mn-lt"/>
          <a:ea typeface="ＭＳ Ｐゴシック" charset="-128"/>
        </a:defRPr>
      </a:lvl7pPr>
      <a:lvl8pPr marL="3429000" indent="-228600" algn="l" rtl="0" eaLnBrk="1" fontAlgn="base" hangingPunct="1">
        <a:spcBef>
          <a:spcPct val="20000"/>
        </a:spcBef>
        <a:spcAft>
          <a:spcPct val="0"/>
        </a:spcAft>
        <a:buChar char="»"/>
        <a:defRPr sz="2000">
          <a:solidFill>
            <a:srgbClr val="254B8E"/>
          </a:solidFill>
          <a:latin typeface="+mn-lt"/>
          <a:ea typeface="ＭＳ Ｐゴシック" charset="-128"/>
        </a:defRPr>
      </a:lvl8pPr>
      <a:lvl9pPr marL="3886200" indent="-228600" algn="l" rtl="0" eaLnBrk="1" fontAlgn="base" hangingPunct="1">
        <a:spcBef>
          <a:spcPct val="20000"/>
        </a:spcBef>
        <a:spcAft>
          <a:spcPct val="0"/>
        </a:spcAft>
        <a:buChar char="»"/>
        <a:defRPr sz="2000">
          <a:solidFill>
            <a:srgbClr val="254B8E"/>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13" descr="PP_Second_C2.jpg                                               0033966FKarls G4                       C0DC18D5:">
            <a:extLst>
              <a:ext uri="{FF2B5EF4-FFF2-40B4-BE49-F238E27FC236}">
                <a16:creationId xmlns:a16="http://schemas.microsoft.com/office/drawing/2014/main" id="{83CD5BAF-0FB8-420E-A90A-FE7801280365}"/>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12194117"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2">
            <a:extLst>
              <a:ext uri="{FF2B5EF4-FFF2-40B4-BE49-F238E27FC236}">
                <a16:creationId xmlns:a16="http://schemas.microsoft.com/office/drawing/2014/main" id="{C24B7F5A-19A5-4994-8B2C-86E280790134}"/>
              </a:ext>
            </a:extLst>
          </p:cNvPr>
          <p:cNvSpPr>
            <a:spLocks noGrp="1" noChangeArrowheads="1"/>
          </p:cNvSpPr>
          <p:nvPr>
            <p:ph type="title"/>
          </p:nvPr>
        </p:nvSpPr>
        <p:spPr bwMode="black">
          <a:xfrm>
            <a:off x="1079500" y="685801"/>
            <a:ext cx="103632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2052" name="Rectangle 3">
            <a:extLst>
              <a:ext uri="{FF2B5EF4-FFF2-40B4-BE49-F238E27FC236}">
                <a16:creationId xmlns:a16="http://schemas.microsoft.com/office/drawing/2014/main" id="{656CC45F-DF32-4F46-AE94-CD454D390513}"/>
              </a:ext>
            </a:extLst>
          </p:cNvPr>
          <p:cNvSpPr>
            <a:spLocks noGrp="1" noChangeArrowheads="1"/>
          </p:cNvSpPr>
          <p:nvPr>
            <p:ph type="body" idx="1"/>
          </p:nvPr>
        </p:nvSpPr>
        <p:spPr bwMode="black">
          <a:xfrm>
            <a:off x="10795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2053" name="Picture 12" descr="Entity_Ex2.wmf                                                 0033966FKarls G4                       C0DC18D5:">
            <a:extLst>
              <a:ext uri="{FF2B5EF4-FFF2-40B4-BE49-F238E27FC236}">
                <a16:creationId xmlns:a16="http://schemas.microsoft.com/office/drawing/2014/main" id="{F64168C4-DC54-46AD-BAD8-4703D3DDFCD6}"/>
              </a:ext>
            </a:extLst>
          </p:cNvPr>
          <p:cNvPicPr>
            <a:picLocks noChangeAspect="1" noChangeArrowheads="1"/>
          </p:cNvPicPr>
          <p:nvPr/>
        </p:nvPicPr>
        <p:blipFill>
          <a:blip r:embed="rId16" cstate="hqprint">
            <a:extLst>
              <a:ext uri="{28A0092B-C50C-407E-A947-70E740481C1C}">
                <a14:useLocalDpi xmlns:a14="http://schemas.microsoft.com/office/drawing/2010/main" val="0"/>
              </a:ext>
            </a:extLst>
          </a:blip>
          <a:srcRect/>
          <a:stretch>
            <a:fillRect/>
          </a:stretch>
        </p:blipFill>
        <p:spPr bwMode="auto">
          <a:xfrm>
            <a:off x="10071100" y="6143625"/>
            <a:ext cx="18288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865" r:id="rId1"/>
    <p:sldLayoutId id="2147484916" r:id="rId2"/>
    <p:sldLayoutId id="2147484917" r:id="rId3"/>
    <p:sldLayoutId id="2147484918" r:id="rId4"/>
    <p:sldLayoutId id="2147484919" r:id="rId5"/>
    <p:sldLayoutId id="2147484920" r:id="rId6"/>
    <p:sldLayoutId id="2147484921" r:id="rId7"/>
    <p:sldLayoutId id="2147484922" r:id="rId8"/>
    <p:sldLayoutId id="2147484923" r:id="rId9"/>
    <p:sldLayoutId id="2147484924" r:id="rId10"/>
    <p:sldLayoutId id="2147484925" r:id="rId11"/>
    <p:sldLayoutId id="2147484926" r:id="rId12"/>
    <p:sldLayoutId id="2147484927" r:id="rId13"/>
  </p:sldLayoutIdLst>
  <p:hf hdr="0" ftr="0"/>
  <p:txStyles>
    <p:titleStyle>
      <a:lvl1pPr algn="ctr" rtl="0" eaLnBrk="0" fontAlgn="base" hangingPunct="0">
        <a:spcBef>
          <a:spcPct val="0"/>
        </a:spcBef>
        <a:spcAft>
          <a:spcPct val="0"/>
        </a:spcAft>
        <a:defRPr sz="3200">
          <a:solidFill>
            <a:srgbClr val="254B8E"/>
          </a:solidFill>
          <a:latin typeface="+mj-lt"/>
          <a:ea typeface="+mj-ea"/>
          <a:cs typeface="+mj-cs"/>
        </a:defRPr>
      </a:lvl1pPr>
      <a:lvl2pPr algn="ctr" rtl="0" eaLnBrk="0" fontAlgn="base" hangingPunct="0">
        <a:spcBef>
          <a:spcPct val="0"/>
        </a:spcBef>
        <a:spcAft>
          <a:spcPct val="0"/>
        </a:spcAft>
        <a:defRPr sz="3200">
          <a:solidFill>
            <a:srgbClr val="254B8E"/>
          </a:solidFill>
          <a:latin typeface="Arial" charset="0"/>
        </a:defRPr>
      </a:lvl2pPr>
      <a:lvl3pPr algn="ctr" rtl="0" eaLnBrk="0" fontAlgn="base" hangingPunct="0">
        <a:spcBef>
          <a:spcPct val="0"/>
        </a:spcBef>
        <a:spcAft>
          <a:spcPct val="0"/>
        </a:spcAft>
        <a:defRPr sz="3200">
          <a:solidFill>
            <a:srgbClr val="254B8E"/>
          </a:solidFill>
          <a:latin typeface="Arial" charset="0"/>
        </a:defRPr>
      </a:lvl3pPr>
      <a:lvl4pPr algn="ctr" rtl="0" eaLnBrk="0" fontAlgn="base" hangingPunct="0">
        <a:spcBef>
          <a:spcPct val="0"/>
        </a:spcBef>
        <a:spcAft>
          <a:spcPct val="0"/>
        </a:spcAft>
        <a:defRPr sz="3200">
          <a:solidFill>
            <a:srgbClr val="254B8E"/>
          </a:solidFill>
          <a:latin typeface="Arial" charset="0"/>
        </a:defRPr>
      </a:lvl4pPr>
      <a:lvl5pPr algn="ctr" rtl="0" eaLnBrk="0" fontAlgn="base" hangingPunct="0">
        <a:spcBef>
          <a:spcPct val="0"/>
        </a:spcBef>
        <a:spcAft>
          <a:spcPct val="0"/>
        </a:spcAft>
        <a:defRPr sz="3200">
          <a:solidFill>
            <a:srgbClr val="254B8E"/>
          </a:solidFill>
          <a:latin typeface="Arial" charset="0"/>
        </a:defRPr>
      </a:lvl5pPr>
      <a:lvl6pPr marL="457200" algn="l" rtl="0" eaLnBrk="1" fontAlgn="base" hangingPunct="1">
        <a:spcBef>
          <a:spcPct val="0"/>
        </a:spcBef>
        <a:spcAft>
          <a:spcPct val="0"/>
        </a:spcAft>
        <a:defRPr sz="3600" b="1">
          <a:solidFill>
            <a:srgbClr val="254B8E"/>
          </a:solidFill>
          <a:latin typeface="Arial" charset="0"/>
        </a:defRPr>
      </a:lvl6pPr>
      <a:lvl7pPr marL="914400" algn="l" rtl="0" eaLnBrk="1" fontAlgn="base" hangingPunct="1">
        <a:spcBef>
          <a:spcPct val="0"/>
        </a:spcBef>
        <a:spcAft>
          <a:spcPct val="0"/>
        </a:spcAft>
        <a:defRPr sz="3600" b="1">
          <a:solidFill>
            <a:srgbClr val="254B8E"/>
          </a:solidFill>
          <a:latin typeface="Arial" charset="0"/>
        </a:defRPr>
      </a:lvl7pPr>
      <a:lvl8pPr marL="1371600" algn="l" rtl="0" eaLnBrk="1" fontAlgn="base" hangingPunct="1">
        <a:spcBef>
          <a:spcPct val="0"/>
        </a:spcBef>
        <a:spcAft>
          <a:spcPct val="0"/>
        </a:spcAft>
        <a:defRPr sz="3600" b="1">
          <a:solidFill>
            <a:srgbClr val="254B8E"/>
          </a:solidFill>
          <a:latin typeface="Arial" charset="0"/>
        </a:defRPr>
      </a:lvl8pPr>
      <a:lvl9pPr marL="1828800" algn="l" rtl="0" eaLnBrk="1" fontAlgn="base" hangingPunct="1">
        <a:spcBef>
          <a:spcPct val="0"/>
        </a:spcBef>
        <a:spcAft>
          <a:spcPct val="0"/>
        </a:spcAft>
        <a:defRPr sz="3600" b="1">
          <a:solidFill>
            <a:srgbClr val="254B8E"/>
          </a:solidFill>
          <a:latin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rgbClr val="254B8E"/>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rgbClr val="254B8E"/>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sz="2000">
          <a:solidFill>
            <a:srgbClr val="254B8E"/>
          </a:solidFill>
          <a:latin typeface="+mn-lt"/>
        </a:defRPr>
      </a:lvl6pPr>
      <a:lvl7pPr marL="2971800" indent="-228600" algn="l" rtl="0" eaLnBrk="1" fontAlgn="base" hangingPunct="1">
        <a:spcBef>
          <a:spcPct val="20000"/>
        </a:spcBef>
        <a:spcAft>
          <a:spcPct val="0"/>
        </a:spcAft>
        <a:buChar char="»"/>
        <a:defRPr sz="2000">
          <a:solidFill>
            <a:srgbClr val="254B8E"/>
          </a:solidFill>
          <a:latin typeface="+mn-lt"/>
        </a:defRPr>
      </a:lvl7pPr>
      <a:lvl8pPr marL="3429000" indent="-228600" algn="l" rtl="0" eaLnBrk="1" fontAlgn="base" hangingPunct="1">
        <a:spcBef>
          <a:spcPct val="20000"/>
        </a:spcBef>
        <a:spcAft>
          <a:spcPct val="0"/>
        </a:spcAft>
        <a:buChar char="»"/>
        <a:defRPr sz="2000">
          <a:solidFill>
            <a:srgbClr val="254B8E"/>
          </a:solidFill>
          <a:latin typeface="+mn-lt"/>
        </a:defRPr>
      </a:lvl8pPr>
      <a:lvl9pPr marL="3886200" indent="-228600" algn="l" rtl="0" eaLnBrk="1" fontAlgn="base" hangingPunct="1">
        <a:spcBef>
          <a:spcPct val="20000"/>
        </a:spcBef>
        <a:spcAft>
          <a:spcPct val="0"/>
        </a:spcAft>
        <a:buChar char="»"/>
        <a:defRPr sz="2000">
          <a:solidFill>
            <a:srgbClr val="254B8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113468"/>
        </a:solidFill>
        <a:effectLst/>
      </p:bgPr>
    </p:bg>
    <p:spTree>
      <p:nvGrpSpPr>
        <p:cNvPr id="1" name=""/>
        <p:cNvGrpSpPr/>
        <p:nvPr/>
      </p:nvGrpSpPr>
      <p:grpSpPr>
        <a:xfrm>
          <a:off x="0" y="0"/>
          <a:ext cx="0" cy="0"/>
          <a:chOff x="0" y="0"/>
          <a:chExt cx="0" cy="0"/>
        </a:xfrm>
      </p:grpSpPr>
      <p:pic>
        <p:nvPicPr>
          <p:cNvPr id="4098" name="Picture 5" descr="ASC_1007 AM18 FacultySpeakerSlides_V5.jpg">
            <a:extLst>
              <a:ext uri="{FF2B5EF4-FFF2-40B4-BE49-F238E27FC236}">
                <a16:creationId xmlns:a16="http://schemas.microsoft.com/office/drawing/2014/main" id="{3E9EB01E-125E-4C25-BF52-548A32DA046F}"/>
              </a:ext>
            </a:extLst>
          </p:cNvPr>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Title Placeholder 1">
            <a:extLst>
              <a:ext uri="{FF2B5EF4-FFF2-40B4-BE49-F238E27FC236}">
                <a16:creationId xmlns:a16="http://schemas.microsoft.com/office/drawing/2014/main" id="{6797909B-66CC-43CA-A119-4A75735DE10E}"/>
              </a:ext>
            </a:extLst>
          </p:cNvPr>
          <p:cNvSpPr>
            <a:spLocks noGrp="1"/>
          </p:cNvSpPr>
          <p:nvPr>
            <p:ph type="title"/>
          </p:nvPr>
        </p:nvSpPr>
        <p:spPr bwMode="auto">
          <a:xfrm>
            <a:off x="838200" y="365126"/>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100" name="Text Placeholder 2">
            <a:extLst>
              <a:ext uri="{FF2B5EF4-FFF2-40B4-BE49-F238E27FC236}">
                <a16:creationId xmlns:a16="http://schemas.microsoft.com/office/drawing/2014/main" id="{E3D62021-B307-4FBD-BD93-766EEB31F4A4}"/>
              </a:ext>
            </a:extLst>
          </p:cNvPr>
          <p:cNvSpPr>
            <a:spLocks noGrp="1"/>
          </p:cNvSpPr>
          <p:nvPr>
            <p:ph type="body" idx="1"/>
          </p:nvPr>
        </p:nvSpPr>
        <p:spPr bwMode="auto">
          <a:xfrm>
            <a:off x="838200" y="1825626"/>
            <a:ext cx="10515600" cy="396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101" name="TextBox 3">
            <a:extLst>
              <a:ext uri="{FF2B5EF4-FFF2-40B4-BE49-F238E27FC236}">
                <a16:creationId xmlns:a16="http://schemas.microsoft.com/office/drawing/2014/main" id="{B916871B-6DBC-492C-B781-56FF676B3411}"/>
              </a:ext>
            </a:extLst>
          </p:cNvPr>
          <p:cNvSpPr txBox="1">
            <a:spLocks noChangeArrowheads="1"/>
          </p:cNvSpPr>
          <p:nvPr userDrawn="1"/>
        </p:nvSpPr>
        <p:spPr bwMode="auto">
          <a:xfrm>
            <a:off x="10430934" y="6515100"/>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dirty="0"/>
          </a:p>
        </p:txBody>
      </p:sp>
    </p:spTree>
  </p:cSld>
  <p:clrMap bg1="lt1" tx1="dk1" bg2="lt2" tx2="dk2" accent1="accent1" accent2="accent2" accent3="accent3" accent4="accent4" accent5="accent5" accent6="accent6" hlink="hlink" folHlink="folHlink"/>
  <p:sldLayoutIdLst>
    <p:sldLayoutId id="2147484928" r:id="rId1"/>
    <p:sldLayoutId id="2147484929" r:id="rId2"/>
    <p:sldLayoutId id="2147484930" r:id="rId3"/>
    <p:sldLayoutId id="2147484931" r:id="rId4"/>
    <p:sldLayoutId id="2147484932" r:id="rId5"/>
    <p:sldLayoutId id="2147484933" r:id="rId6"/>
  </p:sldLayoutIdLst>
  <p:hf hdr="0" ftr="0" dt="0"/>
  <p:txStyles>
    <p:titleStyle>
      <a:lvl1pPr algn="l" defTabSz="685800" rtl="0" eaLnBrk="0" fontAlgn="base" hangingPunct="0">
        <a:lnSpc>
          <a:spcPct val="90000"/>
        </a:lnSpc>
        <a:spcBef>
          <a:spcPct val="0"/>
        </a:spcBef>
        <a:spcAft>
          <a:spcPct val="0"/>
        </a:spcAft>
        <a:defRPr sz="2800" b="1" kern="1200">
          <a:solidFill>
            <a:schemeClr val="bg1"/>
          </a:solidFill>
          <a:latin typeface="+mj-lt"/>
          <a:ea typeface="+mj-ea"/>
          <a:cs typeface="+mj-cs"/>
        </a:defRPr>
      </a:lvl1pPr>
      <a:lvl2pPr algn="l" defTabSz="685800" rtl="0" eaLnBrk="0" fontAlgn="base" hangingPunct="0">
        <a:lnSpc>
          <a:spcPct val="90000"/>
        </a:lnSpc>
        <a:spcBef>
          <a:spcPct val="0"/>
        </a:spcBef>
        <a:spcAft>
          <a:spcPct val="0"/>
        </a:spcAft>
        <a:defRPr sz="2800" b="1">
          <a:solidFill>
            <a:schemeClr val="bg1"/>
          </a:solidFill>
          <a:latin typeface="Trebuchet MS" panose="020B0603020202020204" pitchFamily="34" charset="0"/>
        </a:defRPr>
      </a:lvl2pPr>
      <a:lvl3pPr algn="l" defTabSz="685800" rtl="0" eaLnBrk="0" fontAlgn="base" hangingPunct="0">
        <a:lnSpc>
          <a:spcPct val="90000"/>
        </a:lnSpc>
        <a:spcBef>
          <a:spcPct val="0"/>
        </a:spcBef>
        <a:spcAft>
          <a:spcPct val="0"/>
        </a:spcAft>
        <a:defRPr sz="2800" b="1">
          <a:solidFill>
            <a:schemeClr val="bg1"/>
          </a:solidFill>
          <a:latin typeface="Trebuchet MS" panose="020B0603020202020204" pitchFamily="34" charset="0"/>
        </a:defRPr>
      </a:lvl3pPr>
      <a:lvl4pPr algn="l" defTabSz="685800" rtl="0" eaLnBrk="0" fontAlgn="base" hangingPunct="0">
        <a:lnSpc>
          <a:spcPct val="90000"/>
        </a:lnSpc>
        <a:spcBef>
          <a:spcPct val="0"/>
        </a:spcBef>
        <a:spcAft>
          <a:spcPct val="0"/>
        </a:spcAft>
        <a:defRPr sz="2800" b="1">
          <a:solidFill>
            <a:schemeClr val="bg1"/>
          </a:solidFill>
          <a:latin typeface="Trebuchet MS" panose="020B0603020202020204" pitchFamily="34" charset="0"/>
        </a:defRPr>
      </a:lvl4pPr>
      <a:lvl5pPr algn="l" defTabSz="685800" rtl="0" eaLnBrk="0" fontAlgn="base" hangingPunct="0">
        <a:lnSpc>
          <a:spcPct val="90000"/>
        </a:lnSpc>
        <a:spcBef>
          <a:spcPct val="0"/>
        </a:spcBef>
        <a:spcAft>
          <a:spcPct val="0"/>
        </a:spcAft>
        <a:defRPr sz="2800" b="1">
          <a:solidFill>
            <a:schemeClr val="bg1"/>
          </a:solidFill>
          <a:latin typeface="Trebuchet MS" panose="020B0603020202020204" pitchFamily="34" charset="0"/>
        </a:defRPr>
      </a:lvl5pPr>
      <a:lvl6pPr marL="457200" algn="l" defTabSz="685800" rtl="0" fontAlgn="base">
        <a:lnSpc>
          <a:spcPct val="90000"/>
        </a:lnSpc>
        <a:spcBef>
          <a:spcPct val="0"/>
        </a:spcBef>
        <a:spcAft>
          <a:spcPct val="0"/>
        </a:spcAft>
        <a:defRPr sz="2800" b="1">
          <a:solidFill>
            <a:schemeClr val="bg1"/>
          </a:solidFill>
          <a:latin typeface="Trebuchet MS" panose="020B0603020202020204" pitchFamily="34" charset="0"/>
        </a:defRPr>
      </a:lvl6pPr>
      <a:lvl7pPr marL="914400" algn="l" defTabSz="685800" rtl="0" fontAlgn="base">
        <a:lnSpc>
          <a:spcPct val="90000"/>
        </a:lnSpc>
        <a:spcBef>
          <a:spcPct val="0"/>
        </a:spcBef>
        <a:spcAft>
          <a:spcPct val="0"/>
        </a:spcAft>
        <a:defRPr sz="2800" b="1">
          <a:solidFill>
            <a:schemeClr val="bg1"/>
          </a:solidFill>
          <a:latin typeface="Trebuchet MS" panose="020B0603020202020204" pitchFamily="34" charset="0"/>
        </a:defRPr>
      </a:lvl7pPr>
      <a:lvl8pPr marL="1371600" algn="l" defTabSz="685800" rtl="0" fontAlgn="base">
        <a:lnSpc>
          <a:spcPct val="90000"/>
        </a:lnSpc>
        <a:spcBef>
          <a:spcPct val="0"/>
        </a:spcBef>
        <a:spcAft>
          <a:spcPct val="0"/>
        </a:spcAft>
        <a:defRPr sz="2800" b="1">
          <a:solidFill>
            <a:schemeClr val="bg1"/>
          </a:solidFill>
          <a:latin typeface="Trebuchet MS" panose="020B0603020202020204" pitchFamily="34" charset="0"/>
        </a:defRPr>
      </a:lvl8pPr>
      <a:lvl9pPr marL="1828800" algn="l" defTabSz="685800" rtl="0" fontAlgn="base">
        <a:lnSpc>
          <a:spcPct val="90000"/>
        </a:lnSpc>
        <a:spcBef>
          <a:spcPct val="0"/>
        </a:spcBef>
        <a:spcAft>
          <a:spcPct val="0"/>
        </a:spcAft>
        <a:defRPr sz="2800" b="1">
          <a:solidFill>
            <a:schemeClr val="bg1"/>
          </a:solidFill>
          <a:latin typeface="Trebuchet MS" panose="020B060302020202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bg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bg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bg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bg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bg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0C88FF-867A-4400-B205-E69EFB354EF3}"/>
              </a:ext>
            </a:extLst>
          </p:cNvPr>
          <p:cNvSpPr>
            <a:spLocks noGrp="1"/>
          </p:cNvSpPr>
          <p:nvPr>
            <p:ph type="title"/>
          </p:nvPr>
        </p:nvSpPr>
        <p:spPr>
          <a:xfrm>
            <a:off x="365760" y="365760"/>
            <a:ext cx="11460480" cy="914400"/>
          </a:xfrm>
          <a:prstGeom prst="rect">
            <a:avLst/>
          </a:prstGeom>
        </p:spPr>
        <p:txBody>
          <a:bodyPr vert="horz" lIns="0" tIns="0" rIns="0" bIns="0" rtlCol="0" anchor="t" anchorCtr="0">
            <a:noAutofit/>
          </a:bodyPr>
          <a:lstStyle/>
          <a:p>
            <a:r>
              <a:rPr lang="en-US" dirty="0"/>
              <a:t>[Slide title]</a:t>
            </a:r>
          </a:p>
        </p:txBody>
      </p:sp>
      <p:sp>
        <p:nvSpPr>
          <p:cNvPr id="3" name="Text Placeholder 2">
            <a:extLst>
              <a:ext uri="{FF2B5EF4-FFF2-40B4-BE49-F238E27FC236}">
                <a16:creationId xmlns:a16="http://schemas.microsoft.com/office/drawing/2014/main" id="{CFDE4FC5-C208-4061-8E32-8B795BC19E6E}"/>
              </a:ext>
            </a:extLst>
          </p:cNvPr>
          <p:cNvSpPr>
            <a:spLocks noGrp="1"/>
          </p:cNvSpPr>
          <p:nvPr>
            <p:ph type="body" idx="1"/>
          </p:nvPr>
        </p:nvSpPr>
        <p:spPr>
          <a:xfrm>
            <a:off x="365760" y="1554480"/>
            <a:ext cx="11460480" cy="4572000"/>
          </a:xfrm>
          <a:prstGeom prst="rect">
            <a:avLst/>
          </a:prstGeom>
        </p:spPr>
        <p:txBody>
          <a:bodyPr vert="horz" lIns="0" tIns="0" rIns="0" bIns="0" spcCol="301752"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2" name="Line">
            <a:extLst>
              <a:ext uri="{FF2B5EF4-FFF2-40B4-BE49-F238E27FC236}">
                <a16:creationId xmlns:a16="http://schemas.microsoft.com/office/drawing/2014/main" id="{B202EDA2-849C-5746-B520-4E5047A70604}"/>
              </a:ext>
              <a:ext uri="{C183D7F6-B498-43B3-948B-1728B52AA6E4}">
                <adec:decorative xmlns:adec="http://schemas.microsoft.com/office/drawing/2017/decorative" val="1"/>
              </a:ext>
            </a:extLst>
          </p:cNvPr>
          <p:cNvCxnSpPr>
            <a:cxnSpLocks/>
          </p:cNvCxnSpPr>
          <p:nvPr userDrawn="1"/>
        </p:nvCxnSpPr>
        <p:spPr bwMode="black">
          <a:xfrm>
            <a:off x="365760" y="6355080"/>
            <a:ext cx="11460480" cy="0"/>
          </a:xfrm>
          <a:prstGeom prst="line">
            <a:avLst/>
          </a:prstGeom>
          <a:ln w="6350" cap="rnd">
            <a:solidFill>
              <a:schemeClr val="tx1"/>
            </a:solidFill>
          </a:ln>
        </p:spPr>
        <p:style>
          <a:lnRef idx="1">
            <a:schemeClr val="accent1"/>
          </a:lnRef>
          <a:fillRef idx="0">
            <a:schemeClr val="accent1"/>
          </a:fillRef>
          <a:effectRef idx="0">
            <a:srgbClr val="000000"/>
          </a:effectRef>
          <a:fontRef idx="minor">
            <a:schemeClr val="lt1"/>
          </a:fontRef>
        </p:style>
      </p:cxnSp>
      <p:sp>
        <p:nvSpPr>
          <p:cNvPr id="24" name="Division/Therapeutic Area">
            <a:extLst>
              <a:ext uri="{FF2B5EF4-FFF2-40B4-BE49-F238E27FC236}">
                <a16:creationId xmlns:a16="http://schemas.microsoft.com/office/drawing/2014/main" id="{7F2981F2-EF0F-2349-8B4D-9E148ABFE89B}"/>
              </a:ext>
            </a:extLst>
          </p:cNvPr>
          <p:cNvSpPr txBox="1"/>
          <p:nvPr userDrawn="1"/>
        </p:nvSpPr>
        <p:spPr>
          <a:xfrm>
            <a:off x="299265" y="6462065"/>
            <a:ext cx="3782569" cy="228560"/>
          </a:xfrm>
          <a:prstGeom prst="rect">
            <a:avLst/>
          </a:prstGeom>
          <a:noFill/>
        </p:spPr>
        <p:txBody>
          <a:bodyPr wrap="none" lIns="0" tIns="0" rIns="0" bIns="0" rtlCol="0" anchor="ctr" anchorCtr="0">
            <a:noAutofit/>
          </a:bodyPr>
          <a:lstStyle/>
          <a:p>
            <a:pPr marL="0" indent="0" algn="l">
              <a:lnSpc>
                <a:spcPct val="100000"/>
              </a:lnSpc>
              <a:spcBef>
                <a:spcPts val="0"/>
              </a:spcBef>
              <a:buSzPct val="100000"/>
              <a:buFontTx/>
              <a:buNone/>
            </a:pPr>
            <a:endParaRPr lang="en-US" sz="825" b="0" dirty="0">
              <a:solidFill>
                <a:schemeClr val="tx1"/>
              </a:solidFill>
            </a:endParaRPr>
          </a:p>
        </p:txBody>
      </p:sp>
      <p:sp>
        <p:nvSpPr>
          <p:cNvPr id="6" name="Slide Number Placeholder 3">
            <a:extLst>
              <a:ext uri="{FF2B5EF4-FFF2-40B4-BE49-F238E27FC236}">
                <a16:creationId xmlns:a16="http://schemas.microsoft.com/office/drawing/2014/main" id="{79012A93-F35D-41B8-A960-2FAFDF3C47A5}"/>
              </a:ext>
            </a:extLst>
          </p:cNvPr>
          <p:cNvSpPr>
            <a:spLocks noGrp="1"/>
          </p:cNvSpPr>
          <p:nvPr userDrawn="1">
            <p:ph type="sldNum" sz="quarter" idx="4"/>
          </p:nvPr>
        </p:nvSpPr>
        <p:spPr>
          <a:xfrm>
            <a:off x="11506200" y="6429375"/>
            <a:ext cx="320040" cy="228600"/>
          </a:xfrm>
          <a:prstGeom prst="rect">
            <a:avLst/>
          </a:prstGeom>
        </p:spPr>
        <p:txBody>
          <a:bodyPr vert="horz" wrap="none" lIns="0" tIns="0" rIns="0" bIns="0" rtlCol="0" anchor="b" anchorCtr="0"/>
          <a:lstStyle>
            <a:lvl1pPr algn="r">
              <a:defRPr sz="750" b="1">
                <a:solidFill>
                  <a:schemeClr val="tx1"/>
                </a:solidFill>
              </a:defRPr>
            </a:lvl1pPr>
          </a:lstStyle>
          <a:p>
            <a:fld id="{B58DE5F1-E0F9-4CCA-92B7-7A6FC4DFEE14}" type="slidenum">
              <a:rPr lang="en-US" smtClean="0"/>
              <a:pPr/>
              <a:t>‹#›</a:t>
            </a:fld>
            <a:endParaRPr lang="en-US" dirty="0"/>
          </a:p>
        </p:txBody>
      </p:sp>
    </p:spTree>
    <p:extLst>
      <p:ext uri="{BB962C8B-B14F-4D97-AF65-F5344CB8AC3E}">
        <p14:creationId xmlns:p14="http://schemas.microsoft.com/office/powerpoint/2010/main" val="2672885301"/>
      </p:ext>
    </p:extLst>
  </p:cSld>
  <p:clrMap bg1="lt1" tx1="dk1" bg2="lt2" tx2="dk2" accent1="accent1" accent2="accent2" accent3="accent3" accent4="accent4" accent5="accent5" accent6="accent6" hlink="hlink" folHlink="folHlink"/>
  <p:sldLayoutIdLst>
    <p:sldLayoutId id="2147485002" r:id="rId1"/>
    <p:sldLayoutId id="2147485003" r:id="rId2"/>
    <p:sldLayoutId id="2147485004" r:id="rId3"/>
    <p:sldLayoutId id="2147485005" r:id="rId4"/>
    <p:sldLayoutId id="2147485006" r:id="rId5"/>
    <p:sldLayoutId id="2147485007" r:id="rId6"/>
    <p:sldLayoutId id="2147485008" r:id="rId7"/>
    <p:sldLayoutId id="2147485009" r:id="rId8"/>
    <p:sldLayoutId id="2147485010" r:id="rId9"/>
    <p:sldLayoutId id="2147485011" r:id="rId10"/>
    <p:sldLayoutId id="2147485012" r:id="rId11"/>
    <p:sldLayoutId id="2147485013" r:id="rId12"/>
    <p:sldLayoutId id="2147485014" r:id="rId13"/>
    <p:sldLayoutId id="2147485015" r:id="rId14"/>
    <p:sldLayoutId id="2147485016" r:id="rId15"/>
    <p:sldLayoutId id="2147485017" r:id="rId16"/>
    <p:sldLayoutId id="2147485018" r:id="rId17"/>
    <p:sldLayoutId id="2147485019" r:id="rId18"/>
    <p:sldLayoutId id="2147485020" r:id="rId19"/>
    <p:sldLayoutId id="2147485021" r:id="rId20"/>
    <p:sldLayoutId id="2147485022" r:id="rId21"/>
    <p:sldLayoutId id="2147485023" r:id="rId22"/>
    <p:sldLayoutId id="2147485024" r:id="rId23"/>
    <p:sldLayoutId id="2147485025" r:id="rId24"/>
    <p:sldLayoutId id="2147485026" r:id="rId25"/>
    <p:sldLayoutId id="2147485027" r:id="rId26"/>
    <p:sldLayoutId id="2147485028" r:id="rId27"/>
    <p:sldLayoutId id="2147485029" r:id="rId28"/>
    <p:sldLayoutId id="2147485030" r:id="rId29"/>
    <p:sldLayoutId id="2147485031" r:id="rId30"/>
    <p:sldLayoutId id="2147485032" r:id="rId31"/>
    <p:sldLayoutId id="2147485033" r:id="rId32"/>
    <p:sldLayoutId id="2147485034" r:id="rId33"/>
    <p:sldLayoutId id="2147485035" r:id="rId34"/>
    <p:sldLayoutId id="2147485036" r:id="rId35"/>
    <p:sldLayoutId id="2147485037" r:id="rId36"/>
    <p:sldLayoutId id="2147485038" r:id="rId37"/>
    <p:sldLayoutId id="2147485039" r:id="rId38"/>
    <p:sldLayoutId id="2147485040" r:id="rId39"/>
    <p:sldLayoutId id="2147485041" r:id="rId4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685800" rtl="0" eaLnBrk="1" latinLnBrk="0" hangingPunct="1">
        <a:lnSpc>
          <a:spcPct val="90000"/>
        </a:lnSpc>
        <a:spcBef>
          <a:spcPct val="0"/>
        </a:spcBef>
        <a:buNone/>
        <a:defRPr sz="2400" b="1" kern="1200">
          <a:solidFill>
            <a:schemeClr val="tx1"/>
          </a:solidFill>
          <a:latin typeface="+mj-lt"/>
          <a:ea typeface="+mj-ea"/>
          <a:cs typeface="+mj-cs"/>
        </a:defRPr>
      </a:lvl1pPr>
    </p:titleStyle>
    <p:bodyStyle>
      <a:lvl1pPr marL="171450" indent="-171450" algn="l" defTabSz="685800" rtl="0" eaLnBrk="1" latinLnBrk="0" hangingPunct="1">
        <a:lnSpc>
          <a:spcPct val="100000"/>
        </a:lnSpc>
        <a:spcBef>
          <a:spcPts val="900"/>
        </a:spcBef>
        <a:buFont typeface="Trebuchet MS" panose="020B0603020202020204" pitchFamily="34" charset="0"/>
        <a:buChar char="•"/>
        <a:defRPr sz="1500" kern="1200">
          <a:solidFill>
            <a:schemeClr val="tx1"/>
          </a:solidFill>
          <a:latin typeface="+mn-lt"/>
          <a:ea typeface="+mn-ea"/>
          <a:cs typeface="+mn-cs"/>
        </a:defRPr>
      </a:lvl1pPr>
      <a:lvl2pPr marL="342900" indent="-171450" algn="l" defTabSz="685800" rtl="0" eaLnBrk="1" latinLnBrk="0" hangingPunct="1">
        <a:lnSpc>
          <a:spcPct val="100000"/>
        </a:lnSpc>
        <a:spcBef>
          <a:spcPts val="300"/>
        </a:spcBef>
        <a:buFont typeface="Trebuchet MS" panose="020B0603020202020204" pitchFamily="34" charset="0"/>
        <a:buChar char="—"/>
        <a:defRPr sz="1500" kern="1200">
          <a:solidFill>
            <a:schemeClr val="tx1"/>
          </a:solidFill>
          <a:latin typeface="+mn-lt"/>
          <a:ea typeface="+mn-ea"/>
          <a:cs typeface="+mn-cs"/>
        </a:defRPr>
      </a:lvl2pPr>
      <a:lvl3pPr marL="514350" indent="-171450" algn="l" defTabSz="685800" rtl="0" eaLnBrk="1" latinLnBrk="0" hangingPunct="1">
        <a:lnSpc>
          <a:spcPct val="100000"/>
        </a:lnSpc>
        <a:spcBef>
          <a:spcPts val="300"/>
        </a:spcBef>
        <a:buFont typeface="Trebuchet MS" panose="020B0603020202020204" pitchFamily="34" charset="0"/>
        <a:buChar char="—"/>
        <a:defRPr sz="1500" kern="1200">
          <a:solidFill>
            <a:schemeClr val="tx1"/>
          </a:solidFill>
          <a:latin typeface="+mn-lt"/>
          <a:ea typeface="+mn-ea"/>
          <a:cs typeface="+mn-cs"/>
        </a:defRPr>
      </a:lvl3pPr>
      <a:lvl4pPr marL="685800" indent="-171450" algn="l" defTabSz="685800" rtl="0" eaLnBrk="1" latinLnBrk="0" hangingPunct="1">
        <a:lnSpc>
          <a:spcPct val="100000"/>
        </a:lnSpc>
        <a:spcBef>
          <a:spcPts val="300"/>
        </a:spcBef>
        <a:buFont typeface="Trebuchet MS" panose="020B0603020202020204" pitchFamily="34" charset="0"/>
        <a:buChar char="—"/>
        <a:defRPr sz="1500" kern="1200">
          <a:solidFill>
            <a:schemeClr val="tx1"/>
          </a:solidFill>
          <a:latin typeface="+mn-lt"/>
          <a:ea typeface="+mn-ea"/>
          <a:cs typeface="+mn-cs"/>
        </a:defRPr>
      </a:lvl4pPr>
      <a:lvl5pPr marL="857250" indent="-171450" algn="l" defTabSz="685800" rtl="0" eaLnBrk="1" latinLnBrk="0" hangingPunct="1">
        <a:lnSpc>
          <a:spcPct val="100000"/>
        </a:lnSpc>
        <a:spcBef>
          <a:spcPts val="300"/>
        </a:spcBef>
        <a:buFont typeface="Trebuchet MS" panose="020B0603020202020204" pitchFamily="34" charset="0"/>
        <a:buChar char="—"/>
        <a:defRPr sz="1500" kern="1200">
          <a:solidFill>
            <a:schemeClr val="tx1"/>
          </a:solidFill>
          <a:latin typeface="+mn-lt"/>
          <a:ea typeface="+mn-ea"/>
          <a:cs typeface="+mn-cs"/>
        </a:defRPr>
      </a:lvl5pPr>
      <a:lvl6pPr marL="1028700" indent="-171450" algn="l" defTabSz="685800" rtl="0" eaLnBrk="1" latinLnBrk="0" hangingPunct="1">
        <a:lnSpc>
          <a:spcPct val="100000"/>
        </a:lnSpc>
        <a:spcBef>
          <a:spcPts val="300"/>
        </a:spcBef>
        <a:buFont typeface="Trebuchet MS" panose="020B0603020202020204" pitchFamily="34" charset="0"/>
        <a:buChar char="—"/>
        <a:defRPr sz="1500" kern="1200">
          <a:solidFill>
            <a:schemeClr val="tx1"/>
          </a:solidFill>
          <a:latin typeface="+mn-lt"/>
          <a:ea typeface="+mn-ea"/>
          <a:cs typeface="+mn-cs"/>
        </a:defRPr>
      </a:lvl6pPr>
      <a:lvl7pPr marL="1200150" indent="-171450" algn="l" defTabSz="685800" rtl="0" eaLnBrk="1" latinLnBrk="0" hangingPunct="1">
        <a:lnSpc>
          <a:spcPct val="100000"/>
        </a:lnSpc>
        <a:spcBef>
          <a:spcPts val="300"/>
        </a:spcBef>
        <a:buFont typeface="Trebuchet MS" panose="020B0603020202020204" pitchFamily="34" charset="0"/>
        <a:buChar char="—"/>
        <a:defRPr sz="1500" kern="1200">
          <a:solidFill>
            <a:schemeClr val="tx1"/>
          </a:solidFill>
          <a:latin typeface="+mn-lt"/>
          <a:ea typeface="+mn-ea"/>
          <a:cs typeface="+mn-cs"/>
        </a:defRPr>
      </a:lvl7pPr>
      <a:lvl8pPr marL="1371600" indent="-171450" algn="l" defTabSz="685800" rtl="0" eaLnBrk="1" latinLnBrk="0" hangingPunct="1">
        <a:lnSpc>
          <a:spcPct val="100000"/>
        </a:lnSpc>
        <a:spcBef>
          <a:spcPts val="300"/>
        </a:spcBef>
        <a:buFont typeface="Trebuchet MS" panose="020B0603020202020204" pitchFamily="34" charset="0"/>
        <a:buChar char="—"/>
        <a:defRPr sz="1500" kern="1200">
          <a:solidFill>
            <a:schemeClr val="tx1"/>
          </a:solidFill>
          <a:latin typeface="+mn-lt"/>
          <a:ea typeface="+mn-ea"/>
          <a:cs typeface="+mn-cs"/>
        </a:defRPr>
      </a:lvl8pPr>
      <a:lvl9pPr marL="1543050" indent="-171450" algn="l" defTabSz="685800" rtl="0" eaLnBrk="1" latinLnBrk="0" hangingPunct="1">
        <a:lnSpc>
          <a:spcPct val="100000"/>
        </a:lnSpc>
        <a:spcBef>
          <a:spcPts val="300"/>
        </a:spcBef>
        <a:buFont typeface="Trebuchet MS" panose="020B0603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500" kern="1200">
          <a:solidFill>
            <a:schemeClr val="tx1"/>
          </a:solidFill>
          <a:latin typeface="+mn-lt"/>
          <a:ea typeface="+mn-ea"/>
          <a:cs typeface="+mn-cs"/>
        </a:defRPr>
      </a:lvl1pPr>
      <a:lvl2pPr marL="342900" algn="l" defTabSz="685800" rtl="0" eaLnBrk="1" latinLnBrk="0" hangingPunct="1">
        <a:defRPr sz="1500" kern="1200">
          <a:solidFill>
            <a:schemeClr val="tx1"/>
          </a:solidFill>
          <a:latin typeface="+mn-lt"/>
          <a:ea typeface="+mn-ea"/>
          <a:cs typeface="+mn-cs"/>
        </a:defRPr>
      </a:lvl2pPr>
      <a:lvl3pPr marL="685800" algn="l" defTabSz="685800" rtl="0" eaLnBrk="1" latinLnBrk="0" hangingPunct="1">
        <a:defRPr sz="1500" kern="1200">
          <a:solidFill>
            <a:schemeClr val="tx1"/>
          </a:solidFill>
          <a:latin typeface="+mn-lt"/>
          <a:ea typeface="+mn-ea"/>
          <a:cs typeface="+mn-cs"/>
        </a:defRPr>
      </a:lvl3pPr>
      <a:lvl4pPr marL="1028700" algn="l" defTabSz="685800" rtl="0" eaLnBrk="1" latinLnBrk="0" hangingPunct="1">
        <a:defRPr sz="1500" kern="1200">
          <a:solidFill>
            <a:schemeClr val="tx1"/>
          </a:solidFill>
          <a:latin typeface="+mn-lt"/>
          <a:ea typeface="+mn-ea"/>
          <a:cs typeface="+mn-cs"/>
        </a:defRPr>
      </a:lvl4pPr>
      <a:lvl5pPr marL="1371600" algn="l" defTabSz="685800" rtl="0" eaLnBrk="1" latinLnBrk="0" hangingPunct="1">
        <a:defRPr sz="1500" kern="1200">
          <a:solidFill>
            <a:schemeClr val="tx1"/>
          </a:solidFill>
          <a:latin typeface="+mn-lt"/>
          <a:ea typeface="+mn-ea"/>
          <a:cs typeface="+mn-cs"/>
        </a:defRPr>
      </a:lvl5pPr>
      <a:lvl6pPr marL="1714500" algn="l" defTabSz="685800" rtl="0" eaLnBrk="1" latinLnBrk="0" hangingPunct="1">
        <a:defRPr sz="1500" kern="1200">
          <a:solidFill>
            <a:schemeClr val="tx1"/>
          </a:solidFill>
          <a:latin typeface="+mn-lt"/>
          <a:ea typeface="+mn-ea"/>
          <a:cs typeface="+mn-cs"/>
        </a:defRPr>
      </a:lvl6pPr>
      <a:lvl7pPr marL="2057400" algn="l" defTabSz="685800" rtl="0" eaLnBrk="1" latinLnBrk="0" hangingPunct="1">
        <a:defRPr sz="1500" kern="1200">
          <a:solidFill>
            <a:schemeClr val="tx1"/>
          </a:solidFill>
          <a:latin typeface="+mn-lt"/>
          <a:ea typeface="+mn-ea"/>
          <a:cs typeface="+mn-cs"/>
        </a:defRPr>
      </a:lvl7pPr>
      <a:lvl8pPr marL="2400300" algn="l" defTabSz="685800" rtl="0" eaLnBrk="1" latinLnBrk="0" hangingPunct="1">
        <a:defRPr sz="1500" kern="1200">
          <a:solidFill>
            <a:schemeClr val="tx1"/>
          </a:solidFill>
          <a:latin typeface="+mn-lt"/>
          <a:ea typeface="+mn-ea"/>
          <a:cs typeface="+mn-cs"/>
        </a:defRPr>
      </a:lvl8pPr>
      <a:lvl9pPr marL="2743200" algn="l" defTabSz="685800" rtl="0" eaLnBrk="1" latinLnBrk="0" hangingPunct="1">
        <a:defRPr sz="15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0" userDrawn="1">
          <p15:clr>
            <a:srgbClr val="F26B43"/>
          </p15:clr>
        </p15:guide>
        <p15:guide id="2" pos="307" userDrawn="1">
          <p15:clr>
            <a:srgbClr val="F26B43"/>
          </p15:clr>
        </p15:guide>
        <p15:guide id="3" pos="9933" userDrawn="1">
          <p15:clr>
            <a:srgbClr val="F26B43"/>
          </p15:clr>
        </p15:guide>
        <p15:guide id="5" orient="horz" pos="978" userDrawn="1">
          <p15:clr>
            <a:srgbClr val="F26B43"/>
          </p15:clr>
        </p15:guide>
        <p15:guide id="6" orient="horz" pos="3860" userDrawn="1">
          <p15:clr>
            <a:srgbClr val="F26B43"/>
          </p15:clr>
        </p15:guide>
        <p15:guide id="7" orient="horz" pos="816" userDrawn="1">
          <p15:clr>
            <a:srgbClr val="F26B43"/>
          </p15:clr>
        </p15:guide>
        <p15:guide id="8" pos="5120" userDrawn="1">
          <p15:clr>
            <a:srgbClr val="F26B43"/>
          </p15:clr>
        </p15:guide>
        <p15:guide id="9" pos="5440" userDrawn="1">
          <p15:clr>
            <a:srgbClr val="F26B43"/>
          </p15:clr>
        </p15:guide>
        <p15:guide id="10" pos="4800" userDrawn="1">
          <p15:clr>
            <a:srgbClr val="F26B43"/>
          </p15:clr>
        </p15:guide>
        <p15:guide id="11" orient="horz" pos="2424" userDrawn="1">
          <p15:clr>
            <a:srgbClr val="F26B43"/>
          </p15:clr>
        </p15:guide>
        <p15:guide id="12" orient="horz" pos="2664" userDrawn="1">
          <p15:clr>
            <a:srgbClr val="F26B43"/>
          </p15:clr>
        </p15:guide>
        <p15:guide id="13" orient="horz" pos="2184"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342900" eaLnBrk="1" fontAlgn="auto" hangingPunct="1">
              <a:spcBef>
                <a:spcPts val="0"/>
              </a:spcBef>
              <a:spcAft>
                <a:spcPts val="0"/>
              </a:spcAft>
              <a:defRPr/>
            </a:pPr>
            <a:fld id="{76754190-09EA-476B-BAA9-EDA23CB402AB}" type="datetime1">
              <a:rPr lang="en-US" smtClean="0">
                <a:solidFill>
                  <a:prstClr val="black">
                    <a:tint val="75000"/>
                  </a:prstClr>
                </a:solidFill>
                <a:latin typeface="Calibri"/>
              </a:rPr>
              <a:pPr defTabSz="342900" eaLnBrk="1" fontAlgn="auto" hangingPunct="1">
                <a:spcBef>
                  <a:spcPts val="0"/>
                </a:spcBef>
                <a:spcAft>
                  <a:spcPts val="0"/>
                </a:spcAft>
                <a:defRPr/>
              </a:pPr>
              <a:t>8/25/2021</a:t>
            </a:fld>
            <a:endParaRPr lang="en-US" dirty="0">
              <a:solidFill>
                <a:prstClr val="black">
                  <a:tint val="75000"/>
                </a:prstClr>
              </a:solidFill>
              <a:latin typeface="Calibri"/>
            </a:endParaRPr>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342900" eaLnBrk="1" fontAlgn="auto" hangingPunct="1">
              <a:spcBef>
                <a:spcPts val="0"/>
              </a:spcBef>
              <a:spcAft>
                <a:spcPts val="0"/>
              </a:spcAft>
              <a:defRPr/>
            </a:pPr>
            <a:endParaRPr lang="en-US" dirty="0">
              <a:solidFill>
                <a:prstClr val="black">
                  <a:tint val="75000"/>
                </a:prstClr>
              </a:solidFill>
              <a:latin typeface="Calibri"/>
            </a:endParaRPr>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342900" eaLnBrk="1" fontAlgn="auto" hangingPunct="1">
              <a:spcBef>
                <a:spcPts val="0"/>
              </a:spcBef>
              <a:spcAft>
                <a:spcPts val="0"/>
              </a:spcAft>
              <a:defRPr/>
            </a:pPr>
            <a:fld id="{4014C056-413C-A641-A0AD-03006F1178CB}" type="slidenum">
              <a:rPr lang="en-US" smtClean="0">
                <a:solidFill>
                  <a:prstClr val="black">
                    <a:tint val="75000"/>
                  </a:prstClr>
                </a:solidFill>
                <a:latin typeface="Calibri"/>
              </a:rPr>
              <a:pPr defTabSz="342900" eaLnBrk="1" fontAlgn="auto" hangingPunct="1">
                <a:spcBef>
                  <a:spcPts val="0"/>
                </a:spcBef>
                <a:spcAft>
                  <a:spcPts val="0"/>
                </a:spcAft>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139123996"/>
      </p:ext>
    </p:extLst>
  </p:cSld>
  <p:clrMap bg1="lt1" tx1="dk1" bg2="lt2" tx2="dk2" accent1="accent1" accent2="accent2" accent3="accent3" accent4="accent4" accent5="accent5" accent6="accent6" hlink="hlink" folHlink="folHlink"/>
  <p:sldLayoutIdLst>
    <p:sldLayoutId id="2147485146" r:id="rId1"/>
    <p:sldLayoutId id="2147485147" r:id="rId2"/>
    <p:sldLayoutId id="2147485148" r:id="rId3"/>
    <p:sldLayoutId id="2147485149" r:id="rId4"/>
    <p:sldLayoutId id="2147485150" r:id="rId5"/>
    <p:sldLayoutId id="2147485151" r:id="rId6"/>
    <p:sldLayoutId id="2147485152" r:id="rId7"/>
    <p:sldLayoutId id="2147485153" r:id="rId8"/>
    <p:sldLayoutId id="2147485154" r:id="rId9"/>
    <p:sldLayoutId id="2147485155" r:id="rId10"/>
    <p:sldLayoutId id="2147485156" r:id="rId11"/>
  </p:sldLayoutIdLst>
  <p:hf hdr="0" ftr="0" dt="0"/>
  <p:txStyles>
    <p:titleStyle>
      <a:lvl1pPr algn="ctr" defTabSz="342900" rtl="0" eaLnBrk="1" latinLnBrk="0" hangingPunct="1">
        <a:spcBef>
          <a:spcPct val="0"/>
        </a:spcBef>
        <a:buNone/>
        <a:defRPr sz="3300" kern="1200">
          <a:solidFill>
            <a:srgbClr val="092972"/>
          </a:solidFill>
          <a:latin typeface="Gill Sans"/>
          <a:ea typeface="+mj-ea"/>
          <a:cs typeface="Gill Sans"/>
        </a:defRPr>
      </a:lvl1pPr>
    </p:titleStyle>
    <p:bodyStyle>
      <a:lvl1pPr marL="257175" indent="-257175" algn="l" defTabSz="342900" rtl="0" eaLnBrk="1" latinLnBrk="0" hangingPunct="1">
        <a:spcBef>
          <a:spcPct val="20000"/>
        </a:spcBef>
        <a:buFont typeface="Arial"/>
        <a:buChar char="•"/>
        <a:defRPr sz="2400" kern="1200">
          <a:solidFill>
            <a:srgbClr val="32363E"/>
          </a:solidFill>
          <a:latin typeface="Gill Sans"/>
          <a:ea typeface="+mn-ea"/>
          <a:cs typeface="Gill Sans"/>
        </a:defRPr>
      </a:lvl1pPr>
      <a:lvl2pPr marL="557213" indent="-214313" algn="l" defTabSz="342900" rtl="0" eaLnBrk="1" latinLnBrk="0" hangingPunct="1">
        <a:spcBef>
          <a:spcPct val="20000"/>
        </a:spcBef>
        <a:buFont typeface="Arial"/>
        <a:buChar char="–"/>
        <a:defRPr sz="2100" kern="1200">
          <a:solidFill>
            <a:srgbClr val="32363E"/>
          </a:solidFill>
          <a:latin typeface="Gill Sans"/>
          <a:ea typeface="+mn-ea"/>
          <a:cs typeface="Gill Sans"/>
        </a:defRPr>
      </a:lvl2pPr>
      <a:lvl3pPr marL="857250" indent="-171450" algn="l" defTabSz="342900" rtl="0" eaLnBrk="1" latinLnBrk="0" hangingPunct="1">
        <a:spcBef>
          <a:spcPct val="20000"/>
        </a:spcBef>
        <a:buFont typeface="Arial"/>
        <a:buChar char="•"/>
        <a:defRPr sz="1800" kern="1200">
          <a:solidFill>
            <a:srgbClr val="32363E"/>
          </a:solidFill>
          <a:latin typeface="Gill Sans"/>
          <a:ea typeface="+mn-ea"/>
          <a:cs typeface="Gill Sans"/>
        </a:defRPr>
      </a:lvl3pPr>
      <a:lvl4pPr marL="1200150" indent="-171450" algn="l" defTabSz="342900" rtl="0" eaLnBrk="1" latinLnBrk="0" hangingPunct="1">
        <a:spcBef>
          <a:spcPct val="20000"/>
        </a:spcBef>
        <a:buFont typeface="Arial"/>
        <a:buChar char="–"/>
        <a:defRPr sz="1500" kern="1200">
          <a:solidFill>
            <a:srgbClr val="32363E"/>
          </a:solidFill>
          <a:latin typeface="Gill Sans"/>
          <a:ea typeface="+mn-ea"/>
          <a:cs typeface="Gill Sans"/>
        </a:defRPr>
      </a:lvl4pPr>
      <a:lvl5pPr marL="1543050" indent="-171450" algn="l" defTabSz="342900" rtl="0" eaLnBrk="1" latinLnBrk="0" hangingPunct="1">
        <a:spcBef>
          <a:spcPct val="20000"/>
        </a:spcBef>
        <a:buFont typeface="Arial"/>
        <a:buChar char="»"/>
        <a:defRPr sz="1500" kern="1200">
          <a:solidFill>
            <a:srgbClr val="32363E"/>
          </a:solidFill>
          <a:latin typeface="Gill Sans"/>
          <a:ea typeface="+mn-ea"/>
          <a:cs typeface="Gill San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8" name="Group 7"/>
          <p:cNvGrpSpPr/>
          <p:nvPr userDrawn="1"/>
        </p:nvGrpSpPr>
        <p:grpSpPr>
          <a:xfrm>
            <a:off x="10558261" y="5997127"/>
            <a:ext cx="1300667" cy="696215"/>
            <a:chOff x="7918696" y="4497844"/>
            <a:chExt cx="975500" cy="522161"/>
          </a:xfrm>
        </p:grpSpPr>
        <p:pic>
          <p:nvPicPr>
            <p:cNvPr id="9" name="Picture 8" descr="AZ_SYMBOL_RGB.jpg"/>
            <p:cNvPicPr>
              <a:picLocks noChangeAspect="1"/>
            </p:cNvPicPr>
            <p:nvPr userDrawn="1"/>
          </p:nvPicPr>
          <p:blipFill>
            <a:blip r:embed="rId31" cstate="print">
              <a:extLst>
                <a:ext uri="{28A0092B-C50C-407E-A947-70E740481C1C}">
                  <a14:useLocalDpi xmlns:a14="http://schemas.microsoft.com/office/drawing/2010/main"/>
                </a:ext>
              </a:extLst>
            </a:blip>
            <a:stretch>
              <a:fillRect/>
            </a:stretch>
          </p:blipFill>
          <p:spPr>
            <a:xfrm>
              <a:off x="8440596" y="4497844"/>
              <a:ext cx="453600" cy="522161"/>
            </a:xfrm>
            <a:prstGeom prst="rect">
              <a:avLst/>
            </a:prstGeom>
          </p:spPr>
        </p:pic>
        <p:pic>
          <p:nvPicPr>
            <p:cNvPr id="10" name="Picture 9" descr="AZ MEDIMMUNE_RGB_H_COL.jpg"/>
            <p:cNvPicPr>
              <a:picLocks noChangeAspect="1"/>
            </p:cNvPicPr>
            <p:nvPr userDrawn="1"/>
          </p:nvPicPr>
          <p:blipFill rotWithShape="1">
            <a:blip r:embed="rId32" cstate="print">
              <a:extLst>
                <a:ext uri="{28A0092B-C50C-407E-A947-70E740481C1C}">
                  <a14:useLocalDpi xmlns:a14="http://schemas.microsoft.com/office/drawing/2010/main"/>
                </a:ext>
              </a:extLst>
            </a:blip>
            <a:srcRect/>
            <a:stretch/>
          </p:blipFill>
          <p:spPr>
            <a:xfrm>
              <a:off x="7918696" y="4660403"/>
              <a:ext cx="281279" cy="273581"/>
            </a:xfrm>
            <a:prstGeom prst="rect">
              <a:avLst/>
            </a:prstGeom>
          </p:spPr>
        </p:pic>
      </p:grpSp>
      <p:sp>
        <p:nvSpPr>
          <p:cNvPr id="6" name="Slide Number Placeholder 5"/>
          <p:cNvSpPr>
            <a:spLocks noGrp="1"/>
          </p:cNvSpPr>
          <p:nvPr>
            <p:ph type="sldNum" sz="quarter" idx="4"/>
          </p:nvPr>
        </p:nvSpPr>
        <p:spPr>
          <a:xfrm>
            <a:off x="422400" y="6431533"/>
            <a:ext cx="528000" cy="216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Tree>
    <p:extLst>
      <p:ext uri="{BB962C8B-B14F-4D97-AF65-F5344CB8AC3E}">
        <p14:creationId xmlns:p14="http://schemas.microsoft.com/office/powerpoint/2010/main" val="4192382933"/>
      </p:ext>
    </p:extLst>
  </p:cSld>
  <p:clrMap bg1="lt1" tx1="dk1" bg2="lt2" tx2="dk2" accent1="accent1" accent2="accent2" accent3="accent3" accent4="accent4" accent5="accent5" accent6="accent6" hlink="hlink" folHlink="folHlink"/>
  <p:sldLayoutIdLst>
    <p:sldLayoutId id="2147485172" r:id="rId1"/>
    <p:sldLayoutId id="2147485173" r:id="rId2"/>
    <p:sldLayoutId id="2147485174" r:id="rId3"/>
    <p:sldLayoutId id="2147485175" r:id="rId4"/>
    <p:sldLayoutId id="2147485176" r:id="rId5"/>
    <p:sldLayoutId id="2147485177" r:id="rId6"/>
    <p:sldLayoutId id="2147485178" r:id="rId7"/>
    <p:sldLayoutId id="2147485179" r:id="rId8"/>
    <p:sldLayoutId id="2147485180" r:id="rId9"/>
    <p:sldLayoutId id="2147485181" r:id="rId10"/>
    <p:sldLayoutId id="2147485182" r:id="rId11"/>
    <p:sldLayoutId id="2147485183" r:id="rId12"/>
    <p:sldLayoutId id="2147485184" r:id="rId13"/>
    <p:sldLayoutId id="2147485185" r:id="rId14"/>
    <p:sldLayoutId id="2147485186" r:id="rId15"/>
    <p:sldLayoutId id="2147485187" r:id="rId16"/>
    <p:sldLayoutId id="2147485188" r:id="rId17"/>
    <p:sldLayoutId id="2147485189" r:id="rId18"/>
    <p:sldLayoutId id="2147485190" r:id="rId19"/>
    <p:sldLayoutId id="2147485191" r:id="rId20"/>
    <p:sldLayoutId id="2147485192" r:id="rId21"/>
    <p:sldLayoutId id="2147485193" r:id="rId22"/>
    <p:sldLayoutId id="2147485194" r:id="rId23"/>
    <p:sldLayoutId id="2147485195" r:id="rId24"/>
    <p:sldLayoutId id="2147485196" r:id="rId25"/>
    <p:sldLayoutId id="2147485197" r:id="rId26"/>
    <p:sldLayoutId id="2147485198" r:id="rId27"/>
    <p:sldLayoutId id="2147485199" r:id="rId28"/>
    <p:sldLayoutId id="2147485200" r:id="rId29"/>
  </p:sldLayoutIdLst>
  <p:hf hdr="0" ftr="0" dt="0"/>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483658129"/>
      </p:ext>
    </p:extLst>
  </p:cSld>
  <p:clrMap bg1="dk2" tx1="lt1" bg2="dk1" tx2="lt2" accent1="accent1" accent2="accent2" accent3="accent3" accent4="accent4" accent5="accent5" accent6="accent6" hlink="hlink" folHlink="folHlink"/>
  <p:sldLayoutIdLst>
    <p:sldLayoutId id="2147485261" r:id="rId1"/>
    <p:sldLayoutId id="2147485262" r:id="rId2"/>
    <p:sldLayoutId id="2147485263" r:id="rId3"/>
    <p:sldLayoutId id="2147485264" r:id="rId4"/>
    <p:sldLayoutId id="2147485265" r:id="rId5"/>
    <p:sldLayoutId id="2147485266" r:id="rId6"/>
    <p:sldLayoutId id="2147485267" r:id="rId7"/>
    <p:sldLayoutId id="2147485268"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xml"/><Relationship Id="rId1" Type="http://schemas.openxmlformats.org/officeDocument/2006/relationships/slideLayout" Target="../slideLayouts/slideLayout121.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hyperlink" Target="http://www.clinicaloptions.com/" TargetMode="External"/><Relationship Id="rId4" Type="http://schemas.openxmlformats.org/officeDocument/2006/relationships/image" Target="../media/image3.jpg"/></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hyperlink" Target="http://www.clinicaloptions.com/" TargetMode="External"/><Relationship Id="rId5" Type="http://schemas.openxmlformats.org/officeDocument/2006/relationships/image" Target="../media/image3.jpg"/><Relationship Id="rId4" Type="http://schemas.openxmlformats.org/officeDocument/2006/relationships/chart" Target="../charts/chart3.xml"/></Relationships>
</file>

<file path=ppt/slides/_rels/slide2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hyperlink" Target="http://www.clinicaloptions.com/" TargetMode="External"/><Relationship Id="rId5" Type="http://schemas.openxmlformats.org/officeDocument/2006/relationships/image" Target="../media/image3.jpg"/><Relationship Id="rId4" Type="http://schemas.openxmlformats.org/officeDocument/2006/relationships/chart" Target="../charts/chart5.xml"/></Relationships>
</file>

<file path=ppt/slides/_rels/slide2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29.xml"/><Relationship Id="rId1" Type="http://schemas.openxmlformats.org/officeDocument/2006/relationships/slideLayout" Target="../slideLayouts/slideLayout8.xml"/><Relationship Id="rId5" Type="http://schemas.openxmlformats.org/officeDocument/2006/relationships/hyperlink" Target="https://www.clinicaloptions.com/immuneAETool" TargetMode="External"/><Relationship Id="rId4" Type="http://schemas.openxmlformats.org/officeDocument/2006/relationships/hyperlink" Target="https://www.clinicaloptions.com/LungToo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28F5A432-ED36-4E25-A00F-552F34712A3B}"/>
              </a:ext>
            </a:extLst>
          </p:cNvPr>
          <p:cNvSpPr>
            <a:spLocks noGrp="1"/>
          </p:cNvSpPr>
          <p:nvPr>
            <p:ph type="subTitle" idx="1"/>
          </p:nvPr>
        </p:nvSpPr>
        <p:spPr>
          <a:xfrm>
            <a:off x="659704" y="4041650"/>
            <a:ext cx="5181600" cy="1120775"/>
          </a:xfrm>
        </p:spPr>
        <p:txBody>
          <a:bodyPr/>
          <a:lstStyle/>
          <a:p>
            <a:pPr>
              <a:spcBef>
                <a:spcPct val="0"/>
              </a:spcBef>
              <a:spcAft>
                <a:spcPct val="0"/>
              </a:spcAft>
            </a:pPr>
            <a:r>
              <a:rPr lang="en-US" altLang="en-US" dirty="0"/>
              <a:t>Patrick Forde, MBBCh</a:t>
            </a:r>
          </a:p>
          <a:p>
            <a:pPr>
              <a:spcBef>
                <a:spcPct val="0"/>
              </a:spcBef>
              <a:spcAft>
                <a:spcPct val="0"/>
              </a:spcAft>
            </a:pPr>
            <a:r>
              <a:rPr lang="en-US" altLang="en-US" sz="1600" b="0" i="1" dirty="0"/>
              <a:t>Associate Professor of Oncology</a:t>
            </a:r>
          </a:p>
          <a:p>
            <a:pPr>
              <a:spcBef>
                <a:spcPct val="0"/>
              </a:spcBef>
              <a:spcAft>
                <a:spcPct val="0"/>
              </a:spcAft>
            </a:pPr>
            <a:r>
              <a:rPr lang="en-US" altLang="en-US" sz="1600" b="0" i="1" dirty="0"/>
              <a:t>Director</a:t>
            </a:r>
            <a:r>
              <a:rPr lang="en-US" altLang="en-US" sz="1600" b="0" dirty="0"/>
              <a:t>, Thoracic Oncology Research Program</a:t>
            </a:r>
          </a:p>
          <a:p>
            <a:pPr>
              <a:spcBef>
                <a:spcPct val="0"/>
              </a:spcBef>
              <a:spcAft>
                <a:spcPct val="0"/>
              </a:spcAft>
            </a:pPr>
            <a:r>
              <a:rPr lang="en-US" altLang="en-US" sz="1600" b="0" dirty="0"/>
              <a:t>Johns Hopkins Medicine</a:t>
            </a:r>
          </a:p>
          <a:p>
            <a:pPr>
              <a:spcBef>
                <a:spcPct val="0"/>
              </a:spcBef>
              <a:spcAft>
                <a:spcPct val="0"/>
              </a:spcAft>
            </a:pPr>
            <a:r>
              <a:rPr lang="en-US" altLang="en-US" sz="1600" b="0" dirty="0"/>
              <a:t>Baltimore, Maryland</a:t>
            </a:r>
          </a:p>
        </p:txBody>
      </p:sp>
      <p:sp>
        <p:nvSpPr>
          <p:cNvPr id="3" name="Title 2">
            <a:extLst>
              <a:ext uri="{FF2B5EF4-FFF2-40B4-BE49-F238E27FC236}">
                <a16:creationId xmlns:a16="http://schemas.microsoft.com/office/drawing/2014/main" id="{0B2BCC7A-E5A1-4E98-9743-38137EFCB7EC}"/>
              </a:ext>
            </a:extLst>
          </p:cNvPr>
          <p:cNvSpPr>
            <a:spLocks noGrp="1"/>
          </p:cNvSpPr>
          <p:nvPr>
            <p:ph type="ctrTitle"/>
          </p:nvPr>
        </p:nvSpPr>
        <p:spPr>
          <a:xfrm>
            <a:off x="659704" y="1600200"/>
            <a:ext cx="11264901" cy="2057400"/>
          </a:xfrm>
        </p:spPr>
        <p:txBody>
          <a:bodyPr/>
          <a:lstStyle/>
          <a:p>
            <a:r>
              <a:rPr lang="en-US" sz="4000" dirty="0"/>
              <a:t>Immune Checkpoint Inhibitor–Based </a:t>
            </a:r>
            <a:br>
              <a:rPr lang="en-US" sz="4000" dirty="0"/>
            </a:br>
            <a:r>
              <a:rPr lang="en-US" sz="4000" dirty="0"/>
              <a:t>Therapy for Early-Stage Lung Cancer: </a:t>
            </a:r>
            <a:br>
              <a:rPr lang="en-US" sz="4000" dirty="0"/>
            </a:br>
            <a:r>
              <a:rPr lang="en-US" sz="4000" dirty="0"/>
              <a:t>Medical Oncology Perspective</a:t>
            </a:r>
          </a:p>
        </p:txBody>
      </p:sp>
      <p:sp>
        <p:nvSpPr>
          <p:cNvPr id="4" name="Text Box 19">
            <a:extLst>
              <a:ext uri="{FF2B5EF4-FFF2-40B4-BE49-F238E27FC236}">
                <a16:creationId xmlns:a16="http://schemas.microsoft.com/office/drawing/2014/main" id="{A515C378-B667-42F3-8858-4E15D3D0E33A}"/>
              </a:ext>
            </a:extLst>
          </p:cNvPr>
          <p:cNvSpPr txBox="1">
            <a:spLocks noChangeArrowheads="1"/>
          </p:cNvSpPr>
          <p:nvPr/>
        </p:nvSpPr>
        <p:spPr bwMode="auto">
          <a:xfrm>
            <a:off x="419724" y="132577"/>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2"/>
                </a:solidFill>
                <a:latin typeface="Calibri" panose="020F0502020204030204" pitchFamily="34" charset="0"/>
              </a:rPr>
              <a:t>Provided by Clinical Care Options, LLC</a:t>
            </a:r>
          </a:p>
        </p:txBody>
      </p:sp>
      <p:pic>
        <p:nvPicPr>
          <p:cNvPr id="5" name="Picture 4">
            <a:extLst>
              <a:ext uri="{FF2B5EF4-FFF2-40B4-BE49-F238E27FC236}">
                <a16:creationId xmlns:a16="http://schemas.microsoft.com/office/drawing/2014/main" id="{A8F031D0-DD50-4996-ABDE-654E815609E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22288" y="493155"/>
            <a:ext cx="3160713" cy="81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21">
            <a:extLst>
              <a:ext uri="{FF2B5EF4-FFF2-40B4-BE49-F238E27FC236}">
                <a16:creationId xmlns:a16="http://schemas.microsoft.com/office/drawing/2014/main" id="{01893A07-0571-4A0C-A247-01CD7330DBA0}"/>
              </a:ext>
            </a:extLst>
          </p:cNvPr>
          <p:cNvSpPr txBox="1">
            <a:spLocks noChangeArrowheads="1"/>
          </p:cNvSpPr>
          <p:nvPr/>
        </p:nvSpPr>
        <p:spPr bwMode="auto">
          <a:xfrm>
            <a:off x="399849" y="6392902"/>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an educational grant from Genentech, a member of the Roche Group. </a:t>
            </a:r>
          </a:p>
        </p:txBody>
      </p:sp>
    </p:spTree>
    <p:extLst>
      <p:ext uri="{BB962C8B-B14F-4D97-AF65-F5344CB8AC3E}">
        <p14:creationId xmlns:p14="http://schemas.microsoft.com/office/powerpoint/2010/main" val="14910136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F1B34D0C-85AC-42DA-AA9C-D27BA4DF4B98}"/>
              </a:ext>
            </a:extLst>
          </p:cNvPr>
          <p:cNvGrpSpPr>
            <a:grpSpLocks/>
          </p:cNvGrpSpPr>
          <p:nvPr/>
        </p:nvGrpSpPr>
        <p:grpSpPr bwMode="auto">
          <a:xfrm>
            <a:off x="4083019" y="3364806"/>
            <a:ext cx="3479671" cy="640573"/>
            <a:chOff x="6219799" y="6145018"/>
            <a:chExt cx="3479437" cy="641926"/>
          </a:xfrm>
        </p:grpSpPr>
        <p:sp>
          <p:nvSpPr>
            <p:cNvPr id="8" name="Rectangle 7">
              <a:extLst>
                <a:ext uri="{FF2B5EF4-FFF2-40B4-BE49-F238E27FC236}">
                  <a16:creationId xmlns:a16="http://schemas.microsoft.com/office/drawing/2014/main" id="{6E8CD8B9-FDA6-4CB2-9681-84E8B3BB057D}"/>
                </a:ext>
              </a:extLst>
            </p:cNvPr>
            <p:cNvSpPr>
              <a:spLocks noChangeArrowheads="1"/>
            </p:cNvSpPr>
            <p:nvPr/>
          </p:nvSpPr>
          <p:spPr bwMode="auto">
            <a:xfrm>
              <a:off x="6219799" y="6385989"/>
              <a:ext cx="3479437" cy="40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rgbClr val="E1471D"/>
                  </a:solidFill>
                  <a:latin typeface="Calibri" panose="020F0502020204030204" pitchFamily="34" charset="0"/>
                  <a:hlinkClick r:id="rId4"/>
                </a:rPr>
                <a:t>clinicaloptions.com</a:t>
              </a:r>
              <a:endParaRPr lang="en-US" altLang="en-US" sz="2000" b="0" dirty="0">
                <a:solidFill>
                  <a:srgbClr val="E1471D"/>
                </a:solidFill>
                <a:latin typeface="Calibri" panose="020F0502020204030204" pitchFamily="34" charset="0"/>
              </a:endParaRPr>
            </a:p>
          </p:txBody>
        </p:sp>
        <p:pic>
          <p:nvPicPr>
            <p:cNvPr id="9" name="Picture 8">
              <a:extLst>
                <a:ext uri="{FF2B5EF4-FFF2-40B4-BE49-F238E27FC236}">
                  <a16:creationId xmlns:a16="http://schemas.microsoft.com/office/drawing/2014/main" id="{1C42EA9D-67E0-416E-A2E1-6E8466EE240C}"/>
                </a:ext>
              </a:extLst>
            </p:cNvPr>
            <p:cNvPicPr>
              <a:picLocks noChangeAspect="1"/>
            </p:cNvPicPr>
            <p:nvPr/>
          </p:nvPicPr>
          <p:blipFill>
            <a:blip r:embed="rId5">
              <a:extLst>
                <a:ext uri="{28A0092B-C50C-407E-A947-70E740481C1C}">
                  <a14:useLocalDpi xmlns:a14="http://schemas.microsoft.com/office/drawing/2010/main" val="0"/>
                </a:ext>
              </a:extLst>
            </a:blip>
            <a:srcRect t="-1894" r="5573"/>
            <a:stretch>
              <a:fillRect/>
            </a:stretch>
          </p:blipFill>
          <p:spPr bwMode="auto">
            <a:xfrm>
              <a:off x="8773936" y="6145018"/>
              <a:ext cx="768527" cy="25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Faculty 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5" y="1513047"/>
            <a:ext cx="10877529" cy="4650686"/>
          </a:xfrm>
        </p:spPr>
        <p:txBody>
          <a:bodyPr rtlCol="0">
            <a:normAutofit/>
          </a:bodyPr>
          <a:lstStyle/>
          <a:p>
            <a:pPr marL="0" indent="0">
              <a:buClr>
                <a:schemeClr val="accent6"/>
              </a:buClr>
              <a:buNone/>
              <a:defRPr/>
            </a:pPr>
            <a:r>
              <a:rPr lang="en-US" sz="2600" b="1" dirty="0">
                <a:solidFill>
                  <a:srgbClr val="E1471D"/>
                </a:solidFill>
              </a:rPr>
              <a:t>Patrick Forde, MBBCh, </a:t>
            </a:r>
            <a:r>
              <a:rPr lang="en-US" sz="2600" dirty="0"/>
              <a:t>has disclosed that he has received consulting fees from AstraZeneca, Amgen, Bristol-Myers Squibb, Daiichi Sankyo, iTeos, Janssen, and Mirati; received funds for research support paid to his institution from AstraZeneca, Bristol-Myers Squibb, Corvus, Kyowa, and Novartis; and received other financial or material support from Flame Biosciences and Polaris Pharma. </a:t>
            </a:r>
          </a:p>
          <a:p>
            <a:pPr marL="0" indent="0">
              <a:buClr>
                <a:schemeClr val="accent6"/>
              </a:buClr>
              <a:buNone/>
              <a:defRPr/>
            </a:pPr>
            <a:endParaRPr lang="en-US" sz="2600" dirty="0"/>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72722-2A71-47B4-A9AB-D062E6D5174F}"/>
              </a:ext>
            </a:extLst>
          </p:cNvPr>
          <p:cNvSpPr>
            <a:spLocks noGrp="1"/>
          </p:cNvSpPr>
          <p:nvPr>
            <p:ph type="title"/>
          </p:nvPr>
        </p:nvSpPr>
        <p:spPr/>
        <p:txBody>
          <a:bodyPr>
            <a:normAutofit/>
          </a:bodyPr>
          <a:lstStyle/>
          <a:p>
            <a:r>
              <a:rPr lang="en-US" dirty="0"/>
              <a:t>Algorithm for Newly Diagnosed Advanced NSCLC</a:t>
            </a:r>
          </a:p>
        </p:txBody>
      </p:sp>
      <p:sp>
        <p:nvSpPr>
          <p:cNvPr id="71" name="Content Placeholder 70">
            <a:extLst>
              <a:ext uri="{FF2B5EF4-FFF2-40B4-BE49-F238E27FC236}">
                <a16:creationId xmlns:a16="http://schemas.microsoft.com/office/drawing/2014/main" id="{8D00E5F4-2AEA-41C2-A509-FC45C5824539}"/>
              </a:ext>
            </a:extLst>
          </p:cNvPr>
          <p:cNvSpPr>
            <a:spLocks noGrp="1"/>
          </p:cNvSpPr>
          <p:nvPr>
            <p:ph idx="1"/>
          </p:nvPr>
        </p:nvSpPr>
        <p:spPr>
          <a:xfrm>
            <a:off x="655476" y="1513047"/>
            <a:ext cx="2353686" cy="3274853"/>
          </a:xfrm>
        </p:spPr>
        <p:txBody>
          <a:bodyPr/>
          <a:lstStyle/>
          <a:p>
            <a:r>
              <a:rPr lang="en-US" sz="2400" dirty="0"/>
              <a:t>Median OS (nonmutation selected):  ~2.2 yr</a:t>
            </a:r>
          </a:p>
          <a:p>
            <a:r>
              <a:rPr lang="en-US" sz="2400" dirty="0"/>
              <a:t>Patients alive without progression at 5 yr: ~15%</a:t>
            </a:r>
          </a:p>
          <a:p>
            <a:endParaRPr lang="en-US" sz="2400" dirty="0"/>
          </a:p>
        </p:txBody>
      </p:sp>
      <p:sp>
        <p:nvSpPr>
          <p:cNvPr id="52" name="Text Box 11">
            <a:extLst>
              <a:ext uri="{FF2B5EF4-FFF2-40B4-BE49-F238E27FC236}">
                <a16:creationId xmlns:a16="http://schemas.microsoft.com/office/drawing/2014/main" id="{011899DA-40AD-4F39-B04A-CCE84ECF1E6E}"/>
              </a:ext>
            </a:extLst>
          </p:cNvPr>
          <p:cNvSpPr txBox="1">
            <a:spLocks noChangeArrowheads="1"/>
          </p:cNvSpPr>
          <p:nvPr/>
        </p:nvSpPr>
        <p:spPr bwMode="auto">
          <a:xfrm>
            <a:off x="374583" y="6394267"/>
            <a:ext cx="7016817" cy="258532"/>
          </a:xfrm>
          <a:prstGeom prst="rect">
            <a:avLst/>
          </a:prstGeom>
          <a:noFill/>
          <a:ln>
            <a:noFill/>
          </a:ln>
        </p:spPr>
        <p:txBody>
          <a:bodyPr wrap="square" anchor="b">
            <a:spAutoFit/>
          </a:bodyPr>
          <a:lstStyle>
            <a:defPPr>
              <a:defRPr lang="en-US"/>
            </a:defPPr>
            <a:lvl1pPr marL="0" marR="0" lvl="0" indent="0" defTabSz="457200" eaLnBrk="1" fontAlgn="auto" latinLnBrk="0" hangingPunct="1">
              <a:lnSpc>
                <a:spcPct val="90000"/>
              </a:lnSpc>
              <a:spcBef>
                <a:spcPts val="1000"/>
              </a:spcBef>
              <a:spcAft>
                <a:spcPts val="700"/>
              </a:spcAft>
              <a:buClr>
                <a:srgbClr val="FEFDDE"/>
              </a:buClr>
              <a:buSzTx/>
              <a:buFont typeface="Wingdings" panose="05000000000000000000" pitchFamily="2" charset="2"/>
              <a:buChar char="§"/>
              <a:tabLst/>
              <a:defRPr kumimoji="0" sz="1200" b="0" i="0" u="none" strike="noStrike" cap="none" spc="-10" normalizeH="0" baseline="0">
                <a:ln>
                  <a:noFill/>
                </a:ln>
                <a:solidFill>
                  <a:srgbClr val="455560"/>
                </a:solidFill>
                <a:effectLst/>
                <a:uLnTx/>
                <a:uFillTx/>
                <a:latin typeface="Calibri" panose="020F050202020403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pPr marL="0" marR="0" lvl="0" indent="0" algn="l" defTabSz="457200" rtl="0" eaLnBrk="1" fontAlgn="auto" latinLnBrk="0" hangingPunct="1">
              <a:lnSpc>
                <a:spcPct val="90000"/>
              </a:lnSpc>
              <a:spcBef>
                <a:spcPts val="1000"/>
              </a:spcBef>
              <a:spcAft>
                <a:spcPts val="700"/>
              </a:spcAft>
              <a:buClr>
                <a:srgbClr val="FEFDDE"/>
              </a:buClr>
              <a:buSzTx/>
              <a:buNone/>
              <a:tabLst/>
              <a:defRPr/>
            </a:pP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NCCN. Clinical practice guidelines in oncology: NSCLC. v5.2021. Nivolumab</a:t>
            </a:r>
            <a:r>
              <a:rPr lang="en-US" dirty="0">
                <a:cs typeface="Arial" panose="020B0604020202020204" pitchFamily="34" charset="0"/>
              </a:rPr>
              <a:t> PI. Alexander. Lung. 2020;198:897.</a:t>
            </a:r>
            <a:endPar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3" name="Group 7">
            <a:extLst>
              <a:ext uri="{FF2B5EF4-FFF2-40B4-BE49-F238E27FC236}">
                <a16:creationId xmlns:a16="http://schemas.microsoft.com/office/drawing/2014/main" id="{D0688103-480D-40ED-92D4-9D2112A0AA16}"/>
              </a:ext>
            </a:extLst>
          </p:cNvPr>
          <p:cNvGrpSpPr>
            <a:grpSpLocks/>
          </p:cNvGrpSpPr>
          <p:nvPr/>
        </p:nvGrpSpPr>
        <p:grpSpPr bwMode="auto">
          <a:xfrm>
            <a:off x="9389569" y="6216652"/>
            <a:ext cx="2488502" cy="447822"/>
            <a:chOff x="9527309" y="3551529"/>
            <a:chExt cx="2488502" cy="448324"/>
          </a:xfrm>
        </p:grpSpPr>
        <p:pic>
          <p:nvPicPr>
            <p:cNvPr id="54" name="Picture 9">
              <a:extLst>
                <a:ext uri="{FF2B5EF4-FFF2-40B4-BE49-F238E27FC236}">
                  <a16:creationId xmlns:a16="http://schemas.microsoft.com/office/drawing/2014/main" id="{BC4E98FF-9BDC-47FB-802B-B6D550E4932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5" name="Rectangle 54">
              <a:extLst>
                <a:ext uri="{FF2B5EF4-FFF2-40B4-BE49-F238E27FC236}">
                  <a16:creationId xmlns:a16="http://schemas.microsoft.com/office/drawing/2014/main" id="{5B56578F-9AB7-4839-9871-D14950B751E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pSp>
        <p:nvGrpSpPr>
          <p:cNvPr id="15" name="Group 14">
            <a:extLst>
              <a:ext uri="{FF2B5EF4-FFF2-40B4-BE49-F238E27FC236}">
                <a16:creationId xmlns:a16="http://schemas.microsoft.com/office/drawing/2014/main" id="{DBC09274-EC55-42C9-8DA8-656CB69B25C2}"/>
              </a:ext>
            </a:extLst>
          </p:cNvPr>
          <p:cNvGrpSpPr/>
          <p:nvPr/>
        </p:nvGrpSpPr>
        <p:grpSpPr>
          <a:xfrm>
            <a:off x="3295779" y="1361760"/>
            <a:ext cx="8305508" cy="3606480"/>
            <a:chOff x="3600579" y="1361760"/>
            <a:chExt cx="8305508" cy="3606480"/>
          </a:xfrm>
        </p:grpSpPr>
        <p:cxnSp>
          <p:nvCxnSpPr>
            <p:cNvPr id="13" name="Straight Arrow Connector 12">
              <a:extLst>
                <a:ext uri="{FF2B5EF4-FFF2-40B4-BE49-F238E27FC236}">
                  <a16:creationId xmlns:a16="http://schemas.microsoft.com/office/drawing/2014/main" id="{F484E2A5-E050-4032-A50C-07F0D7F7E8C0}"/>
                </a:ext>
              </a:extLst>
            </p:cNvPr>
            <p:cNvCxnSpPr>
              <a:cxnSpLocks/>
            </p:cNvCxnSpPr>
            <p:nvPr/>
          </p:nvCxnSpPr>
          <p:spPr bwMode="auto">
            <a:xfrm>
              <a:off x="4516120" y="2989904"/>
              <a:ext cx="0" cy="515296"/>
            </a:xfrm>
            <a:prstGeom prst="straightConnector1">
              <a:avLst/>
            </a:prstGeom>
            <a:noFill/>
            <a:ln w="28575" cap="flat" cmpd="sng" algn="ctr">
              <a:solidFill>
                <a:schemeClr val="bg1"/>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C6616D12-EEDE-42D9-B26A-53CF86352CD2}"/>
                </a:ext>
              </a:extLst>
            </p:cNvPr>
            <p:cNvCxnSpPr>
              <a:cxnSpLocks/>
            </p:cNvCxnSpPr>
            <p:nvPr/>
          </p:nvCxnSpPr>
          <p:spPr bwMode="auto">
            <a:xfrm>
              <a:off x="6643702" y="2989904"/>
              <a:ext cx="0" cy="515296"/>
            </a:xfrm>
            <a:prstGeom prst="straightConnector1">
              <a:avLst/>
            </a:prstGeom>
            <a:noFill/>
            <a:ln w="28575" cap="flat" cmpd="sng" algn="ctr">
              <a:solidFill>
                <a:schemeClr val="bg1"/>
              </a:solidFill>
              <a:prstDash val="solid"/>
              <a:round/>
              <a:headEnd type="none" w="med" len="med"/>
              <a:tailEnd type="triangle"/>
            </a:ln>
            <a:effectLst/>
          </p:spPr>
        </p:cxnSp>
        <p:cxnSp>
          <p:nvCxnSpPr>
            <p:cNvPr id="32" name="Straight Arrow Connector 31">
              <a:extLst>
                <a:ext uri="{FF2B5EF4-FFF2-40B4-BE49-F238E27FC236}">
                  <a16:creationId xmlns:a16="http://schemas.microsoft.com/office/drawing/2014/main" id="{088FEE51-899D-4F52-BDA7-11479BB82545}"/>
                </a:ext>
              </a:extLst>
            </p:cNvPr>
            <p:cNvCxnSpPr>
              <a:cxnSpLocks/>
            </p:cNvCxnSpPr>
            <p:nvPr/>
          </p:nvCxnSpPr>
          <p:spPr bwMode="auto">
            <a:xfrm>
              <a:off x="8766075" y="2989904"/>
              <a:ext cx="0" cy="515296"/>
            </a:xfrm>
            <a:prstGeom prst="straightConnector1">
              <a:avLst/>
            </a:prstGeom>
            <a:noFill/>
            <a:ln w="28575" cap="flat" cmpd="sng" algn="ctr">
              <a:solidFill>
                <a:schemeClr val="bg1"/>
              </a:solidFill>
              <a:prstDash val="solid"/>
              <a:round/>
              <a:headEnd type="none" w="med" len="med"/>
              <a:tailEnd type="triangle"/>
            </a:ln>
            <a:effectLst/>
          </p:spPr>
        </p:cxnSp>
        <p:sp>
          <p:nvSpPr>
            <p:cNvPr id="30" name="TextBox 29">
              <a:extLst>
                <a:ext uri="{FF2B5EF4-FFF2-40B4-BE49-F238E27FC236}">
                  <a16:creationId xmlns:a16="http://schemas.microsoft.com/office/drawing/2014/main" id="{AE8CCE73-3E41-45EB-A61F-B0C0D14F9215}"/>
                </a:ext>
              </a:extLst>
            </p:cNvPr>
            <p:cNvSpPr txBox="1"/>
            <p:nvPr/>
          </p:nvSpPr>
          <p:spPr>
            <a:xfrm>
              <a:off x="5505782" y="1478280"/>
              <a:ext cx="2286000" cy="731520"/>
            </a:xfrm>
            <a:prstGeom prst="rect">
              <a:avLst/>
            </a:prstGeom>
            <a:solidFill>
              <a:schemeClr val="accent1"/>
            </a:solidFill>
          </p:spPr>
          <p:txBody>
            <a:bodyPr wrap="square" rtlCol="0" anchor="ctr" anchorCtr="1">
              <a:noAutofit/>
            </a:bodyPr>
            <a:lstStyle>
              <a:defPPr>
                <a:defRPr lang="en-US"/>
              </a:defPPr>
              <a:lvl1pPr marL="0" marR="0" lvl="0" indent="0" algn="ctr" defTabSz="914400" latinLnBrk="0">
                <a:lnSpc>
                  <a:spcPct val="100000"/>
                </a:lnSpc>
                <a:buClrTx/>
                <a:buSzTx/>
                <a:buFontTx/>
                <a:buNone/>
                <a:tabLst/>
                <a:defRPr kumimoji="0" sz="1800" b="1" i="0" u="none" strike="noStrike" cap="none" spc="0" normalizeH="0" baseline="0">
                  <a:ln>
                    <a:noFill/>
                  </a:ln>
                  <a:solidFill>
                    <a:srgbClr val="FFFFFF"/>
                  </a:solidFill>
                  <a:effectLst/>
                  <a:uLnTx/>
                  <a:uFillTx/>
                  <a:latin typeface="Calibri" panose="020F0502020204030204" pitchFamily="34" charset="0"/>
                  <a:cs typeface="Arial" panose="020B0604020202020204" pitchFamily="34" charset="0"/>
                </a:defRPr>
              </a:lvl1pPr>
            </a:lstStyle>
            <a:p>
              <a:r>
                <a:rPr lang="en-US" dirty="0"/>
                <a:t>Advanced NSCLC w/o Actionable Mutation</a:t>
              </a:r>
            </a:p>
          </p:txBody>
        </p:sp>
        <p:sp>
          <p:nvSpPr>
            <p:cNvPr id="33" name="TextBox 32">
              <a:extLst>
                <a:ext uri="{FF2B5EF4-FFF2-40B4-BE49-F238E27FC236}">
                  <a16:creationId xmlns:a16="http://schemas.microsoft.com/office/drawing/2014/main" id="{E34AA0FC-E567-459E-87A2-79E5E397883E}"/>
                </a:ext>
              </a:extLst>
            </p:cNvPr>
            <p:cNvSpPr txBox="1"/>
            <p:nvPr/>
          </p:nvSpPr>
          <p:spPr>
            <a:xfrm>
              <a:off x="3600579" y="3505200"/>
              <a:ext cx="1874520" cy="1463040"/>
            </a:xfrm>
            <a:prstGeom prst="rect">
              <a:avLst/>
            </a:prstGeom>
            <a:solidFill>
              <a:schemeClr val="accent1"/>
            </a:solidFill>
          </p:spPr>
          <p:txBody>
            <a:bodyPr wrap="square" rtlCol="0" anchor="ctr" anchorCtr="1">
              <a:noAutofit/>
            </a:bodyPr>
            <a:lstStyle>
              <a:defPPr>
                <a:defRPr lang="en-US"/>
              </a:defPPr>
              <a:lvl1pPr marL="0" marR="0" lvl="0" indent="0" algn="ctr" defTabSz="914400" latinLnBrk="0">
                <a:lnSpc>
                  <a:spcPct val="100000"/>
                </a:lnSpc>
                <a:buClrTx/>
                <a:buSzTx/>
                <a:buFontTx/>
                <a:buNone/>
                <a:tabLst/>
                <a:defRPr kumimoji="0" sz="1800" b="1" i="0" u="none" strike="noStrike" cap="none" spc="0" normalizeH="0" baseline="0">
                  <a:ln>
                    <a:noFill/>
                  </a:ln>
                  <a:solidFill>
                    <a:srgbClr val="FFFFFF"/>
                  </a:solidFill>
                  <a:effectLst/>
                  <a:uLnTx/>
                  <a:uFillTx/>
                  <a:latin typeface="Calibri" panose="020F0502020204030204" pitchFamily="34" charset="0"/>
                  <a:cs typeface="Arial" panose="020B0604020202020204" pitchFamily="34" charset="0"/>
                </a:defRPr>
              </a:lvl1pPr>
            </a:lstStyle>
            <a:p>
              <a:r>
                <a:rPr lang="en-US" dirty="0"/>
                <a:t>PD-(L)1 Inhibitor </a:t>
              </a:r>
            </a:p>
            <a:p>
              <a:r>
                <a:rPr lang="en-US" i="1" dirty="0"/>
                <a:t>or</a:t>
              </a:r>
              <a:r>
                <a:rPr lang="en-US" dirty="0"/>
                <a:t> </a:t>
              </a:r>
            </a:p>
            <a:p>
              <a:r>
                <a:rPr lang="en-US" dirty="0"/>
                <a:t>PD-(L)1 Inhibitor + Chemotherapy</a:t>
              </a:r>
            </a:p>
          </p:txBody>
        </p:sp>
        <p:sp>
          <p:nvSpPr>
            <p:cNvPr id="36" name="TextBox 35">
              <a:extLst>
                <a:ext uri="{FF2B5EF4-FFF2-40B4-BE49-F238E27FC236}">
                  <a16:creationId xmlns:a16="http://schemas.microsoft.com/office/drawing/2014/main" id="{93297172-995C-4750-A9FE-DA931081E1EF}"/>
                </a:ext>
              </a:extLst>
            </p:cNvPr>
            <p:cNvSpPr txBox="1"/>
            <p:nvPr/>
          </p:nvSpPr>
          <p:spPr>
            <a:xfrm>
              <a:off x="5711522" y="3505200"/>
              <a:ext cx="1874520" cy="1463040"/>
            </a:xfrm>
            <a:prstGeom prst="rect">
              <a:avLst/>
            </a:prstGeom>
            <a:solidFill>
              <a:schemeClr val="accent1"/>
            </a:solidFill>
          </p:spPr>
          <p:txBody>
            <a:bodyPr wrap="square" rtlCol="0" anchor="ctr" anchorCtr="1">
              <a:noAutofit/>
            </a:bodyPr>
            <a:lstStyle>
              <a:defPPr>
                <a:defRPr lang="en-US"/>
              </a:defPPr>
              <a:lvl1pPr marL="0" marR="0" lvl="0" indent="0" algn="ctr" defTabSz="914400" latinLnBrk="0">
                <a:lnSpc>
                  <a:spcPct val="100000"/>
                </a:lnSpc>
                <a:buClrTx/>
                <a:buSzTx/>
                <a:buFontTx/>
                <a:buNone/>
                <a:tabLst/>
                <a:defRPr kumimoji="0" sz="1800" b="1" i="0" u="none" strike="noStrike" cap="none" spc="0" normalizeH="0" baseline="0">
                  <a:ln>
                    <a:noFill/>
                  </a:ln>
                  <a:solidFill>
                    <a:srgbClr val="FFFFFF"/>
                  </a:solidFill>
                  <a:effectLst/>
                  <a:uLnTx/>
                  <a:uFillTx/>
                  <a:latin typeface="Calibri" panose="020F0502020204030204" pitchFamily="34" charset="0"/>
                  <a:cs typeface="Arial" panose="020B0604020202020204" pitchFamily="34" charset="0"/>
                </a:defRPr>
              </a:lvl1pPr>
            </a:lstStyle>
            <a:p>
              <a:r>
                <a:rPr lang="en-US" dirty="0"/>
                <a:t>PD-(L)1 Inhibitor + Chemotherapy</a:t>
              </a:r>
            </a:p>
          </p:txBody>
        </p:sp>
        <p:sp>
          <p:nvSpPr>
            <p:cNvPr id="40" name="TextBox 39">
              <a:extLst>
                <a:ext uri="{FF2B5EF4-FFF2-40B4-BE49-F238E27FC236}">
                  <a16:creationId xmlns:a16="http://schemas.microsoft.com/office/drawing/2014/main" id="{D1E9C61A-A1AE-49C7-BA85-1728BF20B1CE}"/>
                </a:ext>
              </a:extLst>
            </p:cNvPr>
            <p:cNvSpPr txBox="1"/>
            <p:nvPr/>
          </p:nvSpPr>
          <p:spPr>
            <a:xfrm>
              <a:off x="7822465" y="3505200"/>
              <a:ext cx="1874520" cy="1463040"/>
            </a:xfrm>
            <a:prstGeom prst="rect">
              <a:avLst/>
            </a:prstGeom>
            <a:solidFill>
              <a:schemeClr val="accent1"/>
            </a:solidFill>
          </p:spPr>
          <p:txBody>
            <a:bodyPr wrap="square" rtlCol="0" anchor="ctr" anchorCtr="1">
              <a:noAutofit/>
            </a:bodyPr>
            <a:lstStyle>
              <a:defPPr>
                <a:defRPr lang="en-US"/>
              </a:defPPr>
              <a:lvl1pPr marL="0" marR="0" lvl="0" indent="0" algn="ctr" defTabSz="914400" latinLnBrk="0">
                <a:lnSpc>
                  <a:spcPct val="100000"/>
                </a:lnSpc>
                <a:buClrTx/>
                <a:buSzTx/>
                <a:buFontTx/>
                <a:buNone/>
                <a:tabLst/>
                <a:defRPr kumimoji="0" sz="1800" b="1" i="0" u="none" strike="noStrike" cap="none" spc="0" normalizeH="0" baseline="0">
                  <a:ln>
                    <a:noFill/>
                  </a:ln>
                  <a:solidFill>
                    <a:srgbClr val="FFFFFF"/>
                  </a:solidFill>
                  <a:effectLst/>
                  <a:uLnTx/>
                  <a:uFillTx/>
                  <a:latin typeface="Calibri" panose="020F0502020204030204" pitchFamily="34" charset="0"/>
                  <a:cs typeface="Arial" panose="020B0604020202020204" pitchFamily="34" charset="0"/>
                </a:defRPr>
              </a:lvl1pPr>
            </a:lstStyle>
            <a:p>
              <a:r>
                <a:rPr lang="en-US" dirty="0"/>
                <a:t>PD-(L)1 Inhibitor + Chemotherapy</a:t>
              </a:r>
            </a:p>
          </p:txBody>
        </p:sp>
        <p:cxnSp>
          <p:nvCxnSpPr>
            <p:cNvPr id="14" name="Straight Connector 13">
              <a:extLst>
                <a:ext uri="{FF2B5EF4-FFF2-40B4-BE49-F238E27FC236}">
                  <a16:creationId xmlns:a16="http://schemas.microsoft.com/office/drawing/2014/main" id="{7A23BAC5-A81C-466D-BAA3-4197C24B41E5}"/>
                </a:ext>
              </a:extLst>
            </p:cNvPr>
            <p:cNvCxnSpPr>
              <a:cxnSpLocks/>
              <a:stCxn id="30" idx="2"/>
              <a:endCxn id="58" idx="0"/>
            </p:cNvCxnSpPr>
            <p:nvPr/>
          </p:nvCxnSpPr>
          <p:spPr bwMode="auto">
            <a:xfrm>
              <a:off x="6648782" y="2209800"/>
              <a:ext cx="0" cy="411480"/>
            </a:xfrm>
            <a:prstGeom prst="line">
              <a:avLst/>
            </a:prstGeom>
            <a:noFill/>
            <a:ln w="28575" cap="flat" cmpd="sng" algn="ctr">
              <a:solidFill>
                <a:schemeClr val="bg1"/>
              </a:solidFill>
              <a:prstDash val="solid"/>
              <a:round/>
              <a:headEnd type="none" w="med" len="med"/>
              <a:tailEnd type="none" w="med" len="med"/>
            </a:ln>
            <a:effectLst/>
          </p:spPr>
        </p:cxnSp>
        <p:sp>
          <p:nvSpPr>
            <p:cNvPr id="58" name="TextBox 57">
              <a:extLst>
                <a:ext uri="{FF2B5EF4-FFF2-40B4-BE49-F238E27FC236}">
                  <a16:creationId xmlns:a16="http://schemas.microsoft.com/office/drawing/2014/main" id="{31596EE3-D61E-4AEE-BE3D-0EC1E6CB34B0}"/>
                </a:ext>
              </a:extLst>
            </p:cNvPr>
            <p:cNvSpPr txBox="1"/>
            <p:nvPr/>
          </p:nvSpPr>
          <p:spPr>
            <a:xfrm>
              <a:off x="5711522" y="2621280"/>
              <a:ext cx="1874520" cy="408623"/>
            </a:xfrm>
            <a:prstGeom prst="rect">
              <a:avLst/>
            </a:prstGeom>
            <a:solidFill>
              <a:schemeClr val="accent1"/>
            </a:solidFill>
          </p:spPr>
          <p:txBody>
            <a:bodyPr wrap="square" rtlCol="0" anchor="ctr" anchorCtr="1">
              <a:noAutofit/>
            </a:bodyPr>
            <a:lstStyle>
              <a:defPPr>
                <a:defRPr lang="en-US"/>
              </a:defPPr>
              <a:lvl1pPr marL="0" marR="0" lvl="0" indent="0" algn="ctr" defTabSz="914400" latinLnBrk="0">
                <a:lnSpc>
                  <a:spcPct val="100000"/>
                </a:lnSpc>
                <a:buClrTx/>
                <a:buSzTx/>
                <a:buFontTx/>
                <a:buNone/>
                <a:tabLst/>
                <a:defRPr kumimoji="0" sz="1800" b="1" i="0" u="none" strike="noStrike" cap="none" spc="0" normalizeH="0" baseline="0">
                  <a:ln>
                    <a:noFill/>
                  </a:ln>
                  <a:solidFill>
                    <a:srgbClr val="FFFFFF"/>
                  </a:solidFill>
                  <a:effectLst/>
                  <a:uLnTx/>
                  <a:uFillTx/>
                  <a:latin typeface="Calibri" panose="020F0502020204030204" pitchFamily="34" charset="0"/>
                  <a:cs typeface="Arial" panose="020B0604020202020204" pitchFamily="34" charset="0"/>
                </a:defRPr>
              </a:lvl1pPr>
            </a:lstStyle>
            <a:p>
              <a:r>
                <a:rPr lang="en-US" dirty="0"/>
                <a:t>PD-L1 1%-49%</a:t>
              </a:r>
            </a:p>
          </p:txBody>
        </p:sp>
        <p:cxnSp>
          <p:nvCxnSpPr>
            <p:cNvPr id="62" name="Connector: Elbow 61">
              <a:extLst>
                <a:ext uri="{FF2B5EF4-FFF2-40B4-BE49-F238E27FC236}">
                  <a16:creationId xmlns:a16="http://schemas.microsoft.com/office/drawing/2014/main" id="{E390C506-7FCF-47B9-B4BF-1B55BED851FB}"/>
                </a:ext>
              </a:extLst>
            </p:cNvPr>
            <p:cNvCxnSpPr>
              <a:cxnSpLocks/>
              <a:stCxn id="65" idx="0"/>
              <a:endCxn id="66" idx="0"/>
            </p:cNvCxnSpPr>
            <p:nvPr/>
          </p:nvCxnSpPr>
          <p:spPr bwMode="auto">
            <a:xfrm rot="5400000" flipH="1" flipV="1">
              <a:off x="6648782" y="510337"/>
              <a:ext cx="12700" cy="4221886"/>
            </a:xfrm>
            <a:prstGeom prst="bentConnector3">
              <a:avLst>
                <a:gd name="adj1" fmla="val 1800000"/>
              </a:avLst>
            </a:prstGeom>
            <a:noFill/>
            <a:ln w="28575" cap="flat" cmpd="sng" algn="ctr">
              <a:solidFill>
                <a:schemeClr val="bg1"/>
              </a:solidFill>
              <a:prstDash val="solid"/>
              <a:round/>
              <a:headEnd type="none" w="med" len="med"/>
              <a:tailEnd type="none" w="med" len="med"/>
            </a:ln>
            <a:effectLst/>
          </p:spPr>
        </p:cxnSp>
        <p:sp>
          <p:nvSpPr>
            <p:cNvPr id="65" name="TextBox 64">
              <a:extLst>
                <a:ext uri="{FF2B5EF4-FFF2-40B4-BE49-F238E27FC236}">
                  <a16:creationId xmlns:a16="http://schemas.microsoft.com/office/drawing/2014/main" id="{09F031DF-1FFC-4E61-8C75-88DFF63122B8}"/>
                </a:ext>
              </a:extLst>
            </p:cNvPr>
            <p:cNvSpPr txBox="1"/>
            <p:nvPr/>
          </p:nvSpPr>
          <p:spPr>
            <a:xfrm>
              <a:off x="3600579" y="2621280"/>
              <a:ext cx="1874520" cy="408623"/>
            </a:xfrm>
            <a:prstGeom prst="rect">
              <a:avLst/>
            </a:prstGeom>
            <a:solidFill>
              <a:schemeClr val="accent1"/>
            </a:solidFill>
          </p:spPr>
          <p:txBody>
            <a:bodyPr wrap="square" rtlCol="0" anchor="ctr" anchorCtr="1">
              <a:noAutofit/>
            </a:bodyPr>
            <a:lstStyle>
              <a:defPPr>
                <a:defRPr lang="en-US"/>
              </a:defPPr>
              <a:lvl1pPr marL="0" marR="0" lvl="0" indent="0" algn="ctr" defTabSz="914400" latinLnBrk="0">
                <a:lnSpc>
                  <a:spcPct val="100000"/>
                </a:lnSpc>
                <a:buClrTx/>
                <a:buSzTx/>
                <a:buFontTx/>
                <a:buNone/>
                <a:tabLst/>
                <a:defRPr kumimoji="0" sz="1800" b="1" i="0" u="none" strike="noStrike" cap="none" spc="0" normalizeH="0" baseline="0">
                  <a:ln>
                    <a:noFill/>
                  </a:ln>
                  <a:solidFill>
                    <a:srgbClr val="FFFFFF"/>
                  </a:solidFill>
                  <a:effectLst/>
                  <a:uLnTx/>
                  <a:uFillTx/>
                  <a:latin typeface="Calibri" panose="020F0502020204030204" pitchFamily="34" charset="0"/>
                  <a:cs typeface="Arial" panose="020B0604020202020204" pitchFamily="34" charset="0"/>
                </a:defRPr>
              </a:lvl1pPr>
            </a:lstStyle>
            <a:p>
              <a:r>
                <a:rPr lang="en-US" dirty="0"/>
                <a:t>PD-L1 ≥50%</a:t>
              </a:r>
            </a:p>
          </p:txBody>
        </p:sp>
        <p:sp>
          <p:nvSpPr>
            <p:cNvPr id="66" name="TextBox 65">
              <a:extLst>
                <a:ext uri="{FF2B5EF4-FFF2-40B4-BE49-F238E27FC236}">
                  <a16:creationId xmlns:a16="http://schemas.microsoft.com/office/drawing/2014/main" id="{FD63EAD1-9BFD-4BE1-888B-99F7777E7E5F}"/>
                </a:ext>
              </a:extLst>
            </p:cNvPr>
            <p:cNvSpPr txBox="1"/>
            <p:nvPr/>
          </p:nvSpPr>
          <p:spPr>
            <a:xfrm>
              <a:off x="7822465" y="2621280"/>
              <a:ext cx="1874520" cy="408623"/>
            </a:xfrm>
            <a:prstGeom prst="rect">
              <a:avLst/>
            </a:prstGeom>
            <a:solidFill>
              <a:schemeClr val="accent1"/>
            </a:solidFill>
          </p:spPr>
          <p:txBody>
            <a:bodyPr wrap="square" rtlCol="0" anchor="ctr" anchorCtr="1">
              <a:noAutofit/>
            </a:bodyPr>
            <a:lstStyle>
              <a:defPPr>
                <a:defRPr lang="en-US"/>
              </a:defPPr>
              <a:lvl1pPr marL="0" marR="0" lvl="0" indent="0" algn="ctr" defTabSz="914400" latinLnBrk="0">
                <a:lnSpc>
                  <a:spcPct val="100000"/>
                </a:lnSpc>
                <a:buClrTx/>
                <a:buSzTx/>
                <a:buFontTx/>
                <a:buNone/>
                <a:tabLst/>
                <a:defRPr kumimoji="0" sz="1800" b="1" i="0" u="none" strike="noStrike" cap="none" spc="0" normalizeH="0" baseline="0">
                  <a:ln>
                    <a:noFill/>
                  </a:ln>
                  <a:solidFill>
                    <a:srgbClr val="FFFFFF"/>
                  </a:solidFill>
                  <a:effectLst/>
                  <a:uLnTx/>
                  <a:uFillTx/>
                  <a:latin typeface="Calibri" panose="020F0502020204030204" pitchFamily="34" charset="0"/>
                  <a:cs typeface="Arial" panose="020B0604020202020204" pitchFamily="34" charset="0"/>
                </a:defRPr>
              </a:lvl1pPr>
            </a:lstStyle>
            <a:p>
              <a:r>
                <a:rPr lang="en-US" dirty="0"/>
                <a:t>PD-L1 &lt;1%</a:t>
              </a:r>
            </a:p>
          </p:txBody>
        </p:sp>
        <p:sp>
          <p:nvSpPr>
            <p:cNvPr id="69" name="TextBox 68">
              <a:extLst>
                <a:ext uri="{FF2B5EF4-FFF2-40B4-BE49-F238E27FC236}">
                  <a16:creationId xmlns:a16="http://schemas.microsoft.com/office/drawing/2014/main" id="{8D57CB6C-2C35-4683-BEF5-22886703A572}"/>
                </a:ext>
              </a:extLst>
            </p:cNvPr>
            <p:cNvSpPr txBox="1"/>
            <p:nvPr/>
          </p:nvSpPr>
          <p:spPr>
            <a:xfrm>
              <a:off x="9372600" y="1361760"/>
              <a:ext cx="2533487" cy="893760"/>
            </a:xfrm>
            <a:prstGeom prst="rect">
              <a:avLst/>
            </a:prstGeom>
            <a:solidFill>
              <a:schemeClr val="accent3"/>
            </a:solidFill>
          </p:spPr>
          <p:txBody>
            <a:bodyPr wrap="square" rtlCol="0" anchor="ctr" anchorCtr="1">
              <a:noAutofit/>
            </a:bodyPr>
            <a:lstStyle>
              <a:defPPr>
                <a:defRPr lang="en-US"/>
              </a:defPPr>
              <a:lvl1pPr marL="0" marR="0" lvl="0" indent="0" algn="ctr" defTabSz="914400" latinLnBrk="0">
                <a:lnSpc>
                  <a:spcPct val="100000"/>
                </a:lnSpc>
                <a:buClrTx/>
                <a:buSzTx/>
                <a:buFontTx/>
                <a:buNone/>
                <a:tabLst/>
                <a:defRPr kumimoji="0" sz="1800" b="1" i="0" u="none" strike="noStrike" cap="none" spc="0" normalizeH="0" baseline="0">
                  <a:ln>
                    <a:noFill/>
                  </a:ln>
                  <a:solidFill>
                    <a:srgbClr val="FFFFFF"/>
                  </a:solidFill>
                  <a:effectLst/>
                  <a:uLnTx/>
                  <a:uFillTx/>
                  <a:latin typeface="Calibri" panose="020F0502020204030204" pitchFamily="34" charset="0"/>
                  <a:cs typeface="Arial" panose="020B0604020202020204" pitchFamily="34" charset="0"/>
                </a:defRPr>
              </a:lvl1pPr>
            </a:lstStyle>
            <a:p>
              <a:r>
                <a:rPr lang="en-US" dirty="0">
                  <a:solidFill>
                    <a:schemeClr val="tx1"/>
                  </a:solidFill>
                </a:rPr>
                <a:t>Actionable Mutations:</a:t>
              </a:r>
            </a:p>
            <a:p>
              <a:r>
                <a:rPr lang="en-US" i="1" dirty="0">
                  <a:solidFill>
                    <a:schemeClr val="tx1"/>
                  </a:solidFill>
                </a:rPr>
                <a:t>EGFR, ALK, ROS1, RET, MET, BRAF, NTRK</a:t>
              </a:r>
            </a:p>
          </p:txBody>
        </p:sp>
        <p:cxnSp>
          <p:nvCxnSpPr>
            <p:cNvPr id="11" name="Straight Arrow Connector 10">
              <a:extLst>
                <a:ext uri="{FF2B5EF4-FFF2-40B4-BE49-F238E27FC236}">
                  <a16:creationId xmlns:a16="http://schemas.microsoft.com/office/drawing/2014/main" id="{34763B25-4EAF-4A00-A390-ACB4090D4C28}"/>
                </a:ext>
              </a:extLst>
            </p:cNvPr>
            <p:cNvCxnSpPr/>
            <p:nvPr/>
          </p:nvCxnSpPr>
          <p:spPr bwMode="auto">
            <a:xfrm>
              <a:off x="7791782" y="1811747"/>
              <a:ext cx="1554480" cy="0"/>
            </a:xfrm>
            <a:prstGeom prst="straightConnector1">
              <a:avLst/>
            </a:prstGeom>
            <a:noFill/>
            <a:ln w="28575" cap="flat" cmpd="sng" algn="ctr">
              <a:solidFill>
                <a:schemeClr val="bg1"/>
              </a:solidFill>
              <a:prstDash val="solid"/>
              <a:round/>
              <a:headEnd type="none" w="med" len="med"/>
              <a:tailEnd type="triangle"/>
            </a:ln>
            <a:effectLst/>
          </p:spPr>
        </p:cxnSp>
      </p:grpSp>
      <p:sp>
        <p:nvSpPr>
          <p:cNvPr id="34" name="Content Placeholder 5">
            <a:extLst>
              <a:ext uri="{FF2B5EF4-FFF2-40B4-BE49-F238E27FC236}">
                <a16:creationId xmlns:a16="http://schemas.microsoft.com/office/drawing/2014/main" id="{9A2C65F5-4CBA-48CA-BCA4-B5F0EBE9AEBC}"/>
              </a:ext>
            </a:extLst>
          </p:cNvPr>
          <p:cNvSpPr txBox="1">
            <a:spLocks/>
          </p:cNvSpPr>
          <p:nvPr/>
        </p:nvSpPr>
        <p:spPr bwMode="auto">
          <a:xfrm>
            <a:off x="657235" y="5181600"/>
            <a:ext cx="10877529" cy="979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lvl="0" indent="-342900">
              <a:lnSpc>
                <a:spcPct val="90000"/>
              </a:lnSpc>
              <a:spcBef>
                <a:spcPts val="1000"/>
              </a:spcBef>
              <a:spcAft>
                <a:spcPts val="700"/>
              </a:spcAft>
              <a:buClr>
                <a:srgbClr val="000000"/>
              </a:buClr>
              <a:buFont typeface="Wingdings" panose="05000000000000000000" pitchFamily="2" charset="2"/>
              <a:buChar char="§"/>
              <a:defRPr/>
            </a:pPr>
            <a:r>
              <a:rPr lang="en-US" sz="2400" kern="0" dirty="0">
                <a:solidFill>
                  <a:srgbClr val="000000"/>
                </a:solidFill>
                <a:latin typeface="Calibri" panose="020F0502020204030204" pitchFamily="34" charset="0"/>
              </a:rPr>
              <a:t>For first-line treatment of advanced NSCLC without </a:t>
            </a:r>
            <a:r>
              <a:rPr lang="en-US" sz="2400" i="1" kern="0" dirty="0">
                <a:solidFill>
                  <a:srgbClr val="000000"/>
                </a:solidFill>
                <a:latin typeface="Calibri" panose="020F0502020204030204" pitchFamily="34" charset="0"/>
              </a:rPr>
              <a:t>EGFR</a:t>
            </a:r>
            <a:r>
              <a:rPr lang="en-US" sz="2400" kern="0" dirty="0">
                <a:solidFill>
                  <a:srgbClr val="000000"/>
                </a:solidFill>
                <a:latin typeface="Calibri" panose="020F0502020204030204" pitchFamily="34" charset="0"/>
              </a:rPr>
              <a:t> or </a:t>
            </a:r>
            <a:r>
              <a:rPr lang="en-US" sz="2400" i="1" kern="0" dirty="0">
                <a:solidFill>
                  <a:srgbClr val="000000"/>
                </a:solidFill>
                <a:latin typeface="Calibri" panose="020F0502020204030204" pitchFamily="34" charset="0"/>
              </a:rPr>
              <a:t>ALK</a:t>
            </a:r>
            <a:r>
              <a:rPr lang="en-US" sz="2400" kern="0" dirty="0">
                <a:solidFill>
                  <a:srgbClr val="000000"/>
                </a:solidFill>
                <a:latin typeface="Calibri" panose="020F0502020204030204" pitchFamily="34" charset="0"/>
              </a:rPr>
              <a:t> genomic aberrations, nivolumab</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/ipilimumab is also an approved option for </a:t>
            </a:r>
            <a:r>
              <a:rPr lang="en-US" sz="2400" kern="0" dirty="0">
                <a:solidFill>
                  <a:srgbClr val="000000"/>
                </a:solidFill>
                <a:latin typeface="Calibri" panose="020F0502020204030204" pitchFamily="34" charset="0"/>
              </a:rPr>
              <a:t>PD-L1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≥1% and nivolumab/ipilimumab + 2 cycles of platinum-doublet chemotherapy for any PD-L1</a:t>
            </a:r>
          </a:p>
        </p:txBody>
      </p:sp>
    </p:spTree>
    <p:extLst>
      <p:ext uri="{BB962C8B-B14F-4D97-AF65-F5344CB8AC3E}">
        <p14:creationId xmlns:p14="http://schemas.microsoft.com/office/powerpoint/2010/main" val="15596676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10">
            <a:extLst>
              <a:ext uri="{FF2B5EF4-FFF2-40B4-BE49-F238E27FC236}">
                <a16:creationId xmlns:a16="http://schemas.microsoft.com/office/drawing/2014/main" id="{CA6088DB-CA10-426C-9E95-ED3A020166A3}"/>
              </a:ext>
            </a:extLst>
          </p:cNvPr>
          <p:cNvGraphicFramePr>
            <a:graphicFrameLocks noGrp="1"/>
          </p:cNvGraphicFramePr>
          <p:nvPr>
            <p:extLst>
              <p:ext uri="{D42A27DB-BD31-4B8C-83A1-F6EECF244321}">
                <p14:modId xmlns:p14="http://schemas.microsoft.com/office/powerpoint/2010/main" val="2912634419"/>
              </p:ext>
            </p:extLst>
          </p:nvPr>
        </p:nvGraphicFramePr>
        <p:xfrm>
          <a:off x="3164840" y="2038017"/>
          <a:ext cx="5852160" cy="4084432"/>
        </p:xfrm>
        <a:graphic>
          <a:graphicData uri="http://schemas.openxmlformats.org/drawingml/2006/table">
            <a:tbl>
              <a:tblPr firstRow="1" bandRow="1"/>
              <a:tblGrid>
                <a:gridCol w="640080">
                  <a:extLst>
                    <a:ext uri="{9D8B030D-6E8A-4147-A177-3AD203B41FA5}">
                      <a16:colId xmlns:a16="http://schemas.microsoft.com/office/drawing/2014/main" val="910716231"/>
                    </a:ext>
                  </a:extLst>
                </a:gridCol>
                <a:gridCol w="1554480">
                  <a:extLst>
                    <a:ext uri="{9D8B030D-6E8A-4147-A177-3AD203B41FA5}">
                      <a16:colId xmlns:a16="http://schemas.microsoft.com/office/drawing/2014/main" val="2105081863"/>
                    </a:ext>
                  </a:extLst>
                </a:gridCol>
                <a:gridCol w="914400">
                  <a:extLst>
                    <a:ext uri="{9D8B030D-6E8A-4147-A177-3AD203B41FA5}">
                      <a16:colId xmlns:a16="http://schemas.microsoft.com/office/drawing/2014/main" val="3339606621"/>
                    </a:ext>
                  </a:extLst>
                </a:gridCol>
                <a:gridCol w="914400">
                  <a:extLst>
                    <a:ext uri="{9D8B030D-6E8A-4147-A177-3AD203B41FA5}">
                      <a16:colId xmlns:a16="http://schemas.microsoft.com/office/drawing/2014/main" val="536315153"/>
                    </a:ext>
                  </a:extLst>
                </a:gridCol>
                <a:gridCol w="914400">
                  <a:extLst>
                    <a:ext uri="{9D8B030D-6E8A-4147-A177-3AD203B41FA5}">
                      <a16:colId xmlns:a16="http://schemas.microsoft.com/office/drawing/2014/main" val="280031761"/>
                    </a:ext>
                  </a:extLst>
                </a:gridCol>
                <a:gridCol w="914400">
                  <a:extLst>
                    <a:ext uri="{9D8B030D-6E8A-4147-A177-3AD203B41FA5}">
                      <a16:colId xmlns:a16="http://schemas.microsoft.com/office/drawing/2014/main" val="1791776208"/>
                    </a:ext>
                  </a:extLst>
                </a:gridCol>
              </a:tblGrid>
              <a:tr h="130737">
                <a:tc>
                  <a:txBody>
                    <a:bodyPr/>
                    <a:lstStyle>
                      <a:lvl1pPr marL="0" algn="l" defTabSz="914126" rtl="0" eaLnBrk="1" latinLnBrk="0" hangingPunct="1">
                        <a:defRPr sz="1799" b="1" kern="1200">
                          <a:solidFill>
                            <a:schemeClr val="lt1"/>
                          </a:solidFill>
                          <a:latin typeface="Arial"/>
                        </a:defRPr>
                      </a:lvl1pPr>
                      <a:lvl2pPr marL="457063" algn="l" defTabSz="914126" rtl="0" eaLnBrk="1" latinLnBrk="0" hangingPunct="1">
                        <a:defRPr sz="1799" b="1" kern="1200">
                          <a:solidFill>
                            <a:schemeClr val="lt1"/>
                          </a:solidFill>
                          <a:latin typeface="Arial"/>
                        </a:defRPr>
                      </a:lvl2pPr>
                      <a:lvl3pPr marL="914126" algn="l" defTabSz="914126" rtl="0" eaLnBrk="1" latinLnBrk="0" hangingPunct="1">
                        <a:defRPr sz="1799" b="1" kern="1200">
                          <a:solidFill>
                            <a:schemeClr val="lt1"/>
                          </a:solidFill>
                          <a:latin typeface="Arial"/>
                        </a:defRPr>
                      </a:lvl3pPr>
                      <a:lvl4pPr marL="1371189" algn="l" defTabSz="914126" rtl="0" eaLnBrk="1" latinLnBrk="0" hangingPunct="1">
                        <a:defRPr sz="1799" b="1" kern="1200">
                          <a:solidFill>
                            <a:schemeClr val="lt1"/>
                          </a:solidFill>
                          <a:latin typeface="Arial"/>
                        </a:defRPr>
                      </a:lvl4pPr>
                      <a:lvl5pPr marL="1828251" algn="l" defTabSz="914126" rtl="0" eaLnBrk="1" latinLnBrk="0" hangingPunct="1">
                        <a:defRPr sz="1799" b="1" kern="1200">
                          <a:solidFill>
                            <a:schemeClr val="lt1"/>
                          </a:solidFill>
                          <a:latin typeface="Arial"/>
                        </a:defRPr>
                      </a:lvl5pPr>
                      <a:lvl6pPr marL="2285314" algn="l" defTabSz="914126" rtl="0" eaLnBrk="1" latinLnBrk="0" hangingPunct="1">
                        <a:defRPr sz="1799" b="1" kern="1200">
                          <a:solidFill>
                            <a:schemeClr val="lt1"/>
                          </a:solidFill>
                          <a:latin typeface="Arial"/>
                        </a:defRPr>
                      </a:lvl6pPr>
                      <a:lvl7pPr marL="2742377" algn="l" defTabSz="914126" rtl="0" eaLnBrk="1" latinLnBrk="0" hangingPunct="1">
                        <a:defRPr sz="1799" b="1" kern="1200">
                          <a:solidFill>
                            <a:schemeClr val="lt1"/>
                          </a:solidFill>
                          <a:latin typeface="Arial"/>
                        </a:defRPr>
                      </a:lvl7pPr>
                      <a:lvl8pPr marL="3199440" algn="l" defTabSz="914126" rtl="0" eaLnBrk="1" latinLnBrk="0" hangingPunct="1">
                        <a:defRPr sz="1799" b="1" kern="1200">
                          <a:solidFill>
                            <a:schemeClr val="lt1"/>
                          </a:solidFill>
                          <a:latin typeface="Arial"/>
                        </a:defRPr>
                      </a:lvl8pPr>
                      <a:lvl9pPr marL="3656503" algn="l" defTabSz="914126" rtl="0" eaLnBrk="1" latinLnBrk="0" hangingPunct="1">
                        <a:defRPr sz="1799" b="1" kern="1200">
                          <a:solidFill>
                            <a:schemeClr val="lt1"/>
                          </a:solidFill>
                          <a:latin typeface="Arial"/>
                        </a:defRPr>
                      </a:lvl9pPr>
                    </a:lstStyle>
                    <a:p>
                      <a:r>
                        <a:rPr lang="en-US" sz="2000" dirty="0">
                          <a:latin typeface="Calibri" panose="020F0502020204030204" pitchFamily="34" charset="0"/>
                          <a:cs typeface="Calibri" panose="020F0502020204030204" pitchFamily="34" charset="0"/>
                        </a:rPr>
                        <a:t>T/M</a:t>
                      </a:r>
                    </a:p>
                  </a:txBody>
                  <a:tcPr marT="45727" marB="4572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126" rtl="0" eaLnBrk="1" latinLnBrk="0" hangingPunct="1">
                        <a:defRPr sz="1799" b="1" kern="1200">
                          <a:solidFill>
                            <a:schemeClr val="lt1"/>
                          </a:solidFill>
                          <a:latin typeface="Arial"/>
                        </a:defRPr>
                      </a:lvl1pPr>
                      <a:lvl2pPr marL="457063" algn="l" defTabSz="914126" rtl="0" eaLnBrk="1" latinLnBrk="0" hangingPunct="1">
                        <a:defRPr sz="1799" b="1" kern="1200">
                          <a:solidFill>
                            <a:schemeClr val="lt1"/>
                          </a:solidFill>
                          <a:latin typeface="Arial"/>
                        </a:defRPr>
                      </a:lvl2pPr>
                      <a:lvl3pPr marL="914126" algn="l" defTabSz="914126" rtl="0" eaLnBrk="1" latinLnBrk="0" hangingPunct="1">
                        <a:defRPr sz="1799" b="1" kern="1200">
                          <a:solidFill>
                            <a:schemeClr val="lt1"/>
                          </a:solidFill>
                          <a:latin typeface="Arial"/>
                        </a:defRPr>
                      </a:lvl3pPr>
                      <a:lvl4pPr marL="1371189" algn="l" defTabSz="914126" rtl="0" eaLnBrk="1" latinLnBrk="0" hangingPunct="1">
                        <a:defRPr sz="1799" b="1" kern="1200">
                          <a:solidFill>
                            <a:schemeClr val="lt1"/>
                          </a:solidFill>
                          <a:latin typeface="Arial"/>
                        </a:defRPr>
                      </a:lvl4pPr>
                      <a:lvl5pPr marL="1828251" algn="l" defTabSz="914126" rtl="0" eaLnBrk="1" latinLnBrk="0" hangingPunct="1">
                        <a:defRPr sz="1799" b="1" kern="1200">
                          <a:solidFill>
                            <a:schemeClr val="lt1"/>
                          </a:solidFill>
                          <a:latin typeface="Arial"/>
                        </a:defRPr>
                      </a:lvl5pPr>
                      <a:lvl6pPr marL="2285314" algn="l" defTabSz="914126" rtl="0" eaLnBrk="1" latinLnBrk="0" hangingPunct="1">
                        <a:defRPr sz="1799" b="1" kern="1200">
                          <a:solidFill>
                            <a:schemeClr val="lt1"/>
                          </a:solidFill>
                          <a:latin typeface="Arial"/>
                        </a:defRPr>
                      </a:lvl6pPr>
                      <a:lvl7pPr marL="2742377" algn="l" defTabSz="914126" rtl="0" eaLnBrk="1" latinLnBrk="0" hangingPunct="1">
                        <a:defRPr sz="1799" b="1" kern="1200">
                          <a:solidFill>
                            <a:schemeClr val="lt1"/>
                          </a:solidFill>
                          <a:latin typeface="Arial"/>
                        </a:defRPr>
                      </a:lvl7pPr>
                      <a:lvl8pPr marL="3199440" algn="l" defTabSz="914126" rtl="0" eaLnBrk="1" latinLnBrk="0" hangingPunct="1">
                        <a:defRPr sz="1799" b="1" kern="1200">
                          <a:solidFill>
                            <a:schemeClr val="lt1"/>
                          </a:solidFill>
                          <a:latin typeface="Arial"/>
                        </a:defRPr>
                      </a:lvl8pPr>
                      <a:lvl9pPr marL="3656503" algn="l" defTabSz="914126" rtl="0" eaLnBrk="1" latinLnBrk="0" hangingPunct="1">
                        <a:defRPr sz="1799" b="1" kern="1200">
                          <a:solidFill>
                            <a:schemeClr val="lt1"/>
                          </a:solidFill>
                          <a:latin typeface="Arial"/>
                        </a:defRPr>
                      </a:lvl9pPr>
                    </a:lstStyle>
                    <a:p>
                      <a:pPr algn="ctr"/>
                      <a:r>
                        <a:rPr lang="en-US" sz="2000" dirty="0">
                          <a:latin typeface="Calibri" panose="020F0502020204030204" pitchFamily="34" charset="0"/>
                          <a:cs typeface="Calibri" panose="020F0502020204030204" pitchFamily="34" charset="0"/>
                        </a:rPr>
                        <a:t>Subgroup</a:t>
                      </a:r>
                      <a:endParaRPr lang="en-US" sz="2000" baseline="30000" dirty="0">
                        <a:latin typeface="Calibri" panose="020F0502020204030204" pitchFamily="34" charset="0"/>
                        <a:cs typeface="Calibri" panose="020F0502020204030204" pitchFamily="34" charset="0"/>
                      </a:endParaRPr>
                    </a:p>
                  </a:txBody>
                  <a:tcPr marT="45727" marB="4572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126" rtl="0" eaLnBrk="1" latinLnBrk="0" hangingPunct="1">
                        <a:defRPr sz="1799" b="1" kern="1200">
                          <a:solidFill>
                            <a:schemeClr val="lt1"/>
                          </a:solidFill>
                          <a:latin typeface="Arial"/>
                        </a:defRPr>
                      </a:lvl1pPr>
                      <a:lvl2pPr marL="457063" algn="l" defTabSz="914126" rtl="0" eaLnBrk="1" latinLnBrk="0" hangingPunct="1">
                        <a:defRPr sz="1799" b="1" kern="1200">
                          <a:solidFill>
                            <a:schemeClr val="lt1"/>
                          </a:solidFill>
                          <a:latin typeface="Arial"/>
                        </a:defRPr>
                      </a:lvl2pPr>
                      <a:lvl3pPr marL="914126" algn="l" defTabSz="914126" rtl="0" eaLnBrk="1" latinLnBrk="0" hangingPunct="1">
                        <a:defRPr sz="1799" b="1" kern="1200">
                          <a:solidFill>
                            <a:schemeClr val="lt1"/>
                          </a:solidFill>
                          <a:latin typeface="Arial"/>
                        </a:defRPr>
                      </a:lvl3pPr>
                      <a:lvl4pPr marL="1371189" algn="l" defTabSz="914126" rtl="0" eaLnBrk="1" latinLnBrk="0" hangingPunct="1">
                        <a:defRPr sz="1799" b="1" kern="1200">
                          <a:solidFill>
                            <a:schemeClr val="lt1"/>
                          </a:solidFill>
                          <a:latin typeface="Arial"/>
                        </a:defRPr>
                      </a:lvl4pPr>
                      <a:lvl5pPr marL="1828251" algn="l" defTabSz="914126" rtl="0" eaLnBrk="1" latinLnBrk="0" hangingPunct="1">
                        <a:defRPr sz="1799" b="1" kern="1200">
                          <a:solidFill>
                            <a:schemeClr val="lt1"/>
                          </a:solidFill>
                          <a:latin typeface="Arial"/>
                        </a:defRPr>
                      </a:lvl5pPr>
                      <a:lvl6pPr marL="2285314" algn="l" defTabSz="914126" rtl="0" eaLnBrk="1" latinLnBrk="0" hangingPunct="1">
                        <a:defRPr sz="1799" b="1" kern="1200">
                          <a:solidFill>
                            <a:schemeClr val="lt1"/>
                          </a:solidFill>
                          <a:latin typeface="Arial"/>
                        </a:defRPr>
                      </a:lvl6pPr>
                      <a:lvl7pPr marL="2742377" algn="l" defTabSz="914126" rtl="0" eaLnBrk="1" latinLnBrk="0" hangingPunct="1">
                        <a:defRPr sz="1799" b="1" kern="1200">
                          <a:solidFill>
                            <a:schemeClr val="lt1"/>
                          </a:solidFill>
                          <a:latin typeface="Arial"/>
                        </a:defRPr>
                      </a:lvl7pPr>
                      <a:lvl8pPr marL="3199440" algn="l" defTabSz="914126" rtl="0" eaLnBrk="1" latinLnBrk="0" hangingPunct="1">
                        <a:defRPr sz="1799" b="1" kern="1200">
                          <a:solidFill>
                            <a:schemeClr val="lt1"/>
                          </a:solidFill>
                          <a:latin typeface="Arial"/>
                        </a:defRPr>
                      </a:lvl8pPr>
                      <a:lvl9pPr marL="3656503" algn="l" defTabSz="914126" rtl="0" eaLnBrk="1" latinLnBrk="0" hangingPunct="1">
                        <a:defRPr sz="1799" b="1" kern="1200">
                          <a:solidFill>
                            <a:schemeClr val="lt1"/>
                          </a:solidFill>
                          <a:latin typeface="Arial"/>
                        </a:defRPr>
                      </a:lvl9pPr>
                    </a:lstStyle>
                    <a:p>
                      <a:pPr algn="ctr"/>
                      <a:r>
                        <a:rPr lang="en-US" sz="2000" dirty="0">
                          <a:latin typeface="Calibri" panose="020F0502020204030204" pitchFamily="34" charset="0"/>
                          <a:cs typeface="Calibri" panose="020F0502020204030204" pitchFamily="34" charset="0"/>
                        </a:rPr>
                        <a:t>N0</a:t>
                      </a:r>
                    </a:p>
                  </a:txBody>
                  <a:tcPr marT="45727" marB="45727">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126" rtl="0" eaLnBrk="1" latinLnBrk="0" hangingPunct="1">
                        <a:defRPr sz="1799" b="1" kern="1200">
                          <a:solidFill>
                            <a:schemeClr val="lt1"/>
                          </a:solidFill>
                          <a:latin typeface="Arial"/>
                        </a:defRPr>
                      </a:lvl1pPr>
                      <a:lvl2pPr marL="457063" algn="l" defTabSz="914126" rtl="0" eaLnBrk="1" latinLnBrk="0" hangingPunct="1">
                        <a:defRPr sz="1799" b="1" kern="1200">
                          <a:solidFill>
                            <a:schemeClr val="lt1"/>
                          </a:solidFill>
                          <a:latin typeface="Arial"/>
                        </a:defRPr>
                      </a:lvl2pPr>
                      <a:lvl3pPr marL="914126" algn="l" defTabSz="914126" rtl="0" eaLnBrk="1" latinLnBrk="0" hangingPunct="1">
                        <a:defRPr sz="1799" b="1" kern="1200">
                          <a:solidFill>
                            <a:schemeClr val="lt1"/>
                          </a:solidFill>
                          <a:latin typeface="Arial"/>
                        </a:defRPr>
                      </a:lvl3pPr>
                      <a:lvl4pPr marL="1371189" algn="l" defTabSz="914126" rtl="0" eaLnBrk="1" latinLnBrk="0" hangingPunct="1">
                        <a:defRPr sz="1799" b="1" kern="1200">
                          <a:solidFill>
                            <a:schemeClr val="lt1"/>
                          </a:solidFill>
                          <a:latin typeface="Arial"/>
                        </a:defRPr>
                      </a:lvl4pPr>
                      <a:lvl5pPr marL="1828251" algn="l" defTabSz="914126" rtl="0" eaLnBrk="1" latinLnBrk="0" hangingPunct="1">
                        <a:defRPr sz="1799" b="1" kern="1200">
                          <a:solidFill>
                            <a:schemeClr val="lt1"/>
                          </a:solidFill>
                          <a:latin typeface="Arial"/>
                        </a:defRPr>
                      </a:lvl5pPr>
                      <a:lvl6pPr marL="2285314" algn="l" defTabSz="914126" rtl="0" eaLnBrk="1" latinLnBrk="0" hangingPunct="1">
                        <a:defRPr sz="1799" b="1" kern="1200">
                          <a:solidFill>
                            <a:schemeClr val="lt1"/>
                          </a:solidFill>
                          <a:latin typeface="Arial"/>
                        </a:defRPr>
                      </a:lvl6pPr>
                      <a:lvl7pPr marL="2742377" algn="l" defTabSz="914126" rtl="0" eaLnBrk="1" latinLnBrk="0" hangingPunct="1">
                        <a:defRPr sz="1799" b="1" kern="1200">
                          <a:solidFill>
                            <a:schemeClr val="lt1"/>
                          </a:solidFill>
                          <a:latin typeface="Arial"/>
                        </a:defRPr>
                      </a:lvl7pPr>
                      <a:lvl8pPr marL="3199440" algn="l" defTabSz="914126" rtl="0" eaLnBrk="1" latinLnBrk="0" hangingPunct="1">
                        <a:defRPr sz="1799" b="1" kern="1200">
                          <a:solidFill>
                            <a:schemeClr val="lt1"/>
                          </a:solidFill>
                          <a:latin typeface="Arial"/>
                        </a:defRPr>
                      </a:lvl8pPr>
                      <a:lvl9pPr marL="3656503" algn="l" defTabSz="914126" rtl="0" eaLnBrk="1" latinLnBrk="0" hangingPunct="1">
                        <a:defRPr sz="1799" b="1" kern="1200">
                          <a:solidFill>
                            <a:schemeClr val="lt1"/>
                          </a:solidFill>
                          <a:latin typeface="Arial"/>
                        </a:defRPr>
                      </a:lvl9pPr>
                    </a:lstStyle>
                    <a:p>
                      <a:pPr algn="ctr"/>
                      <a:r>
                        <a:rPr lang="en-US" sz="2000" dirty="0">
                          <a:latin typeface="Calibri" panose="020F0502020204030204" pitchFamily="34" charset="0"/>
                          <a:cs typeface="Calibri" panose="020F0502020204030204" pitchFamily="34" charset="0"/>
                        </a:rPr>
                        <a:t>N1</a:t>
                      </a:r>
                    </a:p>
                  </a:txBody>
                  <a:tcPr marT="45727" marB="45727">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126" rtl="0" eaLnBrk="1" latinLnBrk="0" hangingPunct="1">
                        <a:defRPr sz="1799" b="1" kern="1200">
                          <a:solidFill>
                            <a:schemeClr val="lt1"/>
                          </a:solidFill>
                          <a:latin typeface="Arial"/>
                        </a:defRPr>
                      </a:lvl1pPr>
                      <a:lvl2pPr marL="457063" algn="l" defTabSz="914126" rtl="0" eaLnBrk="1" latinLnBrk="0" hangingPunct="1">
                        <a:defRPr sz="1799" b="1" kern="1200">
                          <a:solidFill>
                            <a:schemeClr val="lt1"/>
                          </a:solidFill>
                          <a:latin typeface="Arial"/>
                        </a:defRPr>
                      </a:lvl2pPr>
                      <a:lvl3pPr marL="914126" algn="l" defTabSz="914126" rtl="0" eaLnBrk="1" latinLnBrk="0" hangingPunct="1">
                        <a:defRPr sz="1799" b="1" kern="1200">
                          <a:solidFill>
                            <a:schemeClr val="lt1"/>
                          </a:solidFill>
                          <a:latin typeface="Arial"/>
                        </a:defRPr>
                      </a:lvl3pPr>
                      <a:lvl4pPr marL="1371189" algn="l" defTabSz="914126" rtl="0" eaLnBrk="1" latinLnBrk="0" hangingPunct="1">
                        <a:defRPr sz="1799" b="1" kern="1200">
                          <a:solidFill>
                            <a:schemeClr val="lt1"/>
                          </a:solidFill>
                          <a:latin typeface="Arial"/>
                        </a:defRPr>
                      </a:lvl4pPr>
                      <a:lvl5pPr marL="1828251" algn="l" defTabSz="914126" rtl="0" eaLnBrk="1" latinLnBrk="0" hangingPunct="1">
                        <a:defRPr sz="1799" b="1" kern="1200">
                          <a:solidFill>
                            <a:schemeClr val="lt1"/>
                          </a:solidFill>
                          <a:latin typeface="Arial"/>
                        </a:defRPr>
                      </a:lvl5pPr>
                      <a:lvl6pPr marL="2285314" algn="l" defTabSz="914126" rtl="0" eaLnBrk="1" latinLnBrk="0" hangingPunct="1">
                        <a:defRPr sz="1799" b="1" kern="1200">
                          <a:solidFill>
                            <a:schemeClr val="lt1"/>
                          </a:solidFill>
                          <a:latin typeface="Arial"/>
                        </a:defRPr>
                      </a:lvl6pPr>
                      <a:lvl7pPr marL="2742377" algn="l" defTabSz="914126" rtl="0" eaLnBrk="1" latinLnBrk="0" hangingPunct="1">
                        <a:defRPr sz="1799" b="1" kern="1200">
                          <a:solidFill>
                            <a:schemeClr val="lt1"/>
                          </a:solidFill>
                          <a:latin typeface="Arial"/>
                        </a:defRPr>
                      </a:lvl7pPr>
                      <a:lvl8pPr marL="3199440" algn="l" defTabSz="914126" rtl="0" eaLnBrk="1" latinLnBrk="0" hangingPunct="1">
                        <a:defRPr sz="1799" b="1" kern="1200">
                          <a:solidFill>
                            <a:schemeClr val="lt1"/>
                          </a:solidFill>
                          <a:latin typeface="Arial"/>
                        </a:defRPr>
                      </a:lvl8pPr>
                      <a:lvl9pPr marL="3656503" algn="l" defTabSz="914126" rtl="0" eaLnBrk="1" latinLnBrk="0" hangingPunct="1">
                        <a:defRPr sz="1799" b="1" kern="1200">
                          <a:solidFill>
                            <a:schemeClr val="lt1"/>
                          </a:solidFill>
                          <a:latin typeface="Arial"/>
                        </a:defRPr>
                      </a:lvl9pPr>
                    </a:lstStyle>
                    <a:p>
                      <a:pPr algn="ctr"/>
                      <a:r>
                        <a:rPr lang="en-US" sz="2000" dirty="0">
                          <a:latin typeface="Calibri" panose="020F0502020204030204" pitchFamily="34" charset="0"/>
                          <a:cs typeface="Calibri" panose="020F0502020204030204" pitchFamily="34" charset="0"/>
                        </a:rPr>
                        <a:t>N2</a:t>
                      </a:r>
                    </a:p>
                  </a:txBody>
                  <a:tcPr marT="45727" marB="45727">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126" rtl="0" eaLnBrk="1" latinLnBrk="0" hangingPunct="1">
                        <a:defRPr sz="1799" b="1" kern="1200">
                          <a:solidFill>
                            <a:schemeClr val="lt1"/>
                          </a:solidFill>
                          <a:latin typeface="Arial"/>
                        </a:defRPr>
                      </a:lvl1pPr>
                      <a:lvl2pPr marL="457063" algn="l" defTabSz="914126" rtl="0" eaLnBrk="1" latinLnBrk="0" hangingPunct="1">
                        <a:defRPr sz="1799" b="1" kern="1200">
                          <a:solidFill>
                            <a:schemeClr val="lt1"/>
                          </a:solidFill>
                          <a:latin typeface="Arial"/>
                        </a:defRPr>
                      </a:lvl2pPr>
                      <a:lvl3pPr marL="914126" algn="l" defTabSz="914126" rtl="0" eaLnBrk="1" latinLnBrk="0" hangingPunct="1">
                        <a:defRPr sz="1799" b="1" kern="1200">
                          <a:solidFill>
                            <a:schemeClr val="lt1"/>
                          </a:solidFill>
                          <a:latin typeface="Arial"/>
                        </a:defRPr>
                      </a:lvl3pPr>
                      <a:lvl4pPr marL="1371189" algn="l" defTabSz="914126" rtl="0" eaLnBrk="1" latinLnBrk="0" hangingPunct="1">
                        <a:defRPr sz="1799" b="1" kern="1200">
                          <a:solidFill>
                            <a:schemeClr val="lt1"/>
                          </a:solidFill>
                          <a:latin typeface="Arial"/>
                        </a:defRPr>
                      </a:lvl4pPr>
                      <a:lvl5pPr marL="1828251" algn="l" defTabSz="914126" rtl="0" eaLnBrk="1" latinLnBrk="0" hangingPunct="1">
                        <a:defRPr sz="1799" b="1" kern="1200">
                          <a:solidFill>
                            <a:schemeClr val="lt1"/>
                          </a:solidFill>
                          <a:latin typeface="Arial"/>
                        </a:defRPr>
                      </a:lvl5pPr>
                      <a:lvl6pPr marL="2285314" algn="l" defTabSz="914126" rtl="0" eaLnBrk="1" latinLnBrk="0" hangingPunct="1">
                        <a:defRPr sz="1799" b="1" kern="1200">
                          <a:solidFill>
                            <a:schemeClr val="lt1"/>
                          </a:solidFill>
                          <a:latin typeface="Arial"/>
                        </a:defRPr>
                      </a:lvl6pPr>
                      <a:lvl7pPr marL="2742377" algn="l" defTabSz="914126" rtl="0" eaLnBrk="1" latinLnBrk="0" hangingPunct="1">
                        <a:defRPr sz="1799" b="1" kern="1200">
                          <a:solidFill>
                            <a:schemeClr val="lt1"/>
                          </a:solidFill>
                          <a:latin typeface="Arial"/>
                        </a:defRPr>
                      </a:lvl7pPr>
                      <a:lvl8pPr marL="3199440" algn="l" defTabSz="914126" rtl="0" eaLnBrk="1" latinLnBrk="0" hangingPunct="1">
                        <a:defRPr sz="1799" b="1" kern="1200">
                          <a:solidFill>
                            <a:schemeClr val="lt1"/>
                          </a:solidFill>
                          <a:latin typeface="Arial"/>
                        </a:defRPr>
                      </a:lvl8pPr>
                      <a:lvl9pPr marL="3656503" algn="l" defTabSz="914126" rtl="0" eaLnBrk="1" latinLnBrk="0" hangingPunct="1">
                        <a:defRPr sz="1799" b="1" kern="1200">
                          <a:solidFill>
                            <a:schemeClr val="lt1"/>
                          </a:solidFill>
                          <a:latin typeface="Arial"/>
                        </a:defRPr>
                      </a:lvl9pPr>
                    </a:lstStyle>
                    <a:p>
                      <a:pPr algn="ctr"/>
                      <a:r>
                        <a:rPr lang="en-US" sz="2000" dirty="0">
                          <a:latin typeface="Calibri" panose="020F0502020204030204" pitchFamily="34" charset="0"/>
                          <a:cs typeface="Calibri" panose="020F0502020204030204" pitchFamily="34" charset="0"/>
                        </a:rPr>
                        <a:t>N3</a:t>
                      </a:r>
                    </a:p>
                  </a:txBody>
                  <a:tcPr marT="45727" marB="45727">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3514099672"/>
                  </a:ext>
                </a:extLst>
              </a:tr>
              <a:tr h="395517">
                <a:tc>
                  <a:txBody>
                    <a:bodyPr/>
                    <a:lstStyle>
                      <a:lvl1pPr marL="0" algn="l" defTabSz="914126" rtl="0" eaLnBrk="1" latinLnBrk="0" hangingPunct="1">
                        <a:defRPr sz="1799" kern="1200">
                          <a:solidFill>
                            <a:schemeClr val="dk1"/>
                          </a:solidFill>
                          <a:latin typeface="Arial"/>
                        </a:defRPr>
                      </a:lvl1pPr>
                      <a:lvl2pPr marL="457063" algn="l" defTabSz="914126" rtl="0" eaLnBrk="1" latinLnBrk="0" hangingPunct="1">
                        <a:defRPr sz="1799" kern="1200">
                          <a:solidFill>
                            <a:schemeClr val="dk1"/>
                          </a:solidFill>
                          <a:latin typeface="Arial"/>
                        </a:defRPr>
                      </a:lvl2pPr>
                      <a:lvl3pPr marL="914126" algn="l" defTabSz="914126" rtl="0" eaLnBrk="1" latinLnBrk="0" hangingPunct="1">
                        <a:defRPr sz="1799" kern="1200">
                          <a:solidFill>
                            <a:schemeClr val="dk1"/>
                          </a:solidFill>
                          <a:latin typeface="Arial"/>
                        </a:defRPr>
                      </a:lvl3pPr>
                      <a:lvl4pPr marL="1371189" algn="l" defTabSz="914126" rtl="0" eaLnBrk="1" latinLnBrk="0" hangingPunct="1">
                        <a:defRPr sz="1799" kern="1200">
                          <a:solidFill>
                            <a:schemeClr val="dk1"/>
                          </a:solidFill>
                          <a:latin typeface="Arial"/>
                        </a:defRPr>
                      </a:lvl4pPr>
                      <a:lvl5pPr marL="1828251" algn="l" defTabSz="914126" rtl="0" eaLnBrk="1" latinLnBrk="0" hangingPunct="1">
                        <a:defRPr sz="1799" kern="1200">
                          <a:solidFill>
                            <a:schemeClr val="dk1"/>
                          </a:solidFill>
                          <a:latin typeface="Arial"/>
                        </a:defRPr>
                      </a:lvl5pPr>
                      <a:lvl6pPr marL="2285314" algn="l" defTabSz="914126" rtl="0" eaLnBrk="1" latinLnBrk="0" hangingPunct="1">
                        <a:defRPr sz="1799" kern="1200">
                          <a:solidFill>
                            <a:schemeClr val="dk1"/>
                          </a:solidFill>
                          <a:latin typeface="Arial"/>
                        </a:defRPr>
                      </a:lvl6pPr>
                      <a:lvl7pPr marL="2742377" algn="l" defTabSz="914126" rtl="0" eaLnBrk="1" latinLnBrk="0" hangingPunct="1">
                        <a:defRPr sz="1799" kern="1200">
                          <a:solidFill>
                            <a:schemeClr val="dk1"/>
                          </a:solidFill>
                          <a:latin typeface="Arial"/>
                        </a:defRPr>
                      </a:lvl7pPr>
                      <a:lvl8pPr marL="3199440" algn="l" defTabSz="914126" rtl="0" eaLnBrk="1" latinLnBrk="0" hangingPunct="1">
                        <a:defRPr sz="1799" kern="1200">
                          <a:solidFill>
                            <a:schemeClr val="dk1"/>
                          </a:solidFill>
                          <a:latin typeface="Arial"/>
                        </a:defRPr>
                      </a:lvl8pPr>
                      <a:lvl9pPr marL="3656503" algn="l" defTabSz="914126" rtl="0" eaLnBrk="1" latinLnBrk="0" hangingPunct="1">
                        <a:defRPr sz="1799" kern="1200">
                          <a:solidFill>
                            <a:schemeClr val="dk1"/>
                          </a:solidFill>
                          <a:latin typeface="Arial"/>
                        </a:defRPr>
                      </a:lvl9pPr>
                    </a:lstStyle>
                    <a:p>
                      <a:r>
                        <a:rPr lang="en-US" sz="2000" b="1" dirty="0">
                          <a:solidFill>
                            <a:schemeClr val="bg2">
                              <a:lumMod val="10000"/>
                            </a:schemeClr>
                          </a:solidFill>
                          <a:latin typeface="Calibri" panose="020F0502020204030204" pitchFamily="34" charset="0"/>
                          <a:cs typeface="Calibri" panose="020F0502020204030204" pitchFamily="34" charset="0"/>
                        </a:rPr>
                        <a:t>T1</a:t>
                      </a:r>
                    </a:p>
                  </a:txBody>
                  <a:tcPr marT="45727" marB="4572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126" rtl="0" eaLnBrk="1" latinLnBrk="0" hangingPunct="1">
                        <a:defRPr sz="1799" kern="1200">
                          <a:solidFill>
                            <a:schemeClr val="dk1"/>
                          </a:solidFill>
                          <a:latin typeface="Arial"/>
                        </a:defRPr>
                      </a:lvl1pPr>
                      <a:lvl2pPr marL="457063" algn="l" defTabSz="914126" rtl="0" eaLnBrk="1" latinLnBrk="0" hangingPunct="1">
                        <a:defRPr sz="1799" kern="1200">
                          <a:solidFill>
                            <a:schemeClr val="dk1"/>
                          </a:solidFill>
                          <a:latin typeface="Arial"/>
                        </a:defRPr>
                      </a:lvl2pPr>
                      <a:lvl3pPr marL="914126" algn="l" defTabSz="914126" rtl="0" eaLnBrk="1" latinLnBrk="0" hangingPunct="1">
                        <a:defRPr sz="1799" kern="1200">
                          <a:solidFill>
                            <a:schemeClr val="dk1"/>
                          </a:solidFill>
                          <a:latin typeface="Arial"/>
                        </a:defRPr>
                      </a:lvl3pPr>
                      <a:lvl4pPr marL="1371189" algn="l" defTabSz="914126" rtl="0" eaLnBrk="1" latinLnBrk="0" hangingPunct="1">
                        <a:defRPr sz="1799" kern="1200">
                          <a:solidFill>
                            <a:schemeClr val="dk1"/>
                          </a:solidFill>
                          <a:latin typeface="Arial"/>
                        </a:defRPr>
                      </a:lvl4pPr>
                      <a:lvl5pPr marL="1828251" algn="l" defTabSz="914126" rtl="0" eaLnBrk="1" latinLnBrk="0" hangingPunct="1">
                        <a:defRPr sz="1799" kern="1200">
                          <a:solidFill>
                            <a:schemeClr val="dk1"/>
                          </a:solidFill>
                          <a:latin typeface="Arial"/>
                        </a:defRPr>
                      </a:lvl5pPr>
                      <a:lvl6pPr marL="2285314" algn="l" defTabSz="914126" rtl="0" eaLnBrk="1" latinLnBrk="0" hangingPunct="1">
                        <a:defRPr sz="1799" kern="1200">
                          <a:solidFill>
                            <a:schemeClr val="dk1"/>
                          </a:solidFill>
                          <a:latin typeface="Arial"/>
                        </a:defRPr>
                      </a:lvl6pPr>
                      <a:lvl7pPr marL="2742377" algn="l" defTabSz="914126" rtl="0" eaLnBrk="1" latinLnBrk="0" hangingPunct="1">
                        <a:defRPr sz="1799" kern="1200">
                          <a:solidFill>
                            <a:schemeClr val="dk1"/>
                          </a:solidFill>
                          <a:latin typeface="Arial"/>
                        </a:defRPr>
                      </a:lvl7pPr>
                      <a:lvl8pPr marL="3199440" algn="l" defTabSz="914126" rtl="0" eaLnBrk="1" latinLnBrk="0" hangingPunct="1">
                        <a:defRPr sz="1799" kern="1200">
                          <a:solidFill>
                            <a:schemeClr val="dk1"/>
                          </a:solidFill>
                          <a:latin typeface="Arial"/>
                        </a:defRPr>
                      </a:lvl8pPr>
                      <a:lvl9pPr marL="3656503" algn="l" defTabSz="914126" rtl="0" eaLnBrk="1" latinLnBrk="0" hangingPunct="1">
                        <a:defRPr sz="1799" kern="1200">
                          <a:solidFill>
                            <a:schemeClr val="dk1"/>
                          </a:solidFill>
                          <a:latin typeface="Arial"/>
                        </a:defRPr>
                      </a:lvl9pPr>
                    </a:lstStyle>
                    <a:p>
                      <a:pPr algn="l"/>
                      <a:r>
                        <a:rPr lang="en-US" sz="2000" dirty="0">
                          <a:solidFill>
                            <a:schemeClr val="bg2">
                              <a:lumMod val="10000"/>
                            </a:schemeClr>
                          </a:solidFill>
                          <a:latin typeface="Calibri" panose="020F0502020204030204" pitchFamily="34" charset="0"/>
                          <a:cs typeface="Calibri" panose="020F0502020204030204" pitchFamily="34" charset="0"/>
                        </a:rPr>
                        <a:t>T1a </a:t>
                      </a:r>
                      <a:endParaRPr lang="en-US" sz="2000" i="1" dirty="0">
                        <a:solidFill>
                          <a:schemeClr val="bg2">
                            <a:lumMod val="10000"/>
                          </a:schemeClr>
                        </a:solidFill>
                        <a:latin typeface="Calibri" panose="020F0502020204030204" pitchFamily="34" charset="0"/>
                        <a:cs typeface="Calibri" panose="020F0502020204030204" pitchFamily="34" charset="0"/>
                      </a:endParaRPr>
                    </a:p>
                    <a:p>
                      <a:pPr algn="l"/>
                      <a:r>
                        <a:rPr lang="en-US" sz="2000" dirty="0">
                          <a:solidFill>
                            <a:schemeClr val="bg2">
                              <a:lumMod val="10000"/>
                            </a:schemeClr>
                          </a:solidFill>
                          <a:latin typeface="Calibri" panose="020F0502020204030204" pitchFamily="34" charset="0"/>
                          <a:cs typeface="Calibri" panose="020F0502020204030204" pitchFamily="34" charset="0"/>
                        </a:rPr>
                        <a:t>T1b</a:t>
                      </a:r>
                      <a:br>
                        <a:rPr lang="en-US" sz="2000" dirty="0">
                          <a:solidFill>
                            <a:schemeClr val="bg2">
                              <a:lumMod val="10000"/>
                            </a:schemeClr>
                          </a:solidFill>
                          <a:latin typeface="Calibri" panose="020F0502020204030204" pitchFamily="34" charset="0"/>
                          <a:cs typeface="Calibri" panose="020F0502020204030204" pitchFamily="34" charset="0"/>
                        </a:rPr>
                      </a:br>
                      <a:r>
                        <a:rPr lang="en-US" sz="2000" dirty="0">
                          <a:solidFill>
                            <a:schemeClr val="bg2">
                              <a:lumMod val="10000"/>
                            </a:schemeClr>
                          </a:solidFill>
                          <a:latin typeface="Calibri" panose="020F0502020204030204" pitchFamily="34" charset="0"/>
                          <a:cs typeface="Calibri" panose="020F0502020204030204" pitchFamily="34" charset="0"/>
                        </a:rPr>
                        <a:t>T1c</a:t>
                      </a:r>
                      <a:endParaRPr lang="en-US" sz="2000" i="1" dirty="0">
                        <a:solidFill>
                          <a:schemeClr val="bg2">
                            <a:lumMod val="10000"/>
                          </a:schemeClr>
                        </a:solidFill>
                        <a:latin typeface="Calibri" panose="020F0502020204030204" pitchFamily="34" charset="0"/>
                        <a:cs typeface="Calibri" panose="020F0502020204030204" pitchFamily="34" charset="0"/>
                      </a:endParaRPr>
                    </a:p>
                  </a:txBody>
                  <a:tcPr marT="45727" marB="45727">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126" rtl="0" eaLnBrk="1" latinLnBrk="0" hangingPunct="1">
                        <a:defRPr sz="1799" kern="1200">
                          <a:solidFill>
                            <a:schemeClr val="dk1"/>
                          </a:solidFill>
                          <a:latin typeface="Arial"/>
                        </a:defRPr>
                      </a:lvl1pPr>
                      <a:lvl2pPr marL="457063" algn="l" defTabSz="914126" rtl="0" eaLnBrk="1" latinLnBrk="0" hangingPunct="1">
                        <a:defRPr sz="1799" kern="1200">
                          <a:solidFill>
                            <a:schemeClr val="dk1"/>
                          </a:solidFill>
                          <a:latin typeface="Arial"/>
                        </a:defRPr>
                      </a:lvl2pPr>
                      <a:lvl3pPr marL="914126" algn="l" defTabSz="914126" rtl="0" eaLnBrk="1" latinLnBrk="0" hangingPunct="1">
                        <a:defRPr sz="1799" kern="1200">
                          <a:solidFill>
                            <a:schemeClr val="dk1"/>
                          </a:solidFill>
                          <a:latin typeface="Arial"/>
                        </a:defRPr>
                      </a:lvl3pPr>
                      <a:lvl4pPr marL="1371189" algn="l" defTabSz="914126" rtl="0" eaLnBrk="1" latinLnBrk="0" hangingPunct="1">
                        <a:defRPr sz="1799" kern="1200">
                          <a:solidFill>
                            <a:schemeClr val="dk1"/>
                          </a:solidFill>
                          <a:latin typeface="Arial"/>
                        </a:defRPr>
                      </a:lvl4pPr>
                      <a:lvl5pPr marL="1828251" algn="l" defTabSz="914126" rtl="0" eaLnBrk="1" latinLnBrk="0" hangingPunct="1">
                        <a:defRPr sz="1799" kern="1200">
                          <a:solidFill>
                            <a:schemeClr val="dk1"/>
                          </a:solidFill>
                          <a:latin typeface="Arial"/>
                        </a:defRPr>
                      </a:lvl5pPr>
                      <a:lvl6pPr marL="2285314" algn="l" defTabSz="914126" rtl="0" eaLnBrk="1" latinLnBrk="0" hangingPunct="1">
                        <a:defRPr sz="1799" kern="1200">
                          <a:solidFill>
                            <a:schemeClr val="dk1"/>
                          </a:solidFill>
                          <a:latin typeface="Arial"/>
                        </a:defRPr>
                      </a:lvl6pPr>
                      <a:lvl7pPr marL="2742377" algn="l" defTabSz="914126" rtl="0" eaLnBrk="1" latinLnBrk="0" hangingPunct="1">
                        <a:defRPr sz="1799" kern="1200">
                          <a:solidFill>
                            <a:schemeClr val="dk1"/>
                          </a:solidFill>
                          <a:latin typeface="Arial"/>
                        </a:defRPr>
                      </a:lvl7pPr>
                      <a:lvl8pPr marL="3199440" algn="l" defTabSz="914126" rtl="0" eaLnBrk="1" latinLnBrk="0" hangingPunct="1">
                        <a:defRPr sz="1799" kern="1200">
                          <a:solidFill>
                            <a:schemeClr val="dk1"/>
                          </a:solidFill>
                          <a:latin typeface="Arial"/>
                        </a:defRPr>
                      </a:lvl8pPr>
                      <a:lvl9pPr marL="3656503" algn="l" defTabSz="914126" rtl="0" eaLnBrk="1" latinLnBrk="0" hangingPunct="1">
                        <a:defRPr sz="1799" kern="1200">
                          <a:solidFill>
                            <a:schemeClr val="dk1"/>
                          </a:solidFill>
                          <a:latin typeface="Arial"/>
                        </a:defRPr>
                      </a:lvl9pPr>
                    </a:lstStyle>
                    <a:p>
                      <a:pPr algn="ctr"/>
                      <a:r>
                        <a:rPr lang="en-US" sz="2000" dirty="0">
                          <a:solidFill>
                            <a:schemeClr val="bg2">
                              <a:lumMod val="10000"/>
                            </a:schemeClr>
                          </a:solidFill>
                          <a:latin typeface="Calibri" panose="020F0502020204030204" pitchFamily="34" charset="0"/>
                          <a:cs typeface="Calibri" panose="020F0502020204030204" pitchFamily="34" charset="0"/>
                        </a:rPr>
                        <a:t>IA1</a:t>
                      </a:r>
                    </a:p>
                    <a:p>
                      <a:pPr algn="ctr"/>
                      <a:r>
                        <a:rPr lang="en-US" sz="2000" dirty="0">
                          <a:solidFill>
                            <a:schemeClr val="bg2">
                              <a:lumMod val="10000"/>
                            </a:schemeClr>
                          </a:solidFill>
                          <a:latin typeface="Calibri" panose="020F0502020204030204" pitchFamily="34" charset="0"/>
                          <a:cs typeface="Calibri" panose="020F0502020204030204" pitchFamily="34" charset="0"/>
                        </a:rPr>
                        <a:t>IA2</a:t>
                      </a:r>
                      <a:br>
                        <a:rPr lang="en-US" sz="2000" dirty="0">
                          <a:solidFill>
                            <a:schemeClr val="bg2">
                              <a:lumMod val="10000"/>
                            </a:schemeClr>
                          </a:solidFill>
                          <a:latin typeface="Calibri" panose="020F0502020204030204" pitchFamily="34" charset="0"/>
                          <a:cs typeface="Calibri" panose="020F0502020204030204" pitchFamily="34" charset="0"/>
                        </a:rPr>
                      </a:br>
                      <a:r>
                        <a:rPr lang="en-US" sz="2000" dirty="0">
                          <a:solidFill>
                            <a:schemeClr val="bg2">
                              <a:lumMod val="10000"/>
                            </a:schemeClr>
                          </a:solidFill>
                          <a:latin typeface="Calibri" panose="020F0502020204030204" pitchFamily="34" charset="0"/>
                          <a:cs typeface="Calibri" panose="020F0502020204030204" pitchFamily="34" charset="0"/>
                        </a:rPr>
                        <a:t>IA3</a:t>
                      </a:r>
                    </a:p>
                  </a:txBody>
                  <a:tcPr marT="45727" marB="45727">
                    <a:lnL w="6350" cap="flat" cmpd="sng" algn="ctr">
                      <a:noFill/>
                      <a:prstDash val="solid"/>
                      <a:round/>
                      <a:headEnd type="none" w="med" len="med"/>
                      <a:tailEnd type="none" w="med" len="med"/>
                    </a:lnL>
                    <a:lnR w="285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4FAD26">
                        <a:lumMod val="60000"/>
                        <a:lumOff val="40000"/>
                      </a:srgbClr>
                    </a:solidFill>
                  </a:tcPr>
                </a:tc>
                <a:tc>
                  <a:txBody>
                    <a:bodyPr/>
                    <a:lstStyle>
                      <a:lvl1pPr marL="0" algn="l" defTabSz="914126" rtl="0" eaLnBrk="1" latinLnBrk="0" hangingPunct="1">
                        <a:defRPr sz="1799" kern="1200">
                          <a:solidFill>
                            <a:schemeClr val="dk1"/>
                          </a:solidFill>
                          <a:latin typeface="Arial"/>
                        </a:defRPr>
                      </a:lvl1pPr>
                      <a:lvl2pPr marL="457063" algn="l" defTabSz="914126" rtl="0" eaLnBrk="1" latinLnBrk="0" hangingPunct="1">
                        <a:defRPr sz="1799" kern="1200">
                          <a:solidFill>
                            <a:schemeClr val="dk1"/>
                          </a:solidFill>
                          <a:latin typeface="Arial"/>
                        </a:defRPr>
                      </a:lvl2pPr>
                      <a:lvl3pPr marL="914126" algn="l" defTabSz="914126" rtl="0" eaLnBrk="1" latinLnBrk="0" hangingPunct="1">
                        <a:defRPr sz="1799" kern="1200">
                          <a:solidFill>
                            <a:schemeClr val="dk1"/>
                          </a:solidFill>
                          <a:latin typeface="Arial"/>
                        </a:defRPr>
                      </a:lvl3pPr>
                      <a:lvl4pPr marL="1371189" algn="l" defTabSz="914126" rtl="0" eaLnBrk="1" latinLnBrk="0" hangingPunct="1">
                        <a:defRPr sz="1799" kern="1200">
                          <a:solidFill>
                            <a:schemeClr val="dk1"/>
                          </a:solidFill>
                          <a:latin typeface="Arial"/>
                        </a:defRPr>
                      </a:lvl4pPr>
                      <a:lvl5pPr marL="1828251" algn="l" defTabSz="914126" rtl="0" eaLnBrk="1" latinLnBrk="0" hangingPunct="1">
                        <a:defRPr sz="1799" kern="1200">
                          <a:solidFill>
                            <a:schemeClr val="dk1"/>
                          </a:solidFill>
                          <a:latin typeface="Arial"/>
                        </a:defRPr>
                      </a:lvl5pPr>
                      <a:lvl6pPr marL="2285314" algn="l" defTabSz="914126" rtl="0" eaLnBrk="1" latinLnBrk="0" hangingPunct="1">
                        <a:defRPr sz="1799" kern="1200">
                          <a:solidFill>
                            <a:schemeClr val="dk1"/>
                          </a:solidFill>
                          <a:latin typeface="Arial"/>
                        </a:defRPr>
                      </a:lvl6pPr>
                      <a:lvl7pPr marL="2742377" algn="l" defTabSz="914126" rtl="0" eaLnBrk="1" latinLnBrk="0" hangingPunct="1">
                        <a:defRPr sz="1799" kern="1200">
                          <a:solidFill>
                            <a:schemeClr val="dk1"/>
                          </a:solidFill>
                          <a:latin typeface="Arial"/>
                        </a:defRPr>
                      </a:lvl7pPr>
                      <a:lvl8pPr marL="3199440" algn="l" defTabSz="914126" rtl="0" eaLnBrk="1" latinLnBrk="0" hangingPunct="1">
                        <a:defRPr sz="1799" kern="1200">
                          <a:solidFill>
                            <a:schemeClr val="dk1"/>
                          </a:solidFill>
                          <a:latin typeface="Arial"/>
                        </a:defRPr>
                      </a:lvl8pPr>
                      <a:lvl9pPr marL="3656503" algn="l" defTabSz="914126" rtl="0" eaLnBrk="1" latinLnBrk="0" hangingPunct="1">
                        <a:defRPr sz="1799" kern="1200">
                          <a:solidFill>
                            <a:schemeClr val="dk1"/>
                          </a:solidFill>
                          <a:latin typeface="Arial"/>
                        </a:defRPr>
                      </a:lvl9pPr>
                    </a:lstStyle>
                    <a:p>
                      <a:pPr algn="ctr"/>
                      <a:r>
                        <a:rPr lang="en-US" sz="2000" dirty="0">
                          <a:solidFill>
                            <a:schemeClr val="bg2">
                              <a:lumMod val="10000"/>
                            </a:schemeClr>
                          </a:solidFill>
                          <a:latin typeface="Calibri" panose="020F0502020204030204" pitchFamily="34" charset="0"/>
                          <a:cs typeface="Calibri" panose="020F0502020204030204" pitchFamily="34" charset="0"/>
                        </a:rPr>
                        <a:t>IIB</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bg2">
                              <a:lumMod val="10000"/>
                            </a:schemeClr>
                          </a:solidFill>
                          <a:latin typeface="Calibri" panose="020F0502020204030204" pitchFamily="34" charset="0"/>
                          <a:cs typeface="Calibri" panose="020F0502020204030204" pitchFamily="34" charset="0"/>
                        </a:rPr>
                        <a:t>IIB</a:t>
                      </a:r>
                      <a:br>
                        <a:rPr lang="en-US" sz="2000" dirty="0">
                          <a:solidFill>
                            <a:schemeClr val="bg2">
                              <a:lumMod val="10000"/>
                            </a:schemeClr>
                          </a:solidFill>
                          <a:latin typeface="Calibri" panose="020F0502020204030204" pitchFamily="34" charset="0"/>
                          <a:cs typeface="Calibri" panose="020F0502020204030204" pitchFamily="34" charset="0"/>
                        </a:rPr>
                      </a:br>
                      <a:r>
                        <a:rPr lang="en-US" sz="2000" dirty="0">
                          <a:solidFill>
                            <a:schemeClr val="bg2">
                              <a:lumMod val="10000"/>
                            </a:schemeClr>
                          </a:solidFill>
                          <a:latin typeface="Calibri" panose="020F0502020204030204" pitchFamily="34" charset="0"/>
                          <a:cs typeface="Calibri" panose="020F0502020204030204" pitchFamily="34" charset="0"/>
                        </a:rPr>
                        <a:t>IIB</a:t>
                      </a:r>
                    </a:p>
                  </a:txBody>
                  <a:tcPr marT="45727" marB="45727">
                    <a:lnL w="28575"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126" rtl="0" eaLnBrk="1" latinLnBrk="0" hangingPunct="1">
                        <a:defRPr sz="1799" kern="1200">
                          <a:solidFill>
                            <a:schemeClr val="dk1"/>
                          </a:solidFill>
                          <a:latin typeface="Arial"/>
                        </a:defRPr>
                      </a:lvl1pPr>
                      <a:lvl2pPr marL="457063" algn="l" defTabSz="914126" rtl="0" eaLnBrk="1" latinLnBrk="0" hangingPunct="1">
                        <a:defRPr sz="1799" kern="1200">
                          <a:solidFill>
                            <a:schemeClr val="dk1"/>
                          </a:solidFill>
                          <a:latin typeface="Arial"/>
                        </a:defRPr>
                      </a:lvl2pPr>
                      <a:lvl3pPr marL="914126" algn="l" defTabSz="914126" rtl="0" eaLnBrk="1" latinLnBrk="0" hangingPunct="1">
                        <a:defRPr sz="1799" kern="1200">
                          <a:solidFill>
                            <a:schemeClr val="dk1"/>
                          </a:solidFill>
                          <a:latin typeface="Arial"/>
                        </a:defRPr>
                      </a:lvl3pPr>
                      <a:lvl4pPr marL="1371189" algn="l" defTabSz="914126" rtl="0" eaLnBrk="1" latinLnBrk="0" hangingPunct="1">
                        <a:defRPr sz="1799" kern="1200">
                          <a:solidFill>
                            <a:schemeClr val="dk1"/>
                          </a:solidFill>
                          <a:latin typeface="Arial"/>
                        </a:defRPr>
                      </a:lvl4pPr>
                      <a:lvl5pPr marL="1828251" algn="l" defTabSz="914126" rtl="0" eaLnBrk="1" latinLnBrk="0" hangingPunct="1">
                        <a:defRPr sz="1799" kern="1200">
                          <a:solidFill>
                            <a:schemeClr val="dk1"/>
                          </a:solidFill>
                          <a:latin typeface="Arial"/>
                        </a:defRPr>
                      </a:lvl5pPr>
                      <a:lvl6pPr marL="2285314" algn="l" defTabSz="914126" rtl="0" eaLnBrk="1" latinLnBrk="0" hangingPunct="1">
                        <a:defRPr sz="1799" kern="1200">
                          <a:solidFill>
                            <a:schemeClr val="dk1"/>
                          </a:solidFill>
                          <a:latin typeface="Arial"/>
                        </a:defRPr>
                      </a:lvl6pPr>
                      <a:lvl7pPr marL="2742377" algn="l" defTabSz="914126" rtl="0" eaLnBrk="1" latinLnBrk="0" hangingPunct="1">
                        <a:defRPr sz="1799" kern="1200">
                          <a:solidFill>
                            <a:schemeClr val="dk1"/>
                          </a:solidFill>
                          <a:latin typeface="Arial"/>
                        </a:defRPr>
                      </a:lvl7pPr>
                      <a:lvl8pPr marL="3199440" algn="l" defTabSz="914126" rtl="0" eaLnBrk="1" latinLnBrk="0" hangingPunct="1">
                        <a:defRPr sz="1799" kern="1200">
                          <a:solidFill>
                            <a:schemeClr val="dk1"/>
                          </a:solidFill>
                          <a:latin typeface="Arial"/>
                        </a:defRPr>
                      </a:lvl8pPr>
                      <a:lvl9pPr marL="3656503" algn="l" defTabSz="914126" rtl="0" eaLnBrk="1" latinLnBrk="0" hangingPunct="1">
                        <a:defRPr sz="1799"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bg2">
                              <a:lumMod val="10000"/>
                            </a:schemeClr>
                          </a:solidFill>
                          <a:latin typeface="Calibri" panose="020F0502020204030204" pitchFamily="34" charset="0"/>
                          <a:cs typeface="Calibri" panose="020F0502020204030204" pitchFamily="34" charset="0"/>
                        </a:rPr>
                        <a:t>IIIA</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bg2">
                              <a:lumMod val="10000"/>
                            </a:schemeClr>
                          </a:solidFill>
                          <a:latin typeface="Calibri" panose="020F0502020204030204" pitchFamily="34" charset="0"/>
                          <a:cs typeface="Calibri" panose="020F0502020204030204" pitchFamily="34" charset="0"/>
                        </a:rPr>
                        <a:t>IIIA</a:t>
                      </a:r>
                      <a:br>
                        <a:rPr lang="en-US" sz="2000" dirty="0">
                          <a:solidFill>
                            <a:schemeClr val="bg2">
                              <a:lumMod val="10000"/>
                            </a:schemeClr>
                          </a:solidFill>
                          <a:latin typeface="Calibri" panose="020F0502020204030204" pitchFamily="34" charset="0"/>
                          <a:cs typeface="Calibri" panose="020F0502020204030204" pitchFamily="34" charset="0"/>
                        </a:rPr>
                      </a:br>
                      <a:r>
                        <a:rPr lang="en-US" sz="2000" dirty="0">
                          <a:solidFill>
                            <a:schemeClr val="bg2">
                              <a:lumMod val="10000"/>
                            </a:schemeClr>
                          </a:solidFill>
                          <a:latin typeface="Calibri" panose="020F0502020204030204" pitchFamily="34" charset="0"/>
                          <a:cs typeface="Calibri" panose="020F0502020204030204" pitchFamily="34" charset="0"/>
                        </a:rPr>
                        <a:t>IIIA</a:t>
                      </a:r>
                    </a:p>
                  </a:txBody>
                  <a:tcPr marT="45727" marB="45727">
                    <a:lnL w="6350" cap="flat" cmpd="sng" algn="ctr">
                      <a:noFill/>
                      <a:prstDash val="solid"/>
                      <a:round/>
                      <a:headEnd type="none" w="med" len="med"/>
                      <a:tailEnd type="none" w="med" len="med"/>
                    </a:lnL>
                    <a:lnR w="285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66CCFF"/>
                    </a:solidFill>
                  </a:tcPr>
                </a:tc>
                <a:tc>
                  <a:txBody>
                    <a:bodyPr/>
                    <a:lstStyle>
                      <a:lvl1pPr marL="0" algn="l" defTabSz="914126" rtl="0" eaLnBrk="1" latinLnBrk="0" hangingPunct="1">
                        <a:defRPr sz="1799" kern="1200">
                          <a:solidFill>
                            <a:schemeClr val="dk1"/>
                          </a:solidFill>
                          <a:latin typeface="Arial"/>
                        </a:defRPr>
                      </a:lvl1pPr>
                      <a:lvl2pPr marL="457063" algn="l" defTabSz="914126" rtl="0" eaLnBrk="1" latinLnBrk="0" hangingPunct="1">
                        <a:defRPr sz="1799" kern="1200">
                          <a:solidFill>
                            <a:schemeClr val="dk1"/>
                          </a:solidFill>
                          <a:latin typeface="Arial"/>
                        </a:defRPr>
                      </a:lvl2pPr>
                      <a:lvl3pPr marL="914126" algn="l" defTabSz="914126" rtl="0" eaLnBrk="1" latinLnBrk="0" hangingPunct="1">
                        <a:defRPr sz="1799" kern="1200">
                          <a:solidFill>
                            <a:schemeClr val="dk1"/>
                          </a:solidFill>
                          <a:latin typeface="Arial"/>
                        </a:defRPr>
                      </a:lvl3pPr>
                      <a:lvl4pPr marL="1371189" algn="l" defTabSz="914126" rtl="0" eaLnBrk="1" latinLnBrk="0" hangingPunct="1">
                        <a:defRPr sz="1799" kern="1200">
                          <a:solidFill>
                            <a:schemeClr val="dk1"/>
                          </a:solidFill>
                          <a:latin typeface="Arial"/>
                        </a:defRPr>
                      </a:lvl4pPr>
                      <a:lvl5pPr marL="1828251" algn="l" defTabSz="914126" rtl="0" eaLnBrk="1" latinLnBrk="0" hangingPunct="1">
                        <a:defRPr sz="1799" kern="1200">
                          <a:solidFill>
                            <a:schemeClr val="dk1"/>
                          </a:solidFill>
                          <a:latin typeface="Arial"/>
                        </a:defRPr>
                      </a:lvl5pPr>
                      <a:lvl6pPr marL="2285314" algn="l" defTabSz="914126" rtl="0" eaLnBrk="1" latinLnBrk="0" hangingPunct="1">
                        <a:defRPr sz="1799" kern="1200">
                          <a:solidFill>
                            <a:schemeClr val="dk1"/>
                          </a:solidFill>
                          <a:latin typeface="Arial"/>
                        </a:defRPr>
                      </a:lvl6pPr>
                      <a:lvl7pPr marL="2742377" algn="l" defTabSz="914126" rtl="0" eaLnBrk="1" latinLnBrk="0" hangingPunct="1">
                        <a:defRPr sz="1799" kern="1200">
                          <a:solidFill>
                            <a:schemeClr val="dk1"/>
                          </a:solidFill>
                          <a:latin typeface="Arial"/>
                        </a:defRPr>
                      </a:lvl7pPr>
                      <a:lvl8pPr marL="3199440" algn="l" defTabSz="914126" rtl="0" eaLnBrk="1" latinLnBrk="0" hangingPunct="1">
                        <a:defRPr sz="1799" kern="1200">
                          <a:solidFill>
                            <a:schemeClr val="dk1"/>
                          </a:solidFill>
                          <a:latin typeface="Arial"/>
                        </a:defRPr>
                      </a:lvl8pPr>
                      <a:lvl9pPr marL="3656503" algn="l" defTabSz="914126" rtl="0" eaLnBrk="1" latinLnBrk="0" hangingPunct="1">
                        <a:defRPr sz="1799"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bg2">
                              <a:lumMod val="10000"/>
                            </a:schemeClr>
                          </a:solidFill>
                          <a:latin typeface="Calibri" panose="020F0502020204030204" pitchFamily="34" charset="0"/>
                          <a:cs typeface="Calibri" panose="020F0502020204030204" pitchFamily="34" charset="0"/>
                        </a:rPr>
                        <a:t>IIIB</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bg2">
                              <a:lumMod val="10000"/>
                            </a:schemeClr>
                          </a:solidFill>
                          <a:latin typeface="Calibri" panose="020F0502020204030204" pitchFamily="34" charset="0"/>
                          <a:cs typeface="Calibri" panose="020F0502020204030204" pitchFamily="34" charset="0"/>
                        </a:rPr>
                        <a:t>IIIB</a:t>
                      </a:r>
                      <a:br>
                        <a:rPr lang="en-US" sz="2000" dirty="0">
                          <a:solidFill>
                            <a:schemeClr val="bg2">
                              <a:lumMod val="10000"/>
                            </a:schemeClr>
                          </a:solidFill>
                          <a:latin typeface="Calibri" panose="020F0502020204030204" pitchFamily="34" charset="0"/>
                          <a:cs typeface="Calibri" panose="020F0502020204030204" pitchFamily="34" charset="0"/>
                        </a:rPr>
                      </a:br>
                      <a:r>
                        <a:rPr lang="en-US" sz="2000" dirty="0">
                          <a:solidFill>
                            <a:schemeClr val="bg2">
                              <a:lumMod val="10000"/>
                            </a:schemeClr>
                          </a:solidFill>
                          <a:latin typeface="Calibri" panose="020F0502020204030204" pitchFamily="34" charset="0"/>
                          <a:cs typeface="Calibri" panose="020F0502020204030204" pitchFamily="34" charset="0"/>
                        </a:rPr>
                        <a:t>IIIB</a:t>
                      </a:r>
                    </a:p>
                  </a:txBody>
                  <a:tcPr marT="45727" marB="45727">
                    <a:lnL w="28575"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445359126"/>
                  </a:ext>
                </a:extLst>
              </a:tr>
              <a:tr h="290047">
                <a:tc>
                  <a:txBody>
                    <a:bodyPr/>
                    <a:lstStyle>
                      <a:lvl1pPr marL="0" algn="l" defTabSz="914126" rtl="0" eaLnBrk="1" latinLnBrk="0" hangingPunct="1">
                        <a:defRPr sz="1799" kern="1200">
                          <a:solidFill>
                            <a:schemeClr val="dk1"/>
                          </a:solidFill>
                          <a:latin typeface="Arial"/>
                        </a:defRPr>
                      </a:lvl1pPr>
                      <a:lvl2pPr marL="457063" algn="l" defTabSz="914126" rtl="0" eaLnBrk="1" latinLnBrk="0" hangingPunct="1">
                        <a:defRPr sz="1799" kern="1200">
                          <a:solidFill>
                            <a:schemeClr val="dk1"/>
                          </a:solidFill>
                          <a:latin typeface="Arial"/>
                        </a:defRPr>
                      </a:lvl2pPr>
                      <a:lvl3pPr marL="914126" algn="l" defTabSz="914126" rtl="0" eaLnBrk="1" latinLnBrk="0" hangingPunct="1">
                        <a:defRPr sz="1799" kern="1200">
                          <a:solidFill>
                            <a:schemeClr val="dk1"/>
                          </a:solidFill>
                          <a:latin typeface="Arial"/>
                        </a:defRPr>
                      </a:lvl3pPr>
                      <a:lvl4pPr marL="1371189" algn="l" defTabSz="914126" rtl="0" eaLnBrk="1" latinLnBrk="0" hangingPunct="1">
                        <a:defRPr sz="1799" kern="1200">
                          <a:solidFill>
                            <a:schemeClr val="dk1"/>
                          </a:solidFill>
                          <a:latin typeface="Arial"/>
                        </a:defRPr>
                      </a:lvl4pPr>
                      <a:lvl5pPr marL="1828251" algn="l" defTabSz="914126" rtl="0" eaLnBrk="1" latinLnBrk="0" hangingPunct="1">
                        <a:defRPr sz="1799" kern="1200">
                          <a:solidFill>
                            <a:schemeClr val="dk1"/>
                          </a:solidFill>
                          <a:latin typeface="Arial"/>
                        </a:defRPr>
                      </a:lvl5pPr>
                      <a:lvl6pPr marL="2285314" algn="l" defTabSz="914126" rtl="0" eaLnBrk="1" latinLnBrk="0" hangingPunct="1">
                        <a:defRPr sz="1799" kern="1200">
                          <a:solidFill>
                            <a:schemeClr val="dk1"/>
                          </a:solidFill>
                          <a:latin typeface="Arial"/>
                        </a:defRPr>
                      </a:lvl6pPr>
                      <a:lvl7pPr marL="2742377" algn="l" defTabSz="914126" rtl="0" eaLnBrk="1" latinLnBrk="0" hangingPunct="1">
                        <a:defRPr sz="1799" kern="1200">
                          <a:solidFill>
                            <a:schemeClr val="dk1"/>
                          </a:solidFill>
                          <a:latin typeface="Arial"/>
                        </a:defRPr>
                      </a:lvl7pPr>
                      <a:lvl8pPr marL="3199440" algn="l" defTabSz="914126" rtl="0" eaLnBrk="1" latinLnBrk="0" hangingPunct="1">
                        <a:defRPr sz="1799" kern="1200">
                          <a:solidFill>
                            <a:schemeClr val="dk1"/>
                          </a:solidFill>
                          <a:latin typeface="Arial"/>
                        </a:defRPr>
                      </a:lvl8pPr>
                      <a:lvl9pPr marL="3656503" algn="l" defTabSz="914126" rtl="0" eaLnBrk="1" latinLnBrk="0" hangingPunct="1">
                        <a:defRPr sz="1799" kern="1200">
                          <a:solidFill>
                            <a:schemeClr val="dk1"/>
                          </a:solidFill>
                          <a:latin typeface="Arial"/>
                        </a:defRPr>
                      </a:lvl9pPr>
                    </a:lstStyle>
                    <a:p>
                      <a:r>
                        <a:rPr lang="en-US" sz="2000" b="1" dirty="0">
                          <a:solidFill>
                            <a:schemeClr val="bg2">
                              <a:lumMod val="10000"/>
                            </a:schemeClr>
                          </a:solidFill>
                          <a:latin typeface="Calibri" panose="020F0502020204030204" pitchFamily="34" charset="0"/>
                          <a:cs typeface="Calibri" panose="020F0502020204030204" pitchFamily="34" charset="0"/>
                        </a:rPr>
                        <a:t>T2</a:t>
                      </a:r>
                    </a:p>
                  </a:txBody>
                  <a:tcPr marT="45727" marB="4572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126" rtl="0" eaLnBrk="1" latinLnBrk="0" hangingPunct="1">
                        <a:defRPr sz="1799" kern="1200">
                          <a:solidFill>
                            <a:schemeClr val="dk1"/>
                          </a:solidFill>
                          <a:latin typeface="Arial"/>
                        </a:defRPr>
                      </a:lvl1pPr>
                      <a:lvl2pPr marL="457063" algn="l" defTabSz="914126" rtl="0" eaLnBrk="1" latinLnBrk="0" hangingPunct="1">
                        <a:defRPr sz="1799" kern="1200">
                          <a:solidFill>
                            <a:schemeClr val="dk1"/>
                          </a:solidFill>
                          <a:latin typeface="Arial"/>
                        </a:defRPr>
                      </a:lvl2pPr>
                      <a:lvl3pPr marL="914126" algn="l" defTabSz="914126" rtl="0" eaLnBrk="1" latinLnBrk="0" hangingPunct="1">
                        <a:defRPr sz="1799" kern="1200">
                          <a:solidFill>
                            <a:schemeClr val="dk1"/>
                          </a:solidFill>
                          <a:latin typeface="Arial"/>
                        </a:defRPr>
                      </a:lvl3pPr>
                      <a:lvl4pPr marL="1371189" algn="l" defTabSz="914126" rtl="0" eaLnBrk="1" latinLnBrk="0" hangingPunct="1">
                        <a:defRPr sz="1799" kern="1200">
                          <a:solidFill>
                            <a:schemeClr val="dk1"/>
                          </a:solidFill>
                          <a:latin typeface="Arial"/>
                        </a:defRPr>
                      </a:lvl4pPr>
                      <a:lvl5pPr marL="1828251" algn="l" defTabSz="914126" rtl="0" eaLnBrk="1" latinLnBrk="0" hangingPunct="1">
                        <a:defRPr sz="1799" kern="1200">
                          <a:solidFill>
                            <a:schemeClr val="dk1"/>
                          </a:solidFill>
                          <a:latin typeface="Arial"/>
                        </a:defRPr>
                      </a:lvl5pPr>
                      <a:lvl6pPr marL="2285314" algn="l" defTabSz="914126" rtl="0" eaLnBrk="1" latinLnBrk="0" hangingPunct="1">
                        <a:defRPr sz="1799" kern="1200">
                          <a:solidFill>
                            <a:schemeClr val="dk1"/>
                          </a:solidFill>
                          <a:latin typeface="Arial"/>
                        </a:defRPr>
                      </a:lvl6pPr>
                      <a:lvl7pPr marL="2742377" algn="l" defTabSz="914126" rtl="0" eaLnBrk="1" latinLnBrk="0" hangingPunct="1">
                        <a:defRPr sz="1799" kern="1200">
                          <a:solidFill>
                            <a:schemeClr val="dk1"/>
                          </a:solidFill>
                          <a:latin typeface="Arial"/>
                        </a:defRPr>
                      </a:lvl7pPr>
                      <a:lvl8pPr marL="3199440" algn="l" defTabSz="914126" rtl="0" eaLnBrk="1" latinLnBrk="0" hangingPunct="1">
                        <a:defRPr sz="1799" kern="1200">
                          <a:solidFill>
                            <a:schemeClr val="dk1"/>
                          </a:solidFill>
                          <a:latin typeface="Arial"/>
                        </a:defRPr>
                      </a:lvl8pPr>
                      <a:lvl9pPr marL="3656503" algn="l" defTabSz="914126" rtl="0" eaLnBrk="1" latinLnBrk="0" hangingPunct="1">
                        <a:defRPr sz="1799" kern="1200">
                          <a:solidFill>
                            <a:schemeClr val="dk1"/>
                          </a:solidFill>
                          <a:latin typeface="Arial"/>
                        </a:defRPr>
                      </a:lvl9pPr>
                    </a:lstStyle>
                    <a:p>
                      <a:pPr algn="l"/>
                      <a:r>
                        <a:rPr lang="en-US" sz="2000" dirty="0">
                          <a:solidFill>
                            <a:schemeClr val="bg2">
                              <a:lumMod val="10000"/>
                            </a:schemeClr>
                          </a:solidFill>
                          <a:latin typeface="Calibri" panose="020F0502020204030204" pitchFamily="34" charset="0"/>
                          <a:cs typeface="Calibri" panose="020F0502020204030204" pitchFamily="34" charset="0"/>
                        </a:rPr>
                        <a:t>T2a</a:t>
                      </a:r>
                    </a:p>
                  </a:txBody>
                  <a:tcPr marT="45727" marB="45727">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126" rtl="0" eaLnBrk="1" latinLnBrk="0" hangingPunct="1">
                        <a:defRPr sz="1799" kern="1200">
                          <a:solidFill>
                            <a:schemeClr val="dk1"/>
                          </a:solidFill>
                          <a:latin typeface="Arial"/>
                        </a:defRPr>
                      </a:lvl1pPr>
                      <a:lvl2pPr marL="457063" algn="l" defTabSz="914126" rtl="0" eaLnBrk="1" latinLnBrk="0" hangingPunct="1">
                        <a:defRPr sz="1799" kern="1200">
                          <a:solidFill>
                            <a:schemeClr val="dk1"/>
                          </a:solidFill>
                          <a:latin typeface="Arial"/>
                        </a:defRPr>
                      </a:lvl2pPr>
                      <a:lvl3pPr marL="914126" algn="l" defTabSz="914126" rtl="0" eaLnBrk="1" latinLnBrk="0" hangingPunct="1">
                        <a:defRPr sz="1799" kern="1200">
                          <a:solidFill>
                            <a:schemeClr val="dk1"/>
                          </a:solidFill>
                          <a:latin typeface="Arial"/>
                        </a:defRPr>
                      </a:lvl3pPr>
                      <a:lvl4pPr marL="1371189" algn="l" defTabSz="914126" rtl="0" eaLnBrk="1" latinLnBrk="0" hangingPunct="1">
                        <a:defRPr sz="1799" kern="1200">
                          <a:solidFill>
                            <a:schemeClr val="dk1"/>
                          </a:solidFill>
                          <a:latin typeface="Arial"/>
                        </a:defRPr>
                      </a:lvl4pPr>
                      <a:lvl5pPr marL="1828251" algn="l" defTabSz="914126" rtl="0" eaLnBrk="1" latinLnBrk="0" hangingPunct="1">
                        <a:defRPr sz="1799" kern="1200">
                          <a:solidFill>
                            <a:schemeClr val="dk1"/>
                          </a:solidFill>
                          <a:latin typeface="Arial"/>
                        </a:defRPr>
                      </a:lvl5pPr>
                      <a:lvl6pPr marL="2285314" algn="l" defTabSz="914126" rtl="0" eaLnBrk="1" latinLnBrk="0" hangingPunct="1">
                        <a:defRPr sz="1799" kern="1200">
                          <a:solidFill>
                            <a:schemeClr val="dk1"/>
                          </a:solidFill>
                          <a:latin typeface="Arial"/>
                        </a:defRPr>
                      </a:lvl6pPr>
                      <a:lvl7pPr marL="2742377" algn="l" defTabSz="914126" rtl="0" eaLnBrk="1" latinLnBrk="0" hangingPunct="1">
                        <a:defRPr sz="1799" kern="1200">
                          <a:solidFill>
                            <a:schemeClr val="dk1"/>
                          </a:solidFill>
                          <a:latin typeface="Arial"/>
                        </a:defRPr>
                      </a:lvl7pPr>
                      <a:lvl8pPr marL="3199440" algn="l" defTabSz="914126" rtl="0" eaLnBrk="1" latinLnBrk="0" hangingPunct="1">
                        <a:defRPr sz="1799" kern="1200">
                          <a:solidFill>
                            <a:schemeClr val="dk1"/>
                          </a:solidFill>
                          <a:latin typeface="Arial"/>
                        </a:defRPr>
                      </a:lvl8pPr>
                      <a:lvl9pPr marL="3656503" algn="l" defTabSz="914126" rtl="0" eaLnBrk="1" latinLnBrk="0" hangingPunct="1">
                        <a:defRPr sz="1799" kern="1200">
                          <a:solidFill>
                            <a:schemeClr val="dk1"/>
                          </a:solidFill>
                          <a:latin typeface="Arial"/>
                        </a:defRPr>
                      </a:lvl9pPr>
                    </a:lstStyle>
                    <a:p>
                      <a:pPr algn="ctr"/>
                      <a:r>
                        <a:rPr lang="en-US" sz="2000" dirty="0">
                          <a:solidFill>
                            <a:schemeClr val="bg2">
                              <a:lumMod val="10000"/>
                            </a:schemeClr>
                          </a:solidFill>
                          <a:latin typeface="Calibri" panose="020F0502020204030204" pitchFamily="34" charset="0"/>
                          <a:cs typeface="Calibri" panose="020F0502020204030204" pitchFamily="34" charset="0"/>
                        </a:rPr>
                        <a:t>IB</a:t>
                      </a:r>
                    </a:p>
                  </a:txBody>
                  <a:tcPr marT="45727" marB="45727">
                    <a:lnL w="6350" cap="flat" cmpd="sng" algn="ctr">
                      <a:noFill/>
                      <a:prstDash val="solid"/>
                      <a:round/>
                      <a:headEnd type="none" w="med" len="med"/>
                      <a:tailEnd type="none" w="med" len="med"/>
                    </a:lnL>
                    <a:lnR w="28575" cap="flat" cmpd="sng" algn="ctr">
                      <a:noFill/>
                      <a:prstDash val="solid"/>
                      <a:round/>
                      <a:headEnd type="none" w="med" len="med"/>
                      <a:tailEnd type="none" w="med" len="med"/>
                    </a:lnR>
                    <a:lnT w="635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12AD2B"/>
                    </a:solidFill>
                  </a:tcPr>
                </a:tc>
                <a:tc>
                  <a:txBody>
                    <a:bodyPr/>
                    <a:lstStyle>
                      <a:lvl1pPr marL="0" algn="l" defTabSz="914126" rtl="0" eaLnBrk="1" latinLnBrk="0" hangingPunct="1">
                        <a:defRPr sz="1799" kern="1200">
                          <a:solidFill>
                            <a:schemeClr val="dk1"/>
                          </a:solidFill>
                          <a:latin typeface="Arial"/>
                        </a:defRPr>
                      </a:lvl1pPr>
                      <a:lvl2pPr marL="457063" algn="l" defTabSz="914126" rtl="0" eaLnBrk="1" latinLnBrk="0" hangingPunct="1">
                        <a:defRPr sz="1799" kern="1200">
                          <a:solidFill>
                            <a:schemeClr val="dk1"/>
                          </a:solidFill>
                          <a:latin typeface="Arial"/>
                        </a:defRPr>
                      </a:lvl2pPr>
                      <a:lvl3pPr marL="914126" algn="l" defTabSz="914126" rtl="0" eaLnBrk="1" latinLnBrk="0" hangingPunct="1">
                        <a:defRPr sz="1799" kern="1200">
                          <a:solidFill>
                            <a:schemeClr val="dk1"/>
                          </a:solidFill>
                          <a:latin typeface="Arial"/>
                        </a:defRPr>
                      </a:lvl3pPr>
                      <a:lvl4pPr marL="1371189" algn="l" defTabSz="914126" rtl="0" eaLnBrk="1" latinLnBrk="0" hangingPunct="1">
                        <a:defRPr sz="1799" kern="1200">
                          <a:solidFill>
                            <a:schemeClr val="dk1"/>
                          </a:solidFill>
                          <a:latin typeface="Arial"/>
                        </a:defRPr>
                      </a:lvl4pPr>
                      <a:lvl5pPr marL="1828251" algn="l" defTabSz="914126" rtl="0" eaLnBrk="1" latinLnBrk="0" hangingPunct="1">
                        <a:defRPr sz="1799" kern="1200">
                          <a:solidFill>
                            <a:schemeClr val="dk1"/>
                          </a:solidFill>
                          <a:latin typeface="Arial"/>
                        </a:defRPr>
                      </a:lvl5pPr>
                      <a:lvl6pPr marL="2285314" algn="l" defTabSz="914126" rtl="0" eaLnBrk="1" latinLnBrk="0" hangingPunct="1">
                        <a:defRPr sz="1799" kern="1200">
                          <a:solidFill>
                            <a:schemeClr val="dk1"/>
                          </a:solidFill>
                          <a:latin typeface="Arial"/>
                        </a:defRPr>
                      </a:lvl6pPr>
                      <a:lvl7pPr marL="2742377" algn="l" defTabSz="914126" rtl="0" eaLnBrk="1" latinLnBrk="0" hangingPunct="1">
                        <a:defRPr sz="1799" kern="1200">
                          <a:solidFill>
                            <a:schemeClr val="dk1"/>
                          </a:solidFill>
                          <a:latin typeface="Arial"/>
                        </a:defRPr>
                      </a:lvl7pPr>
                      <a:lvl8pPr marL="3199440" algn="l" defTabSz="914126" rtl="0" eaLnBrk="1" latinLnBrk="0" hangingPunct="1">
                        <a:defRPr sz="1799" kern="1200">
                          <a:solidFill>
                            <a:schemeClr val="dk1"/>
                          </a:solidFill>
                          <a:latin typeface="Arial"/>
                        </a:defRPr>
                      </a:lvl8pPr>
                      <a:lvl9pPr marL="3656503" algn="l" defTabSz="914126" rtl="0" eaLnBrk="1" latinLnBrk="0" hangingPunct="1">
                        <a:defRPr sz="1799"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bg2">
                              <a:lumMod val="10000"/>
                            </a:schemeClr>
                          </a:solidFill>
                          <a:latin typeface="Calibri" panose="020F0502020204030204" pitchFamily="34" charset="0"/>
                          <a:cs typeface="Calibri" panose="020F0502020204030204" pitchFamily="34" charset="0"/>
                        </a:rPr>
                        <a:t>IIB</a:t>
                      </a:r>
                    </a:p>
                  </a:txBody>
                  <a:tcPr marT="45727" marB="45727">
                    <a:lnL w="28575"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126" rtl="0" eaLnBrk="1" latinLnBrk="0" hangingPunct="1">
                        <a:defRPr sz="1799" kern="1200">
                          <a:solidFill>
                            <a:schemeClr val="dk1"/>
                          </a:solidFill>
                          <a:latin typeface="Arial"/>
                        </a:defRPr>
                      </a:lvl1pPr>
                      <a:lvl2pPr marL="457063" algn="l" defTabSz="914126" rtl="0" eaLnBrk="1" latinLnBrk="0" hangingPunct="1">
                        <a:defRPr sz="1799" kern="1200">
                          <a:solidFill>
                            <a:schemeClr val="dk1"/>
                          </a:solidFill>
                          <a:latin typeface="Arial"/>
                        </a:defRPr>
                      </a:lvl2pPr>
                      <a:lvl3pPr marL="914126" algn="l" defTabSz="914126" rtl="0" eaLnBrk="1" latinLnBrk="0" hangingPunct="1">
                        <a:defRPr sz="1799" kern="1200">
                          <a:solidFill>
                            <a:schemeClr val="dk1"/>
                          </a:solidFill>
                          <a:latin typeface="Arial"/>
                        </a:defRPr>
                      </a:lvl3pPr>
                      <a:lvl4pPr marL="1371189" algn="l" defTabSz="914126" rtl="0" eaLnBrk="1" latinLnBrk="0" hangingPunct="1">
                        <a:defRPr sz="1799" kern="1200">
                          <a:solidFill>
                            <a:schemeClr val="dk1"/>
                          </a:solidFill>
                          <a:latin typeface="Arial"/>
                        </a:defRPr>
                      </a:lvl4pPr>
                      <a:lvl5pPr marL="1828251" algn="l" defTabSz="914126" rtl="0" eaLnBrk="1" latinLnBrk="0" hangingPunct="1">
                        <a:defRPr sz="1799" kern="1200">
                          <a:solidFill>
                            <a:schemeClr val="dk1"/>
                          </a:solidFill>
                          <a:latin typeface="Arial"/>
                        </a:defRPr>
                      </a:lvl5pPr>
                      <a:lvl6pPr marL="2285314" algn="l" defTabSz="914126" rtl="0" eaLnBrk="1" latinLnBrk="0" hangingPunct="1">
                        <a:defRPr sz="1799" kern="1200">
                          <a:solidFill>
                            <a:schemeClr val="dk1"/>
                          </a:solidFill>
                          <a:latin typeface="Arial"/>
                        </a:defRPr>
                      </a:lvl6pPr>
                      <a:lvl7pPr marL="2742377" algn="l" defTabSz="914126" rtl="0" eaLnBrk="1" latinLnBrk="0" hangingPunct="1">
                        <a:defRPr sz="1799" kern="1200">
                          <a:solidFill>
                            <a:schemeClr val="dk1"/>
                          </a:solidFill>
                          <a:latin typeface="Arial"/>
                        </a:defRPr>
                      </a:lvl7pPr>
                      <a:lvl8pPr marL="3199440" algn="l" defTabSz="914126" rtl="0" eaLnBrk="1" latinLnBrk="0" hangingPunct="1">
                        <a:defRPr sz="1799" kern="1200">
                          <a:solidFill>
                            <a:schemeClr val="dk1"/>
                          </a:solidFill>
                          <a:latin typeface="Arial"/>
                        </a:defRPr>
                      </a:lvl8pPr>
                      <a:lvl9pPr marL="3656503" algn="l" defTabSz="914126" rtl="0" eaLnBrk="1" latinLnBrk="0" hangingPunct="1">
                        <a:defRPr sz="1799"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bg2">
                              <a:lumMod val="10000"/>
                            </a:schemeClr>
                          </a:solidFill>
                          <a:latin typeface="Calibri" panose="020F0502020204030204" pitchFamily="34" charset="0"/>
                          <a:cs typeface="Calibri" panose="020F0502020204030204" pitchFamily="34" charset="0"/>
                        </a:rPr>
                        <a:t>IIIA</a:t>
                      </a:r>
                    </a:p>
                  </a:txBody>
                  <a:tcPr marT="45727" marB="45727">
                    <a:lnL w="6350" cap="flat" cmpd="sng" algn="ctr">
                      <a:noFill/>
                      <a:prstDash val="solid"/>
                      <a:round/>
                      <a:headEnd type="none" w="med" len="med"/>
                      <a:tailEnd type="none" w="med" len="med"/>
                    </a:lnL>
                    <a:lnR w="285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66CCFF"/>
                    </a:solidFill>
                  </a:tcPr>
                </a:tc>
                <a:tc>
                  <a:txBody>
                    <a:bodyPr/>
                    <a:lstStyle>
                      <a:lvl1pPr marL="0" algn="l" defTabSz="914126" rtl="0" eaLnBrk="1" latinLnBrk="0" hangingPunct="1">
                        <a:defRPr sz="1799" kern="1200">
                          <a:solidFill>
                            <a:schemeClr val="dk1"/>
                          </a:solidFill>
                          <a:latin typeface="Arial"/>
                        </a:defRPr>
                      </a:lvl1pPr>
                      <a:lvl2pPr marL="457063" algn="l" defTabSz="914126" rtl="0" eaLnBrk="1" latinLnBrk="0" hangingPunct="1">
                        <a:defRPr sz="1799" kern="1200">
                          <a:solidFill>
                            <a:schemeClr val="dk1"/>
                          </a:solidFill>
                          <a:latin typeface="Arial"/>
                        </a:defRPr>
                      </a:lvl2pPr>
                      <a:lvl3pPr marL="914126" algn="l" defTabSz="914126" rtl="0" eaLnBrk="1" latinLnBrk="0" hangingPunct="1">
                        <a:defRPr sz="1799" kern="1200">
                          <a:solidFill>
                            <a:schemeClr val="dk1"/>
                          </a:solidFill>
                          <a:latin typeface="Arial"/>
                        </a:defRPr>
                      </a:lvl3pPr>
                      <a:lvl4pPr marL="1371189" algn="l" defTabSz="914126" rtl="0" eaLnBrk="1" latinLnBrk="0" hangingPunct="1">
                        <a:defRPr sz="1799" kern="1200">
                          <a:solidFill>
                            <a:schemeClr val="dk1"/>
                          </a:solidFill>
                          <a:latin typeface="Arial"/>
                        </a:defRPr>
                      </a:lvl4pPr>
                      <a:lvl5pPr marL="1828251" algn="l" defTabSz="914126" rtl="0" eaLnBrk="1" latinLnBrk="0" hangingPunct="1">
                        <a:defRPr sz="1799" kern="1200">
                          <a:solidFill>
                            <a:schemeClr val="dk1"/>
                          </a:solidFill>
                          <a:latin typeface="Arial"/>
                        </a:defRPr>
                      </a:lvl5pPr>
                      <a:lvl6pPr marL="2285314" algn="l" defTabSz="914126" rtl="0" eaLnBrk="1" latinLnBrk="0" hangingPunct="1">
                        <a:defRPr sz="1799" kern="1200">
                          <a:solidFill>
                            <a:schemeClr val="dk1"/>
                          </a:solidFill>
                          <a:latin typeface="Arial"/>
                        </a:defRPr>
                      </a:lvl6pPr>
                      <a:lvl7pPr marL="2742377" algn="l" defTabSz="914126" rtl="0" eaLnBrk="1" latinLnBrk="0" hangingPunct="1">
                        <a:defRPr sz="1799" kern="1200">
                          <a:solidFill>
                            <a:schemeClr val="dk1"/>
                          </a:solidFill>
                          <a:latin typeface="Arial"/>
                        </a:defRPr>
                      </a:lvl7pPr>
                      <a:lvl8pPr marL="3199440" algn="l" defTabSz="914126" rtl="0" eaLnBrk="1" latinLnBrk="0" hangingPunct="1">
                        <a:defRPr sz="1799" kern="1200">
                          <a:solidFill>
                            <a:schemeClr val="dk1"/>
                          </a:solidFill>
                          <a:latin typeface="Arial"/>
                        </a:defRPr>
                      </a:lvl8pPr>
                      <a:lvl9pPr marL="3656503" algn="l" defTabSz="914126" rtl="0" eaLnBrk="1" latinLnBrk="0" hangingPunct="1">
                        <a:defRPr sz="1799"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bg2">
                              <a:lumMod val="10000"/>
                            </a:schemeClr>
                          </a:solidFill>
                          <a:latin typeface="Calibri" panose="020F0502020204030204" pitchFamily="34" charset="0"/>
                          <a:cs typeface="Calibri" panose="020F0502020204030204" pitchFamily="34" charset="0"/>
                        </a:rPr>
                        <a:t>IIIB</a:t>
                      </a:r>
                    </a:p>
                  </a:txBody>
                  <a:tcPr marT="45727" marB="45727">
                    <a:lnL w="28575"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104811039"/>
                  </a:ext>
                </a:extLst>
              </a:tr>
              <a:tr h="158210">
                <a:tc>
                  <a:txBody>
                    <a:bodyPr/>
                    <a:lstStyle>
                      <a:lvl1pPr marL="0" algn="l" defTabSz="914126" rtl="0" eaLnBrk="1" latinLnBrk="0" hangingPunct="1">
                        <a:defRPr sz="1799" kern="1200">
                          <a:solidFill>
                            <a:schemeClr val="dk1"/>
                          </a:solidFill>
                          <a:latin typeface="Arial"/>
                        </a:defRPr>
                      </a:lvl1pPr>
                      <a:lvl2pPr marL="457063" algn="l" defTabSz="914126" rtl="0" eaLnBrk="1" latinLnBrk="0" hangingPunct="1">
                        <a:defRPr sz="1799" kern="1200">
                          <a:solidFill>
                            <a:schemeClr val="dk1"/>
                          </a:solidFill>
                          <a:latin typeface="Arial"/>
                        </a:defRPr>
                      </a:lvl2pPr>
                      <a:lvl3pPr marL="914126" algn="l" defTabSz="914126" rtl="0" eaLnBrk="1" latinLnBrk="0" hangingPunct="1">
                        <a:defRPr sz="1799" kern="1200">
                          <a:solidFill>
                            <a:schemeClr val="dk1"/>
                          </a:solidFill>
                          <a:latin typeface="Arial"/>
                        </a:defRPr>
                      </a:lvl3pPr>
                      <a:lvl4pPr marL="1371189" algn="l" defTabSz="914126" rtl="0" eaLnBrk="1" latinLnBrk="0" hangingPunct="1">
                        <a:defRPr sz="1799" kern="1200">
                          <a:solidFill>
                            <a:schemeClr val="dk1"/>
                          </a:solidFill>
                          <a:latin typeface="Arial"/>
                        </a:defRPr>
                      </a:lvl4pPr>
                      <a:lvl5pPr marL="1828251" algn="l" defTabSz="914126" rtl="0" eaLnBrk="1" latinLnBrk="0" hangingPunct="1">
                        <a:defRPr sz="1799" kern="1200">
                          <a:solidFill>
                            <a:schemeClr val="dk1"/>
                          </a:solidFill>
                          <a:latin typeface="Arial"/>
                        </a:defRPr>
                      </a:lvl5pPr>
                      <a:lvl6pPr marL="2285314" algn="l" defTabSz="914126" rtl="0" eaLnBrk="1" latinLnBrk="0" hangingPunct="1">
                        <a:defRPr sz="1799" kern="1200">
                          <a:solidFill>
                            <a:schemeClr val="dk1"/>
                          </a:solidFill>
                          <a:latin typeface="Arial"/>
                        </a:defRPr>
                      </a:lvl6pPr>
                      <a:lvl7pPr marL="2742377" algn="l" defTabSz="914126" rtl="0" eaLnBrk="1" latinLnBrk="0" hangingPunct="1">
                        <a:defRPr sz="1799" kern="1200">
                          <a:solidFill>
                            <a:schemeClr val="dk1"/>
                          </a:solidFill>
                          <a:latin typeface="Arial"/>
                        </a:defRPr>
                      </a:lvl7pPr>
                      <a:lvl8pPr marL="3199440" algn="l" defTabSz="914126" rtl="0" eaLnBrk="1" latinLnBrk="0" hangingPunct="1">
                        <a:defRPr sz="1799" kern="1200">
                          <a:solidFill>
                            <a:schemeClr val="dk1"/>
                          </a:solidFill>
                          <a:latin typeface="Arial"/>
                        </a:defRPr>
                      </a:lvl8pPr>
                      <a:lvl9pPr marL="3656503" algn="l" defTabSz="914126" rtl="0" eaLnBrk="1" latinLnBrk="0" hangingPunct="1">
                        <a:defRPr sz="1799" kern="1200">
                          <a:solidFill>
                            <a:schemeClr val="dk1"/>
                          </a:solidFill>
                          <a:latin typeface="Arial"/>
                        </a:defRPr>
                      </a:lvl9pPr>
                    </a:lstStyle>
                    <a:p>
                      <a:endParaRPr lang="en-US" sz="2000" dirty="0">
                        <a:solidFill>
                          <a:schemeClr val="bg2">
                            <a:lumMod val="10000"/>
                          </a:schemeClr>
                        </a:solidFill>
                        <a:latin typeface="Calibri" panose="020F0502020204030204" pitchFamily="34" charset="0"/>
                        <a:cs typeface="Calibri" panose="020F0502020204030204" pitchFamily="34" charset="0"/>
                      </a:endParaRPr>
                    </a:p>
                  </a:txBody>
                  <a:tcPr marT="45727" marB="4572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126" rtl="0" eaLnBrk="1" latinLnBrk="0" hangingPunct="1">
                        <a:defRPr sz="1799" kern="1200">
                          <a:solidFill>
                            <a:schemeClr val="dk1"/>
                          </a:solidFill>
                          <a:latin typeface="Arial"/>
                        </a:defRPr>
                      </a:lvl1pPr>
                      <a:lvl2pPr marL="457063" algn="l" defTabSz="914126" rtl="0" eaLnBrk="1" latinLnBrk="0" hangingPunct="1">
                        <a:defRPr sz="1799" kern="1200">
                          <a:solidFill>
                            <a:schemeClr val="dk1"/>
                          </a:solidFill>
                          <a:latin typeface="Arial"/>
                        </a:defRPr>
                      </a:lvl2pPr>
                      <a:lvl3pPr marL="914126" algn="l" defTabSz="914126" rtl="0" eaLnBrk="1" latinLnBrk="0" hangingPunct="1">
                        <a:defRPr sz="1799" kern="1200">
                          <a:solidFill>
                            <a:schemeClr val="dk1"/>
                          </a:solidFill>
                          <a:latin typeface="Arial"/>
                        </a:defRPr>
                      </a:lvl3pPr>
                      <a:lvl4pPr marL="1371189" algn="l" defTabSz="914126" rtl="0" eaLnBrk="1" latinLnBrk="0" hangingPunct="1">
                        <a:defRPr sz="1799" kern="1200">
                          <a:solidFill>
                            <a:schemeClr val="dk1"/>
                          </a:solidFill>
                          <a:latin typeface="Arial"/>
                        </a:defRPr>
                      </a:lvl4pPr>
                      <a:lvl5pPr marL="1828251" algn="l" defTabSz="914126" rtl="0" eaLnBrk="1" latinLnBrk="0" hangingPunct="1">
                        <a:defRPr sz="1799" kern="1200">
                          <a:solidFill>
                            <a:schemeClr val="dk1"/>
                          </a:solidFill>
                          <a:latin typeface="Arial"/>
                        </a:defRPr>
                      </a:lvl5pPr>
                      <a:lvl6pPr marL="2285314" algn="l" defTabSz="914126" rtl="0" eaLnBrk="1" latinLnBrk="0" hangingPunct="1">
                        <a:defRPr sz="1799" kern="1200">
                          <a:solidFill>
                            <a:schemeClr val="dk1"/>
                          </a:solidFill>
                          <a:latin typeface="Arial"/>
                        </a:defRPr>
                      </a:lvl6pPr>
                      <a:lvl7pPr marL="2742377" algn="l" defTabSz="914126" rtl="0" eaLnBrk="1" latinLnBrk="0" hangingPunct="1">
                        <a:defRPr sz="1799" kern="1200">
                          <a:solidFill>
                            <a:schemeClr val="dk1"/>
                          </a:solidFill>
                          <a:latin typeface="Arial"/>
                        </a:defRPr>
                      </a:lvl7pPr>
                      <a:lvl8pPr marL="3199440" algn="l" defTabSz="914126" rtl="0" eaLnBrk="1" latinLnBrk="0" hangingPunct="1">
                        <a:defRPr sz="1799" kern="1200">
                          <a:solidFill>
                            <a:schemeClr val="dk1"/>
                          </a:solidFill>
                          <a:latin typeface="Arial"/>
                        </a:defRPr>
                      </a:lvl8pPr>
                      <a:lvl9pPr marL="3656503" algn="l" defTabSz="914126" rtl="0" eaLnBrk="1" latinLnBrk="0" hangingPunct="1">
                        <a:defRPr sz="1799" kern="1200">
                          <a:solidFill>
                            <a:schemeClr val="dk1"/>
                          </a:solidFill>
                          <a:latin typeface="Arial"/>
                        </a:defRPr>
                      </a:lvl9pPr>
                    </a:lstStyle>
                    <a:p>
                      <a:pPr algn="l"/>
                      <a:r>
                        <a:rPr lang="en-US" sz="2000" dirty="0">
                          <a:solidFill>
                            <a:schemeClr val="bg2">
                              <a:lumMod val="10000"/>
                            </a:schemeClr>
                          </a:solidFill>
                          <a:latin typeface="Calibri" panose="020F0502020204030204" pitchFamily="34" charset="0"/>
                          <a:cs typeface="Calibri" panose="020F0502020204030204" pitchFamily="34" charset="0"/>
                        </a:rPr>
                        <a:t>T2b</a:t>
                      </a:r>
                      <a:endParaRPr lang="en-US" sz="2000" i="1" dirty="0">
                        <a:solidFill>
                          <a:schemeClr val="bg2">
                            <a:lumMod val="10000"/>
                          </a:schemeClr>
                        </a:solidFill>
                        <a:latin typeface="Calibri" panose="020F0502020204030204" pitchFamily="34" charset="0"/>
                        <a:cs typeface="Calibri" panose="020F0502020204030204" pitchFamily="34" charset="0"/>
                      </a:endParaRPr>
                    </a:p>
                  </a:txBody>
                  <a:tcPr marT="45727" marB="45727">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126" rtl="0" eaLnBrk="1" latinLnBrk="0" hangingPunct="1">
                        <a:defRPr sz="1799" kern="1200">
                          <a:solidFill>
                            <a:schemeClr val="dk1"/>
                          </a:solidFill>
                          <a:latin typeface="Arial"/>
                        </a:defRPr>
                      </a:lvl1pPr>
                      <a:lvl2pPr marL="457063" algn="l" defTabSz="914126" rtl="0" eaLnBrk="1" latinLnBrk="0" hangingPunct="1">
                        <a:defRPr sz="1799" kern="1200">
                          <a:solidFill>
                            <a:schemeClr val="dk1"/>
                          </a:solidFill>
                          <a:latin typeface="Arial"/>
                        </a:defRPr>
                      </a:lvl2pPr>
                      <a:lvl3pPr marL="914126" algn="l" defTabSz="914126" rtl="0" eaLnBrk="1" latinLnBrk="0" hangingPunct="1">
                        <a:defRPr sz="1799" kern="1200">
                          <a:solidFill>
                            <a:schemeClr val="dk1"/>
                          </a:solidFill>
                          <a:latin typeface="Arial"/>
                        </a:defRPr>
                      </a:lvl3pPr>
                      <a:lvl4pPr marL="1371189" algn="l" defTabSz="914126" rtl="0" eaLnBrk="1" latinLnBrk="0" hangingPunct="1">
                        <a:defRPr sz="1799" kern="1200">
                          <a:solidFill>
                            <a:schemeClr val="dk1"/>
                          </a:solidFill>
                          <a:latin typeface="Arial"/>
                        </a:defRPr>
                      </a:lvl4pPr>
                      <a:lvl5pPr marL="1828251" algn="l" defTabSz="914126" rtl="0" eaLnBrk="1" latinLnBrk="0" hangingPunct="1">
                        <a:defRPr sz="1799" kern="1200">
                          <a:solidFill>
                            <a:schemeClr val="dk1"/>
                          </a:solidFill>
                          <a:latin typeface="Arial"/>
                        </a:defRPr>
                      </a:lvl5pPr>
                      <a:lvl6pPr marL="2285314" algn="l" defTabSz="914126" rtl="0" eaLnBrk="1" latinLnBrk="0" hangingPunct="1">
                        <a:defRPr sz="1799" kern="1200">
                          <a:solidFill>
                            <a:schemeClr val="dk1"/>
                          </a:solidFill>
                          <a:latin typeface="Arial"/>
                        </a:defRPr>
                      </a:lvl6pPr>
                      <a:lvl7pPr marL="2742377" algn="l" defTabSz="914126" rtl="0" eaLnBrk="1" latinLnBrk="0" hangingPunct="1">
                        <a:defRPr sz="1799" kern="1200">
                          <a:solidFill>
                            <a:schemeClr val="dk1"/>
                          </a:solidFill>
                          <a:latin typeface="Arial"/>
                        </a:defRPr>
                      </a:lvl7pPr>
                      <a:lvl8pPr marL="3199440" algn="l" defTabSz="914126" rtl="0" eaLnBrk="1" latinLnBrk="0" hangingPunct="1">
                        <a:defRPr sz="1799" kern="1200">
                          <a:solidFill>
                            <a:schemeClr val="dk1"/>
                          </a:solidFill>
                          <a:latin typeface="Arial"/>
                        </a:defRPr>
                      </a:lvl8pPr>
                      <a:lvl9pPr marL="3656503" algn="l" defTabSz="914126" rtl="0" eaLnBrk="1" latinLnBrk="0" hangingPunct="1">
                        <a:defRPr sz="1799"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bg2">
                              <a:lumMod val="10000"/>
                            </a:schemeClr>
                          </a:solidFill>
                          <a:latin typeface="Calibri" panose="020F0502020204030204" pitchFamily="34" charset="0"/>
                          <a:cs typeface="Calibri" panose="020F0502020204030204" pitchFamily="34" charset="0"/>
                        </a:rPr>
                        <a:t>IIA</a:t>
                      </a:r>
                    </a:p>
                  </a:txBody>
                  <a:tcPr marT="45727" marB="45727">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lvl1pPr marL="0" algn="l" defTabSz="914126" rtl="0" eaLnBrk="1" latinLnBrk="0" hangingPunct="1">
                        <a:defRPr sz="1799" kern="1200">
                          <a:solidFill>
                            <a:schemeClr val="dk1"/>
                          </a:solidFill>
                          <a:latin typeface="Arial"/>
                        </a:defRPr>
                      </a:lvl1pPr>
                      <a:lvl2pPr marL="457063" algn="l" defTabSz="914126" rtl="0" eaLnBrk="1" latinLnBrk="0" hangingPunct="1">
                        <a:defRPr sz="1799" kern="1200">
                          <a:solidFill>
                            <a:schemeClr val="dk1"/>
                          </a:solidFill>
                          <a:latin typeface="Arial"/>
                        </a:defRPr>
                      </a:lvl2pPr>
                      <a:lvl3pPr marL="914126" algn="l" defTabSz="914126" rtl="0" eaLnBrk="1" latinLnBrk="0" hangingPunct="1">
                        <a:defRPr sz="1799" kern="1200">
                          <a:solidFill>
                            <a:schemeClr val="dk1"/>
                          </a:solidFill>
                          <a:latin typeface="Arial"/>
                        </a:defRPr>
                      </a:lvl3pPr>
                      <a:lvl4pPr marL="1371189" algn="l" defTabSz="914126" rtl="0" eaLnBrk="1" latinLnBrk="0" hangingPunct="1">
                        <a:defRPr sz="1799" kern="1200">
                          <a:solidFill>
                            <a:schemeClr val="dk1"/>
                          </a:solidFill>
                          <a:latin typeface="Arial"/>
                        </a:defRPr>
                      </a:lvl4pPr>
                      <a:lvl5pPr marL="1828251" algn="l" defTabSz="914126" rtl="0" eaLnBrk="1" latinLnBrk="0" hangingPunct="1">
                        <a:defRPr sz="1799" kern="1200">
                          <a:solidFill>
                            <a:schemeClr val="dk1"/>
                          </a:solidFill>
                          <a:latin typeface="Arial"/>
                        </a:defRPr>
                      </a:lvl5pPr>
                      <a:lvl6pPr marL="2285314" algn="l" defTabSz="914126" rtl="0" eaLnBrk="1" latinLnBrk="0" hangingPunct="1">
                        <a:defRPr sz="1799" kern="1200">
                          <a:solidFill>
                            <a:schemeClr val="dk1"/>
                          </a:solidFill>
                          <a:latin typeface="Arial"/>
                        </a:defRPr>
                      </a:lvl6pPr>
                      <a:lvl7pPr marL="2742377" algn="l" defTabSz="914126" rtl="0" eaLnBrk="1" latinLnBrk="0" hangingPunct="1">
                        <a:defRPr sz="1799" kern="1200">
                          <a:solidFill>
                            <a:schemeClr val="dk1"/>
                          </a:solidFill>
                          <a:latin typeface="Arial"/>
                        </a:defRPr>
                      </a:lvl7pPr>
                      <a:lvl8pPr marL="3199440" algn="l" defTabSz="914126" rtl="0" eaLnBrk="1" latinLnBrk="0" hangingPunct="1">
                        <a:defRPr sz="1799" kern="1200">
                          <a:solidFill>
                            <a:schemeClr val="dk1"/>
                          </a:solidFill>
                          <a:latin typeface="Arial"/>
                        </a:defRPr>
                      </a:lvl8pPr>
                      <a:lvl9pPr marL="3656503" algn="l" defTabSz="914126" rtl="0" eaLnBrk="1" latinLnBrk="0" hangingPunct="1">
                        <a:defRPr sz="1799"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bg2">
                              <a:lumMod val="10000"/>
                            </a:schemeClr>
                          </a:solidFill>
                          <a:latin typeface="Calibri" panose="020F0502020204030204" pitchFamily="34" charset="0"/>
                          <a:cs typeface="Calibri" panose="020F0502020204030204" pitchFamily="34" charset="0"/>
                        </a:rPr>
                        <a:t>IIB</a:t>
                      </a:r>
                    </a:p>
                  </a:txBody>
                  <a:tcPr marT="45727" marB="45727">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126" rtl="0" eaLnBrk="1" latinLnBrk="0" hangingPunct="1">
                        <a:defRPr sz="1799" kern="1200">
                          <a:solidFill>
                            <a:schemeClr val="dk1"/>
                          </a:solidFill>
                          <a:latin typeface="Arial"/>
                        </a:defRPr>
                      </a:lvl1pPr>
                      <a:lvl2pPr marL="457063" algn="l" defTabSz="914126" rtl="0" eaLnBrk="1" latinLnBrk="0" hangingPunct="1">
                        <a:defRPr sz="1799" kern="1200">
                          <a:solidFill>
                            <a:schemeClr val="dk1"/>
                          </a:solidFill>
                          <a:latin typeface="Arial"/>
                        </a:defRPr>
                      </a:lvl2pPr>
                      <a:lvl3pPr marL="914126" algn="l" defTabSz="914126" rtl="0" eaLnBrk="1" latinLnBrk="0" hangingPunct="1">
                        <a:defRPr sz="1799" kern="1200">
                          <a:solidFill>
                            <a:schemeClr val="dk1"/>
                          </a:solidFill>
                          <a:latin typeface="Arial"/>
                        </a:defRPr>
                      </a:lvl3pPr>
                      <a:lvl4pPr marL="1371189" algn="l" defTabSz="914126" rtl="0" eaLnBrk="1" latinLnBrk="0" hangingPunct="1">
                        <a:defRPr sz="1799" kern="1200">
                          <a:solidFill>
                            <a:schemeClr val="dk1"/>
                          </a:solidFill>
                          <a:latin typeface="Arial"/>
                        </a:defRPr>
                      </a:lvl4pPr>
                      <a:lvl5pPr marL="1828251" algn="l" defTabSz="914126" rtl="0" eaLnBrk="1" latinLnBrk="0" hangingPunct="1">
                        <a:defRPr sz="1799" kern="1200">
                          <a:solidFill>
                            <a:schemeClr val="dk1"/>
                          </a:solidFill>
                          <a:latin typeface="Arial"/>
                        </a:defRPr>
                      </a:lvl5pPr>
                      <a:lvl6pPr marL="2285314" algn="l" defTabSz="914126" rtl="0" eaLnBrk="1" latinLnBrk="0" hangingPunct="1">
                        <a:defRPr sz="1799" kern="1200">
                          <a:solidFill>
                            <a:schemeClr val="dk1"/>
                          </a:solidFill>
                          <a:latin typeface="Arial"/>
                        </a:defRPr>
                      </a:lvl6pPr>
                      <a:lvl7pPr marL="2742377" algn="l" defTabSz="914126" rtl="0" eaLnBrk="1" latinLnBrk="0" hangingPunct="1">
                        <a:defRPr sz="1799" kern="1200">
                          <a:solidFill>
                            <a:schemeClr val="dk1"/>
                          </a:solidFill>
                          <a:latin typeface="Arial"/>
                        </a:defRPr>
                      </a:lvl7pPr>
                      <a:lvl8pPr marL="3199440" algn="l" defTabSz="914126" rtl="0" eaLnBrk="1" latinLnBrk="0" hangingPunct="1">
                        <a:defRPr sz="1799" kern="1200">
                          <a:solidFill>
                            <a:schemeClr val="dk1"/>
                          </a:solidFill>
                          <a:latin typeface="Arial"/>
                        </a:defRPr>
                      </a:lvl8pPr>
                      <a:lvl9pPr marL="3656503" algn="l" defTabSz="914126" rtl="0" eaLnBrk="1" latinLnBrk="0" hangingPunct="1">
                        <a:defRPr sz="1799"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bg2">
                              <a:lumMod val="10000"/>
                            </a:schemeClr>
                          </a:solidFill>
                          <a:latin typeface="Calibri" panose="020F0502020204030204" pitchFamily="34" charset="0"/>
                          <a:cs typeface="Calibri" panose="020F0502020204030204" pitchFamily="34" charset="0"/>
                        </a:rPr>
                        <a:t>IIIA</a:t>
                      </a:r>
                    </a:p>
                  </a:txBody>
                  <a:tcPr marT="45727" marB="45727">
                    <a:lnL w="28575" cap="flat" cmpd="sng" algn="ctr">
                      <a:noFill/>
                      <a:prstDash val="solid"/>
                      <a:round/>
                      <a:headEnd type="none" w="med" len="med"/>
                      <a:tailEnd type="none" w="med" len="med"/>
                    </a:lnL>
                    <a:lnR w="28575" cap="flat" cmpd="sng" algn="ctr">
                      <a:noFill/>
                      <a:prstDash val="solid"/>
                      <a:round/>
                      <a:headEnd type="none" w="med" len="med"/>
                      <a:tailEnd type="none" w="med" len="med"/>
                    </a:lnR>
                    <a:lnT w="635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66CCFF"/>
                    </a:solidFill>
                  </a:tcPr>
                </a:tc>
                <a:tc>
                  <a:txBody>
                    <a:bodyPr/>
                    <a:lstStyle>
                      <a:lvl1pPr marL="0" algn="l" defTabSz="914126" rtl="0" eaLnBrk="1" latinLnBrk="0" hangingPunct="1">
                        <a:defRPr sz="1799" kern="1200">
                          <a:solidFill>
                            <a:schemeClr val="dk1"/>
                          </a:solidFill>
                          <a:latin typeface="Arial"/>
                        </a:defRPr>
                      </a:lvl1pPr>
                      <a:lvl2pPr marL="457063" algn="l" defTabSz="914126" rtl="0" eaLnBrk="1" latinLnBrk="0" hangingPunct="1">
                        <a:defRPr sz="1799" kern="1200">
                          <a:solidFill>
                            <a:schemeClr val="dk1"/>
                          </a:solidFill>
                          <a:latin typeface="Arial"/>
                        </a:defRPr>
                      </a:lvl2pPr>
                      <a:lvl3pPr marL="914126" algn="l" defTabSz="914126" rtl="0" eaLnBrk="1" latinLnBrk="0" hangingPunct="1">
                        <a:defRPr sz="1799" kern="1200">
                          <a:solidFill>
                            <a:schemeClr val="dk1"/>
                          </a:solidFill>
                          <a:latin typeface="Arial"/>
                        </a:defRPr>
                      </a:lvl3pPr>
                      <a:lvl4pPr marL="1371189" algn="l" defTabSz="914126" rtl="0" eaLnBrk="1" latinLnBrk="0" hangingPunct="1">
                        <a:defRPr sz="1799" kern="1200">
                          <a:solidFill>
                            <a:schemeClr val="dk1"/>
                          </a:solidFill>
                          <a:latin typeface="Arial"/>
                        </a:defRPr>
                      </a:lvl4pPr>
                      <a:lvl5pPr marL="1828251" algn="l" defTabSz="914126" rtl="0" eaLnBrk="1" latinLnBrk="0" hangingPunct="1">
                        <a:defRPr sz="1799" kern="1200">
                          <a:solidFill>
                            <a:schemeClr val="dk1"/>
                          </a:solidFill>
                          <a:latin typeface="Arial"/>
                        </a:defRPr>
                      </a:lvl5pPr>
                      <a:lvl6pPr marL="2285314" algn="l" defTabSz="914126" rtl="0" eaLnBrk="1" latinLnBrk="0" hangingPunct="1">
                        <a:defRPr sz="1799" kern="1200">
                          <a:solidFill>
                            <a:schemeClr val="dk1"/>
                          </a:solidFill>
                          <a:latin typeface="Arial"/>
                        </a:defRPr>
                      </a:lvl6pPr>
                      <a:lvl7pPr marL="2742377" algn="l" defTabSz="914126" rtl="0" eaLnBrk="1" latinLnBrk="0" hangingPunct="1">
                        <a:defRPr sz="1799" kern="1200">
                          <a:solidFill>
                            <a:schemeClr val="dk1"/>
                          </a:solidFill>
                          <a:latin typeface="Arial"/>
                        </a:defRPr>
                      </a:lvl7pPr>
                      <a:lvl8pPr marL="3199440" algn="l" defTabSz="914126" rtl="0" eaLnBrk="1" latinLnBrk="0" hangingPunct="1">
                        <a:defRPr sz="1799" kern="1200">
                          <a:solidFill>
                            <a:schemeClr val="dk1"/>
                          </a:solidFill>
                          <a:latin typeface="Arial"/>
                        </a:defRPr>
                      </a:lvl8pPr>
                      <a:lvl9pPr marL="3656503" algn="l" defTabSz="914126" rtl="0" eaLnBrk="1" latinLnBrk="0" hangingPunct="1">
                        <a:defRPr sz="1799"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bg2">
                              <a:lumMod val="10000"/>
                            </a:schemeClr>
                          </a:solidFill>
                          <a:latin typeface="Calibri" panose="020F0502020204030204" pitchFamily="34" charset="0"/>
                          <a:cs typeface="Calibri" panose="020F0502020204030204" pitchFamily="34" charset="0"/>
                        </a:rPr>
                        <a:t>IIIB</a:t>
                      </a:r>
                    </a:p>
                  </a:txBody>
                  <a:tcPr marT="45727" marB="45727">
                    <a:lnL w="28575"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726341651"/>
                  </a:ext>
                </a:extLst>
              </a:tr>
              <a:tr h="395517">
                <a:tc>
                  <a:txBody>
                    <a:bodyPr/>
                    <a:lstStyle>
                      <a:lvl1pPr marL="0" algn="l" defTabSz="914126" rtl="0" eaLnBrk="1" latinLnBrk="0" hangingPunct="1">
                        <a:defRPr sz="1799" kern="1200">
                          <a:solidFill>
                            <a:schemeClr val="dk1"/>
                          </a:solidFill>
                          <a:latin typeface="Arial"/>
                        </a:defRPr>
                      </a:lvl1pPr>
                      <a:lvl2pPr marL="457063" algn="l" defTabSz="914126" rtl="0" eaLnBrk="1" latinLnBrk="0" hangingPunct="1">
                        <a:defRPr sz="1799" kern="1200">
                          <a:solidFill>
                            <a:schemeClr val="dk1"/>
                          </a:solidFill>
                          <a:latin typeface="Arial"/>
                        </a:defRPr>
                      </a:lvl2pPr>
                      <a:lvl3pPr marL="914126" algn="l" defTabSz="914126" rtl="0" eaLnBrk="1" latinLnBrk="0" hangingPunct="1">
                        <a:defRPr sz="1799" kern="1200">
                          <a:solidFill>
                            <a:schemeClr val="dk1"/>
                          </a:solidFill>
                          <a:latin typeface="Arial"/>
                        </a:defRPr>
                      </a:lvl3pPr>
                      <a:lvl4pPr marL="1371189" algn="l" defTabSz="914126" rtl="0" eaLnBrk="1" latinLnBrk="0" hangingPunct="1">
                        <a:defRPr sz="1799" kern="1200">
                          <a:solidFill>
                            <a:schemeClr val="dk1"/>
                          </a:solidFill>
                          <a:latin typeface="Arial"/>
                        </a:defRPr>
                      </a:lvl4pPr>
                      <a:lvl5pPr marL="1828251" algn="l" defTabSz="914126" rtl="0" eaLnBrk="1" latinLnBrk="0" hangingPunct="1">
                        <a:defRPr sz="1799" kern="1200">
                          <a:solidFill>
                            <a:schemeClr val="dk1"/>
                          </a:solidFill>
                          <a:latin typeface="Arial"/>
                        </a:defRPr>
                      </a:lvl5pPr>
                      <a:lvl6pPr marL="2285314" algn="l" defTabSz="914126" rtl="0" eaLnBrk="1" latinLnBrk="0" hangingPunct="1">
                        <a:defRPr sz="1799" kern="1200">
                          <a:solidFill>
                            <a:schemeClr val="dk1"/>
                          </a:solidFill>
                          <a:latin typeface="Arial"/>
                        </a:defRPr>
                      </a:lvl6pPr>
                      <a:lvl7pPr marL="2742377" algn="l" defTabSz="914126" rtl="0" eaLnBrk="1" latinLnBrk="0" hangingPunct="1">
                        <a:defRPr sz="1799" kern="1200">
                          <a:solidFill>
                            <a:schemeClr val="dk1"/>
                          </a:solidFill>
                          <a:latin typeface="Arial"/>
                        </a:defRPr>
                      </a:lvl7pPr>
                      <a:lvl8pPr marL="3199440" algn="l" defTabSz="914126" rtl="0" eaLnBrk="1" latinLnBrk="0" hangingPunct="1">
                        <a:defRPr sz="1799" kern="1200">
                          <a:solidFill>
                            <a:schemeClr val="dk1"/>
                          </a:solidFill>
                          <a:latin typeface="Arial"/>
                        </a:defRPr>
                      </a:lvl8pPr>
                      <a:lvl9pPr marL="3656503" algn="l" defTabSz="914126" rtl="0" eaLnBrk="1" latinLnBrk="0" hangingPunct="1">
                        <a:defRPr sz="1799" kern="1200">
                          <a:solidFill>
                            <a:schemeClr val="dk1"/>
                          </a:solidFill>
                          <a:latin typeface="Arial"/>
                        </a:defRPr>
                      </a:lvl9pPr>
                    </a:lstStyle>
                    <a:p>
                      <a:r>
                        <a:rPr lang="en-US" sz="2000" b="1" dirty="0">
                          <a:solidFill>
                            <a:schemeClr val="bg2">
                              <a:lumMod val="10000"/>
                            </a:schemeClr>
                          </a:solidFill>
                          <a:latin typeface="Calibri" panose="020F0502020204030204" pitchFamily="34" charset="0"/>
                          <a:cs typeface="Calibri" panose="020F0502020204030204" pitchFamily="34" charset="0"/>
                        </a:rPr>
                        <a:t>T3</a:t>
                      </a:r>
                    </a:p>
                  </a:txBody>
                  <a:tcPr marT="45727" marB="4572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126" rtl="0" eaLnBrk="1" latinLnBrk="0" hangingPunct="1">
                        <a:defRPr sz="1799" kern="1200">
                          <a:solidFill>
                            <a:schemeClr val="dk1"/>
                          </a:solidFill>
                          <a:latin typeface="Arial"/>
                        </a:defRPr>
                      </a:lvl1pPr>
                      <a:lvl2pPr marL="457063" algn="l" defTabSz="914126" rtl="0" eaLnBrk="1" latinLnBrk="0" hangingPunct="1">
                        <a:defRPr sz="1799" kern="1200">
                          <a:solidFill>
                            <a:schemeClr val="dk1"/>
                          </a:solidFill>
                          <a:latin typeface="Arial"/>
                        </a:defRPr>
                      </a:lvl2pPr>
                      <a:lvl3pPr marL="914126" algn="l" defTabSz="914126" rtl="0" eaLnBrk="1" latinLnBrk="0" hangingPunct="1">
                        <a:defRPr sz="1799" kern="1200">
                          <a:solidFill>
                            <a:schemeClr val="dk1"/>
                          </a:solidFill>
                          <a:latin typeface="Arial"/>
                        </a:defRPr>
                      </a:lvl3pPr>
                      <a:lvl4pPr marL="1371189" algn="l" defTabSz="914126" rtl="0" eaLnBrk="1" latinLnBrk="0" hangingPunct="1">
                        <a:defRPr sz="1799" kern="1200">
                          <a:solidFill>
                            <a:schemeClr val="dk1"/>
                          </a:solidFill>
                          <a:latin typeface="Arial"/>
                        </a:defRPr>
                      </a:lvl4pPr>
                      <a:lvl5pPr marL="1828251" algn="l" defTabSz="914126" rtl="0" eaLnBrk="1" latinLnBrk="0" hangingPunct="1">
                        <a:defRPr sz="1799" kern="1200">
                          <a:solidFill>
                            <a:schemeClr val="dk1"/>
                          </a:solidFill>
                          <a:latin typeface="Arial"/>
                        </a:defRPr>
                      </a:lvl5pPr>
                      <a:lvl6pPr marL="2285314" algn="l" defTabSz="914126" rtl="0" eaLnBrk="1" latinLnBrk="0" hangingPunct="1">
                        <a:defRPr sz="1799" kern="1200">
                          <a:solidFill>
                            <a:schemeClr val="dk1"/>
                          </a:solidFill>
                          <a:latin typeface="Arial"/>
                        </a:defRPr>
                      </a:lvl6pPr>
                      <a:lvl7pPr marL="2742377" algn="l" defTabSz="914126" rtl="0" eaLnBrk="1" latinLnBrk="0" hangingPunct="1">
                        <a:defRPr sz="1799" kern="1200">
                          <a:solidFill>
                            <a:schemeClr val="dk1"/>
                          </a:solidFill>
                          <a:latin typeface="Arial"/>
                        </a:defRPr>
                      </a:lvl7pPr>
                      <a:lvl8pPr marL="3199440" algn="l" defTabSz="914126" rtl="0" eaLnBrk="1" latinLnBrk="0" hangingPunct="1">
                        <a:defRPr sz="1799" kern="1200">
                          <a:solidFill>
                            <a:schemeClr val="dk1"/>
                          </a:solidFill>
                          <a:latin typeface="Arial"/>
                        </a:defRPr>
                      </a:lvl8pPr>
                      <a:lvl9pPr marL="3656503" algn="l" defTabSz="914126" rtl="0" eaLnBrk="1" latinLnBrk="0" hangingPunct="1">
                        <a:defRPr sz="1799" kern="1200">
                          <a:solidFill>
                            <a:schemeClr val="dk1"/>
                          </a:solidFill>
                          <a:latin typeface="Arial"/>
                        </a:defRPr>
                      </a:lvl9pPr>
                    </a:lstStyle>
                    <a:p>
                      <a:pPr algn="l"/>
                      <a:r>
                        <a:rPr lang="en-US" sz="2000" dirty="0">
                          <a:solidFill>
                            <a:schemeClr val="bg2">
                              <a:lumMod val="10000"/>
                            </a:schemeClr>
                          </a:solidFill>
                          <a:latin typeface="Calibri" panose="020F0502020204030204" pitchFamily="34" charset="0"/>
                          <a:cs typeface="Calibri" panose="020F0502020204030204" pitchFamily="34" charset="0"/>
                        </a:rPr>
                        <a:t>T3</a:t>
                      </a:r>
                      <a:endParaRPr lang="en-US" sz="2000" i="1" baseline="-25000" dirty="0">
                        <a:solidFill>
                          <a:schemeClr val="bg2">
                            <a:lumMod val="10000"/>
                          </a:schemeClr>
                        </a:solidFill>
                        <a:latin typeface="Calibri" panose="020F0502020204030204" pitchFamily="34" charset="0"/>
                        <a:cs typeface="Calibri" panose="020F0502020204030204" pitchFamily="34" charset="0"/>
                      </a:endParaRPr>
                    </a:p>
                  </a:txBody>
                  <a:tcPr marT="45727" marB="45727">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126" rtl="0" eaLnBrk="1" latinLnBrk="0" hangingPunct="1">
                        <a:defRPr sz="1799" kern="1200">
                          <a:solidFill>
                            <a:schemeClr val="dk1"/>
                          </a:solidFill>
                          <a:latin typeface="Arial"/>
                        </a:defRPr>
                      </a:lvl1pPr>
                      <a:lvl2pPr marL="457063" algn="l" defTabSz="914126" rtl="0" eaLnBrk="1" latinLnBrk="0" hangingPunct="1">
                        <a:defRPr sz="1799" kern="1200">
                          <a:solidFill>
                            <a:schemeClr val="dk1"/>
                          </a:solidFill>
                          <a:latin typeface="Arial"/>
                        </a:defRPr>
                      </a:lvl2pPr>
                      <a:lvl3pPr marL="914126" algn="l" defTabSz="914126" rtl="0" eaLnBrk="1" latinLnBrk="0" hangingPunct="1">
                        <a:defRPr sz="1799" kern="1200">
                          <a:solidFill>
                            <a:schemeClr val="dk1"/>
                          </a:solidFill>
                          <a:latin typeface="Arial"/>
                        </a:defRPr>
                      </a:lvl3pPr>
                      <a:lvl4pPr marL="1371189" algn="l" defTabSz="914126" rtl="0" eaLnBrk="1" latinLnBrk="0" hangingPunct="1">
                        <a:defRPr sz="1799" kern="1200">
                          <a:solidFill>
                            <a:schemeClr val="dk1"/>
                          </a:solidFill>
                          <a:latin typeface="Arial"/>
                        </a:defRPr>
                      </a:lvl4pPr>
                      <a:lvl5pPr marL="1828251" algn="l" defTabSz="914126" rtl="0" eaLnBrk="1" latinLnBrk="0" hangingPunct="1">
                        <a:defRPr sz="1799" kern="1200">
                          <a:solidFill>
                            <a:schemeClr val="dk1"/>
                          </a:solidFill>
                          <a:latin typeface="Arial"/>
                        </a:defRPr>
                      </a:lvl5pPr>
                      <a:lvl6pPr marL="2285314" algn="l" defTabSz="914126" rtl="0" eaLnBrk="1" latinLnBrk="0" hangingPunct="1">
                        <a:defRPr sz="1799" kern="1200">
                          <a:solidFill>
                            <a:schemeClr val="dk1"/>
                          </a:solidFill>
                          <a:latin typeface="Arial"/>
                        </a:defRPr>
                      </a:lvl6pPr>
                      <a:lvl7pPr marL="2742377" algn="l" defTabSz="914126" rtl="0" eaLnBrk="1" latinLnBrk="0" hangingPunct="1">
                        <a:defRPr sz="1799" kern="1200">
                          <a:solidFill>
                            <a:schemeClr val="dk1"/>
                          </a:solidFill>
                          <a:latin typeface="Arial"/>
                        </a:defRPr>
                      </a:lvl7pPr>
                      <a:lvl8pPr marL="3199440" algn="l" defTabSz="914126" rtl="0" eaLnBrk="1" latinLnBrk="0" hangingPunct="1">
                        <a:defRPr sz="1799" kern="1200">
                          <a:solidFill>
                            <a:schemeClr val="dk1"/>
                          </a:solidFill>
                          <a:latin typeface="Arial"/>
                        </a:defRPr>
                      </a:lvl8pPr>
                      <a:lvl9pPr marL="3656503" algn="l" defTabSz="914126" rtl="0" eaLnBrk="1" latinLnBrk="0" hangingPunct="1">
                        <a:defRPr sz="1799" kern="1200">
                          <a:solidFill>
                            <a:schemeClr val="dk1"/>
                          </a:solidFill>
                          <a:latin typeface="Arial"/>
                        </a:defRPr>
                      </a:lvl9pPr>
                    </a:lstStyle>
                    <a:p>
                      <a:pPr algn="ctr"/>
                      <a:r>
                        <a:rPr lang="en-US" sz="2000" dirty="0">
                          <a:solidFill>
                            <a:schemeClr val="bg2">
                              <a:lumMod val="10000"/>
                            </a:schemeClr>
                          </a:solidFill>
                          <a:latin typeface="Calibri" panose="020F0502020204030204" pitchFamily="34" charset="0"/>
                          <a:cs typeface="Calibri" panose="020F0502020204030204" pitchFamily="34" charset="0"/>
                        </a:rPr>
                        <a:t>IIB</a:t>
                      </a:r>
                    </a:p>
                  </a:txBody>
                  <a:tcPr marT="45727" marB="45727">
                    <a:lnL w="28575"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126" rtl="0" eaLnBrk="1" latinLnBrk="0" hangingPunct="1">
                        <a:defRPr sz="1799" kern="1200">
                          <a:solidFill>
                            <a:schemeClr val="dk1"/>
                          </a:solidFill>
                          <a:latin typeface="Arial"/>
                        </a:defRPr>
                      </a:lvl1pPr>
                      <a:lvl2pPr marL="457063" algn="l" defTabSz="914126" rtl="0" eaLnBrk="1" latinLnBrk="0" hangingPunct="1">
                        <a:defRPr sz="1799" kern="1200">
                          <a:solidFill>
                            <a:schemeClr val="dk1"/>
                          </a:solidFill>
                          <a:latin typeface="Arial"/>
                        </a:defRPr>
                      </a:lvl2pPr>
                      <a:lvl3pPr marL="914126" algn="l" defTabSz="914126" rtl="0" eaLnBrk="1" latinLnBrk="0" hangingPunct="1">
                        <a:defRPr sz="1799" kern="1200">
                          <a:solidFill>
                            <a:schemeClr val="dk1"/>
                          </a:solidFill>
                          <a:latin typeface="Arial"/>
                        </a:defRPr>
                      </a:lvl3pPr>
                      <a:lvl4pPr marL="1371189" algn="l" defTabSz="914126" rtl="0" eaLnBrk="1" latinLnBrk="0" hangingPunct="1">
                        <a:defRPr sz="1799" kern="1200">
                          <a:solidFill>
                            <a:schemeClr val="dk1"/>
                          </a:solidFill>
                          <a:latin typeface="Arial"/>
                        </a:defRPr>
                      </a:lvl4pPr>
                      <a:lvl5pPr marL="1828251" algn="l" defTabSz="914126" rtl="0" eaLnBrk="1" latinLnBrk="0" hangingPunct="1">
                        <a:defRPr sz="1799" kern="1200">
                          <a:solidFill>
                            <a:schemeClr val="dk1"/>
                          </a:solidFill>
                          <a:latin typeface="Arial"/>
                        </a:defRPr>
                      </a:lvl5pPr>
                      <a:lvl6pPr marL="2285314" algn="l" defTabSz="914126" rtl="0" eaLnBrk="1" latinLnBrk="0" hangingPunct="1">
                        <a:defRPr sz="1799" kern="1200">
                          <a:solidFill>
                            <a:schemeClr val="dk1"/>
                          </a:solidFill>
                          <a:latin typeface="Arial"/>
                        </a:defRPr>
                      </a:lvl6pPr>
                      <a:lvl7pPr marL="2742377" algn="l" defTabSz="914126" rtl="0" eaLnBrk="1" latinLnBrk="0" hangingPunct="1">
                        <a:defRPr sz="1799" kern="1200">
                          <a:solidFill>
                            <a:schemeClr val="dk1"/>
                          </a:solidFill>
                          <a:latin typeface="Arial"/>
                        </a:defRPr>
                      </a:lvl7pPr>
                      <a:lvl8pPr marL="3199440" algn="l" defTabSz="914126" rtl="0" eaLnBrk="1" latinLnBrk="0" hangingPunct="1">
                        <a:defRPr sz="1799" kern="1200">
                          <a:solidFill>
                            <a:schemeClr val="dk1"/>
                          </a:solidFill>
                          <a:latin typeface="Arial"/>
                        </a:defRPr>
                      </a:lvl8pPr>
                      <a:lvl9pPr marL="3656503" algn="l" defTabSz="914126" rtl="0" eaLnBrk="1" latinLnBrk="0" hangingPunct="1">
                        <a:defRPr sz="1799"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bg2">
                              <a:lumMod val="10000"/>
                            </a:schemeClr>
                          </a:solidFill>
                          <a:latin typeface="Calibri" panose="020F0502020204030204" pitchFamily="34" charset="0"/>
                          <a:cs typeface="Calibri" panose="020F0502020204030204" pitchFamily="34" charset="0"/>
                        </a:rPr>
                        <a:t>IIIA</a:t>
                      </a:r>
                    </a:p>
                  </a:txBody>
                  <a:tcPr marT="45727" marB="45727">
                    <a:lnL w="635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66CCFF"/>
                    </a:solidFill>
                  </a:tcPr>
                </a:tc>
                <a:tc>
                  <a:txBody>
                    <a:bodyPr/>
                    <a:lstStyle>
                      <a:lvl1pPr marL="0" algn="l" defTabSz="914126" rtl="0" eaLnBrk="1" latinLnBrk="0" hangingPunct="1">
                        <a:defRPr sz="1799" kern="1200">
                          <a:solidFill>
                            <a:schemeClr val="dk1"/>
                          </a:solidFill>
                          <a:latin typeface="Arial"/>
                        </a:defRPr>
                      </a:lvl1pPr>
                      <a:lvl2pPr marL="457063" algn="l" defTabSz="914126" rtl="0" eaLnBrk="1" latinLnBrk="0" hangingPunct="1">
                        <a:defRPr sz="1799" kern="1200">
                          <a:solidFill>
                            <a:schemeClr val="dk1"/>
                          </a:solidFill>
                          <a:latin typeface="Arial"/>
                        </a:defRPr>
                      </a:lvl2pPr>
                      <a:lvl3pPr marL="914126" algn="l" defTabSz="914126" rtl="0" eaLnBrk="1" latinLnBrk="0" hangingPunct="1">
                        <a:defRPr sz="1799" kern="1200">
                          <a:solidFill>
                            <a:schemeClr val="dk1"/>
                          </a:solidFill>
                          <a:latin typeface="Arial"/>
                        </a:defRPr>
                      </a:lvl3pPr>
                      <a:lvl4pPr marL="1371189" algn="l" defTabSz="914126" rtl="0" eaLnBrk="1" latinLnBrk="0" hangingPunct="1">
                        <a:defRPr sz="1799" kern="1200">
                          <a:solidFill>
                            <a:schemeClr val="dk1"/>
                          </a:solidFill>
                          <a:latin typeface="Arial"/>
                        </a:defRPr>
                      </a:lvl4pPr>
                      <a:lvl5pPr marL="1828251" algn="l" defTabSz="914126" rtl="0" eaLnBrk="1" latinLnBrk="0" hangingPunct="1">
                        <a:defRPr sz="1799" kern="1200">
                          <a:solidFill>
                            <a:schemeClr val="dk1"/>
                          </a:solidFill>
                          <a:latin typeface="Arial"/>
                        </a:defRPr>
                      </a:lvl5pPr>
                      <a:lvl6pPr marL="2285314" algn="l" defTabSz="914126" rtl="0" eaLnBrk="1" latinLnBrk="0" hangingPunct="1">
                        <a:defRPr sz="1799" kern="1200">
                          <a:solidFill>
                            <a:schemeClr val="dk1"/>
                          </a:solidFill>
                          <a:latin typeface="Arial"/>
                        </a:defRPr>
                      </a:lvl6pPr>
                      <a:lvl7pPr marL="2742377" algn="l" defTabSz="914126" rtl="0" eaLnBrk="1" latinLnBrk="0" hangingPunct="1">
                        <a:defRPr sz="1799" kern="1200">
                          <a:solidFill>
                            <a:schemeClr val="dk1"/>
                          </a:solidFill>
                          <a:latin typeface="Arial"/>
                        </a:defRPr>
                      </a:lvl7pPr>
                      <a:lvl8pPr marL="3199440" algn="l" defTabSz="914126" rtl="0" eaLnBrk="1" latinLnBrk="0" hangingPunct="1">
                        <a:defRPr sz="1799" kern="1200">
                          <a:solidFill>
                            <a:schemeClr val="dk1"/>
                          </a:solidFill>
                          <a:latin typeface="Arial"/>
                        </a:defRPr>
                      </a:lvl8pPr>
                      <a:lvl9pPr marL="3656503" algn="l" defTabSz="914126" rtl="0" eaLnBrk="1" latinLnBrk="0" hangingPunct="1">
                        <a:defRPr sz="1799"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kern="1200" dirty="0">
                          <a:solidFill>
                            <a:schemeClr val="bg2">
                              <a:lumMod val="10000"/>
                            </a:schemeClr>
                          </a:solidFill>
                          <a:latin typeface="Calibri" panose="020F0502020204030204" pitchFamily="34" charset="0"/>
                          <a:ea typeface="+mn-ea"/>
                          <a:cs typeface="Calibri" panose="020F0502020204030204" pitchFamily="34" charset="0"/>
                        </a:rPr>
                        <a:t>IIIB</a:t>
                      </a:r>
                    </a:p>
                  </a:txBody>
                  <a:tcPr marT="45727" marB="45727">
                    <a:lnL w="28575" cap="flat" cmpd="sng" algn="ctr">
                      <a:noFill/>
                      <a:prstDash val="solid"/>
                      <a:round/>
                      <a:headEnd type="none" w="med" len="med"/>
                      <a:tailEnd type="none" w="med" len="med"/>
                    </a:lnL>
                    <a:lnR w="6350" cap="flat" cmpd="sng" algn="ctr">
                      <a:noFill/>
                      <a:prstDash val="solid"/>
                      <a:round/>
                      <a:headEnd type="none" w="med" len="med"/>
                      <a:tailEnd type="none" w="med" len="med"/>
                    </a:lnR>
                    <a:lnT w="28575"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126" rtl="0" eaLnBrk="1" latinLnBrk="0" hangingPunct="1">
                        <a:defRPr sz="1799" kern="1200">
                          <a:solidFill>
                            <a:schemeClr val="dk1"/>
                          </a:solidFill>
                          <a:latin typeface="Arial"/>
                        </a:defRPr>
                      </a:lvl1pPr>
                      <a:lvl2pPr marL="457063" algn="l" defTabSz="914126" rtl="0" eaLnBrk="1" latinLnBrk="0" hangingPunct="1">
                        <a:defRPr sz="1799" kern="1200">
                          <a:solidFill>
                            <a:schemeClr val="dk1"/>
                          </a:solidFill>
                          <a:latin typeface="Arial"/>
                        </a:defRPr>
                      </a:lvl2pPr>
                      <a:lvl3pPr marL="914126" algn="l" defTabSz="914126" rtl="0" eaLnBrk="1" latinLnBrk="0" hangingPunct="1">
                        <a:defRPr sz="1799" kern="1200">
                          <a:solidFill>
                            <a:schemeClr val="dk1"/>
                          </a:solidFill>
                          <a:latin typeface="Arial"/>
                        </a:defRPr>
                      </a:lvl3pPr>
                      <a:lvl4pPr marL="1371189" algn="l" defTabSz="914126" rtl="0" eaLnBrk="1" latinLnBrk="0" hangingPunct="1">
                        <a:defRPr sz="1799" kern="1200">
                          <a:solidFill>
                            <a:schemeClr val="dk1"/>
                          </a:solidFill>
                          <a:latin typeface="Arial"/>
                        </a:defRPr>
                      </a:lvl4pPr>
                      <a:lvl5pPr marL="1828251" algn="l" defTabSz="914126" rtl="0" eaLnBrk="1" latinLnBrk="0" hangingPunct="1">
                        <a:defRPr sz="1799" kern="1200">
                          <a:solidFill>
                            <a:schemeClr val="dk1"/>
                          </a:solidFill>
                          <a:latin typeface="Arial"/>
                        </a:defRPr>
                      </a:lvl5pPr>
                      <a:lvl6pPr marL="2285314" algn="l" defTabSz="914126" rtl="0" eaLnBrk="1" latinLnBrk="0" hangingPunct="1">
                        <a:defRPr sz="1799" kern="1200">
                          <a:solidFill>
                            <a:schemeClr val="dk1"/>
                          </a:solidFill>
                          <a:latin typeface="Arial"/>
                        </a:defRPr>
                      </a:lvl6pPr>
                      <a:lvl7pPr marL="2742377" algn="l" defTabSz="914126" rtl="0" eaLnBrk="1" latinLnBrk="0" hangingPunct="1">
                        <a:defRPr sz="1799" kern="1200">
                          <a:solidFill>
                            <a:schemeClr val="dk1"/>
                          </a:solidFill>
                          <a:latin typeface="Arial"/>
                        </a:defRPr>
                      </a:lvl7pPr>
                      <a:lvl8pPr marL="3199440" algn="l" defTabSz="914126" rtl="0" eaLnBrk="1" latinLnBrk="0" hangingPunct="1">
                        <a:defRPr sz="1799" kern="1200">
                          <a:solidFill>
                            <a:schemeClr val="dk1"/>
                          </a:solidFill>
                          <a:latin typeface="Arial"/>
                        </a:defRPr>
                      </a:lvl8pPr>
                      <a:lvl9pPr marL="3656503" algn="l" defTabSz="914126" rtl="0" eaLnBrk="1" latinLnBrk="0" hangingPunct="1">
                        <a:defRPr sz="1799"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latin typeface="Calibri" panose="020F0502020204030204" pitchFamily="34" charset="0"/>
                          <a:cs typeface="Calibri" panose="020F0502020204030204" pitchFamily="34" charset="0"/>
                        </a:rPr>
                        <a:t>IIIC</a:t>
                      </a:r>
                    </a:p>
                  </a:txBody>
                  <a:tcPr marT="45727" marB="45727">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190549056"/>
                  </a:ext>
                </a:extLst>
              </a:tr>
              <a:tr h="395517">
                <a:tc>
                  <a:txBody>
                    <a:bodyPr/>
                    <a:lstStyle>
                      <a:lvl1pPr marL="0" algn="l" defTabSz="914126" rtl="0" eaLnBrk="1" latinLnBrk="0" hangingPunct="1">
                        <a:defRPr sz="1799" kern="1200">
                          <a:solidFill>
                            <a:schemeClr val="dk1"/>
                          </a:solidFill>
                          <a:latin typeface="Arial"/>
                        </a:defRPr>
                      </a:lvl1pPr>
                      <a:lvl2pPr marL="457063" algn="l" defTabSz="914126" rtl="0" eaLnBrk="1" latinLnBrk="0" hangingPunct="1">
                        <a:defRPr sz="1799" kern="1200">
                          <a:solidFill>
                            <a:schemeClr val="dk1"/>
                          </a:solidFill>
                          <a:latin typeface="Arial"/>
                        </a:defRPr>
                      </a:lvl2pPr>
                      <a:lvl3pPr marL="914126" algn="l" defTabSz="914126" rtl="0" eaLnBrk="1" latinLnBrk="0" hangingPunct="1">
                        <a:defRPr sz="1799" kern="1200">
                          <a:solidFill>
                            <a:schemeClr val="dk1"/>
                          </a:solidFill>
                          <a:latin typeface="Arial"/>
                        </a:defRPr>
                      </a:lvl3pPr>
                      <a:lvl4pPr marL="1371189" algn="l" defTabSz="914126" rtl="0" eaLnBrk="1" latinLnBrk="0" hangingPunct="1">
                        <a:defRPr sz="1799" kern="1200">
                          <a:solidFill>
                            <a:schemeClr val="dk1"/>
                          </a:solidFill>
                          <a:latin typeface="Arial"/>
                        </a:defRPr>
                      </a:lvl4pPr>
                      <a:lvl5pPr marL="1828251" algn="l" defTabSz="914126" rtl="0" eaLnBrk="1" latinLnBrk="0" hangingPunct="1">
                        <a:defRPr sz="1799" kern="1200">
                          <a:solidFill>
                            <a:schemeClr val="dk1"/>
                          </a:solidFill>
                          <a:latin typeface="Arial"/>
                        </a:defRPr>
                      </a:lvl5pPr>
                      <a:lvl6pPr marL="2285314" algn="l" defTabSz="914126" rtl="0" eaLnBrk="1" latinLnBrk="0" hangingPunct="1">
                        <a:defRPr sz="1799" kern="1200">
                          <a:solidFill>
                            <a:schemeClr val="dk1"/>
                          </a:solidFill>
                          <a:latin typeface="Arial"/>
                        </a:defRPr>
                      </a:lvl6pPr>
                      <a:lvl7pPr marL="2742377" algn="l" defTabSz="914126" rtl="0" eaLnBrk="1" latinLnBrk="0" hangingPunct="1">
                        <a:defRPr sz="1799" kern="1200">
                          <a:solidFill>
                            <a:schemeClr val="dk1"/>
                          </a:solidFill>
                          <a:latin typeface="Arial"/>
                        </a:defRPr>
                      </a:lvl7pPr>
                      <a:lvl8pPr marL="3199440" algn="l" defTabSz="914126" rtl="0" eaLnBrk="1" latinLnBrk="0" hangingPunct="1">
                        <a:defRPr sz="1799" kern="1200">
                          <a:solidFill>
                            <a:schemeClr val="dk1"/>
                          </a:solidFill>
                          <a:latin typeface="Arial"/>
                        </a:defRPr>
                      </a:lvl8pPr>
                      <a:lvl9pPr marL="3656503" algn="l" defTabSz="914126" rtl="0" eaLnBrk="1" latinLnBrk="0" hangingPunct="1">
                        <a:defRPr sz="1799" kern="1200">
                          <a:solidFill>
                            <a:schemeClr val="dk1"/>
                          </a:solidFill>
                          <a:latin typeface="Arial"/>
                        </a:defRPr>
                      </a:lvl9pPr>
                    </a:lstStyle>
                    <a:p>
                      <a:r>
                        <a:rPr lang="en-US" sz="2000" b="1" dirty="0">
                          <a:solidFill>
                            <a:schemeClr val="bg2">
                              <a:lumMod val="10000"/>
                            </a:schemeClr>
                          </a:solidFill>
                          <a:latin typeface="Calibri" panose="020F0502020204030204" pitchFamily="34" charset="0"/>
                          <a:cs typeface="Calibri" panose="020F0502020204030204" pitchFamily="34" charset="0"/>
                        </a:rPr>
                        <a:t>T4</a:t>
                      </a:r>
                    </a:p>
                  </a:txBody>
                  <a:tcPr marT="45727" marB="4572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126" rtl="0" eaLnBrk="1" latinLnBrk="0" hangingPunct="1">
                        <a:defRPr sz="1799" kern="1200">
                          <a:solidFill>
                            <a:schemeClr val="dk1"/>
                          </a:solidFill>
                          <a:latin typeface="Arial"/>
                        </a:defRPr>
                      </a:lvl1pPr>
                      <a:lvl2pPr marL="457063" algn="l" defTabSz="914126" rtl="0" eaLnBrk="1" latinLnBrk="0" hangingPunct="1">
                        <a:defRPr sz="1799" kern="1200">
                          <a:solidFill>
                            <a:schemeClr val="dk1"/>
                          </a:solidFill>
                          <a:latin typeface="Arial"/>
                        </a:defRPr>
                      </a:lvl2pPr>
                      <a:lvl3pPr marL="914126" algn="l" defTabSz="914126" rtl="0" eaLnBrk="1" latinLnBrk="0" hangingPunct="1">
                        <a:defRPr sz="1799" kern="1200">
                          <a:solidFill>
                            <a:schemeClr val="dk1"/>
                          </a:solidFill>
                          <a:latin typeface="Arial"/>
                        </a:defRPr>
                      </a:lvl3pPr>
                      <a:lvl4pPr marL="1371189" algn="l" defTabSz="914126" rtl="0" eaLnBrk="1" latinLnBrk="0" hangingPunct="1">
                        <a:defRPr sz="1799" kern="1200">
                          <a:solidFill>
                            <a:schemeClr val="dk1"/>
                          </a:solidFill>
                          <a:latin typeface="Arial"/>
                        </a:defRPr>
                      </a:lvl4pPr>
                      <a:lvl5pPr marL="1828251" algn="l" defTabSz="914126" rtl="0" eaLnBrk="1" latinLnBrk="0" hangingPunct="1">
                        <a:defRPr sz="1799" kern="1200">
                          <a:solidFill>
                            <a:schemeClr val="dk1"/>
                          </a:solidFill>
                          <a:latin typeface="Arial"/>
                        </a:defRPr>
                      </a:lvl5pPr>
                      <a:lvl6pPr marL="2285314" algn="l" defTabSz="914126" rtl="0" eaLnBrk="1" latinLnBrk="0" hangingPunct="1">
                        <a:defRPr sz="1799" kern="1200">
                          <a:solidFill>
                            <a:schemeClr val="dk1"/>
                          </a:solidFill>
                          <a:latin typeface="Arial"/>
                        </a:defRPr>
                      </a:lvl6pPr>
                      <a:lvl7pPr marL="2742377" algn="l" defTabSz="914126" rtl="0" eaLnBrk="1" latinLnBrk="0" hangingPunct="1">
                        <a:defRPr sz="1799" kern="1200">
                          <a:solidFill>
                            <a:schemeClr val="dk1"/>
                          </a:solidFill>
                          <a:latin typeface="Arial"/>
                        </a:defRPr>
                      </a:lvl7pPr>
                      <a:lvl8pPr marL="3199440" algn="l" defTabSz="914126" rtl="0" eaLnBrk="1" latinLnBrk="0" hangingPunct="1">
                        <a:defRPr sz="1799" kern="1200">
                          <a:solidFill>
                            <a:schemeClr val="dk1"/>
                          </a:solidFill>
                          <a:latin typeface="Arial"/>
                        </a:defRPr>
                      </a:lvl8pPr>
                      <a:lvl9pPr marL="3656503" algn="l" defTabSz="914126" rtl="0" eaLnBrk="1" latinLnBrk="0" hangingPunct="1">
                        <a:defRPr sz="1799" kern="1200">
                          <a:solidFill>
                            <a:schemeClr val="dk1"/>
                          </a:solidFill>
                          <a:latin typeface="Arial"/>
                        </a:defRPr>
                      </a:lvl9pPr>
                    </a:lstStyle>
                    <a:p>
                      <a:pPr marL="0" marR="0" lvl="0" indent="0" algn="l" defTabSz="914126" rtl="0" eaLnBrk="1" fontAlgn="auto" latinLnBrk="0" hangingPunct="1">
                        <a:lnSpc>
                          <a:spcPct val="100000"/>
                        </a:lnSpc>
                        <a:spcBef>
                          <a:spcPts val="0"/>
                        </a:spcBef>
                        <a:spcAft>
                          <a:spcPts val="0"/>
                        </a:spcAft>
                        <a:buClrTx/>
                        <a:buSzTx/>
                        <a:buFontTx/>
                        <a:buNone/>
                        <a:tabLst/>
                        <a:defRPr/>
                      </a:pPr>
                      <a:r>
                        <a:rPr lang="en-US" sz="2000" dirty="0">
                          <a:solidFill>
                            <a:schemeClr val="bg2">
                              <a:lumMod val="10000"/>
                            </a:schemeClr>
                          </a:solidFill>
                          <a:latin typeface="Calibri" panose="020F0502020204030204" pitchFamily="34" charset="0"/>
                          <a:cs typeface="Calibri" panose="020F0502020204030204" pitchFamily="34" charset="0"/>
                        </a:rPr>
                        <a:t>T4</a:t>
                      </a:r>
                      <a:endParaRPr lang="en-US" sz="2000" i="1" baseline="0" dirty="0">
                        <a:solidFill>
                          <a:schemeClr val="bg2">
                            <a:lumMod val="10000"/>
                          </a:schemeClr>
                        </a:solidFill>
                        <a:latin typeface="Calibri" panose="020F0502020204030204" pitchFamily="34" charset="0"/>
                        <a:cs typeface="Calibri" panose="020F0502020204030204" pitchFamily="34" charset="0"/>
                      </a:endParaRPr>
                    </a:p>
                  </a:txBody>
                  <a:tcPr marT="45727" marB="45727">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126" rtl="0" eaLnBrk="1" latinLnBrk="0" hangingPunct="1">
                        <a:defRPr sz="1799" kern="1200">
                          <a:solidFill>
                            <a:schemeClr val="dk1"/>
                          </a:solidFill>
                          <a:latin typeface="Arial"/>
                        </a:defRPr>
                      </a:lvl1pPr>
                      <a:lvl2pPr marL="457063" algn="l" defTabSz="914126" rtl="0" eaLnBrk="1" latinLnBrk="0" hangingPunct="1">
                        <a:defRPr sz="1799" kern="1200">
                          <a:solidFill>
                            <a:schemeClr val="dk1"/>
                          </a:solidFill>
                          <a:latin typeface="Arial"/>
                        </a:defRPr>
                      </a:lvl2pPr>
                      <a:lvl3pPr marL="914126" algn="l" defTabSz="914126" rtl="0" eaLnBrk="1" latinLnBrk="0" hangingPunct="1">
                        <a:defRPr sz="1799" kern="1200">
                          <a:solidFill>
                            <a:schemeClr val="dk1"/>
                          </a:solidFill>
                          <a:latin typeface="Arial"/>
                        </a:defRPr>
                      </a:lvl3pPr>
                      <a:lvl4pPr marL="1371189" algn="l" defTabSz="914126" rtl="0" eaLnBrk="1" latinLnBrk="0" hangingPunct="1">
                        <a:defRPr sz="1799" kern="1200">
                          <a:solidFill>
                            <a:schemeClr val="dk1"/>
                          </a:solidFill>
                          <a:latin typeface="Arial"/>
                        </a:defRPr>
                      </a:lvl4pPr>
                      <a:lvl5pPr marL="1828251" algn="l" defTabSz="914126" rtl="0" eaLnBrk="1" latinLnBrk="0" hangingPunct="1">
                        <a:defRPr sz="1799" kern="1200">
                          <a:solidFill>
                            <a:schemeClr val="dk1"/>
                          </a:solidFill>
                          <a:latin typeface="Arial"/>
                        </a:defRPr>
                      </a:lvl5pPr>
                      <a:lvl6pPr marL="2285314" algn="l" defTabSz="914126" rtl="0" eaLnBrk="1" latinLnBrk="0" hangingPunct="1">
                        <a:defRPr sz="1799" kern="1200">
                          <a:solidFill>
                            <a:schemeClr val="dk1"/>
                          </a:solidFill>
                          <a:latin typeface="Arial"/>
                        </a:defRPr>
                      </a:lvl6pPr>
                      <a:lvl7pPr marL="2742377" algn="l" defTabSz="914126" rtl="0" eaLnBrk="1" latinLnBrk="0" hangingPunct="1">
                        <a:defRPr sz="1799" kern="1200">
                          <a:solidFill>
                            <a:schemeClr val="dk1"/>
                          </a:solidFill>
                          <a:latin typeface="Arial"/>
                        </a:defRPr>
                      </a:lvl7pPr>
                      <a:lvl8pPr marL="3199440" algn="l" defTabSz="914126" rtl="0" eaLnBrk="1" latinLnBrk="0" hangingPunct="1">
                        <a:defRPr sz="1799" kern="1200">
                          <a:solidFill>
                            <a:schemeClr val="dk1"/>
                          </a:solidFill>
                          <a:latin typeface="Arial"/>
                        </a:defRPr>
                      </a:lvl8pPr>
                      <a:lvl9pPr marL="3656503" algn="l" defTabSz="914126" rtl="0" eaLnBrk="1" latinLnBrk="0" hangingPunct="1">
                        <a:defRPr sz="1799"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bg2">
                              <a:lumMod val="10000"/>
                            </a:schemeClr>
                          </a:solidFill>
                          <a:latin typeface="Calibri" panose="020F0502020204030204" pitchFamily="34" charset="0"/>
                          <a:cs typeface="Calibri" panose="020F0502020204030204" pitchFamily="34" charset="0"/>
                        </a:rPr>
                        <a:t>IIIA</a:t>
                      </a:r>
                    </a:p>
                  </a:txBody>
                  <a:tcPr marT="45727" marB="45727">
                    <a:lnL w="28575"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66CCFF"/>
                    </a:solidFill>
                  </a:tcPr>
                </a:tc>
                <a:tc>
                  <a:txBody>
                    <a:bodyPr/>
                    <a:lstStyle>
                      <a:lvl1pPr marL="0" algn="l" defTabSz="914126" rtl="0" eaLnBrk="1" latinLnBrk="0" hangingPunct="1">
                        <a:defRPr sz="1799" kern="1200">
                          <a:solidFill>
                            <a:schemeClr val="dk1"/>
                          </a:solidFill>
                          <a:latin typeface="Arial"/>
                        </a:defRPr>
                      </a:lvl1pPr>
                      <a:lvl2pPr marL="457063" algn="l" defTabSz="914126" rtl="0" eaLnBrk="1" latinLnBrk="0" hangingPunct="1">
                        <a:defRPr sz="1799" kern="1200">
                          <a:solidFill>
                            <a:schemeClr val="dk1"/>
                          </a:solidFill>
                          <a:latin typeface="Arial"/>
                        </a:defRPr>
                      </a:lvl2pPr>
                      <a:lvl3pPr marL="914126" algn="l" defTabSz="914126" rtl="0" eaLnBrk="1" latinLnBrk="0" hangingPunct="1">
                        <a:defRPr sz="1799" kern="1200">
                          <a:solidFill>
                            <a:schemeClr val="dk1"/>
                          </a:solidFill>
                          <a:latin typeface="Arial"/>
                        </a:defRPr>
                      </a:lvl3pPr>
                      <a:lvl4pPr marL="1371189" algn="l" defTabSz="914126" rtl="0" eaLnBrk="1" latinLnBrk="0" hangingPunct="1">
                        <a:defRPr sz="1799" kern="1200">
                          <a:solidFill>
                            <a:schemeClr val="dk1"/>
                          </a:solidFill>
                          <a:latin typeface="Arial"/>
                        </a:defRPr>
                      </a:lvl4pPr>
                      <a:lvl5pPr marL="1828251" algn="l" defTabSz="914126" rtl="0" eaLnBrk="1" latinLnBrk="0" hangingPunct="1">
                        <a:defRPr sz="1799" kern="1200">
                          <a:solidFill>
                            <a:schemeClr val="dk1"/>
                          </a:solidFill>
                          <a:latin typeface="Arial"/>
                        </a:defRPr>
                      </a:lvl5pPr>
                      <a:lvl6pPr marL="2285314" algn="l" defTabSz="914126" rtl="0" eaLnBrk="1" latinLnBrk="0" hangingPunct="1">
                        <a:defRPr sz="1799" kern="1200">
                          <a:solidFill>
                            <a:schemeClr val="dk1"/>
                          </a:solidFill>
                          <a:latin typeface="Arial"/>
                        </a:defRPr>
                      </a:lvl6pPr>
                      <a:lvl7pPr marL="2742377" algn="l" defTabSz="914126" rtl="0" eaLnBrk="1" latinLnBrk="0" hangingPunct="1">
                        <a:defRPr sz="1799" kern="1200">
                          <a:solidFill>
                            <a:schemeClr val="dk1"/>
                          </a:solidFill>
                          <a:latin typeface="Arial"/>
                        </a:defRPr>
                      </a:lvl7pPr>
                      <a:lvl8pPr marL="3199440" algn="l" defTabSz="914126" rtl="0" eaLnBrk="1" latinLnBrk="0" hangingPunct="1">
                        <a:defRPr sz="1799" kern="1200">
                          <a:solidFill>
                            <a:schemeClr val="dk1"/>
                          </a:solidFill>
                          <a:latin typeface="Arial"/>
                        </a:defRPr>
                      </a:lvl8pPr>
                      <a:lvl9pPr marL="3656503" algn="l" defTabSz="914126" rtl="0" eaLnBrk="1" latinLnBrk="0" hangingPunct="1">
                        <a:defRPr sz="1799"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bg2">
                              <a:lumMod val="10000"/>
                            </a:schemeClr>
                          </a:solidFill>
                          <a:latin typeface="Calibri" panose="020F0502020204030204" pitchFamily="34" charset="0"/>
                          <a:cs typeface="Calibri" panose="020F0502020204030204" pitchFamily="34" charset="0"/>
                        </a:rPr>
                        <a:t>IIIA</a:t>
                      </a:r>
                    </a:p>
                  </a:txBody>
                  <a:tcPr marT="45727" marB="45727">
                    <a:lnL w="6350" cap="flat" cmpd="sng" algn="ctr">
                      <a:noFill/>
                      <a:prstDash val="solid"/>
                      <a:round/>
                      <a:headEnd type="none" w="med" len="med"/>
                      <a:tailEnd type="none" w="med" len="med"/>
                    </a:lnL>
                    <a:lnR w="28575" cap="flat" cmpd="sng" algn="ctr">
                      <a:noFill/>
                      <a:prstDash val="solid"/>
                      <a:round/>
                      <a:headEnd type="none" w="med" len="med"/>
                      <a:tailEnd type="none" w="med" len="med"/>
                    </a:lnR>
                    <a:lnT w="635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66CCFF"/>
                    </a:solidFill>
                  </a:tcPr>
                </a:tc>
                <a:tc>
                  <a:txBody>
                    <a:bodyPr/>
                    <a:lstStyle>
                      <a:lvl1pPr marL="0" algn="l" defTabSz="914126" rtl="0" eaLnBrk="1" latinLnBrk="0" hangingPunct="1">
                        <a:defRPr sz="1799" kern="1200">
                          <a:solidFill>
                            <a:schemeClr val="dk1"/>
                          </a:solidFill>
                          <a:latin typeface="Arial"/>
                        </a:defRPr>
                      </a:lvl1pPr>
                      <a:lvl2pPr marL="457063" algn="l" defTabSz="914126" rtl="0" eaLnBrk="1" latinLnBrk="0" hangingPunct="1">
                        <a:defRPr sz="1799" kern="1200">
                          <a:solidFill>
                            <a:schemeClr val="dk1"/>
                          </a:solidFill>
                          <a:latin typeface="Arial"/>
                        </a:defRPr>
                      </a:lvl2pPr>
                      <a:lvl3pPr marL="914126" algn="l" defTabSz="914126" rtl="0" eaLnBrk="1" latinLnBrk="0" hangingPunct="1">
                        <a:defRPr sz="1799" kern="1200">
                          <a:solidFill>
                            <a:schemeClr val="dk1"/>
                          </a:solidFill>
                          <a:latin typeface="Arial"/>
                        </a:defRPr>
                      </a:lvl3pPr>
                      <a:lvl4pPr marL="1371189" algn="l" defTabSz="914126" rtl="0" eaLnBrk="1" latinLnBrk="0" hangingPunct="1">
                        <a:defRPr sz="1799" kern="1200">
                          <a:solidFill>
                            <a:schemeClr val="dk1"/>
                          </a:solidFill>
                          <a:latin typeface="Arial"/>
                        </a:defRPr>
                      </a:lvl4pPr>
                      <a:lvl5pPr marL="1828251" algn="l" defTabSz="914126" rtl="0" eaLnBrk="1" latinLnBrk="0" hangingPunct="1">
                        <a:defRPr sz="1799" kern="1200">
                          <a:solidFill>
                            <a:schemeClr val="dk1"/>
                          </a:solidFill>
                          <a:latin typeface="Arial"/>
                        </a:defRPr>
                      </a:lvl5pPr>
                      <a:lvl6pPr marL="2285314" algn="l" defTabSz="914126" rtl="0" eaLnBrk="1" latinLnBrk="0" hangingPunct="1">
                        <a:defRPr sz="1799" kern="1200">
                          <a:solidFill>
                            <a:schemeClr val="dk1"/>
                          </a:solidFill>
                          <a:latin typeface="Arial"/>
                        </a:defRPr>
                      </a:lvl6pPr>
                      <a:lvl7pPr marL="2742377" algn="l" defTabSz="914126" rtl="0" eaLnBrk="1" latinLnBrk="0" hangingPunct="1">
                        <a:defRPr sz="1799" kern="1200">
                          <a:solidFill>
                            <a:schemeClr val="dk1"/>
                          </a:solidFill>
                          <a:latin typeface="Arial"/>
                        </a:defRPr>
                      </a:lvl7pPr>
                      <a:lvl8pPr marL="3199440" algn="l" defTabSz="914126" rtl="0" eaLnBrk="1" latinLnBrk="0" hangingPunct="1">
                        <a:defRPr sz="1799" kern="1200">
                          <a:solidFill>
                            <a:schemeClr val="dk1"/>
                          </a:solidFill>
                          <a:latin typeface="Arial"/>
                        </a:defRPr>
                      </a:lvl8pPr>
                      <a:lvl9pPr marL="3656503" algn="l" defTabSz="914126" rtl="0" eaLnBrk="1" latinLnBrk="0" hangingPunct="1">
                        <a:defRPr sz="1799"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kern="1200" dirty="0">
                          <a:solidFill>
                            <a:schemeClr val="bg2">
                              <a:lumMod val="10000"/>
                            </a:schemeClr>
                          </a:solidFill>
                          <a:latin typeface="Calibri" panose="020F0502020204030204" pitchFamily="34" charset="0"/>
                          <a:ea typeface="+mn-ea"/>
                          <a:cs typeface="Calibri" panose="020F0502020204030204" pitchFamily="34" charset="0"/>
                        </a:rPr>
                        <a:t>IIIB</a:t>
                      </a:r>
                    </a:p>
                  </a:txBody>
                  <a:tcPr marT="45727" marB="45727">
                    <a:lnL w="28575"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126" rtl="0" eaLnBrk="1" latinLnBrk="0" hangingPunct="1">
                        <a:defRPr sz="1799" kern="1200">
                          <a:solidFill>
                            <a:schemeClr val="dk1"/>
                          </a:solidFill>
                          <a:latin typeface="Arial"/>
                        </a:defRPr>
                      </a:lvl1pPr>
                      <a:lvl2pPr marL="457063" algn="l" defTabSz="914126" rtl="0" eaLnBrk="1" latinLnBrk="0" hangingPunct="1">
                        <a:defRPr sz="1799" kern="1200">
                          <a:solidFill>
                            <a:schemeClr val="dk1"/>
                          </a:solidFill>
                          <a:latin typeface="Arial"/>
                        </a:defRPr>
                      </a:lvl2pPr>
                      <a:lvl3pPr marL="914126" algn="l" defTabSz="914126" rtl="0" eaLnBrk="1" latinLnBrk="0" hangingPunct="1">
                        <a:defRPr sz="1799" kern="1200">
                          <a:solidFill>
                            <a:schemeClr val="dk1"/>
                          </a:solidFill>
                          <a:latin typeface="Arial"/>
                        </a:defRPr>
                      </a:lvl3pPr>
                      <a:lvl4pPr marL="1371189" algn="l" defTabSz="914126" rtl="0" eaLnBrk="1" latinLnBrk="0" hangingPunct="1">
                        <a:defRPr sz="1799" kern="1200">
                          <a:solidFill>
                            <a:schemeClr val="dk1"/>
                          </a:solidFill>
                          <a:latin typeface="Arial"/>
                        </a:defRPr>
                      </a:lvl4pPr>
                      <a:lvl5pPr marL="1828251" algn="l" defTabSz="914126" rtl="0" eaLnBrk="1" latinLnBrk="0" hangingPunct="1">
                        <a:defRPr sz="1799" kern="1200">
                          <a:solidFill>
                            <a:schemeClr val="dk1"/>
                          </a:solidFill>
                          <a:latin typeface="Arial"/>
                        </a:defRPr>
                      </a:lvl5pPr>
                      <a:lvl6pPr marL="2285314" algn="l" defTabSz="914126" rtl="0" eaLnBrk="1" latinLnBrk="0" hangingPunct="1">
                        <a:defRPr sz="1799" kern="1200">
                          <a:solidFill>
                            <a:schemeClr val="dk1"/>
                          </a:solidFill>
                          <a:latin typeface="Arial"/>
                        </a:defRPr>
                      </a:lvl6pPr>
                      <a:lvl7pPr marL="2742377" algn="l" defTabSz="914126" rtl="0" eaLnBrk="1" latinLnBrk="0" hangingPunct="1">
                        <a:defRPr sz="1799" kern="1200">
                          <a:solidFill>
                            <a:schemeClr val="dk1"/>
                          </a:solidFill>
                          <a:latin typeface="Arial"/>
                        </a:defRPr>
                      </a:lvl7pPr>
                      <a:lvl8pPr marL="3199440" algn="l" defTabSz="914126" rtl="0" eaLnBrk="1" latinLnBrk="0" hangingPunct="1">
                        <a:defRPr sz="1799" kern="1200">
                          <a:solidFill>
                            <a:schemeClr val="dk1"/>
                          </a:solidFill>
                          <a:latin typeface="Arial"/>
                        </a:defRPr>
                      </a:lvl8pPr>
                      <a:lvl9pPr marL="3656503" algn="l" defTabSz="914126" rtl="0" eaLnBrk="1" latinLnBrk="0" hangingPunct="1">
                        <a:defRPr sz="1799"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latin typeface="Calibri" panose="020F0502020204030204" pitchFamily="34" charset="0"/>
                          <a:cs typeface="Calibri" panose="020F0502020204030204" pitchFamily="34" charset="0"/>
                        </a:rPr>
                        <a:t>IIIC</a:t>
                      </a:r>
                    </a:p>
                  </a:txBody>
                  <a:tcPr marT="45727" marB="45727">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043743177"/>
                  </a:ext>
                </a:extLst>
              </a:tr>
              <a:tr h="395517">
                <a:tc>
                  <a:txBody>
                    <a:bodyPr/>
                    <a:lstStyle>
                      <a:lvl1pPr marL="0" algn="l" defTabSz="914126" rtl="0" eaLnBrk="1" latinLnBrk="0" hangingPunct="1">
                        <a:defRPr sz="1799" kern="1200">
                          <a:solidFill>
                            <a:schemeClr val="dk1"/>
                          </a:solidFill>
                          <a:latin typeface="Arial"/>
                        </a:defRPr>
                      </a:lvl1pPr>
                      <a:lvl2pPr marL="457063" algn="l" defTabSz="914126" rtl="0" eaLnBrk="1" latinLnBrk="0" hangingPunct="1">
                        <a:defRPr sz="1799" kern="1200">
                          <a:solidFill>
                            <a:schemeClr val="dk1"/>
                          </a:solidFill>
                          <a:latin typeface="Arial"/>
                        </a:defRPr>
                      </a:lvl2pPr>
                      <a:lvl3pPr marL="914126" algn="l" defTabSz="914126" rtl="0" eaLnBrk="1" latinLnBrk="0" hangingPunct="1">
                        <a:defRPr sz="1799" kern="1200">
                          <a:solidFill>
                            <a:schemeClr val="dk1"/>
                          </a:solidFill>
                          <a:latin typeface="Arial"/>
                        </a:defRPr>
                      </a:lvl3pPr>
                      <a:lvl4pPr marL="1371189" algn="l" defTabSz="914126" rtl="0" eaLnBrk="1" latinLnBrk="0" hangingPunct="1">
                        <a:defRPr sz="1799" kern="1200">
                          <a:solidFill>
                            <a:schemeClr val="dk1"/>
                          </a:solidFill>
                          <a:latin typeface="Arial"/>
                        </a:defRPr>
                      </a:lvl4pPr>
                      <a:lvl5pPr marL="1828251" algn="l" defTabSz="914126" rtl="0" eaLnBrk="1" latinLnBrk="0" hangingPunct="1">
                        <a:defRPr sz="1799" kern="1200">
                          <a:solidFill>
                            <a:schemeClr val="dk1"/>
                          </a:solidFill>
                          <a:latin typeface="Arial"/>
                        </a:defRPr>
                      </a:lvl5pPr>
                      <a:lvl6pPr marL="2285314" algn="l" defTabSz="914126" rtl="0" eaLnBrk="1" latinLnBrk="0" hangingPunct="1">
                        <a:defRPr sz="1799" kern="1200">
                          <a:solidFill>
                            <a:schemeClr val="dk1"/>
                          </a:solidFill>
                          <a:latin typeface="Arial"/>
                        </a:defRPr>
                      </a:lvl6pPr>
                      <a:lvl7pPr marL="2742377" algn="l" defTabSz="914126" rtl="0" eaLnBrk="1" latinLnBrk="0" hangingPunct="1">
                        <a:defRPr sz="1799" kern="1200">
                          <a:solidFill>
                            <a:schemeClr val="dk1"/>
                          </a:solidFill>
                          <a:latin typeface="Arial"/>
                        </a:defRPr>
                      </a:lvl7pPr>
                      <a:lvl8pPr marL="3199440" algn="l" defTabSz="914126" rtl="0" eaLnBrk="1" latinLnBrk="0" hangingPunct="1">
                        <a:defRPr sz="1799" kern="1200">
                          <a:solidFill>
                            <a:schemeClr val="dk1"/>
                          </a:solidFill>
                          <a:latin typeface="Arial"/>
                        </a:defRPr>
                      </a:lvl8pPr>
                      <a:lvl9pPr marL="3656503" algn="l" defTabSz="914126" rtl="0" eaLnBrk="1" latinLnBrk="0" hangingPunct="1">
                        <a:defRPr sz="1799" kern="1200">
                          <a:solidFill>
                            <a:schemeClr val="dk1"/>
                          </a:solidFill>
                          <a:latin typeface="Arial"/>
                        </a:defRPr>
                      </a:lvl9pPr>
                    </a:lstStyle>
                    <a:p>
                      <a:r>
                        <a:rPr lang="en-US" sz="2000" b="1" dirty="0">
                          <a:solidFill>
                            <a:schemeClr val="bg2">
                              <a:lumMod val="10000"/>
                            </a:schemeClr>
                          </a:solidFill>
                          <a:latin typeface="Calibri" panose="020F0502020204030204" pitchFamily="34" charset="0"/>
                          <a:cs typeface="Calibri" panose="020F0502020204030204" pitchFamily="34" charset="0"/>
                        </a:rPr>
                        <a:t>M1</a:t>
                      </a:r>
                    </a:p>
                  </a:txBody>
                  <a:tcPr marT="45727" marB="4572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126" rtl="0" eaLnBrk="1" latinLnBrk="0" hangingPunct="1">
                        <a:defRPr sz="1799" kern="1200">
                          <a:solidFill>
                            <a:schemeClr val="dk1"/>
                          </a:solidFill>
                          <a:latin typeface="Arial"/>
                        </a:defRPr>
                      </a:lvl1pPr>
                      <a:lvl2pPr marL="457063" algn="l" defTabSz="914126" rtl="0" eaLnBrk="1" latinLnBrk="0" hangingPunct="1">
                        <a:defRPr sz="1799" kern="1200">
                          <a:solidFill>
                            <a:schemeClr val="dk1"/>
                          </a:solidFill>
                          <a:latin typeface="Arial"/>
                        </a:defRPr>
                      </a:lvl2pPr>
                      <a:lvl3pPr marL="914126" algn="l" defTabSz="914126" rtl="0" eaLnBrk="1" latinLnBrk="0" hangingPunct="1">
                        <a:defRPr sz="1799" kern="1200">
                          <a:solidFill>
                            <a:schemeClr val="dk1"/>
                          </a:solidFill>
                          <a:latin typeface="Arial"/>
                        </a:defRPr>
                      </a:lvl3pPr>
                      <a:lvl4pPr marL="1371189" algn="l" defTabSz="914126" rtl="0" eaLnBrk="1" latinLnBrk="0" hangingPunct="1">
                        <a:defRPr sz="1799" kern="1200">
                          <a:solidFill>
                            <a:schemeClr val="dk1"/>
                          </a:solidFill>
                          <a:latin typeface="Arial"/>
                        </a:defRPr>
                      </a:lvl4pPr>
                      <a:lvl5pPr marL="1828251" algn="l" defTabSz="914126" rtl="0" eaLnBrk="1" latinLnBrk="0" hangingPunct="1">
                        <a:defRPr sz="1799" kern="1200">
                          <a:solidFill>
                            <a:schemeClr val="dk1"/>
                          </a:solidFill>
                          <a:latin typeface="Arial"/>
                        </a:defRPr>
                      </a:lvl5pPr>
                      <a:lvl6pPr marL="2285314" algn="l" defTabSz="914126" rtl="0" eaLnBrk="1" latinLnBrk="0" hangingPunct="1">
                        <a:defRPr sz="1799" kern="1200">
                          <a:solidFill>
                            <a:schemeClr val="dk1"/>
                          </a:solidFill>
                          <a:latin typeface="Arial"/>
                        </a:defRPr>
                      </a:lvl6pPr>
                      <a:lvl7pPr marL="2742377" algn="l" defTabSz="914126" rtl="0" eaLnBrk="1" latinLnBrk="0" hangingPunct="1">
                        <a:defRPr sz="1799" kern="1200">
                          <a:solidFill>
                            <a:schemeClr val="dk1"/>
                          </a:solidFill>
                          <a:latin typeface="Arial"/>
                        </a:defRPr>
                      </a:lvl7pPr>
                      <a:lvl8pPr marL="3199440" algn="l" defTabSz="914126" rtl="0" eaLnBrk="1" latinLnBrk="0" hangingPunct="1">
                        <a:defRPr sz="1799" kern="1200">
                          <a:solidFill>
                            <a:schemeClr val="dk1"/>
                          </a:solidFill>
                          <a:latin typeface="Arial"/>
                        </a:defRPr>
                      </a:lvl8pPr>
                      <a:lvl9pPr marL="3656503" algn="l" defTabSz="914126" rtl="0" eaLnBrk="1" latinLnBrk="0" hangingPunct="1">
                        <a:defRPr sz="1799" kern="1200">
                          <a:solidFill>
                            <a:schemeClr val="dk1"/>
                          </a:solidFill>
                          <a:latin typeface="Arial"/>
                        </a:defRPr>
                      </a:lvl9pPr>
                    </a:lstStyle>
                    <a:p>
                      <a:pPr algn="l"/>
                      <a:r>
                        <a:rPr lang="en-US" sz="2000" dirty="0">
                          <a:solidFill>
                            <a:schemeClr val="bg2">
                              <a:lumMod val="10000"/>
                            </a:schemeClr>
                          </a:solidFill>
                          <a:latin typeface="Calibri" panose="020F0502020204030204" pitchFamily="34" charset="0"/>
                          <a:cs typeface="Calibri" panose="020F0502020204030204" pitchFamily="34" charset="0"/>
                        </a:rPr>
                        <a:t>M1a </a:t>
                      </a:r>
                    </a:p>
                    <a:p>
                      <a:pPr algn="l"/>
                      <a:r>
                        <a:rPr lang="en-US" sz="2000" dirty="0">
                          <a:solidFill>
                            <a:schemeClr val="bg2">
                              <a:lumMod val="10000"/>
                            </a:schemeClr>
                          </a:solidFill>
                          <a:latin typeface="Calibri" panose="020F0502020204030204" pitchFamily="34" charset="0"/>
                          <a:cs typeface="Calibri" panose="020F0502020204030204" pitchFamily="34" charset="0"/>
                        </a:rPr>
                        <a:t>M1b</a:t>
                      </a:r>
                      <a:endParaRPr lang="en-US" sz="2000" i="1" dirty="0">
                        <a:solidFill>
                          <a:schemeClr val="bg2">
                            <a:lumMod val="10000"/>
                          </a:schemeClr>
                        </a:solidFill>
                        <a:latin typeface="Calibri" panose="020F0502020204030204" pitchFamily="34" charset="0"/>
                        <a:cs typeface="Calibri" panose="020F0502020204030204" pitchFamily="34" charset="0"/>
                      </a:endParaRPr>
                    </a:p>
                  </a:txBody>
                  <a:tcPr marT="45727" marB="45727">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126" rtl="0" eaLnBrk="1" latinLnBrk="0" hangingPunct="1">
                        <a:defRPr sz="1799" kern="1200">
                          <a:solidFill>
                            <a:schemeClr val="dk1"/>
                          </a:solidFill>
                          <a:latin typeface="Arial"/>
                        </a:defRPr>
                      </a:lvl1pPr>
                      <a:lvl2pPr marL="457063" algn="l" defTabSz="914126" rtl="0" eaLnBrk="1" latinLnBrk="0" hangingPunct="1">
                        <a:defRPr sz="1799" kern="1200">
                          <a:solidFill>
                            <a:schemeClr val="dk1"/>
                          </a:solidFill>
                          <a:latin typeface="Arial"/>
                        </a:defRPr>
                      </a:lvl2pPr>
                      <a:lvl3pPr marL="914126" algn="l" defTabSz="914126" rtl="0" eaLnBrk="1" latinLnBrk="0" hangingPunct="1">
                        <a:defRPr sz="1799" kern="1200">
                          <a:solidFill>
                            <a:schemeClr val="dk1"/>
                          </a:solidFill>
                          <a:latin typeface="Arial"/>
                        </a:defRPr>
                      </a:lvl3pPr>
                      <a:lvl4pPr marL="1371189" algn="l" defTabSz="914126" rtl="0" eaLnBrk="1" latinLnBrk="0" hangingPunct="1">
                        <a:defRPr sz="1799" kern="1200">
                          <a:solidFill>
                            <a:schemeClr val="dk1"/>
                          </a:solidFill>
                          <a:latin typeface="Arial"/>
                        </a:defRPr>
                      </a:lvl4pPr>
                      <a:lvl5pPr marL="1828251" algn="l" defTabSz="914126" rtl="0" eaLnBrk="1" latinLnBrk="0" hangingPunct="1">
                        <a:defRPr sz="1799" kern="1200">
                          <a:solidFill>
                            <a:schemeClr val="dk1"/>
                          </a:solidFill>
                          <a:latin typeface="Arial"/>
                        </a:defRPr>
                      </a:lvl5pPr>
                      <a:lvl6pPr marL="2285314" algn="l" defTabSz="914126" rtl="0" eaLnBrk="1" latinLnBrk="0" hangingPunct="1">
                        <a:defRPr sz="1799" kern="1200">
                          <a:solidFill>
                            <a:schemeClr val="dk1"/>
                          </a:solidFill>
                          <a:latin typeface="Arial"/>
                        </a:defRPr>
                      </a:lvl6pPr>
                      <a:lvl7pPr marL="2742377" algn="l" defTabSz="914126" rtl="0" eaLnBrk="1" latinLnBrk="0" hangingPunct="1">
                        <a:defRPr sz="1799" kern="1200">
                          <a:solidFill>
                            <a:schemeClr val="dk1"/>
                          </a:solidFill>
                          <a:latin typeface="Arial"/>
                        </a:defRPr>
                      </a:lvl7pPr>
                      <a:lvl8pPr marL="3199440" algn="l" defTabSz="914126" rtl="0" eaLnBrk="1" latinLnBrk="0" hangingPunct="1">
                        <a:defRPr sz="1799" kern="1200">
                          <a:solidFill>
                            <a:schemeClr val="dk1"/>
                          </a:solidFill>
                          <a:latin typeface="Arial"/>
                        </a:defRPr>
                      </a:lvl8pPr>
                      <a:lvl9pPr marL="3656503" algn="l" defTabSz="914126" rtl="0" eaLnBrk="1" latinLnBrk="0" hangingPunct="1">
                        <a:defRPr sz="1799" kern="1200">
                          <a:solidFill>
                            <a:schemeClr val="dk1"/>
                          </a:solidFill>
                          <a:latin typeface="Arial"/>
                        </a:defRPr>
                      </a:lvl9pPr>
                    </a:lstStyle>
                    <a:p>
                      <a:pPr algn="ctr"/>
                      <a:r>
                        <a:rPr lang="en-US" sz="2000" dirty="0">
                          <a:solidFill>
                            <a:schemeClr val="bg2">
                              <a:lumMod val="10000"/>
                            </a:schemeClr>
                          </a:solidFill>
                          <a:latin typeface="Calibri" panose="020F0502020204030204" pitchFamily="34" charset="0"/>
                          <a:cs typeface="Calibri" panose="020F0502020204030204" pitchFamily="34" charset="0"/>
                        </a:rPr>
                        <a:t>IVA</a:t>
                      </a:r>
                    </a:p>
                    <a:p>
                      <a:pPr algn="ctr"/>
                      <a:r>
                        <a:rPr lang="en-US" sz="2000" dirty="0">
                          <a:solidFill>
                            <a:schemeClr val="bg2">
                              <a:lumMod val="10000"/>
                            </a:schemeClr>
                          </a:solidFill>
                          <a:latin typeface="Calibri" panose="020F0502020204030204" pitchFamily="34" charset="0"/>
                          <a:cs typeface="Calibri" panose="020F0502020204030204" pitchFamily="34" charset="0"/>
                        </a:rPr>
                        <a:t>IVA</a:t>
                      </a:r>
                    </a:p>
                  </a:txBody>
                  <a:tcPr marT="45727" marB="45727">
                    <a:lnL w="6350" cap="flat" cmpd="sng" algn="ctr">
                      <a:noFill/>
                      <a:prstDash val="solid"/>
                      <a:round/>
                      <a:headEnd type="none" w="med" len="med"/>
                      <a:tailEnd type="none" w="med" len="med"/>
                    </a:lnL>
                    <a:lnR w="6350" cap="flat" cmpd="sng" algn="ctr">
                      <a:noFill/>
                      <a:prstDash val="solid"/>
                      <a:round/>
                      <a:headEnd type="none" w="med" len="med"/>
                      <a:tailEnd type="none" w="med" len="med"/>
                    </a:lnR>
                    <a:lnT w="28575"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8B3D9A">
                        <a:lumMod val="40000"/>
                        <a:lumOff val="60000"/>
                      </a:srgbClr>
                    </a:solidFill>
                  </a:tcPr>
                </a:tc>
                <a:tc>
                  <a:txBody>
                    <a:bodyPr/>
                    <a:lstStyle>
                      <a:lvl1pPr marL="0" algn="l" defTabSz="914126" rtl="0" eaLnBrk="1" latinLnBrk="0" hangingPunct="1">
                        <a:defRPr sz="1799" kern="1200">
                          <a:solidFill>
                            <a:schemeClr val="dk1"/>
                          </a:solidFill>
                          <a:latin typeface="Arial"/>
                        </a:defRPr>
                      </a:lvl1pPr>
                      <a:lvl2pPr marL="457063" algn="l" defTabSz="914126" rtl="0" eaLnBrk="1" latinLnBrk="0" hangingPunct="1">
                        <a:defRPr sz="1799" kern="1200">
                          <a:solidFill>
                            <a:schemeClr val="dk1"/>
                          </a:solidFill>
                          <a:latin typeface="Arial"/>
                        </a:defRPr>
                      </a:lvl2pPr>
                      <a:lvl3pPr marL="914126" algn="l" defTabSz="914126" rtl="0" eaLnBrk="1" latinLnBrk="0" hangingPunct="1">
                        <a:defRPr sz="1799" kern="1200">
                          <a:solidFill>
                            <a:schemeClr val="dk1"/>
                          </a:solidFill>
                          <a:latin typeface="Arial"/>
                        </a:defRPr>
                      </a:lvl3pPr>
                      <a:lvl4pPr marL="1371189" algn="l" defTabSz="914126" rtl="0" eaLnBrk="1" latinLnBrk="0" hangingPunct="1">
                        <a:defRPr sz="1799" kern="1200">
                          <a:solidFill>
                            <a:schemeClr val="dk1"/>
                          </a:solidFill>
                          <a:latin typeface="Arial"/>
                        </a:defRPr>
                      </a:lvl4pPr>
                      <a:lvl5pPr marL="1828251" algn="l" defTabSz="914126" rtl="0" eaLnBrk="1" latinLnBrk="0" hangingPunct="1">
                        <a:defRPr sz="1799" kern="1200">
                          <a:solidFill>
                            <a:schemeClr val="dk1"/>
                          </a:solidFill>
                          <a:latin typeface="Arial"/>
                        </a:defRPr>
                      </a:lvl5pPr>
                      <a:lvl6pPr marL="2285314" algn="l" defTabSz="914126" rtl="0" eaLnBrk="1" latinLnBrk="0" hangingPunct="1">
                        <a:defRPr sz="1799" kern="1200">
                          <a:solidFill>
                            <a:schemeClr val="dk1"/>
                          </a:solidFill>
                          <a:latin typeface="Arial"/>
                        </a:defRPr>
                      </a:lvl6pPr>
                      <a:lvl7pPr marL="2742377" algn="l" defTabSz="914126" rtl="0" eaLnBrk="1" latinLnBrk="0" hangingPunct="1">
                        <a:defRPr sz="1799" kern="1200">
                          <a:solidFill>
                            <a:schemeClr val="dk1"/>
                          </a:solidFill>
                          <a:latin typeface="Arial"/>
                        </a:defRPr>
                      </a:lvl7pPr>
                      <a:lvl8pPr marL="3199440" algn="l" defTabSz="914126" rtl="0" eaLnBrk="1" latinLnBrk="0" hangingPunct="1">
                        <a:defRPr sz="1799" kern="1200">
                          <a:solidFill>
                            <a:schemeClr val="dk1"/>
                          </a:solidFill>
                          <a:latin typeface="Arial"/>
                        </a:defRPr>
                      </a:lvl8pPr>
                      <a:lvl9pPr marL="3656503" algn="l" defTabSz="914126" rtl="0" eaLnBrk="1" latinLnBrk="0" hangingPunct="1">
                        <a:defRPr sz="1799" kern="1200">
                          <a:solidFill>
                            <a:schemeClr val="dk1"/>
                          </a:solidFill>
                          <a:latin typeface="Arial"/>
                        </a:defRPr>
                      </a:lvl9pPr>
                    </a:lstStyle>
                    <a:p>
                      <a:pPr algn="ctr"/>
                      <a:r>
                        <a:rPr lang="en-US" sz="2000" dirty="0">
                          <a:solidFill>
                            <a:schemeClr val="bg2">
                              <a:lumMod val="10000"/>
                            </a:schemeClr>
                          </a:solidFill>
                          <a:latin typeface="Calibri" panose="020F0502020204030204" pitchFamily="34" charset="0"/>
                          <a:cs typeface="Calibri" panose="020F0502020204030204" pitchFamily="34" charset="0"/>
                        </a:rPr>
                        <a:t>IVA</a:t>
                      </a:r>
                    </a:p>
                    <a:p>
                      <a:pPr algn="ctr"/>
                      <a:r>
                        <a:rPr lang="en-US" sz="2000" dirty="0">
                          <a:solidFill>
                            <a:schemeClr val="bg2">
                              <a:lumMod val="10000"/>
                            </a:schemeClr>
                          </a:solidFill>
                          <a:latin typeface="Calibri" panose="020F0502020204030204" pitchFamily="34" charset="0"/>
                          <a:cs typeface="Calibri" panose="020F0502020204030204" pitchFamily="34" charset="0"/>
                        </a:rPr>
                        <a:t>IVA</a:t>
                      </a:r>
                    </a:p>
                  </a:txBody>
                  <a:tcPr marT="45727" marB="45727">
                    <a:lnL w="6350" cap="flat" cmpd="sng" algn="ctr">
                      <a:noFill/>
                      <a:prstDash val="solid"/>
                      <a:round/>
                      <a:headEnd type="none" w="med" len="med"/>
                      <a:tailEnd type="none" w="med" len="med"/>
                    </a:lnL>
                    <a:lnR w="6350" cap="flat" cmpd="sng" algn="ctr">
                      <a:noFill/>
                      <a:prstDash val="solid"/>
                      <a:round/>
                      <a:headEnd type="none" w="med" len="med"/>
                      <a:tailEnd type="none" w="med" len="med"/>
                    </a:lnR>
                    <a:lnT w="28575"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8B3D9A">
                        <a:lumMod val="40000"/>
                        <a:lumOff val="60000"/>
                      </a:srgbClr>
                    </a:solidFill>
                  </a:tcPr>
                </a:tc>
                <a:tc>
                  <a:txBody>
                    <a:bodyPr/>
                    <a:lstStyle>
                      <a:lvl1pPr marL="0" algn="l" defTabSz="914126" rtl="0" eaLnBrk="1" latinLnBrk="0" hangingPunct="1">
                        <a:defRPr sz="1799" kern="1200">
                          <a:solidFill>
                            <a:schemeClr val="dk1"/>
                          </a:solidFill>
                          <a:latin typeface="Arial"/>
                        </a:defRPr>
                      </a:lvl1pPr>
                      <a:lvl2pPr marL="457063" algn="l" defTabSz="914126" rtl="0" eaLnBrk="1" latinLnBrk="0" hangingPunct="1">
                        <a:defRPr sz="1799" kern="1200">
                          <a:solidFill>
                            <a:schemeClr val="dk1"/>
                          </a:solidFill>
                          <a:latin typeface="Arial"/>
                        </a:defRPr>
                      </a:lvl2pPr>
                      <a:lvl3pPr marL="914126" algn="l" defTabSz="914126" rtl="0" eaLnBrk="1" latinLnBrk="0" hangingPunct="1">
                        <a:defRPr sz="1799" kern="1200">
                          <a:solidFill>
                            <a:schemeClr val="dk1"/>
                          </a:solidFill>
                          <a:latin typeface="Arial"/>
                        </a:defRPr>
                      </a:lvl3pPr>
                      <a:lvl4pPr marL="1371189" algn="l" defTabSz="914126" rtl="0" eaLnBrk="1" latinLnBrk="0" hangingPunct="1">
                        <a:defRPr sz="1799" kern="1200">
                          <a:solidFill>
                            <a:schemeClr val="dk1"/>
                          </a:solidFill>
                          <a:latin typeface="Arial"/>
                        </a:defRPr>
                      </a:lvl4pPr>
                      <a:lvl5pPr marL="1828251" algn="l" defTabSz="914126" rtl="0" eaLnBrk="1" latinLnBrk="0" hangingPunct="1">
                        <a:defRPr sz="1799" kern="1200">
                          <a:solidFill>
                            <a:schemeClr val="dk1"/>
                          </a:solidFill>
                          <a:latin typeface="Arial"/>
                        </a:defRPr>
                      </a:lvl5pPr>
                      <a:lvl6pPr marL="2285314" algn="l" defTabSz="914126" rtl="0" eaLnBrk="1" latinLnBrk="0" hangingPunct="1">
                        <a:defRPr sz="1799" kern="1200">
                          <a:solidFill>
                            <a:schemeClr val="dk1"/>
                          </a:solidFill>
                          <a:latin typeface="Arial"/>
                        </a:defRPr>
                      </a:lvl6pPr>
                      <a:lvl7pPr marL="2742377" algn="l" defTabSz="914126" rtl="0" eaLnBrk="1" latinLnBrk="0" hangingPunct="1">
                        <a:defRPr sz="1799" kern="1200">
                          <a:solidFill>
                            <a:schemeClr val="dk1"/>
                          </a:solidFill>
                          <a:latin typeface="Arial"/>
                        </a:defRPr>
                      </a:lvl7pPr>
                      <a:lvl8pPr marL="3199440" algn="l" defTabSz="914126" rtl="0" eaLnBrk="1" latinLnBrk="0" hangingPunct="1">
                        <a:defRPr sz="1799" kern="1200">
                          <a:solidFill>
                            <a:schemeClr val="dk1"/>
                          </a:solidFill>
                          <a:latin typeface="Arial"/>
                        </a:defRPr>
                      </a:lvl8pPr>
                      <a:lvl9pPr marL="3656503" algn="l" defTabSz="914126" rtl="0" eaLnBrk="1" latinLnBrk="0" hangingPunct="1">
                        <a:defRPr sz="1799" kern="1200">
                          <a:solidFill>
                            <a:schemeClr val="dk1"/>
                          </a:solidFill>
                          <a:latin typeface="Arial"/>
                        </a:defRPr>
                      </a:lvl9pPr>
                    </a:lstStyle>
                    <a:p>
                      <a:pPr algn="ctr"/>
                      <a:r>
                        <a:rPr lang="en-US" sz="2000" dirty="0">
                          <a:solidFill>
                            <a:schemeClr val="bg2">
                              <a:lumMod val="10000"/>
                            </a:schemeClr>
                          </a:solidFill>
                          <a:latin typeface="Calibri" panose="020F0502020204030204" pitchFamily="34" charset="0"/>
                          <a:cs typeface="Calibri" panose="020F0502020204030204" pitchFamily="34" charset="0"/>
                        </a:rPr>
                        <a:t>IVA</a:t>
                      </a:r>
                    </a:p>
                    <a:p>
                      <a:pPr algn="ctr"/>
                      <a:r>
                        <a:rPr lang="en-US" sz="2000" dirty="0">
                          <a:solidFill>
                            <a:schemeClr val="bg2">
                              <a:lumMod val="10000"/>
                            </a:schemeClr>
                          </a:solidFill>
                          <a:latin typeface="Calibri" panose="020F0502020204030204" pitchFamily="34" charset="0"/>
                          <a:cs typeface="Calibri" panose="020F0502020204030204" pitchFamily="34" charset="0"/>
                        </a:rPr>
                        <a:t>IVA</a:t>
                      </a:r>
                    </a:p>
                  </a:txBody>
                  <a:tcPr marT="45727" marB="45727">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8B3D9A">
                        <a:lumMod val="40000"/>
                        <a:lumOff val="60000"/>
                      </a:srgbClr>
                    </a:solidFill>
                  </a:tcPr>
                </a:tc>
                <a:tc>
                  <a:txBody>
                    <a:bodyPr/>
                    <a:lstStyle>
                      <a:lvl1pPr marL="0" algn="l" defTabSz="914126" rtl="0" eaLnBrk="1" latinLnBrk="0" hangingPunct="1">
                        <a:defRPr sz="1799" kern="1200">
                          <a:solidFill>
                            <a:schemeClr val="dk1"/>
                          </a:solidFill>
                          <a:latin typeface="Arial"/>
                        </a:defRPr>
                      </a:lvl1pPr>
                      <a:lvl2pPr marL="457063" algn="l" defTabSz="914126" rtl="0" eaLnBrk="1" latinLnBrk="0" hangingPunct="1">
                        <a:defRPr sz="1799" kern="1200">
                          <a:solidFill>
                            <a:schemeClr val="dk1"/>
                          </a:solidFill>
                          <a:latin typeface="Arial"/>
                        </a:defRPr>
                      </a:lvl2pPr>
                      <a:lvl3pPr marL="914126" algn="l" defTabSz="914126" rtl="0" eaLnBrk="1" latinLnBrk="0" hangingPunct="1">
                        <a:defRPr sz="1799" kern="1200">
                          <a:solidFill>
                            <a:schemeClr val="dk1"/>
                          </a:solidFill>
                          <a:latin typeface="Arial"/>
                        </a:defRPr>
                      </a:lvl3pPr>
                      <a:lvl4pPr marL="1371189" algn="l" defTabSz="914126" rtl="0" eaLnBrk="1" latinLnBrk="0" hangingPunct="1">
                        <a:defRPr sz="1799" kern="1200">
                          <a:solidFill>
                            <a:schemeClr val="dk1"/>
                          </a:solidFill>
                          <a:latin typeface="Arial"/>
                        </a:defRPr>
                      </a:lvl4pPr>
                      <a:lvl5pPr marL="1828251" algn="l" defTabSz="914126" rtl="0" eaLnBrk="1" latinLnBrk="0" hangingPunct="1">
                        <a:defRPr sz="1799" kern="1200">
                          <a:solidFill>
                            <a:schemeClr val="dk1"/>
                          </a:solidFill>
                          <a:latin typeface="Arial"/>
                        </a:defRPr>
                      </a:lvl5pPr>
                      <a:lvl6pPr marL="2285314" algn="l" defTabSz="914126" rtl="0" eaLnBrk="1" latinLnBrk="0" hangingPunct="1">
                        <a:defRPr sz="1799" kern="1200">
                          <a:solidFill>
                            <a:schemeClr val="dk1"/>
                          </a:solidFill>
                          <a:latin typeface="Arial"/>
                        </a:defRPr>
                      </a:lvl6pPr>
                      <a:lvl7pPr marL="2742377" algn="l" defTabSz="914126" rtl="0" eaLnBrk="1" latinLnBrk="0" hangingPunct="1">
                        <a:defRPr sz="1799" kern="1200">
                          <a:solidFill>
                            <a:schemeClr val="dk1"/>
                          </a:solidFill>
                          <a:latin typeface="Arial"/>
                        </a:defRPr>
                      </a:lvl7pPr>
                      <a:lvl8pPr marL="3199440" algn="l" defTabSz="914126" rtl="0" eaLnBrk="1" latinLnBrk="0" hangingPunct="1">
                        <a:defRPr sz="1799" kern="1200">
                          <a:solidFill>
                            <a:schemeClr val="dk1"/>
                          </a:solidFill>
                          <a:latin typeface="Arial"/>
                        </a:defRPr>
                      </a:lvl8pPr>
                      <a:lvl9pPr marL="3656503" algn="l" defTabSz="914126" rtl="0" eaLnBrk="1" latinLnBrk="0" hangingPunct="1">
                        <a:defRPr sz="1799" kern="1200">
                          <a:solidFill>
                            <a:schemeClr val="dk1"/>
                          </a:solidFill>
                          <a:latin typeface="Arial"/>
                        </a:defRPr>
                      </a:lvl9pPr>
                    </a:lstStyle>
                    <a:p>
                      <a:pPr algn="ctr"/>
                      <a:r>
                        <a:rPr lang="en-US" sz="2000" dirty="0">
                          <a:solidFill>
                            <a:schemeClr val="bg2">
                              <a:lumMod val="10000"/>
                            </a:schemeClr>
                          </a:solidFill>
                          <a:latin typeface="Calibri" panose="020F0502020204030204" pitchFamily="34" charset="0"/>
                          <a:cs typeface="Calibri" panose="020F0502020204030204" pitchFamily="34" charset="0"/>
                        </a:rPr>
                        <a:t>IVA</a:t>
                      </a:r>
                    </a:p>
                    <a:p>
                      <a:pPr algn="ctr"/>
                      <a:r>
                        <a:rPr lang="en-US" sz="2000" dirty="0">
                          <a:solidFill>
                            <a:schemeClr val="bg2">
                              <a:lumMod val="10000"/>
                            </a:schemeClr>
                          </a:solidFill>
                          <a:latin typeface="Calibri" panose="020F0502020204030204" pitchFamily="34" charset="0"/>
                          <a:cs typeface="Calibri" panose="020F0502020204030204" pitchFamily="34" charset="0"/>
                        </a:rPr>
                        <a:t>IVA</a:t>
                      </a:r>
                    </a:p>
                  </a:txBody>
                  <a:tcPr marT="45727" marB="45727">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8B3D9A">
                        <a:lumMod val="40000"/>
                        <a:lumOff val="60000"/>
                      </a:srgbClr>
                    </a:solidFill>
                  </a:tcPr>
                </a:tc>
                <a:extLst>
                  <a:ext uri="{0D108BD9-81ED-4DB2-BD59-A6C34878D82A}">
                    <a16:rowId xmlns:a16="http://schemas.microsoft.com/office/drawing/2014/main" val="2465529656"/>
                  </a:ext>
                </a:extLst>
              </a:tr>
              <a:tr h="321296">
                <a:tc>
                  <a:txBody>
                    <a:bodyPr/>
                    <a:lstStyle/>
                    <a:p>
                      <a:endParaRPr lang="en-US" sz="2000" dirty="0">
                        <a:solidFill>
                          <a:schemeClr val="bg2">
                            <a:lumMod val="10000"/>
                          </a:schemeClr>
                        </a:solidFill>
                        <a:latin typeface="Calibri" panose="020F0502020204030204" pitchFamily="34" charset="0"/>
                        <a:cs typeface="Calibri" panose="020F0502020204030204" pitchFamily="34" charset="0"/>
                      </a:endParaRPr>
                    </a:p>
                  </a:txBody>
                  <a:tcPr marT="45727" marB="4572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lang="en-US" sz="2000" dirty="0">
                          <a:solidFill>
                            <a:schemeClr val="bg2">
                              <a:lumMod val="10000"/>
                            </a:schemeClr>
                          </a:solidFill>
                          <a:latin typeface="Calibri" panose="020F0502020204030204" pitchFamily="34" charset="0"/>
                          <a:cs typeface="Calibri" panose="020F0502020204030204" pitchFamily="34" charset="0"/>
                        </a:rPr>
                        <a:t>M1c</a:t>
                      </a:r>
                      <a:endParaRPr lang="en-US" sz="2000" i="1" dirty="0">
                        <a:solidFill>
                          <a:schemeClr val="bg2">
                            <a:lumMod val="10000"/>
                          </a:schemeClr>
                        </a:solidFill>
                        <a:latin typeface="Calibri" panose="020F0502020204030204" pitchFamily="34" charset="0"/>
                        <a:cs typeface="Calibri" panose="020F0502020204030204" pitchFamily="34" charset="0"/>
                      </a:endParaRPr>
                    </a:p>
                  </a:txBody>
                  <a:tcPr marT="45727" marB="45727">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US" sz="2000" dirty="0">
                          <a:solidFill>
                            <a:schemeClr val="bg2">
                              <a:lumMod val="10000"/>
                            </a:schemeClr>
                          </a:solidFill>
                          <a:latin typeface="Calibri" panose="020F0502020204030204" pitchFamily="34" charset="0"/>
                          <a:cs typeface="Calibri" panose="020F0502020204030204" pitchFamily="34" charset="0"/>
                        </a:rPr>
                        <a:t>IVB</a:t>
                      </a:r>
                    </a:p>
                  </a:txBody>
                  <a:tcPr marT="45727" marB="45727">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US" sz="2000" dirty="0">
                          <a:solidFill>
                            <a:schemeClr val="bg2">
                              <a:lumMod val="10000"/>
                            </a:schemeClr>
                          </a:solidFill>
                          <a:latin typeface="Calibri" panose="020F0502020204030204" pitchFamily="34" charset="0"/>
                          <a:cs typeface="Calibri" panose="020F0502020204030204" pitchFamily="34" charset="0"/>
                        </a:rPr>
                        <a:t>IVB</a:t>
                      </a:r>
                    </a:p>
                  </a:txBody>
                  <a:tcPr marT="45727" marB="45727">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US" sz="2000" dirty="0">
                          <a:solidFill>
                            <a:schemeClr val="bg2">
                              <a:lumMod val="10000"/>
                            </a:schemeClr>
                          </a:solidFill>
                          <a:latin typeface="Calibri" panose="020F0502020204030204" pitchFamily="34" charset="0"/>
                          <a:cs typeface="Calibri" panose="020F0502020204030204" pitchFamily="34" charset="0"/>
                        </a:rPr>
                        <a:t>IVB</a:t>
                      </a:r>
                    </a:p>
                  </a:txBody>
                  <a:tcPr marT="45727" marB="45727">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US" sz="2000" dirty="0">
                          <a:solidFill>
                            <a:schemeClr val="bg2">
                              <a:lumMod val="10000"/>
                            </a:schemeClr>
                          </a:solidFill>
                          <a:latin typeface="Calibri" panose="020F0502020204030204" pitchFamily="34" charset="0"/>
                          <a:cs typeface="Calibri" panose="020F0502020204030204" pitchFamily="34" charset="0"/>
                        </a:rPr>
                        <a:t>IVB</a:t>
                      </a:r>
                    </a:p>
                  </a:txBody>
                  <a:tcPr marT="45727" marB="45727">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126052500"/>
                  </a:ext>
                </a:extLst>
              </a:tr>
            </a:tbl>
          </a:graphicData>
        </a:graphic>
      </p:graphicFrame>
      <p:sp>
        <p:nvSpPr>
          <p:cNvPr id="5" name="Title 4">
            <a:extLst>
              <a:ext uri="{FF2B5EF4-FFF2-40B4-BE49-F238E27FC236}">
                <a16:creationId xmlns:a16="http://schemas.microsoft.com/office/drawing/2014/main" id="{7B498C61-C603-4CA5-B49F-E9BB82C7AE5F}"/>
              </a:ext>
            </a:extLst>
          </p:cNvPr>
          <p:cNvSpPr>
            <a:spLocks noGrp="1"/>
          </p:cNvSpPr>
          <p:nvPr>
            <p:ph type="title"/>
          </p:nvPr>
        </p:nvSpPr>
        <p:spPr/>
        <p:txBody>
          <a:bodyPr/>
          <a:lstStyle/>
          <a:p>
            <a:r>
              <a:rPr lang="en-US" dirty="0"/>
              <a:t>Current Role of Perioperative Systemic Therapy for Early-Stage NSCLC</a:t>
            </a:r>
          </a:p>
        </p:txBody>
      </p:sp>
      <p:grpSp>
        <p:nvGrpSpPr>
          <p:cNvPr id="7" name="Group 6">
            <a:extLst>
              <a:ext uri="{FF2B5EF4-FFF2-40B4-BE49-F238E27FC236}">
                <a16:creationId xmlns:a16="http://schemas.microsoft.com/office/drawing/2014/main" id="{013B14DC-C126-46BF-BE0D-D54838E6729A}"/>
              </a:ext>
            </a:extLst>
          </p:cNvPr>
          <p:cNvGrpSpPr>
            <a:grpSpLocks/>
          </p:cNvGrpSpPr>
          <p:nvPr/>
        </p:nvGrpSpPr>
        <p:grpSpPr bwMode="auto">
          <a:xfrm>
            <a:off x="9388714" y="6215930"/>
            <a:ext cx="2487854" cy="447705"/>
            <a:chOff x="9527309" y="3551529"/>
            <a:chExt cx="2488501" cy="448323"/>
          </a:xfrm>
        </p:grpSpPr>
        <p:pic>
          <p:nvPicPr>
            <p:cNvPr id="8" name="Picture 9">
              <a:extLst>
                <a:ext uri="{FF2B5EF4-FFF2-40B4-BE49-F238E27FC236}">
                  <a16:creationId xmlns:a16="http://schemas.microsoft.com/office/drawing/2014/main" id="{75FEF9B9-1F3C-4F03-A3CB-365AA280763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18DF7601-B6EE-4D46-8342-E7CB77BFE019}"/>
                </a:ext>
              </a:extLst>
            </p:cNvPr>
            <p:cNvSpPr>
              <a:spLocks noChangeArrowheads="1"/>
            </p:cNvSpPr>
            <p:nvPr/>
          </p:nvSpPr>
          <p:spPr bwMode="auto">
            <a:xfrm>
              <a:off x="9527309" y="3691731"/>
              <a:ext cx="2488501" cy="308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1218504"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0" name="Text Box 15">
            <a:extLst>
              <a:ext uri="{FF2B5EF4-FFF2-40B4-BE49-F238E27FC236}">
                <a16:creationId xmlns:a16="http://schemas.microsoft.com/office/drawing/2014/main" id="{81290DAB-F1F3-49F9-9D6C-F29BEF9FB7F4}"/>
              </a:ext>
            </a:extLst>
          </p:cNvPr>
          <p:cNvSpPr txBox="1">
            <a:spLocks noChangeArrowheads="1"/>
          </p:cNvSpPr>
          <p:nvPr/>
        </p:nvSpPr>
        <p:spPr bwMode="auto">
          <a:xfrm>
            <a:off x="404071" y="6367753"/>
            <a:ext cx="7851318"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1218504"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Detterbeck. Chest. 2017;151:193. Goldstraw. J Thorac Oncol. 2016;11:39.</a:t>
            </a:r>
          </a:p>
        </p:txBody>
      </p:sp>
      <p:sp>
        <p:nvSpPr>
          <p:cNvPr id="3" name="Rectangle 2">
            <a:extLst>
              <a:ext uri="{FF2B5EF4-FFF2-40B4-BE49-F238E27FC236}">
                <a16:creationId xmlns:a16="http://schemas.microsoft.com/office/drawing/2014/main" id="{546FFFF4-6B83-435D-916E-6D6BFC1FD27D}"/>
              </a:ext>
            </a:extLst>
          </p:cNvPr>
          <p:cNvSpPr/>
          <p:nvPr/>
        </p:nvSpPr>
        <p:spPr bwMode="auto">
          <a:xfrm>
            <a:off x="3160429" y="2038017"/>
            <a:ext cx="3108604" cy="1774994"/>
          </a:xfrm>
          <a:prstGeom prst="rect">
            <a:avLst/>
          </a:prstGeom>
          <a:solidFill>
            <a:schemeClr val="tx2">
              <a:alpha val="6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bg1"/>
              </a:solidFill>
              <a:latin typeface="Calibri" panose="020F0502020204030204" pitchFamily="34" charset="0"/>
            </a:endParaRPr>
          </a:p>
        </p:txBody>
      </p:sp>
      <p:sp>
        <p:nvSpPr>
          <p:cNvPr id="23" name="Freeform: Shape 22">
            <a:extLst>
              <a:ext uri="{FF2B5EF4-FFF2-40B4-BE49-F238E27FC236}">
                <a16:creationId xmlns:a16="http://schemas.microsoft.com/office/drawing/2014/main" id="{BB467596-14B8-4203-A774-F4CF177D8E05}"/>
              </a:ext>
            </a:extLst>
          </p:cNvPr>
          <p:cNvSpPr/>
          <p:nvPr/>
        </p:nvSpPr>
        <p:spPr bwMode="auto">
          <a:xfrm>
            <a:off x="3161299" y="2034151"/>
            <a:ext cx="5854831" cy="4084571"/>
          </a:xfrm>
          <a:custGeom>
            <a:avLst/>
            <a:gdLst>
              <a:gd name="connsiteX0" fmla="*/ 4936770 w 5854831"/>
              <a:gd name="connsiteY0" fmla="*/ 0 h 4084571"/>
              <a:gd name="connsiteX1" fmla="*/ 5854831 w 5854831"/>
              <a:gd name="connsiteY1" fmla="*/ 0 h 4084571"/>
              <a:gd name="connsiteX2" fmla="*/ 5854831 w 5854831"/>
              <a:gd name="connsiteY2" fmla="*/ 3054010 h 4084571"/>
              <a:gd name="connsiteX3" fmla="*/ 5854830 w 5854831"/>
              <a:gd name="connsiteY3" fmla="*/ 3054010 h 4084571"/>
              <a:gd name="connsiteX4" fmla="*/ 5854830 w 5854831"/>
              <a:gd name="connsiteY4" fmla="*/ 4084571 h 4084571"/>
              <a:gd name="connsiteX5" fmla="*/ 0 w 5854831"/>
              <a:gd name="connsiteY5" fmla="*/ 4084571 h 4084571"/>
              <a:gd name="connsiteX6" fmla="*/ 0 w 5854831"/>
              <a:gd name="connsiteY6" fmla="*/ 3030038 h 4084571"/>
              <a:gd name="connsiteX7" fmla="*/ 1574 w 5854831"/>
              <a:gd name="connsiteY7" fmla="*/ 3030038 h 4084571"/>
              <a:gd name="connsiteX8" fmla="*/ 1574 w 5854831"/>
              <a:gd name="connsiteY8" fmla="*/ 2996747 h 4084571"/>
              <a:gd name="connsiteX9" fmla="*/ 4049037 w 5854831"/>
              <a:gd name="connsiteY9" fmla="*/ 2996747 h 4084571"/>
              <a:gd name="connsiteX10" fmla="*/ 4049037 w 5854831"/>
              <a:gd name="connsiteY10" fmla="*/ 2312259 h 4084571"/>
              <a:gd name="connsiteX11" fmla="*/ 4043190 w 5854831"/>
              <a:gd name="connsiteY11" fmla="*/ 2312259 h 4084571"/>
              <a:gd name="connsiteX12" fmla="*/ 4043190 w 5854831"/>
              <a:gd name="connsiteY12" fmla="*/ 2212976 h 4084571"/>
              <a:gd name="connsiteX13" fmla="*/ 4936770 w 5854831"/>
              <a:gd name="connsiteY13" fmla="*/ 2212976 h 4084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854831" h="4084571">
                <a:moveTo>
                  <a:pt x="4936770" y="0"/>
                </a:moveTo>
                <a:lnTo>
                  <a:pt x="5854831" y="0"/>
                </a:lnTo>
                <a:lnTo>
                  <a:pt x="5854831" y="3054010"/>
                </a:lnTo>
                <a:lnTo>
                  <a:pt x="5854830" y="3054010"/>
                </a:lnTo>
                <a:lnTo>
                  <a:pt x="5854830" y="4084571"/>
                </a:lnTo>
                <a:lnTo>
                  <a:pt x="0" y="4084571"/>
                </a:lnTo>
                <a:lnTo>
                  <a:pt x="0" y="3030038"/>
                </a:lnTo>
                <a:lnTo>
                  <a:pt x="1574" y="3030038"/>
                </a:lnTo>
                <a:lnTo>
                  <a:pt x="1574" y="2996747"/>
                </a:lnTo>
                <a:lnTo>
                  <a:pt x="4049037" y="2996747"/>
                </a:lnTo>
                <a:lnTo>
                  <a:pt x="4049037" y="2312259"/>
                </a:lnTo>
                <a:lnTo>
                  <a:pt x="4043190" y="2312259"/>
                </a:lnTo>
                <a:lnTo>
                  <a:pt x="4043190" y="2212976"/>
                </a:lnTo>
                <a:lnTo>
                  <a:pt x="4936770" y="2212976"/>
                </a:lnTo>
                <a:close/>
              </a:path>
            </a:pathLst>
          </a:custGeom>
          <a:solidFill>
            <a:schemeClr val="tx2">
              <a:alpha val="65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 name="Freeform: Shape 3">
            <a:extLst>
              <a:ext uri="{FF2B5EF4-FFF2-40B4-BE49-F238E27FC236}">
                <a16:creationId xmlns:a16="http://schemas.microsoft.com/office/drawing/2014/main" id="{CC9F739C-7B22-4CD0-85D4-58961E67E57E}"/>
              </a:ext>
            </a:extLst>
          </p:cNvPr>
          <p:cNvSpPr/>
          <p:nvPr/>
        </p:nvSpPr>
        <p:spPr bwMode="auto">
          <a:xfrm>
            <a:off x="5358164" y="2037756"/>
            <a:ext cx="2744987" cy="3004457"/>
          </a:xfrm>
          <a:custGeom>
            <a:avLst/>
            <a:gdLst>
              <a:gd name="connsiteX0" fmla="*/ 917931 w 2764383"/>
              <a:gd name="connsiteY0" fmla="*/ 0 h 3004457"/>
              <a:gd name="connsiteX1" fmla="*/ 917931 w 2764383"/>
              <a:gd name="connsiteY1" fmla="*/ 1786434 h 3004457"/>
              <a:gd name="connsiteX2" fmla="*/ 0 w 2764383"/>
              <a:gd name="connsiteY2" fmla="*/ 1786434 h 3004457"/>
              <a:gd name="connsiteX3" fmla="*/ 0 w 2764383"/>
              <a:gd name="connsiteY3" fmla="*/ 3004457 h 3004457"/>
              <a:gd name="connsiteX4" fmla="*/ 1853514 w 2764383"/>
              <a:gd name="connsiteY4" fmla="*/ 3004457 h 3004457"/>
              <a:gd name="connsiteX5" fmla="*/ 1853514 w 2764383"/>
              <a:gd name="connsiteY5" fmla="*/ 2203033 h 3004457"/>
              <a:gd name="connsiteX6" fmla="*/ 2764383 w 2764383"/>
              <a:gd name="connsiteY6" fmla="*/ 2203033 h 3004457"/>
              <a:gd name="connsiteX7" fmla="*/ 2764383 w 2764383"/>
              <a:gd name="connsiteY7" fmla="*/ 0 h 3004457"/>
              <a:gd name="connsiteX8" fmla="*/ 917931 w 2764383"/>
              <a:gd name="connsiteY8" fmla="*/ 0 h 3004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4383" h="3004457">
                <a:moveTo>
                  <a:pt x="917931" y="0"/>
                </a:moveTo>
                <a:lnTo>
                  <a:pt x="917931" y="1786434"/>
                </a:lnTo>
                <a:lnTo>
                  <a:pt x="0" y="1786434"/>
                </a:lnTo>
                <a:lnTo>
                  <a:pt x="0" y="3004457"/>
                </a:lnTo>
                <a:lnTo>
                  <a:pt x="1853514" y="3004457"/>
                </a:lnTo>
                <a:lnTo>
                  <a:pt x="1853514" y="2203033"/>
                </a:lnTo>
                <a:lnTo>
                  <a:pt x="2764383" y="2203033"/>
                </a:lnTo>
                <a:lnTo>
                  <a:pt x="2764383" y="0"/>
                </a:lnTo>
                <a:lnTo>
                  <a:pt x="917931" y="0"/>
                </a:lnTo>
                <a:close/>
              </a:path>
            </a:pathLst>
          </a:cu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 name="TextBox 11">
            <a:extLst>
              <a:ext uri="{FF2B5EF4-FFF2-40B4-BE49-F238E27FC236}">
                <a16:creationId xmlns:a16="http://schemas.microsoft.com/office/drawing/2014/main" id="{FB58C2DC-98C6-498B-A3D9-005896E29608}"/>
              </a:ext>
            </a:extLst>
          </p:cNvPr>
          <p:cNvSpPr txBox="1"/>
          <p:nvPr/>
        </p:nvSpPr>
        <p:spPr bwMode="auto">
          <a:xfrm>
            <a:off x="3124200" y="1524000"/>
            <a:ext cx="610602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2000" b="1" dirty="0">
                <a:solidFill>
                  <a:schemeClr val="bg1"/>
                </a:solidFill>
                <a:latin typeface="Calibri" panose="020F0502020204030204" pitchFamily="34" charset="0"/>
                <a:cs typeface="Calibri" panose="020F0502020204030204" pitchFamily="34" charset="0"/>
              </a:rPr>
              <a:t>Staging NSCLC (AJCC 8th Edition) </a:t>
            </a:r>
          </a:p>
        </p:txBody>
      </p:sp>
    </p:spTree>
    <p:extLst>
      <p:ext uri="{BB962C8B-B14F-4D97-AF65-F5344CB8AC3E}">
        <p14:creationId xmlns:p14="http://schemas.microsoft.com/office/powerpoint/2010/main" val="15024408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E7EEA6D-441C-4D8B-AD23-8B4D29ED08AD}"/>
              </a:ext>
            </a:extLst>
          </p:cNvPr>
          <p:cNvSpPr>
            <a:spLocks noGrp="1"/>
          </p:cNvSpPr>
          <p:nvPr>
            <p:ph type="title"/>
          </p:nvPr>
        </p:nvSpPr>
        <p:spPr/>
        <p:txBody>
          <a:bodyPr/>
          <a:lstStyle/>
          <a:p>
            <a:r>
              <a:rPr lang="en-US" dirty="0"/>
              <a:t>Meta-analysis: Lung Adjuvant Cisplatin Evaluation</a:t>
            </a:r>
          </a:p>
        </p:txBody>
      </p:sp>
      <p:sp>
        <p:nvSpPr>
          <p:cNvPr id="8" name="Content Placeholder 7">
            <a:extLst>
              <a:ext uri="{FF2B5EF4-FFF2-40B4-BE49-F238E27FC236}">
                <a16:creationId xmlns:a16="http://schemas.microsoft.com/office/drawing/2014/main" id="{2AE43D3B-E074-4B4D-A31B-FFFCE1B7E49B}"/>
              </a:ext>
            </a:extLst>
          </p:cNvPr>
          <p:cNvSpPr>
            <a:spLocks noGrp="1"/>
          </p:cNvSpPr>
          <p:nvPr>
            <p:ph idx="1"/>
          </p:nvPr>
        </p:nvSpPr>
        <p:spPr>
          <a:xfrm>
            <a:off x="655475" y="1513047"/>
            <a:ext cx="5313239" cy="4650686"/>
          </a:xfrm>
        </p:spPr>
        <p:txBody>
          <a:bodyPr/>
          <a:lstStyle/>
          <a:p>
            <a:r>
              <a:rPr lang="en-US" sz="2400" dirty="0"/>
              <a:t>Pooled individual patient data from 5 studies of adjuvant cisplatin-based chemotherapy for completely resected early-stage NSCLC conducted after 1995 (N = 4584)</a:t>
            </a:r>
          </a:p>
          <a:p>
            <a:pPr lvl="1"/>
            <a:r>
              <a:rPr lang="en-US" sz="2200" dirty="0"/>
              <a:t>Studies: ALPI, ANITA, BLT, IALT, JBR10</a:t>
            </a:r>
          </a:p>
          <a:p>
            <a:r>
              <a:rPr lang="en-US" sz="2400" dirty="0"/>
              <a:t>Chemotherapy at Yr 5</a:t>
            </a:r>
          </a:p>
          <a:p>
            <a:pPr lvl="1"/>
            <a:r>
              <a:rPr lang="en-US" sz="2400" b="1" dirty="0">
                <a:solidFill>
                  <a:schemeClr val="accent1"/>
                </a:solidFill>
              </a:rPr>
              <a:t>↓ 6.9% </a:t>
            </a:r>
            <a:r>
              <a:rPr lang="en-US" sz="2400" dirty="0"/>
              <a:t>lung cancer death</a:t>
            </a:r>
          </a:p>
          <a:p>
            <a:pPr lvl="1"/>
            <a:r>
              <a:rPr lang="en-US" sz="2400" b="1" dirty="0">
                <a:solidFill>
                  <a:schemeClr val="accent3"/>
                </a:solidFill>
              </a:rPr>
              <a:t>↑ 1.4% </a:t>
            </a:r>
            <a:r>
              <a:rPr lang="en-US" sz="2400" dirty="0"/>
              <a:t>noncancer death</a:t>
            </a:r>
          </a:p>
        </p:txBody>
      </p:sp>
      <p:grpSp>
        <p:nvGrpSpPr>
          <p:cNvPr id="13" name="Group 12">
            <a:extLst>
              <a:ext uri="{FF2B5EF4-FFF2-40B4-BE49-F238E27FC236}">
                <a16:creationId xmlns:a16="http://schemas.microsoft.com/office/drawing/2014/main" id="{C2A2C020-F605-4EA9-9986-D7E7DD71B7A1}"/>
              </a:ext>
            </a:extLst>
          </p:cNvPr>
          <p:cNvGrpSpPr/>
          <p:nvPr/>
        </p:nvGrpSpPr>
        <p:grpSpPr>
          <a:xfrm>
            <a:off x="6274087" y="1579207"/>
            <a:ext cx="5079713" cy="4296431"/>
            <a:chOff x="6504302" y="1579207"/>
            <a:chExt cx="5079713" cy="4296431"/>
          </a:xfrm>
        </p:grpSpPr>
        <p:sp>
          <p:nvSpPr>
            <p:cNvPr id="14" name="TextBox 13">
              <a:extLst>
                <a:ext uri="{FF2B5EF4-FFF2-40B4-BE49-F238E27FC236}">
                  <a16:creationId xmlns:a16="http://schemas.microsoft.com/office/drawing/2014/main" id="{E8189834-CA14-46B4-AA16-59661608E0E3}"/>
                </a:ext>
              </a:extLst>
            </p:cNvPr>
            <p:cNvSpPr txBox="1"/>
            <p:nvPr/>
          </p:nvSpPr>
          <p:spPr>
            <a:xfrm>
              <a:off x="7776157" y="1579207"/>
              <a:ext cx="290202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a:t>
              </a:r>
            </a:p>
          </p:txBody>
        </p:sp>
        <p:sp>
          <p:nvSpPr>
            <p:cNvPr id="15" name="Freeform: Shape 14">
              <a:extLst>
                <a:ext uri="{FF2B5EF4-FFF2-40B4-BE49-F238E27FC236}">
                  <a16:creationId xmlns:a16="http://schemas.microsoft.com/office/drawing/2014/main" id="{EAE361FB-45B7-41C4-AD91-D4103D1B1FD2}"/>
                </a:ext>
              </a:extLst>
            </p:cNvPr>
            <p:cNvSpPr/>
            <p:nvPr/>
          </p:nvSpPr>
          <p:spPr bwMode="auto">
            <a:xfrm>
              <a:off x="7258320" y="2277588"/>
              <a:ext cx="4145598" cy="2875356"/>
            </a:xfrm>
            <a:custGeom>
              <a:avLst/>
              <a:gdLst>
                <a:gd name="connsiteX0" fmla="*/ 0 w 5549900"/>
                <a:gd name="connsiteY0" fmla="*/ 0 h 3079750"/>
                <a:gd name="connsiteX1" fmla="*/ 0 w 5549900"/>
                <a:gd name="connsiteY1" fmla="*/ 3079750 h 3079750"/>
                <a:gd name="connsiteX2" fmla="*/ 5549900 w 5549900"/>
                <a:gd name="connsiteY2" fmla="*/ 3079750 h 3079750"/>
              </a:gdLst>
              <a:ahLst/>
              <a:cxnLst>
                <a:cxn ang="0">
                  <a:pos x="connsiteX0" y="connsiteY0"/>
                </a:cxn>
                <a:cxn ang="0">
                  <a:pos x="connsiteX1" y="connsiteY1"/>
                </a:cxn>
                <a:cxn ang="0">
                  <a:pos x="connsiteX2" y="connsiteY2"/>
                </a:cxn>
              </a:cxnLst>
              <a:rect l="l" t="t" r="r" b="b"/>
              <a:pathLst>
                <a:path w="5549900" h="3079750">
                  <a:moveTo>
                    <a:pt x="0" y="0"/>
                  </a:moveTo>
                  <a:lnTo>
                    <a:pt x="0" y="3079750"/>
                  </a:lnTo>
                  <a:lnTo>
                    <a:pt x="5549900" y="3079750"/>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16" name="Group 15">
              <a:extLst>
                <a:ext uri="{FF2B5EF4-FFF2-40B4-BE49-F238E27FC236}">
                  <a16:creationId xmlns:a16="http://schemas.microsoft.com/office/drawing/2014/main" id="{D0D34622-BF07-4D1A-9137-0F8E63E28B1D}"/>
                </a:ext>
              </a:extLst>
            </p:cNvPr>
            <p:cNvGrpSpPr/>
            <p:nvPr/>
          </p:nvGrpSpPr>
          <p:grpSpPr>
            <a:xfrm>
              <a:off x="7185890" y="2277588"/>
              <a:ext cx="91229" cy="2875356"/>
              <a:chOff x="7185891" y="2034814"/>
              <a:chExt cx="69754" cy="3118130"/>
            </a:xfrm>
          </p:grpSpPr>
          <p:cxnSp>
            <p:nvCxnSpPr>
              <p:cNvPr id="62" name="Straight Connector 61">
                <a:extLst>
                  <a:ext uri="{FF2B5EF4-FFF2-40B4-BE49-F238E27FC236}">
                    <a16:creationId xmlns:a16="http://schemas.microsoft.com/office/drawing/2014/main" id="{3CED8543-55DA-4C89-BA87-9926BD0FF769}"/>
                  </a:ext>
                </a:extLst>
              </p:cNvPr>
              <p:cNvCxnSpPr/>
              <p:nvPr/>
            </p:nvCxnSpPr>
            <p:spPr bwMode="auto">
              <a:xfrm>
                <a:off x="7185891" y="2034814"/>
                <a:ext cx="64182"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F59ED9D0-F66C-4B79-927B-D8974E47235B}"/>
                  </a:ext>
                </a:extLst>
              </p:cNvPr>
              <p:cNvCxnSpPr/>
              <p:nvPr/>
            </p:nvCxnSpPr>
            <p:spPr bwMode="auto">
              <a:xfrm>
                <a:off x="7185891" y="2658440"/>
                <a:ext cx="64182"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25F63ADD-FA0C-464B-A53A-17AC49E42B5B}"/>
                  </a:ext>
                </a:extLst>
              </p:cNvPr>
              <p:cNvCxnSpPr/>
              <p:nvPr/>
            </p:nvCxnSpPr>
            <p:spPr bwMode="auto">
              <a:xfrm>
                <a:off x="7185891" y="3282066"/>
                <a:ext cx="64182"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CD5F8E7B-3CF1-4B1D-AB52-6AB97A5070F4}"/>
                  </a:ext>
                </a:extLst>
              </p:cNvPr>
              <p:cNvCxnSpPr/>
              <p:nvPr/>
            </p:nvCxnSpPr>
            <p:spPr bwMode="auto">
              <a:xfrm>
                <a:off x="7185891" y="3905692"/>
                <a:ext cx="64182"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3C37AB5F-219A-41F0-BADE-8186D8BD2599}"/>
                  </a:ext>
                </a:extLst>
              </p:cNvPr>
              <p:cNvCxnSpPr/>
              <p:nvPr/>
            </p:nvCxnSpPr>
            <p:spPr bwMode="auto">
              <a:xfrm>
                <a:off x="7185891" y="4529318"/>
                <a:ext cx="64182"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84F990DA-9D06-4E82-8442-EAB647CD51D8}"/>
                  </a:ext>
                </a:extLst>
              </p:cNvPr>
              <p:cNvCxnSpPr/>
              <p:nvPr/>
            </p:nvCxnSpPr>
            <p:spPr bwMode="auto">
              <a:xfrm>
                <a:off x="7191463" y="5152944"/>
                <a:ext cx="64182" cy="0"/>
              </a:xfrm>
              <a:prstGeom prst="line">
                <a:avLst/>
              </a:prstGeom>
              <a:noFill/>
              <a:ln w="28575" cap="flat" cmpd="sng" algn="ctr">
                <a:solidFill>
                  <a:schemeClr val="bg1"/>
                </a:solidFill>
                <a:prstDash val="solid"/>
                <a:round/>
                <a:headEnd type="none" w="med" len="med"/>
                <a:tailEnd type="none" w="med" len="med"/>
              </a:ln>
              <a:effectLst/>
            </p:spPr>
          </p:cxnSp>
        </p:grpSp>
        <p:sp>
          <p:nvSpPr>
            <p:cNvPr id="17" name="TextBox 16">
              <a:extLst>
                <a:ext uri="{FF2B5EF4-FFF2-40B4-BE49-F238E27FC236}">
                  <a16:creationId xmlns:a16="http://schemas.microsoft.com/office/drawing/2014/main" id="{170C60BD-94AE-4F7D-A952-3FCCA72996C7}"/>
                </a:ext>
              </a:extLst>
            </p:cNvPr>
            <p:cNvSpPr txBox="1"/>
            <p:nvPr/>
          </p:nvSpPr>
          <p:spPr>
            <a:xfrm>
              <a:off x="6722924" y="2094531"/>
              <a:ext cx="470035" cy="375483"/>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8" name="TextBox 17">
              <a:extLst>
                <a:ext uri="{FF2B5EF4-FFF2-40B4-BE49-F238E27FC236}">
                  <a16:creationId xmlns:a16="http://schemas.microsoft.com/office/drawing/2014/main" id="{DDCD9482-B969-4E81-AF7A-FACA92D2EE14}"/>
                </a:ext>
              </a:extLst>
            </p:cNvPr>
            <p:cNvSpPr txBox="1"/>
            <p:nvPr/>
          </p:nvSpPr>
          <p:spPr>
            <a:xfrm>
              <a:off x="6835439" y="2658158"/>
              <a:ext cx="367363" cy="375483"/>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9" name="TextBox 18">
              <a:extLst>
                <a:ext uri="{FF2B5EF4-FFF2-40B4-BE49-F238E27FC236}">
                  <a16:creationId xmlns:a16="http://schemas.microsoft.com/office/drawing/2014/main" id="{73D31665-7347-42D7-B0D2-F7F664B76557}"/>
                </a:ext>
              </a:extLst>
            </p:cNvPr>
            <p:cNvSpPr txBox="1"/>
            <p:nvPr/>
          </p:nvSpPr>
          <p:spPr>
            <a:xfrm>
              <a:off x="6835439" y="3229898"/>
              <a:ext cx="367363" cy="375483"/>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0" name="TextBox 19">
              <a:extLst>
                <a:ext uri="{FF2B5EF4-FFF2-40B4-BE49-F238E27FC236}">
                  <a16:creationId xmlns:a16="http://schemas.microsoft.com/office/drawing/2014/main" id="{AA5AD75D-D331-4307-93B5-DF76B9CE0C6B}"/>
                </a:ext>
              </a:extLst>
            </p:cNvPr>
            <p:cNvSpPr txBox="1"/>
            <p:nvPr/>
          </p:nvSpPr>
          <p:spPr>
            <a:xfrm>
              <a:off x="6835439" y="3822457"/>
              <a:ext cx="367363" cy="375483"/>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1" name="TextBox 20">
              <a:extLst>
                <a:ext uri="{FF2B5EF4-FFF2-40B4-BE49-F238E27FC236}">
                  <a16:creationId xmlns:a16="http://schemas.microsoft.com/office/drawing/2014/main" id="{1A423000-4185-4DDC-9BBD-AC10CEC09B2D}"/>
                </a:ext>
              </a:extLst>
            </p:cNvPr>
            <p:cNvSpPr txBox="1"/>
            <p:nvPr/>
          </p:nvSpPr>
          <p:spPr>
            <a:xfrm>
              <a:off x="6835439" y="4391339"/>
              <a:ext cx="367363" cy="375483"/>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2" name="TextBox 21">
              <a:extLst>
                <a:ext uri="{FF2B5EF4-FFF2-40B4-BE49-F238E27FC236}">
                  <a16:creationId xmlns:a16="http://schemas.microsoft.com/office/drawing/2014/main" id="{23C2E4D9-BBC8-4E21-A25E-4701B53A170F}"/>
                </a:ext>
              </a:extLst>
            </p:cNvPr>
            <p:cNvSpPr txBox="1"/>
            <p:nvPr/>
          </p:nvSpPr>
          <p:spPr>
            <a:xfrm>
              <a:off x="6947955" y="4965727"/>
              <a:ext cx="274538" cy="375483"/>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3" name="TextBox 22">
              <a:extLst>
                <a:ext uri="{FF2B5EF4-FFF2-40B4-BE49-F238E27FC236}">
                  <a16:creationId xmlns:a16="http://schemas.microsoft.com/office/drawing/2014/main" id="{8229D867-6489-4D55-BFAF-1267D5713C7A}"/>
                </a:ext>
              </a:extLst>
            </p:cNvPr>
            <p:cNvSpPr txBox="1"/>
            <p:nvPr/>
          </p:nvSpPr>
          <p:spPr>
            <a:xfrm rot="16200000">
              <a:off x="5113764" y="3425352"/>
              <a:ext cx="3150408"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a:t>
              </a:r>
            </a:p>
          </p:txBody>
        </p:sp>
        <p:grpSp>
          <p:nvGrpSpPr>
            <p:cNvPr id="24" name="Group 23">
              <a:extLst>
                <a:ext uri="{FF2B5EF4-FFF2-40B4-BE49-F238E27FC236}">
                  <a16:creationId xmlns:a16="http://schemas.microsoft.com/office/drawing/2014/main" id="{8BAEC996-4F7D-444E-925E-44AB26E09257}"/>
                </a:ext>
              </a:extLst>
            </p:cNvPr>
            <p:cNvGrpSpPr/>
            <p:nvPr/>
          </p:nvGrpSpPr>
          <p:grpSpPr>
            <a:xfrm>
              <a:off x="7258320" y="5146017"/>
              <a:ext cx="4032736" cy="78020"/>
              <a:chOff x="7266709" y="5160950"/>
              <a:chExt cx="3226930" cy="75919"/>
            </a:xfrm>
          </p:grpSpPr>
          <p:cxnSp>
            <p:nvCxnSpPr>
              <p:cNvPr id="55" name="Straight Connector 54">
                <a:extLst>
                  <a:ext uri="{FF2B5EF4-FFF2-40B4-BE49-F238E27FC236}">
                    <a16:creationId xmlns:a16="http://schemas.microsoft.com/office/drawing/2014/main" id="{B92954BF-7D49-47A2-904D-895974ACAE1D}"/>
                  </a:ext>
                </a:extLst>
              </p:cNvPr>
              <p:cNvCxnSpPr/>
              <p:nvPr/>
            </p:nvCxnSpPr>
            <p:spPr bwMode="auto">
              <a:xfrm rot="5400000">
                <a:off x="10458711" y="5195878"/>
                <a:ext cx="69856"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452090F0-2995-4186-BE71-1EB8BA13B5A2}"/>
                  </a:ext>
                </a:extLst>
              </p:cNvPr>
              <p:cNvCxnSpPr/>
              <p:nvPr/>
            </p:nvCxnSpPr>
            <p:spPr bwMode="auto">
              <a:xfrm rot="5400000">
                <a:off x="9919268" y="5195878"/>
                <a:ext cx="69856"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1E62B9B7-FBC3-45A3-A5E2-1277597BEB0C}"/>
                  </a:ext>
                </a:extLst>
              </p:cNvPr>
              <p:cNvCxnSpPr/>
              <p:nvPr/>
            </p:nvCxnSpPr>
            <p:spPr bwMode="auto">
              <a:xfrm rot="5400000">
                <a:off x="9379825" y="5195878"/>
                <a:ext cx="69856"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DED618A3-5513-486D-8A30-8868566AB624}"/>
                  </a:ext>
                </a:extLst>
              </p:cNvPr>
              <p:cNvCxnSpPr/>
              <p:nvPr/>
            </p:nvCxnSpPr>
            <p:spPr bwMode="auto">
              <a:xfrm rot="5400000">
                <a:off x="8840382" y="5195878"/>
                <a:ext cx="69856"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1ECB30DB-8857-402B-8021-B2EF2D8E47E8}"/>
                  </a:ext>
                </a:extLst>
              </p:cNvPr>
              <p:cNvCxnSpPr/>
              <p:nvPr/>
            </p:nvCxnSpPr>
            <p:spPr bwMode="auto">
              <a:xfrm rot="5400000">
                <a:off x="8300939" y="5195878"/>
                <a:ext cx="69856"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8872B0BE-ABB9-4439-A030-A7AA523A5FA6}"/>
                  </a:ext>
                </a:extLst>
              </p:cNvPr>
              <p:cNvCxnSpPr/>
              <p:nvPr/>
            </p:nvCxnSpPr>
            <p:spPr bwMode="auto">
              <a:xfrm rot="5400000">
                <a:off x="7761496" y="5195878"/>
                <a:ext cx="69856"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72013BF8-4F3E-4437-B05A-44EA545700DA}"/>
                  </a:ext>
                </a:extLst>
              </p:cNvPr>
              <p:cNvCxnSpPr/>
              <p:nvPr/>
            </p:nvCxnSpPr>
            <p:spPr bwMode="auto">
              <a:xfrm rot="5400000">
                <a:off x="7231781" y="5201941"/>
                <a:ext cx="69856" cy="0"/>
              </a:xfrm>
              <a:prstGeom prst="line">
                <a:avLst/>
              </a:prstGeom>
              <a:noFill/>
              <a:ln w="28575" cap="flat" cmpd="sng" algn="ctr">
                <a:solidFill>
                  <a:schemeClr val="bg1"/>
                </a:solidFill>
                <a:prstDash val="solid"/>
                <a:round/>
                <a:headEnd type="none" w="med" len="med"/>
                <a:tailEnd type="none" w="med" len="med"/>
              </a:ln>
              <a:effectLst/>
            </p:spPr>
          </p:cxnSp>
        </p:grpSp>
        <p:sp>
          <p:nvSpPr>
            <p:cNvPr id="25" name="TextBox 24">
              <a:extLst>
                <a:ext uri="{FF2B5EF4-FFF2-40B4-BE49-F238E27FC236}">
                  <a16:creationId xmlns:a16="http://schemas.microsoft.com/office/drawing/2014/main" id="{F60075E7-93AD-40A8-ACDB-2C922E42FCF8}"/>
                </a:ext>
              </a:extLst>
            </p:cNvPr>
            <p:cNvSpPr txBox="1"/>
            <p:nvPr/>
          </p:nvSpPr>
          <p:spPr>
            <a:xfrm>
              <a:off x="7107094" y="5185223"/>
              <a:ext cx="301686" cy="369332"/>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6" name="TextBox 25">
              <a:extLst>
                <a:ext uri="{FF2B5EF4-FFF2-40B4-BE49-F238E27FC236}">
                  <a16:creationId xmlns:a16="http://schemas.microsoft.com/office/drawing/2014/main" id="{8A320001-FA92-42C8-9CC6-97110BF5D759}"/>
                </a:ext>
              </a:extLst>
            </p:cNvPr>
            <p:cNvSpPr txBox="1"/>
            <p:nvPr/>
          </p:nvSpPr>
          <p:spPr>
            <a:xfrm>
              <a:off x="7776157" y="5185223"/>
              <a:ext cx="301686" cy="369332"/>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27" name="TextBox 26">
              <a:extLst>
                <a:ext uri="{FF2B5EF4-FFF2-40B4-BE49-F238E27FC236}">
                  <a16:creationId xmlns:a16="http://schemas.microsoft.com/office/drawing/2014/main" id="{479B6645-8078-4CE3-9434-FAB36796E0F4}"/>
                </a:ext>
              </a:extLst>
            </p:cNvPr>
            <p:cNvSpPr txBox="1"/>
            <p:nvPr/>
          </p:nvSpPr>
          <p:spPr>
            <a:xfrm>
              <a:off x="8443617" y="5185223"/>
              <a:ext cx="301686" cy="369332"/>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28" name="TextBox 27">
              <a:extLst>
                <a:ext uri="{FF2B5EF4-FFF2-40B4-BE49-F238E27FC236}">
                  <a16:creationId xmlns:a16="http://schemas.microsoft.com/office/drawing/2014/main" id="{A7C47BA7-FA84-42C3-B563-FBEEAD90C15E}"/>
                </a:ext>
              </a:extLst>
            </p:cNvPr>
            <p:cNvSpPr txBox="1"/>
            <p:nvPr/>
          </p:nvSpPr>
          <p:spPr>
            <a:xfrm>
              <a:off x="9122852" y="5185223"/>
              <a:ext cx="301686" cy="369332"/>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29" name="TextBox 28">
              <a:extLst>
                <a:ext uri="{FF2B5EF4-FFF2-40B4-BE49-F238E27FC236}">
                  <a16:creationId xmlns:a16="http://schemas.microsoft.com/office/drawing/2014/main" id="{CD75CAE1-DDD0-4B9F-8C8A-106080F6E9A3}"/>
                </a:ext>
              </a:extLst>
            </p:cNvPr>
            <p:cNvSpPr txBox="1"/>
            <p:nvPr/>
          </p:nvSpPr>
          <p:spPr>
            <a:xfrm>
              <a:off x="9802915" y="5185223"/>
              <a:ext cx="301685" cy="369332"/>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30" name="TextBox 29">
              <a:extLst>
                <a:ext uri="{FF2B5EF4-FFF2-40B4-BE49-F238E27FC236}">
                  <a16:creationId xmlns:a16="http://schemas.microsoft.com/office/drawing/2014/main" id="{4B2B713F-4B89-44CC-BB0C-4670297F7D70}"/>
                </a:ext>
              </a:extLst>
            </p:cNvPr>
            <p:cNvSpPr txBox="1"/>
            <p:nvPr/>
          </p:nvSpPr>
          <p:spPr>
            <a:xfrm>
              <a:off x="10482977" y="5185223"/>
              <a:ext cx="301685" cy="369332"/>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31" name="TextBox 30">
              <a:extLst>
                <a:ext uri="{FF2B5EF4-FFF2-40B4-BE49-F238E27FC236}">
                  <a16:creationId xmlns:a16="http://schemas.microsoft.com/office/drawing/2014/main" id="{32C8BA15-99E5-473B-98E8-0843C14CF6F5}"/>
                </a:ext>
              </a:extLst>
            </p:cNvPr>
            <p:cNvSpPr txBox="1"/>
            <p:nvPr/>
          </p:nvSpPr>
          <p:spPr>
            <a:xfrm>
              <a:off x="11093644" y="5185223"/>
              <a:ext cx="417101" cy="369332"/>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32" name="TextBox 31">
              <a:extLst>
                <a:ext uri="{FF2B5EF4-FFF2-40B4-BE49-F238E27FC236}">
                  <a16:creationId xmlns:a16="http://schemas.microsoft.com/office/drawing/2014/main" id="{93252552-D4EC-4360-9B44-8792FCC967BF}"/>
                </a:ext>
              </a:extLst>
            </p:cNvPr>
            <p:cNvSpPr txBox="1"/>
            <p:nvPr/>
          </p:nvSpPr>
          <p:spPr>
            <a:xfrm>
              <a:off x="7755915" y="5506306"/>
              <a:ext cx="3150408"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Yr From Randomization</a:t>
              </a:r>
            </a:p>
          </p:txBody>
        </p:sp>
        <p:grpSp>
          <p:nvGrpSpPr>
            <p:cNvPr id="33" name="Group 32">
              <a:extLst>
                <a:ext uri="{FF2B5EF4-FFF2-40B4-BE49-F238E27FC236}">
                  <a16:creationId xmlns:a16="http://schemas.microsoft.com/office/drawing/2014/main" id="{4141A58A-87B4-400E-81E5-BE05E8CE8E4D}"/>
                </a:ext>
              </a:extLst>
            </p:cNvPr>
            <p:cNvGrpSpPr/>
            <p:nvPr/>
          </p:nvGrpSpPr>
          <p:grpSpPr>
            <a:xfrm>
              <a:off x="9481743" y="2128694"/>
              <a:ext cx="2102272" cy="646331"/>
              <a:chOff x="9481743" y="2128694"/>
              <a:chExt cx="2102272" cy="646331"/>
            </a:xfrm>
          </p:grpSpPr>
          <p:sp>
            <p:nvSpPr>
              <p:cNvPr id="52" name="TextBox 51">
                <a:extLst>
                  <a:ext uri="{FF2B5EF4-FFF2-40B4-BE49-F238E27FC236}">
                    <a16:creationId xmlns:a16="http://schemas.microsoft.com/office/drawing/2014/main" id="{6CC51E38-DDE8-4573-9CA5-0CD553D4019B}"/>
                  </a:ext>
                </a:extLst>
              </p:cNvPr>
              <p:cNvSpPr txBox="1"/>
              <p:nvPr/>
            </p:nvSpPr>
            <p:spPr>
              <a:xfrm>
                <a:off x="9683623" y="2128694"/>
                <a:ext cx="1900392"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Chemotherapy</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No chemotherapy</a:t>
                </a:r>
              </a:p>
            </p:txBody>
          </p:sp>
          <p:cxnSp>
            <p:nvCxnSpPr>
              <p:cNvPr id="53" name="Straight Connector 52">
                <a:extLst>
                  <a:ext uri="{FF2B5EF4-FFF2-40B4-BE49-F238E27FC236}">
                    <a16:creationId xmlns:a16="http://schemas.microsoft.com/office/drawing/2014/main" id="{36C29B79-218A-4319-B40D-01EF54FAFD51}"/>
                  </a:ext>
                </a:extLst>
              </p:cNvPr>
              <p:cNvCxnSpPr/>
              <p:nvPr/>
            </p:nvCxnSpPr>
            <p:spPr bwMode="auto">
              <a:xfrm>
                <a:off x="9481743" y="2315607"/>
                <a:ext cx="207818" cy="0"/>
              </a:xfrm>
              <a:prstGeom prst="line">
                <a:avLst/>
              </a:prstGeom>
              <a:noFill/>
              <a:ln w="28575" cap="flat" cmpd="sng" algn="ctr">
                <a:solidFill>
                  <a:schemeClr val="accent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0AEB0925-6256-4724-814B-54E6F4EE78B9}"/>
                  </a:ext>
                </a:extLst>
              </p:cNvPr>
              <p:cNvCxnSpPr/>
              <p:nvPr/>
            </p:nvCxnSpPr>
            <p:spPr bwMode="auto">
              <a:xfrm>
                <a:off x="9481743" y="2580823"/>
                <a:ext cx="207818" cy="0"/>
              </a:xfrm>
              <a:prstGeom prst="line">
                <a:avLst/>
              </a:prstGeom>
              <a:noFill/>
              <a:ln w="28575" cap="flat" cmpd="sng" algn="ctr">
                <a:solidFill>
                  <a:schemeClr val="accent3"/>
                </a:solidFill>
                <a:prstDash val="solid"/>
                <a:round/>
                <a:headEnd type="none" w="med" len="med"/>
                <a:tailEnd type="none" w="med" len="med"/>
              </a:ln>
              <a:effectLst/>
            </p:spPr>
          </p:cxnSp>
        </p:grpSp>
        <p:sp>
          <p:nvSpPr>
            <p:cNvPr id="34" name="Freeform: Shape 33">
              <a:extLst>
                <a:ext uri="{FF2B5EF4-FFF2-40B4-BE49-F238E27FC236}">
                  <a16:creationId xmlns:a16="http://schemas.microsoft.com/office/drawing/2014/main" id="{651267F4-F55B-4F6C-A7B4-C16C883C706A}"/>
                </a:ext>
              </a:extLst>
            </p:cNvPr>
            <p:cNvSpPr/>
            <p:nvPr/>
          </p:nvSpPr>
          <p:spPr bwMode="auto">
            <a:xfrm>
              <a:off x="7251107" y="2277454"/>
              <a:ext cx="3371315" cy="1469877"/>
            </a:xfrm>
            <a:custGeom>
              <a:avLst/>
              <a:gdLst>
                <a:gd name="connsiteX0" fmla="*/ 0 w 3371315"/>
                <a:gd name="connsiteY0" fmla="*/ 0 h 1469877"/>
                <a:gd name="connsiteX1" fmla="*/ 687936 w 3371315"/>
                <a:gd name="connsiteY1" fmla="*/ 457200 h 1469877"/>
                <a:gd name="connsiteX2" fmla="*/ 1345962 w 3371315"/>
                <a:gd name="connsiteY2" fmla="*/ 854580 h 1469877"/>
                <a:gd name="connsiteX3" fmla="*/ 2038172 w 3371315"/>
                <a:gd name="connsiteY3" fmla="*/ 1119499 h 1469877"/>
                <a:gd name="connsiteX4" fmla="*/ 2683379 w 3371315"/>
                <a:gd name="connsiteY4" fmla="*/ 1320325 h 1469877"/>
                <a:gd name="connsiteX5" fmla="*/ 3371315 w 3371315"/>
                <a:gd name="connsiteY5" fmla="*/ 1469877 h 1469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71315" h="1469877">
                  <a:moveTo>
                    <a:pt x="0" y="0"/>
                  </a:moveTo>
                  <a:lnTo>
                    <a:pt x="687936" y="457200"/>
                  </a:lnTo>
                  <a:lnTo>
                    <a:pt x="1345962" y="854580"/>
                  </a:lnTo>
                  <a:lnTo>
                    <a:pt x="2038172" y="1119499"/>
                  </a:lnTo>
                  <a:lnTo>
                    <a:pt x="2683379" y="1320325"/>
                  </a:lnTo>
                  <a:lnTo>
                    <a:pt x="3371315" y="1469877"/>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35" name="Straight Connector 34">
              <a:extLst>
                <a:ext uri="{FF2B5EF4-FFF2-40B4-BE49-F238E27FC236}">
                  <a16:creationId xmlns:a16="http://schemas.microsoft.com/office/drawing/2014/main" id="{394FB9C1-2A57-40CC-8E5C-08DB2CCDC970}"/>
                </a:ext>
              </a:extLst>
            </p:cNvPr>
            <p:cNvCxnSpPr/>
            <p:nvPr/>
          </p:nvCxnSpPr>
          <p:spPr bwMode="auto">
            <a:xfrm>
              <a:off x="10633819" y="3760900"/>
              <a:ext cx="657236" cy="104590"/>
            </a:xfrm>
            <a:prstGeom prst="line">
              <a:avLst/>
            </a:prstGeom>
            <a:noFill/>
            <a:ln w="28575" cap="flat" cmpd="sng" algn="ctr">
              <a:solidFill>
                <a:schemeClr val="accent1"/>
              </a:solidFill>
              <a:prstDash val="sysDash"/>
              <a:round/>
              <a:headEnd type="none" w="med" len="med"/>
              <a:tailEnd type="none" w="med" len="med"/>
            </a:ln>
            <a:effectLst/>
          </p:spPr>
        </p:cxnSp>
        <p:cxnSp>
          <p:nvCxnSpPr>
            <p:cNvPr id="36" name="Straight Connector 35">
              <a:extLst>
                <a:ext uri="{FF2B5EF4-FFF2-40B4-BE49-F238E27FC236}">
                  <a16:creationId xmlns:a16="http://schemas.microsoft.com/office/drawing/2014/main" id="{25742845-4859-4029-A57E-184D1F9C6CEC}"/>
                </a:ext>
              </a:extLst>
            </p:cNvPr>
            <p:cNvCxnSpPr>
              <a:stCxn id="51" idx="5"/>
            </p:cNvCxnSpPr>
            <p:nvPr/>
          </p:nvCxnSpPr>
          <p:spPr bwMode="auto">
            <a:xfrm>
              <a:off x="10635241" y="3905428"/>
              <a:ext cx="655814" cy="75783"/>
            </a:xfrm>
            <a:prstGeom prst="line">
              <a:avLst/>
            </a:prstGeom>
            <a:noFill/>
            <a:ln w="28575" cap="flat" cmpd="sng" algn="ctr">
              <a:solidFill>
                <a:schemeClr val="accent3"/>
              </a:solidFill>
              <a:prstDash val="sysDash"/>
              <a:round/>
              <a:headEnd type="none" w="med" len="med"/>
              <a:tailEnd type="none" w="med" len="med"/>
            </a:ln>
            <a:effectLst/>
          </p:spPr>
        </p:cxnSp>
        <p:sp>
          <p:nvSpPr>
            <p:cNvPr id="37" name="Rectangle 36">
              <a:extLst>
                <a:ext uri="{FF2B5EF4-FFF2-40B4-BE49-F238E27FC236}">
                  <a16:creationId xmlns:a16="http://schemas.microsoft.com/office/drawing/2014/main" id="{4CBBB0C3-A4B2-4163-91FB-E9E906B041D7}"/>
                </a:ext>
              </a:extLst>
            </p:cNvPr>
            <p:cNvSpPr/>
            <p:nvPr/>
          </p:nvSpPr>
          <p:spPr bwMode="auto">
            <a:xfrm>
              <a:off x="7222493" y="2240902"/>
              <a:ext cx="90675" cy="90675"/>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8" name="Rectangle 37">
              <a:extLst>
                <a:ext uri="{FF2B5EF4-FFF2-40B4-BE49-F238E27FC236}">
                  <a16:creationId xmlns:a16="http://schemas.microsoft.com/office/drawing/2014/main" id="{A4948E98-76DA-4AE7-9A84-AFE7C1F2645B}"/>
                </a:ext>
              </a:extLst>
            </p:cNvPr>
            <p:cNvSpPr/>
            <p:nvPr/>
          </p:nvSpPr>
          <p:spPr bwMode="auto">
            <a:xfrm>
              <a:off x="7881662" y="2684350"/>
              <a:ext cx="90675" cy="90675"/>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9" name="Rectangle 38">
              <a:extLst>
                <a:ext uri="{FF2B5EF4-FFF2-40B4-BE49-F238E27FC236}">
                  <a16:creationId xmlns:a16="http://schemas.microsoft.com/office/drawing/2014/main" id="{C46B58C2-8B88-4D69-ADCC-E512AAB9FF98}"/>
                </a:ext>
              </a:extLst>
            </p:cNvPr>
            <p:cNvSpPr/>
            <p:nvPr/>
          </p:nvSpPr>
          <p:spPr bwMode="auto">
            <a:xfrm>
              <a:off x="8549123" y="3089304"/>
              <a:ext cx="90675" cy="90675"/>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0" name="Rectangle 39">
              <a:extLst>
                <a:ext uri="{FF2B5EF4-FFF2-40B4-BE49-F238E27FC236}">
                  <a16:creationId xmlns:a16="http://schemas.microsoft.com/office/drawing/2014/main" id="{2BF6DBFB-E716-4B27-BDF4-5BCF5A701CEA}"/>
                </a:ext>
              </a:extLst>
            </p:cNvPr>
            <p:cNvSpPr/>
            <p:nvPr/>
          </p:nvSpPr>
          <p:spPr bwMode="auto">
            <a:xfrm>
              <a:off x="9240444" y="3337055"/>
              <a:ext cx="90675" cy="90675"/>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1" name="Rectangle 40">
              <a:extLst>
                <a:ext uri="{FF2B5EF4-FFF2-40B4-BE49-F238E27FC236}">
                  <a16:creationId xmlns:a16="http://schemas.microsoft.com/office/drawing/2014/main" id="{B6B0B9F7-855D-4B31-A384-55DD5B002069}"/>
                </a:ext>
              </a:extLst>
            </p:cNvPr>
            <p:cNvSpPr/>
            <p:nvPr/>
          </p:nvSpPr>
          <p:spPr bwMode="auto">
            <a:xfrm>
              <a:off x="9897266" y="3551884"/>
              <a:ext cx="90675" cy="90675"/>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2" name="Rectangle 41">
              <a:extLst>
                <a:ext uri="{FF2B5EF4-FFF2-40B4-BE49-F238E27FC236}">
                  <a16:creationId xmlns:a16="http://schemas.microsoft.com/office/drawing/2014/main" id="{55142A37-D89C-444A-96F7-C3ACC14C2F21}"/>
                </a:ext>
              </a:extLst>
            </p:cNvPr>
            <p:cNvSpPr/>
            <p:nvPr/>
          </p:nvSpPr>
          <p:spPr bwMode="auto">
            <a:xfrm>
              <a:off x="10580052" y="3701155"/>
              <a:ext cx="90675" cy="90675"/>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3" name="Rectangle 42">
              <a:extLst>
                <a:ext uri="{FF2B5EF4-FFF2-40B4-BE49-F238E27FC236}">
                  <a16:creationId xmlns:a16="http://schemas.microsoft.com/office/drawing/2014/main" id="{8B37ECAE-49DB-41AE-9AF5-770AA36E9396}"/>
                </a:ext>
              </a:extLst>
            </p:cNvPr>
            <p:cNvSpPr/>
            <p:nvPr/>
          </p:nvSpPr>
          <p:spPr bwMode="auto">
            <a:xfrm>
              <a:off x="11254147" y="3823356"/>
              <a:ext cx="90675" cy="90675"/>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4" name="Oval 43">
              <a:extLst>
                <a:ext uri="{FF2B5EF4-FFF2-40B4-BE49-F238E27FC236}">
                  <a16:creationId xmlns:a16="http://schemas.microsoft.com/office/drawing/2014/main" id="{1F4E923B-E816-43AA-8531-89739E581906}"/>
                </a:ext>
              </a:extLst>
            </p:cNvPr>
            <p:cNvSpPr/>
            <p:nvPr/>
          </p:nvSpPr>
          <p:spPr bwMode="auto">
            <a:xfrm>
              <a:off x="7218587" y="2240902"/>
              <a:ext cx="90675" cy="9067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5" name="Oval 44">
              <a:extLst>
                <a:ext uri="{FF2B5EF4-FFF2-40B4-BE49-F238E27FC236}">
                  <a16:creationId xmlns:a16="http://schemas.microsoft.com/office/drawing/2014/main" id="{EF5B0B5E-A65B-4D71-B964-77360BD122A9}"/>
                </a:ext>
              </a:extLst>
            </p:cNvPr>
            <p:cNvSpPr/>
            <p:nvPr/>
          </p:nvSpPr>
          <p:spPr bwMode="auto">
            <a:xfrm>
              <a:off x="7881661" y="2682811"/>
              <a:ext cx="90675" cy="9067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6" name="Oval 45">
              <a:extLst>
                <a:ext uri="{FF2B5EF4-FFF2-40B4-BE49-F238E27FC236}">
                  <a16:creationId xmlns:a16="http://schemas.microsoft.com/office/drawing/2014/main" id="{184D156D-9052-4BC8-BE29-3DFF0743FC17}"/>
                </a:ext>
              </a:extLst>
            </p:cNvPr>
            <p:cNvSpPr/>
            <p:nvPr/>
          </p:nvSpPr>
          <p:spPr bwMode="auto">
            <a:xfrm>
              <a:off x="8549122" y="3157196"/>
              <a:ext cx="90675" cy="9067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7" name="Oval 46">
              <a:extLst>
                <a:ext uri="{FF2B5EF4-FFF2-40B4-BE49-F238E27FC236}">
                  <a16:creationId xmlns:a16="http://schemas.microsoft.com/office/drawing/2014/main" id="{2840B105-4212-4716-BC7F-6B90658FA837}"/>
                </a:ext>
              </a:extLst>
            </p:cNvPr>
            <p:cNvSpPr/>
            <p:nvPr/>
          </p:nvSpPr>
          <p:spPr bwMode="auto">
            <a:xfrm>
              <a:off x="9240443" y="3470131"/>
              <a:ext cx="90675" cy="9067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8" name="Oval 47">
              <a:extLst>
                <a:ext uri="{FF2B5EF4-FFF2-40B4-BE49-F238E27FC236}">
                  <a16:creationId xmlns:a16="http://schemas.microsoft.com/office/drawing/2014/main" id="{CB28E363-7404-4434-ADAC-4639DCF8188E}"/>
                </a:ext>
              </a:extLst>
            </p:cNvPr>
            <p:cNvSpPr/>
            <p:nvPr/>
          </p:nvSpPr>
          <p:spPr bwMode="auto">
            <a:xfrm>
              <a:off x="9897265" y="3700495"/>
              <a:ext cx="90675" cy="9067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9" name="Oval 48">
              <a:extLst>
                <a:ext uri="{FF2B5EF4-FFF2-40B4-BE49-F238E27FC236}">
                  <a16:creationId xmlns:a16="http://schemas.microsoft.com/office/drawing/2014/main" id="{33C64A2A-4894-4872-87F4-6921EAA2BB7A}"/>
                </a:ext>
              </a:extLst>
            </p:cNvPr>
            <p:cNvSpPr/>
            <p:nvPr/>
          </p:nvSpPr>
          <p:spPr bwMode="auto">
            <a:xfrm>
              <a:off x="10579723" y="3861338"/>
              <a:ext cx="90675" cy="9067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0" name="Oval 49">
              <a:extLst>
                <a:ext uri="{FF2B5EF4-FFF2-40B4-BE49-F238E27FC236}">
                  <a16:creationId xmlns:a16="http://schemas.microsoft.com/office/drawing/2014/main" id="{8DECEE3D-FCCC-425B-B016-C31621667663}"/>
                </a:ext>
              </a:extLst>
            </p:cNvPr>
            <p:cNvSpPr/>
            <p:nvPr/>
          </p:nvSpPr>
          <p:spPr bwMode="auto">
            <a:xfrm>
              <a:off x="11254692" y="3943319"/>
              <a:ext cx="90675" cy="9067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1" name="Freeform: Shape 50">
              <a:extLst>
                <a:ext uri="{FF2B5EF4-FFF2-40B4-BE49-F238E27FC236}">
                  <a16:creationId xmlns:a16="http://schemas.microsoft.com/office/drawing/2014/main" id="{D4A7F0AC-0FE6-4F21-837B-526B7323E6A4}"/>
                </a:ext>
              </a:extLst>
            </p:cNvPr>
            <p:cNvSpPr/>
            <p:nvPr/>
          </p:nvSpPr>
          <p:spPr bwMode="auto">
            <a:xfrm>
              <a:off x="7263925" y="2273181"/>
              <a:ext cx="3371316" cy="1632247"/>
            </a:xfrm>
            <a:custGeom>
              <a:avLst/>
              <a:gdLst>
                <a:gd name="connsiteX0" fmla="*/ 0 w 3371316"/>
                <a:gd name="connsiteY0" fmla="*/ 0 h 1632247"/>
                <a:gd name="connsiteX1" fmla="*/ 679391 w 3371316"/>
                <a:gd name="connsiteY1" fmla="*/ 465746 h 1632247"/>
                <a:gd name="connsiteX2" fmla="*/ 1341690 w 3371316"/>
                <a:gd name="connsiteY2" fmla="*/ 931492 h 1632247"/>
                <a:gd name="connsiteX3" fmla="*/ 2012535 w 3371316"/>
                <a:gd name="connsiteY3" fmla="*/ 1239140 h 1632247"/>
                <a:gd name="connsiteX4" fmla="*/ 2683380 w 3371316"/>
                <a:gd name="connsiteY4" fmla="*/ 1474150 h 1632247"/>
                <a:gd name="connsiteX5" fmla="*/ 3371316 w 3371316"/>
                <a:gd name="connsiteY5" fmla="*/ 1632247 h 1632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71316" h="1632247">
                  <a:moveTo>
                    <a:pt x="0" y="0"/>
                  </a:moveTo>
                  <a:lnTo>
                    <a:pt x="679391" y="465746"/>
                  </a:lnTo>
                  <a:lnTo>
                    <a:pt x="1341690" y="931492"/>
                  </a:lnTo>
                  <a:lnTo>
                    <a:pt x="2012535" y="1239140"/>
                  </a:lnTo>
                  <a:lnTo>
                    <a:pt x="2683380" y="1474150"/>
                  </a:lnTo>
                  <a:lnTo>
                    <a:pt x="3371316" y="1632247"/>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sp>
        <p:nvSpPr>
          <p:cNvPr id="69" name="Text Box 11">
            <a:extLst>
              <a:ext uri="{FF2B5EF4-FFF2-40B4-BE49-F238E27FC236}">
                <a16:creationId xmlns:a16="http://schemas.microsoft.com/office/drawing/2014/main" id="{461926D5-427A-437B-BBA5-C4527DF5D17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Pignon. JCO. 2016;26:3552.</a:t>
            </a:r>
          </a:p>
        </p:txBody>
      </p:sp>
      <p:grpSp>
        <p:nvGrpSpPr>
          <p:cNvPr id="70" name="Group 7">
            <a:extLst>
              <a:ext uri="{FF2B5EF4-FFF2-40B4-BE49-F238E27FC236}">
                <a16:creationId xmlns:a16="http://schemas.microsoft.com/office/drawing/2014/main" id="{C8A72981-B597-415B-9681-F42ECF601AE2}"/>
              </a:ext>
            </a:extLst>
          </p:cNvPr>
          <p:cNvGrpSpPr>
            <a:grpSpLocks/>
          </p:cNvGrpSpPr>
          <p:nvPr/>
        </p:nvGrpSpPr>
        <p:grpSpPr bwMode="auto">
          <a:xfrm>
            <a:off x="9389569" y="6216652"/>
            <a:ext cx="2488502" cy="447822"/>
            <a:chOff x="9527309" y="3551529"/>
            <a:chExt cx="2488502" cy="448324"/>
          </a:xfrm>
        </p:grpSpPr>
        <p:pic>
          <p:nvPicPr>
            <p:cNvPr id="71" name="Picture 9">
              <a:extLst>
                <a:ext uri="{FF2B5EF4-FFF2-40B4-BE49-F238E27FC236}">
                  <a16:creationId xmlns:a16="http://schemas.microsoft.com/office/drawing/2014/main" id="{7DC1EBA1-E66B-4214-B1A6-70F8C0816A3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2" name="Rectangle 71">
              <a:extLst>
                <a:ext uri="{FF2B5EF4-FFF2-40B4-BE49-F238E27FC236}">
                  <a16:creationId xmlns:a16="http://schemas.microsoft.com/office/drawing/2014/main" id="{A2120F99-D61F-4ED9-B36E-F9495572FF7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73" name="TextBox 72">
            <a:extLst>
              <a:ext uri="{FF2B5EF4-FFF2-40B4-BE49-F238E27FC236}">
                <a16:creationId xmlns:a16="http://schemas.microsoft.com/office/drawing/2014/main" id="{4EEAB782-E560-477B-97C0-92D7AA880846}"/>
              </a:ext>
            </a:extLst>
          </p:cNvPr>
          <p:cNvSpPr txBox="1"/>
          <p:nvPr/>
        </p:nvSpPr>
        <p:spPr>
          <a:xfrm>
            <a:off x="7084985" y="4459069"/>
            <a:ext cx="3672800"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HR: </a:t>
            </a:r>
            <a:r>
              <a:rPr kumimoji="0" lang="en-US" sz="180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0.89 (95% CI: 0.82-0.96; </a:t>
            </a:r>
            <a:r>
              <a:rPr kumimoji="0" lang="en-US" sz="1800" i="1"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P </a:t>
            </a:r>
            <a:r>
              <a:rPr kumimoji="0" lang="en-US" sz="180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 .005)</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Absolute benefit at 5 yr: </a:t>
            </a:r>
            <a:r>
              <a:rPr kumimoji="0" lang="en-US" sz="180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5.4%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DCA45-5DE6-47CE-B06B-D38167B461FC}"/>
              </a:ext>
            </a:extLst>
          </p:cNvPr>
          <p:cNvSpPr>
            <a:spLocks noGrp="1"/>
          </p:cNvSpPr>
          <p:nvPr>
            <p:ph type="title"/>
          </p:nvPr>
        </p:nvSpPr>
        <p:spPr/>
        <p:txBody>
          <a:bodyPr/>
          <a:lstStyle/>
          <a:p>
            <a:r>
              <a:rPr lang="en-US" dirty="0"/>
              <a:t>ADAURA: Adjuvant Osimertinib vs Placebo in </a:t>
            </a:r>
            <a:br>
              <a:rPr lang="en-US" dirty="0"/>
            </a:br>
            <a:r>
              <a:rPr lang="en-US" dirty="0"/>
              <a:t>Resected </a:t>
            </a:r>
            <a:r>
              <a:rPr lang="en-US" i="1" dirty="0"/>
              <a:t>EGFR</a:t>
            </a:r>
            <a:r>
              <a:rPr lang="en-US" dirty="0"/>
              <a:t>-Mutated NSCLC</a:t>
            </a:r>
          </a:p>
        </p:txBody>
      </p:sp>
      <p:sp>
        <p:nvSpPr>
          <p:cNvPr id="3" name="Content Placeholder 2">
            <a:extLst>
              <a:ext uri="{FF2B5EF4-FFF2-40B4-BE49-F238E27FC236}">
                <a16:creationId xmlns:a16="http://schemas.microsoft.com/office/drawing/2014/main" id="{116D6CA9-8C95-4F35-B43C-4A390D03E712}"/>
              </a:ext>
            </a:extLst>
          </p:cNvPr>
          <p:cNvSpPr>
            <a:spLocks noGrp="1"/>
          </p:cNvSpPr>
          <p:nvPr>
            <p:ph idx="1"/>
          </p:nvPr>
        </p:nvSpPr>
        <p:spPr>
          <a:xfrm>
            <a:off x="604675" y="1513047"/>
            <a:ext cx="10877529" cy="1299968"/>
          </a:xfrm>
        </p:spPr>
        <p:txBody>
          <a:bodyPr/>
          <a:lstStyle/>
          <a:p>
            <a:r>
              <a:rPr lang="en-US" sz="2000" dirty="0"/>
              <a:t>International, randomized, double-blind phase III trial (data cutoff for interim analysis: 1/17/2020)</a:t>
            </a:r>
          </a:p>
          <a:p>
            <a:pPr lvl="1"/>
            <a:r>
              <a:rPr lang="en-US" sz="1800" dirty="0"/>
              <a:t>IDMC recommended early unblinding due to efficacy; at time of unblinding, trial had completed enrollment and all patients had ≥1 yr of follow-up</a:t>
            </a:r>
          </a:p>
          <a:p>
            <a:pPr lvl="1"/>
            <a:endParaRPr lang="en-US" sz="2000" dirty="0"/>
          </a:p>
          <a:p>
            <a:pPr lvl="1"/>
            <a:endParaRPr lang="en-US" sz="2000" dirty="0"/>
          </a:p>
        </p:txBody>
      </p:sp>
      <p:grpSp>
        <p:nvGrpSpPr>
          <p:cNvPr id="4" name="Group 7">
            <a:extLst>
              <a:ext uri="{FF2B5EF4-FFF2-40B4-BE49-F238E27FC236}">
                <a16:creationId xmlns:a16="http://schemas.microsoft.com/office/drawing/2014/main" id="{AB54E82D-8F9A-4881-AB97-376263C12EE0}"/>
              </a:ext>
            </a:extLst>
          </p:cNvPr>
          <p:cNvGrpSpPr>
            <a:grpSpLocks/>
          </p:cNvGrpSpPr>
          <p:nvPr/>
        </p:nvGrpSpPr>
        <p:grpSpPr bwMode="auto">
          <a:xfrm>
            <a:off x="9389569" y="6216652"/>
            <a:ext cx="2488502" cy="447822"/>
            <a:chOff x="9527309" y="3551529"/>
            <a:chExt cx="2488502" cy="448324"/>
          </a:xfrm>
        </p:grpSpPr>
        <p:pic>
          <p:nvPicPr>
            <p:cNvPr id="5" name="Picture 9">
              <a:extLst>
                <a:ext uri="{FF2B5EF4-FFF2-40B4-BE49-F238E27FC236}">
                  <a16:creationId xmlns:a16="http://schemas.microsoft.com/office/drawing/2014/main" id="{DDE98BBE-6EB5-44DD-8DC8-7C649F3A929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 name="Rectangle 8">
              <a:extLst>
                <a:ext uri="{FF2B5EF4-FFF2-40B4-BE49-F238E27FC236}">
                  <a16:creationId xmlns:a16="http://schemas.microsoft.com/office/drawing/2014/main" id="{DB2205EE-A814-4884-AFC2-CFBBC70C966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7" name="Text Box 15">
            <a:extLst>
              <a:ext uri="{FF2B5EF4-FFF2-40B4-BE49-F238E27FC236}">
                <a16:creationId xmlns:a16="http://schemas.microsoft.com/office/drawing/2014/main" id="{C4614709-37AC-4DEA-8C8C-1AE515F89754}"/>
              </a:ext>
            </a:extLst>
          </p:cNvPr>
          <p:cNvSpPr txBox="1">
            <a:spLocks noChangeArrowheads="1"/>
          </p:cNvSpPr>
          <p:nvPr/>
        </p:nvSpPr>
        <p:spPr bwMode="auto">
          <a:xfrm>
            <a:off x="412751" y="637080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Wu. NEJM. 2020;383:1711. NCT02511106. </a:t>
            </a:r>
          </a:p>
        </p:txBody>
      </p:sp>
      <p:sp>
        <p:nvSpPr>
          <p:cNvPr id="10" name="Content Placeholder 3">
            <a:extLst>
              <a:ext uri="{FF2B5EF4-FFF2-40B4-BE49-F238E27FC236}">
                <a16:creationId xmlns:a16="http://schemas.microsoft.com/office/drawing/2014/main" id="{ADC6FC8B-9F80-442D-A5E4-1071E6CB849F}"/>
              </a:ext>
            </a:extLst>
          </p:cNvPr>
          <p:cNvSpPr txBox="1">
            <a:spLocks/>
          </p:cNvSpPr>
          <p:nvPr/>
        </p:nvSpPr>
        <p:spPr>
          <a:xfrm>
            <a:off x="8498514" y="2566357"/>
            <a:ext cx="3216091" cy="337717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sz="20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nvestigator-assessed DFS in patients with stage II/ IIIA disease</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Trial designed to test superiority with assumed DFS HR of 0.70</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DFS in overall population; landmark DFS rates at </a:t>
            </a:r>
            <a:b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Yr 2, 3, 4, and 5; OS; HRQoL; safety</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1" name="Text Box 45">
            <a:extLst>
              <a:ext uri="{FF2B5EF4-FFF2-40B4-BE49-F238E27FC236}">
                <a16:creationId xmlns:a16="http://schemas.microsoft.com/office/drawing/2014/main" id="{79DB65D9-6ECF-4B6B-96FA-B11A323187E5}"/>
              </a:ext>
            </a:extLst>
          </p:cNvPr>
          <p:cNvSpPr txBox="1">
            <a:spLocks noChangeArrowheads="1"/>
          </p:cNvSpPr>
          <p:nvPr/>
        </p:nvSpPr>
        <p:spPr bwMode="auto">
          <a:xfrm>
            <a:off x="521962" y="2771521"/>
            <a:ext cx="2860676"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completely resected stage IB/II/IIIA NSCLC with negative margins;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primary nonsquamous NSCLC with </a:t>
            </a:r>
            <a:r>
              <a:rPr kumimoji="0" lang="en-GB"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EGFR</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ex19del or L858R*; </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aged ≥18 yr (≥20 yr in Japan/Taiwan); WHO PS 0/1; brain imaging done;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adj CT permitted;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maximum time from surgery to randomization: 10 wk without adj CT, 26 wk with adj CT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682)</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Rectangle 46">
            <a:extLst>
              <a:ext uri="{FF2B5EF4-FFF2-40B4-BE49-F238E27FC236}">
                <a16:creationId xmlns:a16="http://schemas.microsoft.com/office/drawing/2014/main" id="{B5762E0F-EAD2-4CC9-A776-8D370CBCFAC7}"/>
              </a:ext>
            </a:extLst>
          </p:cNvPr>
          <p:cNvSpPr>
            <a:spLocks noChangeArrowheads="1"/>
          </p:cNvSpPr>
          <p:nvPr/>
        </p:nvSpPr>
        <p:spPr bwMode="auto">
          <a:xfrm>
            <a:off x="7008486" y="3889406"/>
            <a:ext cx="134461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Until 3 yr, recurrence, or d/c criterion met</a:t>
            </a:r>
            <a:r>
              <a:rPr kumimoji="0" lang="en-US" altLang="en-US" sz="1600" b="0" i="1"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4" name="Rectangle 49">
            <a:extLst>
              <a:ext uri="{FF2B5EF4-FFF2-40B4-BE49-F238E27FC236}">
                <a16:creationId xmlns:a16="http://schemas.microsoft.com/office/drawing/2014/main" id="{470DAD4D-5ACC-4768-B2C6-F02B00DEF771}"/>
              </a:ext>
            </a:extLst>
          </p:cNvPr>
          <p:cNvSpPr>
            <a:spLocks noChangeArrowheads="1"/>
          </p:cNvSpPr>
          <p:nvPr/>
        </p:nvSpPr>
        <p:spPr bwMode="auto">
          <a:xfrm>
            <a:off x="3957310" y="3603690"/>
            <a:ext cx="2568575"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Osimertinib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80 mg QD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339)</a:t>
            </a:r>
          </a:p>
        </p:txBody>
      </p:sp>
      <p:sp>
        <p:nvSpPr>
          <p:cNvPr id="15" name="Rectangle 50">
            <a:extLst>
              <a:ext uri="{FF2B5EF4-FFF2-40B4-BE49-F238E27FC236}">
                <a16:creationId xmlns:a16="http://schemas.microsoft.com/office/drawing/2014/main" id="{1913606A-3BBA-405A-A21E-EB1593F762CD}"/>
              </a:ext>
            </a:extLst>
          </p:cNvPr>
          <p:cNvSpPr>
            <a:spLocks noChangeArrowheads="1"/>
          </p:cNvSpPr>
          <p:nvPr/>
        </p:nvSpPr>
        <p:spPr bwMode="auto">
          <a:xfrm>
            <a:off x="3957310" y="4548253"/>
            <a:ext cx="2568575" cy="70408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QD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343)</a:t>
            </a:r>
          </a:p>
        </p:txBody>
      </p:sp>
      <p:sp>
        <p:nvSpPr>
          <p:cNvPr id="17" name="Line 52">
            <a:extLst>
              <a:ext uri="{FF2B5EF4-FFF2-40B4-BE49-F238E27FC236}">
                <a16:creationId xmlns:a16="http://schemas.microsoft.com/office/drawing/2014/main" id="{111FA210-B039-4E8B-8888-3C7610159709}"/>
              </a:ext>
            </a:extLst>
          </p:cNvPr>
          <p:cNvSpPr>
            <a:spLocks noChangeShapeType="1"/>
          </p:cNvSpPr>
          <p:nvPr/>
        </p:nvSpPr>
        <p:spPr bwMode="auto">
          <a:xfrm>
            <a:off x="6602086" y="4415837"/>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Line 53">
            <a:extLst>
              <a:ext uri="{FF2B5EF4-FFF2-40B4-BE49-F238E27FC236}">
                <a16:creationId xmlns:a16="http://schemas.microsoft.com/office/drawing/2014/main" id="{3AA5AAE5-5BBE-45F7-B203-2AB61E5A65F1}"/>
              </a:ext>
            </a:extLst>
          </p:cNvPr>
          <p:cNvSpPr>
            <a:spLocks noChangeShapeType="1"/>
          </p:cNvSpPr>
          <p:nvPr/>
        </p:nvSpPr>
        <p:spPr bwMode="auto">
          <a:xfrm>
            <a:off x="3477260" y="4694097"/>
            <a:ext cx="365749" cy="2062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Line 54">
            <a:extLst>
              <a:ext uri="{FF2B5EF4-FFF2-40B4-BE49-F238E27FC236}">
                <a16:creationId xmlns:a16="http://schemas.microsoft.com/office/drawing/2014/main" id="{5B8666B7-4174-4E28-9AB1-B5719CC960AC}"/>
              </a:ext>
            </a:extLst>
          </p:cNvPr>
          <p:cNvSpPr>
            <a:spLocks noChangeShapeType="1"/>
          </p:cNvSpPr>
          <p:nvPr/>
        </p:nvSpPr>
        <p:spPr bwMode="auto">
          <a:xfrm flipV="1">
            <a:off x="3477248" y="3955321"/>
            <a:ext cx="365761" cy="20434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Rectangle 46">
            <a:extLst>
              <a:ext uri="{FF2B5EF4-FFF2-40B4-BE49-F238E27FC236}">
                <a16:creationId xmlns:a16="http://schemas.microsoft.com/office/drawing/2014/main" id="{F2A33B64-EF3B-430A-8314-07A78EE490F4}"/>
              </a:ext>
            </a:extLst>
          </p:cNvPr>
          <p:cNvSpPr>
            <a:spLocks noChangeArrowheads="1"/>
          </p:cNvSpPr>
          <p:nvPr/>
        </p:nvSpPr>
        <p:spPr bwMode="auto">
          <a:xfrm>
            <a:off x="3523814" y="2720268"/>
            <a:ext cx="43213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stage (IB vs II vs IIIA), EGFR mutation (ex19del vs L858R), race (Asian vs non-Asian)</a:t>
            </a:r>
          </a:p>
        </p:txBody>
      </p:sp>
      <p:sp>
        <p:nvSpPr>
          <p:cNvPr id="23" name="Line 52">
            <a:extLst>
              <a:ext uri="{FF2B5EF4-FFF2-40B4-BE49-F238E27FC236}">
                <a16:creationId xmlns:a16="http://schemas.microsoft.com/office/drawing/2014/main" id="{ED46EEBD-ECCF-4DC4-8658-F0E907616EF7}"/>
              </a:ext>
            </a:extLst>
          </p:cNvPr>
          <p:cNvSpPr>
            <a:spLocks noChangeShapeType="1"/>
          </p:cNvSpPr>
          <p:nvPr/>
        </p:nvSpPr>
        <p:spPr bwMode="auto">
          <a:xfrm rot="5400000">
            <a:off x="3451579" y="3535699"/>
            <a:ext cx="417097"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 name="Text Box 30">
            <a:extLst>
              <a:ext uri="{FF2B5EF4-FFF2-40B4-BE49-F238E27FC236}">
                <a16:creationId xmlns:a16="http://schemas.microsoft.com/office/drawing/2014/main" id="{5C7EC721-8DD6-4F6F-9848-98311D32F818}"/>
              </a:ext>
            </a:extLst>
          </p:cNvPr>
          <p:cNvSpPr txBox="1">
            <a:spLocks noChangeArrowheads="1"/>
          </p:cNvSpPr>
          <p:nvPr/>
        </p:nvSpPr>
        <p:spPr bwMode="auto">
          <a:xfrm>
            <a:off x="3382639" y="5454093"/>
            <a:ext cx="4970458" cy="736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*Confirmed centrally in tissue. </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Follow-up: until recurrence, </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 12 and 24, then Q24W to 5 yr, then yearly; after recurrence, Q24W for 5 yr, then yearly.</a:t>
            </a:r>
          </a:p>
        </p:txBody>
      </p:sp>
    </p:spTree>
    <p:extLst>
      <p:ext uri="{BB962C8B-B14F-4D97-AF65-F5344CB8AC3E}">
        <p14:creationId xmlns:p14="http://schemas.microsoft.com/office/powerpoint/2010/main" val="11903898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EA004901-B7AA-4352-9E39-65BCB78C9EB8}"/>
              </a:ext>
            </a:extLst>
          </p:cNvPr>
          <p:cNvCxnSpPr/>
          <p:nvPr/>
        </p:nvCxnSpPr>
        <p:spPr bwMode="auto">
          <a:xfrm>
            <a:off x="6900187" y="2034064"/>
            <a:ext cx="0" cy="132429"/>
          </a:xfrm>
          <a:prstGeom prst="line">
            <a:avLst/>
          </a:prstGeom>
          <a:noFill/>
          <a:ln w="76200" cap="flat" cmpd="sng" algn="ctr">
            <a:solidFill>
              <a:schemeClr val="accent1"/>
            </a:solidFill>
            <a:prstDash val="solid"/>
            <a:round/>
            <a:headEnd type="none" w="med" len="med"/>
            <a:tailEnd type="none" w="med" len="med"/>
          </a:ln>
          <a:effectLst/>
        </p:spPr>
      </p:cxnSp>
      <p:sp>
        <p:nvSpPr>
          <p:cNvPr id="10" name="Freeform: Shape 9">
            <a:extLst>
              <a:ext uri="{FF2B5EF4-FFF2-40B4-BE49-F238E27FC236}">
                <a16:creationId xmlns:a16="http://schemas.microsoft.com/office/drawing/2014/main" id="{E1A6D536-A88C-4B9C-A1A6-D43142794531}"/>
              </a:ext>
            </a:extLst>
          </p:cNvPr>
          <p:cNvSpPr/>
          <p:nvPr/>
        </p:nvSpPr>
        <p:spPr bwMode="auto">
          <a:xfrm>
            <a:off x="1866900" y="1571625"/>
            <a:ext cx="6734175" cy="1257300"/>
          </a:xfrm>
          <a:custGeom>
            <a:avLst/>
            <a:gdLst>
              <a:gd name="connsiteX0" fmla="*/ 0 w 6734175"/>
              <a:gd name="connsiteY0" fmla="*/ 0 h 1257300"/>
              <a:gd name="connsiteX1" fmla="*/ 447675 w 6734175"/>
              <a:gd name="connsiteY1" fmla="*/ 0 h 1257300"/>
              <a:gd name="connsiteX2" fmla="*/ 447675 w 6734175"/>
              <a:gd name="connsiteY2" fmla="*/ 23813 h 1257300"/>
              <a:gd name="connsiteX3" fmla="*/ 857250 w 6734175"/>
              <a:gd name="connsiteY3" fmla="*/ 23813 h 1257300"/>
              <a:gd name="connsiteX4" fmla="*/ 857250 w 6734175"/>
              <a:gd name="connsiteY4" fmla="*/ 28575 h 1257300"/>
              <a:gd name="connsiteX5" fmla="*/ 1433513 w 6734175"/>
              <a:gd name="connsiteY5" fmla="*/ 28575 h 1257300"/>
              <a:gd name="connsiteX6" fmla="*/ 1462088 w 6734175"/>
              <a:gd name="connsiteY6" fmla="*/ 28575 h 1257300"/>
              <a:gd name="connsiteX7" fmla="*/ 1462088 w 6734175"/>
              <a:gd name="connsiteY7" fmla="*/ 61913 h 1257300"/>
              <a:gd name="connsiteX8" fmla="*/ 1662113 w 6734175"/>
              <a:gd name="connsiteY8" fmla="*/ 61913 h 1257300"/>
              <a:gd name="connsiteX9" fmla="*/ 1662113 w 6734175"/>
              <a:gd name="connsiteY9" fmla="*/ 80963 h 1257300"/>
              <a:gd name="connsiteX10" fmla="*/ 1857375 w 6734175"/>
              <a:gd name="connsiteY10" fmla="*/ 80963 h 1257300"/>
              <a:gd name="connsiteX11" fmla="*/ 1857375 w 6734175"/>
              <a:gd name="connsiteY11" fmla="*/ 123825 h 1257300"/>
              <a:gd name="connsiteX12" fmla="*/ 2185988 w 6734175"/>
              <a:gd name="connsiteY12" fmla="*/ 123825 h 1257300"/>
              <a:gd name="connsiteX13" fmla="*/ 2200275 w 6734175"/>
              <a:gd name="connsiteY13" fmla="*/ 138112 h 1257300"/>
              <a:gd name="connsiteX14" fmla="*/ 2466975 w 6734175"/>
              <a:gd name="connsiteY14" fmla="*/ 138112 h 1257300"/>
              <a:gd name="connsiteX15" fmla="*/ 2466975 w 6734175"/>
              <a:gd name="connsiteY15" fmla="*/ 195263 h 1257300"/>
              <a:gd name="connsiteX16" fmla="*/ 2509838 w 6734175"/>
              <a:gd name="connsiteY16" fmla="*/ 195263 h 1257300"/>
              <a:gd name="connsiteX17" fmla="*/ 2509838 w 6734175"/>
              <a:gd name="connsiteY17" fmla="*/ 252413 h 1257300"/>
              <a:gd name="connsiteX18" fmla="*/ 2538413 w 6734175"/>
              <a:gd name="connsiteY18" fmla="*/ 252413 h 1257300"/>
              <a:gd name="connsiteX19" fmla="*/ 2538413 w 6734175"/>
              <a:gd name="connsiteY19" fmla="*/ 276225 h 1257300"/>
              <a:gd name="connsiteX20" fmla="*/ 2595563 w 6734175"/>
              <a:gd name="connsiteY20" fmla="*/ 276225 h 1257300"/>
              <a:gd name="connsiteX21" fmla="*/ 2595563 w 6734175"/>
              <a:gd name="connsiteY21" fmla="*/ 295275 h 1257300"/>
              <a:gd name="connsiteX22" fmla="*/ 2667000 w 6734175"/>
              <a:gd name="connsiteY22" fmla="*/ 295275 h 1257300"/>
              <a:gd name="connsiteX23" fmla="*/ 2667000 w 6734175"/>
              <a:gd name="connsiteY23" fmla="*/ 309563 h 1257300"/>
              <a:gd name="connsiteX24" fmla="*/ 3152775 w 6734175"/>
              <a:gd name="connsiteY24" fmla="*/ 309563 h 1257300"/>
              <a:gd name="connsiteX25" fmla="*/ 3152775 w 6734175"/>
              <a:gd name="connsiteY25" fmla="*/ 333375 h 1257300"/>
              <a:gd name="connsiteX26" fmla="*/ 3338513 w 6734175"/>
              <a:gd name="connsiteY26" fmla="*/ 333375 h 1257300"/>
              <a:gd name="connsiteX27" fmla="*/ 3338513 w 6734175"/>
              <a:gd name="connsiteY27" fmla="*/ 352425 h 1257300"/>
              <a:gd name="connsiteX28" fmla="*/ 3695700 w 6734175"/>
              <a:gd name="connsiteY28" fmla="*/ 352425 h 1257300"/>
              <a:gd name="connsiteX29" fmla="*/ 3695700 w 6734175"/>
              <a:gd name="connsiteY29" fmla="*/ 390525 h 1257300"/>
              <a:gd name="connsiteX30" fmla="*/ 4081463 w 6734175"/>
              <a:gd name="connsiteY30" fmla="*/ 390525 h 1257300"/>
              <a:gd name="connsiteX31" fmla="*/ 4081463 w 6734175"/>
              <a:gd name="connsiteY31" fmla="*/ 428625 h 1257300"/>
              <a:gd name="connsiteX32" fmla="*/ 4219575 w 6734175"/>
              <a:gd name="connsiteY32" fmla="*/ 428625 h 1257300"/>
              <a:gd name="connsiteX33" fmla="*/ 4219575 w 6734175"/>
              <a:gd name="connsiteY33" fmla="*/ 481013 h 1257300"/>
              <a:gd name="connsiteX34" fmla="*/ 4714875 w 6734175"/>
              <a:gd name="connsiteY34" fmla="*/ 481013 h 1257300"/>
              <a:gd name="connsiteX35" fmla="*/ 4714875 w 6734175"/>
              <a:gd name="connsiteY35" fmla="*/ 514350 h 1257300"/>
              <a:gd name="connsiteX36" fmla="*/ 5205413 w 6734175"/>
              <a:gd name="connsiteY36" fmla="*/ 514350 h 1257300"/>
              <a:gd name="connsiteX37" fmla="*/ 5205413 w 6734175"/>
              <a:gd name="connsiteY37" fmla="*/ 661988 h 1257300"/>
              <a:gd name="connsiteX38" fmla="*/ 5853113 w 6734175"/>
              <a:gd name="connsiteY38" fmla="*/ 661988 h 1257300"/>
              <a:gd name="connsiteX39" fmla="*/ 5853113 w 6734175"/>
              <a:gd name="connsiteY39" fmla="*/ 900113 h 1257300"/>
              <a:gd name="connsiteX40" fmla="*/ 5895975 w 6734175"/>
              <a:gd name="connsiteY40" fmla="*/ 900113 h 1257300"/>
              <a:gd name="connsiteX41" fmla="*/ 5895975 w 6734175"/>
              <a:gd name="connsiteY41" fmla="*/ 1257300 h 1257300"/>
              <a:gd name="connsiteX42" fmla="*/ 6734175 w 6734175"/>
              <a:gd name="connsiteY42" fmla="*/ 1257300 h 1257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734175" h="1257300">
                <a:moveTo>
                  <a:pt x="0" y="0"/>
                </a:moveTo>
                <a:lnTo>
                  <a:pt x="447675" y="0"/>
                </a:lnTo>
                <a:lnTo>
                  <a:pt x="447675" y="23813"/>
                </a:lnTo>
                <a:lnTo>
                  <a:pt x="857250" y="23813"/>
                </a:lnTo>
                <a:lnTo>
                  <a:pt x="857250" y="28575"/>
                </a:lnTo>
                <a:lnTo>
                  <a:pt x="1433513" y="28575"/>
                </a:lnTo>
                <a:lnTo>
                  <a:pt x="1462088" y="28575"/>
                </a:lnTo>
                <a:lnTo>
                  <a:pt x="1462088" y="61913"/>
                </a:lnTo>
                <a:lnTo>
                  <a:pt x="1662113" y="61913"/>
                </a:lnTo>
                <a:lnTo>
                  <a:pt x="1662113" y="80963"/>
                </a:lnTo>
                <a:lnTo>
                  <a:pt x="1857375" y="80963"/>
                </a:lnTo>
                <a:lnTo>
                  <a:pt x="1857375" y="123825"/>
                </a:lnTo>
                <a:lnTo>
                  <a:pt x="2185988" y="123825"/>
                </a:lnTo>
                <a:lnTo>
                  <a:pt x="2200275" y="138112"/>
                </a:lnTo>
                <a:lnTo>
                  <a:pt x="2466975" y="138112"/>
                </a:lnTo>
                <a:lnTo>
                  <a:pt x="2466975" y="195263"/>
                </a:lnTo>
                <a:lnTo>
                  <a:pt x="2509838" y="195263"/>
                </a:lnTo>
                <a:lnTo>
                  <a:pt x="2509838" y="252413"/>
                </a:lnTo>
                <a:lnTo>
                  <a:pt x="2538413" y="252413"/>
                </a:lnTo>
                <a:lnTo>
                  <a:pt x="2538413" y="276225"/>
                </a:lnTo>
                <a:lnTo>
                  <a:pt x="2595563" y="276225"/>
                </a:lnTo>
                <a:lnTo>
                  <a:pt x="2595563" y="295275"/>
                </a:lnTo>
                <a:lnTo>
                  <a:pt x="2667000" y="295275"/>
                </a:lnTo>
                <a:lnTo>
                  <a:pt x="2667000" y="309563"/>
                </a:lnTo>
                <a:lnTo>
                  <a:pt x="3152775" y="309563"/>
                </a:lnTo>
                <a:lnTo>
                  <a:pt x="3152775" y="333375"/>
                </a:lnTo>
                <a:lnTo>
                  <a:pt x="3338513" y="333375"/>
                </a:lnTo>
                <a:lnTo>
                  <a:pt x="3338513" y="352425"/>
                </a:lnTo>
                <a:lnTo>
                  <a:pt x="3695700" y="352425"/>
                </a:lnTo>
                <a:lnTo>
                  <a:pt x="3695700" y="390525"/>
                </a:lnTo>
                <a:lnTo>
                  <a:pt x="4081463" y="390525"/>
                </a:lnTo>
                <a:lnTo>
                  <a:pt x="4081463" y="428625"/>
                </a:lnTo>
                <a:lnTo>
                  <a:pt x="4219575" y="428625"/>
                </a:lnTo>
                <a:lnTo>
                  <a:pt x="4219575" y="481013"/>
                </a:lnTo>
                <a:lnTo>
                  <a:pt x="4714875" y="481013"/>
                </a:lnTo>
                <a:lnTo>
                  <a:pt x="4714875" y="514350"/>
                </a:lnTo>
                <a:lnTo>
                  <a:pt x="5205413" y="514350"/>
                </a:lnTo>
                <a:lnTo>
                  <a:pt x="5205413" y="661988"/>
                </a:lnTo>
                <a:lnTo>
                  <a:pt x="5853113" y="661988"/>
                </a:lnTo>
                <a:lnTo>
                  <a:pt x="5853113" y="900113"/>
                </a:lnTo>
                <a:lnTo>
                  <a:pt x="5895975" y="900113"/>
                </a:lnTo>
                <a:lnTo>
                  <a:pt x="5895975" y="1257300"/>
                </a:lnTo>
                <a:lnTo>
                  <a:pt x="6734175" y="1257300"/>
                </a:lnTo>
              </a:path>
            </a:pathLst>
          </a:custGeom>
          <a:noFill/>
          <a:ln w="28575">
            <a:solidFill>
              <a:schemeClr val="accent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grpSp>
        <p:nvGrpSpPr>
          <p:cNvPr id="11" name="Group 10">
            <a:extLst>
              <a:ext uri="{FF2B5EF4-FFF2-40B4-BE49-F238E27FC236}">
                <a16:creationId xmlns:a16="http://schemas.microsoft.com/office/drawing/2014/main" id="{C0274C49-4329-4C15-9795-3C757CD435BA}"/>
              </a:ext>
            </a:extLst>
          </p:cNvPr>
          <p:cNvGrpSpPr/>
          <p:nvPr/>
        </p:nvGrpSpPr>
        <p:grpSpPr>
          <a:xfrm>
            <a:off x="1871663" y="1581150"/>
            <a:ext cx="7105650" cy="2752725"/>
            <a:chOff x="1871663" y="1581150"/>
            <a:chExt cx="7105650" cy="2752725"/>
          </a:xfrm>
        </p:grpSpPr>
        <p:sp>
          <p:nvSpPr>
            <p:cNvPr id="12" name="Freeform: Shape 11">
              <a:extLst>
                <a:ext uri="{FF2B5EF4-FFF2-40B4-BE49-F238E27FC236}">
                  <a16:creationId xmlns:a16="http://schemas.microsoft.com/office/drawing/2014/main" id="{EBC6AC1A-D4BB-41B4-AF18-DD89614A5B32}"/>
                </a:ext>
              </a:extLst>
            </p:cNvPr>
            <p:cNvSpPr/>
            <p:nvPr/>
          </p:nvSpPr>
          <p:spPr bwMode="auto">
            <a:xfrm>
              <a:off x="1871663" y="1581150"/>
              <a:ext cx="1104900" cy="657225"/>
            </a:xfrm>
            <a:custGeom>
              <a:avLst/>
              <a:gdLst>
                <a:gd name="connsiteX0" fmla="*/ 0 w 1104900"/>
                <a:gd name="connsiteY0" fmla="*/ 0 h 657225"/>
                <a:gd name="connsiteX1" fmla="*/ 204787 w 1104900"/>
                <a:gd name="connsiteY1" fmla="*/ 0 h 657225"/>
                <a:gd name="connsiteX2" fmla="*/ 204787 w 1104900"/>
                <a:gd name="connsiteY2" fmla="*/ 23813 h 657225"/>
                <a:gd name="connsiteX3" fmla="*/ 309562 w 1104900"/>
                <a:gd name="connsiteY3" fmla="*/ 23813 h 657225"/>
                <a:gd name="connsiteX4" fmla="*/ 309562 w 1104900"/>
                <a:gd name="connsiteY4" fmla="*/ 42863 h 657225"/>
                <a:gd name="connsiteX5" fmla="*/ 347662 w 1104900"/>
                <a:gd name="connsiteY5" fmla="*/ 42863 h 657225"/>
                <a:gd name="connsiteX6" fmla="*/ 347662 w 1104900"/>
                <a:gd name="connsiteY6" fmla="*/ 76200 h 657225"/>
                <a:gd name="connsiteX7" fmla="*/ 390525 w 1104900"/>
                <a:gd name="connsiteY7" fmla="*/ 76200 h 657225"/>
                <a:gd name="connsiteX8" fmla="*/ 390525 w 1104900"/>
                <a:gd name="connsiteY8" fmla="*/ 123825 h 657225"/>
                <a:gd name="connsiteX9" fmla="*/ 419100 w 1104900"/>
                <a:gd name="connsiteY9" fmla="*/ 123825 h 657225"/>
                <a:gd name="connsiteX10" fmla="*/ 419100 w 1104900"/>
                <a:gd name="connsiteY10" fmla="*/ 190500 h 657225"/>
                <a:gd name="connsiteX11" fmla="*/ 447675 w 1104900"/>
                <a:gd name="connsiteY11" fmla="*/ 190500 h 657225"/>
                <a:gd name="connsiteX12" fmla="*/ 447675 w 1104900"/>
                <a:gd name="connsiteY12" fmla="*/ 238125 h 657225"/>
                <a:gd name="connsiteX13" fmla="*/ 500062 w 1104900"/>
                <a:gd name="connsiteY13" fmla="*/ 238125 h 657225"/>
                <a:gd name="connsiteX14" fmla="*/ 538162 w 1104900"/>
                <a:gd name="connsiteY14" fmla="*/ 238125 h 657225"/>
                <a:gd name="connsiteX15" fmla="*/ 538162 w 1104900"/>
                <a:gd name="connsiteY15" fmla="*/ 271463 h 657225"/>
                <a:gd name="connsiteX16" fmla="*/ 628650 w 1104900"/>
                <a:gd name="connsiteY16" fmla="*/ 271463 h 657225"/>
                <a:gd name="connsiteX17" fmla="*/ 628650 w 1104900"/>
                <a:gd name="connsiteY17" fmla="*/ 304800 h 657225"/>
                <a:gd name="connsiteX18" fmla="*/ 733425 w 1104900"/>
                <a:gd name="connsiteY18" fmla="*/ 304800 h 657225"/>
                <a:gd name="connsiteX19" fmla="*/ 733425 w 1104900"/>
                <a:gd name="connsiteY19" fmla="*/ 347663 h 657225"/>
                <a:gd name="connsiteX20" fmla="*/ 804862 w 1104900"/>
                <a:gd name="connsiteY20" fmla="*/ 347663 h 657225"/>
                <a:gd name="connsiteX21" fmla="*/ 804862 w 1104900"/>
                <a:gd name="connsiteY21" fmla="*/ 409575 h 657225"/>
                <a:gd name="connsiteX22" fmla="*/ 842962 w 1104900"/>
                <a:gd name="connsiteY22" fmla="*/ 409575 h 657225"/>
                <a:gd name="connsiteX23" fmla="*/ 842962 w 1104900"/>
                <a:gd name="connsiteY23" fmla="*/ 509588 h 657225"/>
                <a:gd name="connsiteX24" fmla="*/ 862012 w 1104900"/>
                <a:gd name="connsiteY24" fmla="*/ 509588 h 657225"/>
                <a:gd name="connsiteX25" fmla="*/ 862012 w 1104900"/>
                <a:gd name="connsiteY25" fmla="*/ 557213 h 657225"/>
                <a:gd name="connsiteX26" fmla="*/ 895350 w 1104900"/>
                <a:gd name="connsiteY26" fmla="*/ 557213 h 657225"/>
                <a:gd name="connsiteX27" fmla="*/ 895350 w 1104900"/>
                <a:gd name="connsiteY27" fmla="*/ 590550 h 657225"/>
                <a:gd name="connsiteX28" fmla="*/ 966787 w 1104900"/>
                <a:gd name="connsiteY28" fmla="*/ 590550 h 657225"/>
                <a:gd name="connsiteX29" fmla="*/ 966787 w 1104900"/>
                <a:gd name="connsiteY29" fmla="*/ 623888 h 657225"/>
                <a:gd name="connsiteX30" fmla="*/ 966787 w 1104900"/>
                <a:gd name="connsiteY30" fmla="*/ 642938 h 657225"/>
                <a:gd name="connsiteX31" fmla="*/ 1019175 w 1104900"/>
                <a:gd name="connsiteY31" fmla="*/ 642938 h 657225"/>
                <a:gd name="connsiteX32" fmla="*/ 1019175 w 1104900"/>
                <a:gd name="connsiteY32" fmla="*/ 657225 h 657225"/>
                <a:gd name="connsiteX33" fmla="*/ 1104900 w 1104900"/>
                <a:gd name="connsiteY33" fmla="*/ 657225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04900" h="657225">
                  <a:moveTo>
                    <a:pt x="0" y="0"/>
                  </a:moveTo>
                  <a:lnTo>
                    <a:pt x="204787" y="0"/>
                  </a:lnTo>
                  <a:lnTo>
                    <a:pt x="204787" y="23813"/>
                  </a:lnTo>
                  <a:lnTo>
                    <a:pt x="309562" y="23813"/>
                  </a:lnTo>
                  <a:lnTo>
                    <a:pt x="309562" y="42863"/>
                  </a:lnTo>
                  <a:lnTo>
                    <a:pt x="347662" y="42863"/>
                  </a:lnTo>
                  <a:lnTo>
                    <a:pt x="347662" y="76200"/>
                  </a:lnTo>
                  <a:lnTo>
                    <a:pt x="390525" y="76200"/>
                  </a:lnTo>
                  <a:lnTo>
                    <a:pt x="390525" y="123825"/>
                  </a:lnTo>
                  <a:lnTo>
                    <a:pt x="419100" y="123825"/>
                  </a:lnTo>
                  <a:lnTo>
                    <a:pt x="419100" y="190500"/>
                  </a:lnTo>
                  <a:lnTo>
                    <a:pt x="447675" y="190500"/>
                  </a:lnTo>
                  <a:lnTo>
                    <a:pt x="447675" y="238125"/>
                  </a:lnTo>
                  <a:lnTo>
                    <a:pt x="500062" y="238125"/>
                  </a:lnTo>
                  <a:lnTo>
                    <a:pt x="538162" y="238125"/>
                  </a:lnTo>
                  <a:lnTo>
                    <a:pt x="538162" y="271463"/>
                  </a:lnTo>
                  <a:lnTo>
                    <a:pt x="628650" y="271463"/>
                  </a:lnTo>
                  <a:lnTo>
                    <a:pt x="628650" y="304800"/>
                  </a:lnTo>
                  <a:lnTo>
                    <a:pt x="733425" y="304800"/>
                  </a:lnTo>
                  <a:lnTo>
                    <a:pt x="733425" y="347663"/>
                  </a:lnTo>
                  <a:lnTo>
                    <a:pt x="804862" y="347663"/>
                  </a:lnTo>
                  <a:lnTo>
                    <a:pt x="804862" y="409575"/>
                  </a:lnTo>
                  <a:lnTo>
                    <a:pt x="842962" y="409575"/>
                  </a:lnTo>
                  <a:lnTo>
                    <a:pt x="842962" y="509588"/>
                  </a:lnTo>
                  <a:lnTo>
                    <a:pt x="862012" y="509588"/>
                  </a:lnTo>
                  <a:lnTo>
                    <a:pt x="862012" y="557213"/>
                  </a:lnTo>
                  <a:lnTo>
                    <a:pt x="895350" y="557213"/>
                  </a:lnTo>
                  <a:lnTo>
                    <a:pt x="895350" y="590550"/>
                  </a:lnTo>
                  <a:lnTo>
                    <a:pt x="966787" y="590550"/>
                  </a:lnTo>
                  <a:lnTo>
                    <a:pt x="966787" y="623888"/>
                  </a:lnTo>
                  <a:lnTo>
                    <a:pt x="966787" y="642938"/>
                  </a:lnTo>
                  <a:lnTo>
                    <a:pt x="1019175" y="642938"/>
                  </a:lnTo>
                  <a:lnTo>
                    <a:pt x="1019175" y="657225"/>
                  </a:lnTo>
                  <a:lnTo>
                    <a:pt x="1104900" y="657225"/>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sp>
          <p:nvSpPr>
            <p:cNvPr id="13" name="Freeform: Shape 12">
              <a:extLst>
                <a:ext uri="{FF2B5EF4-FFF2-40B4-BE49-F238E27FC236}">
                  <a16:creationId xmlns:a16="http://schemas.microsoft.com/office/drawing/2014/main" id="{674F3C47-386D-495D-8BB7-F038D110300E}"/>
                </a:ext>
              </a:extLst>
            </p:cNvPr>
            <p:cNvSpPr/>
            <p:nvPr/>
          </p:nvSpPr>
          <p:spPr bwMode="auto">
            <a:xfrm>
              <a:off x="2905125" y="2233613"/>
              <a:ext cx="500063" cy="352425"/>
            </a:xfrm>
            <a:custGeom>
              <a:avLst/>
              <a:gdLst>
                <a:gd name="connsiteX0" fmla="*/ 0 w 500063"/>
                <a:gd name="connsiteY0" fmla="*/ 0 h 352425"/>
                <a:gd name="connsiteX1" fmla="*/ 76200 w 500063"/>
                <a:gd name="connsiteY1" fmla="*/ 0 h 352425"/>
                <a:gd name="connsiteX2" fmla="*/ 76200 w 500063"/>
                <a:gd name="connsiteY2" fmla="*/ 42862 h 352425"/>
                <a:gd name="connsiteX3" fmla="*/ 114300 w 500063"/>
                <a:gd name="connsiteY3" fmla="*/ 42862 h 352425"/>
                <a:gd name="connsiteX4" fmla="*/ 114300 w 500063"/>
                <a:gd name="connsiteY4" fmla="*/ 71437 h 352425"/>
                <a:gd name="connsiteX5" fmla="*/ 161925 w 500063"/>
                <a:gd name="connsiteY5" fmla="*/ 71437 h 352425"/>
                <a:gd name="connsiteX6" fmla="*/ 161925 w 500063"/>
                <a:gd name="connsiteY6" fmla="*/ 104775 h 352425"/>
                <a:gd name="connsiteX7" fmla="*/ 204788 w 500063"/>
                <a:gd name="connsiteY7" fmla="*/ 104775 h 352425"/>
                <a:gd name="connsiteX8" fmla="*/ 204788 w 500063"/>
                <a:gd name="connsiteY8" fmla="*/ 166687 h 352425"/>
                <a:gd name="connsiteX9" fmla="*/ 228600 w 500063"/>
                <a:gd name="connsiteY9" fmla="*/ 166687 h 352425"/>
                <a:gd name="connsiteX10" fmla="*/ 228600 w 500063"/>
                <a:gd name="connsiteY10" fmla="*/ 276225 h 352425"/>
                <a:gd name="connsiteX11" fmla="*/ 257175 w 500063"/>
                <a:gd name="connsiteY11" fmla="*/ 276225 h 352425"/>
                <a:gd name="connsiteX12" fmla="*/ 257175 w 500063"/>
                <a:gd name="connsiteY12" fmla="*/ 323850 h 352425"/>
                <a:gd name="connsiteX13" fmla="*/ 319088 w 500063"/>
                <a:gd name="connsiteY13" fmla="*/ 323850 h 352425"/>
                <a:gd name="connsiteX14" fmla="*/ 319088 w 500063"/>
                <a:gd name="connsiteY14" fmla="*/ 352425 h 352425"/>
                <a:gd name="connsiteX15" fmla="*/ 500063 w 500063"/>
                <a:gd name="connsiteY15" fmla="*/ 352425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00063" h="352425">
                  <a:moveTo>
                    <a:pt x="0" y="0"/>
                  </a:moveTo>
                  <a:lnTo>
                    <a:pt x="76200" y="0"/>
                  </a:lnTo>
                  <a:lnTo>
                    <a:pt x="76200" y="42862"/>
                  </a:lnTo>
                  <a:lnTo>
                    <a:pt x="114300" y="42862"/>
                  </a:lnTo>
                  <a:lnTo>
                    <a:pt x="114300" y="71437"/>
                  </a:lnTo>
                  <a:lnTo>
                    <a:pt x="161925" y="71437"/>
                  </a:lnTo>
                  <a:lnTo>
                    <a:pt x="161925" y="104775"/>
                  </a:lnTo>
                  <a:lnTo>
                    <a:pt x="204788" y="104775"/>
                  </a:lnTo>
                  <a:lnTo>
                    <a:pt x="204788" y="166687"/>
                  </a:lnTo>
                  <a:lnTo>
                    <a:pt x="228600" y="166687"/>
                  </a:lnTo>
                  <a:lnTo>
                    <a:pt x="228600" y="276225"/>
                  </a:lnTo>
                  <a:lnTo>
                    <a:pt x="257175" y="276225"/>
                  </a:lnTo>
                  <a:lnTo>
                    <a:pt x="257175" y="323850"/>
                  </a:lnTo>
                  <a:lnTo>
                    <a:pt x="319088" y="323850"/>
                  </a:lnTo>
                  <a:lnTo>
                    <a:pt x="319088" y="352425"/>
                  </a:lnTo>
                  <a:lnTo>
                    <a:pt x="500063" y="352425"/>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sp>
          <p:nvSpPr>
            <p:cNvPr id="14" name="Freeform: Shape 13">
              <a:extLst>
                <a:ext uri="{FF2B5EF4-FFF2-40B4-BE49-F238E27FC236}">
                  <a16:creationId xmlns:a16="http://schemas.microsoft.com/office/drawing/2014/main" id="{2A5905CB-7D41-4D0C-A666-929FE1EB87E9}"/>
                </a:ext>
              </a:extLst>
            </p:cNvPr>
            <p:cNvSpPr/>
            <p:nvPr/>
          </p:nvSpPr>
          <p:spPr bwMode="auto">
            <a:xfrm>
              <a:off x="3343275" y="2586038"/>
              <a:ext cx="1638300" cy="685800"/>
            </a:xfrm>
            <a:custGeom>
              <a:avLst/>
              <a:gdLst>
                <a:gd name="connsiteX0" fmla="*/ 0 w 1638300"/>
                <a:gd name="connsiteY0" fmla="*/ 0 h 685800"/>
                <a:gd name="connsiteX1" fmla="*/ 61913 w 1638300"/>
                <a:gd name="connsiteY1" fmla="*/ 0 h 685800"/>
                <a:gd name="connsiteX2" fmla="*/ 61913 w 1638300"/>
                <a:gd name="connsiteY2" fmla="*/ 42862 h 685800"/>
                <a:gd name="connsiteX3" fmla="*/ 100013 w 1638300"/>
                <a:gd name="connsiteY3" fmla="*/ 42862 h 685800"/>
                <a:gd name="connsiteX4" fmla="*/ 100013 w 1638300"/>
                <a:gd name="connsiteY4" fmla="*/ 71437 h 685800"/>
                <a:gd name="connsiteX5" fmla="*/ 180975 w 1638300"/>
                <a:gd name="connsiteY5" fmla="*/ 71437 h 685800"/>
                <a:gd name="connsiteX6" fmla="*/ 180975 w 1638300"/>
                <a:gd name="connsiteY6" fmla="*/ 114300 h 685800"/>
                <a:gd name="connsiteX7" fmla="*/ 200025 w 1638300"/>
                <a:gd name="connsiteY7" fmla="*/ 114300 h 685800"/>
                <a:gd name="connsiteX8" fmla="*/ 200025 w 1638300"/>
                <a:gd name="connsiteY8" fmla="*/ 242887 h 685800"/>
                <a:gd name="connsiteX9" fmla="*/ 223838 w 1638300"/>
                <a:gd name="connsiteY9" fmla="*/ 242887 h 685800"/>
                <a:gd name="connsiteX10" fmla="*/ 223838 w 1638300"/>
                <a:gd name="connsiteY10" fmla="*/ 271462 h 685800"/>
                <a:gd name="connsiteX11" fmla="*/ 276225 w 1638300"/>
                <a:gd name="connsiteY11" fmla="*/ 271462 h 685800"/>
                <a:gd name="connsiteX12" fmla="*/ 276225 w 1638300"/>
                <a:gd name="connsiteY12" fmla="*/ 295275 h 685800"/>
                <a:gd name="connsiteX13" fmla="*/ 342900 w 1638300"/>
                <a:gd name="connsiteY13" fmla="*/ 295275 h 685800"/>
                <a:gd name="connsiteX14" fmla="*/ 342900 w 1638300"/>
                <a:gd name="connsiteY14" fmla="*/ 342900 h 685800"/>
                <a:gd name="connsiteX15" fmla="*/ 481013 w 1638300"/>
                <a:gd name="connsiteY15" fmla="*/ 342900 h 685800"/>
                <a:gd name="connsiteX16" fmla="*/ 481013 w 1638300"/>
                <a:gd name="connsiteY16" fmla="*/ 371475 h 685800"/>
                <a:gd name="connsiteX17" fmla="*/ 704850 w 1638300"/>
                <a:gd name="connsiteY17" fmla="*/ 371475 h 685800"/>
                <a:gd name="connsiteX18" fmla="*/ 704850 w 1638300"/>
                <a:gd name="connsiteY18" fmla="*/ 400050 h 685800"/>
                <a:gd name="connsiteX19" fmla="*/ 771525 w 1638300"/>
                <a:gd name="connsiteY19" fmla="*/ 400050 h 685800"/>
                <a:gd name="connsiteX20" fmla="*/ 771525 w 1638300"/>
                <a:gd name="connsiteY20" fmla="*/ 423862 h 685800"/>
                <a:gd name="connsiteX21" fmla="*/ 1047750 w 1638300"/>
                <a:gd name="connsiteY21" fmla="*/ 423862 h 685800"/>
                <a:gd name="connsiteX22" fmla="*/ 1047750 w 1638300"/>
                <a:gd name="connsiteY22" fmla="*/ 552450 h 685800"/>
                <a:gd name="connsiteX23" fmla="*/ 1095375 w 1638300"/>
                <a:gd name="connsiteY23" fmla="*/ 552450 h 685800"/>
                <a:gd name="connsiteX24" fmla="*/ 1095375 w 1638300"/>
                <a:gd name="connsiteY24" fmla="*/ 581025 h 685800"/>
                <a:gd name="connsiteX25" fmla="*/ 1190625 w 1638300"/>
                <a:gd name="connsiteY25" fmla="*/ 581025 h 685800"/>
                <a:gd name="connsiteX26" fmla="*/ 1190625 w 1638300"/>
                <a:gd name="connsiteY26" fmla="*/ 619125 h 685800"/>
                <a:gd name="connsiteX27" fmla="*/ 1300163 w 1638300"/>
                <a:gd name="connsiteY27" fmla="*/ 619125 h 685800"/>
                <a:gd name="connsiteX28" fmla="*/ 1300163 w 1638300"/>
                <a:gd name="connsiteY28" fmla="*/ 647700 h 685800"/>
                <a:gd name="connsiteX29" fmla="*/ 1500188 w 1638300"/>
                <a:gd name="connsiteY29" fmla="*/ 647700 h 685800"/>
                <a:gd name="connsiteX30" fmla="*/ 1500188 w 1638300"/>
                <a:gd name="connsiteY30" fmla="*/ 647700 h 685800"/>
                <a:gd name="connsiteX31" fmla="*/ 1500188 w 1638300"/>
                <a:gd name="connsiteY31" fmla="*/ 685800 h 685800"/>
                <a:gd name="connsiteX32" fmla="*/ 1638300 w 1638300"/>
                <a:gd name="connsiteY32" fmla="*/ 685800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638300" h="685800">
                  <a:moveTo>
                    <a:pt x="0" y="0"/>
                  </a:moveTo>
                  <a:lnTo>
                    <a:pt x="61913" y="0"/>
                  </a:lnTo>
                  <a:lnTo>
                    <a:pt x="61913" y="42862"/>
                  </a:lnTo>
                  <a:lnTo>
                    <a:pt x="100013" y="42862"/>
                  </a:lnTo>
                  <a:lnTo>
                    <a:pt x="100013" y="71437"/>
                  </a:lnTo>
                  <a:lnTo>
                    <a:pt x="180975" y="71437"/>
                  </a:lnTo>
                  <a:lnTo>
                    <a:pt x="180975" y="114300"/>
                  </a:lnTo>
                  <a:lnTo>
                    <a:pt x="200025" y="114300"/>
                  </a:lnTo>
                  <a:lnTo>
                    <a:pt x="200025" y="242887"/>
                  </a:lnTo>
                  <a:lnTo>
                    <a:pt x="223838" y="242887"/>
                  </a:lnTo>
                  <a:lnTo>
                    <a:pt x="223838" y="271462"/>
                  </a:lnTo>
                  <a:lnTo>
                    <a:pt x="276225" y="271462"/>
                  </a:lnTo>
                  <a:lnTo>
                    <a:pt x="276225" y="295275"/>
                  </a:lnTo>
                  <a:lnTo>
                    <a:pt x="342900" y="295275"/>
                  </a:lnTo>
                  <a:lnTo>
                    <a:pt x="342900" y="342900"/>
                  </a:lnTo>
                  <a:lnTo>
                    <a:pt x="481013" y="342900"/>
                  </a:lnTo>
                  <a:lnTo>
                    <a:pt x="481013" y="371475"/>
                  </a:lnTo>
                  <a:lnTo>
                    <a:pt x="704850" y="371475"/>
                  </a:lnTo>
                  <a:lnTo>
                    <a:pt x="704850" y="400050"/>
                  </a:lnTo>
                  <a:lnTo>
                    <a:pt x="771525" y="400050"/>
                  </a:lnTo>
                  <a:lnTo>
                    <a:pt x="771525" y="423862"/>
                  </a:lnTo>
                  <a:lnTo>
                    <a:pt x="1047750" y="423862"/>
                  </a:lnTo>
                  <a:lnTo>
                    <a:pt x="1047750" y="552450"/>
                  </a:lnTo>
                  <a:lnTo>
                    <a:pt x="1095375" y="552450"/>
                  </a:lnTo>
                  <a:lnTo>
                    <a:pt x="1095375" y="581025"/>
                  </a:lnTo>
                  <a:lnTo>
                    <a:pt x="1190625" y="581025"/>
                  </a:lnTo>
                  <a:lnTo>
                    <a:pt x="1190625" y="619125"/>
                  </a:lnTo>
                  <a:lnTo>
                    <a:pt x="1300163" y="619125"/>
                  </a:lnTo>
                  <a:lnTo>
                    <a:pt x="1300163" y="647700"/>
                  </a:lnTo>
                  <a:lnTo>
                    <a:pt x="1500188" y="647700"/>
                  </a:lnTo>
                  <a:lnTo>
                    <a:pt x="1500188" y="647700"/>
                  </a:lnTo>
                  <a:lnTo>
                    <a:pt x="1500188" y="685800"/>
                  </a:lnTo>
                  <a:lnTo>
                    <a:pt x="1638300" y="685800"/>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sp>
          <p:nvSpPr>
            <p:cNvPr id="15" name="Freeform: Shape 14">
              <a:extLst>
                <a:ext uri="{FF2B5EF4-FFF2-40B4-BE49-F238E27FC236}">
                  <a16:creationId xmlns:a16="http://schemas.microsoft.com/office/drawing/2014/main" id="{3763BF2D-F11B-4D55-A0E1-DCD8C188E467}"/>
                </a:ext>
              </a:extLst>
            </p:cNvPr>
            <p:cNvSpPr/>
            <p:nvPr/>
          </p:nvSpPr>
          <p:spPr bwMode="auto">
            <a:xfrm>
              <a:off x="4967288" y="3290888"/>
              <a:ext cx="4010025" cy="1042987"/>
            </a:xfrm>
            <a:custGeom>
              <a:avLst/>
              <a:gdLst>
                <a:gd name="connsiteX0" fmla="*/ 0 w 4010025"/>
                <a:gd name="connsiteY0" fmla="*/ 0 h 1042987"/>
                <a:gd name="connsiteX1" fmla="*/ 142875 w 4010025"/>
                <a:gd name="connsiteY1" fmla="*/ 0 h 1042987"/>
                <a:gd name="connsiteX2" fmla="*/ 142875 w 4010025"/>
                <a:gd name="connsiteY2" fmla="*/ 0 h 1042987"/>
                <a:gd name="connsiteX3" fmla="*/ 223837 w 4010025"/>
                <a:gd name="connsiteY3" fmla="*/ 0 h 1042987"/>
                <a:gd name="connsiteX4" fmla="*/ 223837 w 4010025"/>
                <a:gd name="connsiteY4" fmla="*/ 100012 h 1042987"/>
                <a:gd name="connsiteX5" fmla="*/ 257175 w 4010025"/>
                <a:gd name="connsiteY5" fmla="*/ 100012 h 1042987"/>
                <a:gd name="connsiteX6" fmla="*/ 257175 w 4010025"/>
                <a:gd name="connsiteY6" fmla="*/ 195262 h 1042987"/>
                <a:gd name="connsiteX7" fmla="*/ 628650 w 4010025"/>
                <a:gd name="connsiteY7" fmla="*/ 195262 h 1042987"/>
                <a:gd name="connsiteX8" fmla="*/ 628650 w 4010025"/>
                <a:gd name="connsiteY8" fmla="*/ 223837 h 1042987"/>
                <a:gd name="connsiteX9" fmla="*/ 1076325 w 4010025"/>
                <a:gd name="connsiteY9" fmla="*/ 223837 h 1042987"/>
                <a:gd name="connsiteX10" fmla="*/ 1076325 w 4010025"/>
                <a:gd name="connsiteY10" fmla="*/ 304800 h 1042987"/>
                <a:gd name="connsiteX11" fmla="*/ 1147762 w 4010025"/>
                <a:gd name="connsiteY11" fmla="*/ 304800 h 1042987"/>
                <a:gd name="connsiteX12" fmla="*/ 1147762 w 4010025"/>
                <a:gd name="connsiteY12" fmla="*/ 342900 h 1042987"/>
                <a:gd name="connsiteX13" fmla="*/ 1166812 w 4010025"/>
                <a:gd name="connsiteY13" fmla="*/ 342900 h 1042987"/>
                <a:gd name="connsiteX14" fmla="*/ 1166812 w 4010025"/>
                <a:gd name="connsiteY14" fmla="*/ 342900 h 1042987"/>
                <a:gd name="connsiteX15" fmla="*/ 1200149 w 4010025"/>
                <a:gd name="connsiteY15" fmla="*/ 376237 h 1042987"/>
                <a:gd name="connsiteX16" fmla="*/ 1200149 w 4010025"/>
                <a:gd name="connsiteY16" fmla="*/ 414337 h 1042987"/>
                <a:gd name="connsiteX17" fmla="*/ 1371600 w 4010025"/>
                <a:gd name="connsiteY17" fmla="*/ 414337 h 1042987"/>
                <a:gd name="connsiteX18" fmla="*/ 1371600 w 4010025"/>
                <a:gd name="connsiteY18" fmla="*/ 457200 h 1042987"/>
                <a:gd name="connsiteX19" fmla="*/ 1562100 w 4010025"/>
                <a:gd name="connsiteY19" fmla="*/ 457200 h 1042987"/>
                <a:gd name="connsiteX20" fmla="*/ 1562100 w 4010025"/>
                <a:gd name="connsiteY20" fmla="*/ 519112 h 1042987"/>
                <a:gd name="connsiteX21" fmla="*/ 1885950 w 4010025"/>
                <a:gd name="connsiteY21" fmla="*/ 519112 h 1042987"/>
                <a:gd name="connsiteX22" fmla="*/ 1885950 w 4010025"/>
                <a:gd name="connsiteY22" fmla="*/ 561975 h 1042987"/>
                <a:gd name="connsiteX23" fmla="*/ 2224087 w 4010025"/>
                <a:gd name="connsiteY23" fmla="*/ 561975 h 1042987"/>
                <a:gd name="connsiteX24" fmla="*/ 2224087 w 4010025"/>
                <a:gd name="connsiteY24" fmla="*/ 642937 h 1042987"/>
                <a:gd name="connsiteX25" fmla="*/ 2324100 w 4010025"/>
                <a:gd name="connsiteY25" fmla="*/ 642937 h 1042987"/>
                <a:gd name="connsiteX26" fmla="*/ 2324100 w 4010025"/>
                <a:gd name="connsiteY26" fmla="*/ 719137 h 1042987"/>
                <a:gd name="connsiteX27" fmla="*/ 2814637 w 4010025"/>
                <a:gd name="connsiteY27" fmla="*/ 719137 h 1042987"/>
                <a:gd name="connsiteX28" fmla="*/ 2814637 w 4010025"/>
                <a:gd name="connsiteY28" fmla="*/ 1042987 h 1042987"/>
                <a:gd name="connsiteX29" fmla="*/ 4010025 w 4010025"/>
                <a:gd name="connsiteY29" fmla="*/ 1042987 h 104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010025" h="1042987">
                  <a:moveTo>
                    <a:pt x="0" y="0"/>
                  </a:moveTo>
                  <a:lnTo>
                    <a:pt x="142875" y="0"/>
                  </a:lnTo>
                  <a:lnTo>
                    <a:pt x="142875" y="0"/>
                  </a:lnTo>
                  <a:lnTo>
                    <a:pt x="223837" y="0"/>
                  </a:lnTo>
                  <a:lnTo>
                    <a:pt x="223837" y="100012"/>
                  </a:lnTo>
                  <a:lnTo>
                    <a:pt x="257175" y="100012"/>
                  </a:lnTo>
                  <a:lnTo>
                    <a:pt x="257175" y="195262"/>
                  </a:lnTo>
                  <a:lnTo>
                    <a:pt x="628650" y="195262"/>
                  </a:lnTo>
                  <a:lnTo>
                    <a:pt x="628650" y="223837"/>
                  </a:lnTo>
                  <a:lnTo>
                    <a:pt x="1076325" y="223837"/>
                  </a:lnTo>
                  <a:lnTo>
                    <a:pt x="1076325" y="304800"/>
                  </a:lnTo>
                  <a:lnTo>
                    <a:pt x="1147762" y="304800"/>
                  </a:lnTo>
                  <a:lnTo>
                    <a:pt x="1147762" y="342900"/>
                  </a:lnTo>
                  <a:lnTo>
                    <a:pt x="1166812" y="342900"/>
                  </a:lnTo>
                  <a:lnTo>
                    <a:pt x="1166812" y="342900"/>
                  </a:lnTo>
                  <a:lnTo>
                    <a:pt x="1200149" y="376237"/>
                  </a:lnTo>
                  <a:lnTo>
                    <a:pt x="1200149" y="414337"/>
                  </a:lnTo>
                  <a:lnTo>
                    <a:pt x="1371600" y="414337"/>
                  </a:lnTo>
                  <a:lnTo>
                    <a:pt x="1371600" y="457200"/>
                  </a:lnTo>
                  <a:lnTo>
                    <a:pt x="1562100" y="457200"/>
                  </a:lnTo>
                  <a:lnTo>
                    <a:pt x="1562100" y="519112"/>
                  </a:lnTo>
                  <a:lnTo>
                    <a:pt x="1885950" y="519112"/>
                  </a:lnTo>
                  <a:lnTo>
                    <a:pt x="1885950" y="561975"/>
                  </a:lnTo>
                  <a:lnTo>
                    <a:pt x="2224087" y="561975"/>
                  </a:lnTo>
                  <a:lnTo>
                    <a:pt x="2224087" y="642937"/>
                  </a:lnTo>
                  <a:lnTo>
                    <a:pt x="2324100" y="642937"/>
                  </a:lnTo>
                  <a:lnTo>
                    <a:pt x="2324100" y="719137"/>
                  </a:lnTo>
                  <a:lnTo>
                    <a:pt x="2814637" y="719137"/>
                  </a:lnTo>
                  <a:lnTo>
                    <a:pt x="2814637" y="1042987"/>
                  </a:lnTo>
                  <a:lnTo>
                    <a:pt x="4010025" y="1042987"/>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grpSp>
      <p:sp>
        <p:nvSpPr>
          <p:cNvPr id="16" name="Title 1">
            <a:extLst>
              <a:ext uri="{FF2B5EF4-FFF2-40B4-BE49-F238E27FC236}">
                <a16:creationId xmlns:a16="http://schemas.microsoft.com/office/drawing/2014/main" id="{6A96A33B-EF94-46E5-B6E7-AEA053B48682}"/>
              </a:ext>
            </a:extLst>
          </p:cNvPr>
          <p:cNvSpPr>
            <a:spLocks noGrp="1"/>
          </p:cNvSpPr>
          <p:nvPr>
            <p:ph type="title"/>
          </p:nvPr>
        </p:nvSpPr>
        <p:spPr>
          <a:xfrm>
            <a:off x="609759" y="238127"/>
            <a:ext cx="10872444" cy="1103313"/>
          </a:xfrm>
        </p:spPr>
        <p:txBody>
          <a:bodyPr/>
          <a:lstStyle/>
          <a:p>
            <a:r>
              <a:rPr lang="en-US" dirty="0"/>
              <a:t>ADAURA: DFS in Patients With Stage II/IIIA NSCLC (Primary Endpoint)</a:t>
            </a:r>
          </a:p>
        </p:txBody>
      </p:sp>
      <p:sp>
        <p:nvSpPr>
          <p:cNvPr id="17" name="Content Placeholder 2">
            <a:extLst>
              <a:ext uri="{FF2B5EF4-FFF2-40B4-BE49-F238E27FC236}">
                <a16:creationId xmlns:a16="http://schemas.microsoft.com/office/drawing/2014/main" id="{B5CC0650-FD17-426B-A393-54686F36B748}"/>
              </a:ext>
            </a:extLst>
          </p:cNvPr>
          <p:cNvSpPr>
            <a:spLocks noGrp="1"/>
          </p:cNvSpPr>
          <p:nvPr>
            <p:ph idx="1"/>
          </p:nvPr>
        </p:nvSpPr>
        <p:spPr>
          <a:xfrm>
            <a:off x="604675" y="5998720"/>
            <a:ext cx="10877529" cy="381594"/>
          </a:xfrm>
        </p:spPr>
        <p:txBody>
          <a:bodyPr/>
          <a:lstStyle/>
          <a:p>
            <a:r>
              <a:rPr lang="en-US" sz="2000" dirty="0"/>
              <a:t>Adjuvant osimertinib significantly prolonged DFS vs placebo in stage II/IIIA disease (</a:t>
            </a:r>
            <a:r>
              <a:rPr lang="en-US" sz="2000" i="1" dirty="0"/>
              <a:t>P </a:t>
            </a:r>
            <a:r>
              <a:rPr lang="en-US" sz="2000" dirty="0"/>
              <a:t>&lt;.001)</a:t>
            </a:r>
          </a:p>
        </p:txBody>
      </p:sp>
      <p:grpSp>
        <p:nvGrpSpPr>
          <p:cNvPr id="18" name="Group 7">
            <a:extLst>
              <a:ext uri="{FF2B5EF4-FFF2-40B4-BE49-F238E27FC236}">
                <a16:creationId xmlns:a16="http://schemas.microsoft.com/office/drawing/2014/main" id="{1074ACE7-3521-48D9-94E6-C18E80B57B11}"/>
              </a:ext>
            </a:extLst>
          </p:cNvPr>
          <p:cNvGrpSpPr>
            <a:grpSpLocks/>
          </p:cNvGrpSpPr>
          <p:nvPr/>
        </p:nvGrpSpPr>
        <p:grpSpPr bwMode="auto">
          <a:xfrm>
            <a:off x="9389569" y="6216652"/>
            <a:ext cx="2488502" cy="447822"/>
            <a:chOff x="9527309" y="3551529"/>
            <a:chExt cx="2488502" cy="448324"/>
          </a:xfrm>
        </p:grpSpPr>
        <p:pic>
          <p:nvPicPr>
            <p:cNvPr id="19" name="Picture 9">
              <a:extLst>
                <a:ext uri="{FF2B5EF4-FFF2-40B4-BE49-F238E27FC236}">
                  <a16:creationId xmlns:a16="http://schemas.microsoft.com/office/drawing/2014/main" id="{A9733237-9F28-4EC4-96E9-09F7D24D390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0" name="Rectangle 8">
              <a:extLst>
                <a:ext uri="{FF2B5EF4-FFF2-40B4-BE49-F238E27FC236}">
                  <a16:creationId xmlns:a16="http://schemas.microsoft.com/office/drawing/2014/main" id="{7300C597-7980-45C8-B1A2-7CC2B4F15DE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21" name="Text Box 15">
            <a:extLst>
              <a:ext uri="{FF2B5EF4-FFF2-40B4-BE49-F238E27FC236}">
                <a16:creationId xmlns:a16="http://schemas.microsoft.com/office/drawing/2014/main" id="{8A5D6D1C-CF8A-4AF2-A2BE-28CB09DA36EE}"/>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Wu. NEJM. 2020;383:1711.</a:t>
            </a:r>
          </a:p>
        </p:txBody>
      </p:sp>
      <p:sp>
        <p:nvSpPr>
          <p:cNvPr id="22" name="TextBox 21">
            <a:extLst>
              <a:ext uri="{FF2B5EF4-FFF2-40B4-BE49-F238E27FC236}">
                <a16:creationId xmlns:a16="http://schemas.microsoft.com/office/drawing/2014/main" id="{17EB6C94-46D6-42BD-97DB-0261E81DA4C2}"/>
              </a:ext>
            </a:extLst>
          </p:cNvPr>
          <p:cNvSpPr txBox="1"/>
          <p:nvPr/>
        </p:nvSpPr>
        <p:spPr bwMode="auto">
          <a:xfrm rot="16200000">
            <a:off x="189106" y="3099136"/>
            <a:ext cx="1889235" cy="369332"/>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Probability of DFS</a:t>
            </a:r>
          </a:p>
        </p:txBody>
      </p:sp>
      <p:sp>
        <p:nvSpPr>
          <p:cNvPr id="23" name="TextBox 22">
            <a:extLst>
              <a:ext uri="{FF2B5EF4-FFF2-40B4-BE49-F238E27FC236}">
                <a16:creationId xmlns:a16="http://schemas.microsoft.com/office/drawing/2014/main" id="{EBA3835F-B057-4610-8440-3E0E6422490D}"/>
              </a:ext>
            </a:extLst>
          </p:cNvPr>
          <p:cNvSpPr txBox="1"/>
          <p:nvPr/>
        </p:nvSpPr>
        <p:spPr bwMode="auto">
          <a:xfrm>
            <a:off x="4357792" y="5259005"/>
            <a:ext cx="2376934" cy="338554"/>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 From Randomization</a:t>
            </a:r>
          </a:p>
        </p:txBody>
      </p:sp>
      <p:sp>
        <p:nvSpPr>
          <p:cNvPr id="24" name="TextBox 23">
            <a:extLst>
              <a:ext uri="{FF2B5EF4-FFF2-40B4-BE49-F238E27FC236}">
                <a16:creationId xmlns:a16="http://schemas.microsoft.com/office/drawing/2014/main" id="{597EF404-AC51-4945-ABAC-A054E7DEC373}"/>
              </a:ext>
            </a:extLst>
          </p:cNvPr>
          <p:cNvSpPr txBox="1"/>
          <p:nvPr/>
        </p:nvSpPr>
        <p:spPr bwMode="auto">
          <a:xfrm>
            <a:off x="412751" y="5362807"/>
            <a:ext cx="1317155" cy="276999"/>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Patients at Risk, n</a:t>
            </a:r>
          </a:p>
        </p:txBody>
      </p:sp>
      <p:sp>
        <p:nvSpPr>
          <p:cNvPr id="25" name="TextBox 24">
            <a:extLst>
              <a:ext uri="{FF2B5EF4-FFF2-40B4-BE49-F238E27FC236}">
                <a16:creationId xmlns:a16="http://schemas.microsoft.com/office/drawing/2014/main" id="{B4748774-305F-4AF4-AF1E-1E0F4DF6EA2A}"/>
              </a:ext>
            </a:extLst>
          </p:cNvPr>
          <p:cNvSpPr txBox="1"/>
          <p:nvPr/>
        </p:nvSpPr>
        <p:spPr bwMode="auto">
          <a:xfrm>
            <a:off x="9276809" y="1832345"/>
            <a:ext cx="1767022" cy="369332"/>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Median DFS, Mo</a:t>
            </a:r>
          </a:p>
        </p:txBody>
      </p:sp>
      <p:sp>
        <p:nvSpPr>
          <p:cNvPr id="26" name="TextBox 25">
            <a:extLst>
              <a:ext uri="{FF2B5EF4-FFF2-40B4-BE49-F238E27FC236}">
                <a16:creationId xmlns:a16="http://schemas.microsoft.com/office/drawing/2014/main" id="{1D8C8DA0-E7D3-41E8-80A5-F6C4B89EA469}"/>
              </a:ext>
            </a:extLst>
          </p:cNvPr>
          <p:cNvSpPr txBox="1"/>
          <p:nvPr/>
        </p:nvSpPr>
        <p:spPr bwMode="auto">
          <a:xfrm>
            <a:off x="9996565" y="2189181"/>
            <a:ext cx="929197" cy="584775"/>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NR</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19.6</a:t>
            </a:r>
          </a:p>
        </p:txBody>
      </p:sp>
      <p:sp>
        <p:nvSpPr>
          <p:cNvPr id="27" name="TextBox 26">
            <a:extLst>
              <a:ext uri="{FF2B5EF4-FFF2-40B4-BE49-F238E27FC236}">
                <a16:creationId xmlns:a16="http://schemas.microsoft.com/office/drawing/2014/main" id="{8602312A-0CBD-4CAB-BA49-763483234657}"/>
              </a:ext>
            </a:extLst>
          </p:cNvPr>
          <p:cNvSpPr txBox="1"/>
          <p:nvPr/>
        </p:nvSpPr>
        <p:spPr bwMode="auto">
          <a:xfrm>
            <a:off x="8547816" y="2873297"/>
            <a:ext cx="2521845" cy="584775"/>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HR:</a:t>
            </a:r>
            <a:r>
              <a:rPr lang="en-US" sz="1600" dirty="0">
                <a:solidFill>
                  <a:schemeClr val="bg1"/>
                </a:solidFill>
                <a:latin typeface="Calibri" panose="020F0502020204030204" pitchFamily="34" charset="0"/>
              </a:rPr>
              <a:t> </a:t>
            </a:r>
            <a:r>
              <a:rPr lang="en-US" sz="1600" b="0" dirty="0">
                <a:solidFill>
                  <a:schemeClr val="bg1"/>
                </a:solidFill>
                <a:latin typeface="Calibri" panose="020F0502020204030204" pitchFamily="34" charset="0"/>
              </a:rPr>
              <a:t>0.17 (95% CI: 0.11-0.26)</a:t>
            </a:r>
            <a:br>
              <a:rPr lang="en-US" sz="1600" b="0" dirty="0">
                <a:solidFill>
                  <a:schemeClr val="bg1"/>
                </a:solidFill>
                <a:latin typeface="Calibri" panose="020F0502020204030204" pitchFamily="34" charset="0"/>
              </a:rPr>
            </a:br>
            <a:r>
              <a:rPr lang="en-US" sz="1600" b="0" i="1" dirty="0">
                <a:solidFill>
                  <a:schemeClr val="bg1"/>
                </a:solidFill>
                <a:latin typeface="Calibri" panose="020F0502020204030204" pitchFamily="34" charset="0"/>
              </a:rPr>
              <a:t>P </a:t>
            </a:r>
            <a:r>
              <a:rPr lang="en-US" sz="1600" b="0" dirty="0">
                <a:solidFill>
                  <a:schemeClr val="bg1"/>
                </a:solidFill>
                <a:latin typeface="Calibri" panose="020F0502020204030204" pitchFamily="34" charset="0"/>
              </a:rPr>
              <a:t>&lt;.001</a:t>
            </a:r>
            <a:endParaRPr lang="en-US" sz="1600" dirty="0">
              <a:solidFill>
                <a:schemeClr val="bg1"/>
              </a:solidFill>
              <a:latin typeface="Calibri" panose="020F0502020204030204" pitchFamily="34" charset="0"/>
            </a:endParaRPr>
          </a:p>
        </p:txBody>
      </p:sp>
      <p:sp>
        <p:nvSpPr>
          <p:cNvPr id="28" name="TextBox 27">
            <a:extLst>
              <a:ext uri="{FF2B5EF4-FFF2-40B4-BE49-F238E27FC236}">
                <a16:creationId xmlns:a16="http://schemas.microsoft.com/office/drawing/2014/main" id="{D2CB8412-7C47-4D95-8237-D378DB637342}"/>
              </a:ext>
            </a:extLst>
          </p:cNvPr>
          <p:cNvSpPr txBox="1"/>
          <p:nvPr/>
        </p:nvSpPr>
        <p:spPr bwMode="auto">
          <a:xfrm>
            <a:off x="7719924" y="3412567"/>
            <a:ext cx="4334326" cy="33855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Maturity: </a:t>
            </a:r>
            <a:r>
              <a:rPr lang="en-US" sz="1600" b="0" dirty="0">
                <a:solidFill>
                  <a:schemeClr val="bg1"/>
                </a:solidFill>
                <a:latin typeface="Calibri" panose="020F0502020204030204" pitchFamily="34" charset="0"/>
              </a:rPr>
              <a:t>33% (osimertinib, 11%; placebo, 55%)</a:t>
            </a:r>
            <a:endParaRPr lang="en-US" sz="1600" dirty="0">
              <a:solidFill>
                <a:schemeClr val="bg1"/>
              </a:solidFill>
              <a:latin typeface="Calibri" panose="020F0502020204030204" pitchFamily="34" charset="0"/>
            </a:endParaRPr>
          </a:p>
        </p:txBody>
      </p:sp>
      <p:sp>
        <p:nvSpPr>
          <p:cNvPr id="29" name="TextBox 28">
            <a:extLst>
              <a:ext uri="{FF2B5EF4-FFF2-40B4-BE49-F238E27FC236}">
                <a16:creationId xmlns:a16="http://schemas.microsoft.com/office/drawing/2014/main" id="{55B12872-AAA2-40D5-9F5D-55657CA4454A}"/>
              </a:ext>
            </a:extLst>
          </p:cNvPr>
          <p:cNvSpPr txBox="1"/>
          <p:nvPr/>
        </p:nvSpPr>
        <p:spPr bwMode="auto">
          <a:xfrm>
            <a:off x="8837157" y="2168357"/>
            <a:ext cx="1189749" cy="584775"/>
          </a:xfrm>
          <a:prstGeom prst="rect">
            <a:avLst/>
          </a:prstGeom>
          <a:noFill/>
          <a:ln>
            <a:noFill/>
          </a:ln>
        </p:spPr>
        <p:txBody>
          <a:bodyPr wrap="none" rtlCol="0">
            <a:spAutoFit/>
          </a:bodyPr>
          <a:lstStyle/>
          <a:p>
            <a:pPr>
              <a:lnSpc>
                <a:spcPct val="100000"/>
              </a:lnSpc>
              <a:spcBef>
                <a:spcPct val="50000"/>
              </a:spcBef>
              <a:spcAft>
                <a:spcPct val="0"/>
              </a:spcAft>
              <a:buClrTx/>
              <a:buFontTx/>
              <a:buNone/>
            </a:pPr>
            <a:r>
              <a:rPr lang="en-US" sz="1600" b="1" dirty="0">
                <a:solidFill>
                  <a:schemeClr val="accent1"/>
                </a:solidFill>
                <a:latin typeface="Calibri" panose="020F0502020204030204" pitchFamily="34" charset="0"/>
              </a:rPr>
              <a:t>Osimertinib</a:t>
            </a:r>
            <a:br>
              <a:rPr lang="en-US" sz="1600" b="1" dirty="0">
                <a:solidFill>
                  <a:schemeClr val="accent1"/>
                </a:solidFill>
                <a:latin typeface="Calibri" panose="020F0502020204030204" pitchFamily="34" charset="0"/>
              </a:rPr>
            </a:br>
            <a:r>
              <a:rPr lang="en-US" sz="1600" b="1" dirty="0">
                <a:solidFill>
                  <a:schemeClr val="accent3"/>
                </a:solidFill>
                <a:latin typeface="Calibri" panose="020F0502020204030204" pitchFamily="34" charset="0"/>
              </a:rPr>
              <a:t>Placebo</a:t>
            </a:r>
          </a:p>
        </p:txBody>
      </p:sp>
      <p:sp>
        <p:nvSpPr>
          <p:cNvPr id="30" name="TextBox 29">
            <a:extLst>
              <a:ext uri="{FF2B5EF4-FFF2-40B4-BE49-F238E27FC236}">
                <a16:creationId xmlns:a16="http://schemas.microsoft.com/office/drawing/2014/main" id="{CCC9A6C8-08CD-4E86-883C-B835D361E5A2}"/>
              </a:ext>
            </a:extLst>
          </p:cNvPr>
          <p:cNvSpPr txBox="1"/>
          <p:nvPr/>
        </p:nvSpPr>
        <p:spPr bwMode="auto">
          <a:xfrm>
            <a:off x="868108" y="5559696"/>
            <a:ext cx="941283" cy="461665"/>
          </a:xfrm>
          <a:prstGeom prst="rect">
            <a:avLst/>
          </a:prstGeom>
          <a:noFill/>
          <a:ln>
            <a:noFill/>
          </a:ln>
        </p:spPr>
        <p:txBody>
          <a:bodyPr wrap="none" rtlCol="0">
            <a:spAutoFit/>
          </a:bodyPr>
          <a:lstStyle/>
          <a:p>
            <a:pPr>
              <a:lnSpc>
                <a:spcPct val="100000"/>
              </a:lnSpc>
              <a:spcBef>
                <a:spcPct val="50000"/>
              </a:spcBef>
              <a:spcAft>
                <a:spcPct val="0"/>
              </a:spcAft>
              <a:buClrTx/>
              <a:buFontTx/>
              <a:buNone/>
            </a:pPr>
            <a:r>
              <a:rPr lang="en-US" sz="1200" b="1" dirty="0">
                <a:solidFill>
                  <a:schemeClr val="accent1"/>
                </a:solidFill>
                <a:latin typeface="Calibri" panose="020F0502020204030204" pitchFamily="34" charset="0"/>
              </a:rPr>
              <a:t>Osimertinib</a:t>
            </a:r>
            <a:br>
              <a:rPr lang="en-US" sz="1200" b="1" dirty="0">
                <a:solidFill>
                  <a:schemeClr val="accent3"/>
                </a:solidFill>
                <a:latin typeface="Calibri" panose="020F0502020204030204" pitchFamily="34" charset="0"/>
              </a:rPr>
            </a:br>
            <a:r>
              <a:rPr lang="en-US" sz="1200" b="1" dirty="0">
                <a:solidFill>
                  <a:schemeClr val="accent3"/>
                </a:solidFill>
                <a:latin typeface="Calibri" panose="020F0502020204030204" pitchFamily="34" charset="0"/>
              </a:rPr>
              <a:t>Placebo</a:t>
            </a:r>
          </a:p>
        </p:txBody>
      </p:sp>
      <p:sp>
        <p:nvSpPr>
          <p:cNvPr id="31" name="TextBox 30">
            <a:extLst>
              <a:ext uri="{FF2B5EF4-FFF2-40B4-BE49-F238E27FC236}">
                <a16:creationId xmlns:a16="http://schemas.microsoft.com/office/drawing/2014/main" id="{6F360066-B076-4568-8309-09160AFDD7BA}"/>
              </a:ext>
            </a:extLst>
          </p:cNvPr>
          <p:cNvSpPr txBox="1"/>
          <p:nvPr/>
        </p:nvSpPr>
        <p:spPr bwMode="auto">
          <a:xfrm>
            <a:off x="1729906" y="5528454"/>
            <a:ext cx="8209728" cy="461665"/>
          </a:xfrm>
          <a:prstGeom prst="rect">
            <a:avLst/>
          </a:prstGeom>
          <a:noFill/>
          <a:ln>
            <a:noFill/>
          </a:ln>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233                  219                    189                   137                     97                     52                     18                      2                         0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237                  190                    127                     82                      51                    27                       9                       1                         0</a:t>
            </a:r>
            <a:endParaRPr lang="en-US" sz="1200" dirty="0">
              <a:solidFill>
                <a:schemeClr val="bg1"/>
              </a:solidFill>
              <a:latin typeface="Calibri" panose="020F0502020204030204" pitchFamily="34" charset="0"/>
            </a:endParaRPr>
          </a:p>
        </p:txBody>
      </p:sp>
      <p:sp>
        <p:nvSpPr>
          <p:cNvPr id="32" name="Freeform: Shape 31">
            <a:extLst>
              <a:ext uri="{FF2B5EF4-FFF2-40B4-BE49-F238E27FC236}">
                <a16:creationId xmlns:a16="http://schemas.microsoft.com/office/drawing/2014/main" id="{A5A38D9D-E0BB-4FB8-9D6B-032F8B219A5E}"/>
              </a:ext>
            </a:extLst>
          </p:cNvPr>
          <p:cNvSpPr/>
          <p:nvPr/>
        </p:nvSpPr>
        <p:spPr bwMode="auto">
          <a:xfrm>
            <a:off x="1865745" y="1570182"/>
            <a:ext cx="7296728" cy="3398982"/>
          </a:xfrm>
          <a:custGeom>
            <a:avLst/>
            <a:gdLst>
              <a:gd name="connsiteX0" fmla="*/ 0 w 7296728"/>
              <a:gd name="connsiteY0" fmla="*/ 0 h 3398982"/>
              <a:gd name="connsiteX1" fmla="*/ 0 w 7296728"/>
              <a:gd name="connsiteY1" fmla="*/ 3398982 h 3398982"/>
              <a:gd name="connsiteX2" fmla="*/ 7296728 w 7296728"/>
              <a:gd name="connsiteY2" fmla="*/ 3398982 h 3398982"/>
            </a:gdLst>
            <a:ahLst/>
            <a:cxnLst>
              <a:cxn ang="0">
                <a:pos x="connsiteX0" y="connsiteY0"/>
              </a:cxn>
              <a:cxn ang="0">
                <a:pos x="connsiteX1" y="connsiteY1"/>
              </a:cxn>
              <a:cxn ang="0">
                <a:pos x="connsiteX2" y="connsiteY2"/>
              </a:cxn>
            </a:cxnLst>
            <a:rect l="l" t="t" r="r" b="b"/>
            <a:pathLst>
              <a:path w="7296728" h="3398982">
                <a:moveTo>
                  <a:pt x="0" y="0"/>
                </a:moveTo>
                <a:lnTo>
                  <a:pt x="0" y="3398982"/>
                </a:lnTo>
                <a:lnTo>
                  <a:pt x="7296728" y="3398982"/>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grpSp>
        <p:nvGrpSpPr>
          <p:cNvPr id="33" name="Group 32">
            <a:extLst>
              <a:ext uri="{FF2B5EF4-FFF2-40B4-BE49-F238E27FC236}">
                <a16:creationId xmlns:a16="http://schemas.microsoft.com/office/drawing/2014/main" id="{75EB41B1-7E7C-46C7-80B5-CF335717D282}"/>
              </a:ext>
            </a:extLst>
          </p:cNvPr>
          <p:cNvGrpSpPr/>
          <p:nvPr/>
        </p:nvGrpSpPr>
        <p:grpSpPr>
          <a:xfrm>
            <a:off x="1786949" y="1584852"/>
            <a:ext cx="86081" cy="3384041"/>
            <a:chOff x="1778119" y="1584852"/>
            <a:chExt cx="94911" cy="3384041"/>
          </a:xfrm>
        </p:grpSpPr>
        <p:cxnSp>
          <p:nvCxnSpPr>
            <p:cNvPr id="34" name="Straight Connector 33">
              <a:extLst>
                <a:ext uri="{FF2B5EF4-FFF2-40B4-BE49-F238E27FC236}">
                  <a16:creationId xmlns:a16="http://schemas.microsoft.com/office/drawing/2014/main" id="{4E48415C-BEB2-4F1E-8401-F7D5EECDCD6F}"/>
                </a:ext>
              </a:extLst>
            </p:cNvPr>
            <p:cNvCxnSpPr>
              <a:cxnSpLocks/>
            </p:cNvCxnSpPr>
            <p:nvPr/>
          </p:nvCxnSpPr>
          <p:spPr bwMode="auto">
            <a:xfrm>
              <a:off x="1778119" y="1584852"/>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8BFCDD9-F46A-40B1-8738-5E43D077156C}"/>
                </a:ext>
              </a:extLst>
            </p:cNvPr>
            <p:cNvCxnSpPr>
              <a:cxnSpLocks/>
            </p:cNvCxnSpPr>
            <p:nvPr/>
          </p:nvCxnSpPr>
          <p:spPr bwMode="auto">
            <a:xfrm>
              <a:off x="1778119" y="2261660"/>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A267F531-CFFA-4387-86D0-AE62D32DBCA5}"/>
                </a:ext>
              </a:extLst>
            </p:cNvPr>
            <p:cNvCxnSpPr>
              <a:cxnSpLocks/>
            </p:cNvCxnSpPr>
            <p:nvPr/>
          </p:nvCxnSpPr>
          <p:spPr bwMode="auto">
            <a:xfrm>
              <a:off x="1778119" y="2938468"/>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D7F3582F-C7A9-4FA8-AE56-C0FE94992477}"/>
                </a:ext>
              </a:extLst>
            </p:cNvPr>
            <p:cNvCxnSpPr>
              <a:cxnSpLocks/>
            </p:cNvCxnSpPr>
            <p:nvPr/>
          </p:nvCxnSpPr>
          <p:spPr bwMode="auto">
            <a:xfrm>
              <a:off x="1778119" y="3615276"/>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65E4FA78-A15D-4181-A876-1EC1759AD691}"/>
                </a:ext>
              </a:extLst>
            </p:cNvPr>
            <p:cNvCxnSpPr>
              <a:cxnSpLocks/>
            </p:cNvCxnSpPr>
            <p:nvPr/>
          </p:nvCxnSpPr>
          <p:spPr bwMode="auto">
            <a:xfrm>
              <a:off x="1778119" y="4292084"/>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7AD5E1BC-4B18-4384-8DB7-7D26D8E524DE}"/>
                </a:ext>
              </a:extLst>
            </p:cNvPr>
            <p:cNvCxnSpPr>
              <a:cxnSpLocks/>
            </p:cNvCxnSpPr>
            <p:nvPr/>
          </p:nvCxnSpPr>
          <p:spPr bwMode="auto">
            <a:xfrm>
              <a:off x="1778119" y="4968893"/>
              <a:ext cx="94911" cy="0"/>
            </a:xfrm>
            <a:prstGeom prst="line">
              <a:avLst/>
            </a:prstGeom>
            <a:noFill/>
            <a:ln w="28575" cap="flat" cmpd="sng" algn="ctr">
              <a:solidFill>
                <a:schemeClr val="bg1"/>
              </a:solidFill>
              <a:prstDash val="solid"/>
              <a:round/>
              <a:headEnd type="none" w="med" len="med"/>
              <a:tailEnd type="none" w="med" len="med"/>
            </a:ln>
            <a:effectLst/>
          </p:spPr>
        </p:cxnSp>
      </p:grpSp>
      <p:grpSp>
        <p:nvGrpSpPr>
          <p:cNvPr id="40" name="Group 39">
            <a:extLst>
              <a:ext uri="{FF2B5EF4-FFF2-40B4-BE49-F238E27FC236}">
                <a16:creationId xmlns:a16="http://schemas.microsoft.com/office/drawing/2014/main" id="{0A27EA4C-5424-44C7-8AE6-A817AB9D4BBB}"/>
              </a:ext>
            </a:extLst>
          </p:cNvPr>
          <p:cNvGrpSpPr/>
          <p:nvPr/>
        </p:nvGrpSpPr>
        <p:grpSpPr>
          <a:xfrm rot="5400000">
            <a:off x="4109213" y="2728539"/>
            <a:ext cx="74962" cy="4557109"/>
            <a:chOff x="1778119" y="1584852"/>
            <a:chExt cx="94911" cy="3384041"/>
          </a:xfrm>
        </p:grpSpPr>
        <p:cxnSp>
          <p:nvCxnSpPr>
            <p:cNvPr id="41" name="Straight Connector 40">
              <a:extLst>
                <a:ext uri="{FF2B5EF4-FFF2-40B4-BE49-F238E27FC236}">
                  <a16:creationId xmlns:a16="http://schemas.microsoft.com/office/drawing/2014/main" id="{19737770-17C3-435E-B5FA-B8F51D953923}"/>
                </a:ext>
              </a:extLst>
            </p:cNvPr>
            <p:cNvCxnSpPr>
              <a:cxnSpLocks/>
            </p:cNvCxnSpPr>
            <p:nvPr/>
          </p:nvCxnSpPr>
          <p:spPr bwMode="auto">
            <a:xfrm>
              <a:off x="1778119" y="1584852"/>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B92BBD41-981B-44C9-9E0A-2E9758D830F5}"/>
                </a:ext>
              </a:extLst>
            </p:cNvPr>
            <p:cNvCxnSpPr>
              <a:cxnSpLocks/>
            </p:cNvCxnSpPr>
            <p:nvPr/>
          </p:nvCxnSpPr>
          <p:spPr bwMode="auto">
            <a:xfrm>
              <a:off x="1778119" y="2261660"/>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EBEB946B-29AB-4682-8E32-EA7EED4D89C6}"/>
                </a:ext>
              </a:extLst>
            </p:cNvPr>
            <p:cNvCxnSpPr>
              <a:cxnSpLocks/>
            </p:cNvCxnSpPr>
            <p:nvPr/>
          </p:nvCxnSpPr>
          <p:spPr bwMode="auto">
            <a:xfrm>
              <a:off x="1778119" y="2938468"/>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7FF5E5A1-AFF4-44EB-9299-FC94279DE6A8}"/>
                </a:ext>
              </a:extLst>
            </p:cNvPr>
            <p:cNvCxnSpPr>
              <a:cxnSpLocks/>
            </p:cNvCxnSpPr>
            <p:nvPr/>
          </p:nvCxnSpPr>
          <p:spPr bwMode="auto">
            <a:xfrm>
              <a:off x="1778119" y="3615276"/>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72160DB1-8D89-4A75-B5D1-24BED587B696}"/>
                </a:ext>
              </a:extLst>
            </p:cNvPr>
            <p:cNvCxnSpPr>
              <a:cxnSpLocks/>
            </p:cNvCxnSpPr>
            <p:nvPr/>
          </p:nvCxnSpPr>
          <p:spPr bwMode="auto">
            <a:xfrm>
              <a:off x="1778119" y="4292084"/>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F2F7DB91-CF3C-491B-A60A-E5B30C3E7210}"/>
                </a:ext>
              </a:extLst>
            </p:cNvPr>
            <p:cNvCxnSpPr>
              <a:cxnSpLocks/>
            </p:cNvCxnSpPr>
            <p:nvPr/>
          </p:nvCxnSpPr>
          <p:spPr bwMode="auto">
            <a:xfrm>
              <a:off x="1778119" y="4968893"/>
              <a:ext cx="94911" cy="0"/>
            </a:xfrm>
            <a:prstGeom prst="line">
              <a:avLst/>
            </a:prstGeom>
            <a:noFill/>
            <a:ln w="28575" cap="flat" cmpd="sng" algn="ctr">
              <a:solidFill>
                <a:schemeClr val="bg1"/>
              </a:solidFill>
              <a:prstDash val="solid"/>
              <a:round/>
              <a:headEnd type="none" w="med" len="med"/>
              <a:tailEnd type="none" w="med" len="med"/>
            </a:ln>
            <a:effectLst/>
          </p:spPr>
        </p:cxnSp>
      </p:grpSp>
      <p:grpSp>
        <p:nvGrpSpPr>
          <p:cNvPr id="47" name="Group 46">
            <a:extLst>
              <a:ext uri="{FF2B5EF4-FFF2-40B4-BE49-F238E27FC236}">
                <a16:creationId xmlns:a16="http://schemas.microsoft.com/office/drawing/2014/main" id="{A2FFAEB9-2AE7-4468-B2A5-4B13413FED1F}"/>
              </a:ext>
            </a:extLst>
          </p:cNvPr>
          <p:cNvGrpSpPr/>
          <p:nvPr/>
        </p:nvGrpSpPr>
        <p:grpSpPr>
          <a:xfrm>
            <a:off x="7336671" y="4964422"/>
            <a:ext cx="1822844" cy="74962"/>
            <a:chOff x="4754805" y="5122013"/>
            <a:chExt cx="1822844" cy="74962"/>
          </a:xfrm>
        </p:grpSpPr>
        <p:cxnSp>
          <p:nvCxnSpPr>
            <p:cNvPr id="48" name="Straight Connector 47">
              <a:extLst>
                <a:ext uri="{FF2B5EF4-FFF2-40B4-BE49-F238E27FC236}">
                  <a16:creationId xmlns:a16="http://schemas.microsoft.com/office/drawing/2014/main" id="{8AFD1072-80CB-4525-BB8B-AA6B839D8874}"/>
                </a:ext>
              </a:extLst>
            </p:cNvPr>
            <p:cNvCxnSpPr>
              <a:cxnSpLocks/>
            </p:cNvCxnSpPr>
            <p:nvPr/>
          </p:nvCxnSpPr>
          <p:spPr bwMode="auto">
            <a:xfrm rot="5400000">
              <a:off x="6540168" y="5159494"/>
              <a:ext cx="74962"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EEB72D60-9B71-4767-A60C-4DA8B56303F1}"/>
                </a:ext>
              </a:extLst>
            </p:cNvPr>
            <p:cNvCxnSpPr>
              <a:cxnSpLocks/>
            </p:cNvCxnSpPr>
            <p:nvPr/>
          </p:nvCxnSpPr>
          <p:spPr bwMode="auto">
            <a:xfrm rot="5400000">
              <a:off x="5628746" y="5159494"/>
              <a:ext cx="74962"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7DF5237D-8763-490D-B8BE-1D6F43D3ABE5}"/>
                </a:ext>
              </a:extLst>
            </p:cNvPr>
            <p:cNvCxnSpPr>
              <a:cxnSpLocks/>
            </p:cNvCxnSpPr>
            <p:nvPr/>
          </p:nvCxnSpPr>
          <p:spPr bwMode="auto">
            <a:xfrm rot="5400000">
              <a:off x="4717324" y="5159494"/>
              <a:ext cx="74962" cy="0"/>
            </a:xfrm>
            <a:prstGeom prst="line">
              <a:avLst/>
            </a:prstGeom>
            <a:noFill/>
            <a:ln w="28575" cap="flat" cmpd="sng" algn="ctr">
              <a:solidFill>
                <a:schemeClr val="bg1"/>
              </a:solidFill>
              <a:prstDash val="solid"/>
              <a:round/>
              <a:headEnd type="none" w="med" len="med"/>
              <a:tailEnd type="none" w="med" len="med"/>
            </a:ln>
            <a:effectLst/>
          </p:spPr>
        </p:cxnSp>
      </p:grpSp>
      <p:sp>
        <p:nvSpPr>
          <p:cNvPr id="51" name="TextBox 50">
            <a:extLst>
              <a:ext uri="{FF2B5EF4-FFF2-40B4-BE49-F238E27FC236}">
                <a16:creationId xmlns:a16="http://schemas.microsoft.com/office/drawing/2014/main" id="{9C8047F7-7744-4761-9B69-BA44654B7D3D}"/>
              </a:ext>
            </a:extLst>
          </p:cNvPr>
          <p:cNvSpPr txBox="1"/>
          <p:nvPr/>
        </p:nvSpPr>
        <p:spPr bwMode="auto">
          <a:xfrm>
            <a:off x="1353577" y="1390406"/>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52" name="TextBox 51">
            <a:extLst>
              <a:ext uri="{FF2B5EF4-FFF2-40B4-BE49-F238E27FC236}">
                <a16:creationId xmlns:a16="http://schemas.microsoft.com/office/drawing/2014/main" id="{531D77AE-AAFD-4FA4-A355-DD608F2D279E}"/>
              </a:ext>
            </a:extLst>
          </p:cNvPr>
          <p:cNvSpPr txBox="1"/>
          <p:nvPr/>
        </p:nvSpPr>
        <p:spPr bwMode="auto">
          <a:xfrm>
            <a:off x="1353577" y="2067846"/>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53" name="TextBox 52">
            <a:extLst>
              <a:ext uri="{FF2B5EF4-FFF2-40B4-BE49-F238E27FC236}">
                <a16:creationId xmlns:a16="http://schemas.microsoft.com/office/drawing/2014/main" id="{F2A14C02-62A0-42FF-9C09-6DB9E37820BC}"/>
              </a:ext>
            </a:extLst>
          </p:cNvPr>
          <p:cNvSpPr txBox="1"/>
          <p:nvPr/>
        </p:nvSpPr>
        <p:spPr bwMode="auto">
          <a:xfrm>
            <a:off x="1365056" y="2744653"/>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54" name="TextBox 53">
            <a:extLst>
              <a:ext uri="{FF2B5EF4-FFF2-40B4-BE49-F238E27FC236}">
                <a16:creationId xmlns:a16="http://schemas.microsoft.com/office/drawing/2014/main" id="{62DBC019-3DD5-4D98-974E-034E6EB1EE11}"/>
              </a:ext>
            </a:extLst>
          </p:cNvPr>
          <p:cNvSpPr txBox="1"/>
          <p:nvPr/>
        </p:nvSpPr>
        <p:spPr bwMode="auto">
          <a:xfrm>
            <a:off x="1365056" y="3421460"/>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55" name="TextBox 54">
            <a:extLst>
              <a:ext uri="{FF2B5EF4-FFF2-40B4-BE49-F238E27FC236}">
                <a16:creationId xmlns:a16="http://schemas.microsoft.com/office/drawing/2014/main" id="{76BBF00F-2BA3-448E-BD8F-C17B84E5E6E5}"/>
              </a:ext>
            </a:extLst>
          </p:cNvPr>
          <p:cNvSpPr txBox="1"/>
          <p:nvPr/>
        </p:nvSpPr>
        <p:spPr bwMode="auto">
          <a:xfrm>
            <a:off x="1371454" y="4105445"/>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56" name="TextBox 55">
            <a:extLst>
              <a:ext uri="{FF2B5EF4-FFF2-40B4-BE49-F238E27FC236}">
                <a16:creationId xmlns:a16="http://schemas.microsoft.com/office/drawing/2014/main" id="{6FE04170-8DC7-40DD-87B5-61BC95B6FC46}"/>
              </a:ext>
            </a:extLst>
          </p:cNvPr>
          <p:cNvSpPr txBox="1"/>
          <p:nvPr/>
        </p:nvSpPr>
        <p:spPr bwMode="auto">
          <a:xfrm>
            <a:off x="1546182" y="478225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7" name="TextBox 56">
            <a:extLst>
              <a:ext uri="{FF2B5EF4-FFF2-40B4-BE49-F238E27FC236}">
                <a16:creationId xmlns:a16="http://schemas.microsoft.com/office/drawing/2014/main" id="{14605893-0257-4D49-84AA-BE534562F366}"/>
              </a:ext>
            </a:extLst>
          </p:cNvPr>
          <p:cNvSpPr txBox="1"/>
          <p:nvPr/>
        </p:nvSpPr>
        <p:spPr bwMode="auto">
          <a:xfrm>
            <a:off x="1716100" y="4968771"/>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8" name="TextBox 57">
            <a:extLst>
              <a:ext uri="{FF2B5EF4-FFF2-40B4-BE49-F238E27FC236}">
                <a16:creationId xmlns:a16="http://schemas.microsoft.com/office/drawing/2014/main" id="{F2A59D9C-09BB-4F4C-AF76-7D41820F4AF4}"/>
              </a:ext>
            </a:extLst>
          </p:cNvPr>
          <p:cNvSpPr txBox="1"/>
          <p:nvPr/>
        </p:nvSpPr>
        <p:spPr bwMode="auto">
          <a:xfrm>
            <a:off x="2633237" y="497721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59" name="TextBox 58">
            <a:extLst>
              <a:ext uri="{FF2B5EF4-FFF2-40B4-BE49-F238E27FC236}">
                <a16:creationId xmlns:a16="http://schemas.microsoft.com/office/drawing/2014/main" id="{958E6E88-F0F3-4DE6-A74A-1E3596FF1EE8}"/>
              </a:ext>
            </a:extLst>
          </p:cNvPr>
          <p:cNvSpPr txBox="1"/>
          <p:nvPr/>
        </p:nvSpPr>
        <p:spPr bwMode="auto">
          <a:xfrm>
            <a:off x="3484343" y="49767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60" name="TextBox 59">
            <a:extLst>
              <a:ext uri="{FF2B5EF4-FFF2-40B4-BE49-F238E27FC236}">
                <a16:creationId xmlns:a16="http://schemas.microsoft.com/office/drawing/2014/main" id="{2BEE8B04-DBF5-428D-ABE8-FEC46EEF8E0E}"/>
              </a:ext>
            </a:extLst>
          </p:cNvPr>
          <p:cNvSpPr txBox="1"/>
          <p:nvPr/>
        </p:nvSpPr>
        <p:spPr bwMode="auto">
          <a:xfrm>
            <a:off x="4401480" y="498523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61" name="TextBox 60">
            <a:extLst>
              <a:ext uri="{FF2B5EF4-FFF2-40B4-BE49-F238E27FC236}">
                <a16:creationId xmlns:a16="http://schemas.microsoft.com/office/drawing/2014/main" id="{267A09D8-ECA6-4245-81D7-C78FB4C2353C}"/>
              </a:ext>
            </a:extLst>
          </p:cNvPr>
          <p:cNvSpPr txBox="1"/>
          <p:nvPr/>
        </p:nvSpPr>
        <p:spPr bwMode="auto">
          <a:xfrm>
            <a:off x="5291897" y="498523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62" name="TextBox 61">
            <a:extLst>
              <a:ext uri="{FF2B5EF4-FFF2-40B4-BE49-F238E27FC236}">
                <a16:creationId xmlns:a16="http://schemas.microsoft.com/office/drawing/2014/main" id="{FF112CEB-F7EE-4D93-BC60-8C5DD07E8548}"/>
              </a:ext>
            </a:extLst>
          </p:cNvPr>
          <p:cNvSpPr txBox="1"/>
          <p:nvPr/>
        </p:nvSpPr>
        <p:spPr bwMode="auto">
          <a:xfrm>
            <a:off x="6209034" y="49936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63" name="TextBox 62">
            <a:extLst>
              <a:ext uri="{FF2B5EF4-FFF2-40B4-BE49-F238E27FC236}">
                <a16:creationId xmlns:a16="http://schemas.microsoft.com/office/drawing/2014/main" id="{EE91538F-4FF5-4F9C-B3ED-8F34901E6F0C}"/>
              </a:ext>
            </a:extLst>
          </p:cNvPr>
          <p:cNvSpPr txBox="1"/>
          <p:nvPr/>
        </p:nvSpPr>
        <p:spPr bwMode="auto">
          <a:xfrm>
            <a:off x="7118649" y="49932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64" name="TextBox 63">
            <a:extLst>
              <a:ext uri="{FF2B5EF4-FFF2-40B4-BE49-F238E27FC236}">
                <a16:creationId xmlns:a16="http://schemas.microsoft.com/office/drawing/2014/main" id="{00692AC9-EF3C-4D34-9764-D9A09100AFD1}"/>
              </a:ext>
            </a:extLst>
          </p:cNvPr>
          <p:cNvSpPr txBox="1"/>
          <p:nvPr/>
        </p:nvSpPr>
        <p:spPr bwMode="auto">
          <a:xfrm>
            <a:off x="8035786" y="500170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65" name="TextBox 64">
            <a:extLst>
              <a:ext uri="{FF2B5EF4-FFF2-40B4-BE49-F238E27FC236}">
                <a16:creationId xmlns:a16="http://schemas.microsoft.com/office/drawing/2014/main" id="{8D8E5822-390B-47CC-9278-74999636ADF5}"/>
              </a:ext>
            </a:extLst>
          </p:cNvPr>
          <p:cNvSpPr txBox="1"/>
          <p:nvPr/>
        </p:nvSpPr>
        <p:spPr bwMode="auto">
          <a:xfrm>
            <a:off x="8955269" y="49767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67" name="TextBox 66">
            <a:extLst>
              <a:ext uri="{FF2B5EF4-FFF2-40B4-BE49-F238E27FC236}">
                <a16:creationId xmlns:a16="http://schemas.microsoft.com/office/drawing/2014/main" id="{6C2E455D-037B-45A6-8034-780EA6DC342B}"/>
              </a:ext>
            </a:extLst>
          </p:cNvPr>
          <p:cNvSpPr txBox="1"/>
          <p:nvPr/>
        </p:nvSpPr>
        <p:spPr bwMode="auto">
          <a:xfrm>
            <a:off x="5412145" y="1638577"/>
            <a:ext cx="49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accent1"/>
                </a:solidFill>
                <a:latin typeface="Calibri" panose="020F0502020204030204" pitchFamily="34" charset="0"/>
              </a:rPr>
              <a:t>90%</a:t>
            </a:r>
          </a:p>
        </p:txBody>
      </p:sp>
      <p:sp>
        <p:nvSpPr>
          <p:cNvPr id="70" name="TextBox 69">
            <a:extLst>
              <a:ext uri="{FF2B5EF4-FFF2-40B4-BE49-F238E27FC236}">
                <a16:creationId xmlns:a16="http://schemas.microsoft.com/office/drawing/2014/main" id="{E77E28A2-20E8-406C-A5F0-F6638D0DC7EC}"/>
              </a:ext>
            </a:extLst>
          </p:cNvPr>
          <p:cNvSpPr txBox="1"/>
          <p:nvPr/>
        </p:nvSpPr>
        <p:spPr bwMode="auto">
          <a:xfrm>
            <a:off x="5050609" y="3491899"/>
            <a:ext cx="495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accent3"/>
                </a:solidFill>
                <a:latin typeface="Calibri" panose="020F0502020204030204" pitchFamily="34" charset="0"/>
              </a:rPr>
              <a:t>44%</a:t>
            </a:r>
          </a:p>
        </p:txBody>
      </p:sp>
      <p:cxnSp>
        <p:nvCxnSpPr>
          <p:cNvPr id="73" name="Straight Connector 72">
            <a:extLst>
              <a:ext uri="{FF2B5EF4-FFF2-40B4-BE49-F238E27FC236}">
                <a16:creationId xmlns:a16="http://schemas.microsoft.com/office/drawing/2014/main" id="{388E5881-91F9-4AEA-B201-62BE966E41AF}"/>
              </a:ext>
            </a:extLst>
          </p:cNvPr>
          <p:cNvCxnSpPr>
            <a:cxnSpLocks/>
            <a:endCxn id="61" idx="0"/>
          </p:cNvCxnSpPr>
          <p:nvPr/>
        </p:nvCxnSpPr>
        <p:spPr bwMode="auto">
          <a:xfrm>
            <a:off x="5501249" y="1937773"/>
            <a:ext cx="0" cy="3047464"/>
          </a:xfrm>
          <a:prstGeom prst="line">
            <a:avLst/>
          </a:prstGeom>
          <a:noFill/>
          <a:ln w="28575" cap="flat" cmpd="sng" algn="ctr">
            <a:solidFill>
              <a:schemeClr val="tx2"/>
            </a:solidFill>
            <a:prstDash val="sysDash"/>
            <a:round/>
            <a:headEnd type="none" w="med" len="med"/>
            <a:tailEnd type="none" w="med" len="med"/>
          </a:ln>
          <a:effectLst/>
        </p:spPr>
      </p:cxnSp>
      <p:grpSp>
        <p:nvGrpSpPr>
          <p:cNvPr id="75" name="Group 74">
            <a:extLst>
              <a:ext uri="{FF2B5EF4-FFF2-40B4-BE49-F238E27FC236}">
                <a16:creationId xmlns:a16="http://schemas.microsoft.com/office/drawing/2014/main" id="{F16DD1B1-B2F9-48F2-A11C-1CBDB00D46F1}"/>
              </a:ext>
            </a:extLst>
          </p:cNvPr>
          <p:cNvGrpSpPr/>
          <p:nvPr/>
        </p:nvGrpSpPr>
        <p:grpSpPr>
          <a:xfrm>
            <a:off x="2240700" y="1509437"/>
            <a:ext cx="6360375" cy="1386494"/>
            <a:chOff x="2240700" y="1509437"/>
            <a:chExt cx="6360375" cy="1386494"/>
          </a:xfrm>
        </p:grpSpPr>
        <p:cxnSp>
          <p:nvCxnSpPr>
            <p:cNvPr id="76" name="Straight Connector 75">
              <a:extLst>
                <a:ext uri="{FF2B5EF4-FFF2-40B4-BE49-F238E27FC236}">
                  <a16:creationId xmlns:a16="http://schemas.microsoft.com/office/drawing/2014/main" id="{45EA0A74-D5E4-4D93-A582-CE4FC4BB252E}"/>
                </a:ext>
              </a:extLst>
            </p:cNvPr>
            <p:cNvCxnSpPr/>
            <p:nvPr/>
          </p:nvCxnSpPr>
          <p:spPr bwMode="auto">
            <a:xfrm>
              <a:off x="7004916" y="2036573"/>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0381A569-A7BB-419D-B959-960CF1C154A9}"/>
                </a:ext>
              </a:extLst>
            </p:cNvPr>
            <p:cNvCxnSpPr/>
            <p:nvPr/>
          </p:nvCxnSpPr>
          <p:spPr bwMode="auto">
            <a:xfrm>
              <a:off x="2240700" y="1509437"/>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51B71529-4F8B-49B9-BD9E-F5C4D732AB95}"/>
                </a:ext>
              </a:extLst>
            </p:cNvPr>
            <p:cNvCxnSpPr/>
            <p:nvPr/>
          </p:nvCxnSpPr>
          <p:spPr bwMode="auto">
            <a:xfrm>
              <a:off x="2278526" y="1509437"/>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E99BFF88-4C2C-4880-B1E5-8EB6192E7B6C}"/>
                </a:ext>
              </a:extLst>
            </p:cNvPr>
            <p:cNvCxnSpPr/>
            <p:nvPr/>
          </p:nvCxnSpPr>
          <p:spPr bwMode="auto">
            <a:xfrm>
              <a:off x="2708163" y="153845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C25FC73F-268E-466A-93BD-211971134862}"/>
                </a:ext>
              </a:extLst>
            </p:cNvPr>
            <p:cNvCxnSpPr/>
            <p:nvPr/>
          </p:nvCxnSpPr>
          <p:spPr bwMode="auto">
            <a:xfrm>
              <a:off x="2752735" y="1539455"/>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B58E2C76-7F12-4518-AEB3-727A6B3BD01F}"/>
                </a:ext>
              </a:extLst>
            </p:cNvPr>
            <p:cNvCxnSpPr/>
            <p:nvPr/>
          </p:nvCxnSpPr>
          <p:spPr bwMode="auto">
            <a:xfrm>
              <a:off x="3136684" y="1538878"/>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339BFB9B-A8DC-49FC-9600-67DDD1A6E196}"/>
                </a:ext>
              </a:extLst>
            </p:cNvPr>
            <p:cNvCxnSpPr/>
            <p:nvPr/>
          </p:nvCxnSpPr>
          <p:spPr bwMode="auto">
            <a:xfrm>
              <a:off x="3212462" y="1535111"/>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50230028-B839-434B-96E2-0992C999C277}"/>
                </a:ext>
              </a:extLst>
            </p:cNvPr>
            <p:cNvCxnSpPr/>
            <p:nvPr/>
          </p:nvCxnSpPr>
          <p:spPr bwMode="auto">
            <a:xfrm>
              <a:off x="3503408" y="1557324"/>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CB6FF690-AADB-44B0-ADAF-8FF96867964E}"/>
                </a:ext>
              </a:extLst>
            </p:cNvPr>
            <p:cNvCxnSpPr/>
            <p:nvPr/>
          </p:nvCxnSpPr>
          <p:spPr bwMode="auto">
            <a:xfrm>
              <a:off x="3524114" y="1572362"/>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3F33BA05-64CE-413A-A83D-2ABDEC75C606}"/>
                </a:ext>
              </a:extLst>
            </p:cNvPr>
            <p:cNvCxnSpPr/>
            <p:nvPr/>
          </p:nvCxnSpPr>
          <p:spPr bwMode="auto">
            <a:xfrm>
              <a:off x="3540605" y="1572361"/>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675F31F0-8318-47FB-BA63-C1CF66BF5B1B}"/>
                </a:ext>
              </a:extLst>
            </p:cNvPr>
            <p:cNvCxnSpPr/>
            <p:nvPr/>
          </p:nvCxnSpPr>
          <p:spPr bwMode="auto">
            <a:xfrm>
              <a:off x="3575757" y="1593085"/>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6A6B9838-2642-4BD8-B98D-43A6A6D9E39D}"/>
                </a:ext>
              </a:extLst>
            </p:cNvPr>
            <p:cNvCxnSpPr/>
            <p:nvPr/>
          </p:nvCxnSpPr>
          <p:spPr bwMode="auto">
            <a:xfrm>
              <a:off x="3590895" y="1590964"/>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5A71B7DF-0F6E-4498-B160-1D54E83EEA7D}"/>
                </a:ext>
              </a:extLst>
            </p:cNvPr>
            <p:cNvCxnSpPr/>
            <p:nvPr/>
          </p:nvCxnSpPr>
          <p:spPr bwMode="auto">
            <a:xfrm>
              <a:off x="3631175" y="1590964"/>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DE6AD872-1B1A-41FC-8FA5-F228D91E3BF3}"/>
                </a:ext>
              </a:extLst>
            </p:cNvPr>
            <p:cNvCxnSpPr/>
            <p:nvPr/>
          </p:nvCxnSpPr>
          <p:spPr bwMode="auto">
            <a:xfrm>
              <a:off x="4163551" y="1653332"/>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5F27C26C-0D3E-49DD-9A01-A2755EA54A2F}"/>
                </a:ext>
              </a:extLst>
            </p:cNvPr>
            <p:cNvCxnSpPr/>
            <p:nvPr/>
          </p:nvCxnSpPr>
          <p:spPr bwMode="auto">
            <a:xfrm>
              <a:off x="4357792" y="168565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1C2B12A1-5C6B-4E0E-BEF1-149991427B94}"/>
                </a:ext>
              </a:extLst>
            </p:cNvPr>
            <p:cNvCxnSpPr/>
            <p:nvPr/>
          </p:nvCxnSpPr>
          <p:spPr bwMode="auto">
            <a:xfrm>
              <a:off x="4377549" y="1710122"/>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C97356C7-D709-4A63-A9C6-C436803D41CC}"/>
                </a:ext>
              </a:extLst>
            </p:cNvPr>
            <p:cNvCxnSpPr/>
            <p:nvPr/>
          </p:nvCxnSpPr>
          <p:spPr bwMode="auto">
            <a:xfrm>
              <a:off x="4392244" y="1771718"/>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2B4327FE-C1FB-45E2-A3CD-B5B30E456467}"/>
                </a:ext>
              </a:extLst>
            </p:cNvPr>
            <p:cNvCxnSpPr/>
            <p:nvPr/>
          </p:nvCxnSpPr>
          <p:spPr bwMode="auto">
            <a:xfrm>
              <a:off x="4407382" y="1771718"/>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1348E10E-2CB3-4A7C-B7A6-1BB53D5376CB}"/>
                </a:ext>
              </a:extLst>
            </p:cNvPr>
            <p:cNvCxnSpPr/>
            <p:nvPr/>
          </p:nvCxnSpPr>
          <p:spPr bwMode="auto">
            <a:xfrm>
              <a:off x="4444328" y="1771717"/>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11DAC5A9-5348-4DE8-B667-B4F8484592D0}"/>
                </a:ext>
              </a:extLst>
            </p:cNvPr>
            <p:cNvCxnSpPr/>
            <p:nvPr/>
          </p:nvCxnSpPr>
          <p:spPr bwMode="auto">
            <a:xfrm>
              <a:off x="4476800" y="179552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4035616A-36DD-44BF-A1BC-FF7E93F98511}"/>
                </a:ext>
              </a:extLst>
            </p:cNvPr>
            <p:cNvCxnSpPr/>
            <p:nvPr/>
          </p:nvCxnSpPr>
          <p:spPr bwMode="auto">
            <a:xfrm>
              <a:off x="4779579" y="1818088"/>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5C619311-CA52-40E3-A28A-EB79EFD2D1F5}"/>
                </a:ext>
              </a:extLst>
            </p:cNvPr>
            <p:cNvCxnSpPr/>
            <p:nvPr/>
          </p:nvCxnSpPr>
          <p:spPr bwMode="auto">
            <a:xfrm>
              <a:off x="5155528" y="1840084"/>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C788F76F-FA50-4D58-B8C6-EA82A711ED8C}"/>
                </a:ext>
              </a:extLst>
            </p:cNvPr>
            <p:cNvCxnSpPr>
              <a:cxnSpLocks/>
            </p:cNvCxnSpPr>
            <p:nvPr/>
          </p:nvCxnSpPr>
          <p:spPr bwMode="auto">
            <a:xfrm>
              <a:off x="5192473" y="1840084"/>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0FD7FBC5-0AD4-4C05-A709-C048D7C8C7BF}"/>
                </a:ext>
              </a:extLst>
            </p:cNvPr>
            <p:cNvCxnSpPr/>
            <p:nvPr/>
          </p:nvCxnSpPr>
          <p:spPr bwMode="auto">
            <a:xfrm>
              <a:off x="5220133" y="1866940"/>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3791D588-4E33-44EE-BCC3-2239408E312A}"/>
                </a:ext>
              </a:extLst>
            </p:cNvPr>
            <p:cNvCxnSpPr/>
            <p:nvPr/>
          </p:nvCxnSpPr>
          <p:spPr bwMode="auto">
            <a:xfrm>
              <a:off x="5247303" y="1866940"/>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A9761DE3-02F3-4EA7-827A-780F1F2057B9}"/>
                </a:ext>
              </a:extLst>
            </p:cNvPr>
            <p:cNvCxnSpPr/>
            <p:nvPr/>
          </p:nvCxnSpPr>
          <p:spPr bwMode="auto">
            <a:xfrm>
              <a:off x="5307960" y="1866940"/>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6ACA4788-B2C6-4BEE-A493-2275368BAD14}"/>
                </a:ext>
              </a:extLst>
            </p:cNvPr>
            <p:cNvCxnSpPr/>
            <p:nvPr/>
          </p:nvCxnSpPr>
          <p:spPr bwMode="auto">
            <a:xfrm>
              <a:off x="5409114" y="1866940"/>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F5710FBE-A9BE-457E-B293-9D31DD2B5214}"/>
                </a:ext>
              </a:extLst>
            </p:cNvPr>
            <p:cNvCxnSpPr/>
            <p:nvPr/>
          </p:nvCxnSpPr>
          <p:spPr bwMode="auto">
            <a:xfrm>
              <a:off x="5907794" y="1899527"/>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00A81A72-C480-4335-A66C-038CA57A41D4}"/>
                </a:ext>
              </a:extLst>
            </p:cNvPr>
            <p:cNvCxnSpPr/>
            <p:nvPr/>
          </p:nvCxnSpPr>
          <p:spPr bwMode="auto">
            <a:xfrm>
              <a:off x="5968279" y="1926673"/>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306F9BB5-5D0F-46A9-A8DB-9FB0B2783802}"/>
                </a:ext>
              </a:extLst>
            </p:cNvPr>
            <p:cNvCxnSpPr/>
            <p:nvPr/>
          </p:nvCxnSpPr>
          <p:spPr bwMode="auto">
            <a:xfrm>
              <a:off x="6029585" y="1933154"/>
              <a:ext cx="0" cy="132429"/>
            </a:xfrm>
            <a:prstGeom prst="line">
              <a:avLst/>
            </a:prstGeom>
            <a:noFill/>
            <a:ln w="57150"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84D5D8F4-7E3F-4A9D-8309-4E0993469154}"/>
                </a:ext>
              </a:extLst>
            </p:cNvPr>
            <p:cNvCxnSpPr/>
            <p:nvPr/>
          </p:nvCxnSpPr>
          <p:spPr bwMode="auto">
            <a:xfrm>
              <a:off x="6172090" y="1977131"/>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E444B6BF-6643-40E7-A5F7-7B0FE3288F45}"/>
                </a:ext>
              </a:extLst>
            </p:cNvPr>
            <p:cNvCxnSpPr/>
            <p:nvPr/>
          </p:nvCxnSpPr>
          <p:spPr bwMode="auto">
            <a:xfrm>
              <a:off x="6454546" y="19817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DCC3FCC4-BB7C-4BEE-B53D-FF7749C33E0A}"/>
                </a:ext>
              </a:extLst>
            </p:cNvPr>
            <p:cNvCxnSpPr/>
            <p:nvPr/>
          </p:nvCxnSpPr>
          <p:spPr bwMode="auto">
            <a:xfrm>
              <a:off x="6829321" y="2031956"/>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8679C6B9-1918-4148-83CB-A9ED39F204A9}"/>
                </a:ext>
              </a:extLst>
            </p:cNvPr>
            <p:cNvCxnSpPr/>
            <p:nvPr/>
          </p:nvCxnSpPr>
          <p:spPr bwMode="auto">
            <a:xfrm>
              <a:off x="6963209" y="2036560"/>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6A2EADF5-0E58-4F6D-B2CA-4D29B9EDD6F6}"/>
                </a:ext>
              </a:extLst>
            </p:cNvPr>
            <p:cNvCxnSpPr/>
            <p:nvPr/>
          </p:nvCxnSpPr>
          <p:spPr bwMode="auto">
            <a:xfrm>
              <a:off x="6080530" y="1970359"/>
              <a:ext cx="0" cy="132429"/>
            </a:xfrm>
            <a:prstGeom prst="line">
              <a:avLst/>
            </a:prstGeom>
            <a:noFill/>
            <a:ln w="57150"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E0DD1C88-C680-4A93-B4D0-2405D10F30B7}"/>
                </a:ext>
              </a:extLst>
            </p:cNvPr>
            <p:cNvCxnSpPr/>
            <p:nvPr/>
          </p:nvCxnSpPr>
          <p:spPr bwMode="auto">
            <a:xfrm>
              <a:off x="6888712" y="2034064"/>
              <a:ext cx="0" cy="132429"/>
            </a:xfrm>
            <a:prstGeom prst="line">
              <a:avLst/>
            </a:prstGeom>
            <a:noFill/>
            <a:ln w="76200"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F7123AEF-6147-44AE-895A-463026BFD72B}"/>
                </a:ext>
              </a:extLst>
            </p:cNvPr>
            <p:cNvCxnSpPr/>
            <p:nvPr/>
          </p:nvCxnSpPr>
          <p:spPr bwMode="auto">
            <a:xfrm>
              <a:off x="7303190" y="2183181"/>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9794102C-B35C-4C74-BA11-7028DEBD4DB2}"/>
                </a:ext>
              </a:extLst>
            </p:cNvPr>
            <p:cNvCxnSpPr/>
            <p:nvPr/>
          </p:nvCxnSpPr>
          <p:spPr bwMode="auto">
            <a:xfrm>
              <a:off x="7660410" y="2178563"/>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4731C943-1544-4BAA-93CC-D28720DEC9B5}"/>
                </a:ext>
              </a:extLst>
            </p:cNvPr>
            <p:cNvCxnSpPr/>
            <p:nvPr/>
          </p:nvCxnSpPr>
          <p:spPr bwMode="auto">
            <a:xfrm>
              <a:off x="7698914" y="2178563"/>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B2C7A5A0-3296-4E64-A05B-9471F24A0AAD}"/>
                </a:ext>
              </a:extLst>
            </p:cNvPr>
            <p:cNvCxnSpPr/>
            <p:nvPr/>
          </p:nvCxnSpPr>
          <p:spPr bwMode="auto">
            <a:xfrm>
              <a:off x="7727776" y="2178563"/>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0E062231-7E4D-42E2-8A2D-F59024C4D848}"/>
                </a:ext>
              </a:extLst>
            </p:cNvPr>
            <p:cNvCxnSpPr/>
            <p:nvPr/>
          </p:nvCxnSpPr>
          <p:spPr bwMode="auto">
            <a:xfrm>
              <a:off x="7727776" y="240058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A7D9B409-2917-4167-B6CB-725A01665B1D}"/>
                </a:ext>
              </a:extLst>
            </p:cNvPr>
            <p:cNvCxnSpPr/>
            <p:nvPr/>
          </p:nvCxnSpPr>
          <p:spPr bwMode="auto">
            <a:xfrm>
              <a:off x="7754333" y="240058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5E4A5771-2482-44E0-8E75-2643F0C4EC38}"/>
                </a:ext>
              </a:extLst>
            </p:cNvPr>
            <p:cNvCxnSpPr/>
            <p:nvPr/>
          </p:nvCxnSpPr>
          <p:spPr bwMode="auto">
            <a:xfrm>
              <a:off x="7763569" y="275298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EABA3F63-8F98-4AB7-8199-C54EE9F8D897}"/>
                </a:ext>
              </a:extLst>
            </p:cNvPr>
            <p:cNvCxnSpPr/>
            <p:nvPr/>
          </p:nvCxnSpPr>
          <p:spPr bwMode="auto">
            <a:xfrm>
              <a:off x="8165350" y="2762710"/>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E9A64DE8-05E7-4DDB-B4E4-71F7EA20A399}"/>
                </a:ext>
              </a:extLst>
            </p:cNvPr>
            <p:cNvCxnSpPr/>
            <p:nvPr/>
          </p:nvCxnSpPr>
          <p:spPr bwMode="auto">
            <a:xfrm>
              <a:off x="8231284" y="2762710"/>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C7E93E38-7751-4F20-9139-16BA81C26900}"/>
                </a:ext>
              </a:extLst>
            </p:cNvPr>
            <p:cNvCxnSpPr/>
            <p:nvPr/>
          </p:nvCxnSpPr>
          <p:spPr bwMode="auto">
            <a:xfrm>
              <a:off x="8557896" y="2762710"/>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758561EB-3664-4B68-A702-6625ABFEE907}"/>
                </a:ext>
              </a:extLst>
            </p:cNvPr>
            <p:cNvCxnSpPr/>
            <p:nvPr/>
          </p:nvCxnSpPr>
          <p:spPr bwMode="auto">
            <a:xfrm>
              <a:off x="8601075" y="2763502"/>
              <a:ext cx="0" cy="13242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3" name="Group 122">
            <a:extLst>
              <a:ext uri="{FF2B5EF4-FFF2-40B4-BE49-F238E27FC236}">
                <a16:creationId xmlns:a16="http://schemas.microsoft.com/office/drawing/2014/main" id="{5F88C282-439F-4E51-94A9-E89DFC8CE513}"/>
              </a:ext>
            </a:extLst>
          </p:cNvPr>
          <p:cNvGrpSpPr/>
          <p:nvPr/>
        </p:nvGrpSpPr>
        <p:grpSpPr>
          <a:xfrm>
            <a:off x="2283588" y="1623538"/>
            <a:ext cx="6698475" cy="2776551"/>
            <a:chOff x="2283588" y="1623538"/>
            <a:chExt cx="6698475" cy="2776551"/>
          </a:xfrm>
        </p:grpSpPr>
        <p:cxnSp>
          <p:nvCxnSpPr>
            <p:cNvPr id="124" name="Straight Connector 123">
              <a:extLst>
                <a:ext uri="{FF2B5EF4-FFF2-40B4-BE49-F238E27FC236}">
                  <a16:creationId xmlns:a16="http://schemas.microsoft.com/office/drawing/2014/main" id="{E9CFCEE1-B994-4C0A-84B1-4E36C4159150}"/>
                </a:ext>
              </a:extLst>
            </p:cNvPr>
            <p:cNvCxnSpPr/>
            <p:nvPr/>
          </p:nvCxnSpPr>
          <p:spPr bwMode="auto">
            <a:xfrm>
              <a:off x="2698345" y="1894538"/>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E1A7FAA0-A9E4-4AD0-A805-EC26B77BC202}"/>
                </a:ext>
              </a:extLst>
            </p:cNvPr>
            <p:cNvCxnSpPr/>
            <p:nvPr/>
          </p:nvCxnSpPr>
          <p:spPr bwMode="auto">
            <a:xfrm>
              <a:off x="2283588" y="1623538"/>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931C9327-80E2-44DF-8B47-D87EB1221885}"/>
                </a:ext>
              </a:extLst>
            </p:cNvPr>
            <p:cNvCxnSpPr/>
            <p:nvPr/>
          </p:nvCxnSpPr>
          <p:spPr bwMode="auto">
            <a:xfrm>
              <a:off x="2720409" y="1998590"/>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358A336E-10F0-449A-8827-FF757E9DE401}"/>
                </a:ext>
              </a:extLst>
            </p:cNvPr>
            <p:cNvCxnSpPr/>
            <p:nvPr/>
          </p:nvCxnSpPr>
          <p:spPr bwMode="auto">
            <a:xfrm>
              <a:off x="3539584" y="2620560"/>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48DAD987-1B54-4986-8D12-A264430447A8}"/>
                </a:ext>
              </a:extLst>
            </p:cNvPr>
            <p:cNvCxnSpPr/>
            <p:nvPr/>
          </p:nvCxnSpPr>
          <p:spPr bwMode="auto">
            <a:xfrm>
              <a:off x="3559077" y="2696495"/>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D1480718-3E2B-4AF0-A13B-DF17F9118CA8}"/>
                </a:ext>
              </a:extLst>
            </p:cNvPr>
            <p:cNvCxnSpPr/>
            <p:nvPr/>
          </p:nvCxnSpPr>
          <p:spPr bwMode="auto">
            <a:xfrm>
              <a:off x="3510260" y="260553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55C2D9C8-9C20-4CF9-9DE5-6A795D22C034}"/>
                </a:ext>
              </a:extLst>
            </p:cNvPr>
            <p:cNvCxnSpPr/>
            <p:nvPr/>
          </p:nvCxnSpPr>
          <p:spPr bwMode="auto">
            <a:xfrm>
              <a:off x="3950735" y="2899378"/>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68422EF4-74EA-4709-915A-1B3F92087CCC}"/>
                </a:ext>
              </a:extLst>
            </p:cNvPr>
            <p:cNvCxnSpPr/>
            <p:nvPr/>
          </p:nvCxnSpPr>
          <p:spPr bwMode="auto">
            <a:xfrm>
              <a:off x="3631175" y="2811704"/>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E31CEEA5-2718-4C3E-A773-A3C42EF5F71D}"/>
                </a:ext>
              </a:extLst>
            </p:cNvPr>
            <p:cNvCxnSpPr/>
            <p:nvPr/>
          </p:nvCxnSpPr>
          <p:spPr bwMode="auto">
            <a:xfrm>
              <a:off x="3575757" y="2784507"/>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3556D23B-0466-46A2-8D78-0178609A0414}"/>
                </a:ext>
              </a:extLst>
            </p:cNvPr>
            <p:cNvCxnSpPr/>
            <p:nvPr/>
          </p:nvCxnSpPr>
          <p:spPr bwMode="auto">
            <a:xfrm>
              <a:off x="3603467" y="2806791"/>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61104639-4715-40D1-A383-72F433C48C68}"/>
                </a:ext>
              </a:extLst>
            </p:cNvPr>
            <p:cNvCxnSpPr/>
            <p:nvPr/>
          </p:nvCxnSpPr>
          <p:spPr bwMode="auto">
            <a:xfrm>
              <a:off x="4162425" y="2938468"/>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A3F53849-70E4-4562-8B36-0DC96C8E7A7B}"/>
                </a:ext>
              </a:extLst>
            </p:cNvPr>
            <p:cNvCxnSpPr/>
            <p:nvPr/>
          </p:nvCxnSpPr>
          <p:spPr bwMode="auto">
            <a:xfrm>
              <a:off x="4008547" y="2899757"/>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7411963B-B6BA-42A3-A5EF-36ABCB3B6EF5}"/>
                </a:ext>
              </a:extLst>
            </p:cNvPr>
            <p:cNvCxnSpPr/>
            <p:nvPr/>
          </p:nvCxnSpPr>
          <p:spPr bwMode="auto">
            <a:xfrm>
              <a:off x="4370403" y="294747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A801B508-F79D-44FB-8287-9BB7446862B9}"/>
                </a:ext>
              </a:extLst>
            </p:cNvPr>
            <p:cNvCxnSpPr/>
            <p:nvPr/>
          </p:nvCxnSpPr>
          <p:spPr bwMode="auto">
            <a:xfrm>
              <a:off x="4439710" y="3097953"/>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6E3A499F-D59C-4B0F-A6BD-E9328619A9E6}"/>
                </a:ext>
              </a:extLst>
            </p:cNvPr>
            <p:cNvCxnSpPr/>
            <p:nvPr/>
          </p:nvCxnSpPr>
          <p:spPr bwMode="auto">
            <a:xfrm>
              <a:off x="4390402" y="2956288"/>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E63F9898-0BC7-40D9-847B-B32545ED878C}"/>
                </a:ext>
              </a:extLst>
            </p:cNvPr>
            <p:cNvCxnSpPr/>
            <p:nvPr/>
          </p:nvCxnSpPr>
          <p:spPr bwMode="auto">
            <a:xfrm>
              <a:off x="4401480" y="3053267"/>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0B3A4A95-49F2-4C6A-B8F1-3062427185BE}"/>
                </a:ext>
              </a:extLst>
            </p:cNvPr>
            <p:cNvCxnSpPr/>
            <p:nvPr/>
          </p:nvCxnSpPr>
          <p:spPr bwMode="auto">
            <a:xfrm>
              <a:off x="5159094" y="3253899"/>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320C20CA-F857-4D12-BC9A-1D141D89CC7B}"/>
                </a:ext>
              </a:extLst>
            </p:cNvPr>
            <p:cNvCxnSpPr/>
            <p:nvPr/>
          </p:nvCxnSpPr>
          <p:spPr bwMode="auto">
            <a:xfrm>
              <a:off x="5206596" y="3253899"/>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3384A7AF-6902-4063-977B-405E65404D05}"/>
                </a:ext>
              </a:extLst>
            </p:cNvPr>
            <p:cNvCxnSpPr/>
            <p:nvPr/>
          </p:nvCxnSpPr>
          <p:spPr bwMode="auto">
            <a:xfrm>
              <a:off x="4472037" y="3097528"/>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30462601-D778-4F95-9D41-25BE946821CD}"/>
                </a:ext>
              </a:extLst>
            </p:cNvPr>
            <p:cNvCxnSpPr/>
            <p:nvPr/>
          </p:nvCxnSpPr>
          <p:spPr bwMode="auto">
            <a:xfrm>
              <a:off x="5223192" y="3320113"/>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CFCCDBB4-F654-479A-89DF-2491A95B1300}"/>
                </a:ext>
              </a:extLst>
            </p:cNvPr>
            <p:cNvCxnSpPr/>
            <p:nvPr/>
          </p:nvCxnSpPr>
          <p:spPr bwMode="auto">
            <a:xfrm>
              <a:off x="5338521" y="342438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20060113-5F0A-4721-9FF6-FDEBBCC6DE76}"/>
                </a:ext>
              </a:extLst>
            </p:cNvPr>
            <p:cNvCxnSpPr>
              <a:cxnSpLocks/>
            </p:cNvCxnSpPr>
            <p:nvPr/>
          </p:nvCxnSpPr>
          <p:spPr bwMode="auto">
            <a:xfrm>
              <a:off x="5270711" y="3421460"/>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C451D38A-B914-4F6D-9A1E-234CA799AF75}"/>
                </a:ext>
              </a:extLst>
            </p:cNvPr>
            <p:cNvCxnSpPr/>
            <p:nvPr/>
          </p:nvCxnSpPr>
          <p:spPr bwMode="auto">
            <a:xfrm>
              <a:off x="5247303" y="3373098"/>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D94CB310-C9A5-4C3F-B9C6-0007ECC6B0C7}"/>
                </a:ext>
              </a:extLst>
            </p:cNvPr>
            <p:cNvCxnSpPr/>
            <p:nvPr/>
          </p:nvCxnSpPr>
          <p:spPr bwMode="auto">
            <a:xfrm>
              <a:off x="6172090" y="3633731"/>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A872D44C-474A-407F-9689-6AA7EF91AEE3}"/>
                </a:ext>
              </a:extLst>
            </p:cNvPr>
            <p:cNvCxnSpPr/>
            <p:nvPr/>
          </p:nvCxnSpPr>
          <p:spPr bwMode="auto">
            <a:xfrm>
              <a:off x="6043439" y="345254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71B384BE-6EF4-40D7-A26F-610E0B889C54}"/>
                </a:ext>
              </a:extLst>
            </p:cNvPr>
            <p:cNvCxnSpPr/>
            <p:nvPr/>
          </p:nvCxnSpPr>
          <p:spPr bwMode="auto">
            <a:xfrm>
              <a:off x="6463782" y="367995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A21FEDD1-B90E-41FD-9AC2-4B2DE3F5E828}"/>
                </a:ext>
              </a:extLst>
            </p:cNvPr>
            <p:cNvCxnSpPr/>
            <p:nvPr/>
          </p:nvCxnSpPr>
          <p:spPr bwMode="auto">
            <a:xfrm>
              <a:off x="6790411" y="3724577"/>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F3FBE4EC-4AAD-4507-8F84-C2432D426389}"/>
                </a:ext>
              </a:extLst>
            </p:cNvPr>
            <p:cNvCxnSpPr/>
            <p:nvPr/>
          </p:nvCxnSpPr>
          <p:spPr bwMode="auto">
            <a:xfrm>
              <a:off x="6865032" y="3769854"/>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79A24CED-DD77-4569-AC23-70FD6AE6296D}"/>
                </a:ext>
              </a:extLst>
            </p:cNvPr>
            <p:cNvCxnSpPr/>
            <p:nvPr/>
          </p:nvCxnSpPr>
          <p:spPr bwMode="auto">
            <a:xfrm>
              <a:off x="6912339" y="3766160"/>
              <a:ext cx="0" cy="132429"/>
            </a:xfrm>
            <a:prstGeom prst="line">
              <a:avLst/>
            </a:prstGeom>
            <a:noFill/>
            <a:ln w="57150" cap="flat" cmpd="sng" algn="ctr">
              <a:solidFill>
                <a:schemeClr val="accent3"/>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BFFBDACB-530D-4C00-A591-A76FB93A8760}"/>
                </a:ext>
              </a:extLst>
            </p:cNvPr>
            <p:cNvCxnSpPr/>
            <p:nvPr/>
          </p:nvCxnSpPr>
          <p:spPr bwMode="auto">
            <a:xfrm>
              <a:off x="6977063" y="3769513"/>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2C4C1A1E-ECC1-4DA6-BD7D-1B5E5C040060}"/>
                </a:ext>
              </a:extLst>
            </p:cNvPr>
            <p:cNvCxnSpPr/>
            <p:nvPr/>
          </p:nvCxnSpPr>
          <p:spPr bwMode="auto">
            <a:xfrm>
              <a:off x="7044354" y="376951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5B91744B-B273-473F-AD56-90A49DE4DBCF}"/>
                </a:ext>
              </a:extLst>
            </p:cNvPr>
            <p:cNvCxnSpPr/>
            <p:nvPr/>
          </p:nvCxnSpPr>
          <p:spPr bwMode="auto">
            <a:xfrm>
              <a:off x="7333227" y="3960758"/>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3B5A7154-7B77-45BA-90BE-38A1C4D64B6A}"/>
                </a:ext>
              </a:extLst>
            </p:cNvPr>
            <p:cNvCxnSpPr/>
            <p:nvPr/>
          </p:nvCxnSpPr>
          <p:spPr bwMode="auto">
            <a:xfrm>
              <a:off x="7732394" y="3963780"/>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FA2308B7-B8D6-4D90-93F4-91ED360F30C9}"/>
                </a:ext>
              </a:extLst>
            </p:cNvPr>
            <p:cNvCxnSpPr/>
            <p:nvPr/>
          </p:nvCxnSpPr>
          <p:spPr bwMode="auto">
            <a:xfrm>
              <a:off x="6080530" y="3513358"/>
              <a:ext cx="0" cy="132429"/>
            </a:xfrm>
            <a:prstGeom prst="line">
              <a:avLst/>
            </a:prstGeom>
            <a:noFill/>
            <a:ln w="57150" cap="flat" cmpd="sng" algn="ctr">
              <a:solidFill>
                <a:schemeClr val="accent3"/>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AC089EEA-D38A-470F-8570-C7641386FB0A}"/>
                </a:ext>
              </a:extLst>
            </p:cNvPr>
            <p:cNvCxnSpPr/>
            <p:nvPr/>
          </p:nvCxnSpPr>
          <p:spPr bwMode="auto">
            <a:xfrm>
              <a:off x="7725755" y="3963518"/>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A7DCD0D3-E8E0-4713-96F7-BBFE61DC1EDB}"/>
                </a:ext>
              </a:extLst>
            </p:cNvPr>
            <p:cNvCxnSpPr/>
            <p:nvPr/>
          </p:nvCxnSpPr>
          <p:spPr bwMode="auto">
            <a:xfrm>
              <a:off x="7939179" y="4267660"/>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BDD42A73-8FE8-4311-AA15-C537E5377381}"/>
                </a:ext>
              </a:extLst>
            </p:cNvPr>
            <p:cNvCxnSpPr/>
            <p:nvPr/>
          </p:nvCxnSpPr>
          <p:spPr bwMode="auto">
            <a:xfrm>
              <a:off x="8982063" y="4267660"/>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647E8910-ED4D-43C9-A141-31BDEEDE8C31}"/>
                </a:ext>
              </a:extLst>
            </p:cNvPr>
            <p:cNvCxnSpPr/>
            <p:nvPr/>
          </p:nvCxnSpPr>
          <p:spPr bwMode="auto">
            <a:xfrm>
              <a:off x="7684625" y="3960757"/>
              <a:ext cx="0" cy="132429"/>
            </a:xfrm>
            <a:prstGeom prst="line">
              <a:avLst/>
            </a:prstGeom>
            <a:noFill/>
            <a:ln w="28575" cap="flat" cmpd="sng" algn="ctr">
              <a:solidFill>
                <a:schemeClr val="accent3"/>
              </a:solidFill>
              <a:prstDash val="solid"/>
              <a:round/>
              <a:headEnd type="none" w="med" len="med"/>
              <a:tailEnd type="none" w="med" len="med"/>
            </a:ln>
            <a:effectLst/>
          </p:spPr>
        </p:cxnSp>
      </p:grpSp>
      <p:cxnSp>
        <p:nvCxnSpPr>
          <p:cNvPr id="162" name="Straight Connector 161">
            <a:extLst>
              <a:ext uri="{FF2B5EF4-FFF2-40B4-BE49-F238E27FC236}">
                <a16:creationId xmlns:a16="http://schemas.microsoft.com/office/drawing/2014/main" id="{CDCB671C-020D-4D07-82E2-74CAD5A7DFE1}"/>
              </a:ext>
            </a:extLst>
          </p:cNvPr>
          <p:cNvCxnSpPr/>
          <p:nvPr/>
        </p:nvCxnSpPr>
        <p:spPr bwMode="auto">
          <a:xfrm>
            <a:off x="8635219" y="2339184"/>
            <a:ext cx="201938" cy="0"/>
          </a:xfrm>
          <a:prstGeom prst="line">
            <a:avLst/>
          </a:prstGeom>
          <a:noFill/>
          <a:ln w="28575"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E63683CD-0845-4B81-A1DA-BCB35552F600}"/>
              </a:ext>
            </a:extLst>
          </p:cNvPr>
          <p:cNvCxnSpPr/>
          <p:nvPr/>
        </p:nvCxnSpPr>
        <p:spPr bwMode="auto">
          <a:xfrm>
            <a:off x="8640540" y="2578694"/>
            <a:ext cx="201938" cy="0"/>
          </a:xfrm>
          <a:prstGeom prst="line">
            <a:avLst/>
          </a:prstGeom>
          <a:noFill/>
          <a:ln w="28575" cap="flat" cmpd="sng" algn="ctr">
            <a:solidFill>
              <a:schemeClr val="accent3"/>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4E36A130-A5FC-43F1-9507-8E47B9538354}"/>
              </a:ext>
            </a:extLst>
          </p:cNvPr>
          <p:cNvCxnSpPr/>
          <p:nvPr/>
        </p:nvCxnSpPr>
        <p:spPr bwMode="auto">
          <a:xfrm>
            <a:off x="2687120" y="1519408"/>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F76DEEFE-0D4D-4B72-A0E0-740C1DB9A2EC}"/>
              </a:ext>
            </a:extLst>
          </p:cNvPr>
          <p:cNvCxnSpPr/>
          <p:nvPr/>
        </p:nvCxnSpPr>
        <p:spPr bwMode="auto">
          <a:xfrm>
            <a:off x="5220133" y="1837931"/>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713C962C-CB36-4C12-8085-128729C15D46}"/>
              </a:ext>
            </a:extLst>
          </p:cNvPr>
          <p:cNvCxnSpPr/>
          <p:nvPr/>
        </p:nvCxnSpPr>
        <p:spPr bwMode="auto">
          <a:xfrm>
            <a:off x="5271144" y="1866161"/>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9B63410E-1B21-4FE1-8CE9-8283070F16CB}"/>
              </a:ext>
            </a:extLst>
          </p:cNvPr>
          <p:cNvCxnSpPr/>
          <p:nvPr/>
        </p:nvCxnSpPr>
        <p:spPr bwMode="auto">
          <a:xfrm>
            <a:off x="6043439" y="1933154"/>
            <a:ext cx="0" cy="132429"/>
          </a:xfrm>
          <a:prstGeom prst="line">
            <a:avLst/>
          </a:prstGeom>
          <a:noFill/>
          <a:ln w="57150"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F09EDC3E-1578-49D2-BF8C-C9AE0BFC8CE9}"/>
              </a:ext>
            </a:extLst>
          </p:cNvPr>
          <p:cNvCxnSpPr/>
          <p:nvPr/>
        </p:nvCxnSpPr>
        <p:spPr bwMode="auto">
          <a:xfrm>
            <a:off x="7769311" y="397028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1CDED76B-60FD-46E9-A8E6-61B8E85D2F7A}"/>
              </a:ext>
            </a:extLst>
          </p:cNvPr>
          <p:cNvCxnSpPr/>
          <p:nvPr/>
        </p:nvCxnSpPr>
        <p:spPr bwMode="auto">
          <a:xfrm>
            <a:off x="6953683" y="3767131"/>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C441AA2C-84CC-4C3E-9862-6D0FC507869D}"/>
              </a:ext>
            </a:extLst>
          </p:cNvPr>
          <p:cNvCxnSpPr/>
          <p:nvPr/>
        </p:nvCxnSpPr>
        <p:spPr bwMode="auto">
          <a:xfrm>
            <a:off x="4357168" y="2947472"/>
            <a:ext cx="0" cy="132429"/>
          </a:xfrm>
          <a:prstGeom prst="line">
            <a:avLst/>
          </a:prstGeom>
          <a:noFill/>
          <a:ln w="28575" cap="flat" cmpd="sng" algn="ctr">
            <a:solidFill>
              <a:schemeClr val="accent3"/>
            </a:solidFill>
            <a:prstDash val="solid"/>
            <a:round/>
            <a:headEnd type="none" w="med" len="med"/>
            <a:tailEnd type="none" w="med" len="med"/>
          </a:ln>
          <a:effectLst/>
        </p:spPr>
      </p:cxnSp>
    </p:spTree>
    <p:extLst>
      <p:ext uri="{BB962C8B-B14F-4D97-AF65-F5344CB8AC3E}">
        <p14:creationId xmlns:p14="http://schemas.microsoft.com/office/powerpoint/2010/main" val="3642143866"/>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1429168-A998-462D-92EF-4D97B2489CAD}"/>
              </a:ext>
            </a:extLst>
          </p:cNvPr>
          <p:cNvSpPr>
            <a:spLocks noGrp="1"/>
          </p:cNvSpPr>
          <p:nvPr>
            <p:ph type="title"/>
          </p:nvPr>
        </p:nvSpPr>
        <p:spPr/>
        <p:txBody>
          <a:bodyPr/>
          <a:lstStyle/>
          <a:p>
            <a:r>
              <a:rPr lang="en-US" dirty="0"/>
              <a:t>Considerations for Timing of Treatment Options for Early-Stage NSCLC</a:t>
            </a:r>
          </a:p>
        </p:txBody>
      </p:sp>
      <p:sp>
        <p:nvSpPr>
          <p:cNvPr id="17" name="Oval 16">
            <a:extLst>
              <a:ext uri="{FF2B5EF4-FFF2-40B4-BE49-F238E27FC236}">
                <a16:creationId xmlns:a16="http://schemas.microsoft.com/office/drawing/2014/main" id="{796D46D1-26CA-498D-8C61-DB10D46EAB9D}"/>
              </a:ext>
            </a:extLst>
          </p:cNvPr>
          <p:cNvSpPr/>
          <p:nvPr/>
        </p:nvSpPr>
        <p:spPr bwMode="auto">
          <a:xfrm>
            <a:off x="5801361" y="1594327"/>
            <a:ext cx="5463263" cy="4354191"/>
          </a:xfrm>
          <a:prstGeom prst="ellipse">
            <a:avLst/>
          </a:prstGeom>
          <a:solidFill>
            <a:schemeClr val="accent3">
              <a:lumMod val="60000"/>
              <a:lumOff val="40000"/>
              <a:alpha val="21176"/>
            </a:schemeClr>
          </a:solidFill>
          <a:ln w="28575" cap="flat" cmpd="sng" algn="ctr">
            <a:solidFill>
              <a:schemeClr val="accent3"/>
            </a:solidFill>
            <a:prstDash val="solid"/>
            <a:round/>
            <a:headEnd type="none" w="med" len="med"/>
            <a:tailEnd type="none" w="med" len="med"/>
          </a:ln>
          <a:effectLst/>
        </p:spPr>
        <p:txBody>
          <a:bodyPr wrap="none" lIns="0" tIns="0" rIns="0" bIns="0" anchor="ctr"/>
          <a:lstStyle/>
          <a:p>
            <a:pPr algn="ctr" defTabSz="685800" eaLnBrk="1" fontAlgn="auto" hangingPunct="1">
              <a:spcBef>
                <a:spcPts val="0"/>
              </a:spcBef>
              <a:spcAft>
                <a:spcPts val="0"/>
              </a:spcAft>
              <a:defRPr/>
            </a:pPr>
            <a:endParaRPr lang="en-US" sz="1200" b="1" kern="0" dirty="0">
              <a:solidFill>
                <a:srgbClr val="000000"/>
              </a:solidFill>
              <a:latin typeface="Arial" charset="0"/>
            </a:endParaRPr>
          </a:p>
        </p:txBody>
      </p:sp>
      <p:sp>
        <p:nvSpPr>
          <p:cNvPr id="18" name="Oval 17">
            <a:extLst>
              <a:ext uri="{FF2B5EF4-FFF2-40B4-BE49-F238E27FC236}">
                <a16:creationId xmlns:a16="http://schemas.microsoft.com/office/drawing/2014/main" id="{DE090A00-6CEB-4A15-A2D7-4A6CB1381B44}"/>
              </a:ext>
            </a:extLst>
          </p:cNvPr>
          <p:cNvSpPr/>
          <p:nvPr/>
        </p:nvSpPr>
        <p:spPr bwMode="auto">
          <a:xfrm>
            <a:off x="927377" y="1594327"/>
            <a:ext cx="5463263" cy="4354191"/>
          </a:xfrm>
          <a:prstGeom prst="ellipse">
            <a:avLst/>
          </a:prstGeom>
          <a:solidFill>
            <a:schemeClr val="accent2">
              <a:lumMod val="60000"/>
              <a:lumOff val="40000"/>
              <a:alpha val="18824"/>
            </a:schemeClr>
          </a:solidFill>
          <a:ln w="28575" cap="flat" cmpd="sng" algn="ctr">
            <a:solidFill>
              <a:schemeClr val="accent1"/>
            </a:solidFill>
            <a:prstDash val="solid"/>
            <a:round/>
            <a:headEnd type="none" w="med" len="med"/>
            <a:tailEnd type="none" w="med" len="med"/>
          </a:ln>
          <a:effectLst/>
        </p:spPr>
        <p:txBody>
          <a:bodyPr wrap="none" lIns="0" tIns="0" rIns="0" bIns="0" anchor="ctr"/>
          <a:lstStyle/>
          <a:p>
            <a:pPr algn="ctr" defTabSz="685800" eaLnBrk="1" fontAlgn="auto" hangingPunct="1">
              <a:spcBef>
                <a:spcPts val="0"/>
              </a:spcBef>
              <a:spcAft>
                <a:spcPts val="0"/>
              </a:spcAft>
              <a:defRPr/>
            </a:pPr>
            <a:endParaRPr lang="en-US" sz="1350" b="1" kern="0" dirty="0">
              <a:solidFill>
                <a:srgbClr val="000000"/>
              </a:solidFill>
              <a:latin typeface="Arial" charset="0"/>
            </a:endParaRPr>
          </a:p>
        </p:txBody>
      </p:sp>
      <p:sp>
        <p:nvSpPr>
          <p:cNvPr id="19" name="Content Placeholder 18">
            <a:extLst>
              <a:ext uri="{FF2B5EF4-FFF2-40B4-BE49-F238E27FC236}">
                <a16:creationId xmlns:a16="http://schemas.microsoft.com/office/drawing/2014/main" id="{E41FF304-49EB-4BD3-91BD-AB8DE001A079}"/>
              </a:ext>
            </a:extLst>
          </p:cNvPr>
          <p:cNvSpPr txBox="1">
            <a:spLocks/>
          </p:cNvSpPr>
          <p:nvPr/>
        </p:nvSpPr>
        <p:spPr>
          <a:xfrm>
            <a:off x="1686391" y="1702193"/>
            <a:ext cx="4074329" cy="3505200"/>
          </a:xfrm>
          <a:prstGeom prst="rect">
            <a:avLst/>
          </a:prstGeom>
        </p:spPr>
        <p:txBody>
          <a:bodyPr lIns="0" tIns="0" rIns="0" bIns="0"/>
          <a:lstStyle>
            <a:lvl1pPr marL="0" indent="0" algn="l" defTabSz="914377" rtl="0" eaLnBrk="1" latinLnBrk="0" hangingPunct="1">
              <a:lnSpc>
                <a:spcPct val="90000"/>
              </a:lnSpc>
              <a:spcBef>
                <a:spcPts val="360"/>
              </a:spcBef>
              <a:buClr>
                <a:schemeClr val="tx2"/>
              </a:buClr>
              <a:buFont typeface="Wingdings" pitchFamily="2" charset="2"/>
              <a:buNone/>
              <a:defRPr sz="2000" kern="1200">
                <a:solidFill>
                  <a:schemeClr val="tx1"/>
                </a:solidFill>
                <a:latin typeface="+mn-lt"/>
                <a:ea typeface="+mn-ea"/>
                <a:cs typeface="+mn-cs"/>
              </a:defRPr>
            </a:lvl1pPr>
            <a:lvl2pPr marL="115888" indent="-112713" algn="l" defTabSz="914377" rtl="0" eaLnBrk="1" latinLnBrk="0" hangingPunct="1">
              <a:lnSpc>
                <a:spcPct val="90000"/>
              </a:lnSpc>
              <a:spcBef>
                <a:spcPts val="360"/>
              </a:spcBef>
              <a:buClr>
                <a:schemeClr val="accent2"/>
              </a:buClr>
              <a:buFont typeface="Arial" panose="020B0604020202020204" pitchFamily="34" charset="0"/>
              <a:buChar char="•"/>
              <a:defRPr sz="1800" kern="1200">
                <a:solidFill>
                  <a:schemeClr val="accent3"/>
                </a:solidFill>
                <a:latin typeface="+mn-lt"/>
                <a:ea typeface="+mn-ea"/>
                <a:cs typeface="+mn-cs"/>
              </a:defRPr>
            </a:lvl2pPr>
            <a:lvl3pPr marL="233363" indent="-119063" algn="l" defTabSz="914377" rtl="0" eaLnBrk="1" latinLnBrk="0" hangingPunct="1">
              <a:lnSpc>
                <a:spcPct val="90000"/>
              </a:lnSpc>
              <a:spcBef>
                <a:spcPts val="360"/>
              </a:spcBef>
              <a:buClr>
                <a:schemeClr val="accent1"/>
              </a:buClr>
              <a:buFont typeface="Arial" panose="020B0604020202020204" pitchFamily="34" charset="0"/>
              <a:buChar char="–"/>
              <a:defRPr sz="1600" kern="1200">
                <a:solidFill>
                  <a:schemeClr val="accent3"/>
                </a:solidFill>
                <a:latin typeface="+mn-lt"/>
                <a:ea typeface="+mn-ea"/>
                <a:cs typeface="+mn-cs"/>
              </a:defRPr>
            </a:lvl3pPr>
            <a:lvl4pPr marL="341313" indent="-107950" algn="l" defTabSz="914377" rtl="0" eaLnBrk="1" latinLnBrk="0" hangingPunct="1">
              <a:lnSpc>
                <a:spcPct val="90000"/>
              </a:lnSpc>
              <a:spcBef>
                <a:spcPts val="360"/>
              </a:spcBef>
              <a:buClr>
                <a:schemeClr val="accent3"/>
              </a:buClr>
              <a:buFont typeface="Arial" panose="020B0604020202020204" pitchFamily="34" charset="0"/>
              <a:buChar char="­"/>
              <a:tabLst/>
              <a:defRPr sz="1600" kern="1200">
                <a:solidFill>
                  <a:schemeClr val="accent3"/>
                </a:solidFill>
                <a:latin typeface="+mn-lt"/>
                <a:ea typeface="+mn-ea"/>
                <a:cs typeface="+mn-cs"/>
              </a:defRPr>
            </a:lvl4pPr>
            <a:lvl5pPr marL="2057349" indent="-228594" algn="l" defTabSz="914377" rtl="0" eaLnBrk="1" latinLnBrk="0" hangingPunct="1">
              <a:lnSpc>
                <a:spcPct val="90000"/>
              </a:lnSpc>
              <a:spcBef>
                <a:spcPts val="360"/>
              </a:spcBef>
              <a:buClr>
                <a:schemeClr val="tx2"/>
              </a:buClr>
              <a:buFont typeface="Arial" pitchFamily="34" charset="0"/>
              <a:buChar char="»"/>
              <a:defRPr sz="1600" kern="1200">
                <a:solidFill>
                  <a:schemeClr val="accent3"/>
                </a:solidFill>
                <a:latin typeface="+mn-lt"/>
                <a:ea typeface="+mn-ea"/>
                <a:cs typeface="+mn-cs"/>
              </a:defRPr>
            </a:lvl5pPr>
            <a:lvl6pPr marL="2514537" indent="-228594" algn="l" defTabSz="914377"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lgn="ctr" defTabSz="685783" fontAlgn="auto">
              <a:lnSpc>
                <a:spcPct val="100000"/>
              </a:lnSpc>
              <a:spcBef>
                <a:spcPts val="450"/>
              </a:spcBef>
              <a:spcAft>
                <a:spcPts val="1350"/>
              </a:spcAft>
              <a:buClr>
                <a:srgbClr val="1F497D"/>
              </a:buClr>
              <a:defRPr/>
            </a:pPr>
            <a:r>
              <a:rPr lang="en-US" sz="2800" b="1" dirty="0">
                <a:solidFill>
                  <a:schemeClr val="accent1"/>
                </a:solidFill>
                <a:latin typeface="Calibri"/>
              </a:rPr>
              <a:t>Neoadjuvant</a:t>
            </a:r>
          </a:p>
          <a:p>
            <a:pPr marL="285750" indent="-285750" defTabSz="685783" fontAlgn="auto">
              <a:lnSpc>
                <a:spcPct val="100000"/>
              </a:lnSpc>
              <a:spcBef>
                <a:spcPts val="0"/>
              </a:spcBef>
              <a:spcAft>
                <a:spcPts val="900"/>
              </a:spcAft>
              <a:buClr>
                <a:schemeClr val="accent1"/>
              </a:buClr>
              <a:buFont typeface="Wingdings" panose="05000000000000000000" pitchFamily="2" charset="2"/>
              <a:buChar char="§"/>
              <a:defRPr/>
            </a:pPr>
            <a:r>
              <a:rPr lang="en-US" sz="1800" dirty="0">
                <a:solidFill>
                  <a:schemeClr val="bg1"/>
                </a:solidFill>
                <a:latin typeface="Calibri"/>
              </a:rPr>
              <a:t>Provides earliest opportunity to eradicate micrometastatic disease</a:t>
            </a:r>
            <a:r>
              <a:rPr lang="en-US" sz="1800" baseline="30000" dirty="0">
                <a:solidFill>
                  <a:schemeClr val="bg1"/>
                </a:solidFill>
                <a:latin typeface="Calibri"/>
              </a:rPr>
              <a:t>1</a:t>
            </a:r>
          </a:p>
          <a:p>
            <a:pPr marL="285750" indent="-285750" defTabSz="685783" fontAlgn="auto">
              <a:lnSpc>
                <a:spcPct val="100000"/>
              </a:lnSpc>
              <a:spcBef>
                <a:spcPts val="0"/>
              </a:spcBef>
              <a:spcAft>
                <a:spcPts val="450"/>
              </a:spcAft>
              <a:buClr>
                <a:schemeClr val="accent1"/>
              </a:buClr>
              <a:buFont typeface="Wingdings" panose="05000000000000000000" pitchFamily="2" charset="2"/>
              <a:buChar char="§"/>
              <a:defRPr/>
            </a:pPr>
            <a:r>
              <a:rPr lang="en-US" sz="1800" dirty="0">
                <a:solidFill>
                  <a:schemeClr val="bg1"/>
                </a:solidFill>
                <a:latin typeface="Calibri"/>
              </a:rPr>
              <a:t>Increased treatment initiation rate and compliance</a:t>
            </a:r>
            <a:r>
              <a:rPr lang="en-US" sz="1800" baseline="30000" dirty="0">
                <a:solidFill>
                  <a:schemeClr val="bg1"/>
                </a:solidFill>
                <a:latin typeface="Calibri"/>
              </a:rPr>
              <a:t>2</a:t>
            </a:r>
            <a:r>
              <a:rPr lang="en-US" sz="1800" dirty="0">
                <a:solidFill>
                  <a:schemeClr val="bg1"/>
                </a:solidFill>
                <a:latin typeface="Calibri"/>
              </a:rPr>
              <a:t> </a:t>
            </a:r>
          </a:p>
          <a:p>
            <a:pPr marL="285750" indent="-285750" defTabSz="685783">
              <a:lnSpc>
                <a:spcPct val="100000"/>
              </a:lnSpc>
              <a:spcBef>
                <a:spcPts val="0"/>
              </a:spcBef>
              <a:spcAft>
                <a:spcPts val="900"/>
              </a:spcAft>
              <a:buClr>
                <a:schemeClr val="accent1"/>
              </a:buClr>
              <a:buFont typeface="Wingdings" panose="05000000000000000000" pitchFamily="2" charset="2"/>
              <a:buChar char="§"/>
              <a:defRPr/>
            </a:pPr>
            <a:r>
              <a:rPr lang="en-US" sz="1800" dirty="0">
                <a:solidFill>
                  <a:schemeClr val="bg1"/>
                </a:solidFill>
                <a:latin typeface="Calibri"/>
              </a:rPr>
              <a:t>Pathologic response provides early indicator of response to therapy and can guide future treatment decisions</a:t>
            </a:r>
            <a:r>
              <a:rPr lang="en-US" sz="1800" baseline="30000" dirty="0">
                <a:solidFill>
                  <a:schemeClr val="bg1"/>
                </a:solidFill>
                <a:latin typeface="Calibri"/>
              </a:rPr>
              <a:t>3</a:t>
            </a:r>
          </a:p>
          <a:p>
            <a:pPr marL="285750" indent="-285750" defTabSz="685783">
              <a:lnSpc>
                <a:spcPct val="100000"/>
              </a:lnSpc>
              <a:spcBef>
                <a:spcPts val="0"/>
              </a:spcBef>
              <a:spcAft>
                <a:spcPts val="900"/>
              </a:spcAft>
              <a:buClr>
                <a:schemeClr val="accent1"/>
              </a:buClr>
              <a:buFont typeface="Wingdings" panose="05000000000000000000" pitchFamily="2" charset="2"/>
              <a:buChar char="§"/>
              <a:defRPr/>
            </a:pPr>
            <a:r>
              <a:rPr lang="en-GB" sz="1800" dirty="0">
                <a:solidFill>
                  <a:schemeClr val="bg1"/>
                </a:solidFill>
                <a:latin typeface="Calibri"/>
                <a:sym typeface="Wingdings" panose="05000000000000000000" pitchFamily="2" charset="2"/>
              </a:rPr>
              <a:t>Can potentially eliminate live tumor cells released into circulation during surgery</a:t>
            </a:r>
            <a:r>
              <a:rPr lang="en-GB" sz="1800" baseline="30000" dirty="0">
                <a:solidFill>
                  <a:schemeClr val="bg1"/>
                </a:solidFill>
                <a:latin typeface="Calibri"/>
                <a:sym typeface="Wingdings" panose="05000000000000000000" pitchFamily="2" charset="2"/>
              </a:rPr>
              <a:t>4</a:t>
            </a:r>
            <a:endParaRPr lang="en-US" sz="1800" strike="sngStrike" baseline="30000" dirty="0">
              <a:solidFill>
                <a:schemeClr val="bg1"/>
              </a:solidFill>
              <a:latin typeface="Calibri"/>
            </a:endParaRPr>
          </a:p>
        </p:txBody>
      </p:sp>
      <p:grpSp>
        <p:nvGrpSpPr>
          <p:cNvPr id="20" name="Group 7">
            <a:extLst>
              <a:ext uri="{FF2B5EF4-FFF2-40B4-BE49-F238E27FC236}">
                <a16:creationId xmlns:a16="http://schemas.microsoft.com/office/drawing/2014/main" id="{AAE05A62-6873-4B36-83FA-312125BBAD33}"/>
              </a:ext>
            </a:extLst>
          </p:cNvPr>
          <p:cNvGrpSpPr>
            <a:grpSpLocks/>
          </p:cNvGrpSpPr>
          <p:nvPr/>
        </p:nvGrpSpPr>
        <p:grpSpPr bwMode="auto">
          <a:xfrm>
            <a:off x="4436580" y="4775798"/>
            <a:ext cx="3296516" cy="967673"/>
            <a:chOff x="4143163" y="4924803"/>
            <a:chExt cx="3474720" cy="1019962"/>
          </a:xfrm>
          <a:solidFill>
            <a:schemeClr val="tx2"/>
          </a:solidFill>
        </p:grpSpPr>
        <p:cxnSp>
          <p:nvCxnSpPr>
            <p:cNvPr id="23" name="Straight Connector 8">
              <a:extLst>
                <a:ext uri="{FF2B5EF4-FFF2-40B4-BE49-F238E27FC236}">
                  <a16:creationId xmlns:a16="http://schemas.microsoft.com/office/drawing/2014/main" id="{FB53BB0A-ADE3-4785-9DF7-CA8F2D75371A}"/>
                </a:ext>
              </a:extLst>
            </p:cNvPr>
            <p:cNvCxnSpPr>
              <a:cxnSpLocks/>
            </p:cNvCxnSpPr>
            <p:nvPr/>
          </p:nvCxnSpPr>
          <p:spPr bwMode="auto">
            <a:xfrm>
              <a:off x="5884061" y="4924803"/>
              <a:ext cx="0" cy="806602"/>
            </a:xfrm>
            <a:prstGeom prst="line">
              <a:avLst/>
            </a:prstGeom>
            <a:grpFill/>
            <a:ln w="28575" algn="ctr">
              <a:solidFill>
                <a:schemeClr val="bg1"/>
              </a:solidFill>
              <a:round/>
              <a:headEnd/>
              <a:tailEnd/>
            </a:ln>
          </p:spPr>
        </p:cxnSp>
        <p:sp>
          <p:nvSpPr>
            <p:cNvPr id="24" name="Rectangle: Rounded Corners 23">
              <a:extLst>
                <a:ext uri="{FF2B5EF4-FFF2-40B4-BE49-F238E27FC236}">
                  <a16:creationId xmlns:a16="http://schemas.microsoft.com/office/drawing/2014/main" id="{8A237922-8059-4968-90BA-E439D7084768}"/>
                </a:ext>
              </a:extLst>
            </p:cNvPr>
            <p:cNvSpPr/>
            <p:nvPr/>
          </p:nvSpPr>
          <p:spPr>
            <a:xfrm>
              <a:off x="4143163" y="5487686"/>
              <a:ext cx="3474720" cy="457079"/>
            </a:xfrm>
            <a:prstGeom prst="roundRect">
              <a:avLst/>
            </a:prstGeom>
            <a:grpFill/>
            <a:ln w="28575" cap="sq" cmpd="sng" algn="ctr">
              <a:solidFill>
                <a:schemeClr val="bg1"/>
              </a:solidFill>
              <a:prstDash val="solid"/>
            </a:ln>
            <a:effectLst/>
          </p:spPr>
          <p:txBody>
            <a:bodyPr anchor="ctr"/>
            <a:lstStyle/>
            <a:p>
              <a:pPr algn="ctr" defTabSz="685800" eaLnBrk="1" fontAlgn="auto" hangingPunct="1">
                <a:spcBef>
                  <a:spcPts val="0"/>
                </a:spcBef>
                <a:spcAft>
                  <a:spcPts val="0"/>
                </a:spcAft>
                <a:defRPr/>
              </a:pPr>
              <a:r>
                <a:rPr lang="en-US" sz="1600" b="1" kern="0" dirty="0">
                  <a:solidFill>
                    <a:schemeClr val="bg1"/>
                  </a:solidFill>
                  <a:latin typeface="Calibri"/>
                </a:rPr>
                <a:t>Perioperative treatment</a:t>
              </a:r>
            </a:p>
          </p:txBody>
        </p:sp>
      </p:grpSp>
      <p:sp>
        <p:nvSpPr>
          <p:cNvPr id="21" name="Content Placeholder 19">
            <a:extLst>
              <a:ext uri="{FF2B5EF4-FFF2-40B4-BE49-F238E27FC236}">
                <a16:creationId xmlns:a16="http://schemas.microsoft.com/office/drawing/2014/main" id="{2F1F5AF2-0DDD-4B34-8EB5-314D19D78F0A}"/>
              </a:ext>
            </a:extLst>
          </p:cNvPr>
          <p:cNvSpPr txBox="1">
            <a:spLocks/>
          </p:cNvSpPr>
          <p:nvPr/>
        </p:nvSpPr>
        <p:spPr>
          <a:xfrm>
            <a:off x="6535360" y="1702193"/>
            <a:ext cx="4153231" cy="3172663"/>
          </a:xfrm>
          <a:prstGeom prst="rect">
            <a:avLst/>
          </a:prstGeom>
        </p:spPr>
        <p:txBody>
          <a:bodyPr wrap="square" lIns="0" tIns="0" rIns="0" bIns="0">
            <a:spAutoFit/>
          </a:bodyPr>
          <a:lstStyle>
            <a:lvl1pPr marL="0" indent="0" algn="l" defTabSz="914377" rtl="0" eaLnBrk="1" latinLnBrk="0" hangingPunct="1">
              <a:lnSpc>
                <a:spcPct val="90000"/>
              </a:lnSpc>
              <a:spcBef>
                <a:spcPts val="360"/>
              </a:spcBef>
              <a:buClr>
                <a:schemeClr val="tx2"/>
              </a:buClr>
              <a:buFont typeface="Wingdings" pitchFamily="2" charset="2"/>
              <a:buNone/>
              <a:defRPr sz="2000" kern="1200">
                <a:solidFill>
                  <a:schemeClr val="tx1"/>
                </a:solidFill>
                <a:latin typeface="+mn-lt"/>
                <a:ea typeface="+mn-ea"/>
                <a:cs typeface="+mn-cs"/>
              </a:defRPr>
            </a:lvl1pPr>
            <a:lvl2pPr marL="115888" indent="-112713" algn="l" defTabSz="914377" rtl="0" eaLnBrk="1" latinLnBrk="0" hangingPunct="1">
              <a:lnSpc>
                <a:spcPct val="90000"/>
              </a:lnSpc>
              <a:spcBef>
                <a:spcPts val="360"/>
              </a:spcBef>
              <a:buClr>
                <a:schemeClr val="accent2"/>
              </a:buClr>
              <a:buFont typeface="Arial" panose="020B0604020202020204" pitchFamily="34" charset="0"/>
              <a:buChar char="•"/>
              <a:defRPr sz="1800" kern="1200">
                <a:solidFill>
                  <a:schemeClr val="accent3"/>
                </a:solidFill>
                <a:latin typeface="+mn-lt"/>
                <a:ea typeface="+mn-ea"/>
                <a:cs typeface="+mn-cs"/>
              </a:defRPr>
            </a:lvl2pPr>
            <a:lvl3pPr marL="233363" indent="-119063" algn="l" defTabSz="914377" rtl="0" eaLnBrk="1" latinLnBrk="0" hangingPunct="1">
              <a:lnSpc>
                <a:spcPct val="90000"/>
              </a:lnSpc>
              <a:spcBef>
                <a:spcPts val="360"/>
              </a:spcBef>
              <a:buClr>
                <a:schemeClr val="accent1"/>
              </a:buClr>
              <a:buFont typeface="Arial" panose="020B0604020202020204" pitchFamily="34" charset="0"/>
              <a:buChar char="–"/>
              <a:defRPr sz="1600" kern="1200">
                <a:solidFill>
                  <a:schemeClr val="accent3"/>
                </a:solidFill>
                <a:latin typeface="+mn-lt"/>
                <a:ea typeface="+mn-ea"/>
                <a:cs typeface="+mn-cs"/>
              </a:defRPr>
            </a:lvl3pPr>
            <a:lvl4pPr marL="341313" indent="-107950" algn="l" defTabSz="914377" rtl="0" eaLnBrk="1" latinLnBrk="0" hangingPunct="1">
              <a:lnSpc>
                <a:spcPct val="90000"/>
              </a:lnSpc>
              <a:spcBef>
                <a:spcPts val="360"/>
              </a:spcBef>
              <a:buClr>
                <a:schemeClr val="accent3"/>
              </a:buClr>
              <a:buFont typeface="Arial" panose="020B0604020202020204" pitchFamily="34" charset="0"/>
              <a:buChar char="­"/>
              <a:tabLst/>
              <a:defRPr sz="1600" kern="1200">
                <a:solidFill>
                  <a:schemeClr val="accent3"/>
                </a:solidFill>
                <a:latin typeface="+mn-lt"/>
                <a:ea typeface="+mn-ea"/>
                <a:cs typeface="+mn-cs"/>
              </a:defRPr>
            </a:lvl4pPr>
            <a:lvl5pPr marL="2057349" indent="-228594" algn="l" defTabSz="914377" rtl="0" eaLnBrk="1" latinLnBrk="0" hangingPunct="1">
              <a:lnSpc>
                <a:spcPct val="90000"/>
              </a:lnSpc>
              <a:spcBef>
                <a:spcPts val="360"/>
              </a:spcBef>
              <a:buClr>
                <a:schemeClr val="tx2"/>
              </a:buClr>
              <a:buFont typeface="Arial" pitchFamily="34" charset="0"/>
              <a:buChar char="»"/>
              <a:defRPr sz="1600" kern="1200">
                <a:solidFill>
                  <a:schemeClr val="accent3"/>
                </a:solidFill>
                <a:latin typeface="+mn-lt"/>
                <a:ea typeface="+mn-ea"/>
                <a:cs typeface="+mn-cs"/>
              </a:defRPr>
            </a:lvl5pPr>
            <a:lvl6pPr marL="2514537" indent="-228594" algn="l" defTabSz="914377"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lgn="ctr" defTabSz="685783" fontAlgn="auto">
              <a:lnSpc>
                <a:spcPct val="100000"/>
              </a:lnSpc>
              <a:spcBef>
                <a:spcPts val="450"/>
              </a:spcBef>
              <a:spcAft>
                <a:spcPts val="1350"/>
              </a:spcAft>
              <a:buClr>
                <a:srgbClr val="1F497D"/>
              </a:buClr>
              <a:defRPr/>
            </a:pPr>
            <a:r>
              <a:rPr lang="en-US" sz="2800" b="1" dirty="0">
                <a:solidFill>
                  <a:schemeClr val="accent3"/>
                </a:solidFill>
                <a:latin typeface="Calibri"/>
              </a:rPr>
              <a:t>Adjuvant</a:t>
            </a:r>
          </a:p>
          <a:p>
            <a:pPr marL="342900" indent="-342900" defTabSz="685783" fontAlgn="auto">
              <a:lnSpc>
                <a:spcPct val="100000"/>
              </a:lnSpc>
              <a:spcBef>
                <a:spcPts val="0"/>
              </a:spcBef>
              <a:spcAft>
                <a:spcPts val="900"/>
              </a:spcAft>
              <a:buClr>
                <a:schemeClr val="accent3"/>
              </a:buClr>
              <a:buFont typeface="Wingdings" panose="05000000000000000000" pitchFamily="2" charset="2"/>
              <a:buChar char="§"/>
              <a:defRPr/>
            </a:pPr>
            <a:r>
              <a:rPr lang="en-US" sz="1800" dirty="0">
                <a:solidFill>
                  <a:schemeClr val="bg1"/>
                </a:solidFill>
                <a:latin typeface="Calibri"/>
              </a:rPr>
              <a:t>Allows the fastest time to surgery</a:t>
            </a:r>
            <a:r>
              <a:rPr lang="en-US" sz="1800" baseline="30000" dirty="0">
                <a:solidFill>
                  <a:schemeClr val="bg1"/>
                </a:solidFill>
                <a:latin typeface="Calibri"/>
              </a:rPr>
              <a:t>5</a:t>
            </a:r>
          </a:p>
          <a:p>
            <a:pPr marL="342900" indent="-342900" defTabSz="685783" fontAlgn="auto">
              <a:lnSpc>
                <a:spcPct val="100000"/>
              </a:lnSpc>
              <a:spcBef>
                <a:spcPts val="0"/>
              </a:spcBef>
              <a:spcAft>
                <a:spcPts val="900"/>
              </a:spcAft>
              <a:buClr>
                <a:schemeClr val="accent3"/>
              </a:buClr>
              <a:buFont typeface="Wingdings" panose="05000000000000000000" pitchFamily="2" charset="2"/>
              <a:buChar char="§"/>
              <a:defRPr/>
            </a:pPr>
            <a:r>
              <a:rPr lang="en-US" sz="1800" dirty="0">
                <a:solidFill>
                  <a:schemeClr val="bg1"/>
                </a:solidFill>
                <a:latin typeface="Calibri"/>
              </a:rPr>
              <a:t>No risk of presurgery complications from systemic therapy</a:t>
            </a:r>
            <a:r>
              <a:rPr lang="en-US" sz="1800" baseline="30000" dirty="0">
                <a:solidFill>
                  <a:schemeClr val="bg1"/>
                </a:solidFill>
                <a:latin typeface="Calibri"/>
              </a:rPr>
              <a:t>5</a:t>
            </a:r>
            <a:endParaRPr lang="en-US" sz="1800" dirty="0">
              <a:solidFill>
                <a:schemeClr val="bg1"/>
              </a:solidFill>
              <a:latin typeface="Calibri"/>
            </a:endParaRPr>
          </a:p>
          <a:p>
            <a:pPr marL="342900" indent="-342900" defTabSz="685783" fontAlgn="auto">
              <a:lnSpc>
                <a:spcPct val="100000"/>
              </a:lnSpc>
              <a:spcBef>
                <a:spcPts val="0"/>
              </a:spcBef>
              <a:spcAft>
                <a:spcPts val="900"/>
              </a:spcAft>
              <a:buClr>
                <a:schemeClr val="accent3"/>
              </a:buClr>
              <a:buFont typeface="Wingdings" panose="05000000000000000000" pitchFamily="2" charset="2"/>
              <a:buChar char="§"/>
              <a:defRPr/>
            </a:pPr>
            <a:r>
              <a:rPr lang="en-US" sz="1800" dirty="0">
                <a:solidFill>
                  <a:schemeClr val="bg1"/>
                </a:solidFill>
                <a:latin typeface="Calibri"/>
              </a:rPr>
              <a:t>Enables longer treatment duration for </a:t>
            </a:r>
            <a:br>
              <a:rPr lang="en-US" sz="1800" dirty="0">
                <a:solidFill>
                  <a:schemeClr val="bg1"/>
                </a:solidFill>
                <a:latin typeface="Calibri"/>
              </a:rPr>
            </a:br>
            <a:r>
              <a:rPr lang="en-US" sz="1800" dirty="0">
                <a:solidFill>
                  <a:schemeClr val="bg1"/>
                </a:solidFill>
                <a:latin typeface="Calibri"/>
              </a:rPr>
              <a:t>systemic control</a:t>
            </a:r>
            <a:r>
              <a:rPr lang="en-US" sz="1800" baseline="30000" dirty="0">
                <a:solidFill>
                  <a:schemeClr val="bg1"/>
                </a:solidFill>
                <a:latin typeface="Calibri"/>
              </a:rPr>
              <a:t>6</a:t>
            </a:r>
          </a:p>
          <a:p>
            <a:pPr marL="342900" indent="-342900" defTabSz="685783" fontAlgn="auto">
              <a:lnSpc>
                <a:spcPct val="100000"/>
              </a:lnSpc>
              <a:spcBef>
                <a:spcPts val="0"/>
              </a:spcBef>
              <a:spcAft>
                <a:spcPts val="900"/>
              </a:spcAft>
              <a:buClr>
                <a:schemeClr val="accent3"/>
              </a:buClr>
              <a:buFont typeface="Wingdings" panose="05000000000000000000" pitchFamily="2" charset="2"/>
              <a:buChar char="§"/>
              <a:defRPr/>
            </a:pPr>
            <a:r>
              <a:rPr lang="en-US" sz="1800" dirty="0">
                <a:solidFill>
                  <a:schemeClr val="bg1"/>
                </a:solidFill>
                <a:latin typeface="Calibri"/>
              </a:rPr>
              <a:t>More flexible timing </a:t>
            </a:r>
            <a:r>
              <a:rPr lang="en-US" sz="1800" dirty="0" err="1">
                <a:solidFill>
                  <a:schemeClr val="bg1"/>
                </a:solidFill>
                <a:latin typeface="Calibri"/>
              </a:rPr>
              <a:t>postsurgery</a:t>
            </a:r>
            <a:r>
              <a:rPr lang="en-US" sz="1800" dirty="0">
                <a:solidFill>
                  <a:schemeClr val="bg1"/>
                </a:solidFill>
                <a:latin typeface="Calibri"/>
              </a:rPr>
              <a:t> provides more recovery time for patients</a:t>
            </a:r>
            <a:r>
              <a:rPr lang="en-US" sz="1800" baseline="30000" dirty="0">
                <a:solidFill>
                  <a:schemeClr val="bg1"/>
                </a:solidFill>
                <a:latin typeface="Calibri"/>
              </a:rPr>
              <a:t>7</a:t>
            </a:r>
          </a:p>
        </p:txBody>
      </p:sp>
      <p:grpSp>
        <p:nvGrpSpPr>
          <p:cNvPr id="25" name="Group 7">
            <a:extLst>
              <a:ext uri="{FF2B5EF4-FFF2-40B4-BE49-F238E27FC236}">
                <a16:creationId xmlns:a16="http://schemas.microsoft.com/office/drawing/2014/main" id="{5ACF5B80-38B7-4B60-8C78-1A5B49470CA0}"/>
              </a:ext>
            </a:extLst>
          </p:cNvPr>
          <p:cNvGrpSpPr>
            <a:grpSpLocks/>
          </p:cNvGrpSpPr>
          <p:nvPr/>
        </p:nvGrpSpPr>
        <p:grpSpPr bwMode="auto">
          <a:xfrm>
            <a:off x="9389569" y="6216652"/>
            <a:ext cx="2488502" cy="447822"/>
            <a:chOff x="9527309" y="3551529"/>
            <a:chExt cx="2488502" cy="448324"/>
          </a:xfrm>
        </p:grpSpPr>
        <p:pic>
          <p:nvPicPr>
            <p:cNvPr id="26" name="Picture 9">
              <a:extLst>
                <a:ext uri="{FF2B5EF4-FFF2-40B4-BE49-F238E27FC236}">
                  <a16:creationId xmlns:a16="http://schemas.microsoft.com/office/drawing/2014/main" id="{FACE5BB3-2847-4756-A902-07DD2B76E04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7" name="Rectangle 8">
              <a:extLst>
                <a:ext uri="{FF2B5EF4-FFF2-40B4-BE49-F238E27FC236}">
                  <a16:creationId xmlns:a16="http://schemas.microsoft.com/office/drawing/2014/main" id="{71EBC64D-72C1-4776-9403-FDB4F9931A2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28" name="Text Box 15">
            <a:extLst>
              <a:ext uri="{FF2B5EF4-FFF2-40B4-BE49-F238E27FC236}">
                <a16:creationId xmlns:a16="http://schemas.microsoft.com/office/drawing/2014/main" id="{96D43FE1-B32C-41C6-B100-769F08F827EC}"/>
              </a:ext>
            </a:extLst>
          </p:cNvPr>
          <p:cNvSpPr txBox="1">
            <a:spLocks noChangeArrowheads="1"/>
          </p:cNvSpPr>
          <p:nvPr/>
        </p:nvSpPr>
        <p:spPr bwMode="auto">
          <a:xfrm>
            <a:off x="412750" y="6183929"/>
            <a:ext cx="8840133"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Lewis. Front Oncol. 2018;8:5. 2. Felip. JCO. 2010;28:3138. 3. Hellmann. Lancet Oncol. 2014;15:e42. 4. Xie. Am J Cancer Res. 2021;11:2521.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5. McElnay. J Thorac Dis. 2014;6 Suppl 2:S224. 6. Yuan. Signal Transduct Target Ther. 2019;4:61. 7. Owen. J Thorac Dis. 2018;10(suppl 3):S404.</a:t>
            </a:r>
          </a:p>
        </p:txBody>
      </p:sp>
    </p:spTree>
    <p:extLst>
      <p:ext uri="{BB962C8B-B14F-4D97-AF65-F5344CB8AC3E}">
        <p14:creationId xmlns:p14="http://schemas.microsoft.com/office/powerpoint/2010/main" val="9114652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AC89251-B6E9-4366-9B03-AF2BC695A419}"/>
              </a:ext>
            </a:extLst>
          </p:cNvPr>
          <p:cNvSpPr>
            <a:spLocks noGrp="1"/>
          </p:cNvSpPr>
          <p:nvPr>
            <p:ph type="title"/>
          </p:nvPr>
        </p:nvSpPr>
        <p:spPr/>
        <p:txBody>
          <a:bodyPr/>
          <a:lstStyle/>
          <a:p>
            <a:r>
              <a:rPr lang="en-US" dirty="0"/>
              <a:t>Neoadjuvant IO for Early-Stage NSCLC</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E1893A7-54AB-488A-BE3D-C43A59A7779A}"/>
              </a:ext>
            </a:extLst>
          </p:cNvPr>
          <p:cNvSpPr>
            <a:spLocks noGrp="1"/>
          </p:cNvSpPr>
          <p:nvPr>
            <p:ph type="title"/>
          </p:nvPr>
        </p:nvSpPr>
        <p:spPr/>
        <p:txBody>
          <a:bodyPr/>
          <a:lstStyle/>
          <a:p>
            <a:r>
              <a:rPr lang="en-US" altLang="en-US" dirty="0"/>
              <a:t>CheckMate 816: Neoadjuvant Nivolumab + Platinum Chemotherapy for Resectable Stage IB-IIIA NSCLC</a:t>
            </a:r>
            <a:endParaRPr lang="en-US" dirty="0"/>
          </a:p>
        </p:txBody>
      </p:sp>
      <p:sp>
        <p:nvSpPr>
          <p:cNvPr id="37" name="Content Placeholder 2">
            <a:extLst>
              <a:ext uri="{FF2B5EF4-FFF2-40B4-BE49-F238E27FC236}">
                <a16:creationId xmlns:a16="http://schemas.microsoft.com/office/drawing/2014/main" id="{D03D072A-A699-4ED8-AC88-5E9FCB6932CA}"/>
              </a:ext>
            </a:extLst>
          </p:cNvPr>
          <p:cNvSpPr>
            <a:spLocks noGrp="1"/>
          </p:cNvSpPr>
          <p:nvPr>
            <p:ph idx="1"/>
          </p:nvPr>
        </p:nvSpPr>
        <p:spPr>
          <a:xfrm>
            <a:off x="665635" y="1530719"/>
            <a:ext cx="10877529" cy="457200"/>
          </a:xfrm>
        </p:spPr>
        <p:txBody>
          <a:bodyPr/>
          <a:lstStyle/>
          <a:p>
            <a:r>
              <a:rPr lang="en-US" sz="2000" dirty="0"/>
              <a:t>Randomized, open-label phase III trial (data cutoff: September 16, 2020; min f/u: 7.6 mo)</a:t>
            </a:r>
            <a:endParaRPr lang="en-US" sz="2000" b="1" dirty="0"/>
          </a:p>
        </p:txBody>
      </p:sp>
      <p:sp>
        <p:nvSpPr>
          <p:cNvPr id="41" name="Text Box 45">
            <a:extLst>
              <a:ext uri="{FF2B5EF4-FFF2-40B4-BE49-F238E27FC236}">
                <a16:creationId xmlns:a16="http://schemas.microsoft.com/office/drawing/2014/main" id="{5C3DF8CC-9EC3-4295-8887-2639C0273C76}"/>
              </a:ext>
            </a:extLst>
          </p:cNvPr>
          <p:cNvSpPr txBox="1">
            <a:spLocks noChangeArrowheads="1"/>
          </p:cNvSpPr>
          <p:nvPr/>
        </p:nvSpPr>
        <p:spPr bwMode="auto">
          <a:xfrm>
            <a:off x="304802" y="2280811"/>
            <a:ext cx="3015653"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newly diagnosed, resectable, stage IB (≥4 cm) to IIIA NSCLC*; no sensitizing </a:t>
            </a:r>
            <a:r>
              <a:rPr kumimoji="0" lang="en-GB"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EGFR</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mutations or </a:t>
            </a:r>
            <a:r>
              <a:rPr kumimoji="0" lang="en-GB"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ALK</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alterations;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ECOG PS 0/1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358)</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2" name="Rectangle 46">
            <a:extLst>
              <a:ext uri="{FF2B5EF4-FFF2-40B4-BE49-F238E27FC236}">
                <a16:creationId xmlns:a16="http://schemas.microsoft.com/office/drawing/2014/main" id="{93D0C7EC-6EE5-48F7-A956-711BD8A890C0}"/>
              </a:ext>
            </a:extLst>
          </p:cNvPr>
          <p:cNvSpPr>
            <a:spLocks noChangeArrowheads="1"/>
          </p:cNvSpPr>
          <p:nvPr/>
        </p:nvSpPr>
        <p:spPr bwMode="auto">
          <a:xfrm>
            <a:off x="10742632" y="3100786"/>
            <a:ext cx="14058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Follow-up</a:t>
            </a:r>
          </a:p>
        </p:txBody>
      </p:sp>
      <p:sp>
        <p:nvSpPr>
          <p:cNvPr id="44" name="Rectangle 49">
            <a:extLst>
              <a:ext uri="{FF2B5EF4-FFF2-40B4-BE49-F238E27FC236}">
                <a16:creationId xmlns:a16="http://schemas.microsoft.com/office/drawing/2014/main" id="{5C5B5A4A-D297-4312-9E34-08A4E36F677A}"/>
              </a:ext>
            </a:extLst>
          </p:cNvPr>
          <p:cNvSpPr>
            <a:spLocks noChangeArrowheads="1"/>
          </p:cNvSpPr>
          <p:nvPr/>
        </p:nvSpPr>
        <p:spPr bwMode="auto">
          <a:xfrm>
            <a:off x="3953394" y="2287564"/>
            <a:ext cx="2743200" cy="91440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Nivolumab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360 mg Q3W</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CT</a:t>
            </a:r>
            <a:r>
              <a:rPr kumimoji="0" lang="en-US" alt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Q3W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179)</a:t>
            </a:r>
          </a:p>
        </p:txBody>
      </p:sp>
      <p:sp>
        <p:nvSpPr>
          <p:cNvPr id="45" name="Rectangle 50">
            <a:extLst>
              <a:ext uri="{FF2B5EF4-FFF2-40B4-BE49-F238E27FC236}">
                <a16:creationId xmlns:a16="http://schemas.microsoft.com/office/drawing/2014/main" id="{07CA6AE2-8D35-4D15-94E7-04833882CAD1}"/>
              </a:ext>
            </a:extLst>
          </p:cNvPr>
          <p:cNvSpPr>
            <a:spLocks noChangeArrowheads="1"/>
          </p:cNvSpPr>
          <p:nvPr/>
        </p:nvSpPr>
        <p:spPr bwMode="auto">
          <a:xfrm>
            <a:off x="3953394" y="3340841"/>
            <a:ext cx="2743200" cy="91440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CT</a:t>
            </a:r>
            <a:r>
              <a:rPr kumimoji="0" lang="en-US" alt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Q3W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179)</a:t>
            </a:r>
          </a:p>
        </p:txBody>
      </p:sp>
      <p:sp>
        <p:nvSpPr>
          <p:cNvPr id="47" name="Line 52">
            <a:extLst>
              <a:ext uri="{FF2B5EF4-FFF2-40B4-BE49-F238E27FC236}">
                <a16:creationId xmlns:a16="http://schemas.microsoft.com/office/drawing/2014/main" id="{86927BB5-22F0-4650-9578-2C01B8CDF82D}"/>
              </a:ext>
            </a:extLst>
          </p:cNvPr>
          <p:cNvSpPr>
            <a:spLocks noChangeShapeType="1"/>
          </p:cNvSpPr>
          <p:nvPr/>
        </p:nvSpPr>
        <p:spPr bwMode="auto">
          <a:xfrm>
            <a:off x="6749331" y="3285452"/>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9" name="Line 53">
            <a:extLst>
              <a:ext uri="{FF2B5EF4-FFF2-40B4-BE49-F238E27FC236}">
                <a16:creationId xmlns:a16="http://schemas.microsoft.com/office/drawing/2014/main" id="{930DD665-C413-4153-A4FF-91D54EFEDF91}"/>
              </a:ext>
            </a:extLst>
          </p:cNvPr>
          <p:cNvSpPr>
            <a:spLocks noChangeShapeType="1"/>
          </p:cNvSpPr>
          <p:nvPr/>
        </p:nvSpPr>
        <p:spPr bwMode="auto">
          <a:xfrm>
            <a:off x="3370838" y="3460112"/>
            <a:ext cx="4572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2" name="Line 54">
            <a:extLst>
              <a:ext uri="{FF2B5EF4-FFF2-40B4-BE49-F238E27FC236}">
                <a16:creationId xmlns:a16="http://schemas.microsoft.com/office/drawing/2014/main" id="{A032A577-3277-4B2B-A234-6C630E06F229}"/>
              </a:ext>
            </a:extLst>
          </p:cNvPr>
          <p:cNvSpPr>
            <a:spLocks noChangeShapeType="1"/>
          </p:cNvSpPr>
          <p:nvPr/>
        </p:nvSpPr>
        <p:spPr bwMode="auto">
          <a:xfrm flipV="1">
            <a:off x="3370838" y="2745733"/>
            <a:ext cx="457200" cy="36576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53" name="Group 7">
            <a:extLst>
              <a:ext uri="{FF2B5EF4-FFF2-40B4-BE49-F238E27FC236}">
                <a16:creationId xmlns:a16="http://schemas.microsoft.com/office/drawing/2014/main" id="{9F72DB4B-4A4C-4B13-85E5-2EE8CBA234B0}"/>
              </a:ext>
            </a:extLst>
          </p:cNvPr>
          <p:cNvGrpSpPr>
            <a:grpSpLocks/>
          </p:cNvGrpSpPr>
          <p:nvPr/>
        </p:nvGrpSpPr>
        <p:grpSpPr bwMode="auto">
          <a:xfrm>
            <a:off x="9389569" y="6216652"/>
            <a:ext cx="2488502" cy="447822"/>
            <a:chOff x="9527309" y="3551529"/>
            <a:chExt cx="2488502" cy="448324"/>
          </a:xfrm>
        </p:grpSpPr>
        <p:pic>
          <p:nvPicPr>
            <p:cNvPr id="54" name="Picture 9">
              <a:extLst>
                <a:ext uri="{FF2B5EF4-FFF2-40B4-BE49-F238E27FC236}">
                  <a16:creationId xmlns:a16="http://schemas.microsoft.com/office/drawing/2014/main" id="{E0986606-65E9-4D41-B29D-3935363863F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5" name="Rectangle 8">
              <a:extLst>
                <a:ext uri="{FF2B5EF4-FFF2-40B4-BE49-F238E27FC236}">
                  <a16:creationId xmlns:a16="http://schemas.microsoft.com/office/drawing/2014/main" id="{777F9873-D69A-4B5A-9292-5E05D40197B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56" name="Rectangle 55">
            <a:extLst>
              <a:ext uri="{FF2B5EF4-FFF2-40B4-BE49-F238E27FC236}">
                <a16:creationId xmlns:a16="http://schemas.microsoft.com/office/drawing/2014/main" id="{3EB7190A-A188-4EA2-A7BA-05B012E91049}"/>
              </a:ext>
            </a:extLst>
          </p:cNvPr>
          <p:cNvSpPr/>
          <p:nvPr/>
        </p:nvSpPr>
        <p:spPr bwMode="auto">
          <a:xfrm>
            <a:off x="7215246" y="2782532"/>
            <a:ext cx="1371600" cy="1097280"/>
          </a:xfrm>
          <a:prstGeom prst="rect">
            <a:avLst/>
          </a:prstGeom>
          <a:solidFill>
            <a:schemeClr val="bg2"/>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Surgery (within 6 wk post tx)</a:t>
            </a:r>
          </a:p>
        </p:txBody>
      </p:sp>
      <p:sp>
        <p:nvSpPr>
          <p:cNvPr id="57" name="Rectangle 56">
            <a:extLst>
              <a:ext uri="{FF2B5EF4-FFF2-40B4-BE49-F238E27FC236}">
                <a16:creationId xmlns:a16="http://schemas.microsoft.com/office/drawing/2014/main" id="{7AA07E0D-8CF1-4C3C-9960-6841A57C051D}"/>
              </a:ext>
            </a:extLst>
          </p:cNvPr>
          <p:cNvSpPr/>
          <p:nvPr/>
        </p:nvSpPr>
        <p:spPr bwMode="auto">
          <a:xfrm>
            <a:off x="9093520" y="2782532"/>
            <a:ext cx="1371600" cy="1097280"/>
          </a:xfrm>
          <a:prstGeom prst="rect">
            <a:avLst/>
          </a:prstGeom>
          <a:solidFill>
            <a:schemeClr val="bg2"/>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Optional adjuvant CT ± RT</a:t>
            </a:r>
          </a:p>
        </p:txBody>
      </p:sp>
      <p:sp>
        <p:nvSpPr>
          <p:cNvPr id="58" name="Line 52">
            <a:extLst>
              <a:ext uri="{FF2B5EF4-FFF2-40B4-BE49-F238E27FC236}">
                <a16:creationId xmlns:a16="http://schemas.microsoft.com/office/drawing/2014/main" id="{84FF7773-DB38-4753-9BF2-B82243B5653E}"/>
              </a:ext>
            </a:extLst>
          </p:cNvPr>
          <p:cNvSpPr>
            <a:spLocks noChangeShapeType="1"/>
          </p:cNvSpPr>
          <p:nvPr/>
        </p:nvSpPr>
        <p:spPr bwMode="auto">
          <a:xfrm>
            <a:off x="8648387" y="3285452"/>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9" name="Line 52">
            <a:extLst>
              <a:ext uri="{FF2B5EF4-FFF2-40B4-BE49-F238E27FC236}">
                <a16:creationId xmlns:a16="http://schemas.microsoft.com/office/drawing/2014/main" id="{1433BA50-7EB9-481D-B304-42EF134921BC}"/>
              </a:ext>
            </a:extLst>
          </p:cNvPr>
          <p:cNvSpPr>
            <a:spLocks noChangeShapeType="1"/>
          </p:cNvSpPr>
          <p:nvPr/>
        </p:nvSpPr>
        <p:spPr bwMode="auto">
          <a:xfrm>
            <a:off x="10538236" y="3285452"/>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0" name="TextBox 59">
            <a:extLst>
              <a:ext uri="{FF2B5EF4-FFF2-40B4-BE49-F238E27FC236}">
                <a16:creationId xmlns:a16="http://schemas.microsoft.com/office/drawing/2014/main" id="{B869691F-D817-469B-AA39-DEFECE82C92D}"/>
              </a:ext>
            </a:extLst>
          </p:cNvPr>
          <p:cNvSpPr txBox="1"/>
          <p:nvPr/>
        </p:nvSpPr>
        <p:spPr bwMode="auto">
          <a:xfrm>
            <a:off x="1336028" y="1910080"/>
            <a:ext cx="46919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stage (IB/II vs IIIA), PD-L1</a:t>
            </a:r>
            <a:r>
              <a:rPr kumimoji="0" lang="en-US" sz="1400" b="0" i="1"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 vs &lt;1%), and sex</a:t>
            </a:r>
          </a:p>
        </p:txBody>
      </p:sp>
      <p:cxnSp>
        <p:nvCxnSpPr>
          <p:cNvPr id="61" name="Straight Arrow Connector 60">
            <a:extLst>
              <a:ext uri="{FF2B5EF4-FFF2-40B4-BE49-F238E27FC236}">
                <a16:creationId xmlns:a16="http://schemas.microsoft.com/office/drawing/2014/main" id="{9A515BEB-BBA1-4D9D-B477-8367780BFFA6}"/>
              </a:ext>
            </a:extLst>
          </p:cNvPr>
          <p:cNvCxnSpPr>
            <a:cxnSpLocks/>
          </p:cNvCxnSpPr>
          <p:nvPr/>
        </p:nvCxnSpPr>
        <p:spPr bwMode="auto">
          <a:xfrm>
            <a:off x="3548517" y="2201547"/>
            <a:ext cx="0" cy="457200"/>
          </a:xfrm>
          <a:prstGeom prst="straightConnector1">
            <a:avLst/>
          </a:prstGeom>
          <a:noFill/>
          <a:ln w="28575" cap="flat" cmpd="sng" algn="ctr">
            <a:solidFill>
              <a:schemeClr val="bg1"/>
            </a:solidFill>
            <a:prstDash val="sysDot"/>
            <a:round/>
            <a:headEnd type="none" w="med" len="med"/>
            <a:tailEnd type="triangle"/>
          </a:ln>
          <a:effectLst/>
        </p:spPr>
      </p:cxnSp>
      <p:sp>
        <p:nvSpPr>
          <p:cNvPr id="62" name="TextBox 61">
            <a:extLst>
              <a:ext uri="{FF2B5EF4-FFF2-40B4-BE49-F238E27FC236}">
                <a16:creationId xmlns:a16="http://schemas.microsoft.com/office/drawing/2014/main" id="{BCB32E94-C7A1-48E1-807B-68708121991F}"/>
              </a:ext>
            </a:extLst>
          </p:cNvPr>
          <p:cNvSpPr txBox="1"/>
          <p:nvPr/>
        </p:nvSpPr>
        <p:spPr bwMode="auto">
          <a:xfrm>
            <a:off x="763568" y="4272280"/>
            <a:ext cx="1043783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*By TNM 7th edition. </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 cycles. </a:t>
            </a:r>
            <a:r>
              <a:rPr kumimoji="0" lang="en-US" altLang="en-US" sz="14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NSQ: cisplatin/pemetrexed or carboplatin/paclitaxel; SQ: cisplatin/gemcitabine or carboplatin/paclitaxel. </a:t>
            </a:r>
            <a:r>
              <a:rPr kumimoji="0" lang="en-US" altLang="en-US" sz="14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NSQ: cisplatin/pemetrexed; SQ: cisplatin/v</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inorelbine, cisplatin/docetaxel, cisplatin/gemcitabine; both: carboplatin/paclitaxel. </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PD-L1 28-8 pharmDx IHC assay.</a:t>
            </a:r>
            <a:r>
              <a:rPr lang="en-US" sz="1400" dirty="0">
                <a:solidFill>
                  <a:srgbClr val="000000"/>
                </a:solidFill>
                <a:latin typeface="Calibri" panose="020F0502020204030204" pitchFamily="34" charset="0"/>
                <a:cs typeface="Arial" panose="020B0604020202020204" pitchFamily="34" charset="0"/>
              </a:rPr>
              <a:t> Arm evaluating nivolumab (3 mg/kg for 3 cycles) + ipilimumab (1 mg/kg for 1 cycle) not shown.</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3" name="Text Box 15">
            <a:extLst>
              <a:ext uri="{FF2B5EF4-FFF2-40B4-BE49-F238E27FC236}">
                <a16:creationId xmlns:a16="http://schemas.microsoft.com/office/drawing/2014/main" id="{91AD902A-7F8F-4229-9CFC-666DA30E93F7}"/>
              </a:ext>
            </a:extLst>
          </p:cNvPr>
          <p:cNvSpPr txBox="1">
            <a:spLocks noChangeArrowheads="1"/>
          </p:cNvSpPr>
          <p:nvPr/>
        </p:nvSpPr>
        <p:spPr bwMode="auto">
          <a:xfrm>
            <a:off x="404010" y="636812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Forde. AACR 2021. Abstr CT003. Spicer. ASCO 2021. Abstr 8503. NCT02998528.</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64" name="Content Placeholder 2">
            <a:extLst>
              <a:ext uri="{FF2B5EF4-FFF2-40B4-BE49-F238E27FC236}">
                <a16:creationId xmlns:a16="http://schemas.microsoft.com/office/drawing/2014/main" id="{82E20001-56B2-49BA-A8C2-135A3254F3CD}"/>
              </a:ext>
            </a:extLst>
          </p:cNvPr>
          <p:cNvSpPr txBox="1">
            <a:spLocks/>
          </p:cNvSpPr>
          <p:nvPr/>
        </p:nvSpPr>
        <p:spPr bwMode="auto">
          <a:xfrm>
            <a:off x="664798" y="5024349"/>
            <a:ext cx="5449156" cy="106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endpoints: </a:t>
            </a:r>
            <a:r>
              <a:rPr kumimoji="0" lang="en-US" sz="20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pCR (by BIPR) and EFS (by BICR)</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Key secondary endpoints: </a:t>
            </a:r>
            <a:r>
              <a:rPr kumimoji="0" lang="en-US" sz="20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OS, mPR (by BIPR), time to death or distant metastasis</a:t>
            </a:r>
          </a:p>
        </p:txBody>
      </p:sp>
      <p:sp>
        <p:nvSpPr>
          <p:cNvPr id="65" name="Content Placeholder 2">
            <a:extLst>
              <a:ext uri="{FF2B5EF4-FFF2-40B4-BE49-F238E27FC236}">
                <a16:creationId xmlns:a16="http://schemas.microsoft.com/office/drawing/2014/main" id="{4D7C48E7-3250-44DE-AB63-7A1C3C7D28D7}"/>
              </a:ext>
            </a:extLst>
          </p:cNvPr>
          <p:cNvSpPr txBox="1">
            <a:spLocks/>
          </p:cNvSpPr>
          <p:nvPr/>
        </p:nvSpPr>
        <p:spPr bwMode="auto">
          <a:xfrm>
            <a:off x="6190677" y="5024349"/>
            <a:ext cx="5449156" cy="106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Key exploratory endpoints: </a:t>
            </a:r>
            <a:r>
              <a:rPr kumimoji="0" lang="en-US" sz="20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ORR (by BICR), feasibility of surgery, peri- and postoperative surgery related AEs</a:t>
            </a:r>
          </a:p>
        </p:txBody>
      </p:sp>
      <p:sp>
        <p:nvSpPr>
          <p:cNvPr id="24" name="TextBox 23">
            <a:extLst>
              <a:ext uri="{FF2B5EF4-FFF2-40B4-BE49-F238E27FC236}">
                <a16:creationId xmlns:a16="http://schemas.microsoft.com/office/drawing/2014/main" id="{0A2F6A31-DC9F-4DFE-9BD1-B9272A2E79E0}"/>
              </a:ext>
            </a:extLst>
          </p:cNvPr>
          <p:cNvSpPr txBox="1"/>
          <p:nvPr/>
        </p:nvSpPr>
        <p:spPr bwMode="auto">
          <a:xfrm>
            <a:off x="6281816" y="1910080"/>
            <a:ext cx="16665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Radiologic restaging</a:t>
            </a:r>
          </a:p>
        </p:txBody>
      </p:sp>
      <p:cxnSp>
        <p:nvCxnSpPr>
          <p:cNvPr id="25" name="Straight Arrow Connector 24">
            <a:extLst>
              <a:ext uri="{FF2B5EF4-FFF2-40B4-BE49-F238E27FC236}">
                <a16:creationId xmlns:a16="http://schemas.microsoft.com/office/drawing/2014/main" id="{7F4AAD0D-C0DC-4FDD-8177-F5504261A2C1}"/>
              </a:ext>
            </a:extLst>
          </p:cNvPr>
          <p:cNvCxnSpPr>
            <a:cxnSpLocks/>
          </p:cNvCxnSpPr>
          <p:nvPr/>
        </p:nvCxnSpPr>
        <p:spPr bwMode="auto">
          <a:xfrm>
            <a:off x="6965068" y="2201547"/>
            <a:ext cx="0" cy="457200"/>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21151315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755BC-57D2-4A55-A60E-19F8BD412A0A}"/>
              </a:ext>
            </a:extLst>
          </p:cNvPr>
          <p:cNvSpPr>
            <a:spLocks noGrp="1"/>
          </p:cNvSpPr>
          <p:nvPr>
            <p:ph type="title"/>
          </p:nvPr>
        </p:nvSpPr>
        <p:spPr>
          <a:xfrm>
            <a:off x="609759" y="238127"/>
            <a:ext cx="10872445" cy="1103313"/>
          </a:xfrm>
        </p:spPr>
        <p:txBody>
          <a:bodyPr/>
          <a:lstStyle/>
          <a:p>
            <a:r>
              <a:rPr lang="en-US" dirty="0"/>
              <a:t>CheckMate 816: Methods</a:t>
            </a:r>
          </a:p>
        </p:txBody>
      </p:sp>
      <p:sp>
        <p:nvSpPr>
          <p:cNvPr id="3" name="Content Placeholder 2">
            <a:extLst>
              <a:ext uri="{FF2B5EF4-FFF2-40B4-BE49-F238E27FC236}">
                <a16:creationId xmlns:a16="http://schemas.microsoft.com/office/drawing/2014/main" id="{CBBCA574-CF58-4E3D-831F-3EB9EEAB0537}"/>
              </a:ext>
            </a:extLst>
          </p:cNvPr>
          <p:cNvSpPr>
            <a:spLocks noGrp="1"/>
          </p:cNvSpPr>
          <p:nvPr>
            <p:ph sz="half" idx="1"/>
          </p:nvPr>
        </p:nvSpPr>
        <p:spPr>
          <a:xfrm>
            <a:off x="662780" y="1531050"/>
            <a:ext cx="5309278" cy="4678738"/>
          </a:xfrm>
        </p:spPr>
        <p:txBody>
          <a:bodyPr/>
          <a:lstStyle/>
          <a:p>
            <a:pPr marL="0" lvl="0" indent="0">
              <a:buNone/>
            </a:pPr>
            <a:r>
              <a:rPr lang="en-US" sz="2200" b="1" noProof="0" dirty="0"/>
              <a:t>Primary and secondary endpoints: pathologic assessment</a:t>
            </a:r>
            <a:r>
              <a:rPr lang="en-US" sz="2200" b="1" baseline="30000" noProof="0" dirty="0"/>
              <a:t>1</a:t>
            </a:r>
            <a:r>
              <a:rPr lang="en-US" sz="2200" b="1" noProof="0" dirty="0"/>
              <a:t> </a:t>
            </a:r>
          </a:p>
          <a:p>
            <a:pPr lvl="0"/>
            <a:r>
              <a:rPr lang="en-US" sz="2200" noProof="0" dirty="0"/>
              <a:t>Assessed by </a:t>
            </a:r>
            <a:r>
              <a:rPr lang="en-US" sz="2200" dirty="0"/>
              <a:t>BIPR </a:t>
            </a:r>
            <a:r>
              <a:rPr lang="en-US" sz="2200" noProof="0" dirty="0"/>
              <a:t>using immune-related pathologic response criteria</a:t>
            </a:r>
            <a:r>
              <a:rPr lang="en-US" sz="2200" baseline="30000" noProof="0" dirty="0"/>
              <a:t>1,2</a:t>
            </a:r>
          </a:p>
          <a:p>
            <a:pPr lvl="1"/>
            <a:r>
              <a:rPr lang="en-US" sz="2000" noProof="0" dirty="0"/>
              <a:t>pCR: 0% residual viable tumor cells in primary lung tumor and sampled LNs</a:t>
            </a:r>
          </a:p>
          <a:p>
            <a:pPr lvl="1"/>
            <a:r>
              <a:rPr lang="en-US" sz="2000" dirty="0"/>
              <a:t>m</a:t>
            </a:r>
            <a:r>
              <a:rPr lang="en-US" sz="2000" noProof="0" dirty="0"/>
              <a:t>PR: ≤10% residual viable tumor cells in primary lung tumor and sampled LNs</a:t>
            </a:r>
          </a:p>
          <a:p>
            <a:pPr lvl="1"/>
            <a:r>
              <a:rPr lang="en-US" sz="2000" dirty="0"/>
              <a:t>For both pCR and mPR, recommended sampling LNs from ≥5 stations</a:t>
            </a:r>
            <a:endParaRPr lang="en-US" sz="2000" noProof="0" dirty="0"/>
          </a:p>
          <a:p>
            <a:endParaRPr lang="en-US" sz="2000" dirty="0"/>
          </a:p>
        </p:txBody>
      </p:sp>
      <p:sp>
        <p:nvSpPr>
          <p:cNvPr id="4" name="Content Placeholder 3">
            <a:extLst>
              <a:ext uri="{FF2B5EF4-FFF2-40B4-BE49-F238E27FC236}">
                <a16:creationId xmlns:a16="http://schemas.microsoft.com/office/drawing/2014/main" id="{D35E6CAC-9E22-4C64-AAF0-F094BB678F48}"/>
              </a:ext>
            </a:extLst>
          </p:cNvPr>
          <p:cNvSpPr>
            <a:spLocks noGrp="1"/>
          </p:cNvSpPr>
          <p:nvPr>
            <p:ph sz="half" idx="2"/>
          </p:nvPr>
        </p:nvSpPr>
        <p:spPr>
          <a:xfrm>
            <a:off x="5911099" y="1531620"/>
            <a:ext cx="5966972" cy="4678363"/>
          </a:xfrm>
        </p:spPr>
        <p:txBody>
          <a:bodyPr/>
          <a:lstStyle/>
          <a:p>
            <a:pPr marL="0" lvl="0" indent="0">
              <a:buNone/>
            </a:pPr>
            <a:r>
              <a:rPr lang="en-US" sz="2200" b="1" noProof="0" dirty="0"/>
              <a:t>Exploratory endpoints: biomarker assessment</a:t>
            </a:r>
            <a:r>
              <a:rPr lang="en-US" sz="2200" b="1" baseline="30000" noProof="0" dirty="0"/>
              <a:t>1</a:t>
            </a:r>
            <a:r>
              <a:rPr lang="en-US" sz="2200" b="1" noProof="0" dirty="0"/>
              <a:t> </a:t>
            </a:r>
          </a:p>
          <a:p>
            <a:pPr lvl="0"/>
            <a:r>
              <a:rPr lang="en-US" sz="2200" noProof="0" dirty="0"/>
              <a:t>Tissue TMB assessed using Illumina TSO500 assay</a:t>
            </a:r>
            <a:r>
              <a:rPr lang="en-US" sz="2200" baseline="30000" noProof="0" dirty="0"/>
              <a:t>1</a:t>
            </a:r>
            <a:endParaRPr lang="en-US" sz="2200" noProof="0" dirty="0"/>
          </a:p>
          <a:p>
            <a:pPr lvl="1"/>
            <a:r>
              <a:rPr lang="en-US" sz="2000" noProof="0" dirty="0"/>
              <a:t>TMB cutof</a:t>
            </a:r>
            <a:r>
              <a:rPr lang="en-US" sz="2000" dirty="0"/>
              <a:t>f of </a:t>
            </a:r>
            <a:r>
              <a:rPr lang="en-US" sz="2000" noProof="0" dirty="0"/>
              <a:t>12.3 mut/Mb per TSO500 corresponds to 10 mut/Mb per FoundationOne</a:t>
            </a:r>
            <a:r>
              <a:rPr lang="en-US" sz="2000" baseline="30000" noProof="0" dirty="0"/>
              <a:t>3</a:t>
            </a:r>
          </a:p>
          <a:p>
            <a:pPr lvl="0"/>
            <a:r>
              <a:rPr lang="en-US" sz="2200" noProof="0" dirty="0"/>
              <a:t>Analyzed ctDNA in plasma sampled on Day 1 before each treatment cycle using WES tumor-guided personalized ctDNA panel (ArcherDX Personalized Cancer Monitoring) with ≤200 somatic sequence mutations</a:t>
            </a:r>
            <a:r>
              <a:rPr lang="en-US" sz="2200" baseline="30000" noProof="0" dirty="0"/>
              <a:t>1</a:t>
            </a:r>
            <a:endParaRPr lang="en-US" sz="2200" noProof="0" dirty="0"/>
          </a:p>
          <a:p>
            <a:pPr lvl="1"/>
            <a:r>
              <a:rPr lang="en-US" sz="2000" noProof="0" dirty="0"/>
              <a:t>ctDNA clearance: change from detectable levels at cycle 1 to undetectable at cycle 3</a:t>
            </a:r>
            <a:endParaRPr lang="en-US" sz="2000" dirty="0"/>
          </a:p>
        </p:txBody>
      </p:sp>
      <p:grpSp>
        <p:nvGrpSpPr>
          <p:cNvPr id="5" name="Group 7">
            <a:extLst>
              <a:ext uri="{FF2B5EF4-FFF2-40B4-BE49-F238E27FC236}">
                <a16:creationId xmlns:a16="http://schemas.microsoft.com/office/drawing/2014/main" id="{F61FBE1C-B0FA-45AF-AAFD-17A152C58718}"/>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81BBAD6E-21CC-4CFE-A996-99CA9598CEE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A75C3F90-4EA8-4AEE-955C-4FA33B06FC3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Text Box 15">
            <a:extLst>
              <a:ext uri="{FF2B5EF4-FFF2-40B4-BE49-F238E27FC236}">
                <a16:creationId xmlns:a16="http://schemas.microsoft.com/office/drawing/2014/main" id="{4F7EED2C-E5B7-4A8D-9349-6C2318422DD3}"/>
              </a:ext>
            </a:extLst>
          </p:cNvPr>
          <p:cNvSpPr txBox="1">
            <a:spLocks noChangeArrowheads="1"/>
          </p:cNvSpPr>
          <p:nvPr/>
        </p:nvSpPr>
        <p:spPr bwMode="auto">
          <a:xfrm>
            <a:off x="444650" y="636812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Forde. AACR 2021. Abstr CT003. 2. Cottrell. Ann Oncol. 2018;29:1853. 3. Baden. ESMO 2019. Abstr 2736.</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0214862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3" descr="Table">
            <a:extLst>
              <a:ext uri="{FF2B5EF4-FFF2-40B4-BE49-F238E27FC236}">
                <a16:creationId xmlns:a16="http://schemas.microsoft.com/office/drawing/2014/main" id="{A4D56669-09E8-45F3-9A9E-24EE5730F37A}"/>
              </a:ext>
            </a:extLst>
          </p:cNvPr>
          <p:cNvGraphicFramePr>
            <a:graphicFrameLocks/>
          </p:cNvGraphicFramePr>
          <p:nvPr>
            <p:extLst>
              <p:ext uri="{D42A27DB-BD31-4B8C-83A1-F6EECF244321}">
                <p14:modId xmlns:p14="http://schemas.microsoft.com/office/powerpoint/2010/main" val="54670685"/>
              </p:ext>
            </p:extLst>
          </p:nvPr>
        </p:nvGraphicFramePr>
        <p:xfrm>
          <a:off x="762000" y="1610437"/>
          <a:ext cx="5376672" cy="4267200"/>
        </p:xfrm>
        <a:graphic>
          <a:graphicData uri="http://schemas.openxmlformats.org/drawingml/2006/table">
            <a:tbl>
              <a:tblPr firstRow="1" firstCol="1" bandRow="1">
                <a:tableStyleId>{7E9639D4-E3E2-4D34-9284-5A2195B3D0D7}</a:tableStyleId>
              </a:tblPr>
              <a:tblGrid>
                <a:gridCol w="2297112">
                  <a:extLst>
                    <a:ext uri="{9D8B030D-6E8A-4147-A177-3AD203B41FA5}">
                      <a16:colId xmlns:a16="http://schemas.microsoft.com/office/drawing/2014/main" val="20000"/>
                    </a:ext>
                  </a:extLst>
                </a:gridCol>
                <a:gridCol w="1539780">
                  <a:extLst>
                    <a:ext uri="{9D8B030D-6E8A-4147-A177-3AD203B41FA5}">
                      <a16:colId xmlns:a16="http://schemas.microsoft.com/office/drawing/2014/main" val="20001"/>
                    </a:ext>
                  </a:extLst>
                </a:gridCol>
                <a:gridCol w="1539780">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Characteristic</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Nivolumab + 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 (n = 179)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179)</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age, yr (range)</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64 (41-82)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65 (34-84)</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Female, %</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Region,*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North America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Europe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Asia</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51</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38390621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Stage,</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IB-II</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IIIA</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64</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71526937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Histology, %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Squamous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Nonsquamous</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47</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06959557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Smoking status,</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Current/former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Never</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711041662"/>
                  </a:ext>
                </a:extLst>
              </a:tr>
            </a:tbl>
          </a:graphicData>
        </a:graphic>
      </p:graphicFrame>
      <p:graphicFrame>
        <p:nvGraphicFramePr>
          <p:cNvPr id="11" name="Content Placeholder 3" descr="Table">
            <a:extLst>
              <a:ext uri="{FF2B5EF4-FFF2-40B4-BE49-F238E27FC236}">
                <a16:creationId xmlns:a16="http://schemas.microsoft.com/office/drawing/2014/main" id="{A4D56669-09E8-45F3-9A9E-24EE5730F37A}"/>
              </a:ext>
            </a:extLst>
          </p:cNvPr>
          <p:cNvGraphicFramePr>
            <a:graphicFrameLocks/>
          </p:cNvGraphicFramePr>
          <p:nvPr>
            <p:extLst>
              <p:ext uri="{D42A27DB-BD31-4B8C-83A1-F6EECF244321}">
                <p14:modId xmlns:p14="http://schemas.microsoft.com/office/powerpoint/2010/main" val="1906694891"/>
              </p:ext>
            </p:extLst>
          </p:nvPr>
        </p:nvGraphicFramePr>
        <p:xfrm>
          <a:off x="6313806" y="1635837"/>
          <a:ext cx="5367528" cy="3048000"/>
        </p:xfrm>
        <a:graphic>
          <a:graphicData uri="http://schemas.openxmlformats.org/drawingml/2006/table">
            <a:tbl>
              <a:tblPr firstRow="1" firstCol="1" bandRow="1">
                <a:tableStyleId>{7E9639D4-E3E2-4D34-9284-5A2195B3D0D7}</a:tableStyleId>
              </a:tblPr>
              <a:tblGrid>
                <a:gridCol w="2295144">
                  <a:extLst>
                    <a:ext uri="{9D8B030D-6E8A-4147-A177-3AD203B41FA5}">
                      <a16:colId xmlns:a16="http://schemas.microsoft.com/office/drawing/2014/main" val="20000"/>
                    </a:ext>
                  </a:extLst>
                </a:gridCol>
                <a:gridCol w="1536192">
                  <a:extLst>
                    <a:ext uri="{9D8B030D-6E8A-4147-A177-3AD203B41FA5}">
                      <a16:colId xmlns:a16="http://schemas.microsoft.com/office/drawing/2014/main" val="20001"/>
                    </a:ext>
                  </a:extLst>
                </a:gridCol>
                <a:gridCol w="1536192">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Characteristic</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Nivolumab + 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 (n = 179)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179)</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Tumor PD-L1 expression,</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Not evaluable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&lt;1%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1-49%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 </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81360106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TMB,</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Not evaluable/not reported</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&lt;12.3 mut/Mb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≥12.3 mut/Mb</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960462567"/>
                  </a:ext>
                </a:extLst>
              </a:tr>
            </a:tbl>
          </a:graphicData>
        </a:graphic>
      </p:graphicFrame>
      <p:sp>
        <p:nvSpPr>
          <p:cNvPr id="13" name="Title 12">
            <a:extLst>
              <a:ext uri="{FF2B5EF4-FFF2-40B4-BE49-F238E27FC236}">
                <a16:creationId xmlns:a16="http://schemas.microsoft.com/office/drawing/2014/main" id="{20CCE5C6-688E-4A9E-B599-7A549C58CE18}"/>
              </a:ext>
            </a:extLst>
          </p:cNvPr>
          <p:cNvSpPr>
            <a:spLocks noGrp="1"/>
          </p:cNvSpPr>
          <p:nvPr>
            <p:ph type="title"/>
          </p:nvPr>
        </p:nvSpPr>
        <p:spPr/>
        <p:txBody>
          <a:bodyPr/>
          <a:lstStyle/>
          <a:p>
            <a:r>
              <a:rPr lang="en-US" dirty="0"/>
              <a:t>CheckMate 816: Baseline Characteristics</a:t>
            </a:r>
          </a:p>
        </p:txBody>
      </p:sp>
      <p:sp>
        <p:nvSpPr>
          <p:cNvPr id="25" name="Content Placeholder 24">
            <a:extLst>
              <a:ext uri="{FF2B5EF4-FFF2-40B4-BE49-F238E27FC236}">
                <a16:creationId xmlns:a16="http://schemas.microsoft.com/office/drawing/2014/main" id="{1B430243-38D2-4DD6-A7EB-56C36D239607}"/>
              </a:ext>
            </a:extLst>
          </p:cNvPr>
          <p:cNvSpPr>
            <a:spLocks noGrp="1"/>
          </p:cNvSpPr>
          <p:nvPr>
            <p:ph idx="1"/>
          </p:nvPr>
        </p:nvSpPr>
        <p:spPr>
          <a:xfrm>
            <a:off x="665635" y="6026984"/>
            <a:ext cx="10877529" cy="307776"/>
          </a:xfrm>
        </p:spPr>
        <p:txBody>
          <a:bodyPr/>
          <a:lstStyle/>
          <a:p>
            <a:r>
              <a:rPr lang="en-US" sz="1800" dirty="0"/>
              <a:t>Baseline characteristics for exploratory nivolumab + ipilimumab arm generally similar to given arms</a:t>
            </a:r>
          </a:p>
        </p:txBody>
      </p:sp>
      <p:grpSp>
        <p:nvGrpSpPr>
          <p:cNvPr id="18" name="Group 7">
            <a:extLst>
              <a:ext uri="{FF2B5EF4-FFF2-40B4-BE49-F238E27FC236}">
                <a16:creationId xmlns:a16="http://schemas.microsoft.com/office/drawing/2014/main" id="{3AB7A45C-ADF3-4DCA-AC50-25C478A8AA9D}"/>
              </a:ext>
            </a:extLst>
          </p:cNvPr>
          <p:cNvGrpSpPr>
            <a:grpSpLocks/>
          </p:cNvGrpSpPr>
          <p:nvPr/>
        </p:nvGrpSpPr>
        <p:grpSpPr bwMode="auto">
          <a:xfrm>
            <a:off x="9389569" y="6216652"/>
            <a:ext cx="2488502" cy="447822"/>
            <a:chOff x="9527309" y="3551529"/>
            <a:chExt cx="2488502" cy="448324"/>
          </a:xfrm>
        </p:grpSpPr>
        <p:pic>
          <p:nvPicPr>
            <p:cNvPr id="19" name="Picture 9">
              <a:extLst>
                <a:ext uri="{FF2B5EF4-FFF2-40B4-BE49-F238E27FC236}">
                  <a16:creationId xmlns:a16="http://schemas.microsoft.com/office/drawing/2014/main" id="{7CDCA6A2-C6A3-4489-A8BE-86F57579DC7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0" name="Rectangle 8">
              <a:extLst>
                <a:ext uri="{FF2B5EF4-FFF2-40B4-BE49-F238E27FC236}">
                  <a16:creationId xmlns:a16="http://schemas.microsoft.com/office/drawing/2014/main" id="{57BC135C-C2B8-44FB-8FB4-0FFA2371AC3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21" name="Text Box 15">
            <a:extLst>
              <a:ext uri="{FF2B5EF4-FFF2-40B4-BE49-F238E27FC236}">
                <a16:creationId xmlns:a16="http://schemas.microsoft.com/office/drawing/2014/main" id="{189E48E1-D0C8-4908-9EA8-D52A2C6C65CB}"/>
              </a:ext>
            </a:extLst>
          </p:cNvPr>
          <p:cNvSpPr txBox="1">
            <a:spLocks noChangeArrowheads="1"/>
          </p:cNvSpPr>
          <p:nvPr/>
        </p:nvSpPr>
        <p:spPr bwMode="auto">
          <a:xfrm>
            <a:off x="404010" y="636812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Forde. AACR 2021. Abstr CT003.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4" name="Text Box 30">
            <a:extLst>
              <a:ext uri="{FF2B5EF4-FFF2-40B4-BE49-F238E27FC236}">
                <a16:creationId xmlns:a16="http://schemas.microsoft.com/office/drawing/2014/main" id="{E786ECCB-4E3C-4C7B-B41F-6DF681955E85}"/>
              </a:ext>
            </a:extLst>
          </p:cNvPr>
          <p:cNvSpPr txBox="1">
            <a:spLocks noChangeArrowheads="1"/>
          </p:cNvSpPr>
          <p:nvPr/>
        </p:nvSpPr>
        <p:spPr bwMode="auto">
          <a:xfrm>
            <a:off x="6313805" y="4713570"/>
            <a:ext cx="5493145" cy="1382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*Rest of world: 7% in each arm.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Disease stage by CRF, classified using TNM 7th edition; n = 1 had stage IV disease in each arm.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Stage IB/IIA/IIB disease: nivolumab + CT, 6%/17%/14%; CT, 4%/18%/13%.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Unknown smoking status in n = 1 in CT arm.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Percentages based on ITT population.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TMB not assessed for patients in China; these patients are categorized as “not reported.”</a:t>
            </a:r>
          </a:p>
        </p:txBody>
      </p:sp>
    </p:spTree>
    <p:extLst>
      <p:ext uri="{BB962C8B-B14F-4D97-AF65-F5344CB8AC3E}">
        <p14:creationId xmlns:p14="http://schemas.microsoft.com/office/powerpoint/2010/main" val="20953056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3" descr="Table">
            <a:extLst>
              <a:ext uri="{FF2B5EF4-FFF2-40B4-BE49-F238E27FC236}">
                <a16:creationId xmlns:a16="http://schemas.microsoft.com/office/drawing/2014/main" id="{7E28C989-1004-4CE0-AA60-B7B1C03288D5}"/>
              </a:ext>
            </a:extLst>
          </p:cNvPr>
          <p:cNvGraphicFramePr>
            <a:graphicFrameLocks/>
          </p:cNvGraphicFramePr>
          <p:nvPr>
            <p:extLst>
              <p:ext uri="{D42A27DB-BD31-4B8C-83A1-F6EECF244321}">
                <p14:modId xmlns:p14="http://schemas.microsoft.com/office/powerpoint/2010/main" val="840750481"/>
              </p:ext>
            </p:extLst>
          </p:nvPr>
        </p:nvGraphicFramePr>
        <p:xfrm>
          <a:off x="762000" y="1610437"/>
          <a:ext cx="5376674" cy="4267200"/>
        </p:xfrm>
        <a:graphic>
          <a:graphicData uri="http://schemas.openxmlformats.org/drawingml/2006/table">
            <a:tbl>
              <a:tblPr firstRow="1" firstCol="1" bandRow="1">
                <a:tableStyleId>{7E9639D4-E3E2-4D34-9284-5A2195B3D0D7}</a:tableStyleId>
              </a:tblPr>
              <a:tblGrid>
                <a:gridCol w="2625724">
                  <a:extLst>
                    <a:ext uri="{9D8B030D-6E8A-4147-A177-3AD203B41FA5}">
                      <a16:colId xmlns:a16="http://schemas.microsoft.com/office/drawing/2014/main" val="20000"/>
                    </a:ext>
                  </a:extLst>
                </a:gridCol>
                <a:gridCol w="1600200">
                  <a:extLst>
                    <a:ext uri="{9D8B030D-6E8A-4147-A177-3AD203B41FA5}">
                      <a16:colId xmlns:a16="http://schemas.microsoft.com/office/drawing/2014/main" val="20001"/>
                    </a:ext>
                  </a:extLst>
                </a:gridCol>
                <a:gridCol w="1150750">
                  <a:extLst>
                    <a:ext uri="{9D8B030D-6E8A-4147-A177-3AD203B41FA5}">
                      <a16:colId xmlns:a16="http://schemas.microsoft.com/office/drawing/2014/main" val="20002"/>
                    </a:ext>
                  </a:extLst>
                </a:gridCol>
              </a:tblGrid>
              <a:tr h="3312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Patients, n (%)</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Nivolumab + 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179)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179)</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00"/>
                  </a:ext>
                </a:extLst>
              </a:tr>
              <a:tr h="2501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Received neoadjuvant tx</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176 (98)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176 (98)</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601088217"/>
                  </a:ext>
                </a:extLst>
              </a:tr>
              <a:tr h="8280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Reason off neoadjuvant tx*</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Completed all 3 cycles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Study drug toxicity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Other</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165 (94)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149 (85)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(7)</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654671271"/>
                  </a:ext>
                </a:extLst>
              </a:tr>
              <a:tr h="9601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Underwent definitive surgery</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Type of surgery</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Lobectomy</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Pneumonectomy</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Other</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R0 resection (negative margins)</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 </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149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115 (77)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124 (83)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135 (75)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82 (61)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105 (78)</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13109237"/>
                  </a:ext>
                </a:extLst>
              </a:tr>
            </a:tbl>
          </a:graphicData>
        </a:graphic>
      </p:graphicFrame>
      <p:sp>
        <p:nvSpPr>
          <p:cNvPr id="4" name="Title 3">
            <a:extLst>
              <a:ext uri="{FF2B5EF4-FFF2-40B4-BE49-F238E27FC236}">
                <a16:creationId xmlns:a16="http://schemas.microsoft.com/office/drawing/2014/main" id="{8D8F585D-6EAA-411B-BFDA-E66AE7DF759B}"/>
              </a:ext>
            </a:extLst>
          </p:cNvPr>
          <p:cNvSpPr>
            <a:spLocks noGrp="1"/>
          </p:cNvSpPr>
          <p:nvPr>
            <p:ph type="title"/>
          </p:nvPr>
        </p:nvSpPr>
        <p:spPr/>
        <p:txBody>
          <a:bodyPr/>
          <a:lstStyle/>
          <a:p>
            <a:r>
              <a:rPr lang="en-US" dirty="0"/>
              <a:t>CheckMate 816: Treatment and Surgery</a:t>
            </a:r>
          </a:p>
        </p:txBody>
      </p:sp>
      <p:graphicFrame>
        <p:nvGraphicFramePr>
          <p:cNvPr id="12" name="Content Placeholder 3" descr="Table">
            <a:extLst>
              <a:ext uri="{FF2B5EF4-FFF2-40B4-BE49-F238E27FC236}">
                <a16:creationId xmlns:a16="http://schemas.microsoft.com/office/drawing/2014/main" id="{D9B76979-6164-4D7B-A535-7E969155D031}"/>
              </a:ext>
            </a:extLst>
          </p:cNvPr>
          <p:cNvGraphicFramePr>
            <a:graphicFrameLocks/>
          </p:cNvGraphicFramePr>
          <p:nvPr>
            <p:extLst>
              <p:ext uri="{D42A27DB-BD31-4B8C-83A1-F6EECF244321}">
                <p14:modId xmlns:p14="http://schemas.microsoft.com/office/powerpoint/2010/main" val="917277937"/>
              </p:ext>
            </p:extLst>
          </p:nvPr>
        </p:nvGraphicFramePr>
        <p:xfrm>
          <a:off x="6252846" y="1610437"/>
          <a:ext cx="5376674" cy="2712720"/>
        </p:xfrm>
        <a:graphic>
          <a:graphicData uri="http://schemas.openxmlformats.org/drawingml/2006/table">
            <a:tbl>
              <a:tblPr firstRow="1" firstCol="1" bandRow="1">
                <a:tableStyleId>{7E9639D4-E3E2-4D34-9284-5A2195B3D0D7}</a:tableStyleId>
              </a:tblPr>
              <a:tblGrid>
                <a:gridCol w="2625724">
                  <a:extLst>
                    <a:ext uri="{9D8B030D-6E8A-4147-A177-3AD203B41FA5}">
                      <a16:colId xmlns:a16="http://schemas.microsoft.com/office/drawing/2014/main" val="20000"/>
                    </a:ext>
                  </a:extLst>
                </a:gridCol>
                <a:gridCol w="1600200">
                  <a:extLst>
                    <a:ext uri="{9D8B030D-6E8A-4147-A177-3AD203B41FA5}">
                      <a16:colId xmlns:a16="http://schemas.microsoft.com/office/drawing/2014/main" val="20001"/>
                    </a:ext>
                  </a:extLst>
                </a:gridCol>
                <a:gridCol w="1150750">
                  <a:extLst>
                    <a:ext uri="{9D8B030D-6E8A-4147-A177-3AD203B41FA5}">
                      <a16:colId xmlns:a16="http://schemas.microsoft.com/office/drawing/2014/main" val="20002"/>
                    </a:ext>
                  </a:extLst>
                </a:gridCol>
              </a:tblGrid>
              <a:tr h="3312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Patients, n (%)</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Nivolumab + 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179)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179)</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00"/>
                  </a:ext>
                </a:extLst>
              </a:tr>
              <a:tr h="6624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Cancelled definitive surgery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Other</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38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 (11)</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297123068"/>
                  </a:ext>
                </a:extLst>
              </a:tr>
              <a:tr h="2703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Delayed surgery</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Administrative reason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Other</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31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(5)</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493997258"/>
                  </a:ext>
                </a:extLst>
              </a:tr>
            </a:tbl>
          </a:graphicData>
        </a:graphic>
      </p:graphicFrame>
      <p:sp>
        <p:nvSpPr>
          <p:cNvPr id="15" name="Text Box 30">
            <a:extLst>
              <a:ext uri="{FF2B5EF4-FFF2-40B4-BE49-F238E27FC236}">
                <a16:creationId xmlns:a16="http://schemas.microsoft.com/office/drawing/2014/main" id="{88E09984-0897-462A-890E-3EF632382DBA}"/>
              </a:ext>
            </a:extLst>
          </p:cNvPr>
          <p:cNvSpPr txBox="1">
            <a:spLocks noChangeArrowheads="1"/>
          </p:cNvSpPr>
          <p:nvPr/>
        </p:nvSpPr>
        <p:spPr bwMode="auto">
          <a:xfrm>
            <a:off x="6252846" y="4343400"/>
            <a:ext cx="5376672" cy="2028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*Based on patients not continuing neoadjuvant tx period (n = 176 per arm).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Includes AE unrelated to study drug, patient request to discontinue tx, patient withdrew consent, and patient no longer meeting study criteria.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Definitive surgery not reported: nivolumab + CT, n = 2; CT, n = 6.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Denominator based on those with definitive surgery.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May have undergone &gt;1 surgery type.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Includes sleeve lobectomy, bilobectomy, other surgery types.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Included patient refusal, unresectability, poor lung function. **Delay defined as &gt;6 wk from last neoadjuvant dose to surgery.</a:t>
            </a:r>
          </a:p>
        </p:txBody>
      </p:sp>
      <p:grpSp>
        <p:nvGrpSpPr>
          <p:cNvPr id="16" name="Group 7">
            <a:extLst>
              <a:ext uri="{FF2B5EF4-FFF2-40B4-BE49-F238E27FC236}">
                <a16:creationId xmlns:a16="http://schemas.microsoft.com/office/drawing/2014/main" id="{FECF299C-9444-497D-BC30-C8A295DB80F9}"/>
              </a:ext>
            </a:extLst>
          </p:cNvPr>
          <p:cNvGrpSpPr>
            <a:grpSpLocks/>
          </p:cNvGrpSpPr>
          <p:nvPr/>
        </p:nvGrpSpPr>
        <p:grpSpPr bwMode="auto">
          <a:xfrm>
            <a:off x="9389569" y="6216652"/>
            <a:ext cx="2488502" cy="447822"/>
            <a:chOff x="9527309" y="3551529"/>
            <a:chExt cx="2488502" cy="448324"/>
          </a:xfrm>
        </p:grpSpPr>
        <p:pic>
          <p:nvPicPr>
            <p:cNvPr id="17" name="Picture 9">
              <a:extLst>
                <a:ext uri="{FF2B5EF4-FFF2-40B4-BE49-F238E27FC236}">
                  <a16:creationId xmlns:a16="http://schemas.microsoft.com/office/drawing/2014/main" id="{4C74F8CE-B482-4CC2-88D5-91FBBA17FA2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 name="Rectangle 8">
              <a:extLst>
                <a:ext uri="{FF2B5EF4-FFF2-40B4-BE49-F238E27FC236}">
                  <a16:creationId xmlns:a16="http://schemas.microsoft.com/office/drawing/2014/main" id="{9F4252BF-69F0-4006-A6D0-8FD77707F5D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9" name="Text Box 15">
            <a:extLst>
              <a:ext uri="{FF2B5EF4-FFF2-40B4-BE49-F238E27FC236}">
                <a16:creationId xmlns:a16="http://schemas.microsoft.com/office/drawing/2014/main" id="{B7E2A120-C4A3-4A61-BC94-F4C4031EDE2A}"/>
              </a:ext>
            </a:extLst>
          </p:cNvPr>
          <p:cNvSpPr txBox="1">
            <a:spLocks noChangeArrowheads="1"/>
          </p:cNvSpPr>
          <p:nvPr/>
        </p:nvSpPr>
        <p:spPr bwMode="auto">
          <a:xfrm>
            <a:off x="404010" y="636812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Forde. AACR 2021. Abstr CT003.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0913478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0FC6EA3-37C2-4CE7-AD46-6CA447652443}"/>
              </a:ext>
            </a:extLst>
          </p:cNvPr>
          <p:cNvSpPr txBox="1"/>
          <p:nvPr/>
        </p:nvSpPr>
        <p:spPr bwMode="auto">
          <a:xfrm>
            <a:off x="1094748" y="1491630"/>
            <a:ext cx="535565" cy="43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61" name="TextBox 60">
            <a:extLst>
              <a:ext uri="{FF2B5EF4-FFF2-40B4-BE49-F238E27FC236}">
                <a16:creationId xmlns:a16="http://schemas.microsoft.com/office/drawing/2014/main" id="{3DCD3C97-A7B0-43B9-97CB-8647EF8E71D3}"/>
              </a:ext>
            </a:extLst>
          </p:cNvPr>
          <p:cNvSpPr txBox="1"/>
          <p:nvPr/>
        </p:nvSpPr>
        <p:spPr>
          <a:xfrm>
            <a:off x="7547371" y="3682663"/>
            <a:ext cx="33441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ctr">
              <a:lnSpc>
                <a:spcPct val="100000"/>
              </a:lnSpc>
              <a:spcBef>
                <a:spcPct val="50000"/>
              </a:spcBef>
              <a:buClrTx/>
              <a:buFontTx/>
              <a:buNone/>
              <a:defRPr b="1">
                <a:solidFill>
                  <a:schemeClr val="bg1"/>
                </a:solidFill>
                <a:latin typeface="Calibri" panose="020F0502020204030204" pitchFamily="34" charset="0"/>
              </a:defRPr>
            </a:lvl1pPr>
          </a:lstStyle>
          <a:p>
            <a:r>
              <a:rPr lang="en-US" dirty="0"/>
              <a:t>Primary Tumor Only in ITT (ypT0)</a:t>
            </a:r>
          </a:p>
        </p:txBody>
      </p:sp>
      <p:sp>
        <p:nvSpPr>
          <p:cNvPr id="11" name="Title 10">
            <a:extLst>
              <a:ext uri="{FF2B5EF4-FFF2-40B4-BE49-F238E27FC236}">
                <a16:creationId xmlns:a16="http://schemas.microsoft.com/office/drawing/2014/main" id="{7DBA9FB0-46A8-46E7-B1E5-FB8D70BBD938}"/>
              </a:ext>
            </a:extLst>
          </p:cNvPr>
          <p:cNvSpPr>
            <a:spLocks noGrp="1"/>
          </p:cNvSpPr>
          <p:nvPr>
            <p:ph type="title"/>
          </p:nvPr>
        </p:nvSpPr>
        <p:spPr>
          <a:xfrm>
            <a:off x="658336" y="259096"/>
            <a:ext cx="10872445" cy="1103313"/>
          </a:xfrm>
        </p:spPr>
        <p:txBody>
          <a:bodyPr/>
          <a:lstStyle/>
          <a:p>
            <a:r>
              <a:rPr lang="en-US" dirty="0"/>
              <a:t>CheckMate 816: pCR Rate per BICR (Primary Endpoint)</a:t>
            </a:r>
          </a:p>
        </p:txBody>
      </p:sp>
      <p:sp>
        <p:nvSpPr>
          <p:cNvPr id="20" name="Content Placeholder 19">
            <a:extLst>
              <a:ext uri="{FF2B5EF4-FFF2-40B4-BE49-F238E27FC236}">
                <a16:creationId xmlns:a16="http://schemas.microsoft.com/office/drawing/2014/main" id="{FCE593A7-A2D4-4FF9-8171-756A1D5880D8}"/>
              </a:ext>
            </a:extLst>
          </p:cNvPr>
          <p:cNvSpPr>
            <a:spLocks noGrp="1"/>
          </p:cNvSpPr>
          <p:nvPr>
            <p:ph sz="half" idx="1"/>
          </p:nvPr>
        </p:nvSpPr>
        <p:spPr>
          <a:xfrm>
            <a:off x="658336" y="5453817"/>
            <a:ext cx="6060179" cy="605960"/>
          </a:xfrm>
        </p:spPr>
        <p:txBody>
          <a:bodyPr/>
          <a:lstStyle/>
          <a:p>
            <a:r>
              <a:rPr lang="en-US" sz="1800" dirty="0"/>
              <a:t>pCR rate in exploratory nivolumab + ipilimumab arm (ITT): 20.4% (95% CI: 13.4%-29.0%)</a:t>
            </a:r>
          </a:p>
        </p:txBody>
      </p:sp>
      <p:grpSp>
        <p:nvGrpSpPr>
          <p:cNvPr id="72" name="Group 7">
            <a:extLst>
              <a:ext uri="{FF2B5EF4-FFF2-40B4-BE49-F238E27FC236}">
                <a16:creationId xmlns:a16="http://schemas.microsoft.com/office/drawing/2014/main" id="{F1DC186F-EA10-45A4-97A1-28FDFFF7A3F9}"/>
              </a:ext>
            </a:extLst>
          </p:cNvPr>
          <p:cNvGrpSpPr>
            <a:grpSpLocks/>
          </p:cNvGrpSpPr>
          <p:nvPr/>
        </p:nvGrpSpPr>
        <p:grpSpPr bwMode="auto">
          <a:xfrm>
            <a:off x="9389569" y="6216652"/>
            <a:ext cx="2488502" cy="447822"/>
            <a:chOff x="9527309" y="3551529"/>
            <a:chExt cx="2488502" cy="448324"/>
          </a:xfrm>
        </p:grpSpPr>
        <p:pic>
          <p:nvPicPr>
            <p:cNvPr id="73" name="Picture 9">
              <a:extLst>
                <a:ext uri="{FF2B5EF4-FFF2-40B4-BE49-F238E27FC236}">
                  <a16:creationId xmlns:a16="http://schemas.microsoft.com/office/drawing/2014/main" id="{2C7A5AEB-AE27-41DF-9DB4-FFE5D4F3C6F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4" name="Rectangle 8">
              <a:extLst>
                <a:ext uri="{FF2B5EF4-FFF2-40B4-BE49-F238E27FC236}">
                  <a16:creationId xmlns:a16="http://schemas.microsoft.com/office/drawing/2014/main" id="{808DB095-4BC5-49B4-BE9F-C72801FC150B}"/>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75" name="Text Box 15">
            <a:extLst>
              <a:ext uri="{FF2B5EF4-FFF2-40B4-BE49-F238E27FC236}">
                <a16:creationId xmlns:a16="http://schemas.microsoft.com/office/drawing/2014/main" id="{11BFC920-B7E5-40AA-946D-FFB68DA1108F}"/>
              </a:ext>
            </a:extLst>
          </p:cNvPr>
          <p:cNvSpPr txBox="1">
            <a:spLocks noChangeArrowheads="1"/>
          </p:cNvSpPr>
          <p:nvPr/>
        </p:nvSpPr>
        <p:spPr bwMode="auto">
          <a:xfrm>
            <a:off x="404010" y="636812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Forde. AACR 2021. Abstr CT003.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83" name="Text Box 30">
            <a:extLst>
              <a:ext uri="{FF2B5EF4-FFF2-40B4-BE49-F238E27FC236}">
                <a16:creationId xmlns:a16="http://schemas.microsoft.com/office/drawing/2014/main" id="{03793BDB-3CBB-449B-ABF1-04115D7F27B9}"/>
              </a:ext>
            </a:extLst>
          </p:cNvPr>
          <p:cNvSpPr txBox="1">
            <a:spLocks noChangeArrowheads="1"/>
          </p:cNvSpPr>
          <p:nvPr/>
        </p:nvSpPr>
        <p:spPr bwMode="auto">
          <a:xfrm>
            <a:off x="653402" y="5973856"/>
            <a:ext cx="11069637"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200" b="0" dirty="0">
                <a:solidFill>
                  <a:schemeClr val="bg1"/>
                </a:solidFill>
                <a:latin typeface="Calibri" panose="020F0502020204030204" pitchFamily="34" charset="0"/>
              </a:rPr>
              <a:t>pCR defined as 0% residual viable tumor cells in primary lung tumor and sampled LNs. *In ITT population, those who did not undergo surgery categorized as nonresponders in primary analysis. </a:t>
            </a:r>
            <a:r>
              <a:rPr lang="en-US" altLang="en-US" sz="1200" b="0" baseline="30000" dirty="0">
                <a:solidFill>
                  <a:schemeClr val="bg1"/>
                </a:solidFill>
                <a:latin typeface="Calibri" panose="020F0502020204030204" pitchFamily="34" charset="0"/>
              </a:rPr>
              <a:t>†</a:t>
            </a:r>
            <a:r>
              <a:rPr lang="en-US" altLang="en-US" sz="1200" b="0" dirty="0">
                <a:solidFill>
                  <a:schemeClr val="bg1"/>
                </a:solidFill>
                <a:latin typeface="Calibri" panose="020F0502020204030204" pitchFamily="34" charset="0"/>
              </a:rPr>
              <a:t>Calculated using stratified Cochran–Mantel–Haenszel method. </a:t>
            </a:r>
            <a:r>
              <a:rPr lang="en-US" altLang="en-US" sz="1200" b="0" baseline="30000" dirty="0">
                <a:solidFill>
                  <a:schemeClr val="bg1"/>
                </a:solidFill>
                <a:latin typeface="Calibri" panose="020F0502020204030204" pitchFamily="34" charset="0"/>
              </a:rPr>
              <a:t>‡</a:t>
            </a:r>
            <a:r>
              <a:rPr lang="en-US" altLang="en-US" sz="1200" b="0" dirty="0">
                <a:solidFill>
                  <a:schemeClr val="bg1"/>
                </a:solidFill>
                <a:latin typeface="Calibri" panose="020F0502020204030204" pitchFamily="34" charset="0"/>
              </a:rPr>
              <a:t>Patients who underwent definitive surgery with evaluable pathology sample.</a:t>
            </a:r>
          </a:p>
        </p:txBody>
      </p:sp>
      <p:sp>
        <p:nvSpPr>
          <p:cNvPr id="63" name="TextBox 62">
            <a:extLst>
              <a:ext uri="{FF2B5EF4-FFF2-40B4-BE49-F238E27FC236}">
                <a16:creationId xmlns:a16="http://schemas.microsoft.com/office/drawing/2014/main" id="{2EE30D6D-6EB8-4877-B7E3-BF3BC64A8F07}"/>
              </a:ext>
            </a:extLst>
          </p:cNvPr>
          <p:cNvSpPr txBox="1"/>
          <p:nvPr/>
        </p:nvSpPr>
        <p:spPr>
          <a:xfrm>
            <a:off x="1600200" y="1539254"/>
            <a:ext cx="3819638" cy="584776"/>
          </a:xfrm>
          <a:prstGeom prst="rect">
            <a:avLst/>
          </a:prstGeom>
          <a:noFill/>
        </p:spPr>
        <p:txBody>
          <a:bodyPr wrap="square" rtlCol="0">
            <a:spAutoFit/>
          </a:bodyPr>
          <a:lstStyle/>
          <a:p>
            <a:pPr algn="ctr" defTabSz="914378" eaLnBrk="1" fontAlgn="auto" hangingPunct="1">
              <a:spcBef>
                <a:spcPts val="0"/>
              </a:spcBef>
              <a:spcAft>
                <a:spcPts val="0"/>
              </a:spcAft>
            </a:pPr>
            <a:r>
              <a:rPr lang="en-US" sz="1600" dirty="0">
                <a:solidFill>
                  <a:schemeClr val="bg1"/>
                </a:solidFill>
                <a:latin typeface="Calibri" panose="020F0502020204030204" pitchFamily="34" charset="0"/>
                <a:cs typeface="Calibri" panose="020F0502020204030204" pitchFamily="34" charset="0"/>
              </a:rPr>
              <a:t>OR: 13.94 (99% CI: 3.49-55.75)</a:t>
            </a:r>
            <a:r>
              <a:rPr lang="en-US" sz="1600" baseline="30000" dirty="0">
                <a:solidFill>
                  <a:schemeClr val="bg1"/>
                </a:solidFill>
                <a:latin typeface="Calibri" panose="020F0502020204030204" pitchFamily="34" charset="0"/>
                <a:cs typeface="Calibri" panose="020F0502020204030204" pitchFamily="34" charset="0"/>
              </a:rPr>
              <a:t>†</a:t>
            </a:r>
            <a:endParaRPr lang="en-US" sz="1600" strike="sngStrike" baseline="30000" dirty="0">
              <a:solidFill>
                <a:schemeClr val="bg1"/>
              </a:solidFill>
              <a:latin typeface="Calibri" panose="020F0502020204030204" pitchFamily="34" charset="0"/>
              <a:cs typeface="Calibri" panose="020F0502020204030204" pitchFamily="34" charset="0"/>
            </a:endParaRPr>
          </a:p>
          <a:p>
            <a:pPr algn="ctr" defTabSz="914378" eaLnBrk="1" fontAlgn="auto" hangingPunct="1">
              <a:spcBef>
                <a:spcPts val="0"/>
              </a:spcBef>
              <a:spcAft>
                <a:spcPts val="0"/>
              </a:spcAft>
            </a:pPr>
            <a:r>
              <a:rPr lang="en-US" sz="1600" i="1" dirty="0">
                <a:solidFill>
                  <a:schemeClr val="bg1"/>
                </a:solidFill>
                <a:latin typeface="Calibri" panose="020F0502020204030204" pitchFamily="34" charset="0"/>
                <a:cs typeface="Calibri" panose="020F0502020204030204" pitchFamily="34" charset="0"/>
              </a:rPr>
              <a:t>P </a:t>
            </a:r>
            <a:r>
              <a:rPr lang="en-US" sz="1600" dirty="0">
                <a:solidFill>
                  <a:schemeClr val="bg1"/>
                </a:solidFill>
                <a:latin typeface="Calibri" panose="020F0502020204030204" pitchFamily="34" charset="0"/>
                <a:cs typeface="Calibri" panose="020F0502020204030204" pitchFamily="34" charset="0"/>
              </a:rPr>
              <a:t>&lt;.0001 </a:t>
            </a:r>
          </a:p>
        </p:txBody>
      </p:sp>
      <p:sp>
        <p:nvSpPr>
          <p:cNvPr id="67" name="TextBox 66">
            <a:extLst>
              <a:ext uri="{FF2B5EF4-FFF2-40B4-BE49-F238E27FC236}">
                <a16:creationId xmlns:a16="http://schemas.microsoft.com/office/drawing/2014/main" id="{1B73F440-4ED0-414D-A736-3670B06FD473}"/>
              </a:ext>
            </a:extLst>
          </p:cNvPr>
          <p:cNvSpPr txBox="1"/>
          <p:nvPr/>
        </p:nvSpPr>
        <p:spPr>
          <a:xfrm>
            <a:off x="3357880" y="4277374"/>
            <a:ext cx="2315102" cy="338555"/>
          </a:xfrm>
          <a:prstGeom prst="rect">
            <a:avLst/>
          </a:prstGeom>
          <a:noFill/>
        </p:spPr>
        <p:txBody>
          <a:bodyPr wrap="square" rtlCol="0">
            <a:spAutoFit/>
          </a:bodyPr>
          <a:lstStyle/>
          <a:p>
            <a:pPr algn="ctr" defTabSz="914378" eaLnBrk="1" fontAlgn="auto" hangingPunct="1">
              <a:spcBef>
                <a:spcPts val="0"/>
              </a:spcBef>
              <a:spcAft>
                <a:spcPts val="0"/>
              </a:spcAft>
            </a:pPr>
            <a:r>
              <a:rPr lang="en-US" sz="1600" b="1" dirty="0">
                <a:solidFill>
                  <a:schemeClr val="bg1"/>
                </a:solidFill>
                <a:latin typeface="Calibri" panose="020F0502020204030204" pitchFamily="34" charset="0"/>
                <a:cs typeface="Calibri" panose="020F0502020204030204" pitchFamily="34" charset="0"/>
              </a:rPr>
              <a:t>2.2 (95% CI: 0.6-5.6) </a:t>
            </a:r>
          </a:p>
        </p:txBody>
      </p:sp>
      <p:sp>
        <p:nvSpPr>
          <p:cNvPr id="68" name="TextBox 67">
            <a:extLst>
              <a:ext uri="{FF2B5EF4-FFF2-40B4-BE49-F238E27FC236}">
                <a16:creationId xmlns:a16="http://schemas.microsoft.com/office/drawing/2014/main" id="{087F4588-8EF8-4E0F-A905-57FBB450B666}"/>
              </a:ext>
            </a:extLst>
          </p:cNvPr>
          <p:cNvSpPr txBox="1"/>
          <p:nvPr/>
        </p:nvSpPr>
        <p:spPr>
          <a:xfrm>
            <a:off x="2610876" y="2177761"/>
            <a:ext cx="1829542" cy="338554"/>
          </a:xfrm>
          <a:prstGeom prst="rect">
            <a:avLst/>
          </a:prstGeom>
          <a:noFill/>
        </p:spPr>
        <p:txBody>
          <a:bodyPr wrap="square" rtlCol="0">
            <a:spAutoFit/>
          </a:bodyPr>
          <a:lstStyle/>
          <a:p>
            <a:pPr algn="ctr" defTabSz="914378" eaLnBrk="1" fontAlgn="auto" hangingPunct="1">
              <a:spcBef>
                <a:spcPts val="0"/>
              </a:spcBef>
              <a:spcAft>
                <a:spcPts val="0"/>
              </a:spcAft>
            </a:pPr>
            <a:r>
              <a:rPr lang="en-US" sz="1600" dirty="0">
                <a:solidFill>
                  <a:schemeClr val="bg1"/>
                </a:solidFill>
                <a:latin typeface="Calibri" panose="020F0502020204030204" pitchFamily="34" charset="0"/>
                <a:cs typeface="Calibri" panose="020F0502020204030204" pitchFamily="34" charset="0"/>
              </a:rPr>
              <a:t>Difference: 21.6%</a:t>
            </a:r>
            <a:r>
              <a:rPr lang="en-US" sz="1600" b="1" baseline="30000" dirty="0">
                <a:solidFill>
                  <a:schemeClr val="bg1"/>
                </a:solidFill>
                <a:latin typeface="Calibri" panose="020F0502020204030204" pitchFamily="34" charset="0"/>
                <a:cs typeface="Calibri" panose="020F0502020204030204" pitchFamily="34" charset="0"/>
              </a:rPr>
              <a:t>†</a:t>
            </a:r>
            <a:endParaRPr lang="en-US" sz="1600" dirty="0">
              <a:solidFill>
                <a:schemeClr val="bg1"/>
              </a:solidFill>
              <a:latin typeface="Calibri" panose="020F0502020204030204" pitchFamily="34" charset="0"/>
              <a:cs typeface="Calibri" panose="020F0502020204030204" pitchFamily="34" charset="0"/>
            </a:endParaRPr>
          </a:p>
        </p:txBody>
      </p:sp>
      <p:sp>
        <p:nvSpPr>
          <p:cNvPr id="69" name="TextBox 68">
            <a:extLst>
              <a:ext uri="{FF2B5EF4-FFF2-40B4-BE49-F238E27FC236}">
                <a16:creationId xmlns:a16="http://schemas.microsoft.com/office/drawing/2014/main" id="{1B2E76F2-551B-4C8E-BE00-80C7120D39A6}"/>
              </a:ext>
            </a:extLst>
          </p:cNvPr>
          <p:cNvSpPr txBox="1"/>
          <p:nvPr/>
        </p:nvSpPr>
        <p:spPr>
          <a:xfrm>
            <a:off x="1447610" y="2554013"/>
            <a:ext cx="2521796" cy="338554"/>
          </a:xfrm>
          <a:prstGeom prst="rect">
            <a:avLst/>
          </a:prstGeom>
          <a:noFill/>
        </p:spPr>
        <p:txBody>
          <a:bodyPr wrap="square" rtlCol="0">
            <a:spAutoFit/>
          </a:bodyPr>
          <a:lstStyle/>
          <a:p>
            <a:pPr algn="ctr" defTabSz="914378" eaLnBrk="1" fontAlgn="auto" hangingPunct="1">
              <a:spcBef>
                <a:spcPts val="0"/>
              </a:spcBef>
              <a:spcAft>
                <a:spcPts val="0"/>
              </a:spcAft>
            </a:pPr>
            <a:r>
              <a:rPr lang="en-US" sz="1600" b="1" dirty="0">
                <a:solidFill>
                  <a:schemeClr val="bg1"/>
                </a:solidFill>
                <a:latin typeface="Calibri" panose="020F0502020204030204" pitchFamily="34" charset="0"/>
                <a:cs typeface="Calibri" panose="020F0502020204030204" pitchFamily="34" charset="0"/>
              </a:rPr>
              <a:t>24.0 (95% CI: 18.0-31.0) </a:t>
            </a:r>
          </a:p>
        </p:txBody>
      </p:sp>
      <p:sp>
        <p:nvSpPr>
          <p:cNvPr id="71" name="TextBox 70">
            <a:extLst>
              <a:ext uri="{FF2B5EF4-FFF2-40B4-BE49-F238E27FC236}">
                <a16:creationId xmlns:a16="http://schemas.microsoft.com/office/drawing/2014/main" id="{BD72CB13-CD3A-49D9-8F4A-699FDD4D648A}"/>
              </a:ext>
            </a:extLst>
          </p:cNvPr>
          <p:cNvSpPr txBox="1"/>
          <p:nvPr/>
        </p:nvSpPr>
        <p:spPr>
          <a:xfrm>
            <a:off x="1447800" y="1234454"/>
            <a:ext cx="3876227" cy="43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ctr">
              <a:lnSpc>
                <a:spcPct val="100000"/>
              </a:lnSpc>
              <a:spcBef>
                <a:spcPct val="50000"/>
              </a:spcBef>
              <a:buClrTx/>
              <a:buFontTx/>
              <a:buNone/>
              <a:defRPr b="1">
                <a:solidFill>
                  <a:schemeClr val="bg1"/>
                </a:solidFill>
                <a:latin typeface="Calibri" panose="020F0502020204030204" pitchFamily="34" charset="0"/>
              </a:defRPr>
            </a:lvl1pPr>
          </a:lstStyle>
          <a:p>
            <a:r>
              <a:rPr lang="en-US" dirty="0"/>
              <a:t>Primary Endpoint: ITT (ypT0N0)*</a:t>
            </a:r>
          </a:p>
        </p:txBody>
      </p:sp>
      <p:cxnSp>
        <p:nvCxnSpPr>
          <p:cNvPr id="4" name="Straight Connector 3">
            <a:extLst>
              <a:ext uri="{FF2B5EF4-FFF2-40B4-BE49-F238E27FC236}">
                <a16:creationId xmlns:a16="http://schemas.microsoft.com/office/drawing/2014/main" id="{B33191BA-3C7C-4762-AFDA-20EA2CEBDD54}"/>
              </a:ext>
            </a:extLst>
          </p:cNvPr>
          <p:cNvCxnSpPr>
            <a:cxnSpLocks/>
          </p:cNvCxnSpPr>
          <p:nvPr/>
        </p:nvCxnSpPr>
        <p:spPr bwMode="auto">
          <a:xfrm>
            <a:off x="1457373" y="1671931"/>
            <a:ext cx="101022"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5A4DF54E-7001-461E-A179-E198F6C2ABB3}"/>
              </a:ext>
            </a:extLst>
          </p:cNvPr>
          <p:cNvCxnSpPr>
            <a:cxnSpLocks/>
          </p:cNvCxnSpPr>
          <p:nvPr/>
        </p:nvCxnSpPr>
        <p:spPr bwMode="auto">
          <a:xfrm>
            <a:off x="1457373" y="2459517"/>
            <a:ext cx="101022"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33C9F944-DFAA-42F1-9163-FE92236DCB78}"/>
              </a:ext>
            </a:extLst>
          </p:cNvPr>
          <p:cNvCxnSpPr>
            <a:cxnSpLocks/>
          </p:cNvCxnSpPr>
          <p:nvPr/>
        </p:nvCxnSpPr>
        <p:spPr bwMode="auto">
          <a:xfrm>
            <a:off x="1457373" y="3236944"/>
            <a:ext cx="101022"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63BCCFA2-CACF-4860-87EA-15D68F64097C}"/>
              </a:ext>
            </a:extLst>
          </p:cNvPr>
          <p:cNvCxnSpPr>
            <a:cxnSpLocks/>
          </p:cNvCxnSpPr>
          <p:nvPr/>
        </p:nvCxnSpPr>
        <p:spPr bwMode="auto">
          <a:xfrm>
            <a:off x="1457373" y="4014370"/>
            <a:ext cx="101022"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A8521747-745A-4574-B1ED-086392E7DC12}"/>
              </a:ext>
            </a:extLst>
          </p:cNvPr>
          <p:cNvCxnSpPr>
            <a:cxnSpLocks/>
          </p:cNvCxnSpPr>
          <p:nvPr/>
        </p:nvCxnSpPr>
        <p:spPr bwMode="auto">
          <a:xfrm>
            <a:off x="1457373" y="4791795"/>
            <a:ext cx="101022" cy="0"/>
          </a:xfrm>
          <a:prstGeom prst="line">
            <a:avLst/>
          </a:prstGeom>
          <a:noFill/>
          <a:ln w="28575" cap="flat" cmpd="sng" algn="ctr">
            <a:solidFill>
              <a:schemeClr val="bg1"/>
            </a:solidFill>
            <a:prstDash val="solid"/>
            <a:round/>
            <a:headEnd type="none" w="med" len="med"/>
            <a:tailEnd type="none" w="med" len="med"/>
          </a:ln>
          <a:effectLst/>
        </p:spPr>
      </p:cxnSp>
      <p:sp>
        <p:nvSpPr>
          <p:cNvPr id="6" name="Rectangle 5">
            <a:extLst>
              <a:ext uri="{FF2B5EF4-FFF2-40B4-BE49-F238E27FC236}">
                <a16:creationId xmlns:a16="http://schemas.microsoft.com/office/drawing/2014/main" id="{0ED5DA40-7041-4247-8535-16091C60C3D9}"/>
              </a:ext>
            </a:extLst>
          </p:cNvPr>
          <p:cNvSpPr/>
          <p:nvPr/>
        </p:nvSpPr>
        <p:spPr bwMode="auto">
          <a:xfrm>
            <a:off x="2031422" y="2926056"/>
            <a:ext cx="1097280" cy="187053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B4751EE7-5192-4F32-A3EF-250CC4CEC1A1}"/>
              </a:ext>
            </a:extLst>
          </p:cNvPr>
          <p:cNvSpPr/>
          <p:nvPr/>
        </p:nvSpPr>
        <p:spPr bwMode="auto">
          <a:xfrm>
            <a:off x="3937302" y="4625964"/>
            <a:ext cx="1097280" cy="17062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TextBox 42">
            <a:extLst>
              <a:ext uri="{FF2B5EF4-FFF2-40B4-BE49-F238E27FC236}">
                <a16:creationId xmlns:a16="http://schemas.microsoft.com/office/drawing/2014/main" id="{14FE0412-674E-4067-8775-80C929B4CEE9}"/>
              </a:ext>
            </a:extLst>
          </p:cNvPr>
          <p:cNvSpPr txBox="1"/>
          <p:nvPr/>
        </p:nvSpPr>
        <p:spPr bwMode="auto">
          <a:xfrm>
            <a:off x="1117607" y="2274897"/>
            <a:ext cx="535565" cy="43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44" name="TextBox 43">
            <a:extLst>
              <a:ext uri="{FF2B5EF4-FFF2-40B4-BE49-F238E27FC236}">
                <a16:creationId xmlns:a16="http://schemas.microsoft.com/office/drawing/2014/main" id="{A0A09D7B-EA20-4B78-953E-5CEFD5C0EA13}"/>
              </a:ext>
            </a:extLst>
          </p:cNvPr>
          <p:cNvSpPr txBox="1"/>
          <p:nvPr/>
        </p:nvSpPr>
        <p:spPr bwMode="auto">
          <a:xfrm>
            <a:off x="1094748" y="3027954"/>
            <a:ext cx="535565" cy="43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5" name="TextBox 44">
            <a:extLst>
              <a:ext uri="{FF2B5EF4-FFF2-40B4-BE49-F238E27FC236}">
                <a16:creationId xmlns:a16="http://schemas.microsoft.com/office/drawing/2014/main" id="{35F28980-AC0B-453A-8E7C-D360B486DD81}"/>
              </a:ext>
            </a:extLst>
          </p:cNvPr>
          <p:cNvSpPr txBox="1"/>
          <p:nvPr/>
        </p:nvSpPr>
        <p:spPr bwMode="auto">
          <a:xfrm>
            <a:off x="1113035" y="3807727"/>
            <a:ext cx="535565" cy="43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46" name="TextBox 45">
            <a:extLst>
              <a:ext uri="{FF2B5EF4-FFF2-40B4-BE49-F238E27FC236}">
                <a16:creationId xmlns:a16="http://schemas.microsoft.com/office/drawing/2014/main" id="{E8DF834C-F441-41E8-AAEE-3B7848CA6358}"/>
              </a:ext>
            </a:extLst>
          </p:cNvPr>
          <p:cNvSpPr txBox="1"/>
          <p:nvPr/>
        </p:nvSpPr>
        <p:spPr bwMode="auto">
          <a:xfrm>
            <a:off x="1220724" y="4608081"/>
            <a:ext cx="535565" cy="43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8" name="Freeform: Shape 7">
            <a:extLst>
              <a:ext uri="{FF2B5EF4-FFF2-40B4-BE49-F238E27FC236}">
                <a16:creationId xmlns:a16="http://schemas.microsoft.com/office/drawing/2014/main" id="{3B428AEB-FCDC-4F02-8495-A8CF3ED1DDDB}"/>
              </a:ext>
            </a:extLst>
          </p:cNvPr>
          <p:cNvSpPr/>
          <p:nvPr/>
        </p:nvSpPr>
        <p:spPr bwMode="auto">
          <a:xfrm>
            <a:off x="2557367" y="2144007"/>
            <a:ext cx="1949521" cy="2151744"/>
          </a:xfrm>
          <a:custGeom>
            <a:avLst/>
            <a:gdLst>
              <a:gd name="connsiteX0" fmla="*/ 0 w 1664262"/>
              <a:gd name="connsiteY0" fmla="*/ 307497 h 1836892"/>
              <a:gd name="connsiteX1" fmla="*/ 0 w 1664262"/>
              <a:gd name="connsiteY1" fmla="*/ 0 h 1836892"/>
              <a:gd name="connsiteX2" fmla="*/ 1664262 w 1664262"/>
              <a:gd name="connsiteY2" fmla="*/ 0 h 1836892"/>
              <a:gd name="connsiteX3" fmla="*/ 1664262 w 1664262"/>
              <a:gd name="connsiteY3" fmla="*/ 1836892 h 1836892"/>
            </a:gdLst>
            <a:ahLst/>
            <a:cxnLst>
              <a:cxn ang="0">
                <a:pos x="connsiteX0" y="connsiteY0"/>
              </a:cxn>
              <a:cxn ang="0">
                <a:pos x="connsiteX1" y="connsiteY1"/>
              </a:cxn>
              <a:cxn ang="0">
                <a:pos x="connsiteX2" y="connsiteY2"/>
              </a:cxn>
              <a:cxn ang="0">
                <a:pos x="connsiteX3" y="connsiteY3"/>
              </a:cxn>
            </a:cxnLst>
            <a:rect l="l" t="t" r="r" b="b"/>
            <a:pathLst>
              <a:path w="1664262" h="1836892">
                <a:moveTo>
                  <a:pt x="0" y="307497"/>
                </a:moveTo>
                <a:lnTo>
                  <a:pt x="0" y="0"/>
                </a:lnTo>
                <a:lnTo>
                  <a:pt x="1664262" y="0"/>
                </a:lnTo>
                <a:lnTo>
                  <a:pt x="1664262" y="1836892"/>
                </a:lnTo>
              </a:path>
            </a:pathLst>
          </a:custGeom>
          <a:noFill/>
          <a:ln w="28575">
            <a:solidFill>
              <a:schemeClr val="bg1"/>
            </a:solidFill>
            <a:miter lim="800000"/>
            <a:headEnd/>
            <a:tailEnd/>
          </a:ln>
        </p:spPr>
        <p:txBody>
          <a:bodyPr rtlCol="0" anchor="ctr"/>
          <a:lstStyle/>
          <a:p>
            <a:pPr algn="ctr"/>
            <a:endParaRPr lang="en-US" dirty="0"/>
          </a:p>
        </p:txBody>
      </p:sp>
      <p:sp>
        <p:nvSpPr>
          <p:cNvPr id="48" name="TextBox 47">
            <a:extLst>
              <a:ext uri="{FF2B5EF4-FFF2-40B4-BE49-F238E27FC236}">
                <a16:creationId xmlns:a16="http://schemas.microsoft.com/office/drawing/2014/main" id="{E5793D11-56F2-4047-B1CB-F69A2E1FA2C0}"/>
              </a:ext>
            </a:extLst>
          </p:cNvPr>
          <p:cNvSpPr txBox="1"/>
          <p:nvPr/>
        </p:nvSpPr>
        <p:spPr bwMode="auto">
          <a:xfrm>
            <a:off x="1578656" y="4806066"/>
            <a:ext cx="1960581"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b="1" dirty="0">
                <a:solidFill>
                  <a:schemeClr val="bg1"/>
                </a:solidFill>
                <a:latin typeface="Calibri" panose="020F0502020204030204" pitchFamily="34" charset="0"/>
              </a:rPr>
              <a:t>Nivolumab + CT</a:t>
            </a:r>
          </a:p>
          <a:p>
            <a:pPr algn="ctr">
              <a:spcBef>
                <a:spcPts val="0"/>
              </a:spcBef>
            </a:pPr>
            <a:r>
              <a:rPr lang="en-US" sz="1600" dirty="0">
                <a:solidFill>
                  <a:schemeClr val="bg1"/>
                </a:solidFill>
                <a:latin typeface="Calibri" panose="020F0502020204030204" pitchFamily="34" charset="0"/>
              </a:rPr>
              <a:t>(43/179)</a:t>
            </a:r>
            <a:endParaRPr lang="en-US" sz="1600" b="1" dirty="0">
              <a:solidFill>
                <a:schemeClr val="bg1"/>
              </a:solidFill>
              <a:latin typeface="Calibri" panose="020F0502020204030204" pitchFamily="34" charset="0"/>
            </a:endParaRPr>
          </a:p>
        </p:txBody>
      </p:sp>
      <p:sp>
        <p:nvSpPr>
          <p:cNvPr id="49" name="TextBox 48">
            <a:extLst>
              <a:ext uri="{FF2B5EF4-FFF2-40B4-BE49-F238E27FC236}">
                <a16:creationId xmlns:a16="http://schemas.microsoft.com/office/drawing/2014/main" id="{177A3EA2-6F6F-45D6-821E-00C42348ADC4}"/>
              </a:ext>
            </a:extLst>
          </p:cNvPr>
          <p:cNvSpPr txBox="1"/>
          <p:nvPr/>
        </p:nvSpPr>
        <p:spPr bwMode="auto">
          <a:xfrm>
            <a:off x="3966861" y="4806066"/>
            <a:ext cx="83218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b="1" dirty="0">
                <a:solidFill>
                  <a:schemeClr val="bg1"/>
                </a:solidFill>
                <a:latin typeface="Calibri" panose="020F0502020204030204" pitchFamily="34" charset="0"/>
              </a:rPr>
              <a:t>CT</a:t>
            </a:r>
          </a:p>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(4/179)</a:t>
            </a:r>
          </a:p>
        </p:txBody>
      </p:sp>
      <p:sp>
        <p:nvSpPr>
          <p:cNvPr id="50" name="TextBox 49">
            <a:extLst>
              <a:ext uri="{FF2B5EF4-FFF2-40B4-BE49-F238E27FC236}">
                <a16:creationId xmlns:a16="http://schemas.microsoft.com/office/drawing/2014/main" id="{31C6C423-FB21-4C91-889D-6086283620B8}"/>
              </a:ext>
            </a:extLst>
          </p:cNvPr>
          <p:cNvSpPr txBox="1"/>
          <p:nvPr/>
        </p:nvSpPr>
        <p:spPr bwMode="auto">
          <a:xfrm rot="16200000">
            <a:off x="85708" y="3010577"/>
            <a:ext cx="1785221" cy="43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pCR Rate (%)</a:t>
            </a:r>
          </a:p>
        </p:txBody>
      </p:sp>
      <p:sp>
        <p:nvSpPr>
          <p:cNvPr id="51" name="TextBox 50">
            <a:extLst>
              <a:ext uri="{FF2B5EF4-FFF2-40B4-BE49-F238E27FC236}">
                <a16:creationId xmlns:a16="http://schemas.microsoft.com/office/drawing/2014/main" id="{142A3579-20A4-4CBD-9D10-247CBA68EE61}"/>
              </a:ext>
            </a:extLst>
          </p:cNvPr>
          <p:cNvSpPr txBox="1"/>
          <p:nvPr/>
        </p:nvSpPr>
        <p:spPr bwMode="auto">
          <a:xfrm>
            <a:off x="1064389" y="5077857"/>
            <a:ext cx="6272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n/N =</a:t>
            </a:r>
          </a:p>
        </p:txBody>
      </p:sp>
      <p:sp>
        <p:nvSpPr>
          <p:cNvPr id="2" name="Freeform: Shape 1">
            <a:extLst>
              <a:ext uri="{FF2B5EF4-FFF2-40B4-BE49-F238E27FC236}">
                <a16:creationId xmlns:a16="http://schemas.microsoft.com/office/drawing/2014/main" id="{B01A65B2-0D4D-4DBC-B03D-BC0D9F8BEC9B}"/>
              </a:ext>
            </a:extLst>
          </p:cNvPr>
          <p:cNvSpPr/>
          <p:nvPr/>
        </p:nvSpPr>
        <p:spPr bwMode="auto">
          <a:xfrm>
            <a:off x="1569121" y="1664453"/>
            <a:ext cx="3917279" cy="3128321"/>
          </a:xfrm>
          <a:custGeom>
            <a:avLst/>
            <a:gdLst>
              <a:gd name="connsiteX0" fmla="*/ 0 w 3344092"/>
              <a:gd name="connsiteY0" fmla="*/ 0 h 2668089"/>
              <a:gd name="connsiteX1" fmla="*/ 0 w 3344092"/>
              <a:gd name="connsiteY1" fmla="*/ 2668089 h 2668089"/>
              <a:gd name="connsiteX2" fmla="*/ 3344092 w 3344092"/>
              <a:gd name="connsiteY2" fmla="*/ 2668089 h 2668089"/>
            </a:gdLst>
            <a:ahLst/>
            <a:cxnLst>
              <a:cxn ang="0">
                <a:pos x="connsiteX0" y="connsiteY0"/>
              </a:cxn>
              <a:cxn ang="0">
                <a:pos x="connsiteX1" y="connsiteY1"/>
              </a:cxn>
              <a:cxn ang="0">
                <a:pos x="connsiteX2" y="connsiteY2"/>
              </a:cxn>
            </a:cxnLst>
            <a:rect l="l" t="t" r="r" b="b"/>
            <a:pathLst>
              <a:path w="3344092" h="2668089">
                <a:moveTo>
                  <a:pt x="0" y="0"/>
                </a:moveTo>
                <a:lnTo>
                  <a:pt x="0" y="2668089"/>
                </a:lnTo>
                <a:lnTo>
                  <a:pt x="3344092" y="2668089"/>
                </a:lnTo>
              </a:path>
            </a:pathLst>
          </a:custGeom>
          <a:noFill/>
          <a:ln w="28575">
            <a:solidFill>
              <a:schemeClr val="bg1"/>
            </a:solidFill>
            <a:miter lim="800000"/>
            <a:headEnd/>
            <a:tailEnd/>
          </a:ln>
        </p:spPr>
        <p:txBody>
          <a:bodyPr rtlCol="0" anchor="ctr"/>
          <a:lstStyle/>
          <a:p>
            <a:pPr algn="ctr"/>
            <a:endParaRPr lang="en-US" dirty="0"/>
          </a:p>
        </p:txBody>
      </p:sp>
      <p:sp>
        <p:nvSpPr>
          <p:cNvPr id="91" name="TextBox 90">
            <a:extLst>
              <a:ext uri="{FF2B5EF4-FFF2-40B4-BE49-F238E27FC236}">
                <a16:creationId xmlns:a16="http://schemas.microsoft.com/office/drawing/2014/main" id="{AEE23A16-F8FE-4282-AB50-9FF7EF9E1B68}"/>
              </a:ext>
            </a:extLst>
          </p:cNvPr>
          <p:cNvSpPr txBox="1"/>
          <p:nvPr/>
        </p:nvSpPr>
        <p:spPr bwMode="auto">
          <a:xfrm>
            <a:off x="7680960" y="3106928"/>
            <a:ext cx="155972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b="1" dirty="0">
                <a:solidFill>
                  <a:schemeClr val="bg1"/>
                </a:solidFill>
                <a:latin typeface="Calibri" panose="020F0502020204030204" pitchFamily="34" charset="0"/>
              </a:rPr>
              <a:t>Nivolumab + CT</a:t>
            </a:r>
          </a:p>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(43/141)</a:t>
            </a:r>
          </a:p>
        </p:txBody>
      </p:sp>
      <p:sp>
        <p:nvSpPr>
          <p:cNvPr id="92" name="TextBox 91">
            <a:extLst>
              <a:ext uri="{FF2B5EF4-FFF2-40B4-BE49-F238E27FC236}">
                <a16:creationId xmlns:a16="http://schemas.microsoft.com/office/drawing/2014/main" id="{80C41ACE-E1E8-494E-9F11-5B08E9C27779}"/>
              </a:ext>
            </a:extLst>
          </p:cNvPr>
          <p:cNvSpPr txBox="1"/>
          <p:nvPr/>
        </p:nvSpPr>
        <p:spPr bwMode="auto">
          <a:xfrm>
            <a:off x="9508821" y="3106928"/>
            <a:ext cx="94158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b="1" dirty="0">
                <a:solidFill>
                  <a:schemeClr val="bg1"/>
                </a:solidFill>
                <a:latin typeface="Calibri" panose="020F0502020204030204" pitchFamily="34" charset="0"/>
              </a:rPr>
              <a:t>CT</a:t>
            </a:r>
          </a:p>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(4/126)</a:t>
            </a:r>
          </a:p>
        </p:txBody>
      </p:sp>
      <p:sp>
        <p:nvSpPr>
          <p:cNvPr id="81" name="TextBox 80">
            <a:extLst>
              <a:ext uri="{FF2B5EF4-FFF2-40B4-BE49-F238E27FC236}">
                <a16:creationId xmlns:a16="http://schemas.microsoft.com/office/drawing/2014/main" id="{E2D30FC3-6230-461F-9FA0-A2BD3FDB7E25}"/>
              </a:ext>
            </a:extLst>
          </p:cNvPr>
          <p:cNvSpPr txBox="1"/>
          <p:nvPr/>
        </p:nvSpPr>
        <p:spPr>
          <a:xfrm>
            <a:off x="9656602" y="2642600"/>
            <a:ext cx="607524" cy="338554"/>
          </a:xfrm>
          <a:prstGeom prst="rect">
            <a:avLst/>
          </a:prstGeom>
          <a:noFill/>
        </p:spPr>
        <p:txBody>
          <a:bodyPr wrap="square" rtlCol="0">
            <a:spAutoFit/>
          </a:bodyPr>
          <a:lstStyle/>
          <a:p>
            <a:pPr marL="0" marR="0" lvl="0" indent="0" algn="ctr" defTabSz="914378"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3.2 </a:t>
            </a:r>
          </a:p>
        </p:txBody>
      </p:sp>
      <p:sp>
        <p:nvSpPr>
          <p:cNvPr id="78" name="TextBox 77">
            <a:extLst>
              <a:ext uri="{FF2B5EF4-FFF2-40B4-BE49-F238E27FC236}">
                <a16:creationId xmlns:a16="http://schemas.microsoft.com/office/drawing/2014/main" id="{E82EE7D3-141F-4750-89E4-C5EBC950ECB3}"/>
              </a:ext>
            </a:extLst>
          </p:cNvPr>
          <p:cNvSpPr txBox="1"/>
          <p:nvPr/>
        </p:nvSpPr>
        <p:spPr>
          <a:xfrm>
            <a:off x="7204646" y="1234454"/>
            <a:ext cx="3849836" cy="405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ctr">
              <a:lnSpc>
                <a:spcPct val="100000"/>
              </a:lnSpc>
              <a:spcBef>
                <a:spcPct val="50000"/>
              </a:spcBef>
              <a:buClrTx/>
              <a:buFontTx/>
              <a:buNone/>
              <a:defRPr b="1">
                <a:solidFill>
                  <a:schemeClr val="bg1"/>
                </a:solidFill>
                <a:latin typeface="Calibri" panose="020F0502020204030204" pitchFamily="34" charset="0"/>
              </a:defRPr>
            </a:lvl1pPr>
          </a:lstStyle>
          <a:p>
            <a:r>
              <a:rPr lang="en-US" dirty="0"/>
              <a:t>Patients With Resection</a:t>
            </a:r>
            <a:r>
              <a:rPr lang="en-US" baseline="30000" dirty="0"/>
              <a:t>‡</a:t>
            </a:r>
            <a:r>
              <a:rPr lang="en-US" dirty="0"/>
              <a:t> (ypT0N0)</a:t>
            </a:r>
          </a:p>
        </p:txBody>
      </p:sp>
      <p:sp>
        <p:nvSpPr>
          <p:cNvPr id="79" name="TextBox 78">
            <a:extLst>
              <a:ext uri="{FF2B5EF4-FFF2-40B4-BE49-F238E27FC236}">
                <a16:creationId xmlns:a16="http://schemas.microsoft.com/office/drawing/2014/main" id="{5CCCB927-6E31-41B8-8E01-9C8F3703357C}"/>
              </a:ext>
            </a:extLst>
          </p:cNvPr>
          <p:cNvSpPr txBox="1"/>
          <p:nvPr/>
        </p:nvSpPr>
        <p:spPr>
          <a:xfrm>
            <a:off x="8126993" y="1750646"/>
            <a:ext cx="636446" cy="338554"/>
          </a:xfrm>
          <a:prstGeom prst="rect">
            <a:avLst/>
          </a:prstGeom>
          <a:noFill/>
        </p:spPr>
        <p:txBody>
          <a:bodyPr wrap="square" rtlCol="0">
            <a:spAutoFit/>
          </a:bodyPr>
          <a:lstStyle/>
          <a:p>
            <a:pPr algn="ctr" defTabSz="914378" eaLnBrk="1" fontAlgn="auto" hangingPunct="1">
              <a:spcBef>
                <a:spcPts val="0"/>
              </a:spcBef>
              <a:spcAft>
                <a:spcPts val="0"/>
              </a:spcAft>
            </a:pPr>
            <a:r>
              <a:rPr lang="en-US" sz="1600" b="1" dirty="0">
                <a:solidFill>
                  <a:schemeClr val="bg1"/>
                </a:solidFill>
                <a:latin typeface="Calibri" panose="020F0502020204030204" pitchFamily="34" charset="0"/>
                <a:cs typeface="Calibri" panose="020F0502020204030204" pitchFamily="34" charset="0"/>
              </a:rPr>
              <a:t>30.5 </a:t>
            </a:r>
          </a:p>
        </p:txBody>
      </p:sp>
      <p:cxnSp>
        <p:nvCxnSpPr>
          <p:cNvPr id="12" name="Straight Connector 11">
            <a:extLst>
              <a:ext uri="{FF2B5EF4-FFF2-40B4-BE49-F238E27FC236}">
                <a16:creationId xmlns:a16="http://schemas.microsoft.com/office/drawing/2014/main" id="{C8F2CC18-6500-4056-8D87-D058F4AA7340}"/>
              </a:ext>
            </a:extLst>
          </p:cNvPr>
          <p:cNvCxnSpPr>
            <a:cxnSpLocks/>
          </p:cNvCxnSpPr>
          <p:nvPr/>
        </p:nvCxnSpPr>
        <p:spPr bwMode="auto">
          <a:xfrm>
            <a:off x="7577676" y="1732589"/>
            <a:ext cx="126254"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1BF62EFA-11BB-459F-99EA-5FE20BB9E53D}"/>
              </a:ext>
            </a:extLst>
          </p:cNvPr>
          <p:cNvCxnSpPr>
            <a:cxnSpLocks/>
          </p:cNvCxnSpPr>
          <p:nvPr/>
        </p:nvCxnSpPr>
        <p:spPr bwMode="auto">
          <a:xfrm>
            <a:off x="7577676" y="2076466"/>
            <a:ext cx="126254"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0DA0E5D8-3093-4732-9A4E-69AB97D3AD67}"/>
              </a:ext>
            </a:extLst>
          </p:cNvPr>
          <p:cNvCxnSpPr>
            <a:cxnSpLocks/>
          </p:cNvCxnSpPr>
          <p:nvPr/>
        </p:nvCxnSpPr>
        <p:spPr bwMode="auto">
          <a:xfrm>
            <a:off x="7577676" y="2420343"/>
            <a:ext cx="126254"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D48A46A9-0539-4318-97B7-CAFC9C036FEC}"/>
              </a:ext>
            </a:extLst>
          </p:cNvPr>
          <p:cNvCxnSpPr>
            <a:cxnSpLocks/>
          </p:cNvCxnSpPr>
          <p:nvPr/>
        </p:nvCxnSpPr>
        <p:spPr bwMode="auto">
          <a:xfrm>
            <a:off x="7577676" y="2764221"/>
            <a:ext cx="126254" cy="0"/>
          </a:xfrm>
          <a:prstGeom prst="line">
            <a:avLst/>
          </a:prstGeom>
          <a:noFill/>
          <a:ln w="28575" cap="flat" cmpd="sng" algn="ctr">
            <a:solidFill>
              <a:schemeClr val="bg1"/>
            </a:solidFill>
            <a:prstDash val="solid"/>
            <a:round/>
            <a:headEnd type="none" w="med" len="med"/>
            <a:tailEnd type="none" w="med" len="med"/>
          </a:ln>
          <a:effectLst/>
        </p:spPr>
      </p:cxnSp>
      <p:sp>
        <p:nvSpPr>
          <p:cNvPr id="9" name="Freeform: Shape 8">
            <a:extLst>
              <a:ext uri="{FF2B5EF4-FFF2-40B4-BE49-F238E27FC236}">
                <a16:creationId xmlns:a16="http://schemas.microsoft.com/office/drawing/2014/main" id="{0AF8B46A-824C-4C24-92C3-3FFA2BE54ABF}"/>
              </a:ext>
            </a:extLst>
          </p:cNvPr>
          <p:cNvSpPr/>
          <p:nvPr/>
        </p:nvSpPr>
        <p:spPr bwMode="auto">
          <a:xfrm>
            <a:off x="7693095" y="1726394"/>
            <a:ext cx="3021792" cy="1383051"/>
          </a:xfrm>
          <a:custGeom>
            <a:avLst/>
            <a:gdLst>
              <a:gd name="connsiteX0" fmla="*/ 0 w 2753791"/>
              <a:gd name="connsiteY0" fmla="*/ 0 h 1260389"/>
              <a:gd name="connsiteX1" fmla="*/ 0 w 2753791"/>
              <a:gd name="connsiteY1" fmla="*/ 1260389 h 1260389"/>
              <a:gd name="connsiteX2" fmla="*/ 2753791 w 2753791"/>
              <a:gd name="connsiteY2" fmla="*/ 1260389 h 1260389"/>
            </a:gdLst>
            <a:ahLst/>
            <a:cxnLst>
              <a:cxn ang="0">
                <a:pos x="connsiteX0" y="connsiteY0"/>
              </a:cxn>
              <a:cxn ang="0">
                <a:pos x="connsiteX1" y="connsiteY1"/>
              </a:cxn>
              <a:cxn ang="0">
                <a:pos x="connsiteX2" y="connsiteY2"/>
              </a:cxn>
            </a:cxnLst>
            <a:rect l="l" t="t" r="r" b="b"/>
            <a:pathLst>
              <a:path w="2753791" h="1260389">
                <a:moveTo>
                  <a:pt x="0" y="0"/>
                </a:moveTo>
                <a:lnTo>
                  <a:pt x="0" y="1260389"/>
                </a:lnTo>
                <a:lnTo>
                  <a:pt x="2753791" y="1260389"/>
                </a:lnTo>
              </a:path>
            </a:pathLst>
          </a:custGeom>
          <a:noFill/>
          <a:ln w="28575">
            <a:solidFill>
              <a:schemeClr val="bg1"/>
            </a:solidFill>
            <a:miter lim="800000"/>
            <a:headEnd/>
            <a:tailEnd/>
          </a:ln>
        </p:spPr>
        <p:txBody>
          <a:bodyPr rtlCol="0" anchor="ctr"/>
          <a:lstStyle/>
          <a:p>
            <a:pPr algn="ctr"/>
            <a:endParaRPr lang="en-US" dirty="0"/>
          </a:p>
        </p:txBody>
      </p:sp>
      <p:cxnSp>
        <p:nvCxnSpPr>
          <p:cNvPr id="70" name="Straight Connector 69">
            <a:extLst>
              <a:ext uri="{FF2B5EF4-FFF2-40B4-BE49-F238E27FC236}">
                <a16:creationId xmlns:a16="http://schemas.microsoft.com/office/drawing/2014/main" id="{9E826D8A-4D68-476C-BE81-6585AF9B0F3C}"/>
              </a:ext>
            </a:extLst>
          </p:cNvPr>
          <p:cNvCxnSpPr>
            <a:cxnSpLocks/>
          </p:cNvCxnSpPr>
          <p:nvPr/>
        </p:nvCxnSpPr>
        <p:spPr bwMode="auto">
          <a:xfrm>
            <a:off x="7577676" y="3108097"/>
            <a:ext cx="126254" cy="0"/>
          </a:xfrm>
          <a:prstGeom prst="line">
            <a:avLst/>
          </a:prstGeom>
          <a:noFill/>
          <a:ln w="28575" cap="flat" cmpd="sng" algn="ctr">
            <a:solidFill>
              <a:schemeClr val="bg1"/>
            </a:solidFill>
            <a:prstDash val="solid"/>
            <a:round/>
            <a:headEnd type="none" w="med" len="med"/>
            <a:tailEnd type="none" w="med" len="med"/>
          </a:ln>
          <a:effectLst/>
        </p:spPr>
      </p:cxnSp>
      <p:sp>
        <p:nvSpPr>
          <p:cNvPr id="15" name="TextBox 14">
            <a:extLst>
              <a:ext uri="{FF2B5EF4-FFF2-40B4-BE49-F238E27FC236}">
                <a16:creationId xmlns:a16="http://schemas.microsoft.com/office/drawing/2014/main" id="{31A8B826-22BE-4740-9EA0-EDFF5CF5C4D1}"/>
              </a:ext>
            </a:extLst>
          </p:cNvPr>
          <p:cNvSpPr txBox="1"/>
          <p:nvPr/>
        </p:nvSpPr>
        <p:spPr bwMode="auto">
          <a:xfrm>
            <a:off x="7161258" y="1518288"/>
            <a:ext cx="501695" cy="405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76" name="TextBox 75">
            <a:extLst>
              <a:ext uri="{FF2B5EF4-FFF2-40B4-BE49-F238E27FC236}">
                <a16:creationId xmlns:a16="http://schemas.microsoft.com/office/drawing/2014/main" id="{D8437B51-998A-411D-8986-07FED6FC8498}"/>
              </a:ext>
            </a:extLst>
          </p:cNvPr>
          <p:cNvSpPr txBox="1"/>
          <p:nvPr/>
        </p:nvSpPr>
        <p:spPr bwMode="auto">
          <a:xfrm>
            <a:off x="7161258" y="1870470"/>
            <a:ext cx="501695" cy="405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82" name="TextBox 81">
            <a:extLst>
              <a:ext uri="{FF2B5EF4-FFF2-40B4-BE49-F238E27FC236}">
                <a16:creationId xmlns:a16="http://schemas.microsoft.com/office/drawing/2014/main" id="{B59665AD-61A2-45E3-9F6B-0B0821B8C8F7}"/>
              </a:ext>
            </a:extLst>
          </p:cNvPr>
          <p:cNvSpPr txBox="1"/>
          <p:nvPr/>
        </p:nvSpPr>
        <p:spPr bwMode="auto">
          <a:xfrm>
            <a:off x="7161258" y="2204934"/>
            <a:ext cx="501695" cy="405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2</a:t>
            </a:r>
            <a:r>
              <a:rPr lang="en-US" b="0" dirty="0">
                <a:solidFill>
                  <a:schemeClr val="bg1"/>
                </a:solidFill>
                <a:latin typeface="Calibri" panose="020F0502020204030204" pitchFamily="34" charset="0"/>
              </a:rPr>
              <a:t>0</a:t>
            </a:r>
          </a:p>
        </p:txBody>
      </p:sp>
      <p:sp>
        <p:nvSpPr>
          <p:cNvPr id="84" name="TextBox 83">
            <a:extLst>
              <a:ext uri="{FF2B5EF4-FFF2-40B4-BE49-F238E27FC236}">
                <a16:creationId xmlns:a16="http://schemas.microsoft.com/office/drawing/2014/main" id="{D55783CB-D6CB-40ED-AA27-27A555B9A3C2}"/>
              </a:ext>
            </a:extLst>
          </p:cNvPr>
          <p:cNvSpPr txBox="1"/>
          <p:nvPr/>
        </p:nvSpPr>
        <p:spPr bwMode="auto">
          <a:xfrm>
            <a:off x="7161258" y="2554902"/>
            <a:ext cx="501695" cy="405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1</a:t>
            </a:r>
            <a:r>
              <a:rPr lang="en-US" b="0" dirty="0">
                <a:solidFill>
                  <a:schemeClr val="bg1"/>
                </a:solidFill>
                <a:latin typeface="Calibri" panose="020F0502020204030204" pitchFamily="34" charset="0"/>
              </a:rPr>
              <a:t>0</a:t>
            </a:r>
          </a:p>
        </p:txBody>
      </p:sp>
      <p:sp>
        <p:nvSpPr>
          <p:cNvPr id="88" name="TextBox 87">
            <a:extLst>
              <a:ext uri="{FF2B5EF4-FFF2-40B4-BE49-F238E27FC236}">
                <a16:creationId xmlns:a16="http://schemas.microsoft.com/office/drawing/2014/main" id="{75FC0775-4302-4C27-9EC6-358493CAB949}"/>
              </a:ext>
            </a:extLst>
          </p:cNvPr>
          <p:cNvSpPr txBox="1"/>
          <p:nvPr/>
        </p:nvSpPr>
        <p:spPr bwMode="auto">
          <a:xfrm>
            <a:off x="7296372" y="2891580"/>
            <a:ext cx="328926" cy="405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89" name="TextBox 88">
            <a:extLst>
              <a:ext uri="{FF2B5EF4-FFF2-40B4-BE49-F238E27FC236}">
                <a16:creationId xmlns:a16="http://schemas.microsoft.com/office/drawing/2014/main" id="{8CD186F8-1462-438D-8916-6004A41322B9}"/>
              </a:ext>
            </a:extLst>
          </p:cNvPr>
          <p:cNvSpPr txBox="1"/>
          <p:nvPr/>
        </p:nvSpPr>
        <p:spPr bwMode="auto">
          <a:xfrm>
            <a:off x="7170629" y="3370983"/>
            <a:ext cx="836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n/N =</a:t>
            </a:r>
          </a:p>
        </p:txBody>
      </p:sp>
      <p:sp>
        <p:nvSpPr>
          <p:cNvPr id="90" name="TextBox 89">
            <a:extLst>
              <a:ext uri="{FF2B5EF4-FFF2-40B4-BE49-F238E27FC236}">
                <a16:creationId xmlns:a16="http://schemas.microsoft.com/office/drawing/2014/main" id="{EE3B0A7D-C7F4-477D-8D75-54B190F5C253}"/>
              </a:ext>
            </a:extLst>
          </p:cNvPr>
          <p:cNvSpPr txBox="1"/>
          <p:nvPr/>
        </p:nvSpPr>
        <p:spPr bwMode="auto">
          <a:xfrm rot="16200000">
            <a:off x="6139314" y="2032236"/>
            <a:ext cx="15880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pCR Rate (%)</a:t>
            </a:r>
          </a:p>
        </p:txBody>
      </p:sp>
      <p:sp>
        <p:nvSpPr>
          <p:cNvPr id="16" name="Rectangle 15">
            <a:extLst>
              <a:ext uri="{FF2B5EF4-FFF2-40B4-BE49-F238E27FC236}">
                <a16:creationId xmlns:a16="http://schemas.microsoft.com/office/drawing/2014/main" id="{44B10BDD-A130-4792-98C6-B7C11E380B07}"/>
              </a:ext>
            </a:extLst>
          </p:cNvPr>
          <p:cNvSpPr/>
          <p:nvPr/>
        </p:nvSpPr>
        <p:spPr bwMode="auto">
          <a:xfrm>
            <a:off x="8140949" y="2063764"/>
            <a:ext cx="612640" cy="10299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A2C7657D-E8A1-41AB-901E-F569C2826884}"/>
              </a:ext>
            </a:extLst>
          </p:cNvPr>
          <p:cNvSpPr/>
          <p:nvPr/>
        </p:nvSpPr>
        <p:spPr bwMode="auto">
          <a:xfrm>
            <a:off x="9656501" y="2998773"/>
            <a:ext cx="612640" cy="9489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TextBox 105">
            <a:extLst>
              <a:ext uri="{FF2B5EF4-FFF2-40B4-BE49-F238E27FC236}">
                <a16:creationId xmlns:a16="http://schemas.microsoft.com/office/drawing/2014/main" id="{173A2C20-B557-4E09-A1FC-56D4D1529692}"/>
              </a:ext>
            </a:extLst>
          </p:cNvPr>
          <p:cNvSpPr txBox="1"/>
          <p:nvPr/>
        </p:nvSpPr>
        <p:spPr bwMode="auto">
          <a:xfrm>
            <a:off x="9472447" y="5338509"/>
            <a:ext cx="86879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b="1" dirty="0">
                <a:solidFill>
                  <a:schemeClr val="bg1"/>
                </a:solidFill>
                <a:latin typeface="Calibri" panose="020F0502020204030204" pitchFamily="34" charset="0"/>
              </a:rPr>
              <a:t>CT</a:t>
            </a:r>
          </a:p>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(5/179)</a:t>
            </a:r>
          </a:p>
        </p:txBody>
      </p:sp>
      <p:sp>
        <p:nvSpPr>
          <p:cNvPr id="57" name="TextBox 56">
            <a:extLst>
              <a:ext uri="{FF2B5EF4-FFF2-40B4-BE49-F238E27FC236}">
                <a16:creationId xmlns:a16="http://schemas.microsoft.com/office/drawing/2014/main" id="{81DEFB78-0719-4AE1-A55F-4EF9AE39CE8F}"/>
              </a:ext>
            </a:extLst>
          </p:cNvPr>
          <p:cNvSpPr txBox="1"/>
          <p:nvPr/>
        </p:nvSpPr>
        <p:spPr>
          <a:xfrm>
            <a:off x="8112944" y="4227197"/>
            <a:ext cx="682245" cy="338554"/>
          </a:xfrm>
          <a:prstGeom prst="rect">
            <a:avLst/>
          </a:prstGeom>
          <a:noFill/>
        </p:spPr>
        <p:txBody>
          <a:bodyPr wrap="square" rtlCol="0">
            <a:spAutoFit/>
          </a:bodyPr>
          <a:lstStyle/>
          <a:p>
            <a:pPr marL="0" marR="0" lvl="0" indent="0" algn="ctr" defTabSz="914378"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25.7 </a:t>
            </a:r>
          </a:p>
        </p:txBody>
      </p:sp>
      <p:sp>
        <p:nvSpPr>
          <p:cNvPr id="58" name="TextBox 57">
            <a:extLst>
              <a:ext uri="{FF2B5EF4-FFF2-40B4-BE49-F238E27FC236}">
                <a16:creationId xmlns:a16="http://schemas.microsoft.com/office/drawing/2014/main" id="{69872530-0C57-43D9-BAEC-8968A3B44CE3}"/>
              </a:ext>
            </a:extLst>
          </p:cNvPr>
          <p:cNvSpPr txBox="1"/>
          <p:nvPr/>
        </p:nvSpPr>
        <p:spPr>
          <a:xfrm>
            <a:off x="9603842" y="4940936"/>
            <a:ext cx="597737" cy="338554"/>
          </a:xfrm>
          <a:prstGeom prst="rect">
            <a:avLst/>
          </a:prstGeom>
          <a:noFill/>
        </p:spPr>
        <p:txBody>
          <a:bodyPr wrap="square" rtlCol="0">
            <a:spAutoFit/>
          </a:bodyPr>
          <a:lstStyle/>
          <a:p>
            <a:pPr marL="0" marR="0" lvl="0" indent="0" algn="ctr" defTabSz="914378"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2.8 </a:t>
            </a:r>
          </a:p>
        </p:txBody>
      </p:sp>
      <p:sp>
        <p:nvSpPr>
          <p:cNvPr id="17" name="Freeform: Shape 16">
            <a:extLst>
              <a:ext uri="{FF2B5EF4-FFF2-40B4-BE49-F238E27FC236}">
                <a16:creationId xmlns:a16="http://schemas.microsoft.com/office/drawing/2014/main" id="{3DCFA2D3-0306-4609-ACE3-8FD56ED43029}"/>
              </a:ext>
            </a:extLst>
          </p:cNvPr>
          <p:cNvSpPr/>
          <p:nvPr/>
        </p:nvSpPr>
        <p:spPr bwMode="auto">
          <a:xfrm>
            <a:off x="7698778" y="4089734"/>
            <a:ext cx="2938741" cy="1285483"/>
          </a:xfrm>
          <a:custGeom>
            <a:avLst/>
            <a:gdLst>
              <a:gd name="connsiteX0" fmla="*/ 0 w 2730742"/>
              <a:gd name="connsiteY0" fmla="*/ 0 h 1253252"/>
              <a:gd name="connsiteX1" fmla="*/ 0 w 2730742"/>
              <a:gd name="connsiteY1" fmla="*/ 1253252 h 1253252"/>
              <a:gd name="connsiteX2" fmla="*/ 2730742 w 2730742"/>
              <a:gd name="connsiteY2" fmla="*/ 1253252 h 1253252"/>
            </a:gdLst>
            <a:ahLst/>
            <a:cxnLst>
              <a:cxn ang="0">
                <a:pos x="connsiteX0" y="connsiteY0"/>
              </a:cxn>
              <a:cxn ang="0">
                <a:pos x="connsiteX1" y="connsiteY1"/>
              </a:cxn>
              <a:cxn ang="0">
                <a:pos x="connsiteX2" y="connsiteY2"/>
              </a:cxn>
            </a:cxnLst>
            <a:rect l="l" t="t" r="r" b="b"/>
            <a:pathLst>
              <a:path w="2730742" h="1253252">
                <a:moveTo>
                  <a:pt x="0" y="0"/>
                </a:moveTo>
                <a:lnTo>
                  <a:pt x="0" y="1253252"/>
                </a:lnTo>
                <a:lnTo>
                  <a:pt x="2730742" y="1253252"/>
                </a:lnTo>
              </a:path>
            </a:pathLst>
          </a:custGeom>
          <a:noFill/>
          <a:ln w="28575">
            <a:solidFill>
              <a:schemeClr val="bg1"/>
            </a:solidFill>
            <a:miter lim="800000"/>
            <a:headEnd/>
            <a:tailEnd/>
          </a:ln>
        </p:spPr>
        <p:txBody>
          <a:bodyPr rtlCol="0" anchor="ctr"/>
          <a:lstStyle/>
          <a:p>
            <a:pPr algn="ctr"/>
            <a:endParaRPr lang="en-US" dirty="0"/>
          </a:p>
        </p:txBody>
      </p:sp>
      <p:cxnSp>
        <p:nvCxnSpPr>
          <p:cNvPr id="19" name="Straight Connector 18">
            <a:extLst>
              <a:ext uri="{FF2B5EF4-FFF2-40B4-BE49-F238E27FC236}">
                <a16:creationId xmlns:a16="http://schemas.microsoft.com/office/drawing/2014/main" id="{EABA563D-0449-49CE-B36A-3337378FAAF0}"/>
              </a:ext>
            </a:extLst>
          </p:cNvPr>
          <p:cNvCxnSpPr>
            <a:cxnSpLocks/>
          </p:cNvCxnSpPr>
          <p:nvPr/>
        </p:nvCxnSpPr>
        <p:spPr bwMode="auto">
          <a:xfrm>
            <a:off x="7608768" y="4090240"/>
            <a:ext cx="104242"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9FEF0644-AAE4-4D90-8713-D2FBB9DEF512}"/>
              </a:ext>
            </a:extLst>
          </p:cNvPr>
          <p:cNvCxnSpPr>
            <a:cxnSpLocks/>
          </p:cNvCxnSpPr>
          <p:nvPr/>
        </p:nvCxnSpPr>
        <p:spPr bwMode="auto">
          <a:xfrm>
            <a:off x="7608768" y="4411490"/>
            <a:ext cx="104242"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63CAF67F-55C8-45C0-9DBB-567FCCC24DF9}"/>
              </a:ext>
            </a:extLst>
          </p:cNvPr>
          <p:cNvCxnSpPr>
            <a:cxnSpLocks/>
          </p:cNvCxnSpPr>
          <p:nvPr/>
        </p:nvCxnSpPr>
        <p:spPr bwMode="auto">
          <a:xfrm>
            <a:off x="7608768" y="4732739"/>
            <a:ext cx="104242"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09F5B31F-BF86-4F72-ADA1-257F42A3588D}"/>
              </a:ext>
            </a:extLst>
          </p:cNvPr>
          <p:cNvCxnSpPr>
            <a:cxnSpLocks/>
          </p:cNvCxnSpPr>
          <p:nvPr/>
        </p:nvCxnSpPr>
        <p:spPr bwMode="auto">
          <a:xfrm>
            <a:off x="7608768" y="5053989"/>
            <a:ext cx="104242"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ABD46D6D-734D-4A03-8166-D4F1616FD3EB}"/>
              </a:ext>
            </a:extLst>
          </p:cNvPr>
          <p:cNvCxnSpPr>
            <a:cxnSpLocks/>
          </p:cNvCxnSpPr>
          <p:nvPr/>
        </p:nvCxnSpPr>
        <p:spPr bwMode="auto">
          <a:xfrm>
            <a:off x="7608768" y="5375239"/>
            <a:ext cx="104242" cy="0"/>
          </a:xfrm>
          <a:prstGeom prst="line">
            <a:avLst/>
          </a:prstGeom>
          <a:noFill/>
          <a:ln w="28575" cap="flat" cmpd="sng" algn="ctr">
            <a:solidFill>
              <a:schemeClr val="bg1"/>
            </a:solidFill>
            <a:prstDash val="solid"/>
            <a:round/>
            <a:headEnd type="none" w="med" len="med"/>
            <a:tailEnd type="none" w="med" len="med"/>
          </a:ln>
          <a:effectLst/>
        </p:spPr>
      </p:cxnSp>
      <p:sp>
        <p:nvSpPr>
          <p:cNvPr id="23" name="TextBox 22">
            <a:extLst>
              <a:ext uri="{FF2B5EF4-FFF2-40B4-BE49-F238E27FC236}">
                <a16:creationId xmlns:a16="http://schemas.microsoft.com/office/drawing/2014/main" id="{67DAB8F6-1228-4C65-98FA-5CB5683C6A41}"/>
              </a:ext>
            </a:extLst>
          </p:cNvPr>
          <p:cNvSpPr txBox="1"/>
          <p:nvPr/>
        </p:nvSpPr>
        <p:spPr bwMode="auto">
          <a:xfrm>
            <a:off x="7224230" y="3888879"/>
            <a:ext cx="492025" cy="378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00" name="TextBox 99">
            <a:extLst>
              <a:ext uri="{FF2B5EF4-FFF2-40B4-BE49-F238E27FC236}">
                <a16:creationId xmlns:a16="http://schemas.microsoft.com/office/drawing/2014/main" id="{82DBBCD6-AA40-4861-9CEF-1F53C9826A33}"/>
              </a:ext>
            </a:extLst>
          </p:cNvPr>
          <p:cNvSpPr txBox="1"/>
          <p:nvPr/>
        </p:nvSpPr>
        <p:spPr bwMode="auto">
          <a:xfrm>
            <a:off x="7224230" y="4202842"/>
            <a:ext cx="492025" cy="378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101" name="TextBox 100">
            <a:extLst>
              <a:ext uri="{FF2B5EF4-FFF2-40B4-BE49-F238E27FC236}">
                <a16:creationId xmlns:a16="http://schemas.microsoft.com/office/drawing/2014/main" id="{EEFEF960-02B9-4D57-B4E1-030F0EC52CBE}"/>
              </a:ext>
            </a:extLst>
          </p:cNvPr>
          <p:cNvSpPr txBox="1"/>
          <p:nvPr/>
        </p:nvSpPr>
        <p:spPr bwMode="auto">
          <a:xfrm>
            <a:off x="7224230" y="4524755"/>
            <a:ext cx="492025" cy="378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02" name="TextBox 101">
            <a:extLst>
              <a:ext uri="{FF2B5EF4-FFF2-40B4-BE49-F238E27FC236}">
                <a16:creationId xmlns:a16="http://schemas.microsoft.com/office/drawing/2014/main" id="{2276EBDD-9FE7-4CF1-9C2A-2698DC8B5E35}"/>
              </a:ext>
            </a:extLst>
          </p:cNvPr>
          <p:cNvSpPr txBox="1"/>
          <p:nvPr/>
        </p:nvSpPr>
        <p:spPr bwMode="auto">
          <a:xfrm>
            <a:off x="7224230" y="4850640"/>
            <a:ext cx="492025" cy="378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103" name="TextBox 102">
            <a:extLst>
              <a:ext uri="{FF2B5EF4-FFF2-40B4-BE49-F238E27FC236}">
                <a16:creationId xmlns:a16="http://schemas.microsoft.com/office/drawing/2014/main" id="{F8DFFCAA-48B5-4824-813D-A30355EFBB25}"/>
              </a:ext>
            </a:extLst>
          </p:cNvPr>
          <p:cNvSpPr txBox="1"/>
          <p:nvPr/>
        </p:nvSpPr>
        <p:spPr bwMode="auto">
          <a:xfrm>
            <a:off x="7342697" y="5181826"/>
            <a:ext cx="492025" cy="378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04" name="TextBox 103">
            <a:extLst>
              <a:ext uri="{FF2B5EF4-FFF2-40B4-BE49-F238E27FC236}">
                <a16:creationId xmlns:a16="http://schemas.microsoft.com/office/drawing/2014/main" id="{90A1F103-D929-48DB-8B83-85DD9A4E6FC7}"/>
              </a:ext>
            </a:extLst>
          </p:cNvPr>
          <p:cNvSpPr txBox="1"/>
          <p:nvPr/>
        </p:nvSpPr>
        <p:spPr bwMode="auto">
          <a:xfrm rot="16200000">
            <a:off x="6192437" y="4394226"/>
            <a:ext cx="1641353" cy="397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pCR Rate (%)</a:t>
            </a:r>
          </a:p>
        </p:txBody>
      </p:sp>
      <p:sp>
        <p:nvSpPr>
          <p:cNvPr id="105" name="TextBox 104">
            <a:extLst>
              <a:ext uri="{FF2B5EF4-FFF2-40B4-BE49-F238E27FC236}">
                <a16:creationId xmlns:a16="http://schemas.microsoft.com/office/drawing/2014/main" id="{97478B8F-931B-4C73-9B2E-6EE87F2900C2}"/>
              </a:ext>
            </a:extLst>
          </p:cNvPr>
          <p:cNvSpPr txBox="1"/>
          <p:nvPr/>
        </p:nvSpPr>
        <p:spPr bwMode="auto">
          <a:xfrm>
            <a:off x="7476764" y="5338509"/>
            <a:ext cx="189237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b="1" dirty="0">
                <a:solidFill>
                  <a:schemeClr val="bg1"/>
                </a:solidFill>
                <a:latin typeface="Calibri" panose="020F0502020204030204" pitchFamily="34" charset="0"/>
              </a:rPr>
              <a:t>Nivolumab + CT</a:t>
            </a:r>
          </a:p>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(46/179)</a:t>
            </a:r>
          </a:p>
        </p:txBody>
      </p:sp>
      <p:sp>
        <p:nvSpPr>
          <p:cNvPr id="24" name="Rectangle 23">
            <a:extLst>
              <a:ext uri="{FF2B5EF4-FFF2-40B4-BE49-F238E27FC236}">
                <a16:creationId xmlns:a16="http://schemas.microsoft.com/office/drawing/2014/main" id="{4E05FC56-B1E3-4196-8CD4-1DECCB8A079E}"/>
              </a:ext>
            </a:extLst>
          </p:cNvPr>
          <p:cNvSpPr/>
          <p:nvPr/>
        </p:nvSpPr>
        <p:spPr bwMode="auto">
          <a:xfrm>
            <a:off x="8143879" y="4552320"/>
            <a:ext cx="583958" cy="81033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9BF7EB3C-CB96-4585-B726-462F178514F8}"/>
              </a:ext>
            </a:extLst>
          </p:cNvPr>
          <p:cNvSpPr/>
          <p:nvPr/>
        </p:nvSpPr>
        <p:spPr bwMode="auto">
          <a:xfrm>
            <a:off x="9614805" y="5289754"/>
            <a:ext cx="583958" cy="7290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TextBox 107">
            <a:extLst>
              <a:ext uri="{FF2B5EF4-FFF2-40B4-BE49-F238E27FC236}">
                <a16:creationId xmlns:a16="http://schemas.microsoft.com/office/drawing/2014/main" id="{88B84C24-1DF2-4980-9D61-8FFA4EB23E45}"/>
              </a:ext>
            </a:extLst>
          </p:cNvPr>
          <p:cNvSpPr txBox="1"/>
          <p:nvPr/>
        </p:nvSpPr>
        <p:spPr bwMode="auto">
          <a:xfrm>
            <a:off x="7186747" y="5632673"/>
            <a:ext cx="820041" cy="307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n/N =</a:t>
            </a:r>
          </a:p>
        </p:txBody>
      </p:sp>
    </p:spTree>
    <p:extLst>
      <p:ext uri="{BB962C8B-B14F-4D97-AF65-F5344CB8AC3E}">
        <p14:creationId xmlns:p14="http://schemas.microsoft.com/office/powerpoint/2010/main" val="3449417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C553727-C21F-4592-BB11-600945BDAFE9}"/>
              </a:ext>
            </a:extLst>
          </p:cNvPr>
          <p:cNvSpPr>
            <a:spLocks noGrp="1"/>
          </p:cNvSpPr>
          <p:nvPr>
            <p:ph type="title"/>
          </p:nvPr>
        </p:nvSpPr>
        <p:spPr/>
        <p:txBody>
          <a:bodyPr/>
          <a:lstStyle/>
          <a:p>
            <a:r>
              <a:rPr lang="en-US" dirty="0"/>
              <a:t>CheckMate 816: pCR Subgroup Analysis</a:t>
            </a:r>
            <a:br>
              <a:rPr lang="en-US" dirty="0"/>
            </a:br>
            <a:endParaRPr lang="en-US" dirty="0"/>
          </a:p>
        </p:txBody>
      </p:sp>
      <p:sp>
        <p:nvSpPr>
          <p:cNvPr id="2" name="Content Placeholder 1">
            <a:extLst>
              <a:ext uri="{FF2B5EF4-FFF2-40B4-BE49-F238E27FC236}">
                <a16:creationId xmlns:a16="http://schemas.microsoft.com/office/drawing/2014/main" id="{ED659D80-B781-435D-9DDB-3D66C6A75615}"/>
              </a:ext>
            </a:extLst>
          </p:cNvPr>
          <p:cNvSpPr>
            <a:spLocks noGrp="1"/>
          </p:cNvSpPr>
          <p:nvPr>
            <p:ph idx="1"/>
          </p:nvPr>
        </p:nvSpPr>
        <p:spPr/>
        <p:txBody>
          <a:bodyPr/>
          <a:lstStyle/>
          <a:p>
            <a:endParaRPr lang="en-US"/>
          </a:p>
        </p:txBody>
      </p:sp>
      <p:grpSp>
        <p:nvGrpSpPr>
          <p:cNvPr id="47" name="Group 7">
            <a:extLst>
              <a:ext uri="{FF2B5EF4-FFF2-40B4-BE49-F238E27FC236}">
                <a16:creationId xmlns:a16="http://schemas.microsoft.com/office/drawing/2014/main" id="{93D8CDCE-F5E3-4E5D-9435-4397AA259D3F}"/>
              </a:ext>
            </a:extLst>
          </p:cNvPr>
          <p:cNvGrpSpPr>
            <a:grpSpLocks/>
          </p:cNvGrpSpPr>
          <p:nvPr/>
        </p:nvGrpSpPr>
        <p:grpSpPr bwMode="auto">
          <a:xfrm>
            <a:off x="9389569" y="6216652"/>
            <a:ext cx="2488502" cy="447822"/>
            <a:chOff x="9527309" y="3551529"/>
            <a:chExt cx="2488502" cy="448324"/>
          </a:xfrm>
        </p:grpSpPr>
        <p:pic>
          <p:nvPicPr>
            <p:cNvPr id="48" name="Picture 9">
              <a:extLst>
                <a:ext uri="{FF2B5EF4-FFF2-40B4-BE49-F238E27FC236}">
                  <a16:creationId xmlns:a16="http://schemas.microsoft.com/office/drawing/2014/main" id="{7097E481-79EB-472C-859D-0EAEB71C65E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9" name="Rectangle 8">
              <a:extLst>
                <a:ext uri="{FF2B5EF4-FFF2-40B4-BE49-F238E27FC236}">
                  <a16:creationId xmlns:a16="http://schemas.microsoft.com/office/drawing/2014/main" id="{34B18DDD-1E6D-4CE7-A35A-4E97BDA7CCBB}"/>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50" name="Text Box 15">
            <a:extLst>
              <a:ext uri="{FF2B5EF4-FFF2-40B4-BE49-F238E27FC236}">
                <a16:creationId xmlns:a16="http://schemas.microsoft.com/office/drawing/2014/main" id="{CFF33864-6CC0-4F17-99C6-915F3448B171}"/>
              </a:ext>
            </a:extLst>
          </p:cNvPr>
          <p:cNvSpPr txBox="1">
            <a:spLocks noChangeArrowheads="1"/>
          </p:cNvSpPr>
          <p:nvPr/>
        </p:nvSpPr>
        <p:spPr bwMode="auto">
          <a:xfrm>
            <a:off x="404010" y="636812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Forde. AACR 2021. Abstr CT003.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1" name="Text Box 30">
            <a:extLst>
              <a:ext uri="{FF2B5EF4-FFF2-40B4-BE49-F238E27FC236}">
                <a16:creationId xmlns:a16="http://schemas.microsoft.com/office/drawing/2014/main" id="{56929473-2452-4DEE-9EB2-F4B36F8FE7E8}"/>
              </a:ext>
            </a:extLst>
          </p:cNvPr>
          <p:cNvSpPr txBox="1">
            <a:spLocks noChangeArrowheads="1"/>
          </p:cNvSpPr>
          <p:nvPr/>
        </p:nvSpPr>
        <p:spPr bwMode="auto">
          <a:xfrm>
            <a:off x="775915" y="5919743"/>
            <a:ext cx="2397123"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*Per BIPR in ITT population.</a:t>
            </a:r>
          </a:p>
        </p:txBody>
      </p:sp>
      <p:sp>
        <p:nvSpPr>
          <p:cNvPr id="34" name="Rectangle 33">
            <a:extLst>
              <a:ext uri="{FF2B5EF4-FFF2-40B4-BE49-F238E27FC236}">
                <a16:creationId xmlns:a16="http://schemas.microsoft.com/office/drawing/2014/main" id="{4BC5096E-23ED-49BB-81FB-45DCDB28A352}"/>
              </a:ext>
            </a:extLst>
          </p:cNvPr>
          <p:cNvSpPr/>
          <p:nvPr/>
        </p:nvSpPr>
        <p:spPr>
          <a:xfrm>
            <a:off x="1508316" y="4388514"/>
            <a:ext cx="8348659" cy="358030"/>
          </a:xfrm>
          <a:prstGeom prst="rect">
            <a:avLst/>
          </a:prstGeom>
          <a:solidFill>
            <a:srgbClr val="FFFFFF">
              <a:lumMod val="95000"/>
            </a:srgbClr>
          </a:solidFill>
          <a:ln w="25400" cap="flat" cmpd="sng" algn="ctr">
            <a:noFill/>
            <a:prstDash val="solid"/>
          </a:ln>
          <a:effectLst/>
        </p:spPr>
        <p:txBody>
          <a:bodyPr rtlCol="0" anchor="ct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Trebuchet MS" panose="020B0603020202020204"/>
              <a:ea typeface="+mn-ea"/>
              <a:cs typeface="+mn-cs"/>
            </a:endParaRPr>
          </a:p>
        </p:txBody>
      </p:sp>
      <p:graphicFrame>
        <p:nvGraphicFramePr>
          <p:cNvPr id="35" name="Content Placeholder 3" descr="Table">
            <a:extLst>
              <a:ext uri="{FF2B5EF4-FFF2-40B4-BE49-F238E27FC236}">
                <a16:creationId xmlns:a16="http://schemas.microsoft.com/office/drawing/2014/main" id="{59B89296-0F81-42B8-A3E3-1152EC97C793}"/>
              </a:ext>
            </a:extLst>
          </p:cNvPr>
          <p:cNvGraphicFramePr>
            <a:graphicFrameLocks/>
          </p:cNvGraphicFramePr>
          <p:nvPr>
            <p:extLst>
              <p:ext uri="{D42A27DB-BD31-4B8C-83A1-F6EECF244321}">
                <p14:modId xmlns:p14="http://schemas.microsoft.com/office/powerpoint/2010/main" val="2244214880"/>
              </p:ext>
            </p:extLst>
          </p:nvPr>
        </p:nvGraphicFramePr>
        <p:xfrm>
          <a:off x="698837" y="1082040"/>
          <a:ext cx="10883562" cy="4759229"/>
        </p:xfrm>
        <a:graphic>
          <a:graphicData uri="http://schemas.openxmlformats.org/drawingml/2006/table">
            <a:tbl>
              <a:tblPr firstRow="1" firstCol="1" bandRow="1"/>
              <a:tblGrid>
                <a:gridCol w="2450763">
                  <a:extLst>
                    <a:ext uri="{9D8B030D-6E8A-4147-A177-3AD203B41FA5}">
                      <a16:colId xmlns:a16="http://schemas.microsoft.com/office/drawing/2014/main" val="20000"/>
                    </a:ext>
                  </a:extLst>
                </a:gridCol>
                <a:gridCol w="1402080">
                  <a:extLst>
                    <a:ext uri="{9D8B030D-6E8A-4147-A177-3AD203B41FA5}">
                      <a16:colId xmlns:a16="http://schemas.microsoft.com/office/drawing/2014/main" val="20001"/>
                    </a:ext>
                  </a:extLst>
                </a:gridCol>
                <a:gridCol w="1153073">
                  <a:extLst>
                    <a:ext uri="{9D8B030D-6E8A-4147-A177-3AD203B41FA5}">
                      <a16:colId xmlns:a16="http://schemas.microsoft.com/office/drawing/2014/main" val="20002"/>
                    </a:ext>
                  </a:extLst>
                </a:gridCol>
                <a:gridCol w="4211967">
                  <a:extLst>
                    <a:ext uri="{9D8B030D-6E8A-4147-A177-3AD203B41FA5}">
                      <a16:colId xmlns:a16="http://schemas.microsoft.com/office/drawing/2014/main" val="784882642"/>
                    </a:ext>
                  </a:extLst>
                </a:gridCol>
                <a:gridCol w="1665679">
                  <a:extLst>
                    <a:ext uri="{9D8B030D-6E8A-4147-A177-3AD203B41FA5}">
                      <a16:colId xmlns:a16="http://schemas.microsoft.com/office/drawing/2014/main" val="1863436081"/>
                    </a:ext>
                  </a:extLst>
                </a:gridCol>
              </a:tblGrid>
              <a:tr h="248959">
                <a:tc rowSpan="2">
                  <a:txBody>
                    <a:bodyPr/>
                    <a:lstStyle>
                      <a:lvl1pPr marL="0" algn="l" defTabSz="914400" rtl="0" eaLnBrk="1" latinLnBrk="0" hangingPunct="1">
                        <a:defRPr sz="1800" b="1" kern="1200">
                          <a:solidFill>
                            <a:schemeClr val="bg1"/>
                          </a:solidFill>
                          <a:latin typeface="Trebuchet MS" panose="020B0603020202020204"/>
                        </a:defRPr>
                      </a:lvl1pPr>
                      <a:lvl2pPr marL="457200" algn="l" defTabSz="914400" rtl="0" eaLnBrk="1" latinLnBrk="0" hangingPunct="1">
                        <a:defRPr sz="1800" b="1" kern="1200">
                          <a:solidFill>
                            <a:schemeClr val="bg1"/>
                          </a:solidFill>
                          <a:latin typeface="Trebuchet MS" panose="020B0603020202020204"/>
                        </a:defRPr>
                      </a:lvl2pPr>
                      <a:lvl3pPr marL="914400" algn="l" defTabSz="914400" rtl="0" eaLnBrk="1" latinLnBrk="0" hangingPunct="1">
                        <a:defRPr sz="1800" b="1" kern="1200">
                          <a:solidFill>
                            <a:schemeClr val="bg1"/>
                          </a:solidFill>
                          <a:latin typeface="Trebuchet MS" panose="020B0603020202020204"/>
                        </a:defRPr>
                      </a:lvl3pPr>
                      <a:lvl4pPr marL="1371600" algn="l" defTabSz="914400" rtl="0" eaLnBrk="1" latinLnBrk="0" hangingPunct="1">
                        <a:defRPr sz="1800" b="1" kern="1200">
                          <a:solidFill>
                            <a:schemeClr val="bg1"/>
                          </a:solidFill>
                          <a:latin typeface="Trebuchet MS" panose="020B0603020202020204"/>
                        </a:defRPr>
                      </a:lvl4pPr>
                      <a:lvl5pPr marL="1828800" algn="l" defTabSz="914400" rtl="0" eaLnBrk="1" latinLnBrk="0" hangingPunct="1">
                        <a:defRPr sz="1800" b="1" kern="1200">
                          <a:solidFill>
                            <a:schemeClr val="bg1"/>
                          </a:solidFill>
                          <a:latin typeface="Trebuchet MS" panose="020B0603020202020204"/>
                        </a:defRPr>
                      </a:lvl5pPr>
                      <a:lvl6pPr marL="2286000" algn="l" defTabSz="914400" rtl="0" eaLnBrk="1" latinLnBrk="0" hangingPunct="1">
                        <a:defRPr sz="1800" b="1" kern="1200">
                          <a:solidFill>
                            <a:schemeClr val="bg1"/>
                          </a:solidFill>
                          <a:latin typeface="Trebuchet MS" panose="020B0603020202020204"/>
                        </a:defRPr>
                      </a:lvl6pPr>
                      <a:lvl7pPr marL="2743200" algn="l" defTabSz="914400" rtl="0" eaLnBrk="1" latinLnBrk="0" hangingPunct="1">
                        <a:defRPr sz="1800" b="1" kern="1200">
                          <a:solidFill>
                            <a:schemeClr val="bg1"/>
                          </a:solidFill>
                          <a:latin typeface="Trebuchet MS" panose="020B0603020202020204"/>
                        </a:defRPr>
                      </a:lvl7pPr>
                      <a:lvl8pPr marL="3200400" algn="l" defTabSz="914400" rtl="0" eaLnBrk="1" latinLnBrk="0" hangingPunct="1">
                        <a:defRPr sz="1800" b="1" kern="1200">
                          <a:solidFill>
                            <a:schemeClr val="bg1"/>
                          </a:solidFill>
                          <a:latin typeface="Trebuchet MS" panose="020B0603020202020204"/>
                        </a:defRPr>
                      </a:lvl8pPr>
                      <a:lvl9pPr marL="3657600" algn="l" defTabSz="914400" rtl="0" eaLnBrk="1" latinLnBrk="0" hangingPunct="1">
                        <a:defRPr sz="1800" b="1" kern="1200">
                          <a:solidFill>
                            <a:schemeClr val="bg1"/>
                          </a:solidFill>
                          <a:latin typeface="Trebuchet MS" panose="020B0603020202020204"/>
                        </a:defRPr>
                      </a:lvl9pPr>
                    </a:lstStyle>
                    <a:p>
                      <a:r>
                        <a:rPr lang="en-US" sz="1400" cap="none" baseline="0" dirty="0">
                          <a:solidFill>
                            <a:schemeClr val="tx1"/>
                          </a:solidFill>
                          <a:latin typeface="Calibri" panose="020F0502020204030204" pitchFamily="34" charset="0"/>
                          <a:cs typeface="Calibri" panose="020F0502020204030204" pitchFamily="34" charset="0"/>
                        </a:rPr>
                        <a:t>Subgroup</a:t>
                      </a:r>
                    </a:p>
                  </a:txBody>
                  <a:tcPr marL="51435" marR="51435" marT="0" marB="0" anchor="ctr">
                    <a:lnL w="9525" cap="flat" cmpd="sng" algn="ctr">
                      <a:solidFill>
                        <a:srgbClr val="595454">
                          <a:shade val="95000"/>
                          <a:satMod val="105000"/>
                        </a:srgbClr>
                      </a:solidFill>
                      <a:prstDash val="solid"/>
                    </a:lnL>
                    <a:lnR w="12700" cap="flat" cmpd="sng" algn="ctr">
                      <a:solidFill>
                        <a:srgbClr val="FFFFFF"/>
                      </a:solidFill>
                      <a:prstDash val="solid"/>
                      <a:round/>
                      <a:headEnd type="none" w="med" len="med"/>
                      <a:tailEnd type="none" w="med" len="med"/>
                    </a:lnR>
                    <a:lnT w="9525" cap="flat" cmpd="sng" algn="ctr">
                      <a:solidFill>
                        <a:srgbClr val="595454">
                          <a:shade val="95000"/>
                          <a:satMod val="105000"/>
                        </a:srgbClr>
                      </a:solid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gridSpan="2">
                  <a:txBody>
                    <a:bodyPr/>
                    <a:lstStyle>
                      <a:lvl1pPr marL="0" algn="l" defTabSz="914400" rtl="0" eaLnBrk="1" latinLnBrk="0" hangingPunct="1">
                        <a:defRPr sz="1800" b="1" kern="1200">
                          <a:solidFill>
                            <a:schemeClr val="bg1"/>
                          </a:solidFill>
                          <a:latin typeface="Trebuchet MS" panose="020B0603020202020204"/>
                        </a:defRPr>
                      </a:lvl1pPr>
                      <a:lvl2pPr marL="457200" algn="l" defTabSz="914400" rtl="0" eaLnBrk="1" latinLnBrk="0" hangingPunct="1">
                        <a:defRPr sz="1800" b="1" kern="1200">
                          <a:solidFill>
                            <a:schemeClr val="bg1"/>
                          </a:solidFill>
                          <a:latin typeface="Trebuchet MS" panose="020B0603020202020204"/>
                        </a:defRPr>
                      </a:lvl2pPr>
                      <a:lvl3pPr marL="914400" algn="l" defTabSz="914400" rtl="0" eaLnBrk="1" latinLnBrk="0" hangingPunct="1">
                        <a:defRPr sz="1800" b="1" kern="1200">
                          <a:solidFill>
                            <a:schemeClr val="bg1"/>
                          </a:solidFill>
                          <a:latin typeface="Trebuchet MS" panose="020B0603020202020204"/>
                        </a:defRPr>
                      </a:lvl3pPr>
                      <a:lvl4pPr marL="1371600" algn="l" defTabSz="914400" rtl="0" eaLnBrk="1" latinLnBrk="0" hangingPunct="1">
                        <a:defRPr sz="1800" b="1" kern="1200">
                          <a:solidFill>
                            <a:schemeClr val="bg1"/>
                          </a:solidFill>
                          <a:latin typeface="Trebuchet MS" panose="020B0603020202020204"/>
                        </a:defRPr>
                      </a:lvl4pPr>
                      <a:lvl5pPr marL="1828800" algn="l" defTabSz="914400" rtl="0" eaLnBrk="1" latinLnBrk="0" hangingPunct="1">
                        <a:defRPr sz="1800" b="1" kern="1200">
                          <a:solidFill>
                            <a:schemeClr val="bg1"/>
                          </a:solidFill>
                          <a:latin typeface="Trebuchet MS" panose="020B0603020202020204"/>
                        </a:defRPr>
                      </a:lvl5pPr>
                      <a:lvl6pPr marL="2286000" algn="l" defTabSz="914400" rtl="0" eaLnBrk="1" latinLnBrk="0" hangingPunct="1">
                        <a:defRPr sz="1800" b="1" kern="1200">
                          <a:solidFill>
                            <a:schemeClr val="bg1"/>
                          </a:solidFill>
                          <a:latin typeface="Trebuchet MS" panose="020B0603020202020204"/>
                        </a:defRPr>
                      </a:lvl6pPr>
                      <a:lvl7pPr marL="2743200" algn="l" defTabSz="914400" rtl="0" eaLnBrk="1" latinLnBrk="0" hangingPunct="1">
                        <a:defRPr sz="1800" b="1" kern="1200">
                          <a:solidFill>
                            <a:schemeClr val="bg1"/>
                          </a:solidFill>
                          <a:latin typeface="Trebuchet MS" panose="020B0603020202020204"/>
                        </a:defRPr>
                      </a:lvl7pPr>
                      <a:lvl8pPr marL="3200400" algn="l" defTabSz="914400" rtl="0" eaLnBrk="1" latinLnBrk="0" hangingPunct="1">
                        <a:defRPr sz="1800" b="1" kern="1200">
                          <a:solidFill>
                            <a:schemeClr val="bg1"/>
                          </a:solidFill>
                          <a:latin typeface="Trebuchet MS" panose="020B0603020202020204"/>
                        </a:defRPr>
                      </a:lvl8pPr>
                      <a:lvl9pPr marL="3657600" algn="l" defTabSz="914400" rtl="0" eaLnBrk="1" latinLnBrk="0" hangingPunct="1">
                        <a:defRPr sz="1800" b="1" kern="1200">
                          <a:solidFill>
                            <a:schemeClr val="bg1"/>
                          </a:solidFill>
                          <a:latin typeface="Trebuchet MS" panose="020B0603020202020204"/>
                        </a:defRPr>
                      </a:lvl9pPr>
                    </a:lstStyle>
                    <a:p>
                      <a:pPr algn="ctr"/>
                      <a:r>
                        <a:rPr lang="en-US" sz="1400" kern="1200" cap="none" baseline="0" dirty="0">
                          <a:solidFill>
                            <a:schemeClr val="tx1"/>
                          </a:solidFill>
                          <a:latin typeface="Calibri" panose="020F0502020204030204" pitchFamily="34" charset="0"/>
                          <a:ea typeface="+mn-ea"/>
                          <a:cs typeface="Calibri" panose="020F0502020204030204" pitchFamily="34" charset="0"/>
                        </a:rPr>
                        <a:t>pCR* Rate, %</a:t>
                      </a:r>
                    </a:p>
                  </a:txBody>
                  <a:tcPr marL="51435" marR="51435"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595454">
                          <a:shade val="95000"/>
                          <a:satMod val="105000"/>
                        </a:srgbClr>
                      </a:solidFill>
                      <a:prstDash val="soli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endParaRPr lang="en-US"/>
                    </a:p>
                  </a:txBody>
                  <a:tcPr marL="68580" marR="68580" marT="0" marB="0" anchor="ctr">
                    <a:solidFill>
                      <a:schemeClr val="tx1"/>
                    </a:solidFill>
                  </a:tcPr>
                </a:tc>
                <a:tc rowSpan="2">
                  <a:txBody>
                    <a:bodyPr/>
                    <a:lstStyle>
                      <a:lvl1pPr marL="0" algn="l" defTabSz="914400" rtl="0" eaLnBrk="1" latinLnBrk="0" hangingPunct="1">
                        <a:defRPr sz="1800" b="1" kern="1200">
                          <a:solidFill>
                            <a:schemeClr val="bg1"/>
                          </a:solidFill>
                          <a:latin typeface="Trebuchet MS" panose="020B0603020202020204"/>
                        </a:defRPr>
                      </a:lvl1pPr>
                      <a:lvl2pPr marL="457200" algn="l" defTabSz="914400" rtl="0" eaLnBrk="1" latinLnBrk="0" hangingPunct="1">
                        <a:defRPr sz="1800" b="1" kern="1200">
                          <a:solidFill>
                            <a:schemeClr val="bg1"/>
                          </a:solidFill>
                          <a:latin typeface="Trebuchet MS" panose="020B0603020202020204"/>
                        </a:defRPr>
                      </a:lvl2pPr>
                      <a:lvl3pPr marL="914400" algn="l" defTabSz="914400" rtl="0" eaLnBrk="1" latinLnBrk="0" hangingPunct="1">
                        <a:defRPr sz="1800" b="1" kern="1200">
                          <a:solidFill>
                            <a:schemeClr val="bg1"/>
                          </a:solidFill>
                          <a:latin typeface="Trebuchet MS" panose="020B0603020202020204"/>
                        </a:defRPr>
                      </a:lvl3pPr>
                      <a:lvl4pPr marL="1371600" algn="l" defTabSz="914400" rtl="0" eaLnBrk="1" latinLnBrk="0" hangingPunct="1">
                        <a:defRPr sz="1800" b="1" kern="1200">
                          <a:solidFill>
                            <a:schemeClr val="bg1"/>
                          </a:solidFill>
                          <a:latin typeface="Trebuchet MS" panose="020B0603020202020204"/>
                        </a:defRPr>
                      </a:lvl4pPr>
                      <a:lvl5pPr marL="1828800" algn="l" defTabSz="914400" rtl="0" eaLnBrk="1" latinLnBrk="0" hangingPunct="1">
                        <a:defRPr sz="1800" b="1" kern="1200">
                          <a:solidFill>
                            <a:schemeClr val="bg1"/>
                          </a:solidFill>
                          <a:latin typeface="Trebuchet MS" panose="020B0603020202020204"/>
                        </a:defRPr>
                      </a:lvl5pPr>
                      <a:lvl6pPr marL="2286000" algn="l" defTabSz="914400" rtl="0" eaLnBrk="1" latinLnBrk="0" hangingPunct="1">
                        <a:defRPr sz="1800" b="1" kern="1200">
                          <a:solidFill>
                            <a:schemeClr val="bg1"/>
                          </a:solidFill>
                          <a:latin typeface="Trebuchet MS" panose="020B0603020202020204"/>
                        </a:defRPr>
                      </a:lvl6pPr>
                      <a:lvl7pPr marL="2743200" algn="l" defTabSz="914400" rtl="0" eaLnBrk="1" latinLnBrk="0" hangingPunct="1">
                        <a:defRPr sz="1800" b="1" kern="1200">
                          <a:solidFill>
                            <a:schemeClr val="bg1"/>
                          </a:solidFill>
                          <a:latin typeface="Trebuchet MS" panose="020B0603020202020204"/>
                        </a:defRPr>
                      </a:lvl7pPr>
                      <a:lvl8pPr marL="3200400" algn="l" defTabSz="914400" rtl="0" eaLnBrk="1" latinLnBrk="0" hangingPunct="1">
                        <a:defRPr sz="1800" b="1" kern="1200">
                          <a:solidFill>
                            <a:schemeClr val="bg1"/>
                          </a:solidFill>
                          <a:latin typeface="Trebuchet MS" panose="020B0603020202020204"/>
                        </a:defRPr>
                      </a:lvl8pPr>
                      <a:lvl9pPr marL="3657600" algn="l" defTabSz="914400" rtl="0" eaLnBrk="1" latinLnBrk="0" hangingPunct="1">
                        <a:defRPr sz="1800" b="1" kern="1200">
                          <a:solidFill>
                            <a:schemeClr val="bg1"/>
                          </a:solidFill>
                          <a:latin typeface="Trebuchet MS" panose="020B0603020202020204"/>
                        </a:defRPr>
                      </a:lvl9pPr>
                    </a:lstStyle>
                    <a:p>
                      <a:pPr algn="ctr"/>
                      <a:r>
                        <a:rPr lang="en-US" sz="1400" cap="none" baseline="0" dirty="0">
                          <a:solidFill>
                            <a:schemeClr val="tx1"/>
                          </a:solidFill>
                          <a:latin typeface="Calibri" panose="020F0502020204030204" pitchFamily="34" charset="0"/>
                          <a:cs typeface="Calibri" panose="020F0502020204030204" pitchFamily="34" charset="0"/>
                        </a:rPr>
                        <a:t>Unweighted pCR Difference, % (95% CI) </a:t>
                      </a:r>
                    </a:p>
                  </a:txBody>
                  <a:tcPr marL="51435" marR="51435"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595454">
                          <a:shade val="95000"/>
                          <a:satMod val="105000"/>
                        </a:srgbClr>
                      </a:solid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rowSpan="2">
                  <a:txBody>
                    <a:bodyPr/>
                    <a:lstStyle>
                      <a:lvl1pPr marL="0" algn="l" defTabSz="914400" rtl="0" eaLnBrk="1" latinLnBrk="0" hangingPunct="1">
                        <a:defRPr sz="1800" b="1" kern="1200">
                          <a:solidFill>
                            <a:schemeClr val="bg1"/>
                          </a:solidFill>
                          <a:latin typeface="Trebuchet MS" panose="020B0603020202020204"/>
                        </a:defRPr>
                      </a:lvl1pPr>
                      <a:lvl2pPr marL="457200" algn="l" defTabSz="914400" rtl="0" eaLnBrk="1" latinLnBrk="0" hangingPunct="1">
                        <a:defRPr sz="1800" b="1" kern="1200">
                          <a:solidFill>
                            <a:schemeClr val="bg1"/>
                          </a:solidFill>
                          <a:latin typeface="Trebuchet MS" panose="020B0603020202020204"/>
                        </a:defRPr>
                      </a:lvl2pPr>
                      <a:lvl3pPr marL="914400" algn="l" defTabSz="914400" rtl="0" eaLnBrk="1" latinLnBrk="0" hangingPunct="1">
                        <a:defRPr sz="1800" b="1" kern="1200">
                          <a:solidFill>
                            <a:schemeClr val="bg1"/>
                          </a:solidFill>
                          <a:latin typeface="Trebuchet MS" panose="020B0603020202020204"/>
                        </a:defRPr>
                      </a:lvl3pPr>
                      <a:lvl4pPr marL="1371600" algn="l" defTabSz="914400" rtl="0" eaLnBrk="1" latinLnBrk="0" hangingPunct="1">
                        <a:defRPr sz="1800" b="1" kern="1200">
                          <a:solidFill>
                            <a:schemeClr val="bg1"/>
                          </a:solidFill>
                          <a:latin typeface="Trebuchet MS" panose="020B0603020202020204"/>
                        </a:defRPr>
                      </a:lvl4pPr>
                      <a:lvl5pPr marL="1828800" algn="l" defTabSz="914400" rtl="0" eaLnBrk="1" latinLnBrk="0" hangingPunct="1">
                        <a:defRPr sz="1800" b="1" kern="1200">
                          <a:solidFill>
                            <a:schemeClr val="bg1"/>
                          </a:solidFill>
                          <a:latin typeface="Trebuchet MS" panose="020B0603020202020204"/>
                        </a:defRPr>
                      </a:lvl5pPr>
                      <a:lvl6pPr marL="2286000" algn="l" defTabSz="914400" rtl="0" eaLnBrk="1" latinLnBrk="0" hangingPunct="1">
                        <a:defRPr sz="1800" b="1" kern="1200">
                          <a:solidFill>
                            <a:schemeClr val="bg1"/>
                          </a:solidFill>
                          <a:latin typeface="Trebuchet MS" panose="020B0603020202020204"/>
                        </a:defRPr>
                      </a:lvl6pPr>
                      <a:lvl7pPr marL="2743200" algn="l" defTabSz="914400" rtl="0" eaLnBrk="1" latinLnBrk="0" hangingPunct="1">
                        <a:defRPr sz="1800" b="1" kern="1200">
                          <a:solidFill>
                            <a:schemeClr val="bg1"/>
                          </a:solidFill>
                          <a:latin typeface="Trebuchet MS" panose="020B0603020202020204"/>
                        </a:defRPr>
                      </a:lvl7pPr>
                      <a:lvl8pPr marL="3200400" algn="l" defTabSz="914400" rtl="0" eaLnBrk="1" latinLnBrk="0" hangingPunct="1">
                        <a:defRPr sz="1800" b="1" kern="1200">
                          <a:solidFill>
                            <a:schemeClr val="bg1"/>
                          </a:solidFill>
                          <a:latin typeface="Trebuchet MS" panose="020B0603020202020204"/>
                        </a:defRPr>
                      </a:lvl8pPr>
                      <a:lvl9pPr marL="3657600" algn="l" defTabSz="914400" rtl="0" eaLnBrk="1" latinLnBrk="0" hangingPunct="1">
                        <a:defRPr sz="1800" b="1" kern="1200">
                          <a:solidFill>
                            <a:schemeClr val="bg1"/>
                          </a:solidFill>
                          <a:latin typeface="Trebuchet MS" panose="020B0603020202020204"/>
                        </a:defRPr>
                      </a:lvl9p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1400" cap="none" baseline="0" dirty="0">
                          <a:solidFill>
                            <a:schemeClr val="tx1"/>
                          </a:solidFill>
                          <a:latin typeface="Calibri" panose="020F0502020204030204" pitchFamily="34" charset="0"/>
                          <a:cs typeface="Calibri" panose="020F0502020204030204" pitchFamily="34" charset="0"/>
                        </a:rPr>
                        <a:t>Unweighted pCR Difference, %</a:t>
                      </a:r>
                    </a:p>
                  </a:txBody>
                  <a:tcPr marL="51435" marR="51435" marT="0" marB="0" anchor="ctr">
                    <a:lnL w="12700" cap="flat" cmpd="sng" algn="ctr">
                      <a:solidFill>
                        <a:srgbClr val="FFFFFF"/>
                      </a:solidFill>
                      <a:prstDash val="solid"/>
                      <a:round/>
                      <a:headEnd type="none" w="med" len="med"/>
                      <a:tailEnd type="none" w="med" len="med"/>
                    </a:lnL>
                    <a:lnR w="9525" cap="flat" cmpd="sng" algn="ctr">
                      <a:solidFill>
                        <a:srgbClr val="595454">
                          <a:shade val="95000"/>
                          <a:satMod val="105000"/>
                        </a:srgbClr>
                      </a:solidFill>
                      <a:prstDash val="solid"/>
                    </a:lnR>
                    <a:lnT w="9525" cap="flat" cmpd="sng" algn="ctr">
                      <a:solidFill>
                        <a:srgbClr val="595454">
                          <a:shade val="95000"/>
                          <a:satMod val="105000"/>
                        </a:srgbClr>
                      </a:solid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00"/>
                  </a:ext>
                </a:extLst>
              </a:tr>
              <a:tr h="360826">
                <a:tc vMerge="1">
                  <a:txBody>
                    <a:bodyPr/>
                    <a:lstStyle/>
                    <a:p>
                      <a:endParaRPr lang="en-US" sz="1200" cap="none" baseline="0">
                        <a:solidFill>
                          <a:schemeClr val="bg1"/>
                        </a:solidFill>
                      </a:endParaRPr>
                    </a:p>
                  </a:txBody>
                  <a:tcPr marL="68580" marR="68580" marT="0" marB="0" anchor="ctr">
                    <a:solidFill>
                      <a:schemeClr val="tx1"/>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algn="ctr"/>
                      <a:r>
                        <a:rPr lang="en-US" sz="1400" b="1" cap="none" baseline="0" dirty="0">
                          <a:solidFill>
                            <a:schemeClr val="tx1"/>
                          </a:solidFill>
                          <a:latin typeface="Calibri" panose="020F0502020204030204" pitchFamily="34" charset="0"/>
                          <a:cs typeface="Calibri" panose="020F0502020204030204" pitchFamily="34" charset="0"/>
                        </a:rPr>
                        <a:t>Nivolumab + CT</a:t>
                      </a:r>
                    </a:p>
                    <a:p>
                      <a:pPr algn="ctr"/>
                      <a:r>
                        <a:rPr lang="en-US" sz="1400" b="1" cap="none" baseline="0" dirty="0">
                          <a:solidFill>
                            <a:schemeClr val="tx1"/>
                          </a:solidFill>
                          <a:latin typeface="Calibri" panose="020F0502020204030204" pitchFamily="34" charset="0"/>
                          <a:cs typeface="Calibri" panose="020F0502020204030204" pitchFamily="34" charset="0"/>
                        </a:rPr>
                        <a:t> (n = 179)</a:t>
                      </a:r>
                    </a:p>
                  </a:txBody>
                  <a:tcPr marL="51435" marR="51435"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algn="ctr"/>
                      <a:r>
                        <a:rPr lang="en-US" sz="1400" b="1" cap="none" baseline="0" dirty="0">
                          <a:solidFill>
                            <a:schemeClr val="tx1"/>
                          </a:solidFill>
                          <a:latin typeface="Calibri" panose="020F0502020204030204" pitchFamily="34" charset="0"/>
                          <a:cs typeface="Calibri" panose="020F0502020204030204" pitchFamily="34" charset="0"/>
                        </a:rPr>
                        <a:t>CT</a:t>
                      </a:r>
                    </a:p>
                    <a:p>
                      <a:pPr algn="ctr"/>
                      <a:r>
                        <a:rPr lang="en-US" sz="1400" b="1" cap="none" baseline="0" dirty="0">
                          <a:solidFill>
                            <a:schemeClr val="tx1"/>
                          </a:solidFill>
                          <a:latin typeface="Calibri" panose="020F0502020204030204" pitchFamily="34" charset="0"/>
                          <a:cs typeface="Calibri" panose="020F0502020204030204" pitchFamily="34" charset="0"/>
                        </a:rPr>
                        <a:t>(n = 179)</a:t>
                      </a:r>
                    </a:p>
                  </a:txBody>
                  <a:tcPr marL="51435" marR="51435"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vMerge="1">
                  <a:txBody>
                    <a:bodyPr/>
                    <a:lstStyle/>
                    <a:p>
                      <a:pPr algn="ctr"/>
                      <a:endParaRPr lang="en-US" sz="1200" cap="none" baseline="0">
                        <a:solidFill>
                          <a:schemeClr val="bg1"/>
                        </a:solidFill>
                      </a:endParaRPr>
                    </a:p>
                  </a:txBody>
                  <a:tcPr marL="68580" marR="68580" marT="0" marB="0" anchor="ctr">
                    <a:solidFill>
                      <a:schemeClr val="tx1"/>
                    </a:solidFill>
                  </a:tcPr>
                </a:tc>
                <a:tc vMerge="1">
                  <a:txBody>
                    <a:bodyPr/>
                    <a:lstStyle/>
                    <a:p>
                      <a:endParaRPr lang="en-US"/>
                    </a:p>
                  </a:txBody>
                  <a:tcPr/>
                </a:tc>
                <a:extLst>
                  <a:ext uri="{0D108BD9-81ED-4DB2-BD59-A6C34878D82A}">
                    <a16:rowId xmlns:a16="http://schemas.microsoft.com/office/drawing/2014/main" val="51148014"/>
                  </a:ext>
                </a:extLst>
              </a:tr>
              <a:tr h="210248">
                <a:tc>
                  <a:txBody>
                    <a:bodyPr/>
                    <a:lstStyle>
                      <a:lvl1pPr marL="0" algn="l" defTabSz="914400" rtl="0" eaLnBrk="1" latinLnBrk="0" hangingPunct="1">
                        <a:defRPr sz="1800" b="1" kern="1200">
                          <a:solidFill>
                            <a:schemeClr val="tx1"/>
                          </a:solidFill>
                          <a:latin typeface="Trebuchet MS" panose="020B0603020202020204"/>
                        </a:defRPr>
                      </a:lvl1pPr>
                      <a:lvl2pPr marL="457200" algn="l" defTabSz="914400" rtl="0" eaLnBrk="1" latinLnBrk="0" hangingPunct="1">
                        <a:defRPr sz="1800" b="1" kern="1200">
                          <a:solidFill>
                            <a:schemeClr val="tx1"/>
                          </a:solidFill>
                          <a:latin typeface="Trebuchet MS" panose="020B0603020202020204"/>
                        </a:defRPr>
                      </a:lvl2pPr>
                      <a:lvl3pPr marL="914400" algn="l" defTabSz="914400" rtl="0" eaLnBrk="1" latinLnBrk="0" hangingPunct="1">
                        <a:defRPr sz="1800" b="1" kern="1200">
                          <a:solidFill>
                            <a:schemeClr val="tx1"/>
                          </a:solidFill>
                          <a:latin typeface="Trebuchet MS" panose="020B0603020202020204"/>
                        </a:defRPr>
                      </a:lvl3pPr>
                      <a:lvl4pPr marL="1371600" algn="l" defTabSz="914400" rtl="0" eaLnBrk="1" latinLnBrk="0" hangingPunct="1">
                        <a:defRPr sz="1800" b="1" kern="1200">
                          <a:solidFill>
                            <a:schemeClr val="tx1"/>
                          </a:solidFill>
                          <a:latin typeface="Trebuchet MS" panose="020B0603020202020204"/>
                        </a:defRPr>
                      </a:lvl4pPr>
                      <a:lvl5pPr marL="1828800" algn="l" defTabSz="914400" rtl="0" eaLnBrk="1" latinLnBrk="0" hangingPunct="1">
                        <a:defRPr sz="1800" b="1" kern="1200">
                          <a:solidFill>
                            <a:schemeClr val="tx1"/>
                          </a:solidFill>
                          <a:latin typeface="Trebuchet MS" panose="020B0603020202020204"/>
                        </a:defRPr>
                      </a:lvl5pPr>
                      <a:lvl6pPr marL="2286000" algn="l" defTabSz="914400" rtl="0" eaLnBrk="1" latinLnBrk="0" hangingPunct="1">
                        <a:defRPr sz="1800" b="1" kern="1200">
                          <a:solidFill>
                            <a:schemeClr val="tx1"/>
                          </a:solidFill>
                          <a:latin typeface="Trebuchet MS" panose="020B0603020202020204"/>
                        </a:defRPr>
                      </a:lvl6pPr>
                      <a:lvl7pPr marL="2743200" algn="l" defTabSz="914400" rtl="0" eaLnBrk="1" latinLnBrk="0" hangingPunct="1">
                        <a:defRPr sz="1800" b="1" kern="1200">
                          <a:solidFill>
                            <a:schemeClr val="tx1"/>
                          </a:solidFill>
                          <a:latin typeface="Trebuchet MS" panose="020B0603020202020204"/>
                        </a:defRPr>
                      </a:lvl7pPr>
                      <a:lvl8pPr marL="3200400" algn="l" defTabSz="914400" rtl="0" eaLnBrk="1" latinLnBrk="0" hangingPunct="1">
                        <a:defRPr sz="1800" b="1" kern="1200">
                          <a:solidFill>
                            <a:schemeClr val="tx1"/>
                          </a:solidFill>
                          <a:latin typeface="Trebuchet MS" panose="020B0603020202020204"/>
                        </a:defRPr>
                      </a:lvl8pPr>
                      <a:lvl9pPr marL="3657600" algn="l" defTabSz="914400" rtl="0" eaLnBrk="1" latinLnBrk="0" hangingPunct="1">
                        <a:defRPr sz="1800" b="1" kern="1200">
                          <a:solidFill>
                            <a:schemeClr val="tx1"/>
                          </a:solidFill>
                          <a:latin typeface="Trebuchet MS" panose="020B0603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solidFill>
                            <a:schemeClr val="bg1"/>
                          </a:solidFill>
                          <a:latin typeface="Calibri" panose="020F0502020204030204" pitchFamily="34" charset="0"/>
                          <a:cs typeface="Calibri" panose="020F0502020204030204" pitchFamily="34" charset="0"/>
                        </a:rPr>
                        <a:t>Overall (N = 358)</a:t>
                      </a:r>
                    </a:p>
                  </a:txBody>
                  <a:tcPr marL="135000" marR="68580" marT="6858" marB="6858"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algn="ctr"/>
                      <a:r>
                        <a:rPr lang="en-US" sz="1200" b="1" dirty="0">
                          <a:solidFill>
                            <a:schemeClr val="bg1"/>
                          </a:solidFill>
                          <a:latin typeface="Calibri" panose="020F0502020204030204" pitchFamily="34" charset="0"/>
                          <a:cs typeface="Calibri" panose="020F0502020204030204" pitchFamily="34" charset="0"/>
                        </a:rPr>
                        <a:t>24</a:t>
                      </a:r>
                    </a:p>
                  </a:txBody>
                  <a:tcPr marL="51435" marR="51435"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algn="ctr"/>
                      <a:r>
                        <a:rPr lang="en-US" sz="1200" b="1" dirty="0">
                          <a:solidFill>
                            <a:schemeClr val="bg1"/>
                          </a:solidFill>
                          <a:latin typeface="Calibri" panose="020F0502020204030204" pitchFamily="34" charset="0"/>
                          <a:cs typeface="Calibri" panose="020F0502020204030204" pitchFamily="34" charset="0"/>
                        </a:rPr>
                        <a:t>2</a:t>
                      </a:r>
                    </a:p>
                  </a:txBody>
                  <a:tcPr marL="51435" marR="51435" marT="0"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b="1" dirty="0">
                        <a:solidFill>
                          <a:schemeClr val="bg1"/>
                        </a:solidFill>
                        <a:latin typeface="Calibri" panose="020F0502020204030204" pitchFamily="34" charset="0"/>
                        <a:cs typeface="Calibri" panose="020F0502020204030204" pitchFamily="34" charset="0"/>
                      </a:endParaRPr>
                    </a:p>
                  </a:txBody>
                  <a:tcPr marL="51435" marR="5143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latin typeface="Calibri" panose="020F0502020204030204" pitchFamily="34" charset="0"/>
                          <a:cs typeface="Calibri" panose="020F0502020204030204" pitchFamily="34" charset="0"/>
                        </a:rPr>
                        <a:t>22</a:t>
                      </a:r>
                    </a:p>
                  </a:txBody>
                  <a:tcPr marL="51435" marR="51435"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114294869"/>
                  </a:ext>
                </a:extLst>
              </a:tr>
              <a:tr h="376289">
                <a:tc>
                  <a:txBody>
                    <a:bodyPr/>
                    <a:lstStyle>
                      <a:lvl1pPr marL="0" algn="l" defTabSz="914400" rtl="0" eaLnBrk="1" latinLnBrk="0" hangingPunct="1">
                        <a:defRPr sz="1800" b="1" kern="1200">
                          <a:solidFill>
                            <a:schemeClr val="tx1"/>
                          </a:solidFill>
                          <a:latin typeface="Trebuchet MS" panose="020B0603020202020204"/>
                        </a:defRPr>
                      </a:lvl1pPr>
                      <a:lvl2pPr marL="457200" algn="l" defTabSz="914400" rtl="0" eaLnBrk="1" latinLnBrk="0" hangingPunct="1">
                        <a:defRPr sz="1800" b="1" kern="1200">
                          <a:solidFill>
                            <a:schemeClr val="tx1"/>
                          </a:solidFill>
                          <a:latin typeface="Trebuchet MS" panose="020B0603020202020204"/>
                        </a:defRPr>
                      </a:lvl2pPr>
                      <a:lvl3pPr marL="914400" algn="l" defTabSz="914400" rtl="0" eaLnBrk="1" latinLnBrk="0" hangingPunct="1">
                        <a:defRPr sz="1800" b="1" kern="1200">
                          <a:solidFill>
                            <a:schemeClr val="tx1"/>
                          </a:solidFill>
                          <a:latin typeface="Trebuchet MS" panose="020B0603020202020204"/>
                        </a:defRPr>
                      </a:lvl3pPr>
                      <a:lvl4pPr marL="1371600" algn="l" defTabSz="914400" rtl="0" eaLnBrk="1" latinLnBrk="0" hangingPunct="1">
                        <a:defRPr sz="1800" b="1" kern="1200">
                          <a:solidFill>
                            <a:schemeClr val="tx1"/>
                          </a:solidFill>
                          <a:latin typeface="Trebuchet MS" panose="020B0603020202020204"/>
                        </a:defRPr>
                      </a:lvl4pPr>
                      <a:lvl5pPr marL="1828800" algn="l" defTabSz="914400" rtl="0" eaLnBrk="1" latinLnBrk="0" hangingPunct="1">
                        <a:defRPr sz="1800" b="1" kern="1200">
                          <a:solidFill>
                            <a:schemeClr val="tx1"/>
                          </a:solidFill>
                          <a:latin typeface="Trebuchet MS" panose="020B0603020202020204"/>
                        </a:defRPr>
                      </a:lvl5pPr>
                      <a:lvl6pPr marL="2286000" algn="l" defTabSz="914400" rtl="0" eaLnBrk="1" latinLnBrk="0" hangingPunct="1">
                        <a:defRPr sz="1800" b="1" kern="1200">
                          <a:solidFill>
                            <a:schemeClr val="tx1"/>
                          </a:solidFill>
                          <a:latin typeface="Trebuchet MS" panose="020B0603020202020204"/>
                        </a:defRPr>
                      </a:lvl6pPr>
                      <a:lvl7pPr marL="2743200" algn="l" defTabSz="914400" rtl="0" eaLnBrk="1" latinLnBrk="0" hangingPunct="1">
                        <a:defRPr sz="1800" b="1" kern="1200">
                          <a:solidFill>
                            <a:schemeClr val="tx1"/>
                          </a:solidFill>
                          <a:latin typeface="Trebuchet MS" panose="020B0603020202020204"/>
                        </a:defRPr>
                      </a:lvl7pPr>
                      <a:lvl8pPr marL="3200400" algn="l" defTabSz="914400" rtl="0" eaLnBrk="1" latinLnBrk="0" hangingPunct="1">
                        <a:defRPr sz="1800" b="1" kern="1200">
                          <a:solidFill>
                            <a:schemeClr val="tx1"/>
                          </a:solidFill>
                          <a:latin typeface="Trebuchet MS" panose="020B0603020202020204"/>
                        </a:defRPr>
                      </a:lvl8pPr>
                      <a:lvl9pPr marL="3657600" algn="l" defTabSz="914400" rtl="0" eaLnBrk="1" latinLnBrk="0" hangingPunct="1">
                        <a:defRPr sz="1800" b="1" kern="1200">
                          <a:solidFill>
                            <a:schemeClr val="tx1"/>
                          </a:solidFill>
                          <a:latin typeface="Trebuchet MS" panose="020B0603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chemeClr val="bg1"/>
                          </a:solidFill>
                          <a:latin typeface="Calibri" panose="020F0502020204030204" pitchFamily="34" charset="0"/>
                          <a:cs typeface="Calibri" panose="020F0502020204030204" pitchFamily="34" charset="0"/>
                        </a:rPr>
                        <a:t>&lt;65 yr (n = 176)</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chemeClr val="bg1"/>
                          </a:solidFill>
                          <a:latin typeface="Calibri" panose="020F0502020204030204" pitchFamily="34" charset="0"/>
                          <a:cs typeface="Calibri" panose="020F0502020204030204" pitchFamily="34" charset="0"/>
                        </a:rPr>
                        <a:t>≥65 yr (n = 182)</a:t>
                      </a:r>
                    </a:p>
                  </a:txBody>
                  <a:tcPr marL="135000" marR="68580" marT="6858" marB="6858"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algn="ctr"/>
                      <a:r>
                        <a:rPr lang="en-US" sz="1200" b="0" dirty="0">
                          <a:solidFill>
                            <a:schemeClr val="bg1"/>
                          </a:solidFill>
                          <a:latin typeface="Calibri" panose="020F0502020204030204" pitchFamily="34" charset="0"/>
                          <a:cs typeface="Calibri" panose="020F0502020204030204" pitchFamily="34" charset="0"/>
                        </a:rPr>
                        <a:t>27</a:t>
                      </a:r>
                    </a:p>
                    <a:p>
                      <a:pPr algn="ctr"/>
                      <a:r>
                        <a:rPr lang="en-US" sz="1200" b="0" dirty="0">
                          <a:solidFill>
                            <a:schemeClr val="bg1"/>
                          </a:solidFill>
                          <a:latin typeface="Calibri" panose="020F0502020204030204" pitchFamily="34" charset="0"/>
                          <a:cs typeface="Calibri" panose="020F0502020204030204" pitchFamily="34" charset="0"/>
                        </a:rPr>
                        <a:t>21</a:t>
                      </a:r>
                    </a:p>
                  </a:txBody>
                  <a:tcPr marL="51435" marR="51435" marT="0"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algn="ctr"/>
                      <a:r>
                        <a:rPr lang="en-US" sz="1200" b="0" dirty="0">
                          <a:solidFill>
                            <a:schemeClr val="bg1"/>
                          </a:solidFill>
                          <a:latin typeface="Calibri" panose="020F0502020204030204" pitchFamily="34" charset="0"/>
                          <a:cs typeface="Calibri" panose="020F0502020204030204" pitchFamily="34" charset="0"/>
                        </a:rPr>
                        <a:t>0</a:t>
                      </a:r>
                    </a:p>
                    <a:p>
                      <a:pPr algn="ctr"/>
                      <a:r>
                        <a:rPr lang="en-US" sz="1200" b="0" dirty="0">
                          <a:solidFill>
                            <a:schemeClr val="bg1"/>
                          </a:solidFill>
                          <a:latin typeface="Calibri" panose="020F0502020204030204" pitchFamily="34" charset="0"/>
                          <a:cs typeface="Calibri" panose="020F0502020204030204" pitchFamily="34" charset="0"/>
                        </a:rPr>
                        <a:t>4</a:t>
                      </a:r>
                    </a:p>
                  </a:txBody>
                  <a:tcPr marL="51435" marR="51435" marT="0"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51435" marR="5143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27</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17</a:t>
                      </a:r>
                    </a:p>
                  </a:txBody>
                  <a:tcPr marL="51435" marR="51435"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001"/>
                  </a:ext>
                </a:extLst>
              </a:tr>
              <a:tr h="360826">
                <a:tc>
                  <a:txBody>
                    <a:bodyPr/>
                    <a:lstStyle>
                      <a:lvl1pPr marL="0" algn="l" defTabSz="914400" rtl="0" eaLnBrk="1" latinLnBrk="0" hangingPunct="1">
                        <a:defRPr sz="1800" b="1" kern="1200">
                          <a:solidFill>
                            <a:schemeClr val="tx1"/>
                          </a:solidFill>
                          <a:latin typeface="Trebuchet MS" panose="020B0603020202020204"/>
                        </a:defRPr>
                      </a:lvl1pPr>
                      <a:lvl2pPr marL="457200" algn="l" defTabSz="914400" rtl="0" eaLnBrk="1" latinLnBrk="0" hangingPunct="1">
                        <a:defRPr sz="1800" b="1" kern="1200">
                          <a:solidFill>
                            <a:schemeClr val="tx1"/>
                          </a:solidFill>
                          <a:latin typeface="Trebuchet MS" panose="020B0603020202020204"/>
                        </a:defRPr>
                      </a:lvl2pPr>
                      <a:lvl3pPr marL="914400" algn="l" defTabSz="914400" rtl="0" eaLnBrk="1" latinLnBrk="0" hangingPunct="1">
                        <a:defRPr sz="1800" b="1" kern="1200">
                          <a:solidFill>
                            <a:schemeClr val="tx1"/>
                          </a:solidFill>
                          <a:latin typeface="Trebuchet MS" panose="020B0603020202020204"/>
                        </a:defRPr>
                      </a:lvl3pPr>
                      <a:lvl4pPr marL="1371600" algn="l" defTabSz="914400" rtl="0" eaLnBrk="1" latinLnBrk="0" hangingPunct="1">
                        <a:defRPr sz="1800" b="1" kern="1200">
                          <a:solidFill>
                            <a:schemeClr val="tx1"/>
                          </a:solidFill>
                          <a:latin typeface="Trebuchet MS" panose="020B0603020202020204"/>
                        </a:defRPr>
                      </a:lvl4pPr>
                      <a:lvl5pPr marL="1828800" algn="l" defTabSz="914400" rtl="0" eaLnBrk="1" latinLnBrk="0" hangingPunct="1">
                        <a:defRPr sz="1800" b="1" kern="1200">
                          <a:solidFill>
                            <a:schemeClr val="tx1"/>
                          </a:solidFill>
                          <a:latin typeface="Trebuchet MS" panose="020B0603020202020204"/>
                        </a:defRPr>
                      </a:lvl5pPr>
                      <a:lvl6pPr marL="2286000" algn="l" defTabSz="914400" rtl="0" eaLnBrk="1" latinLnBrk="0" hangingPunct="1">
                        <a:defRPr sz="1800" b="1" kern="1200">
                          <a:solidFill>
                            <a:schemeClr val="tx1"/>
                          </a:solidFill>
                          <a:latin typeface="Trebuchet MS" panose="020B0603020202020204"/>
                        </a:defRPr>
                      </a:lvl6pPr>
                      <a:lvl7pPr marL="2743200" algn="l" defTabSz="914400" rtl="0" eaLnBrk="1" latinLnBrk="0" hangingPunct="1">
                        <a:defRPr sz="1800" b="1" kern="1200">
                          <a:solidFill>
                            <a:schemeClr val="tx1"/>
                          </a:solidFill>
                          <a:latin typeface="Trebuchet MS" panose="020B0603020202020204"/>
                        </a:defRPr>
                      </a:lvl7pPr>
                      <a:lvl8pPr marL="3200400" algn="l" defTabSz="914400" rtl="0" eaLnBrk="1" latinLnBrk="0" hangingPunct="1">
                        <a:defRPr sz="1800" b="1" kern="1200">
                          <a:solidFill>
                            <a:schemeClr val="tx1"/>
                          </a:solidFill>
                          <a:latin typeface="Trebuchet MS" panose="020B0603020202020204"/>
                        </a:defRPr>
                      </a:lvl8pPr>
                      <a:lvl9pPr marL="3657600" algn="l" defTabSz="914400" rtl="0" eaLnBrk="1" latinLnBrk="0" hangingPunct="1">
                        <a:defRPr sz="1800" b="1" kern="1200">
                          <a:solidFill>
                            <a:schemeClr val="tx1"/>
                          </a:solidFill>
                          <a:latin typeface="Trebuchet MS" panose="020B0603020202020204"/>
                        </a:defRPr>
                      </a:lvl9pPr>
                    </a:lstStyle>
                    <a:p>
                      <a:pPr marL="228600" indent="-228600"/>
                      <a:r>
                        <a:rPr lang="en-US" sz="1200" b="0" dirty="0">
                          <a:solidFill>
                            <a:schemeClr val="bg1"/>
                          </a:solidFill>
                          <a:latin typeface="Calibri" panose="020F0502020204030204" pitchFamily="34" charset="0"/>
                          <a:cs typeface="Calibri" panose="020F0502020204030204" pitchFamily="34" charset="0"/>
                        </a:rPr>
                        <a:t>Male (</a:t>
                      </a:r>
                      <a:r>
                        <a:rPr lang="en-GB" sz="1200" b="0" dirty="0">
                          <a:solidFill>
                            <a:schemeClr val="bg1"/>
                          </a:solidFill>
                          <a:latin typeface="Calibri" panose="020F0502020204030204" pitchFamily="34" charset="0"/>
                          <a:cs typeface="Calibri" panose="020F0502020204030204" pitchFamily="34" charset="0"/>
                        </a:rPr>
                        <a:t>n = </a:t>
                      </a:r>
                      <a:r>
                        <a:rPr lang="en-US" sz="1200" b="0" dirty="0">
                          <a:solidFill>
                            <a:schemeClr val="bg1"/>
                          </a:solidFill>
                          <a:latin typeface="Calibri" panose="020F0502020204030204" pitchFamily="34" charset="0"/>
                          <a:cs typeface="Calibri" panose="020F0502020204030204" pitchFamily="34" charset="0"/>
                        </a:rPr>
                        <a:t>255)</a:t>
                      </a:r>
                    </a:p>
                    <a:p>
                      <a:pPr marL="228600" indent="-228600"/>
                      <a:r>
                        <a:rPr lang="en-US" sz="1200" b="0" dirty="0">
                          <a:solidFill>
                            <a:schemeClr val="bg1"/>
                          </a:solidFill>
                          <a:latin typeface="Calibri" panose="020F0502020204030204" pitchFamily="34" charset="0"/>
                          <a:cs typeface="Calibri" panose="020F0502020204030204" pitchFamily="34" charset="0"/>
                        </a:rPr>
                        <a:t>Female (</a:t>
                      </a:r>
                      <a:r>
                        <a:rPr lang="en-GB" sz="1200" b="0" dirty="0">
                          <a:solidFill>
                            <a:schemeClr val="bg1"/>
                          </a:solidFill>
                          <a:latin typeface="Calibri" panose="020F0502020204030204" pitchFamily="34" charset="0"/>
                          <a:cs typeface="Calibri" panose="020F0502020204030204" pitchFamily="34" charset="0"/>
                        </a:rPr>
                        <a:t>n = </a:t>
                      </a:r>
                      <a:r>
                        <a:rPr lang="en-US" sz="1200" b="0" dirty="0">
                          <a:solidFill>
                            <a:schemeClr val="bg1"/>
                          </a:solidFill>
                          <a:latin typeface="Calibri" panose="020F0502020204030204" pitchFamily="34" charset="0"/>
                          <a:cs typeface="Calibri" panose="020F0502020204030204" pitchFamily="34" charset="0"/>
                        </a:rPr>
                        <a:t>103)</a:t>
                      </a:r>
                    </a:p>
                  </a:txBody>
                  <a:tcPr marL="135000" marR="51435" marT="0" marB="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algn="ctr"/>
                      <a:r>
                        <a:rPr lang="en-US" sz="1200" b="0" dirty="0">
                          <a:solidFill>
                            <a:schemeClr val="bg1"/>
                          </a:solidFill>
                          <a:latin typeface="Calibri" panose="020F0502020204030204" pitchFamily="34" charset="0"/>
                          <a:cs typeface="Calibri" panose="020F0502020204030204" pitchFamily="34" charset="0"/>
                        </a:rPr>
                        <a:t>23</a:t>
                      </a:r>
                    </a:p>
                    <a:p>
                      <a:pPr algn="ctr"/>
                      <a:r>
                        <a:rPr lang="en-US" sz="1200" b="0" dirty="0">
                          <a:solidFill>
                            <a:schemeClr val="bg1"/>
                          </a:solidFill>
                          <a:latin typeface="Calibri" panose="020F0502020204030204" pitchFamily="34" charset="0"/>
                          <a:cs typeface="Calibri" panose="020F0502020204030204" pitchFamily="34" charset="0"/>
                        </a:rPr>
                        <a:t>28</a:t>
                      </a:r>
                    </a:p>
                  </a:txBody>
                  <a:tcPr marL="51435" marR="51435"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algn="ctr"/>
                      <a:r>
                        <a:rPr lang="en-US" sz="1200" b="0" dirty="0">
                          <a:solidFill>
                            <a:schemeClr val="bg1"/>
                          </a:solidFill>
                          <a:latin typeface="Calibri" panose="020F0502020204030204" pitchFamily="34" charset="0"/>
                          <a:cs typeface="Calibri" panose="020F0502020204030204" pitchFamily="34" charset="0"/>
                        </a:rPr>
                        <a:t>2</a:t>
                      </a:r>
                    </a:p>
                    <a:p>
                      <a:pPr algn="ctr"/>
                      <a:r>
                        <a:rPr lang="en-US" sz="1200" b="0" dirty="0">
                          <a:solidFill>
                            <a:schemeClr val="bg1"/>
                          </a:solidFill>
                          <a:latin typeface="Calibri" panose="020F0502020204030204" pitchFamily="34" charset="0"/>
                          <a:cs typeface="Calibri" panose="020F0502020204030204" pitchFamily="34" charset="0"/>
                        </a:rPr>
                        <a:t>2</a:t>
                      </a:r>
                    </a:p>
                  </a:txBody>
                  <a:tcPr marL="51435" marR="51435" marT="0" marB="0" anchor="ctr">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51435" marR="5143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algn="ctr"/>
                      <a:r>
                        <a:rPr lang="en-US" sz="1200" b="0" dirty="0">
                          <a:solidFill>
                            <a:schemeClr val="bg1"/>
                          </a:solidFill>
                          <a:latin typeface="Calibri" panose="020F0502020204030204" pitchFamily="34" charset="0"/>
                          <a:cs typeface="Calibri" panose="020F0502020204030204" pitchFamily="34" charset="0"/>
                        </a:rPr>
                        <a:t>20</a:t>
                      </a:r>
                    </a:p>
                    <a:p>
                      <a:pPr algn="ctr"/>
                      <a:r>
                        <a:rPr lang="en-US" sz="1200" b="0" dirty="0">
                          <a:solidFill>
                            <a:schemeClr val="bg1"/>
                          </a:solidFill>
                          <a:latin typeface="Calibri" panose="020F0502020204030204" pitchFamily="34" charset="0"/>
                          <a:cs typeface="Calibri" panose="020F0502020204030204" pitchFamily="34" charset="0"/>
                        </a:rPr>
                        <a:t>26</a:t>
                      </a:r>
                    </a:p>
                  </a:txBody>
                  <a:tcPr marL="51435" marR="51435"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96739712"/>
                  </a:ext>
                </a:extLst>
              </a:tr>
              <a:tr h="541236">
                <a:tc>
                  <a:txBody>
                    <a:bodyPr/>
                    <a:lstStyle>
                      <a:lvl1pPr marL="0" algn="l" defTabSz="914400" rtl="0" eaLnBrk="1" latinLnBrk="0" hangingPunct="1">
                        <a:defRPr sz="1800" b="1" kern="1200">
                          <a:solidFill>
                            <a:schemeClr val="tx1"/>
                          </a:solidFill>
                          <a:latin typeface="Trebuchet MS" panose="020B0603020202020204"/>
                        </a:defRPr>
                      </a:lvl1pPr>
                      <a:lvl2pPr marL="457200" algn="l" defTabSz="914400" rtl="0" eaLnBrk="1" latinLnBrk="0" hangingPunct="1">
                        <a:defRPr sz="1800" b="1" kern="1200">
                          <a:solidFill>
                            <a:schemeClr val="tx1"/>
                          </a:solidFill>
                          <a:latin typeface="Trebuchet MS" panose="020B0603020202020204"/>
                        </a:defRPr>
                      </a:lvl2pPr>
                      <a:lvl3pPr marL="914400" algn="l" defTabSz="914400" rtl="0" eaLnBrk="1" latinLnBrk="0" hangingPunct="1">
                        <a:defRPr sz="1800" b="1" kern="1200">
                          <a:solidFill>
                            <a:schemeClr val="tx1"/>
                          </a:solidFill>
                          <a:latin typeface="Trebuchet MS" panose="020B0603020202020204"/>
                        </a:defRPr>
                      </a:lvl3pPr>
                      <a:lvl4pPr marL="1371600" algn="l" defTabSz="914400" rtl="0" eaLnBrk="1" latinLnBrk="0" hangingPunct="1">
                        <a:defRPr sz="1800" b="1" kern="1200">
                          <a:solidFill>
                            <a:schemeClr val="tx1"/>
                          </a:solidFill>
                          <a:latin typeface="Trebuchet MS" panose="020B0603020202020204"/>
                        </a:defRPr>
                      </a:lvl4pPr>
                      <a:lvl5pPr marL="1828800" algn="l" defTabSz="914400" rtl="0" eaLnBrk="1" latinLnBrk="0" hangingPunct="1">
                        <a:defRPr sz="1800" b="1" kern="1200">
                          <a:solidFill>
                            <a:schemeClr val="tx1"/>
                          </a:solidFill>
                          <a:latin typeface="Trebuchet MS" panose="020B0603020202020204"/>
                        </a:defRPr>
                      </a:lvl5pPr>
                      <a:lvl6pPr marL="2286000" algn="l" defTabSz="914400" rtl="0" eaLnBrk="1" latinLnBrk="0" hangingPunct="1">
                        <a:defRPr sz="1800" b="1" kern="1200">
                          <a:solidFill>
                            <a:schemeClr val="tx1"/>
                          </a:solidFill>
                          <a:latin typeface="Trebuchet MS" panose="020B0603020202020204"/>
                        </a:defRPr>
                      </a:lvl6pPr>
                      <a:lvl7pPr marL="2743200" algn="l" defTabSz="914400" rtl="0" eaLnBrk="1" latinLnBrk="0" hangingPunct="1">
                        <a:defRPr sz="1800" b="1" kern="1200">
                          <a:solidFill>
                            <a:schemeClr val="tx1"/>
                          </a:solidFill>
                          <a:latin typeface="Trebuchet MS" panose="020B0603020202020204"/>
                        </a:defRPr>
                      </a:lvl7pPr>
                      <a:lvl8pPr marL="3200400" algn="l" defTabSz="914400" rtl="0" eaLnBrk="1" latinLnBrk="0" hangingPunct="1">
                        <a:defRPr sz="1800" b="1" kern="1200">
                          <a:solidFill>
                            <a:schemeClr val="tx1"/>
                          </a:solidFill>
                          <a:latin typeface="Trebuchet MS" panose="020B0603020202020204"/>
                        </a:defRPr>
                      </a:lvl8pPr>
                      <a:lvl9pPr marL="3657600" algn="l" defTabSz="914400" rtl="0" eaLnBrk="1" latinLnBrk="0" hangingPunct="1">
                        <a:defRPr sz="1800" b="1" kern="1200">
                          <a:solidFill>
                            <a:schemeClr val="tx1"/>
                          </a:solidFill>
                          <a:latin typeface="Trebuchet MS" panose="020B0603020202020204"/>
                        </a:defRPr>
                      </a:lvl9pPr>
                    </a:lstStyle>
                    <a:p>
                      <a:pPr marL="228600" indent="-228600"/>
                      <a:r>
                        <a:rPr lang="en-US" sz="1200" b="0" dirty="0">
                          <a:solidFill>
                            <a:schemeClr val="bg1"/>
                          </a:solidFill>
                          <a:latin typeface="Calibri" panose="020F0502020204030204" pitchFamily="34" charset="0"/>
                          <a:cs typeface="Calibri" panose="020F0502020204030204" pitchFamily="34" charset="0"/>
                        </a:rPr>
                        <a:t>North America (</a:t>
                      </a:r>
                      <a:r>
                        <a:rPr lang="en-GB" sz="1200" b="0" dirty="0">
                          <a:solidFill>
                            <a:schemeClr val="bg1"/>
                          </a:solidFill>
                          <a:latin typeface="Calibri" panose="020F0502020204030204" pitchFamily="34" charset="0"/>
                          <a:cs typeface="Calibri" panose="020F0502020204030204" pitchFamily="34" charset="0"/>
                        </a:rPr>
                        <a:t>n = </a:t>
                      </a:r>
                      <a:r>
                        <a:rPr lang="en-US" sz="1200" b="0" dirty="0">
                          <a:solidFill>
                            <a:schemeClr val="bg1"/>
                          </a:solidFill>
                          <a:latin typeface="Calibri" panose="020F0502020204030204" pitchFamily="34" charset="0"/>
                          <a:cs typeface="Calibri" panose="020F0502020204030204" pitchFamily="34" charset="0"/>
                        </a:rPr>
                        <a:t>91)</a:t>
                      </a:r>
                    </a:p>
                    <a:p>
                      <a:pPr marL="228600" indent="-228600"/>
                      <a:r>
                        <a:rPr lang="en-US" sz="1200" b="0" dirty="0">
                          <a:solidFill>
                            <a:schemeClr val="bg1"/>
                          </a:solidFill>
                          <a:latin typeface="Calibri" panose="020F0502020204030204" pitchFamily="34" charset="0"/>
                          <a:cs typeface="Calibri" panose="020F0502020204030204" pitchFamily="34" charset="0"/>
                        </a:rPr>
                        <a:t>Europe (</a:t>
                      </a:r>
                      <a:r>
                        <a:rPr lang="en-GB" sz="1200" b="0" dirty="0">
                          <a:solidFill>
                            <a:schemeClr val="bg1"/>
                          </a:solidFill>
                          <a:latin typeface="Calibri" panose="020F0502020204030204" pitchFamily="34" charset="0"/>
                          <a:cs typeface="Calibri" panose="020F0502020204030204" pitchFamily="34" charset="0"/>
                        </a:rPr>
                        <a:t>n = </a:t>
                      </a:r>
                      <a:r>
                        <a:rPr lang="en-US" sz="1200" b="0" dirty="0">
                          <a:solidFill>
                            <a:schemeClr val="bg1"/>
                          </a:solidFill>
                          <a:latin typeface="Calibri" panose="020F0502020204030204" pitchFamily="34" charset="0"/>
                          <a:cs typeface="Calibri" panose="020F0502020204030204" pitchFamily="34" charset="0"/>
                        </a:rPr>
                        <a:t>66)</a:t>
                      </a:r>
                    </a:p>
                    <a:p>
                      <a:pPr marL="228600" indent="-228600"/>
                      <a:r>
                        <a:rPr lang="en-US" sz="1200" b="0" dirty="0">
                          <a:solidFill>
                            <a:schemeClr val="bg1"/>
                          </a:solidFill>
                          <a:latin typeface="Calibri" panose="020F0502020204030204" pitchFamily="34" charset="0"/>
                          <a:cs typeface="Calibri" panose="020F0502020204030204" pitchFamily="34" charset="0"/>
                        </a:rPr>
                        <a:t>Asia (</a:t>
                      </a:r>
                      <a:r>
                        <a:rPr lang="en-GB" sz="1200" b="0" dirty="0">
                          <a:solidFill>
                            <a:schemeClr val="bg1"/>
                          </a:solidFill>
                          <a:latin typeface="Calibri" panose="020F0502020204030204" pitchFamily="34" charset="0"/>
                          <a:cs typeface="Calibri" panose="020F0502020204030204" pitchFamily="34" charset="0"/>
                        </a:rPr>
                        <a:t>n = 177</a:t>
                      </a:r>
                      <a:r>
                        <a:rPr lang="en-US" sz="1200" b="0" dirty="0">
                          <a:solidFill>
                            <a:schemeClr val="bg1"/>
                          </a:solidFill>
                          <a:latin typeface="Calibri" panose="020F0502020204030204" pitchFamily="34" charset="0"/>
                          <a:cs typeface="Calibri" panose="020F0502020204030204" pitchFamily="34" charset="0"/>
                        </a:rPr>
                        <a:t>)</a:t>
                      </a:r>
                    </a:p>
                  </a:txBody>
                  <a:tcPr marL="135000" marR="51435" marT="0" marB="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algn="ctr"/>
                      <a:r>
                        <a:rPr lang="en-US" sz="1200" b="0" dirty="0">
                          <a:solidFill>
                            <a:schemeClr val="bg1"/>
                          </a:solidFill>
                          <a:latin typeface="Calibri" panose="020F0502020204030204" pitchFamily="34" charset="0"/>
                          <a:cs typeface="Calibri" panose="020F0502020204030204" pitchFamily="34" charset="0"/>
                        </a:rPr>
                        <a:t>22</a:t>
                      </a:r>
                    </a:p>
                    <a:p>
                      <a:pPr algn="ctr"/>
                      <a:r>
                        <a:rPr lang="en-US" sz="1200" b="0" dirty="0">
                          <a:solidFill>
                            <a:schemeClr val="bg1"/>
                          </a:solidFill>
                          <a:latin typeface="Calibri" panose="020F0502020204030204" pitchFamily="34" charset="0"/>
                          <a:cs typeface="Calibri" panose="020F0502020204030204" pitchFamily="34" charset="0"/>
                        </a:rPr>
                        <a:t>24</a:t>
                      </a:r>
                    </a:p>
                    <a:p>
                      <a:pPr algn="ctr"/>
                      <a:r>
                        <a:rPr lang="en-US" sz="1200" b="0" dirty="0">
                          <a:solidFill>
                            <a:schemeClr val="bg1"/>
                          </a:solidFill>
                          <a:latin typeface="Calibri" panose="020F0502020204030204" pitchFamily="34" charset="0"/>
                          <a:cs typeface="Calibri" panose="020F0502020204030204" pitchFamily="34" charset="0"/>
                        </a:rPr>
                        <a:t>28</a:t>
                      </a:r>
                    </a:p>
                  </a:txBody>
                  <a:tcPr marL="51435" marR="51435" marT="0" marB="0" anchor="ctr">
                    <a:lnL>
                      <a:noFill/>
                    </a:lnL>
                    <a:lnR>
                      <a:noFill/>
                    </a:lnR>
                    <a:lnT w="12700" cap="flat" cmpd="sng" algn="ctr">
                      <a:solidFill>
                        <a:schemeClr val="tx1"/>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algn="ctr"/>
                      <a:r>
                        <a:rPr lang="en-US" sz="1200" b="0" dirty="0">
                          <a:solidFill>
                            <a:schemeClr val="bg1"/>
                          </a:solidFill>
                          <a:latin typeface="Calibri" panose="020F0502020204030204" pitchFamily="34" charset="0"/>
                          <a:cs typeface="Calibri" panose="020F0502020204030204" pitchFamily="34" charset="0"/>
                        </a:rPr>
                        <a:t>2</a:t>
                      </a:r>
                    </a:p>
                    <a:p>
                      <a:pPr algn="ctr"/>
                      <a:r>
                        <a:rPr lang="en-US" sz="1200" b="0" dirty="0">
                          <a:solidFill>
                            <a:schemeClr val="bg1"/>
                          </a:solidFill>
                          <a:latin typeface="Calibri" panose="020F0502020204030204" pitchFamily="34" charset="0"/>
                          <a:cs typeface="Calibri" panose="020F0502020204030204" pitchFamily="34" charset="0"/>
                        </a:rPr>
                        <a:t>0</a:t>
                      </a:r>
                    </a:p>
                    <a:p>
                      <a:pPr algn="ctr"/>
                      <a:r>
                        <a:rPr lang="en-US" sz="1200" b="0" dirty="0">
                          <a:solidFill>
                            <a:schemeClr val="bg1"/>
                          </a:solidFill>
                          <a:latin typeface="Calibri" panose="020F0502020204030204" pitchFamily="34" charset="0"/>
                          <a:cs typeface="Calibri" panose="020F0502020204030204" pitchFamily="34" charset="0"/>
                        </a:rPr>
                        <a:t>3</a:t>
                      </a:r>
                    </a:p>
                  </a:txBody>
                  <a:tcPr marL="51435" marR="51435" marT="0" marB="0" anchor="ctr">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51435" marR="5143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algn="ctr"/>
                      <a:r>
                        <a:rPr lang="en-US" sz="1200" b="0" dirty="0">
                          <a:solidFill>
                            <a:schemeClr val="bg1"/>
                          </a:solidFill>
                          <a:latin typeface="Calibri" panose="020F0502020204030204" pitchFamily="34" charset="0"/>
                          <a:cs typeface="Calibri" panose="020F0502020204030204" pitchFamily="34" charset="0"/>
                        </a:rPr>
                        <a:t>20</a:t>
                      </a:r>
                    </a:p>
                    <a:p>
                      <a:pPr algn="ctr"/>
                      <a:r>
                        <a:rPr lang="en-US" sz="1200" b="0" dirty="0">
                          <a:solidFill>
                            <a:schemeClr val="bg1"/>
                          </a:solidFill>
                          <a:latin typeface="Calibri" panose="020F0502020204030204" pitchFamily="34" charset="0"/>
                          <a:cs typeface="Calibri" panose="020F0502020204030204" pitchFamily="34" charset="0"/>
                        </a:rPr>
                        <a:t>24</a:t>
                      </a:r>
                    </a:p>
                    <a:p>
                      <a:pPr algn="ctr"/>
                      <a:r>
                        <a:rPr lang="en-US" sz="1200" b="0" dirty="0">
                          <a:solidFill>
                            <a:schemeClr val="bg1"/>
                          </a:solidFill>
                          <a:latin typeface="Calibri" panose="020F0502020204030204" pitchFamily="34" charset="0"/>
                          <a:cs typeface="Calibri" panose="020F0502020204030204" pitchFamily="34" charset="0"/>
                        </a:rPr>
                        <a:t>25</a:t>
                      </a:r>
                    </a:p>
                  </a:txBody>
                  <a:tcPr marL="51435" marR="51435"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383906217"/>
                  </a:ext>
                </a:extLst>
              </a:tr>
              <a:tr h="360826">
                <a:tc>
                  <a:txBody>
                    <a:bodyPr/>
                    <a:lstStyle>
                      <a:lvl1pPr marL="0" algn="l" defTabSz="914400" rtl="0" eaLnBrk="1" latinLnBrk="0" hangingPunct="1">
                        <a:defRPr sz="1800" b="1" kern="1200">
                          <a:solidFill>
                            <a:schemeClr val="tx1"/>
                          </a:solidFill>
                          <a:latin typeface="Trebuchet MS" panose="020B0603020202020204"/>
                        </a:defRPr>
                      </a:lvl1pPr>
                      <a:lvl2pPr marL="457200" algn="l" defTabSz="914400" rtl="0" eaLnBrk="1" latinLnBrk="0" hangingPunct="1">
                        <a:defRPr sz="1800" b="1" kern="1200">
                          <a:solidFill>
                            <a:schemeClr val="tx1"/>
                          </a:solidFill>
                          <a:latin typeface="Trebuchet MS" panose="020B0603020202020204"/>
                        </a:defRPr>
                      </a:lvl2pPr>
                      <a:lvl3pPr marL="914400" algn="l" defTabSz="914400" rtl="0" eaLnBrk="1" latinLnBrk="0" hangingPunct="1">
                        <a:defRPr sz="1800" b="1" kern="1200">
                          <a:solidFill>
                            <a:schemeClr val="tx1"/>
                          </a:solidFill>
                          <a:latin typeface="Trebuchet MS" panose="020B0603020202020204"/>
                        </a:defRPr>
                      </a:lvl3pPr>
                      <a:lvl4pPr marL="1371600" algn="l" defTabSz="914400" rtl="0" eaLnBrk="1" latinLnBrk="0" hangingPunct="1">
                        <a:defRPr sz="1800" b="1" kern="1200">
                          <a:solidFill>
                            <a:schemeClr val="tx1"/>
                          </a:solidFill>
                          <a:latin typeface="Trebuchet MS" panose="020B0603020202020204"/>
                        </a:defRPr>
                      </a:lvl4pPr>
                      <a:lvl5pPr marL="1828800" algn="l" defTabSz="914400" rtl="0" eaLnBrk="1" latinLnBrk="0" hangingPunct="1">
                        <a:defRPr sz="1800" b="1" kern="1200">
                          <a:solidFill>
                            <a:schemeClr val="tx1"/>
                          </a:solidFill>
                          <a:latin typeface="Trebuchet MS" panose="020B0603020202020204"/>
                        </a:defRPr>
                      </a:lvl5pPr>
                      <a:lvl6pPr marL="2286000" algn="l" defTabSz="914400" rtl="0" eaLnBrk="1" latinLnBrk="0" hangingPunct="1">
                        <a:defRPr sz="1800" b="1" kern="1200">
                          <a:solidFill>
                            <a:schemeClr val="tx1"/>
                          </a:solidFill>
                          <a:latin typeface="Trebuchet MS" panose="020B0603020202020204"/>
                        </a:defRPr>
                      </a:lvl6pPr>
                      <a:lvl7pPr marL="2743200" algn="l" defTabSz="914400" rtl="0" eaLnBrk="1" latinLnBrk="0" hangingPunct="1">
                        <a:defRPr sz="1800" b="1" kern="1200">
                          <a:solidFill>
                            <a:schemeClr val="tx1"/>
                          </a:solidFill>
                          <a:latin typeface="Trebuchet MS" panose="020B0603020202020204"/>
                        </a:defRPr>
                      </a:lvl7pPr>
                      <a:lvl8pPr marL="3200400" algn="l" defTabSz="914400" rtl="0" eaLnBrk="1" latinLnBrk="0" hangingPunct="1">
                        <a:defRPr sz="1800" b="1" kern="1200">
                          <a:solidFill>
                            <a:schemeClr val="tx1"/>
                          </a:solidFill>
                          <a:latin typeface="Trebuchet MS" panose="020B0603020202020204"/>
                        </a:defRPr>
                      </a:lvl8pPr>
                      <a:lvl9pPr marL="3657600" algn="l" defTabSz="914400" rtl="0" eaLnBrk="1" latinLnBrk="0" hangingPunct="1">
                        <a:defRPr sz="1800" b="1" kern="1200">
                          <a:solidFill>
                            <a:schemeClr val="tx1"/>
                          </a:solidFill>
                          <a:latin typeface="Trebuchet MS" panose="020B0603020202020204"/>
                        </a:defRPr>
                      </a:lvl9pPr>
                    </a:lstStyle>
                    <a:p>
                      <a:pPr marL="228600" indent="-228600"/>
                      <a:r>
                        <a:rPr lang="en-US" sz="1200" b="0" baseline="0" dirty="0">
                          <a:solidFill>
                            <a:schemeClr val="bg1"/>
                          </a:solidFill>
                          <a:latin typeface="Calibri" panose="020F0502020204030204" pitchFamily="34" charset="0"/>
                          <a:cs typeface="Calibri" panose="020F0502020204030204" pitchFamily="34" charset="0"/>
                        </a:rPr>
                        <a:t>Stage IB-II (n = 128)</a:t>
                      </a:r>
                    </a:p>
                    <a:p>
                      <a:pPr marL="228600" indent="-228600"/>
                      <a:r>
                        <a:rPr lang="en-US" sz="1200" b="0" baseline="0" dirty="0">
                          <a:solidFill>
                            <a:schemeClr val="bg1"/>
                          </a:solidFill>
                          <a:latin typeface="Calibri" panose="020F0502020204030204" pitchFamily="34" charset="0"/>
                          <a:cs typeface="Calibri" panose="020F0502020204030204" pitchFamily="34" charset="0"/>
                        </a:rPr>
                        <a:t>Stage IIIA (n = 228)</a:t>
                      </a:r>
                    </a:p>
                  </a:txBody>
                  <a:tcPr marL="135000" marR="51435" marT="0" marB="0" anchor="ctr">
                    <a:lnL w="12700" cap="flat" cmpd="sng" algn="ctr">
                      <a:noFill/>
                      <a:prstDash val="solid"/>
                      <a:round/>
                      <a:headEnd type="none" w="med" len="med"/>
                      <a:tailEnd type="none" w="med" len="me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algn="ctr"/>
                      <a:r>
                        <a:rPr lang="en-US" sz="1200" b="0" dirty="0">
                          <a:solidFill>
                            <a:schemeClr val="bg1"/>
                          </a:solidFill>
                          <a:latin typeface="Calibri" panose="020F0502020204030204" pitchFamily="34" charset="0"/>
                          <a:cs typeface="Calibri" panose="020F0502020204030204" pitchFamily="34" charset="0"/>
                        </a:rPr>
                        <a:t>26</a:t>
                      </a:r>
                    </a:p>
                    <a:p>
                      <a:pPr algn="ctr"/>
                      <a:r>
                        <a:rPr lang="en-US" sz="1200" b="0" dirty="0">
                          <a:solidFill>
                            <a:schemeClr val="bg1"/>
                          </a:solidFill>
                          <a:latin typeface="Calibri" panose="020F0502020204030204" pitchFamily="34" charset="0"/>
                          <a:cs typeface="Calibri" panose="020F0502020204030204" pitchFamily="34" charset="0"/>
                        </a:rPr>
                        <a:t>23</a:t>
                      </a:r>
                    </a:p>
                  </a:txBody>
                  <a:tcPr marL="51435" marR="51435" marT="0" marB="0" anchor="ctr">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algn="ctr"/>
                      <a:r>
                        <a:rPr lang="en-US" sz="1200" b="0" dirty="0">
                          <a:solidFill>
                            <a:schemeClr val="bg1"/>
                          </a:solidFill>
                          <a:latin typeface="Calibri" panose="020F0502020204030204" pitchFamily="34" charset="0"/>
                          <a:cs typeface="Calibri" panose="020F0502020204030204" pitchFamily="34" charset="0"/>
                        </a:rPr>
                        <a:t>5</a:t>
                      </a:r>
                    </a:p>
                    <a:p>
                      <a:pPr algn="ctr"/>
                      <a:r>
                        <a:rPr lang="en-US" sz="1200" b="0" dirty="0">
                          <a:solidFill>
                            <a:schemeClr val="bg1"/>
                          </a:solidFill>
                          <a:latin typeface="Calibri" panose="020F0502020204030204" pitchFamily="34" charset="0"/>
                          <a:cs typeface="Calibri" panose="020F0502020204030204" pitchFamily="34" charset="0"/>
                        </a:rPr>
                        <a:t>1</a:t>
                      </a:r>
                    </a:p>
                  </a:txBody>
                  <a:tcPr marL="51435" marR="51435" marT="0" marB="0" anchor="ctr">
                    <a:lnL>
                      <a:noFill/>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51435" marR="5143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algn="ctr"/>
                      <a:r>
                        <a:rPr lang="en-US" sz="1200" b="0" dirty="0">
                          <a:solidFill>
                            <a:schemeClr val="bg1"/>
                          </a:solidFill>
                          <a:latin typeface="Calibri" panose="020F0502020204030204" pitchFamily="34" charset="0"/>
                          <a:cs typeface="Calibri" panose="020F0502020204030204" pitchFamily="34" charset="0"/>
                        </a:rPr>
                        <a:t>21</a:t>
                      </a:r>
                    </a:p>
                    <a:p>
                      <a:pPr algn="ctr"/>
                      <a:r>
                        <a:rPr lang="en-US" sz="1200" b="0" dirty="0">
                          <a:solidFill>
                            <a:schemeClr val="bg1"/>
                          </a:solidFill>
                          <a:latin typeface="Calibri" panose="020F0502020204030204" pitchFamily="34" charset="0"/>
                          <a:cs typeface="Calibri" panose="020F0502020204030204" pitchFamily="34" charset="0"/>
                        </a:rPr>
                        <a:t>22</a:t>
                      </a:r>
                    </a:p>
                  </a:txBody>
                  <a:tcPr marL="51435" marR="51435"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715269370"/>
                  </a:ext>
                </a:extLst>
              </a:tr>
              <a:tr h="360826">
                <a:tc>
                  <a:txBody>
                    <a:bodyPr/>
                    <a:lstStyle>
                      <a:lvl1pPr marL="0" algn="l" defTabSz="914400" rtl="0" eaLnBrk="1" latinLnBrk="0" hangingPunct="1">
                        <a:defRPr sz="1800" b="1" kern="1200">
                          <a:solidFill>
                            <a:schemeClr val="tx1"/>
                          </a:solidFill>
                          <a:latin typeface="Trebuchet MS" panose="020B0603020202020204"/>
                        </a:defRPr>
                      </a:lvl1pPr>
                      <a:lvl2pPr marL="457200" algn="l" defTabSz="914400" rtl="0" eaLnBrk="1" latinLnBrk="0" hangingPunct="1">
                        <a:defRPr sz="1800" b="1" kern="1200">
                          <a:solidFill>
                            <a:schemeClr val="tx1"/>
                          </a:solidFill>
                          <a:latin typeface="Trebuchet MS" panose="020B0603020202020204"/>
                        </a:defRPr>
                      </a:lvl2pPr>
                      <a:lvl3pPr marL="914400" algn="l" defTabSz="914400" rtl="0" eaLnBrk="1" latinLnBrk="0" hangingPunct="1">
                        <a:defRPr sz="1800" b="1" kern="1200">
                          <a:solidFill>
                            <a:schemeClr val="tx1"/>
                          </a:solidFill>
                          <a:latin typeface="Trebuchet MS" panose="020B0603020202020204"/>
                        </a:defRPr>
                      </a:lvl3pPr>
                      <a:lvl4pPr marL="1371600" algn="l" defTabSz="914400" rtl="0" eaLnBrk="1" latinLnBrk="0" hangingPunct="1">
                        <a:defRPr sz="1800" b="1" kern="1200">
                          <a:solidFill>
                            <a:schemeClr val="tx1"/>
                          </a:solidFill>
                          <a:latin typeface="Trebuchet MS" panose="020B0603020202020204"/>
                        </a:defRPr>
                      </a:lvl4pPr>
                      <a:lvl5pPr marL="1828800" algn="l" defTabSz="914400" rtl="0" eaLnBrk="1" latinLnBrk="0" hangingPunct="1">
                        <a:defRPr sz="1800" b="1" kern="1200">
                          <a:solidFill>
                            <a:schemeClr val="tx1"/>
                          </a:solidFill>
                          <a:latin typeface="Trebuchet MS" panose="020B0603020202020204"/>
                        </a:defRPr>
                      </a:lvl5pPr>
                      <a:lvl6pPr marL="2286000" algn="l" defTabSz="914400" rtl="0" eaLnBrk="1" latinLnBrk="0" hangingPunct="1">
                        <a:defRPr sz="1800" b="1" kern="1200">
                          <a:solidFill>
                            <a:schemeClr val="tx1"/>
                          </a:solidFill>
                          <a:latin typeface="Trebuchet MS" panose="020B0603020202020204"/>
                        </a:defRPr>
                      </a:lvl6pPr>
                      <a:lvl7pPr marL="2743200" algn="l" defTabSz="914400" rtl="0" eaLnBrk="1" latinLnBrk="0" hangingPunct="1">
                        <a:defRPr sz="1800" b="1" kern="1200">
                          <a:solidFill>
                            <a:schemeClr val="tx1"/>
                          </a:solidFill>
                          <a:latin typeface="Trebuchet MS" panose="020B0603020202020204"/>
                        </a:defRPr>
                      </a:lvl7pPr>
                      <a:lvl8pPr marL="3200400" algn="l" defTabSz="914400" rtl="0" eaLnBrk="1" latinLnBrk="0" hangingPunct="1">
                        <a:defRPr sz="1800" b="1" kern="1200">
                          <a:solidFill>
                            <a:schemeClr val="tx1"/>
                          </a:solidFill>
                          <a:latin typeface="Trebuchet MS" panose="020B0603020202020204"/>
                        </a:defRPr>
                      </a:lvl8pPr>
                      <a:lvl9pPr marL="3657600" algn="l" defTabSz="914400" rtl="0" eaLnBrk="1" latinLnBrk="0" hangingPunct="1">
                        <a:defRPr sz="1800" b="1" kern="1200">
                          <a:solidFill>
                            <a:schemeClr val="tx1"/>
                          </a:solidFill>
                          <a:latin typeface="Trebuchet MS" panose="020B0603020202020204"/>
                        </a:defRPr>
                      </a:lvl9pPr>
                    </a:lstStyle>
                    <a:p>
                      <a:pPr marL="228600" indent="-228600"/>
                      <a:r>
                        <a:rPr lang="en-US" sz="1200" b="0" baseline="0" dirty="0">
                          <a:solidFill>
                            <a:schemeClr val="bg1"/>
                          </a:solidFill>
                          <a:latin typeface="Calibri" panose="020F0502020204030204" pitchFamily="34" charset="0"/>
                          <a:cs typeface="Calibri" panose="020F0502020204030204" pitchFamily="34" charset="0"/>
                        </a:rPr>
                        <a:t>Squamous (n = 182)</a:t>
                      </a:r>
                    </a:p>
                    <a:p>
                      <a:pPr marL="228600" indent="-228600"/>
                      <a:r>
                        <a:rPr lang="en-US" sz="1200" b="0" baseline="0" dirty="0">
                          <a:solidFill>
                            <a:schemeClr val="bg1"/>
                          </a:solidFill>
                          <a:latin typeface="Calibri" panose="020F0502020204030204" pitchFamily="34" charset="0"/>
                          <a:cs typeface="Calibri" panose="020F0502020204030204" pitchFamily="34" charset="0"/>
                        </a:rPr>
                        <a:t>Nonsquamous (n = 176)</a:t>
                      </a:r>
                    </a:p>
                  </a:txBody>
                  <a:tcPr marL="135000" marR="51435" marT="0" marB="0" anchor="ctr">
                    <a:lnL w="12700" cap="flat" cmpd="sng" algn="ctr">
                      <a:noFill/>
                      <a:prstDash val="solid"/>
                      <a:round/>
                      <a:headEnd type="none" w="med" len="med"/>
                      <a:tailEnd type="none" w="med" len="me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algn="ctr"/>
                      <a:r>
                        <a:rPr lang="en-US" sz="1200" b="0" dirty="0">
                          <a:solidFill>
                            <a:schemeClr val="bg1"/>
                          </a:solidFill>
                          <a:latin typeface="Calibri" panose="020F0502020204030204" pitchFamily="34" charset="0"/>
                          <a:cs typeface="Calibri" panose="020F0502020204030204" pitchFamily="34" charset="0"/>
                        </a:rPr>
                        <a:t>25</a:t>
                      </a:r>
                    </a:p>
                    <a:p>
                      <a:pPr algn="ctr"/>
                      <a:r>
                        <a:rPr lang="en-US" sz="1200" b="0" dirty="0">
                          <a:solidFill>
                            <a:schemeClr val="bg1"/>
                          </a:solidFill>
                          <a:latin typeface="Calibri" panose="020F0502020204030204" pitchFamily="34" charset="0"/>
                          <a:cs typeface="Calibri" panose="020F0502020204030204" pitchFamily="34" charset="0"/>
                        </a:rPr>
                        <a:t>23</a:t>
                      </a:r>
                    </a:p>
                  </a:txBody>
                  <a:tcPr marL="51435" marR="51435" marT="0" marB="0" anchor="ctr">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algn="ctr"/>
                      <a:r>
                        <a:rPr lang="en-US" sz="1200" b="0" dirty="0">
                          <a:solidFill>
                            <a:schemeClr val="bg1"/>
                          </a:solidFill>
                          <a:latin typeface="Calibri" panose="020F0502020204030204" pitchFamily="34" charset="0"/>
                          <a:cs typeface="Calibri" panose="020F0502020204030204" pitchFamily="34" charset="0"/>
                        </a:rPr>
                        <a:t>4</a:t>
                      </a:r>
                    </a:p>
                    <a:p>
                      <a:pPr algn="ctr"/>
                      <a:r>
                        <a:rPr lang="en-US" sz="1200" b="0" dirty="0">
                          <a:solidFill>
                            <a:schemeClr val="bg1"/>
                          </a:solidFill>
                          <a:latin typeface="Calibri" panose="020F0502020204030204" pitchFamily="34" charset="0"/>
                          <a:cs typeface="Calibri" panose="020F0502020204030204" pitchFamily="34" charset="0"/>
                        </a:rPr>
                        <a:t>0</a:t>
                      </a:r>
                    </a:p>
                  </a:txBody>
                  <a:tcPr marL="51435" marR="51435" marT="0" marB="0" anchor="ctr">
                    <a:lnL>
                      <a:noFill/>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51435" marR="5143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algn="ctr"/>
                      <a:r>
                        <a:rPr lang="en-US" sz="1200" b="0" dirty="0">
                          <a:solidFill>
                            <a:schemeClr val="bg1"/>
                          </a:solidFill>
                          <a:latin typeface="Calibri" panose="020F0502020204030204" pitchFamily="34" charset="0"/>
                          <a:cs typeface="Calibri" panose="020F0502020204030204" pitchFamily="34" charset="0"/>
                        </a:rPr>
                        <a:t>21</a:t>
                      </a:r>
                    </a:p>
                    <a:p>
                      <a:pPr algn="ctr"/>
                      <a:r>
                        <a:rPr lang="en-US" sz="1200" b="0" dirty="0">
                          <a:solidFill>
                            <a:schemeClr val="bg1"/>
                          </a:solidFill>
                          <a:latin typeface="Calibri" panose="020F0502020204030204" pitchFamily="34" charset="0"/>
                          <a:cs typeface="Calibri" panose="020F0502020204030204" pitchFamily="34" charset="0"/>
                        </a:rPr>
                        <a:t>23</a:t>
                      </a:r>
                    </a:p>
                  </a:txBody>
                  <a:tcPr marL="51435" marR="51435"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097874563"/>
                  </a:ext>
                </a:extLst>
              </a:tr>
              <a:tr h="384866">
                <a:tc>
                  <a:txBody>
                    <a:bodyPr/>
                    <a:lstStyle>
                      <a:lvl1pPr marL="0" algn="l" defTabSz="914400" rtl="0" eaLnBrk="1" latinLnBrk="0" hangingPunct="1">
                        <a:defRPr sz="1800" b="1" kern="1200">
                          <a:solidFill>
                            <a:schemeClr val="tx1"/>
                          </a:solidFill>
                          <a:latin typeface="Trebuchet MS" panose="020B0603020202020204"/>
                        </a:defRPr>
                      </a:lvl1pPr>
                      <a:lvl2pPr marL="457200" algn="l" defTabSz="914400" rtl="0" eaLnBrk="1" latinLnBrk="0" hangingPunct="1">
                        <a:defRPr sz="1800" b="1" kern="1200">
                          <a:solidFill>
                            <a:schemeClr val="tx1"/>
                          </a:solidFill>
                          <a:latin typeface="Trebuchet MS" panose="020B0603020202020204"/>
                        </a:defRPr>
                      </a:lvl2pPr>
                      <a:lvl3pPr marL="914400" algn="l" defTabSz="914400" rtl="0" eaLnBrk="1" latinLnBrk="0" hangingPunct="1">
                        <a:defRPr sz="1800" b="1" kern="1200">
                          <a:solidFill>
                            <a:schemeClr val="tx1"/>
                          </a:solidFill>
                          <a:latin typeface="Trebuchet MS" panose="020B0603020202020204"/>
                        </a:defRPr>
                      </a:lvl3pPr>
                      <a:lvl4pPr marL="1371600" algn="l" defTabSz="914400" rtl="0" eaLnBrk="1" latinLnBrk="0" hangingPunct="1">
                        <a:defRPr sz="1800" b="1" kern="1200">
                          <a:solidFill>
                            <a:schemeClr val="tx1"/>
                          </a:solidFill>
                          <a:latin typeface="Trebuchet MS" panose="020B0603020202020204"/>
                        </a:defRPr>
                      </a:lvl4pPr>
                      <a:lvl5pPr marL="1828800" algn="l" defTabSz="914400" rtl="0" eaLnBrk="1" latinLnBrk="0" hangingPunct="1">
                        <a:defRPr sz="1800" b="1" kern="1200">
                          <a:solidFill>
                            <a:schemeClr val="tx1"/>
                          </a:solidFill>
                          <a:latin typeface="Trebuchet MS" panose="020B0603020202020204"/>
                        </a:defRPr>
                      </a:lvl5pPr>
                      <a:lvl6pPr marL="2286000" algn="l" defTabSz="914400" rtl="0" eaLnBrk="1" latinLnBrk="0" hangingPunct="1">
                        <a:defRPr sz="1800" b="1" kern="1200">
                          <a:solidFill>
                            <a:schemeClr val="tx1"/>
                          </a:solidFill>
                          <a:latin typeface="Trebuchet MS" panose="020B0603020202020204"/>
                        </a:defRPr>
                      </a:lvl6pPr>
                      <a:lvl7pPr marL="2743200" algn="l" defTabSz="914400" rtl="0" eaLnBrk="1" latinLnBrk="0" hangingPunct="1">
                        <a:defRPr sz="1800" b="1" kern="1200">
                          <a:solidFill>
                            <a:schemeClr val="tx1"/>
                          </a:solidFill>
                          <a:latin typeface="Trebuchet MS" panose="020B0603020202020204"/>
                        </a:defRPr>
                      </a:lvl7pPr>
                      <a:lvl8pPr marL="3200400" algn="l" defTabSz="914400" rtl="0" eaLnBrk="1" latinLnBrk="0" hangingPunct="1">
                        <a:defRPr sz="1800" b="1" kern="1200">
                          <a:solidFill>
                            <a:schemeClr val="tx1"/>
                          </a:solidFill>
                          <a:latin typeface="Trebuchet MS" panose="020B0603020202020204"/>
                        </a:defRPr>
                      </a:lvl8pPr>
                      <a:lvl9pPr marL="3657600" algn="l" defTabSz="914400" rtl="0" eaLnBrk="1" latinLnBrk="0" hangingPunct="1">
                        <a:defRPr sz="1800" b="1" kern="1200">
                          <a:solidFill>
                            <a:schemeClr val="tx1"/>
                          </a:solidFill>
                          <a:latin typeface="Trebuchet MS" panose="020B0603020202020204"/>
                        </a:defRPr>
                      </a:lvl9pPr>
                    </a:lstStyle>
                    <a:p>
                      <a:pPr marL="344488" indent="-344488"/>
                      <a:r>
                        <a:rPr lang="en-US" sz="1200" b="0" dirty="0">
                          <a:solidFill>
                            <a:schemeClr val="bg1"/>
                          </a:solidFill>
                          <a:latin typeface="Calibri" panose="020F0502020204030204" pitchFamily="34" charset="0"/>
                          <a:cs typeface="Calibri" panose="020F0502020204030204" pitchFamily="34" charset="0"/>
                        </a:rPr>
                        <a:t>Current/former smoker (n = 318)</a:t>
                      </a:r>
                    </a:p>
                    <a:p>
                      <a:pPr marL="344488" indent="-344488"/>
                      <a:r>
                        <a:rPr lang="en-US" sz="1200" b="0" dirty="0">
                          <a:solidFill>
                            <a:schemeClr val="bg1"/>
                          </a:solidFill>
                          <a:latin typeface="Calibri" panose="020F0502020204030204" pitchFamily="34" charset="0"/>
                          <a:cs typeface="Calibri" panose="020F0502020204030204" pitchFamily="34" charset="0"/>
                        </a:rPr>
                        <a:t>Never smoker (n = 39)</a:t>
                      </a:r>
                    </a:p>
                  </a:txBody>
                  <a:tcPr marL="135000" marR="51435" marT="0" marB="0" anchor="ctr">
                    <a:lnL w="12700" cap="flat" cmpd="sng" algn="ctr">
                      <a:noFill/>
                      <a:prstDash val="solid"/>
                      <a:round/>
                      <a:headEnd type="none" w="med" len="med"/>
                      <a:tailEnd type="none" w="med" len="me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algn="ctr"/>
                      <a:r>
                        <a:rPr lang="en-US" sz="1200" b="0" dirty="0">
                          <a:solidFill>
                            <a:schemeClr val="bg1"/>
                          </a:solidFill>
                          <a:latin typeface="Calibri" panose="020F0502020204030204" pitchFamily="34" charset="0"/>
                          <a:cs typeface="Calibri" panose="020F0502020204030204" pitchFamily="34" charset="0"/>
                        </a:rPr>
                        <a:t>26</a:t>
                      </a:r>
                    </a:p>
                    <a:p>
                      <a:pPr algn="ctr"/>
                      <a:r>
                        <a:rPr lang="en-US" sz="1200" b="0" dirty="0">
                          <a:solidFill>
                            <a:schemeClr val="bg1"/>
                          </a:solidFill>
                          <a:latin typeface="Calibri" panose="020F0502020204030204" pitchFamily="34" charset="0"/>
                          <a:cs typeface="Calibri" panose="020F0502020204030204" pitchFamily="34" charset="0"/>
                        </a:rPr>
                        <a:t>10</a:t>
                      </a:r>
                    </a:p>
                  </a:txBody>
                  <a:tcPr marL="51435" marR="51435" marT="0" marB="0" anchor="ctr">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algn="ctr"/>
                      <a:r>
                        <a:rPr lang="en-US" sz="1200" b="0" dirty="0">
                          <a:solidFill>
                            <a:schemeClr val="bg1"/>
                          </a:solidFill>
                          <a:latin typeface="Calibri" panose="020F0502020204030204" pitchFamily="34" charset="0"/>
                          <a:cs typeface="Calibri" panose="020F0502020204030204" pitchFamily="34" charset="0"/>
                        </a:rPr>
                        <a:t>2</a:t>
                      </a:r>
                    </a:p>
                    <a:p>
                      <a:pPr algn="ctr"/>
                      <a:r>
                        <a:rPr lang="en-US" sz="1200" b="0" dirty="0">
                          <a:solidFill>
                            <a:schemeClr val="bg1"/>
                          </a:solidFill>
                          <a:latin typeface="Calibri" panose="020F0502020204030204" pitchFamily="34" charset="0"/>
                          <a:cs typeface="Calibri" panose="020F0502020204030204" pitchFamily="34" charset="0"/>
                        </a:rPr>
                        <a:t>0</a:t>
                      </a:r>
                    </a:p>
                  </a:txBody>
                  <a:tcPr marL="51435" marR="51435" marT="0" marB="0" anchor="ctr">
                    <a:lnL>
                      <a:noFill/>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51435" marR="5143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algn="ctr"/>
                      <a:r>
                        <a:rPr lang="en-US" sz="1200" b="0" dirty="0">
                          <a:solidFill>
                            <a:schemeClr val="bg1"/>
                          </a:solidFill>
                          <a:latin typeface="Calibri" panose="020F0502020204030204" pitchFamily="34" charset="0"/>
                          <a:cs typeface="Calibri" panose="020F0502020204030204" pitchFamily="34" charset="0"/>
                        </a:rPr>
                        <a:t>23</a:t>
                      </a:r>
                    </a:p>
                    <a:p>
                      <a:pPr algn="ctr"/>
                      <a:r>
                        <a:rPr lang="en-US" sz="1200" b="0" dirty="0">
                          <a:solidFill>
                            <a:schemeClr val="bg1"/>
                          </a:solidFill>
                          <a:latin typeface="Calibri" panose="020F0502020204030204" pitchFamily="34" charset="0"/>
                          <a:cs typeface="Calibri" panose="020F0502020204030204" pitchFamily="34" charset="0"/>
                        </a:rPr>
                        <a:t>10</a:t>
                      </a:r>
                    </a:p>
                  </a:txBody>
                  <a:tcPr marL="51435" marR="51435"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79097006"/>
                  </a:ext>
                </a:extLst>
              </a:tr>
              <a:tr h="721649">
                <a:tc>
                  <a:txBody>
                    <a:bodyPr/>
                    <a:lstStyle>
                      <a:lvl1pPr marL="0" algn="l" defTabSz="914400" rtl="0" eaLnBrk="1" latinLnBrk="0" hangingPunct="1">
                        <a:defRPr sz="1800" b="1" kern="1200">
                          <a:solidFill>
                            <a:schemeClr val="tx1"/>
                          </a:solidFill>
                          <a:latin typeface="Trebuchet MS" panose="020B0603020202020204"/>
                        </a:defRPr>
                      </a:lvl1pPr>
                      <a:lvl2pPr marL="457200" algn="l" defTabSz="914400" rtl="0" eaLnBrk="1" latinLnBrk="0" hangingPunct="1">
                        <a:defRPr sz="1800" b="1" kern="1200">
                          <a:solidFill>
                            <a:schemeClr val="tx1"/>
                          </a:solidFill>
                          <a:latin typeface="Trebuchet MS" panose="020B0603020202020204"/>
                        </a:defRPr>
                      </a:lvl2pPr>
                      <a:lvl3pPr marL="914400" algn="l" defTabSz="914400" rtl="0" eaLnBrk="1" latinLnBrk="0" hangingPunct="1">
                        <a:defRPr sz="1800" b="1" kern="1200">
                          <a:solidFill>
                            <a:schemeClr val="tx1"/>
                          </a:solidFill>
                          <a:latin typeface="Trebuchet MS" panose="020B0603020202020204"/>
                        </a:defRPr>
                      </a:lvl3pPr>
                      <a:lvl4pPr marL="1371600" algn="l" defTabSz="914400" rtl="0" eaLnBrk="1" latinLnBrk="0" hangingPunct="1">
                        <a:defRPr sz="1800" b="1" kern="1200">
                          <a:solidFill>
                            <a:schemeClr val="tx1"/>
                          </a:solidFill>
                          <a:latin typeface="Trebuchet MS" panose="020B0603020202020204"/>
                        </a:defRPr>
                      </a:lvl4pPr>
                      <a:lvl5pPr marL="1828800" algn="l" defTabSz="914400" rtl="0" eaLnBrk="1" latinLnBrk="0" hangingPunct="1">
                        <a:defRPr sz="1800" b="1" kern="1200">
                          <a:solidFill>
                            <a:schemeClr val="tx1"/>
                          </a:solidFill>
                          <a:latin typeface="Trebuchet MS" panose="020B0603020202020204"/>
                        </a:defRPr>
                      </a:lvl5pPr>
                      <a:lvl6pPr marL="2286000" algn="l" defTabSz="914400" rtl="0" eaLnBrk="1" latinLnBrk="0" hangingPunct="1">
                        <a:defRPr sz="1800" b="1" kern="1200">
                          <a:solidFill>
                            <a:schemeClr val="tx1"/>
                          </a:solidFill>
                          <a:latin typeface="Trebuchet MS" panose="020B0603020202020204"/>
                        </a:defRPr>
                      </a:lvl6pPr>
                      <a:lvl7pPr marL="2743200" algn="l" defTabSz="914400" rtl="0" eaLnBrk="1" latinLnBrk="0" hangingPunct="1">
                        <a:defRPr sz="1800" b="1" kern="1200">
                          <a:solidFill>
                            <a:schemeClr val="tx1"/>
                          </a:solidFill>
                          <a:latin typeface="Trebuchet MS" panose="020B0603020202020204"/>
                        </a:defRPr>
                      </a:lvl7pPr>
                      <a:lvl8pPr marL="3200400" algn="l" defTabSz="914400" rtl="0" eaLnBrk="1" latinLnBrk="0" hangingPunct="1">
                        <a:defRPr sz="1800" b="1" kern="1200">
                          <a:solidFill>
                            <a:schemeClr val="tx1"/>
                          </a:solidFill>
                          <a:latin typeface="Trebuchet MS" panose="020B0603020202020204"/>
                        </a:defRPr>
                      </a:lvl8pPr>
                      <a:lvl9pPr marL="3657600" algn="l" defTabSz="914400" rtl="0" eaLnBrk="1" latinLnBrk="0" hangingPunct="1">
                        <a:defRPr sz="1800" b="1" kern="1200">
                          <a:solidFill>
                            <a:schemeClr val="tx1"/>
                          </a:solidFill>
                          <a:latin typeface="Trebuchet MS" panose="020B0603020202020204"/>
                        </a:defRPr>
                      </a:lvl9pPr>
                    </a:lstStyle>
                    <a:p>
                      <a:pPr marL="231775" marR="0" lvl="0" indent="-231775"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PD-L1 &lt;1% (n = 155)</a:t>
                      </a:r>
                    </a:p>
                    <a:p>
                      <a:pPr marL="231775" marR="0" lvl="0" indent="-231775"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PD-L1 ≥1% (n = 178)</a:t>
                      </a:r>
                    </a:p>
                    <a:p>
                      <a:pPr marL="231775" marR="0" lvl="0" indent="-231775"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PD-L1 1-49% (n = 98)</a:t>
                      </a:r>
                    </a:p>
                    <a:p>
                      <a:pPr marL="231775" marR="0" lvl="0" indent="-231775"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PD-L1 ≥50% (n = 80)</a:t>
                      </a:r>
                    </a:p>
                  </a:txBody>
                  <a:tcPr marL="135000" marR="51435" marT="0" marB="0" anchor="ctr">
                    <a:lnL w="12700" cap="flat" cmpd="sng" algn="ctr">
                      <a:noFill/>
                      <a:prstDash val="solid"/>
                      <a:round/>
                      <a:headEnd type="none" w="med" len="med"/>
                      <a:tailEnd type="none" w="med" len="me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algn="ctr"/>
                      <a:r>
                        <a:rPr lang="en-US" sz="1200" b="0" dirty="0">
                          <a:solidFill>
                            <a:schemeClr val="bg1"/>
                          </a:solidFill>
                          <a:latin typeface="Calibri" panose="020F0502020204030204" pitchFamily="34" charset="0"/>
                          <a:cs typeface="Calibri" panose="020F0502020204030204" pitchFamily="34" charset="0"/>
                        </a:rPr>
                        <a:t>17</a:t>
                      </a:r>
                    </a:p>
                    <a:p>
                      <a:pPr algn="ctr"/>
                      <a:r>
                        <a:rPr lang="en-US" sz="1200" b="0" dirty="0">
                          <a:solidFill>
                            <a:schemeClr val="bg1"/>
                          </a:solidFill>
                          <a:latin typeface="Calibri" panose="020F0502020204030204" pitchFamily="34" charset="0"/>
                          <a:cs typeface="Calibri" panose="020F0502020204030204" pitchFamily="34" charset="0"/>
                        </a:rPr>
                        <a:t>33</a:t>
                      </a:r>
                    </a:p>
                    <a:p>
                      <a:pPr algn="ctr"/>
                      <a:r>
                        <a:rPr lang="en-US" sz="1200" b="0" dirty="0">
                          <a:solidFill>
                            <a:schemeClr val="bg1"/>
                          </a:solidFill>
                          <a:latin typeface="Calibri" panose="020F0502020204030204" pitchFamily="34" charset="0"/>
                          <a:cs typeface="Calibri" panose="020F0502020204030204" pitchFamily="34" charset="0"/>
                        </a:rPr>
                        <a:t>24</a:t>
                      </a:r>
                    </a:p>
                    <a:p>
                      <a:pPr algn="ctr"/>
                      <a:r>
                        <a:rPr lang="en-US" sz="1200" b="0" dirty="0">
                          <a:solidFill>
                            <a:schemeClr val="bg1"/>
                          </a:solidFill>
                          <a:latin typeface="Calibri" panose="020F0502020204030204" pitchFamily="34" charset="0"/>
                          <a:cs typeface="Calibri" panose="020F0502020204030204" pitchFamily="34" charset="0"/>
                        </a:rPr>
                        <a:t>45</a:t>
                      </a:r>
                    </a:p>
                  </a:txBody>
                  <a:tcPr marL="51435" marR="51435" marT="0" marB="0" anchor="ctr">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3</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5</a:t>
                      </a:r>
                    </a:p>
                  </a:txBody>
                  <a:tcPr marL="51435" marR="51435" marT="0" marB="0" anchor="ctr">
                    <a:lnL>
                      <a:noFill/>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51435" marR="5143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algn="ctr"/>
                      <a:r>
                        <a:rPr lang="en-US" sz="1200" b="0" dirty="0">
                          <a:solidFill>
                            <a:schemeClr val="bg1"/>
                          </a:solidFill>
                          <a:latin typeface="Calibri" panose="020F0502020204030204" pitchFamily="34" charset="0"/>
                          <a:cs typeface="Calibri" panose="020F0502020204030204" pitchFamily="34" charset="0"/>
                        </a:rPr>
                        <a:t>14</a:t>
                      </a:r>
                    </a:p>
                    <a:p>
                      <a:pPr algn="ctr"/>
                      <a:r>
                        <a:rPr lang="en-US" sz="1200" b="0" dirty="0">
                          <a:solidFill>
                            <a:schemeClr val="bg1"/>
                          </a:solidFill>
                          <a:latin typeface="Calibri" panose="020F0502020204030204" pitchFamily="34" charset="0"/>
                          <a:cs typeface="Calibri" panose="020F0502020204030204" pitchFamily="34" charset="0"/>
                        </a:rPr>
                        <a:t>30</a:t>
                      </a:r>
                    </a:p>
                    <a:p>
                      <a:pPr algn="ctr"/>
                      <a:r>
                        <a:rPr lang="en-US" sz="1200" b="0" dirty="0">
                          <a:solidFill>
                            <a:schemeClr val="bg1"/>
                          </a:solidFill>
                          <a:latin typeface="Calibri" panose="020F0502020204030204" pitchFamily="34" charset="0"/>
                          <a:cs typeface="Calibri" panose="020F0502020204030204" pitchFamily="34" charset="0"/>
                        </a:rPr>
                        <a:t>24</a:t>
                      </a:r>
                    </a:p>
                    <a:p>
                      <a:pPr algn="ctr"/>
                      <a:r>
                        <a:rPr lang="en-US" sz="1200" b="0" dirty="0">
                          <a:solidFill>
                            <a:schemeClr val="bg1"/>
                          </a:solidFill>
                          <a:latin typeface="Calibri" panose="020F0502020204030204" pitchFamily="34" charset="0"/>
                          <a:cs typeface="Calibri" panose="020F0502020204030204" pitchFamily="34" charset="0"/>
                        </a:rPr>
                        <a:t>40</a:t>
                      </a:r>
                    </a:p>
                  </a:txBody>
                  <a:tcPr marL="51435" marR="51435"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813601069"/>
                  </a:ext>
                </a:extLst>
              </a:tr>
              <a:tr h="360826">
                <a:tc>
                  <a:txBody>
                    <a:bodyPr/>
                    <a:lstStyle>
                      <a:lvl1pPr marL="0" algn="l" defTabSz="914400" rtl="0" eaLnBrk="1" latinLnBrk="0" hangingPunct="1">
                        <a:defRPr sz="1800" b="1" kern="1200">
                          <a:solidFill>
                            <a:schemeClr val="tx1"/>
                          </a:solidFill>
                          <a:latin typeface="Trebuchet MS" panose="020B0603020202020204"/>
                        </a:defRPr>
                      </a:lvl1pPr>
                      <a:lvl2pPr marL="457200" algn="l" defTabSz="914400" rtl="0" eaLnBrk="1" latinLnBrk="0" hangingPunct="1">
                        <a:defRPr sz="1800" b="1" kern="1200">
                          <a:solidFill>
                            <a:schemeClr val="tx1"/>
                          </a:solidFill>
                          <a:latin typeface="Trebuchet MS" panose="020B0603020202020204"/>
                        </a:defRPr>
                      </a:lvl2pPr>
                      <a:lvl3pPr marL="914400" algn="l" defTabSz="914400" rtl="0" eaLnBrk="1" latinLnBrk="0" hangingPunct="1">
                        <a:defRPr sz="1800" b="1" kern="1200">
                          <a:solidFill>
                            <a:schemeClr val="tx1"/>
                          </a:solidFill>
                          <a:latin typeface="Trebuchet MS" panose="020B0603020202020204"/>
                        </a:defRPr>
                      </a:lvl3pPr>
                      <a:lvl4pPr marL="1371600" algn="l" defTabSz="914400" rtl="0" eaLnBrk="1" latinLnBrk="0" hangingPunct="1">
                        <a:defRPr sz="1800" b="1" kern="1200">
                          <a:solidFill>
                            <a:schemeClr val="tx1"/>
                          </a:solidFill>
                          <a:latin typeface="Trebuchet MS" panose="020B0603020202020204"/>
                        </a:defRPr>
                      </a:lvl4pPr>
                      <a:lvl5pPr marL="1828800" algn="l" defTabSz="914400" rtl="0" eaLnBrk="1" latinLnBrk="0" hangingPunct="1">
                        <a:defRPr sz="1800" b="1" kern="1200">
                          <a:solidFill>
                            <a:schemeClr val="tx1"/>
                          </a:solidFill>
                          <a:latin typeface="Trebuchet MS" panose="020B0603020202020204"/>
                        </a:defRPr>
                      </a:lvl5pPr>
                      <a:lvl6pPr marL="2286000" algn="l" defTabSz="914400" rtl="0" eaLnBrk="1" latinLnBrk="0" hangingPunct="1">
                        <a:defRPr sz="1800" b="1" kern="1200">
                          <a:solidFill>
                            <a:schemeClr val="tx1"/>
                          </a:solidFill>
                          <a:latin typeface="Trebuchet MS" panose="020B0603020202020204"/>
                        </a:defRPr>
                      </a:lvl6pPr>
                      <a:lvl7pPr marL="2743200" algn="l" defTabSz="914400" rtl="0" eaLnBrk="1" latinLnBrk="0" hangingPunct="1">
                        <a:defRPr sz="1800" b="1" kern="1200">
                          <a:solidFill>
                            <a:schemeClr val="tx1"/>
                          </a:solidFill>
                          <a:latin typeface="Trebuchet MS" panose="020B0603020202020204"/>
                        </a:defRPr>
                      </a:lvl7pPr>
                      <a:lvl8pPr marL="3200400" algn="l" defTabSz="914400" rtl="0" eaLnBrk="1" latinLnBrk="0" hangingPunct="1">
                        <a:defRPr sz="1800" b="1" kern="1200">
                          <a:solidFill>
                            <a:schemeClr val="tx1"/>
                          </a:solidFill>
                          <a:latin typeface="Trebuchet MS" panose="020B0603020202020204"/>
                        </a:defRPr>
                      </a:lvl8pPr>
                      <a:lvl9pPr marL="3657600" algn="l" defTabSz="914400" rtl="0" eaLnBrk="1" latinLnBrk="0" hangingPunct="1">
                        <a:defRPr sz="1800" b="1" kern="1200">
                          <a:solidFill>
                            <a:schemeClr val="tx1"/>
                          </a:solidFill>
                          <a:latin typeface="Trebuchet MS" panose="020B0603020202020204"/>
                        </a:defRPr>
                      </a:lvl9pPr>
                    </a:lstStyle>
                    <a:p>
                      <a:pPr marL="228600" marR="0" lvl="0" indent="-228600" algn="l" defTabSz="121917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TMB &lt;12.3 mut/Mb (n = 102)</a:t>
                      </a:r>
                    </a:p>
                    <a:p>
                      <a:pPr marL="228600" marR="0" lvl="0" indent="-228600" algn="l" defTabSz="121917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TMB ≥12.3 mut/Mb (n = 76)</a:t>
                      </a:r>
                    </a:p>
                  </a:txBody>
                  <a:tcPr marL="135000" marR="51435" marT="0" marB="0">
                    <a:lnL w="12700" cap="flat" cmpd="sng" algn="ctr">
                      <a:noFill/>
                      <a:prstDash val="solid"/>
                      <a:round/>
                      <a:headEnd type="none" w="med" len="med"/>
                      <a:tailEnd type="none" w="med" len="me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algn="ctr"/>
                      <a:r>
                        <a:rPr lang="en-US" sz="1200" b="0" dirty="0">
                          <a:solidFill>
                            <a:schemeClr val="bg1"/>
                          </a:solidFill>
                          <a:latin typeface="Calibri" panose="020F0502020204030204" pitchFamily="34" charset="0"/>
                          <a:cs typeface="Calibri" panose="020F0502020204030204" pitchFamily="34" charset="0"/>
                        </a:rPr>
                        <a:t>22</a:t>
                      </a:r>
                    </a:p>
                    <a:p>
                      <a:pPr marL="0" marR="0" lvl="0" indent="0" algn="ctr" defTabSz="121917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31</a:t>
                      </a:r>
                    </a:p>
                  </a:txBody>
                  <a:tcPr marL="51435" marR="51435" marT="0" marB="0">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algn="ctr"/>
                      <a:r>
                        <a:rPr lang="en-US" sz="1200" b="0" dirty="0">
                          <a:solidFill>
                            <a:schemeClr val="bg1"/>
                          </a:solidFill>
                          <a:latin typeface="Calibri" panose="020F0502020204030204" pitchFamily="34" charset="0"/>
                          <a:cs typeface="Calibri" panose="020F0502020204030204" pitchFamily="34" charset="0"/>
                        </a:rPr>
                        <a:t>2</a:t>
                      </a:r>
                    </a:p>
                    <a:p>
                      <a:pPr algn="ctr"/>
                      <a:r>
                        <a:rPr lang="en-US" sz="1200" b="0" dirty="0">
                          <a:solidFill>
                            <a:schemeClr val="bg1"/>
                          </a:solidFill>
                          <a:latin typeface="Calibri" panose="020F0502020204030204" pitchFamily="34" charset="0"/>
                          <a:cs typeface="Calibri" panose="020F0502020204030204" pitchFamily="34" charset="0"/>
                        </a:rPr>
                        <a:t>3</a:t>
                      </a:r>
                    </a:p>
                  </a:txBody>
                  <a:tcPr marL="51435" marR="51435" marT="0" marB="0">
                    <a:lnL>
                      <a:noFill/>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51435" marR="51435"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algn="ctr"/>
                      <a:r>
                        <a:rPr lang="en-US" sz="1200" b="0" dirty="0">
                          <a:solidFill>
                            <a:schemeClr val="bg1"/>
                          </a:solidFill>
                          <a:latin typeface="Calibri" panose="020F0502020204030204" pitchFamily="34" charset="0"/>
                          <a:cs typeface="Calibri" panose="020F0502020204030204" pitchFamily="34" charset="0"/>
                        </a:rPr>
                        <a:t>21</a:t>
                      </a:r>
                    </a:p>
                    <a:p>
                      <a:pPr algn="ctr"/>
                      <a:r>
                        <a:rPr lang="en-US" sz="1200" b="0" dirty="0">
                          <a:solidFill>
                            <a:schemeClr val="bg1"/>
                          </a:solidFill>
                          <a:latin typeface="Calibri" panose="020F0502020204030204" pitchFamily="34" charset="0"/>
                          <a:cs typeface="Calibri" panose="020F0502020204030204" pitchFamily="34" charset="0"/>
                        </a:rPr>
                        <a:t>28</a:t>
                      </a:r>
                    </a:p>
                  </a:txBody>
                  <a:tcPr marL="51435" marR="51435" marT="0" marB="0">
                    <a:lnL w="1270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960462567"/>
                  </a:ext>
                </a:extLst>
              </a:tr>
              <a:tr h="360826">
                <a:tc>
                  <a:txBody>
                    <a:bodyPr/>
                    <a:lstStyle>
                      <a:lvl1pPr marL="0" algn="l" defTabSz="914400" rtl="0" eaLnBrk="1" latinLnBrk="0" hangingPunct="1">
                        <a:defRPr sz="1800" b="1" kern="1200">
                          <a:solidFill>
                            <a:schemeClr val="tx1"/>
                          </a:solidFill>
                          <a:latin typeface="Trebuchet MS" panose="020B0603020202020204"/>
                        </a:defRPr>
                      </a:lvl1pPr>
                      <a:lvl2pPr marL="457200" algn="l" defTabSz="914400" rtl="0" eaLnBrk="1" latinLnBrk="0" hangingPunct="1">
                        <a:defRPr sz="1800" b="1" kern="1200">
                          <a:solidFill>
                            <a:schemeClr val="tx1"/>
                          </a:solidFill>
                          <a:latin typeface="Trebuchet MS" panose="020B0603020202020204"/>
                        </a:defRPr>
                      </a:lvl2pPr>
                      <a:lvl3pPr marL="914400" algn="l" defTabSz="914400" rtl="0" eaLnBrk="1" latinLnBrk="0" hangingPunct="1">
                        <a:defRPr sz="1800" b="1" kern="1200">
                          <a:solidFill>
                            <a:schemeClr val="tx1"/>
                          </a:solidFill>
                          <a:latin typeface="Trebuchet MS" panose="020B0603020202020204"/>
                        </a:defRPr>
                      </a:lvl3pPr>
                      <a:lvl4pPr marL="1371600" algn="l" defTabSz="914400" rtl="0" eaLnBrk="1" latinLnBrk="0" hangingPunct="1">
                        <a:defRPr sz="1800" b="1" kern="1200">
                          <a:solidFill>
                            <a:schemeClr val="tx1"/>
                          </a:solidFill>
                          <a:latin typeface="Trebuchet MS" panose="020B0603020202020204"/>
                        </a:defRPr>
                      </a:lvl4pPr>
                      <a:lvl5pPr marL="1828800" algn="l" defTabSz="914400" rtl="0" eaLnBrk="1" latinLnBrk="0" hangingPunct="1">
                        <a:defRPr sz="1800" b="1" kern="1200">
                          <a:solidFill>
                            <a:schemeClr val="tx1"/>
                          </a:solidFill>
                          <a:latin typeface="Trebuchet MS" panose="020B0603020202020204"/>
                        </a:defRPr>
                      </a:lvl5pPr>
                      <a:lvl6pPr marL="2286000" algn="l" defTabSz="914400" rtl="0" eaLnBrk="1" latinLnBrk="0" hangingPunct="1">
                        <a:defRPr sz="1800" b="1" kern="1200">
                          <a:solidFill>
                            <a:schemeClr val="tx1"/>
                          </a:solidFill>
                          <a:latin typeface="Trebuchet MS" panose="020B0603020202020204"/>
                        </a:defRPr>
                      </a:lvl6pPr>
                      <a:lvl7pPr marL="2743200" algn="l" defTabSz="914400" rtl="0" eaLnBrk="1" latinLnBrk="0" hangingPunct="1">
                        <a:defRPr sz="1800" b="1" kern="1200">
                          <a:solidFill>
                            <a:schemeClr val="tx1"/>
                          </a:solidFill>
                          <a:latin typeface="Trebuchet MS" panose="020B0603020202020204"/>
                        </a:defRPr>
                      </a:lvl7pPr>
                      <a:lvl8pPr marL="3200400" algn="l" defTabSz="914400" rtl="0" eaLnBrk="1" latinLnBrk="0" hangingPunct="1">
                        <a:defRPr sz="1800" b="1" kern="1200">
                          <a:solidFill>
                            <a:schemeClr val="tx1"/>
                          </a:solidFill>
                          <a:latin typeface="Trebuchet MS" panose="020B0603020202020204"/>
                        </a:defRPr>
                      </a:lvl8pPr>
                      <a:lvl9pPr marL="3657600" algn="l" defTabSz="914400" rtl="0" eaLnBrk="1" latinLnBrk="0" hangingPunct="1">
                        <a:defRPr sz="1800" b="1" kern="1200">
                          <a:solidFill>
                            <a:schemeClr val="tx1"/>
                          </a:solidFill>
                          <a:latin typeface="Trebuchet MS" panose="020B0603020202020204"/>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Cisplatin (n = 258)</a:t>
                      </a:r>
                    </a:p>
                    <a:p>
                      <a:pPr marL="0" marR="0" lvl="0" indent="0" algn="l" defTabSz="121917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Carboplatin (n = 72)</a:t>
                      </a:r>
                    </a:p>
                  </a:txBody>
                  <a:tcPr marL="135000" marR="51435" marT="0" marB="0">
                    <a:lnL w="12700" cap="flat" cmpd="sng" algn="ctr">
                      <a:noFill/>
                      <a:prstDash val="solid"/>
                      <a:round/>
                      <a:headEnd type="none" w="med" len="med"/>
                      <a:tailEnd type="none" w="med" len="med"/>
                    </a:lnL>
                    <a:lnR>
                      <a:noFill/>
                    </a:lnR>
                    <a:lnT w="9525" cap="flat" cmpd="sng" algn="ctr">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algn="ctr"/>
                      <a:r>
                        <a:rPr lang="en-US" sz="1200" b="0" dirty="0">
                          <a:solidFill>
                            <a:schemeClr val="bg1"/>
                          </a:solidFill>
                          <a:latin typeface="Calibri" panose="020F0502020204030204" pitchFamily="34" charset="0"/>
                          <a:cs typeface="Calibri" panose="020F0502020204030204" pitchFamily="34" charset="0"/>
                        </a:rPr>
                        <a:t>22</a:t>
                      </a:r>
                    </a:p>
                    <a:p>
                      <a:pPr algn="ctr"/>
                      <a:r>
                        <a:rPr lang="en-US" sz="1200" b="0" dirty="0">
                          <a:solidFill>
                            <a:schemeClr val="bg1"/>
                          </a:solidFill>
                          <a:latin typeface="Calibri" panose="020F0502020204030204" pitchFamily="34" charset="0"/>
                          <a:cs typeface="Calibri" panose="020F0502020204030204" pitchFamily="34" charset="0"/>
                        </a:rPr>
                        <a:t>31</a:t>
                      </a:r>
                    </a:p>
                  </a:txBody>
                  <a:tcPr marL="51435" marR="51435" marT="0" marB="0">
                    <a:lnL>
                      <a:noFill/>
                    </a:lnL>
                    <a:lnR>
                      <a:noFill/>
                    </a:lnR>
                    <a:lnT w="9525" cap="flat" cmpd="sng" algn="ctr">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algn="ctr"/>
                      <a:r>
                        <a:rPr lang="en-US" sz="1200" b="0" dirty="0">
                          <a:solidFill>
                            <a:schemeClr val="bg1"/>
                          </a:solidFill>
                          <a:latin typeface="Calibri" panose="020F0502020204030204" pitchFamily="34" charset="0"/>
                          <a:cs typeface="Calibri" panose="020F0502020204030204" pitchFamily="34" charset="0"/>
                        </a:rPr>
                        <a:t>2</a:t>
                      </a:r>
                    </a:p>
                    <a:p>
                      <a:pPr algn="ctr"/>
                      <a:r>
                        <a:rPr lang="en-US" sz="1200" b="0" dirty="0">
                          <a:solidFill>
                            <a:schemeClr val="bg1"/>
                          </a:solidFill>
                          <a:latin typeface="Calibri" panose="020F0502020204030204" pitchFamily="34" charset="0"/>
                          <a:cs typeface="Calibri" panose="020F0502020204030204" pitchFamily="34" charset="0"/>
                        </a:rPr>
                        <a:t>0</a:t>
                      </a:r>
                    </a:p>
                  </a:txBody>
                  <a:tcPr marL="51435" marR="51435" marT="0" marB="0">
                    <a:lnL>
                      <a:noFill/>
                    </a:lnL>
                    <a:lnR w="12700" cap="flat" cmpd="sng" algn="ctr">
                      <a:noFill/>
                      <a:prstDash val="solid"/>
                      <a:round/>
                      <a:headEnd type="none" w="med" len="med"/>
                      <a:tailEnd type="none" w="med" len="med"/>
                    </a:lnR>
                    <a:lnT w="9525" cap="flat" cmpd="sng" algn="ctr">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51435" marR="51435"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algn="ctr"/>
                      <a:r>
                        <a:rPr lang="en-US" sz="1200" b="0" dirty="0">
                          <a:solidFill>
                            <a:schemeClr val="bg1"/>
                          </a:solidFill>
                          <a:latin typeface="Calibri" panose="020F0502020204030204" pitchFamily="34" charset="0"/>
                          <a:cs typeface="Calibri" panose="020F0502020204030204" pitchFamily="34" charset="0"/>
                        </a:rPr>
                        <a:t>20</a:t>
                      </a:r>
                    </a:p>
                    <a:p>
                      <a:pPr algn="ctr"/>
                      <a:r>
                        <a:rPr lang="en-US" sz="1200" b="0" dirty="0">
                          <a:solidFill>
                            <a:schemeClr val="bg1"/>
                          </a:solidFill>
                          <a:latin typeface="Calibri" panose="020F0502020204030204" pitchFamily="34" charset="0"/>
                          <a:cs typeface="Calibri" panose="020F0502020204030204" pitchFamily="34" charset="0"/>
                        </a:rPr>
                        <a:t>31</a:t>
                      </a:r>
                    </a:p>
                  </a:txBody>
                  <a:tcPr marL="51435" marR="51435" marT="0" marB="0">
                    <a:lnL w="1270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042842016"/>
                  </a:ext>
                </a:extLst>
              </a:tr>
            </a:tbl>
          </a:graphicData>
        </a:graphic>
      </p:graphicFrame>
      <p:sp>
        <p:nvSpPr>
          <p:cNvPr id="36" name="Rectangle 35">
            <a:extLst>
              <a:ext uri="{FF2B5EF4-FFF2-40B4-BE49-F238E27FC236}">
                <a16:creationId xmlns:a16="http://schemas.microsoft.com/office/drawing/2014/main" id="{D51D09D1-36BB-4885-8CDB-C14D3AC87DEB}"/>
              </a:ext>
            </a:extLst>
          </p:cNvPr>
          <p:cNvSpPr/>
          <p:nvPr/>
        </p:nvSpPr>
        <p:spPr>
          <a:xfrm>
            <a:off x="698837" y="3266862"/>
            <a:ext cx="10883563" cy="724382"/>
          </a:xfrm>
          <a:prstGeom prst="rect">
            <a:avLst/>
          </a:prstGeom>
          <a:noFill/>
          <a:ln w="28575" cap="flat" cmpd="sng" algn="ctr">
            <a:solidFill>
              <a:srgbClr val="FF0000"/>
            </a:solidFill>
            <a:prstDash val="solid"/>
          </a:ln>
          <a:effectLst/>
        </p:spPr>
        <p:txBody>
          <a:bodyPr rtlCol="0" anchor="ct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Trebuchet MS" panose="020B0603020202020204"/>
              <a:ea typeface="+mn-ea"/>
              <a:cs typeface="+mn-cs"/>
            </a:endParaRPr>
          </a:p>
        </p:txBody>
      </p:sp>
      <p:sp>
        <p:nvSpPr>
          <p:cNvPr id="37" name="Rectangle 36">
            <a:extLst>
              <a:ext uri="{FF2B5EF4-FFF2-40B4-BE49-F238E27FC236}">
                <a16:creationId xmlns:a16="http://schemas.microsoft.com/office/drawing/2014/main" id="{501DCFF6-1D01-4C6E-98B7-284C8FF2996C}"/>
              </a:ext>
            </a:extLst>
          </p:cNvPr>
          <p:cNvSpPr/>
          <p:nvPr/>
        </p:nvSpPr>
        <p:spPr>
          <a:xfrm>
            <a:off x="685800" y="4375404"/>
            <a:ext cx="10883563" cy="721418"/>
          </a:xfrm>
          <a:prstGeom prst="rect">
            <a:avLst/>
          </a:prstGeom>
          <a:noFill/>
          <a:ln w="28575" cap="flat" cmpd="sng" algn="ctr">
            <a:solidFill>
              <a:srgbClr val="FF0000"/>
            </a:solidFill>
            <a:prstDash val="solid"/>
          </a:ln>
          <a:effectLst/>
        </p:spPr>
        <p:txBody>
          <a:bodyPr rtlCol="0" anchor="ct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Trebuchet MS" panose="020B0603020202020204"/>
              <a:ea typeface="+mn-ea"/>
              <a:cs typeface="+mn-cs"/>
            </a:endParaRPr>
          </a:p>
        </p:txBody>
      </p:sp>
      <p:cxnSp>
        <p:nvCxnSpPr>
          <p:cNvPr id="44" name="Straight Connector 43">
            <a:extLst>
              <a:ext uri="{FF2B5EF4-FFF2-40B4-BE49-F238E27FC236}">
                <a16:creationId xmlns:a16="http://schemas.microsoft.com/office/drawing/2014/main" id="{B554B9AE-200D-4E33-8BA9-517E670DB79A}"/>
              </a:ext>
            </a:extLst>
          </p:cNvPr>
          <p:cNvCxnSpPr>
            <a:cxnSpLocks/>
          </p:cNvCxnSpPr>
          <p:nvPr/>
        </p:nvCxnSpPr>
        <p:spPr>
          <a:xfrm flipV="1">
            <a:off x="6945257" y="1765523"/>
            <a:ext cx="7019" cy="4023360"/>
          </a:xfrm>
          <a:prstGeom prst="line">
            <a:avLst/>
          </a:prstGeom>
          <a:noFill/>
          <a:ln w="28575" cap="flat" cmpd="sng" algn="ctr">
            <a:solidFill>
              <a:schemeClr val="bg1"/>
            </a:solidFill>
            <a:prstDash val="sysDash"/>
          </a:ln>
          <a:effectLst/>
        </p:spPr>
      </p:cxnSp>
      <p:sp>
        <p:nvSpPr>
          <p:cNvPr id="45" name="TextBox 44">
            <a:extLst>
              <a:ext uri="{FF2B5EF4-FFF2-40B4-BE49-F238E27FC236}">
                <a16:creationId xmlns:a16="http://schemas.microsoft.com/office/drawing/2014/main" id="{FABD7CE3-8891-460E-9C90-3C074212CAF5}"/>
              </a:ext>
            </a:extLst>
          </p:cNvPr>
          <p:cNvSpPr txBox="1"/>
          <p:nvPr/>
        </p:nvSpPr>
        <p:spPr>
          <a:xfrm>
            <a:off x="7906370" y="6146148"/>
            <a:ext cx="1853678" cy="157614"/>
          </a:xfrm>
          <a:prstGeom prst="rect">
            <a:avLst/>
          </a:prstGeom>
          <a:noFill/>
          <a:ln>
            <a:noFill/>
          </a:ln>
        </p:spPr>
        <p:txBody>
          <a:bodyPr wrap="square" lIns="0" tIns="0" rIns="0" bIns="0" rtlCol="0" anchor="ctr" anchorCtr="0">
            <a:noAutofit/>
          </a:bodyPr>
          <a:lstStyle/>
          <a:p>
            <a:pPr marL="0" marR="0" lvl="0" indent="0" defTabSz="914378"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Favors Nivolumab + CT</a:t>
            </a:r>
          </a:p>
        </p:txBody>
      </p:sp>
      <p:cxnSp>
        <p:nvCxnSpPr>
          <p:cNvPr id="46" name="Straight Arrow Connector 45">
            <a:extLst>
              <a:ext uri="{FF2B5EF4-FFF2-40B4-BE49-F238E27FC236}">
                <a16:creationId xmlns:a16="http://schemas.microsoft.com/office/drawing/2014/main" id="{36762EB9-DDFC-41D7-A590-852954387479}"/>
              </a:ext>
            </a:extLst>
          </p:cNvPr>
          <p:cNvCxnSpPr>
            <a:cxnSpLocks/>
          </p:cNvCxnSpPr>
          <p:nvPr/>
        </p:nvCxnSpPr>
        <p:spPr>
          <a:xfrm>
            <a:off x="6510423" y="6222471"/>
            <a:ext cx="865541" cy="0"/>
          </a:xfrm>
          <a:prstGeom prst="straightConnector1">
            <a:avLst/>
          </a:prstGeom>
          <a:noFill/>
          <a:ln w="28575" cap="flat" cmpd="sng" algn="ctr">
            <a:solidFill>
              <a:schemeClr val="bg1"/>
            </a:solidFill>
            <a:prstDash val="solid"/>
            <a:headEnd type="triangle"/>
            <a:tailEnd type="triangle"/>
          </a:ln>
          <a:effectLst/>
        </p:spPr>
      </p:cxnSp>
      <p:sp>
        <p:nvSpPr>
          <p:cNvPr id="19" name="TextBox 18">
            <a:extLst>
              <a:ext uri="{FF2B5EF4-FFF2-40B4-BE49-F238E27FC236}">
                <a16:creationId xmlns:a16="http://schemas.microsoft.com/office/drawing/2014/main" id="{C5F6C573-CE28-4138-B1A3-2799FA638E7E}"/>
              </a:ext>
            </a:extLst>
          </p:cNvPr>
          <p:cNvSpPr txBox="1"/>
          <p:nvPr/>
        </p:nvSpPr>
        <p:spPr>
          <a:xfrm>
            <a:off x="5609062" y="6145427"/>
            <a:ext cx="838200" cy="152400"/>
          </a:xfrm>
          <a:prstGeom prst="rect">
            <a:avLst/>
          </a:prstGeom>
          <a:noFill/>
        </p:spPr>
        <p:txBody>
          <a:bodyPr wrap="square" lIns="0" tIns="0" rIns="0" bIns="0" rtlCol="0" anchor="ctr" anchorCtr="0">
            <a:noAutofit/>
          </a:bodyPr>
          <a:lstStyle/>
          <a:p>
            <a:pPr marL="0" marR="0" lvl="0" indent="0" defTabSz="914378"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Favors CT</a:t>
            </a:r>
          </a:p>
        </p:txBody>
      </p:sp>
      <p:cxnSp>
        <p:nvCxnSpPr>
          <p:cNvPr id="7" name="Straight Connector 6">
            <a:extLst>
              <a:ext uri="{FF2B5EF4-FFF2-40B4-BE49-F238E27FC236}">
                <a16:creationId xmlns:a16="http://schemas.microsoft.com/office/drawing/2014/main" id="{BFF9624A-9E00-476E-9657-AD6BE3DF30D8}"/>
              </a:ext>
            </a:extLst>
          </p:cNvPr>
          <p:cNvCxnSpPr>
            <a:cxnSpLocks/>
          </p:cNvCxnSpPr>
          <p:nvPr/>
        </p:nvCxnSpPr>
        <p:spPr bwMode="auto">
          <a:xfrm>
            <a:off x="5540901" y="5844690"/>
            <a:ext cx="4212699"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224D00D7-3128-4D49-9DEE-5BFD86B7F6CE}"/>
              </a:ext>
            </a:extLst>
          </p:cNvPr>
          <p:cNvCxnSpPr>
            <a:cxnSpLocks/>
          </p:cNvCxnSpPr>
          <p:nvPr/>
        </p:nvCxnSpPr>
        <p:spPr bwMode="auto">
          <a:xfrm>
            <a:off x="5544433" y="5832580"/>
            <a:ext cx="0" cy="94367"/>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122FF9E4-79D0-4794-81F4-1B38FB9EF543}"/>
              </a:ext>
            </a:extLst>
          </p:cNvPr>
          <p:cNvCxnSpPr>
            <a:cxnSpLocks/>
          </p:cNvCxnSpPr>
          <p:nvPr/>
        </p:nvCxnSpPr>
        <p:spPr bwMode="auto">
          <a:xfrm>
            <a:off x="6244615" y="5832580"/>
            <a:ext cx="0" cy="94367"/>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7D7CBCB7-D6CB-445A-9C51-38E96BF9DE03}"/>
              </a:ext>
            </a:extLst>
          </p:cNvPr>
          <p:cNvCxnSpPr>
            <a:cxnSpLocks/>
          </p:cNvCxnSpPr>
          <p:nvPr/>
        </p:nvCxnSpPr>
        <p:spPr bwMode="auto">
          <a:xfrm>
            <a:off x="6944797" y="5832580"/>
            <a:ext cx="0" cy="94367"/>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02496B1B-EBC5-4C71-A10A-D93E255EFE1A}"/>
              </a:ext>
            </a:extLst>
          </p:cNvPr>
          <p:cNvCxnSpPr>
            <a:cxnSpLocks/>
          </p:cNvCxnSpPr>
          <p:nvPr/>
        </p:nvCxnSpPr>
        <p:spPr bwMode="auto">
          <a:xfrm>
            <a:off x="7644979" y="5832580"/>
            <a:ext cx="0" cy="94367"/>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618D6148-4D58-4F03-BD45-C03F56247BF1}"/>
              </a:ext>
            </a:extLst>
          </p:cNvPr>
          <p:cNvCxnSpPr>
            <a:cxnSpLocks/>
          </p:cNvCxnSpPr>
          <p:nvPr/>
        </p:nvCxnSpPr>
        <p:spPr bwMode="auto">
          <a:xfrm>
            <a:off x="8345161" y="5832580"/>
            <a:ext cx="0" cy="94367"/>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4AF47828-DB66-48F8-A072-CB688532B95C}"/>
              </a:ext>
            </a:extLst>
          </p:cNvPr>
          <p:cNvCxnSpPr>
            <a:cxnSpLocks/>
          </p:cNvCxnSpPr>
          <p:nvPr/>
        </p:nvCxnSpPr>
        <p:spPr bwMode="auto">
          <a:xfrm>
            <a:off x="9045343" y="5832580"/>
            <a:ext cx="0" cy="94367"/>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A03816D9-DE95-4F99-82B0-7FAFC914CF66}"/>
              </a:ext>
            </a:extLst>
          </p:cNvPr>
          <p:cNvCxnSpPr>
            <a:cxnSpLocks/>
          </p:cNvCxnSpPr>
          <p:nvPr/>
        </p:nvCxnSpPr>
        <p:spPr bwMode="auto">
          <a:xfrm>
            <a:off x="9745525" y="5832580"/>
            <a:ext cx="0" cy="94367"/>
          </a:xfrm>
          <a:prstGeom prst="line">
            <a:avLst/>
          </a:prstGeom>
          <a:noFill/>
          <a:ln w="28575" cap="flat" cmpd="sng" algn="ctr">
            <a:solidFill>
              <a:schemeClr val="bg1"/>
            </a:solidFill>
            <a:prstDash val="solid"/>
            <a:round/>
            <a:headEnd type="none" w="med" len="med"/>
            <a:tailEnd type="none" w="med" len="med"/>
          </a:ln>
          <a:effectLst/>
        </p:spPr>
      </p:cxnSp>
      <p:sp>
        <p:nvSpPr>
          <p:cNvPr id="12" name="TextBox 11">
            <a:extLst>
              <a:ext uri="{FF2B5EF4-FFF2-40B4-BE49-F238E27FC236}">
                <a16:creationId xmlns:a16="http://schemas.microsoft.com/office/drawing/2014/main" id="{008E3195-EE35-4522-9AAF-D005B68CB492}"/>
              </a:ext>
            </a:extLst>
          </p:cNvPr>
          <p:cNvSpPr txBox="1"/>
          <p:nvPr/>
        </p:nvSpPr>
        <p:spPr bwMode="auto">
          <a:xfrm>
            <a:off x="5284546" y="5862354"/>
            <a:ext cx="4572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38" name="TextBox 37">
            <a:extLst>
              <a:ext uri="{FF2B5EF4-FFF2-40B4-BE49-F238E27FC236}">
                <a16:creationId xmlns:a16="http://schemas.microsoft.com/office/drawing/2014/main" id="{EB31B879-99F1-4CD6-9780-864125E8CA5D}"/>
              </a:ext>
            </a:extLst>
          </p:cNvPr>
          <p:cNvSpPr txBox="1"/>
          <p:nvPr/>
        </p:nvSpPr>
        <p:spPr bwMode="auto">
          <a:xfrm>
            <a:off x="6015763" y="5862354"/>
            <a:ext cx="4572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39" name="TextBox 38">
            <a:extLst>
              <a:ext uri="{FF2B5EF4-FFF2-40B4-BE49-F238E27FC236}">
                <a16:creationId xmlns:a16="http://schemas.microsoft.com/office/drawing/2014/main" id="{7672C3B0-157F-4714-A5E1-B9FEE79F6B2A}"/>
              </a:ext>
            </a:extLst>
          </p:cNvPr>
          <p:cNvSpPr txBox="1"/>
          <p:nvPr/>
        </p:nvSpPr>
        <p:spPr bwMode="auto">
          <a:xfrm>
            <a:off x="6807536" y="5862354"/>
            <a:ext cx="2790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41" name="TextBox 40">
            <a:extLst>
              <a:ext uri="{FF2B5EF4-FFF2-40B4-BE49-F238E27FC236}">
                <a16:creationId xmlns:a16="http://schemas.microsoft.com/office/drawing/2014/main" id="{265E1F0C-B6F5-4174-B958-79DD44810302}"/>
              </a:ext>
            </a:extLst>
          </p:cNvPr>
          <p:cNvSpPr txBox="1"/>
          <p:nvPr/>
        </p:nvSpPr>
        <p:spPr bwMode="auto">
          <a:xfrm>
            <a:off x="7444387" y="5862354"/>
            <a:ext cx="4021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42" name="TextBox 41">
            <a:extLst>
              <a:ext uri="{FF2B5EF4-FFF2-40B4-BE49-F238E27FC236}">
                <a16:creationId xmlns:a16="http://schemas.microsoft.com/office/drawing/2014/main" id="{AE5D5787-4371-4A63-A200-707A5371FACC}"/>
              </a:ext>
            </a:extLst>
          </p:cNvPr>
          <p:cNvSpPr txBox="1"/>
          <p:nvPr/>
        </p:nvSpPr>
        <p:spPr bwMode="auto">
          <a:xfrm>
            <a:off x="8154410" y="5862354"/>
            <a:ext cx="4021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52" name="TextBox 51">
            <a:extLst>
              <a:ext uri="{FF2B5EF4-FFF2-40B4-BE49-F238E27FC236}">
                <a16:creationId xmlns:a16="http://schemas.microsoft.com/office/drawing/2014/main" id="{CC17614F-C0F7-4C05-9C77-1FE9558866C5}"/>
              </a:ext>
            </a:extLst>
          </p:cNvPr>
          <p:cNvSpPr txBox="1"/>
          <p:nvPr/>
        </p:nvSpPr>
        <p:spPr bwMode="auto">
          <a:xfrm>
            <a:off x="8850808" y="5862354"/>
            <a:ext cx="4021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45</a:t>
            </a:r>
          </a:p>
        </p:txBody>
      </p:sp>
      <p:sp>
        <p:nvSpPr>
          <p:cNvPr id="53" name="TextBox 52">
            <a:extLst>
              <a:ext uri="{FF2B5EF4-FFF2-40B4-BE49-F238E27FC236}">
                <a16:creationId xmlns:a16="http://schemas.microsoft.com/office/drawing/2014/main" id="{D47F3309-B55B-4572-8EFB-7CBCD69D9EB4}"/>
              </a:ext>
            </a:extLst>
          </p:cNvPr>
          <p:cNvSpPr txBox="1"/>
          <p:nvPr/>
        </p:nvSpPr>
        <p:spPr bwMode="auto">
          <a:xfrm>
            <a:off x="9547205" y="5862354"/>
            <a:ext cx="4021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cxnSp>
        <p:nvCxnSpPr>
          <p:cNvPr id="14" name="Straight Connector 13">
            <a:extLst>
              <a:ext uri="{FF2B5EF4-FFF2-40B4-BE49-F238E27FC236}">
                <a16:creationId xmlns:a16="http://schemas.microsoft.com/office/drawing/2014/main" id="{764DABE2-E46E-440C-8057-863FBD5CFC18}"/>
              </a:ext>
            </a:extLst>
          </p:cNvPr>
          <p:cNvCxnSpPr/>
          <p:nvPr/>
        </p:nvCxnSpPr>
        <p:spPr bwMode="auto">
          <a:xfrm>
            <a:off x="7620000" y="5768492"/>
            <a:ext cx="1499777"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69C3F3FD-8B5B-488B-A179-55566596554E}"/>
              </a:ext>
            </a:extLst>
          </p:cNvPr>
          <p:cNvCxnSpPr>
            <a:cxnSpLocks/>
          </p:cNvCxnSpPr>
          <p:nvPr/>
        </p:nvCxnSpPr>
        <p:spPr bwMode="auto">
          <a:xfrm>
            <a:off x="7500401" y="5589851"/>
            <a:ext cx="74433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90C007F0-776E-4973-8E90-76F5599A09FA}"/>
              </a:ext>
            </a:extLst>
          </p:cNvPr>
          <p:cNvCxnSpPr>
            <a:cxnSpLocks/>
          </p:cNvCxnSpPr>
          <p:nvPr/>
        </p:nvCxnSpPr>
        <p:spPr bwMode="auto">
          <a:xfrm>
            <a:off x="7473151" y="5406668"/>
            <a:ext cx="1533083"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920E11A0-7726-4770-BABB-BEEE4557E1B7}"/>
              </a:ext>
            </a:extLst>
          </p:cNvPr>
          <p:cNvCxnSpPr>
            <a:cxnSpLocks/>
          </p:cNvCxnSpPr>
          <p:nvPr/>
        </p:nvCxnSpPr>
        <p:spPr bwMode="auto">
          <a:xfrm>
            <a:off x="7318732" y="5223485"/>
            <a:ext cx="1231816" cy="0"/>
          </a:xfrm>
          <a:prstGeom prst="line">
            <a:avLst/>
          </a:prstGeom>
          <a:noFill/>
          <a:ln w="28575" cap="flat" cmpd="sng" algn="ctr">
            <a:solidFill>
              <a:schemeClr val="bg1"/>
            </a:solidFill>
            <a:prstDash val="solid"/>
            <a:round/>
            <a:headEnd type="none" w="med" len="med"/>
            <a:tailEnd type="none" w="med" len="med"/>
          </a:ln>
          <a:effectLst/>
        </p:spPr>
      </p:cxnSp>
      <p:sp>
        <p:nvSpPr>
          <p:cNvPr id="18" name="Oval 17">
            <a:extLst>
              <a:ext uri="{FF2B5EF4-FFF2-40B4-BE49-F238E27FC236}">
                <a16:creationId xmlns:a16="http://schemas.microsoft.com/office/drawing/2014/main" id="{0437CB35-A45C-4D22-8DCD-559C9C23C336}"/>
              </a:ext>
            </a:extLst>
          </p:cNvPr>
          <p:cNvSpPr/>
          <p:nvPr/>
        </p:nvSpPr>
        <p:spPr bwMode="auto">
          <a:xfrm>
            <a:off x="8773597" y="5002959"/>
            <a:ext cx="76200" cy="76200"/>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Oval 56">
            <a:extLst>
              <a:ext uri="{FF2B5EF4-FFF2-40B4-BE49-F238E27FC236}">
                <a16:creationId xmlns:a16="http://schemas.microsoft.com/office/drawing/2014/main" id="{BD3CD33F-A8F7-4D05-AB01-689012D4A1B7}"/>
              </a:ext>
            </a:extLst>
          </p:cNvPr>
          <p:cNvSpPr/>
          <p:nvPr/>
        </p:nvSpPr>
        <p:spPr bwMode="auto">
          <a:xfrm>
            <a:off x="7866767" y="5183113"/>
            <a:ext cx="76200" cy="76200"/>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Oval 57">
            <a:extLst>
              <a:ext uri="{FF2B5EF4-FFF2-40B4-BE49-F238E27FC236}">
                <a16:creationId xmlns:a16="http://schemas.microsoft.com/office/drawing/2014/main" id="{8C7976B7-D0CC-49AF-8775-50D4173379DD}"/>
              </a:ext>
            </a:extLst>
          </p:cNvPr>
          <p:cNvSpPr/>
          <p:nvPr/>
        </p:nvSpPr>
        <p:spPr bwMode="auto">
          <a:xfrm>
            <a:off x="8216480" y="5363268"/>
            <a:ext cx="76200" cy="76200"/>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Oval 58">
            <a:extLst>
              <a:ext uri="{FF2B5EF4-FFF2-40B4-BE49-F238E27FC236}">
                <a16:creationId xmlns:a16="http://schemas.microsoft.com/office/drawing/2014/main" id="{CC76F0A8-EC71-4C30-9B49-408B9233FC58}"/>
              </a:ext>
            </a:extLst>
          </p:cNvPr>
          <p:cNvSpPr/>
          <p:nvPr/>
        </p:nvSpPr>
        <p:spPr bwMode="auto">
          <a:xfrm>
            <a:off x="7813781" y="5547964"/>
            <a:ext cx="76200" cy="76200"/>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Oval 59">
            <a:extLst>
              <a:ext uri="{FF2B5EF4-FFF2-40B4-BE49-F238E27FC236}">
                <a16:creationId xmlns:a16="http://schemas.microsoft.com/office/drawing/2014/main" id="{F1D45AE9-3CB8-4717-AD8C-7D3A6C76A6F8}"/>
              </a:ext>
            </a:extLst>
          </p:cNvPr>
          <p:cNvSpPr/>
          <p:nvPr/>
        </p:nvSpPr>
        <p:spPr bwMode="auto">
          <a:xfrm>
            <a:off x="8339107" y="5726605"/>
            <a:ext cx="76200" cy="76200"/>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1" name="Straight Connector 60">
            <a:extLst>
              <a:ext uri="{FF2B5EF4-FFF2-40B4-BE49-F238E27FC236}">
                <a16:creationId xmlns:a16="http://schemas.microsoft.com/office/drawing/2014/main" id="{7FF7E7D8-8875-4A2D-8236-0C55CF7DF86A}"/>
              </a:ext>
            </a:extLst>
          </p:cNvPr>
          <p:cNvCxnSpPr>
            <a:cxnSpLocks/>
          </p:cNvCxnSpPr>
          <p:nvPr/>
        </p:nvCxnSpPr>
        <p:spPr bwMode="auto">
          <a:xfrm>
            <a:off x="7945490" y="5043330"/>
            <a:ext cx="1619376"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6E8190B8-1E57-4401-94E5-21628457F18E}"/>
              </a:ext>
            </a:extLst>
          </p:cNvPr>
          <p:cNvCxnSpPr>
            <a:cxnSpLocks/>
          </p:cNvCxnSpPr>
          <p:nvPr/>
        </p:nvCxnSpPr>
        <p:spPr bwMode="auto">
          <a:xfrm>
            <a:off x="7465582" y="4861661"/>
            <a:ext cx="1203051"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FFD45EB1-49FC-41E6-83A3-9611FFE02266}"/>
              </a:ext>
            </a:extLst>
          </p:cNvPr>
          <p:cNvCxnSpPr>
            <a:cxnSpLocks/>
          </p:cNvCxnSpPr>
          <p:nvPr/>
        </p:nvCxnSpPr>
        <p:spPr bwMode="auto">
          <a:xfrm>
            <a:off x="7863740" y="4663339"/>
            <a:ext cx="998673"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5B0113CF-233F-4EC5-B091-4EA447BB5666}"/>
              </a:ext>
            </a:extLst>
          </p:cNvPr>
          <p:cNvCxnSpPr>
            <a:cxnSpLocks/>
          </p:cNvCxnSpPr>
          <p:nvPr/>
        </p:nvCxnSpPr>
        <p:spPr bwMode="auto">
          <a:xfrm>
            <a:off x="7161287" y="4480156"/>
            <a:ext cx="913894"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BE7CB4C8-9708-4B19-9CAF-3CBCF8C6A6F4}"/>
              </a:ext>
            </a:extLst>
          </p:cNvPr>
          <p:cNvCxnSpPr>
            <a:cxnSpLocks/>
          </p:cNvCxnSpPr>
          <p:nvPr/>
        </p:nvCxnSpPr>
        <p:spPr bwMode="auto">
          <a:xfrm>
            <a:off x="6599627" y="4290918"/>
            <a:ext cx="1822239"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A554FE75-AD5A-46C5-B178-F560EFD143C2}"/>
              </a:ext>
            </a:extLst>
          </p:cNvPr>
          <p:cNvCxnSpPr>
            <a:cxnSpLocks/>
          </p:cNvCxnSpPr>
          <p:nvPr/>
        </p:nvCxnSpPr>
        <p:spPr bwMode="auto">
          <a:xfrm>
            <a:off x="7677529" y="4115304"/>
            <a:ext cx="698920"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C2090A58-4E34-4BFA-8BC8-AF78014EDAE9}"/>
              </a:ext>
            </a:extLst>
          </p:cNvPr>
          <p:cNvCxnSpPr>
            <a:cxnSpLocks/>
          </p:cNvCxnSpPr>
          <p:nvPr/>
        </p:nvCxnSpPr>
        <p:spPr bwMode="auto">
          <a:xfrm>
            <a:off x="7595778" y="3935149"/>
            <a:ext cx="868478"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20EA002B-3566-4D9A-9D5F-3CB769CE375A}"/>
              </a:ext>
            </a:extLst>
          </p:cNvPr>
          <p:cNvCxnSpPr>
            <a:cxnSpLocks/>
          </p:cNvCxnSpPr>
          <p:nvPr/>
        </p:nvCxnSpPr>
        <p:spPr bwMode="auto">
          <a:xfrm>
            <a:off x="7442874" y="3732285"/>
            <a:ext cx="978992"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D91981AC-7D5B-4256-95DB-ADFCE5B61341}"/>
              </a:ext>
            </a:extLst>
          </p:cNvPr>
          <p:cNvCxnSpPr>
            <a:cxnSpLocks/>
          </p:cNvCxnSpPr>
          <p:nvPr/>
        </p:nvCxnSpPr>
        <p:spPr bwMode="auto">
          <a:xfrm>
            <a:off x="7598806" y="3567269"/>
            <a:ext cx="788240"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A77270F9-750C-4B71-9CDF-140FD317B2FD}"/>
              </a:ext>
            </a:extLst>
          </p:cNvPr>
          <p:cNvCxnSpPr>
            <a:cxnSpLocks/>
          </p:cNvCxnSpPr>
          <p:nvPr/>
        </p:nvCxnSpPr>
        <p:spPr bwMode="auto">
          <a:xfrm>
            <a:off x="7358095" y="3368947"/>
            <a:ext cx="1163689"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A836644C-959F-4B66-983C-48879E27D520}"/>
              </a:ext>
            </a:extLst>
          </p:cNvPr>
          <p:cNvCxnSpPr>
            <a:cxnSpLocks/>
          </p:cNvCxnSpPr>
          <p:nvPr/>
        </p:nvCxnSpPr>
        <p:spPr bwMode="auto">
          <a:xfrm>
            <a:off x="7623029" y="3197875"/>
            <a:ext cx="988076"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D4844F33-54D6-4B48-B9CE-1A92D857E65E}"/>
              </a:ext>
            </a:extLst>
          </p:cNvPr>
          <p:cNvCxnSpPr>
            <a:cxnSpLocks/>
          </p:cNvCxnSpPr>
          <p:nvPr/>
        </p:nvCxnSpPr>
        <p:spPr bwMode="auto">
          <a:xfrm>
            <a:off x="7282400" y="3004095"/>
            <a:ext cx="1504318"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E320984E-0BAE-4EEE-8BFF-F091460AD8BE}"/>
              </a:ext>
            </a:extLst>
          </p:cNvPr>
          <p:cNvCxnSpPr>
            <a:cxnSpLocks/>
          </p:cNvCxnSpPr>
          <p:nvPr/>
        </p:nvCxnSpPr>
        <p:spPr bwMode="auto">
          <a:xfrm>
            <a:off x="7259692" y="2822426"/>
            <a:ext cx="1322648"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40A2F513-D7FE-4626-9FEE-E57C5E09DBC2}"/>
              </a:ext>
            </a:extLst>
          </p:cNvPr>
          <p:cNvCxnSpPr>
            <a:cxnSpLocks/>
          </p:cNvCxnSpPr>
          <p:nvPr/>
        </p:nvCxnSpPr>
        <p:spPr bwMode="auto">
          <a:xfrm>
            <a:off x="7506459" y="2642271"/>
            <a:ext cx="1275717"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E0261775-FF66-4FC8-BC39-28638E833C64}"/>
              </a:ext>
            </a:extLst>
          </p:cNvPr>
          <p:cNvCxnSpPr>
            <a:cxnSpLocks/>
          </p:cNvCxnSpPr>
          <p:nvPr/>
        </p:nvCxnSpPr>
        <p:spPr bwMode="auto">
          <a:xfrm>
            <a:off x="7524626" y="2459088"/>
            <a:ext cx="760989"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70352258-89C5-4A0A-A63D-287CC5A403C7}"/>
              </a:ext>
            </a:extLst>
          </p:cNvPr>
          <p:cNvCxnSpPr>
            <a:cxnSpLocks/>
          </p:cNvCxnSpPr>
          <p:nvPr/>
        </p:nvCxnSpPr>
        <p:spPr bwMode="auto">
          <a:xfrm>
            <a:off x="7273318" y="2275905"/>
            <a:ext cx="933573"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F656A118-5D19-4D5F-B241-559249CE46C6}"/>
              </a:ext>
            </a:extLst>
          </p:cNvPr>
          <p:cNvCxnSpPr>
            <a:cxnSpLocks/>
          </p:cNvCxnSpPr>
          <p:nvPr/>
        </p:nvCxnSpPr>
        <p:spPr bwMode="auto">
          <a:xfrm>
            <a:off x="7763824" y="2071527"/>
            <a:ext cx="907837"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33B60BFE-DEE0-43AB-B7AB-0CB5B2D3239D}"/>
              </a:ext>
            </a:extLst>
          </p:cNvPr>
          <p:cNvCxnSpPr>
            <a:cxnSpLocks/>
          </p:cNvCxnSpPr>
          <p:nvPr/>
        </p:nvCxnSpPr>
        <p:spPr bwMode="auto">
          <a:xfrm>
            <a:off x="7641197" y="1877746"/>
            <a:ext cx="651987" cy="0"/>
          </a:xfrm>
          <a:prstGeom prst="line">
            <a:avLst/>
          </a:prstGeom>
          <a:noFill/>
          <a:ln w="28575" cap="flat" cmpd="sng" algn="ctr">
            <a:solidFill>
              <a:schemeClr val="bg1"/>
            </a:solidFill>
            <a:prstDash val="solid"/>
            <a:round/>
            <a:headEnd type="none" w="med" len="med"/>
            <a:tailEnd type="none" w="med" len="med"/>
          </a:ln>
          <a:effectLst/>
        </p:spPr>
      </p:cxnSp>
      <p:sp>
        <p:nvSpPr>
          <p:cNvPr id="93" name="Oval 92">
            <a:extLst>
              <a:ext uri="{FF2B5EF4-FFF2-40B4-BE49-F238E27FC236}">
                <a16:creationId xmlns:a16="http://schemas.microsoft.com/office/drawing/2014/main" id="{E8C73B4D-EA69-4D11-A7FF-D53A84C27AF8}"/>
              </a:ext>
            </a:extLst>
          </p:cNvPr>
          <p:cNvSpPr/>
          <p:nvPr/>
        </p:nvSpPr>
        <p:spPr bwMode="auto">
          <a:xfrm>
            <a:off x="8001733" y="4818702"/>
            <a:ext cx="76200" cy="76200"/>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Oval 93">
            <a:extLst>
              <a:ext uri="{FF2B5EF4-FFF2-40B4-BE49-F238E27FC236}">
                <a16:creationId xmlns:a16="http://schemas.microsoft.com/office/drawing/2014/main" id="{85937E0A-6B5B-4C87-A8D7-BE8D8126016E}"/>
              </a:ext>
            </a:extLst>
          </p:cNvPr>
          <p:cNvSpPr/>
          <p:nvPr/>
        </p:nvSpPr>
        <p:spPr bwMode="auto">
          <a:xfrm>
            <a:off x="8315531" y="4619625"/>
            <a:ext cx="76200" cy="76200"/>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Oval 94">
            <a:extLst>
              <a:ext uri="{FF2B5EF4-FFF2-40B4-BE49-F238E27FC236}">
                <a16:creationId xmlns:a16="http://schemas.microsoft.com/office/drawing/2014/main" id="{51784038-7D31-4A0C-88E3-1F8D0851D0CB}"/>
              </a:ext>
            </a:extLst>
          </p:cNvPr>
          <p:cNvSpPr/>
          <p:nvPr/>
        </p:nvSpPr>
        <p:spPr bwMode="auto">
          <a:xfrm>
            <a:off x="7558030" y="4437420"/>
            <a:ext cx="76200" cy="76200"/>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Oval 95">
            <a:extLst>
              <a:ext uri="{FF2B5EF4-FFF2-40B4-BE49-F238E27FC236}">
                <a16:creationId xmlns:a16="http://schemas.microsoft.com/office/drawing/2014/main" id="{DE1D25E5-EC74-49C4-A6FB-31AAE58001A4}"/>
              </a:ext>
            </a:extLst>
          </p:cNvPr>
          <p:cNvSpPr/>
          <p:nvPr/>
        </p:nvSpPr>
        <p:spPr bwMode="auto">
          <a:xfrm>
            <a:off x="7389322" y="4251841"/>
            <a:ext cx="76200" cy="76200"/>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Oval 96">
            <a:extLst>
              <a:ext uri="{FF2B5EF4-FFF2-40B4-BE49-F238E27FC236}">
                <a16:creationId xmlns:a16="http://schemas.microsoft.com/office/drawing/2014/main" id="{D70FC2BB-95B1-464A-86E0-61E6B9718929}"/>
              </a:ext>
            </a:extLst>
          </p:cNvPr>
          <p:cNvSpPr/>
          <p:nvPr/>
        </p:nvSpPr>
        <p:spPr bwMode="auto">
          <a:xfrm>
            <a:off x="7989925" y="4074697"/>
            <a:ext cx="76200" cy="76200"/>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Oval 97">
            <a:extLst>
              <a:ext uri="{FF2B5EF4-FFF2-40B4-BE49-F238E27FC236}">
                <a16:creationId xmlns:a16="http://schemas.microsoft.com/office/drawing/2014/main" id="{6D9ED3DB-2877-4979-8420-A94EBAC6FE83}"/>
              </a:ext>
            </a:extLst>
          </p:cNvPr>
          <p:cNvSpPr/>
          <p:nvPr/>
        </p:nvSpPr>
        <p:spPr bwMode="auto">
          <a:xfrm>
            <a:off x="7961244" y="3889118"/>
            <a:ext cx="76200" cy="76200"/>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Oval 99">
            <a:extLst>
              <a:ext uri="{FF2B5EF4-FFF2-40B4-BE49-F238E27FC236}">
                <a16:creationId xmlns:a16="http://schemas.microsoft.com/office/drawing/2014/main" id="{F1B1ADAB-F406-4353-95E1-DA2EFB6CBD7B}"/>
              </a:ext>
            </a:extLst>
          </p:cNvPr>
          <p:cNvSpPr/>
          <p:nvPr/>
        </p:nvSpPr>
        <p:spPr bwMode="auto">
          <a:xfrm>
            <a:off x="7885325" y="3690042"/>
            <a:ext cx="76200" cy="76200"/>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Oval 100">
            <a:extLst>
              <a:ext uri="{FF2B5EF4-FFF2-40B4-BE49-F238E27FC236}">
                <a16:creationId xmlns:a16="http://schemas.microsoft.com/office/drawing/2014/main" id="{3B8B1D1D-540A-4E02-9CB4-F4319902CA71}"/>
              </a:ext>
            </a:extLst>
          </p:cNvPr>
          <p:cNvSpPr/>
          <p:nvPr/>
        </p:nvSpPr>
        <p:spPr bwMode="auto">
          <a:xfrm>
            <a:off x="7946060" y="3526395"/>
            <a:ext cx="76200" cy="76200"/>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Oval 101">
            <a:extLst>
              <a:ext uri="{FF2B5EF4-FFF2-40B4-BE49-F238E27FC236}">
                <a16:creationId xmlns:a16="http://schemas.microsoft.com/office/drawing/2014/main" id="{B13465B6-403C-4BBF-8832-457C9700C9ED}"/>
              </a:ext>
            </a:extLst>
          </p:cNvPr>
          <p:cNvSpPr/>
          <p:nvPr/>
        </p:nvSpPr>
        <p:spPr bwMode="auto">
          <a:xfrm>
            <a:off x="7900509" y="3334067"/>
            <a:ext cx="76200" cy="76200"/>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Oval 102">
            <a:extLst>
              <a:ext uri="{FF2B5EF4-FFF2-40B4-BE49-F238E27FC236}">
                <a16:creationId xmlns:a16="http://schemas.microsoft.com/office/drawing/2014/main" id="{65B5F277-5E69-4003-AAB3-B81227A264EB}"/>
              </a:ext>
            </a:extLst>
          </p:cNvPr>
          <p:cNvSpPr/>
          <p:nvPr/>
        </p:nvSpPr>
        <p:spPr bwMode="auto">
          <a:xfrm>
            <a:off x="8072592" y="3155236"/>
            <a:ext cx="76200" cy="76200"/>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Oval 103">
            <a:extLst>
              <a:ext uri="{FF2B5EF4-FFF2-40B4-BE49-F238E27FC236}">
                <a16:creationId xmlns:a16="http://schemas.microsoft.com/office/drawing/2014/main" id="{A0C222C6-919D-4B7D-B89B-D3804732C3D2}"/>
              </a:ext>
            </a:extLst>
          </p:cNvPr>
          <p:cNvSpPr/>
          <p:nvPr/>
        </p:nvSpPr>
        <p:spPr bwMode="auto">
          <a:xfrm>
            <a:off x="8045599" y="2962909"/>
            <a:ext cx="76200" cy="76200"/>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Oval 104">
            <a:extLst>
              <a:ext uri="{FF2B5EF4-FFF2-40B4-BE49-F238E27FC236}">
                <a16:creationId xmlns:a16="http://schemas.microsoft.com/office/drawing/2014/main" id="{22D2E233-A664-4623-95CF-2A3946C1260C}"/>
              </a:ext>
            </a:extLst>
          </p:cNvPr>
          <p:cNvSpPr/>
          <p:nvPr/>
        </p:nvSpPr>
        <p:spPr bwMode="auto">
          <a:xfrm>
            <a:off x="7838088" y="2784078"/>
            <a:ext cx="76200" cy="76200"/>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Oval 105">
            <a:extLst>
              <a:ext uri="{FF2B5EF4-FFF2-40B4-BE49-F238E27FC236}">
                <a16:creationId xmlns:a16="http://schemas.microsoft.com/office/drawing/2014/main" id="{EBFED947-F8B3-4587-AD2A-2B145E861E20}"/>
              </a:ext>
            </a:extLst>
          </p:cNvPr>
          <p:cNvSpPr/>
          <p:nvPr/>
        </p:nvSpPr>
        <p:spPr bwMode="auto">
          <a:xfrm>
            <a:off x="8097899" y="2600186"/>
            <a:ext cx="76200" cy="76200"/>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Oval 106">
            <a:extLst>
              <a:ext uri="{FF2B5EF4-FFF2-40B4-BE49-F238E27FC236}">
                <a16:creationId xmlns:a16="http://schemas.microsoft.com/office/drawing/2014/main" id="{59ACD7FE-9BFA-4342-8044-73212FABB66A}"/>
              </a:ext>
            </a:extLst>
          </p:cNvPr>
          <p:cNvSpPr/>
          <p:nvPr/>
        </p:nvSpPr>
        <p:spPr bwMode="auto">
          <a:xfrm>
            <a:off x="7851585" y="2412920"/>
            <a:ext cx="76200" cy="76200"/>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Oval 107">
            <a:extLst>
              <a:ext uri="{FF2B5EF4-FFF2-40B4-BE49-F238E27FC236}">
                <a16:creationId xmlns:a16="http://schemas.microsoft.com/office/drawing/2014/main" id="{DEE6E37A-FA54-4B8F-BD0D-AD608ECF0891}"/>
              </a:ext>
            </a:extLst>
          </p:cNvPr>
          <p:cNvSpPr/>
          <p:nvPr/>
        </p:nvSpPr>
        <p:spPr bwMode="auto">
          <a:xfrm>
            <a:off x="7687938" y="2235776"/>
            <a:ext cx="76200" cy="76200"/>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Oval 108">
            <a:extLst>
              <a:ext uri="{FF2B5EF4-FFF2-40B4-BE49-F238E27FC236}">
                <a16:creationId xmlns:a16="http://schemas.microsoft.com/office/drawing/2014/main" id="{E3640ED6-7B04-4989-84A8-5DA4CEEBB82E}"/>
              </a:ext>
            </a:extLst>
          </p:cNvPr>
          <p:cNvSpPr/>
          <p:nvPr/>
        </p:nvSpPr>
        <p:spPr bwMode="auto">
          <a:xfrm>
            <a:off x="8158635" y="2033326"/>
            <a:ext cx="76200" cy="76200"/>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Oval 109">
            <a:extLst>
              <a:ext uri="{FF2B5EF4-FFF2-40B4-BE49-F238E27FC236}">
                <a16:creationId xmlns:a16="http://schemas.microsoft.com/office/drawing/2014/main" id="{3E8445EC-2097-46F3-8CCF-0DB07B144A87}"/>
              </a:ext>
            </a:extLst>
          </p:cNvPr>
          <p:cNvSpPr/>
          <p:nvPr/>
        </p:nvSpPr>
        <p:spPr bwMode="auto">
          <a:xfrm>
            <a:off x="7920756" y="1837624"/>
            <a:ext cx="76200" cy="76200"/>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1961588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1D415E29-A9D5-4379-B5C4-475C9A15C285}"/>
              </a:ext>
            </a:extLst>
          </p:cNvPr>
          <p:cNvSpPr txBox="1">
            <a:spLocks/>
          </p:cNvSpPr>
          <p:nvPr/>
        </p:nvSpPr>
        <p:spPr>
          <a:xfrm>
            <a:off x="8773365" y="857251"/>
            <a:ext cx="1894637" cy="186962"/>
          </a:xfrm>
          <a:prstGeom prst="rect">
            <a:avLst/>
          </a:prstGeom>
        </p:spPr>
        <p:txBody>
          <a:bodyPr/>
          <a:lstStyle>
            <a:lvl1pPr marL="0" indent="0" algn="l" defTabSz="1219170" rtl="0" eaLnBrk="1" latinLnBrk="0" hangingPunct="1">
              <a:lnSpc>
                <a:spcPct val="90000"/>
              </a:lnSpc>
              <a:spcBef>
                <a:spcPts val="600"/>
              </a:spcBef>
              <a:spcAft>
                <a:spcPts val="600"/>
              </a:spcAft>
              <a:buClr>
                <a:schemeClr val="tx2"/>
              </a:buClr>
              <a:buFont typeface="Arial" panose="020B0604020202020204" pitchFamily="34" charset="0"/>
              <a:buNone/>
              <a:defRPr sz="2400" b="0" kern="1200">
                <a:solidFill>
                  <a:schemeClr val="tx1"/>
                </a:solidFill>
                <a:latin typeface="+mn-lt"/>
                <a:ea typeface="+mn-ea"/>
                <a:cs typeface="+mn-cs"/>
              </a:defRPr>
            </a:lvl1pPr>
            <a:lvl2pPr marL="219075" indent="-219075" algn="l" defTabSz="1219170" rtl="0" eaLnBrk="1" latinLnBrk="0" hangingPunct="1">
              <a:lnSpc>
                <a:spcPct val="90000"/>
              </a:lnSpc>
              <a:spcBef>
                <a:spcPts val="0"/>
              </a:spcBef>
              <a:spcAft>
                <a:spcPts val="600"/>
              </a:spcAft>
              <a:buClr>
                <a:schemeClr val="tx2"/>
              </a:buClr>
              <a:buFont typeface="Arial" panose="020B0604020202020204" pitchFamily="34" charset="0"/>
              <a:buChar char="•"/>
              <a:defRPr sz="2000" kern="1200">
                <a:solidFill>
                  <a:schemeClr val="tx1"/>
                </a:solidFill>
                <a:latin typeface="Trebuchet MS" panose="020B0603020202020204" pitchFamily="34" charset="0"/>
                <a:ea typeface="+mn-ea"/>
                <a:cs typeface="Arial" panose="020B0604020202020204" pitchFamily="34" charset="0"/>
              </a:defRPr>
            </a:lvl2pPr>
            <a:lvl3pPr marL="484188" indent="-250825" algn="l" defTabSz="1219170" rtl="0" eaLnBrk="1" latinLnBrk="0" hangingPunct="1">
              <a:lnSpc>
                <a:spcPct val="90000"/>
              </a:lnSpc>
              <a:spcBef>
                <a:spcPts val="0"/>
              </a:spcBef>
              <a:spcAft>
                <a:spcPts val="600"/>
              </a:spcAft>
              <a:buClr>
                <a:schemeClr val="tx2"/>
              </a:buClr>
              <a:buFont typeface="Arial" panose="020B0604020202020204" pitchFamily="34" charset="0"/>
              <a:buChar char="–"/>
              <a:defRPr sz="1800" kern="1200">
                <a:solidFill>
                  <a:schemeClr val="tx1"/>
                </a:solidFill>
                <a:latin typeface="Trebuchet MS" panose="020B0603020202020204" pitchFamily="34" charset="0"/>
                <a:ea typeface="+mn-ea"/>
                <a:cs typeface="Arial" panose="020B0604020202020204" pitchFamily="34" charset="0"/>
              </a:defRPr>
            </a:lvl3pPr>
            <a:lvl4pPr marL="636588" indent="-161925" algn="l" defTabSz="1219170" rtl="0" eaLnBrk="1" latinLnBrk="0" hangingPunct="1">
              <a:lnSpc>
                <a:spcPct val="90000"/>
              </a:lnSpc>
              <a:spcBef>
                <a:spcPts val="0"/>
              </a:spcBef>
              <a:spcAft>
                <a:spcPts val="600"/>
              </a:spcAft>
              <a:buClr>
                <a:schemeClr val="tx2"/>
              </a:buClr>
              <a:buFont typeface="Arial" panose="020B0604020202020204" pitchFamily="34" charset="0"/>
              <a:buChar char="•"/>
              <a:defRPr sz="1600" kern="1200">
                <a:solidFill>
                  <a:schemeClr val="tx1"/>
                </a:solidFill>
                <a:latin typeface="Trebuchet MS" panose="020B0603020202020204" pitchFamily="34" charset="0"/>
                <a:ea typeface="+mn-ea"/>
                <a:cs typeface="Arial" panose="020B0604020202020204" pitchFamily="34" charset="0"/>
              </a:defRPr>
            </a:lvl4pPr>
            <a:lvl5pPr marL="833438" indent="-182563" algn="l" defTabSz="1219170" rtl="0" eaLnBrk="1" latinLnBrk="0" hangingPunct="1">
              <a:lnSpc>
                <a:spcPct val="90000"/>
              </a:lnSpc>
              <a:spcBef>
                <a:spcPts val="0"/>
              </a:spcBef>
              <a:spcAft>
                <a:spcPts val="600"/>
              </a:spcAft>
              <a:buClr>
                <a:schemeClr val="tx2"/>
              </a:buClr>
              <a:buFont typeface="Arial" panose="020B0604020202020204" pitchFamily="34" charset="0"/>
              <a:buChar char="–"/>
              <a:tabLst/>
              <a:defRPr sz="1400"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algn="r" defTabSz="914378" fontAlgn="auto">
              <a:spcBef>
                <a:spcPts val="450"/>
              </a:spcBef>
              <a:spcAft>
                <a:spcPts val="450"/>
              </a:spcAft>
              <a:buClr>
                <a:srgbClr val="595454"/>
              </a:buClr>
            </a:pPr>
            <a:endParaRPr lang="en-US" sz="825" dirty="0">
              <a:solidFill>
                <a:srgbClr val="595454"/>
              </a:solidFill>
              <a:latin typeface="Trebuchet MS" panose="020B0603020202020204"/>
            </a:endParaRPr>
          </a:p>
        </p:txBody>
      </p:sp>
      <p:sp>
        <p:nvSpPr>
          <p:cNvPr id="26" name="Rectangle 25">
            <a:extLst>
              <a:ext uri="{FF2B5EF4-FFF2-40B4-BE49-F238E27FC236}">
                <a16:creationId xmlns:a16="http://schemas.microsoft.com/office/drawing/2014/main" id="{95BC6930-4344-4CD1-86E9-42A0F162AD47}"/>
              </a:ext>
            </a:extLst>
          </p:cNvPr>
          <p:cNvSpPr/>
          <p:nvPr/>
        </p:nvSpPr>
        <p:spPr>
          <a:xfrm>
            <a:off x="5147976" y="2501438"/>
            <a:ext cx="3166301" cy="372227"/>
          </a:xfrm>
          <a:prstGeom prst="rect">
            <a:avLst/>
          </a:prstGeom>
          <a:noFill/>
          <a:ln>
            <a:noFill/>
          </a:ln>
          <a:effectLst/>
        </p:spPr>
        <p:txBody>
          <a:bodyPr rtlCol="0" anchor="ctr"/>
          <a:lstStyle/>
          <a:p>
            <a:pPr marL="0" marR="0" lvl="0" indent="0" algn="ctr" defTabSz="514350" eaLnBrk="1" fontAlgn="auto" latinLnBrk="0" hangingPunct="1">
              <a:lnSpc>
                <a:spcPct val="100000"/>
              </a:lnSpc>
              <a:spcBef>
                <a:spcPts val="0"/>
              </a:spcBef>
              <a:spcAft>
                <a:spcPts val="0"/>
              </a:spcAft>
              <a:buClrTx/>
              <a:buSzTx/>
              <a:buFontTx/>
              <a:buNone/>
              <a:tabLst/>
              <a:defRPr/>
            </a:pPr>
            <a:endParaRPr kumimoji="0" lang="en-US" sz="1125" b="0" i="0" u="none" strike="noStrike" kern="0" cap="none" spc="0" normalizeH="0" baseline="0" noProof="0" dirty="0">
              <a:ln>
                <a:noFill/>
              </a:ln>
              <a:solidFill>
                <a:srgbClr val="FFFFFF"/>
              </a:solidFill>
              <a:effectLst/>
              <a:uLnTx/>
              <a:uFillTx/>
              <a:latin typeface="Trebuchet MS"/>
              <a:ea typeface="+mn-ea"/>
              <a:cs typeface="+mn-cs"/>
            </a:endParaRPr>
          </a:p>
        </p:txBody>
      </p:sp>
      <p:graphicFrame>
        <p:nvGraphicFramePr>
          <p:cNvPr id="27" name="Chart 26">
            <a:extLst>
              <a:ext uri="{FF2B5EF4-FFF2-40B4-BE49-F238E27FC236}">
                <a16:creationId xmlns:a16="http://schemas.microsoft.com/office/drawing/2014/main" id="{89978B3B-3348-44AD-BE47-6D511843D0F9}"/>
              </a:ext>
            </a:extLst>
          </p:cNvPr>
          <p:cNvGraphicFramePr/>
          <p:nvPr>
            <p:extLst>
              <p:ext uri="{D42A27DB-BD31-4B8C-83A1-F6EECF244321}">
                <p14:modId xmlns:p14="http://schemas.microsoft.com/office/powerpoint/2010/main" val="454279123"/>
              </p:ext>
            </p:extLst>
          </p:nvPr>
        </p:nvGraphicFramePr>
        <p:xfrm>
          <a:off x="6934200" y="1981200"/>
          <a:ext cx="3958087" cy="2661106"/>
        </p:xfrm>
        <a:graphic>
          <a:graphicData uri="http://schemas.openxmlformats.org/drawingml/2006/chart">
            <c:chart xmlns:c="http://schemas.openxmlformats.org/drawingml/2006/chart" xmlns:r="http://schemas.openxmlformats.org/officeDocument/2006/relationships" r:id="rId3"/>
          </a:graphicData>
        </a:graphic>
      </p:graphicFrame>
      <p:sp>
        <p:nvSpPr>
          <p:cNvPr id="29" name="Rectangle 28">
            <a:extLst>
              <a:ext uri="{FF2B5EF4-FFF2-40B4-BE49-F238E27FC236}">
                <a16:creationId xmlns:a16="http://schemas.microsoft.com/office/drawing/2014/main" id="{5CD90F36-CDBB-42D0-8DCC-8263027CF9D0}"/>
              </a:ext>
            </a:extLst>
          </p:cNvPr>
          <p:cNvSpPr/>
          <p:nvPr/>
        </p:nvSpPr>
        <p:spPr>
          <a:xfrm>
            <a:off x="6858000" y="1510730"/>
            <a:ext cx="45988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pPr>
            <a:r>
              <a:rPr lang="en-US" sz="2000" b="1" dirty="0">
                <a:solidFill>
                  <a:schemeClr val="bg1"/>
                </a:solidFill>
                <a:latin typeface="Calibri" panose="020F0502020204030204" pitchFamily="34" charset="0"/>
              </a:rPr>
              <a:t>Patients With Radiographic Downstaging</a:t>
            </a:r>
            <a:r>
              <a:rPr lang="en-US" sz="2000" b="1" baseline="30000" dirty="0">
                <a:solidFill>
                  <a:schemeClr val="bg1"/>
                </a:solidFill>
                <a:latin typeface="Calibri" panose="020F0502020204030204" pitchFamily="34" charset="0"/>
              </a:rPr>
              <a:t>†</a:t>
            </a:r>
          </a:p>
        </p:txBody>
      </p:sp>
      <p:graphicFrame>
        <p:nvGraphicFramePr>
          <p:cNvPr id="30" name="Content Placeholder 3" descr="Table">
            <a:extLst>
              <a:ext uri="{FF2B5EF4-FFF2-40B4-BE49-F238E27FC236}">
                <a16:creationId xmlns:a16="http://schemas.microsoft.com/office/drawing/2014/main" id="{068FCB70-AA09-4635-A73A-D7D5A4209353}"/>
              </a:ext>
            </a:extLst>
          </p:cNvPr>
          <p:cNvGraphicFramePr>
            <a:graphicFrameLocks/>
          </p:cNvGraphicFramePr>
          <p:nvPr>
            <p:extLst>
              <p:ext uri="{D42A27DB-BD31-4B8C-83A1-F6EECF244321}">
                <p14:modId xmlns:p14="http://schemas.microsoft.com/office/powerpoint/2010/main" val="1882539010"/>
              </p:ext>
            </p:extLst>
          </p:nvPr>
        </p:nvGraphicFramePr>
        <p:xfrm>
          <a:off x="755968" y="1610437"/>
          <a:ext cx="5677056" cy="3291840"/>
        </p:xfrm>
        <a:graphic>
          <a:graphicData uri="http://schemas.openxmlformats.org/drawingml/2006/table">
            <a:tbl>
              <a:tblPr firstRow="1" bandRow="1"/>
              <a:tblGrid>
                <a:gridCol w="2502720">
                  <a:extLst>
                    <a:ext uri="{9D8B030D-6E8A-4147-A177-3AD203B41FA5}">
                      <a16:colId xmlns:a16="http://schemas.microsoft.com/office/drawing/2014/main" val="20000"/>
                    </a:ext>
                  </a:extLst>
                </a:gridCol>
                <a:gridCol w="1737360">
                  <a:extLst>
                    <a:ext uri="{9D8B030D-6E8A-4147-A177-3AD203B41FA5}">
                      <a16:colId xmlns:a16="http://schemas.microsoft.com/office/drawing/2014/main" val="20001"/>
                    </a:ext>
                  </a:extLst>
                </a:gridCol>
                <a:gridCol w="1436976">
                  <a:extLst>
                    <a:ext uri="{9D8B030D-6E8A-4147-A177-3AD203B41FA5}">
                      <a16:colId xmlns:a16="http://schemas.microsoft.com/office/drawing/2014/main" val="20002"/>
                    </a:ext>
                  </a:extLst>
                </a:gridCol>
              </a:tblGrid>
              <a:tr h="548640">
                <a:tc>
                  <a:txBody>
                    <a:bodyPr/>
                    <a:lstStyle>
                      <a:lvl1pPr marL="0" algn="l" defTabSz="914400" rtl="0" eaLnBrk="1" latinLnBrk="0" hangingPunct="1">
                        <a:defRPr sz="1800" b="1" kern="1200">
                          <a:solidFill>
                            <a:schemeClr val="bg1"/>
                          </a:solidFill>
                          <a:latin typeface="Trebuchet MS" panose="020B0603020202020204"/>
                        </a:defRPr>
                      </a:lvl1pPr>
                      <a:lvl2pPr marL="457200" algn="l" defTabSz="914400" rtl="0" eaLnBrk="1" latinLnBrk="0" hangingPunct="1">
                        <a:defRPr sz="1800" b="1" kern="1200">
                          <a:solidFill>
                            <a:schemeClr val="bg1"/>
                          </a:solidFill>
                          <a:latin typeface="Trebuchet MS" panose="020B0603020202020204"/>
                        </a:defRPr>
                      </a:lvl2pPr>
                      <a:lvl3pPr marL="914400" algn="l" defTabSz="914400" rtl="0" eaLnBrk="1" latinLnBrk="0" hangingPunct="1">
                        <a:defRPr sz="1800" b="1" kern="1200">
                          <a:solidFill>
                            <a:schemeClr val="bg1"/>
                          </a:solidFill>
                          <a:latin typeface="Trebuchet MS" panose="020B0603020202020204"/>
                        </a:defRPr>
                      </a:lvl3pPr>
                      <a:lvl4pPr marL="1371600" algn="l" defTabSz="914400" rtl="0" eaLnBrk="1" latinLnBrk="0" hangingPunct="1">
                        <a:defRPr sz="1800" b="1" kern="1200">
                          <a:solidFill>
                            <a:schemeClr val="bg1"/>
                          </a:solidFill>
                          <a:latin typeface="Trebuchet MS" panose="020B0603020202020204"/>
                        </a:defRPr>
                      </a:lvl4pPr>
                      <a:lvl5pPr marL="1828800" algn="l" defTabSz="914400" rtl="0" eaLnBrk="1" latinLnBrk="0" hangingPunct="1">
                        <a:defRPr sz="1800" b="1" kern="1200">
                          <a:solidFill>
                            <a:schemeClr val="bg1"/>
                          </a:solidFill>
                          <a:latin typeface="Trebuchet MS" panose="020B0603020202020204"/>
                        </a:defRPr>
                      </a:lvl5pPr>
                      <a:lvl6pPr marL="2286000" algn="l" defTabSz="914400" rtl="0" eaLnBrk="1" latinLnBrk="0" hangingPunct="1">
                        <a:defRPr sz="1800" b="1" kern="1200">
                          <a:solidFill>
                            <a:schemeClr val="bg1"/>
                          </a:solidFill>
                          <a:latin typeface="Trebuchet MS" panose="020B0603020202020204"/>
                        </a:defRPr>
                      </a:lvl6pPr>
                      <a:lvl7pPr marL="2743200" algn="l" defTabSz="914400" rtl="0" eaLnBrk="1" latinLnBrk="0" hangingPunct="1">
                        <a:defRPr sz="1800" b="1" kern="1200">
                          <a:solidFill>
                            <a:schemeClr val="bg1"/>
                          </a:solidFill>
                          <a:latin typeface="Trebuchet MS" panose="020B0603020202020204"/>
                        </a:defRPr>
                      </a:lvl7pPr>
                      <a:lvl8pPr marL="3200400" algn="l" defTabSz="914400" rtl="0" eaLnBrk="1" latinLnBrk="0" hangingPunct="1">
                        <a:defRPr sz="1800" b="1" kern="1200">
                          <a:solidFill>
                            <a:schemeClr val="bg1"/>
                          </a:solidFill>
                          <a:latin typeface="Trebuchet MS" panose="020B0603020202020204"/>
                        </a:defRPr>
                      </a:lvl8pPr>
                      <a:lvl9pPr marL="3657600" algn="l" defTabSz="914400" rtl="0" eaLnBrk="1" latinLnBrk="0" hangingPunct="1">
                        <a:defRPr sz="1800" b="1" kern="1200">
                          <a:solidFill>
                            <a:schemeClr val="bg1"/>
                          </a:solidFill>
                          <a:latin typeface="Trebuchet MS" panose="020B0603020202020204"/>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Patients, n (%)</a:t>
                      </a:r>
                    </a:p>
                  </a:txBody>
                  <a:tcPr marL="118872" marR="118872" anchor="ctr">
                    <a:lnL w="28575" cap="flat" cmpd="sng" algn="ctr">
                      <a:noFill/>
                      <a:prstDash val="solid"/>
                      <a:round/>
                      <a:headEnd type="none" w="med" len="med"/>
                      <a:tailEnd type="none" w="med" len="med"/>
                    </a:lnL>
                    <a:lnR w="19050" cap="flat" cmpd="sng" algn="ctr">
                      <a:noFill/>
                      <a:prstDash val="solid"/>
                      <a:round/>
                      <a:headEnd type="none" w="med" len="med"/>
                      <a:tailEnd type="none" w="med" len="med"/>
                    </a:lnR>
                    <a:lnT w="28575" cap="flat" cmpd="sng" algn="ctr">
                      <a:no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solidFill>
                      <a:schemeClr val="accent6"/>
                    </a:solidFill>
                  </a:tcPr>
                </a:tc>
                <a:tc>
                  <a:txBody>
                    <a:bodyPr/>
                    <a:lstStyle>
                      <a:lvl1pPr marL="0" algn="l" defTabSz="914400" rtl="0" eaLnBrk="1" latinLnBrk="0" hangingPunct="1">
                        <a:defRPr sz="1800" b="1" kern="1200">
                          <a:solidFill>
                            <a:schemeClr val="bg1"/>
                          </a:solidFill>
                          <a:latin typeface="Trebuchet MS" panose="020B0603020202020204"/>
                        </a:defRPr>
                      </a:lvl1pPr>
                      <a:lvl2pPr marL="457200" algn="l" defTabSz="914400" rtl="0" eaLnBrk="1" latinLnBrk="0" hangingPunct="1">
                        <a:defRPr sz="1800" b="1" kern="1200">
                          <a:solidFill>
                            <a:schemeClr val="bg1"/>
                          </a:solidFill>
                          <a:latin typeface="Trebuchet MS" panose="020B0603020202020204"/>
                        </a:defRPr>
                      </a:lvl2pPr>
                      <a:lvl3pPr marL="914400" algn="l" defTabSz="914400" rtl="0" eaLnBrk="1" latinLnBrk="0" hangingPunct="1">
                        <a:defRPr sz="1800" b="1" kern="1200">
                          <a:solidFill>
                            <a:schemeClr val="bg1"/>
                          </a:solidFill>
                          <a:latin typeface="Trebuchet MS" panose="020B0603020202020204"/>
                        </a:defRPr>
                      </a:lvl3pPr>
                      <a:lvl4pPr marL="1371600" algn="l" defTabSz="914400" rtl="0" eaLnBrk="1" latinLnBrk="0" hangingPunct="1">
                        <a:defRPr sz="1800" b="1" kern="1200">
                          <a:solidFill>
                            <a:schemeClr val="bg1"/>
                          </a:solidFill>
                          <a:latin typeface="Trebuchet MS" panose="020B0603020202020204"/>
                        </a:defRPr>
                      </a:lvl4pPr>
                      <a:lvl5pPr marL="1828800" algn="l" defTabSz="914400" rtl="0" eaLnBrk="1" latinLnBrk="0" hangingPunct="1">
                        <a:defRPr sz="1800" b="1" kern="1200">
                          <a:solidFill>
                            <a:schemeClr val="bg1"/>
                          </a:solidFill>
                          <a:latin typeface="Trebuchet MS" panose="020B0603020202020204"/>
                        </a:defRPr>
                      </a:lvl5pPr>
                      <a:lvl6pPr marL="2286000" algn="l" defTabSz="914400" rtl="0" eaLnBrk="1" latinLnBrk="0" hangingPunct="1">
                        <a:defRPr sz="1800" b="1" kern="1200">
                          <a:solidFill>
                            <a:schemeClr val="bg1"/>
                          </a:solidFill>
                          <a:latin typeface="Trebuchet MS" panose="020B0603020202020204"/>
                        </a:defRPr>
                      </a:lvl6pPr>
                      <a:lvl7pPr marL="2743200" algn="l" defTabSz="914400" rtl="0" eaLnBrk="1" latinLnBrk="0" hangingPunct="1">
                        <a:defRPr sz="1800" b="1" kern="1200">
                          <a:solidFill>
                            <a:schemeClr val="bg1"/>
                          </a:solidFill>
                          <a:latin typeface="Trebuchet MS" panose="020B0603020202020204"/>
                        </a:defRPr>
                      </a:lvl7pPr>
                      <a:lvl8pPr marL="3200400" algn="l" defTabSz="914400" rtl="0" eaLnBrk="1" latinLnBrk="0" hangingPunct="1">
                        <a:defRPr sz="1800" b="1" kern="1200">
                          <a:solidFill>
                            <a:schemeClr val="bg1"/>
                          </a:solidFill>
                          <a:latin typeface="Trebuchet MS" panose="020B0603020202020204"/>
                        </a:defRPr>
                      </a:lvl8pPr>
                      <a:lvl9pPr marL="3657600" algn="l" defTabSz="914400" rtl="0" eaLnBrk="1" latinLnBrk="0" hangingPunct="1">
                        <a:defRPr sz="1800" b="1" kern="1200">
                          <a:solidFill>
                            <a:schemeClr val="bg1"/>
                          </a:solidFill>
                          <a:latin typeface="Trebuchet MS" panose="020B0603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Nivolumab + 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(n = 179)</a:t>
                      </a:r>
                    </a:p>
                  </a:txBody>
                  <a:tcPr marL="118872" marR="118872"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28575" cap="flat" cmpd="sng" algn="ctr">
                      <a:no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solidFill>
                      <a:schemeClr val="accent6"/>
                    </a:solidFill>
                  </a:tcPr>
                </a:tc>
                <a:tc>
                  <a:txBody>
                    <a:bodyPr/>
                    <a:lstStyle>
                      <a:lvl1pPr marL="0" algn="l" defTabSz="914400" rtl="0" eaLnBrk="1" latinLnBrk="0" hangingPunct="1">
                        <a:defRPr sz="1800" b="1" kern="1200">
                          <a:solidFill>
                            <a:schemeClr val="bg1"/>
                          </a:solidFill>
                          <a:latin typeface="Trebuchet MS" panose="020B0603020202020204"/>
                        </a:defRPr>
                      </a:lvl1pPr>
                      <a:lvl2pPr marL="457200" algn="l" defTabSz="914400" rtl="0" eaLnBrk="1" latinLnBrk="0" hangingPunct="1">
                        <a:defRPr sz="1800" b="1" kern="1200">
                          <a:solidFill>
                            <a:schemeClr val="bg1"/>
                          </a:solidFill>
                          <a:latin typeface="Trebuchet MS" panose="020B0603020202020204"/>
                        </a:defRPr>
                      </a:lvl2pPr>
                      <a:lvl3pPr marL="914400" algn="l" defTabSz="914400" rtl="0" eaLnBrk="1" latinLnBrk="0" hangingPunct="1">
                        <a:defRPr sz="1800" b="1" kern="1200">
                          <a:solidFill>
                            <a:schemeClr val="bg1"/>
                          </a:solidFill>
                          <a:latin typeface="Trebuchet MS" panose="020B0603020202020204"/>
                        </a:defRPr>
                      </a:lvl3pPr>
                      <a:lvl4pPr marL="1371600" algn="l" defTabSz="914400" rtl="0" eaLnBrk="1" latinLnBrk="0" hangingPunct="1">
                        <a:defRPr sz="1800" b="1" kern="1200">
                          <a:solidFill>
                            <a:schemeClr val="bg1"/>
                          </a:solidFill>
                          <a:latin typeface="Trebuchet MS" panose="020B0603020202020204"/>
                        </a:defRPr>
                      </a:lvl4pPr>
                      <a:lvl5pPr marL="1828800" algn="l" defTabSz="914400" rtl="0" eaLnBrk="1" latinLnBrk="0" hangingPunct="1">
                        <a:defRPr sz="1800" b="1" kern="1200">
                          <a:solidFill>
                            <a:schemeClr val="bg1"/>
                          </a:solidFill>
                          <a:latin typeface="Trebuchet MS" panose="020B0603020202020204"/>
                        </a:defRPr>
                      </a:lvl5pPr>
                      <a:lvl6pPr marL="2286000" algn="l" defTabSz="914400" rtl="0" eaLnBrk="1" latinLnBrk="0" hangingPunct="1">
                        <a:defRPr sz="1800" b="1" kern="1200">
                          <a:solidFill>
                            <a:schemeClr val="bg1"/>
                          </a:solidFill>
                          <a:latin typeface="Trebuchet MS" panose="020B0603020202020204"/>
                        </a:defRPr>
                      </a:lvl6pPr>
                      <a:lvl7pPr marL="2743200" algn="l" defTabSz="914400" rtl="0" eaLnBrk="1" latinLnBrk="0" hangingPunct="1">
                        <a:defRPr sz="1800" b="1" kern="1200">
                          <a:solidFill>
                            <a:schemeClr val="bg1"/>
                          </a:solidFill>
                          <a:latin typeface="Trebuchet MS" panose="020B0603020202020204"/>
                        </a:defRPr>
                      </a:lvl7pPr>
                      <a:lvl8pPr marL="3200400" algn="l" defTabSz="914400" rtl="0" eaLnBrk="1" latinLnBrk="0" hangingPunct="1">
                        <a:defRPr sz="1800" b="1" kern="1200">
                          <a:solidFill>
                            <a:schemeClr val="bg1"/>
                          </a:solidFill>
                          <a:latin typeface="Trebuchet MS" panose="020B0603020202020204"/>
                        </a:defRPr>
                      </a:lvl8pPr>
                      <a:lvl9pPr marL="3657600" algn="l" defTabSz="914400" rtl="0" eaLnBrk="1" latinLnBrk="0" hangingPunct="1">
                        <a:defRPr sz="1800" b="1" kern="1200">
                          <a:solidFill>
                            <a:schemeClr val="bg1"/>
                          </a:solidFill>
                          <a:latin typeface="Trebuchet MS" panose="020B0603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(n = 179)</a:t>
                      </a:r>
                    </a:p>
                  </a:txBody>
                  <a:tcPr marL="118872" marR="118872" anchor="ctr">
                    <a:lnL w="1905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00"/>
                  </a:ext>
                </a:extLst>
              </a:tr>
              <a:tr h="396610">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ORR,* n (%)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[95% CI]</a:t>
                      </a:r>
                    </a:p>
                  </a:txBody>
                  <a:tcPr marL="118872" marR="118872" anchor="ctr">
                    <a:lnL w="28575"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96 (54) </a:t>
                      </a:r>
                      <a:b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[46-61]</a:t>
                      </a:r>
                    </a:p>
                  </a:txBody>
                  <a:tcPr marL="118872" marR="118872"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67 (37) </a:t>
                      </a:r>
                      <a:b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[30-45]</a:t>
                      </a:r>
                    </a:p>
                  </a:txBody>
                  <a:tcPr marL="118872" marR="118872" anchor="ctr">
                    <a:lnL w="19050" cap="flat" cmpd="sng" algn="ctr">
                      <a:noFill/>
                      <a:prstDash val="solid"/>
                      <a:round/>
                      <a:headEnd type="none" w="med" len="med"/>
                      <a:tailEnd type="none" w="med" len="med"/>
                    </a:lnL>
                    <a:lnR w="28575" cap="flat" cmpd="sng" algn="ctr">
                      <a:noFill/>
                      <a:prstDash val="solid"/>
                      <a:round/>
                      <a:headEnd type="none" w="med" len="med"/>
                      <a:tailEnd type="none" w="med" len="med"/>
                    </a:lnR>
                    <a:lnT w="9525" cap="flat" cmpd="sng" algn="ctr">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197041992"/>
                  </a:ext>
                </a:extLst>
              </a:tr>
              <a:tr h="1920240">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Best overall response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Not evaluable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Not reported</a:t>
                      </a:r>
                    </a:p>
                  </a:txBody>
                  <a:tcPr marL="118872" marR="118872" anchor="ctr">
                    <a:lnL w="28575"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95 (53)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70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(2)</a:t>
                      </a:r>
                    </a:p>
                  </a:txBody>
                  <a:tcPr marL="118872" marR="118872"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64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88 (49)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(7)</a:t>
                      </a:r>
                    </a:p>
                  </a:txBody>
                  <a:tcPr marL="118872" marR="118872" anchor="ctr">
                    <a:lnL w="19050" cap="flat" cmpd="sng" algn="ctr">
                      <a:noFill/>
                      <a:prstDash val="solid"/>
                      <a:round/>
                      <a:headEnd type="none" w="med" len="med"/>
                      <a:tailEnd type="none" w="med" len="med"/>
                    </a:lnL>
                    <a:lnR w="28575" cap="flat" cmpd="sng" algn="ctr">
                      <a:noFill/>
                      <a:prstDash val="solid"/>
                      <a:round/>
                      <a:headEnd type="none" w="med" len="med"/>
                      <a:tailEnd type="none" w="med" len="med"/>
                    </a:lnR>
                    <a:lnT w="1905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881354944"/>
                  </a:ext>
                </a:extLst>
              </a:tr>
            </a:tbl>
          </a:graphicData>
        </a:graphic>
      </p:graphicFrame>
      <p:sp>
        <p:nvSpPr>
          <p:cNvPr id="10" name="Title 9">
            <a:extLst>
              <a:ext uri="{FF2B5EF4-FFF2-40B4-BE49-F238E27FC236}">
                <a16:creationId xmlns:a16="http://schemas.microsoft.com/office/drawing/2014/main" id="{46301200-AA16-40C7-9810-3507B621F2A2}"/>
              </a:ext>
            </a:extLst>
          </p:cNvPr>
          <p:cNvSpPr>
            <a:spLocks noGrp="1"/>
          </p:cNvSpPr>
          <p:nvPr>
            <p:ph type="title"/>
          </p:nvPr>
        </p:nvSpPr>
        <p:spPr/>
        <p:txBody>
          <a:bodyPr/>
          <a:lstStyle/>
          <a:p>
            <a:r>
              <a:rPr lang="en-US" dirty="0"/>
              <a:t>CheckMate 816: ORR and Radiographic Downstaging</a:t>
            </a:r>
          </a:p>
        </p:txBody>
      </p:sp>
      <p:sp>
        <p:nvSpPr>
          <p:cNvPr id="34" name="Text Box 30">
            <a:extLst>
              <a:ext uri="{FF2B5EF4-FFF2-40B4-BE49-F238E27FC236}">
                <a16:creationId xmlns:a16="http://schemas.microsoft.com/office/drawing/2014/main" id="{EE0CD2C4-48D4-4FDE-A3A3-93A7E1452365}"/>
              </a:ext>
            </a:extLst>
          </p:cNvPr>
          <p:cNvSpPr txBox="1">
            <a:spLocks noChangeArrowheads="1"/>
          </p:cNvSpPr>
          <p:nvPr/>
        </p:nvSpPr>
        <p:spPr bwMode="auto">
          <a:xfrm>
            <a:off x="654369" y="5943188"/>
            <a:ext cx="7478712"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*Up to presurgical scan.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Defined as decrease in stage from baseline to presurgical scan.</a:t>
            </a:r>
          </a:p>
        </p:txBody>
      </p:sp>
      <p:grpSp>
        <p:nvGrpSpPr>
          <p:cNvPr id="35" name="Group 7">
            <a:extLst>
              <a:ext uri="{FF2B5EF4-FFF2-40B4-BE49-F238E27FC236}">
                <a16:creationId xmlns:a16="http://schemas.microsoft.com/office/drawing/2014/main" id="{B796A737-78D4-4588-9A04-49E51EEBDE7A}"/>
              </a:ext>
            </a:extLst>
          </p:cNvPr>
          <p:cNvGrpSpPr>
            <a:grpSpLocks/>
          </p:cNvGrpSpPr>
          <p:nvPr/>
        </p:nvGrpSpPr>
        <p:grpSpPr bwMode="auto">
          <a:xfrm>
            <a:off x="9389569" y="6216652"/>
            <a:ext cx="2488502" cy="447822"/>
            <a:chOff x="9527309" y="3551529"/>
            <a:chExt cx="2488502" cy="448324"/>
          </a:xfrm>
        </p:grpSpPr>
        <p:pic>
          <p:nvPicPr>
            <p:cNvPr id="36" name="Picture 9">
              <a:extLst>
                <a:ext uri="{FF2B5EF4-FFF2-40B4-BE49-F238E27FC236}">
                  <a16:creationId xmlns:a16="http://schemas.microsoft.com/office/drawing/2014/main" id="{55CF107D-0AAC-441D-921A-0662DF1C246B}"/>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7" name="Rectangle 8">
              <a:extLst>
                <a:ext uri="{FF2B5EF4-FFF2-40B4-BE49-F238E27FC236}">
                  <a16:creationId xmlns:a16="http://schemas.microsoft.com/office/drawing/2014/main" id="{867EE5D4-8B8B-4A81-8CC6-2EADD02035A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38" name="Text Box 15">
            <a:extLst>
              <a:ext uri="{FF2B5EF4-FFF2-40B4-BE49-F238E27FC236}">
                <a16:creationId xmlns:a16="http://schemas.microsoft.com/office/drawing/2014/main" id="{A58E3D30-A090-4B9C-87B9-FF41115E815E}"/>
              </a:ext>
            </a:extLst>
          </p:cNvPr>
          <p:cNvSpPr txBox="1">
            <a:spLocks noChangeArrowheads="1"/>
          </p:cNvSpPr>
          <p:nvPr/>
        </p:nvSpPr>
        <p:spPr bwMode="auto">
          <a:xfrm>
            <a:off x="393850" y="636812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Forde. AACR 2021. Abstr CT003.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cxnSp>
        <p:nvCxnSpPr>
          <p:cNvPr id="4" name="Straight Connector 3">
            <a:extLst>
              <a:ext uri="{FF2B5EF4-FFF2-40B4-BE49-F238E27FC236}">
                <a16:creationId xmlns:a16="http://schemas.microsoft.com/office/drawing/2014/main" id="{E583B24E-06EF-4C0D-BA27-7F3CA74818A9}"/>
              </a:ext>
            </a:extLst>
          </p:cNvPr>
          <p:cNvCxnSpPr>
            <a:cxnSpLocks/>
          </p:cNvCxnSpPr>
          <p:nvPr/>
        </p:nvCxnSpPr>
        <p:spPr bwMode="auto">
          <a:xfrm>
            <a:off x="7597775" y="2105025"/>
            <a:ext cx="100012"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4146FCD7-D27B-4FF3-A95B-F0A04E743BBF}"/>
              </a:ext>
            </a:extLst>
          </p:cNvPr>
          <p:cNvCxnSpPr>
            <a:cxnSpLocks/>
          </p:cNvCxnSpPr>
          <p:nvPr/>
        </p:nvCxnSpPr>
        <p:spPr bwMode="auto">
          <a:xfrm>
            <a:off x="7597775" y="2797175"/>
            <a:ext cx="100012"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B4CEC896-523F-4B4E-9691-B98F78EDFDB3}"/>
              </a:ext>
            </a:extLst>
          </p:cNvPr>
          <p:cNvCxnSpPr>
            <a:cxnSpLocks/>
          </p:cNvCxnSpPr>
          <p:nvPr/>
        </p:nvCxnSpPr>
        <p:spPr bwMode="auto">
          <a:xfrm>
            <a:off x="7597775" y="3489325"/>
            <a:ext cx="100012"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D00EF4B3-B108-454A-B891-8061BE6C6AFE}"/>
              </a:ext>
            </a:extLst>
          </p:cNvPr>
          <p:cNvCxnSpPr>
            <a:cxnSpLocks/>
          </p:cNvCxnSpPr>
          <p:nvPr/>
        </p:nvCxnSpPr>
        <p:spPr bwMode="auto">
          <a:xfrm>
            <a:off x="7597775" y="4181475"/>
            <a:ext cx="100012"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1D9F5FA-B177-4F3F-9D99-711E69D8F5D5}"/>
              </a:ext>
            </a:extLst>
          </p:cNvPr>
          <p:cNvCxnSpPr>
            <a:cxnSpLocks/>
          </p:cNvCxnSpPr>
          <p:nvPr/>
        </p:nvCxnSpPr>
        <p:spPr bwMode="auto">
          <a:xfrm>
            <a:off x="7594600" y="4873624"/>
            <a:ext cx="100012" cy="0"/>
          </a:xfrm>
          <a:prstGeom prst="line">
            <a:avLst/>
          </a:prstGeom>
          <a:noFill/>
          <a:ln w="28575" cap="flat" cmpd="sng" algn="ctr">
            <a:solidFill>
              <a:schemeClr val="bg1"/>
            </a:solidFill>
            <a:prstDash val="solid"/>
            <a:round/>
            <a:headEnd type="none" w="med" len="med"/>
            <a:tailEnd type="none" w="med" len="med"/>
          </a:ln>
          <a:effectLst/>
        </p:spPr>
      </p:cxnSp>
      <p:sp>
        <p:nvSpPr>
          <p:cNvPr id="7" name="TextBox 6">
            <a:extLst>
              <a:ext uri="{FF2B5EF4-FFF2-40B4-BE49-F238E27FC236}">
                <a16:creationId xmlns:a16="http://schemas.microsoft.com/office/drawing/2014/main" id="{11720286-80D8-40CF-BD8B-6E0765283A62}"/>
              </a:ext>
            </a:extLst>
          </p:cNvPr>
          <p:cNvSpPr txBox="1"/>
          <p:nvPr/>
        </p:nvSpPr>
        <p:spPr bwMode="auto">
          <a:xfrm>
            <a:off x="7246937" y="1903412"/>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5" name="TextBox 24">
            <a:extLst>
              <a:ext uri="{FF2B5EF4-FFF2-40B4-BE49-F238E27FC236}">
                <a16:creationId xmlns:a16="http://schemas.microsoft.com/office/drawing/2014/main" id="{CD8815D5-7579-41BF-9FA8-367237A8F7D4}"/>
              </a:ext>
            </a:extLst>
          </p:cNvPr>
          <p:cNvSpPr txBox="1"/>
          <p:nvPr/>
        </p:nvSpPr>
        <p:spPr bwMode="auto">
          <a:xfrm>
            <a:off x="7246937" y="2600325"/>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32" name="TextBox 31">
            <a:extLst>
              <a:ext uri="{FF2B5EF4-FFF2-40B4-BE49-F238E27FC236}">
                <a16:creationId xmlns:a16="http://schemas.microsoft.com/office/drawing/2014/main" id="{477BC624-1034-469C-A639-E89A5450F626}"/>
              </a:ext>
            </a:extLst>
          </p:cNvPr>
          <p:cNvSpPr txBox="1"/>
          <p:nvPr/>
        </p:nvSpPr>
        <p:spPr bwMode="auto">
          <a:xfrm>
            <a:off x="7246937" y="3295650"/>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3" name="TextBox 32">
            <a:extLst>
              <a:ext uri="{FF2B5EF4-FFF2-40B4-BE49-F238E27FC236}">
                <a16:creationId xmlns:a16="http://schemas.microsoft.com/office/drawing/2014/main" id="{81D1FEC1-BC98-4F6D-97AE-FF526E304200}"/>
              </a:ext>
            </a:extLst>
          </p:cNvPr>
          <p:cNvSpPr txBox="1"/>
          <p:nvPr/>
        </p:nvSpPr>
        <p:spPr bwMode="auto">
          <a:xfrm>
            <a:off x="7246937" y="3984625"/>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9" name="TextBox 38">
            <a:extLst>
              <a:ext uri="{FF2B5EF4-FFF2-40B4-BE49-F238E27FC236}">
                <a16:creationId xmlns:a16="http://schemas.microsoft.com/office/drawing/2014/main" id="{8F7CC8C8-8817-406E-A54B-82B0F06BFC6A}"/>
              </a:ext>
            </a:extLst>
          </p:cNvPr>
          <p:cNvSpPr txBox="1"/>
          <p:nvPr/>
        </p:nvSpPr>
        <p:spPr bwMode="auto">
          <a:xfrm>
            <a:off x="7356475" y="4672012"/>
            <a:ext cx="2635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0" name="TextBox 39">
            <a:extLst>
              <a:ext uri="{FF2B5EF4-FFF2-40B4-BE49-F238E27FC236}">
                <a16:creationId xmlns:a16="http://schemas.microsoft.com/office/drawing/2014/main" id="{8B89308E-3A00-4564-A214-9F24124F951E}"/>
              </a:ext>
            </a:extLst>
          </p:cNvPr>
          <p:cNvSpPr txBox="1"/>
          <p:nvPr/>
        </p:nvSpPr>
        <p:spPr bwMode="auto">
          <a:xfrm>
            <a:off x="7696200" y="4876800"/>
            <a:ext cx="1828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Nivolumab + CT</a:t>
            </a:r>
          </a:p>
        </p:txBody>
      </p:sp>
      <p:sp>
        <p:nvSpPr>
          <p:cNvPr id="41" name="TextBox 40">
            <a:extLst>
              <a:ext uri="{FF2B5EF4-FFF2-40B4-BE49-F238E27FC236}">
                <a16:creationId xmlns:a16="http://schemas.microsoft.com/office/drawing/2014/main" id="{B70EFDCA-8343-461F-8700-D41FA0C3C47D}"/>
              </a:ext>
            </a:extLst>
          </p:cNvPr>
          <p:cNvSpPr txBox="1"/>
          <p:nvPr/>
        </p:nvSpPr>
        <p:spPr bwMode="auto">
          <a:xfrm>
            <a:off x="9886950" y="4887912"/>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CT</a:t>
            </a:r>
          </a:p>
        </p:txBody>
      </p:sp>
      <p:sp>
        <p:nvSpPr>
          <p:cNvPr id="8" name="TextBox 7">
            <a:extLst>
              <a:ext uri="{FF2B5EF4-FFF2-40B4-BE49-F238E27FC236}">
                <a16:creationId xmlns:a16="http://schemas.microsoft.com/office/drawing/2014/main" id="{7EB2FBCA-80A4-4A86-BC10-23334D201DF1}"/>
              </a:ext>
            </a:extLst>
          </p:cNvPr>
          <p:cNvSpPr txBox="1"/>
          <p:nvPr/>
        </p:nvSpPr>
        <p:spPr bwMode="auto">
          <a:xfrm rot="16200000">
            <a:off x="6240175" y="3152745"/>
            <a:ext cx="152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Patients (%)</a:t>
            </a:r>
          </a:p>
        </p:txBody>
      </p:sp>
      <p:sp>
        <p:nvSpPr>
          <p:cNvPr id="11" name="Rectangle 10">
            <a:extLst>
              <a:ext uri="{FF2B5EF4-FFF2-40B4-BE49-F238E27FC236}">
                <a16:creationId xmlns:a16="http://schemas.microsoft.com/office/drawing/2014/main" id="{45618A92-CC19-4A09-97E9-C1D6C60C227C}"/>
              </a:ext>
            </a:extLst>
          </p:cNvPr>
          <p:cNvSpPr/>
          <p:nvPr/>
        </p:nvSpPr>
        <p:spPr bwMode="auto">
          <a:xfrm>
            <a:off x="8117572" y="2725033"/>
            <a:ext cx="756954" cy="214066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E4AB6603-3D8E-44EA-A04E-1B2712B0F5CA}"/>
              </a:ext>
            </a:extLst>
          </p:cNvPr>
          <p:cNvSpPr/>
          <p:nvPr/>
        </p:nvSpPr>
        <p:spPr bwMode="auto">
          <a:xfrm>
            <a:off x="9713231" y="3212511"/>
            <a:ext cx="756954" cy="165318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TextBox 42">
            <a:extLst>
              <a:ext uri="{FF2B5EF4-FFF2-40B4-BE49-F238E27FC236}">
                <a16:creationId xmlns:a16="http://schemas.microsoft.com/office/drawing/2014/main" id="{2835591C-AA08-443E-AF63-570E685724B3}"/>
              </a:ext>
            </a:extLst>
          </p:cNvPr>
          <p:cNvSpPr txBox="1"/>
          <p:nvPr/>
        </p:nvSpPr>
        <p:spPr bwMode="auto">
          <a:xfrm>
            <a:off x="8213451" y="2402066"/>
            <a:ext cx="609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31</a:t>
            </a:r>
          </a:p>
        </p:txBody>
      </p:sp>
      <p:sp>
        <p:nvSpPr>
          <p:cNvPr id="44" name="TextBox 43">
            <a:extLst>
              <a:ext uri="{FF2B5EF4-FFF2-40B4-BE49-F238E27FC236}">
                <a16:creationId xmlns:a16="http://schemas.microsoft.com/office/drawing/2014/main" id="{D305C336-3609-45E6-B12C-447F8C66F235}"/>
              </a:ext>
            </a:extLst>
          </p:cNvPr>
          <p:cNvSpPr txBox="1"/>
          <p:nvPr/>
        </p:nvSpPr>
        <p:spPr bwMode="auto">
          <a:xfrm>
            <a:off x="9830304" y="2877433"/>
            <a:ext cx="609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12" name="TextBox 11">
            <a:extLst>
              <a:ext uri="{FF2B5EF4-FFF2-40B4-BE49-F238E27FC236}">
                <a16:creationId xmlns:a16="http://schemas.microsoft.com/office/drawing/2014/main" id="{4BAB453E-6153-4EE4-8956-DC1BBB04EE1C}"/>
              </a:ext>
            </a:extLst>
          </p:cNvPr>
          <p:cNvSpPr txBox="1"/>
          <p:nvPr/>
        </p:nvSpPr>
        <p:spPr bwMode="auto">
          <a:xfrm>
            <a:off x="7086600" y="4507912"/>
            <a:ext cx="609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n/N =</a:t>
            </a:r>
          </a:p>
        </p:txBody>
      </p:sp>
      <p:sp>
        <p:nvSpPr>
          <p:cNvPr id="45" name="TextBox 44">
            <a:extLst>
              <a:ext uri="{FF2B5EF4-FFF2-40B4-BE49-F238E27FC236}">
                <a16:creationId xmlns:a16="http://schemas.microsoft.com/office/drawing/2014/main" id="{05765317-87E0-45E9-A742-D4FAF88A5F46}"/>
              </a:ext>
            </a:extLst>
          </p:cNvPr>
          <p:cNvSpPr txBox="1"/>
          <p:nvPr/>
        </p:nvSpPr>
        <p:spPr bwMode="auto">
          <a:xfrm>
            <a:off x="8153400" y="4507912"/>
            <a:ext cx="762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latin typeface="Calibri" panose="020F0502020204030204" pitchFamily="34" charset="0"/>
              </a:rPr>
              <a:t>55/179</a:t>
            </a:r>
          </a:p>
        </p:txBody>
      </p:sp>
      <p:sp>
        <p:nvSpPr>
          <p:cNvPr id="46" name="TextBox 45">
            <a:extLst>
              <a:ext uri="{FF2B5EF4-FFF2-40B4-BE49-F238E27FC236}">
                <a16:creationId xmlns:a16="http://schemas.microsoft.com/office/drawing/2014/main" id="{63DB16B8-CA42-42BE-8753-C571782BD2B4}"/>
              </a:ext>
            </a:extLst>
          </p:cNvPr>
          <p:cNvSpPr txBox="1"/>
          <p:nvPr/>
        </p:nvSpPr>
        <p:spPr bwMode="auto">
          <a:xfrm>
            <a:off x="9753600" y="4507912"/>
            <a:ext cx="762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latin typeface="Calibri" panose="020F0502020204030204" pitchFamily="34" charset="0"/>
              </a:rPr>
              <a:t>42/179</a:t>
            </a:r>
          </a:p>
        </p:txBody>
      </p:sp>
      <p:sp>
        <p:nvSpPr>
          <p:cNvPr id="2" name="Freeform: Shape 1">
            <a:extLst>
              <a:ext uri="{FF2B5EF4-FFF2-40B4-BE49-F238E27FC236}">
                <a16:creationId xmlns:a16="http://schemas.microsoft.com/office/drawing/2014/main" id="{992B137C-0C97-4B15-A53E-F6AEAF5B4335}"/>
              </a:ext>
            </a:extLst>
          </p:cNvPr>
          <p:cNvSpPr/>
          <p:nvPr/>
        </p:nvSpPr>
        <p:spPr bwMode="auto">
          <a:xfrm>
            <a:off x="7684593" y="2098276"/>
            <a:ext cx="3179206" cy="2776938"/>
          </a:xfrm>
          <a:custGeom>
            <a:avLst/>
            <a:gdLst>
              <a:gd name="connsiteX0" fmla="*/ 0 w 3179206"/>
              <a:gd name="connsiteY0" fmla="*/ 0 h 2764395"/>
              <a:gd name="connsiteX1" fmla="*/ 0 w 3179206"/>
              <a:gd name="connsiteY1" fmla="*/ 2764395 h 2764395"/>
              <a:gd name="connsiteX2" fmla="*/ 3179206 w 3179206"/>
              <a:gd name="connsiteY2" fmla="*/ 2764395 h 2764395"/>
            </a:gdLst>
            <a:ahLst/>
            <a:cxnLst>
              <a:cxn ang="0">
                <a:pos x="connsiteX0" y="connsiteY0"/>
              </a:cxn>
              <a:cxn ang="0">
                <a:pos x="connsiteX1" y="connsiteY1"/>
              </a:cxn>
              <a:cxn ang="0">
                <a:pos x="connsiteX2" y="connsiteY2"/>
              </a:cxn>
            </a:cxnLst>
            <a:rect l="l" t="t" r="r" b="b"/>
            <a:pathLst>
              <a:path w="3179206" h="2764395">
                <a:moveTo>
                  <a:pt x="0" y="0"/>
                </a:moveTo>
                <a:lnTo>
                  <a:pt x="0" y="2764395"/>
                </a:lnTo>
                <a:lnTo>
                  <a:pt x="3179206" y="2764395"/>
                </a:lnTo>
              </a:path>
            </a:pathLst>
          </a:custGeom>
          <a:noFill/>
          <a:ln w="28575">
            <a:solidFill>
              <a:schemeClr val="bg1"/>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21855721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552B257-B92E-42CA-B12C-6ADB88147754}"/>
              </a:ext>
            </a:extLst>
          </p:cNvPr>
          <p:cNvSpPr>
            <a:spLocks noGrp="1"/>
          </p:cNvSpPr>
          <p:nvPr>
            <p:ph type="title"/>
          </p:nvPr>
        </p:nvSpPr>
        <p:spPr/>
        <p:txBody>
          <a:bodyPr anchor="b"/>
          <a:lstStyle/>
          <a:p>
            <a:r>
              <a:rPr lang="en-GB" b="1" dirty="0"/>
              <a:t>CheckMate 816: Treatment-Related AEs* in </a:t>
            </a:r>
            <a:br>
              <a:rPr lang="en-GB" b="1" dirty="0"/>
            </a:br>
            <a:r>
              <a:rPr lang="en-GB" b="1" dirty="0"/>
              <a:t>≥15% of Patients</a:t>
            </a:r>
            <a:endParaRPr lang="en-GB" b="1" baseline="30000" dirty="0"/>
          </a:p>
        </p:txBody>
      </p:sp>
      <p:sp>
        <p:nvSpPr>
          <p:cNvPr id="87" name="Text Box 30">
            <a:extLst>
              <a:ext uri="{FF2B5EF4-FFF2-40B4-BE49-F238E27FC236}">
                <a16:creationId xmlns:a16="http://schemas.microsoft.com/office/drawing/2014/main" id="{58160630-3102-4045-9D50-951C37D1F0F3}"/>
              </a:ext>
            </a:extLst>
          </p:cNvPr>
          <p:cNvSpPr txBox="1">
            <a:spLocks noChangeArrowheads="1"/>
          </p:cNvSpPr>
          <p:nvPr/>
        </p:nvSpPr>
        <p:spPr bwMode="auto">
          <a:xfrm>
            <a:off x="727077" y="5999068"/>
            <a:ext cx="8161189"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dirty="0">
                <a:solidFill>
                  <a:schemeClr val="bg1"/>
                </a:solidFill>
                <a:latin typeface="Calibri" panose="020F0502020204030204" pitchFamily="34" charset="0"/>
              </a:rPr>
              <a:t>*Includes AEs reported from first to 30 d after last neoadjuvant tx dose; graded per CTCAE v4.0, MeDRA v23.0.</a:t>
            </a:r>
          </a:p>
        </p:txBody>
      </p:sp>
      <p:grpSp>
        <p:nvGrpSpPr>
          <p:cNvPr id="88" name="Group 7">
            <a:extLst>
              <a:ext uri="{FF2B5EF4-FFF2-40B4-BE49-F238E27FC236}">
                <a16:creationId xmlns:a16="http://schemas.microsoft.com/office/drawing/2014/main" id="{8BB1A866-4ED9-427C-BCEA-E393C6B77EA2}"/>
              </a:ext>
            </a:extLst>
          </p:cNvPr>
          <p:cNvGrpSpPr>
            <a:grpSpLocks/>
          </p:cNvGrpSpPr>
          <p:nvPr/>
        </p:nvGrpSpPr>
        <p:grpSpPr bwMode="auto">
          <a:xfrm>
            <a:off x="9389569" y="6216652"/>
            <a:ext cx="2488502" cy="447822"/>
            <a:chOff x="9527309" y="3551529"/>
            <a:chExt cx="2488502" cy="448324"/>
          </a:xfrm>
        </p:grpSpPr>
        <p:pic>
          <p:nvPicPr>
            <p:cNvPr id="89" name="Picture 9">
              <a:extLst>
                <a:ext uri="{FF2B5EF4-FFF2-40B4-BE49-F238E27FC236}">
                  <a16:creationId xmlns:a16="http://schemas.microsoft.com/office/drawing/2014/main" id="{E5BE90C0-E836-470E-AD0B-32143E2B7F8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0" name="Rectangle 8">
              <a:extLst>
                <a:ext uri="{FF2B5EF4-FFF2-40B4-BE49-F238E27FC236}">
                  <a16:creationId xmlns:a16="http://schemas.microsoft.com/office/drawing/2014/main" id="{D0C00B93-D149-452A-B75B-31956E6FEB5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91" name="Text Box 15">
            <a:extLst>
              <a:ext uri="{FF2B5EF4-FFF2-40B4-BE49-F238E27FC236}">
                <a16:creationId xmlns:a16="http://schemas.microsoft.com/office/drawing/2014/main" id="{73D4FADF-BFF1-4B2C-8B98-A454C4462436}"/>
              </a:ext>
            </a:extLst>
          </p:cNvPr>
          <p:cNvSpPr txBox="1">
            <a:spLocks noChangeArrowheads="1"/>
          </p:cNvSpPr>
          <p:nvPr/>
        </p:nvSpPr>
        <p:spPr bwMode="auto">
          <a:xfrm>
            <a:off x="393850" y="636812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Forde. AACR 2021. Abstr CT003.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 name="Rectangle 2">
            <a:extLst>
              <a:ext uri="{FF2B5EF4-FFF2-40B4-BE49-F238E27FC236}">
                <a16:creationId xmlns:a16="http://schemas.microsoft.com/office/drawing/2014/main" id="{02902F5D-5DE1-43C8-BAC0-15994FF67176}"/>
              </a:ext>
            </a:extLst>
          </p:cNvPr>
          <p:cNvSpPr/>
          <p:nvPr/>
        </p:nvSpPr>
        <p:spPr bwMode="auto">
          <a:xfrm>
            <a:off x="8671044" y="2141030"/>
            <a:ext cx="182880" cy="18288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E1CABA37-676B-47CD-9E6D-D17516CB3B83}"/>
              </a:ext>
            </a:extLst>
          </p:cNvPr>
          <p:cNvSpPr/>
          <p:nvPr/>
        </p:nvSpPr>
        <p:spPr bwMode="auto">
          <a:xfrm>
            <a:off x="8671044" y="2399670"/>
            <a:ext cx="182880" cy="18288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A1EBE852-359B-47BA-BCF5-FD32A85BF1B0}"/>
              </a:ext>
            </a:extLst>
          </p:cNvPr>
          <p:cNvSpPr/>
          <p:nvPr/>
        </p:nvSpPr>
        <p:spPr bwMode="auto">
          <a:xfrm>
            <a:off x="9115248" y="2417527"/>
            <a:ext cx="182880" cy="182880"/>
          </a:xfrm>
          <a:prstGeom prst="rect">
            <a:avLst/>
          </a:prstGeom>
          <a:pattFill prst="ltUpDiag">
            <a:fgClr>
              <a:schemeClr val="accent3"/>
            </a:fgClr>
            <a:bgClr>
              <a:schemeClr val="tx1"/>
            </a:bgClr>
          </a:patt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DFFC7F84-27CB-4BBA-A650-5BD214DA703A}"/>
              </a:ext>
            </a:extLst>
          </p:cNvPr>
          <p:cNvSpPr/>
          <p:nvPr/>
        </p:nvSpPr>
        <p:spPr bwMode="auto">
          <a:xfrm>
            <a:off x="9115248" y="2141030"/>
            <a:ext cx="182880" cy="182880"/>
          </a:xfrm>
          <a:prstGeom prst="rect">
            <a:avLst/>
          </a:prstGeom>
          <a:pattFill prst="ltUpDiag">
            <a:fgClr>
              <a:schemeClr val="accent1"/>
            </a:fgClr>
            <a:bgClr>
              <a:schemeClr val="tx1"/>
            </a:bgClr>
          </a:patt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 name="TextBox 3">
            <a:extLst>
              <a:ext uri="{FF2B5EF4-FFF2-40B4-BE49-F238E27FC236}">
                <a16:creationId xmlns:a16="http://schemas.microsoft.com/office/drawing/2014/main" id="{C89A6944-7BD8-4CAC-AFB3-4FBB89BBE58F}"/>
              </a:ext>
            </a:extLst>
          </p:cNvPr>
          <p:cNvSpPr txBox="1"/>
          <p:nvPr/>
        </p:nvSpPr>
        <p:spPr bwMode="auto">
          <a:xfrm>
            <a:off x="8627061" y="1519303"/>
            <a:ext cx="8380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Grade</a:t>
            </a:r>
          </a:p>
        </p:txBody>
      </p:sp>
      <p:sp>
        <p:nvSpPr>
          <p:cNvPr id="48" name="TextBox 47">
            <a:extLst>
              <a:ext uri="{FF2B5EF4-FFF2-40B4-BE49-F238E27FC236}">
                <a16:creationId xmlns:a16="http://schemas.microsoft.com/office/drawing/2014/main" id="{C6D5D056-CD6A-49A2-9028-3B23DEF1E2A6}"/>
              </a:ext>
            </a:extLst>
          </p:cNvPr>
          <p:cNvSpPr txBox="1"/>
          <p:nvPr/>
        </p:nvSpPr>
        <p:spPr bwMode="auto">
          <a:xfrm>
            <a:off x="8390759" y="1796811"/>
            <a:ext cx="743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1/2</a:t>
            </a:r>
          </a:p>
        </p:txBody>
      </p:sp>
      <p:sp>
        <p:nvSpPr>
          <p:cNvPr id="49" name="TextBox 48">
            <a:extLst>
              <a:ext uri="{FF2B5EF4-FFF2-40B4-BE49-F238E27FC236}">
                <a16:creationId xmlns:a16="http://schemas.microsoft.com/office/drawing/2014/main" id="{5BB024F3-CD2C-4B06-A382-0310221B2861}"/>
              </a:ext>
            </a:extLst>
          </p:cNvPr>
          <p:cNvSpPr txBox="1"/>
          <p:nvPr/>
        </p:nvSpPr>
        <p:spPr bwMode="auto">
          <a:xfrm>
            <a:off x="8834963" y="1796811"/>
            <a:ext cx="743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3/4</a:t>
            </a:r>
          </a:p>
        </p:txBody>
      </p:sp>
      <p:sp>
        <p:nvSpPr>
          <p:cNvPr id="50" name="TextBox 49">
            <a:extLst>
              <a:ext uri="{FF2B5EF4-FFF2-40B4-BE49-F238E27FC236}">
                <a16:creationId xmlns:a16="http://schemas.microsoft.com/office/drawing/2014/main" id="{2084E9B3-BB6C-4EEA-908A-F44D47CBD965}"/>
              </a:ext>
            </a:extLst>
          </p:cNvPr>
          <p:cNvSpPr txBox="1"/>
          <p:nvPr/>
        </p:nvSpPr>
        <p:spPr bwMode="auto">
          <a:xfrm>
            <a:off x="9358404" y="2058456"/>
            <a:ext cx="195534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b="1" dirty="0">
                <a:solidFill>
                  <a:schemeClr val="accent1"/>
                </a:solidFill>
                <a:latin typeface="Calibri" panose="020F0502020204030204" pitchFamily="34" charset="0"/>
              </a:rPr>
              <a:t>Nivolumab + CT</a:t>
            </a:r>
          </a:p>
          <a:p>
            <a:pPr algn="l">
              <a:lnSpc>
                <a:spcPct val="100000"/>
              </a:lnSpc>
              <a:spcBef>
                <a:spcPts val="0"/>
              </a:spcBef>
              <a:spcAft>
                <a:spcPct val="0"/>
              </a:spcAft>
              <a:buClrTx/>
              <a:buFontTx/>
              <a:buNone/>
            </a:pPr>
            <a:r>
              <a:rPr lang="en-US" b="1" dirty="0">
                <a:solidFill>
                  <a:schemeClr val="accent3"/>
                </a:solidFill>
                <a:latin typeface="Calibri" panose="020F0502020204030204" pitchFamily="34" charset="0"/>
              </a:rPr>
              <a:t>CT</a:t>
            </a:r>
          </a:p>
        </p:txBody>
      </p:sp>
      <p:sp>
        <p:nvSpPr>
          <p:cNvPr id="5" name="TextBox 4">
            <a:extLst>
              <a:ext uri="{FF2B5EF4-FFF2-40B4-BE49-F238E27FC236}">
                <a16:creationId xmlns:a16="http://schemas.microsoft.com/office/drawing/2014/main" id="{79B85A6B-A1FB-449C-94B2-52CD4532B371}"/>
              </a:ext>
            </a:extLst>
          </p:cNvPr>
          <p:cNvSpPr txBox="1"/>
          <p:nvPr/>
        </p:nvSpPr>
        <p:spPr bwMode="auto">
          <a:xfrm rot="16200000">
            <a:off x="-752445" y="3053834"/>
            <a:ext cx="3276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Patients With an Event (%)</a:t>
            </a:r>
          </a:p>
        </p:txBody>
      </p:sp>
      <p:cxnSp>
        <p:nvCxnSpPr>
          <p:cNvPr id="8" name="Straight Connector 7">
            <a:extLst>
              <a:ext uri="{FF2B5EF4-FFF2-40B4-BE49-F238E27FC236}">
                <a16:creationId xmlns:a16="http://schemas.microsoft.com/office/drawing/2014/main" id="{79A4C336-24FF-4C9C-A5F6-A167D89D8B33}"/>
              </a:ext>
            </a:extLst>
          </p:cNvPr>
          <p:cNvCxnSpPr>
            <a:cxnSpLocks/>
          </p:cNvCxnSpPr>
          <p:nvPr/>
        </p:nvCxnSpPr>
        <p:spPr bwMode="auto">
          <a:xfrm>
            <a:off x="1505415" y="1657350"/>
            <a:ext cx="100825"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80FEE637-93A2-4476-A7B6-54BD3D764693}"/>
              </a:ext>
            </a:extLst>
          </p:cNvPr>
          <p:cNvCxnSpPr>
            <a:cxnSpLocks/>
          </p:cNvCxnSpPr>
          <p:nvPr/>
        </p:nvCxnSpPr>
        <p:spPr bwMode="auto">
          <a:xfrm>
            <a:off x="1505415" y="2381622"/>
            <a:ext cx="100825"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74E54513-F919-4738-B82C-272A372EDD6D}"/>
              </a:ext>
            </a:extLst>
          </p:cNvPr>
          <p:cNvCxnSpPr>
            <a:cxnSpLocks/>
          </p:cNvCxnSpPr>
          <p:nvPr/>
        </p:nvCxnSpPr>
        <p:spPr bwMode="auto">
          <a:xfrm>
            <a:off x="1505415" y="3105894"/>
            <a:ext cx="100825"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7CDE6808-528F-46EC-9335-31B28F8C88FF}"/>
              </a:ext>
            </a:extLst>
          </p:cNvPr>
          <p:cNvCxnSpPr>
            <a:cxnSpLocks/>
          </p:cNvCxnSpPr>
          <p:nvPr/>
        </p:nvCxnSpPr>
        <p:spPr bwMode="auto">
          <a:xfrm>
            <a:off x="1505415" y="3830166"/>
            <a:ext cx="100825"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13E2AEB9-D6AF-4AF1-A8A2-51E2DB33F5FD}"/>
              </a:ext>
            </a:extLst>
          </p:cNvPr>
          <p:cNvCxnSpPr>
            <a:cxnSpLocks/>
          </p:cNvCxnSpPr>
          <p:nvPr/>
        </p:nvCxnSpPr>
        <p:spPr bwMode="auto">
          <a:xfrm>
            <a:off x="1505415" y="4554438"/>
            <a:ext cx="100825"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E8D13926-1F99-4913-8AA9-56155C098D7E}"/>
              </a:ext>
            </a:extLst>
          </p:cNvPr>
          <p:cNvCxnSpPr>
            <a:cxnSpLocks/>
          </p:cNvCxnSpPr>
          <p:nvPr/>
        </p:nvCxnSpPr>
        <p:spPr bwMode="auto">
          <a:xfrm>
            <a:off x="1505415" y="5278709"/>
            <a:ext cx="100825" cy="0"/>
          </a:xfrm>
          <a:prstGeom prst="line">
            <a:avLst/>
          </a:prstGeom>
          <a:noFill/>
          <a:ln w="28575" cap="flat" cmpd="sng" algn="ctr">
            <a:solidFill>
              <a:schemeClr val="bg1"/>
            </a:solidFill>
            <a:prstDash val="solid"/>
            <a:round/>
            <a:headEnd type="none" w="med" len="med"/>
            <a:tailEnd type="none" w="med" len="med"/>
          </a:ln>
          <a:effectLst/>
        </p:spPr>
      </p:cxnSp>
      <p:sp>
        <p:nvSpPr>
          <p:cNvPr id="10" name="TextBox 9">
            <a:extLst>
              <a:ext uri="{FF2B5EF4-FFF2-40B4-BE49-F238E27FC236}">
                <a16:creationId xmlns:a16="http://schemas.microsoft.com/office/drawing/2014/main" id="{2467E03A-6727-4F1A-9B5F-C5E8F6742ECC}"/>
              </a:ext>
            </a:extLst>
          </p:cNvPr>
          <p:cNvSpPr txBox="1"/>
          <p:nvPr/>
        </p:nvSpPr>
        <p:spPr bwMode="auto">
          <a:xfrm>
            <a:off x="1138990" y="1464644"/>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68" name="TextBox 67">
            <a:extLst>
              <a:ext uri="{FF2B5EF4-FFF2-40B4-BE49-F238E27FC236}">
                <a16:creationId xmlns:a16="http://schemas.microsoft.com/office/drawing/2014/main" id="{B5FFC79C-70EE-46A1-AA5C-D39EF466142D}"/>
              </a:ext>
            </a:extLst>
          </p:cNvPr>
          <p:cNvSpPr txBox="1"/>
          <p:nvPr/>
        </p:nvSpPr>
        <p:spPr bwMode="auto">
          <a:xfrm>
            <a:off x="1138990" y="2183330"/>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69" name="TextBox 68">
            <a:extLst>
              <a:ext uri="{FF2B5EF4-FFF2-40B4-BE49-F238E27FC236}">
                <a16:creationId xmlns:a16="http://schemas.microsoft.com/office/drawing/2014/main" id="{0D968AD3-3DE6-478D-984D-6CB27239AFCE}"/>
              </a:ext>
            </a:extLst>
          </p:cNvPr>
          <p:cNvSpPr txBox="1"/>
          <p:nvPr/>
        </p:nvSpPr>
        <p:spPr bwMode="auto">
          <a:xfrm>
            <a:off x="1138990" y="2914850"/>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70" name="TextBox 69">
            <a:extLst>
              <a:ext uri="{FF2B5EF4-FFF2-40B4-BE49-F238E27FC236}">
                <a16:creationId xmlns:a16="http://schemas.microsoft.com/office/drawing/2014/main" id="{5E0AE187-9081-4AEA-9A4C-450647D538D7}"/>
              </a:ext>
            </a:extLst>
          </p:cNvPr>
          <p:cNvSpPr txBox="1"/>
          <p:nvPr/>
        </p:nvSpPr>
        <p:spPr bwMode="auto">
          <a:xfrm>
            <a:off x="1138990" y="3633537"/>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92" name="TextBox 91">
            <a:extLst>
              <a:ext uri="{FF2B5EF4-FFF2-40B4-BE49-F238E27FC236}">
                <a16:creationId xmlns:a16="http://schemas.microsoft.com/office/drawing/2014/main" id="{2FA8116D-50D7-4700-A28C-D30DACEB1F23}"/>
              </a:ext>
            </a:extLst>
          </p:cNvPr>
          <p:cNvSpPr txBox="1"/>
          <p:nvPr/>
        </p:nvSpPr>
        <p:spPr bwMode="auto">
          <a:xfrm>
            <a:off x="1138990" y="4355432"/>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93" name="TextBox 92">
            <a:extLst>
              <a:ext uri="{FF2B5EF4-FFF2-40B4-BE49-F238E27FC236}">
                <a16:creationId xmlns:a16="http://schemas.microsoft.com/office/drawing/2014/main" id="{D247D185-37B4-4E39-AD1F-297FCD61C0ED}"/>
              </a:ext>
            </a:extLst>
          </p:cNvPr>
          <p:cNvSpPr txBox="1"/>
          <p:nvPr/>
        </p:nvSpPr>
        <p:spPr bwMode="auto">
          <a:xfrm>
            <a:off x="1240055" y="5083744"/>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94" name="TextBox 93">
            <a:extLst>
              <a:ext uri="{FF2B5EF4-FFF2-40B4-BE49-F238E27FC236}">
                <a16:creationId xmlns:a16="http://schemas.microsoft.com/office/drawing/2014/main" id="{531B427F-28CB-4F51-B55F-8FFAA5AD0917}"/>
              </a:ext>
            </a:extLst>
          </p:cNvPr>
          <p:cNvSpPr txBox="1"/>
          <p:nvPr/>
        </p:nvSpPr>
        <p:spPr bwMode="auto">
          <a:xfrm>
            <a:off x="2246715" y="5257800"/>
            <a:ext cx="990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Nausea</a:t>
            </a:r>
          </a:p>
        </p:txBody>
      </p:sp>
      <p:sp>
        <p:nvSpPr>
          <p:cNvPr id="95" name="TextBox 94">
            <a:extLst>
              <a:ext uri="{FF2B5EF4-FFF2-40B4-BE49-F238E27FC236}">
                <a16:creationId xmlns:a16="http://schemas.microsoft.com/office/drawing/2014/main" id="{77E0DF64-BA21-48E8-95F8-30A988A27B9A}"/>
              </a:ext>
            </a:extLst>
          </p:cNvPr>
          <p:cNvSpPr txBox="1"/>
          <p:nvPr/>
        </p:nvSpPr>
        <p:spPr bwMode="auto">
          <a:xfrm>
            <a:off x="3770715" y="5257800"/>
            <a:ext cx="990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Anemia</a:t>
            </a:r>
          </a:p>
        </p:txBody>
      </p:sp>
      <p:sp>
        <p:nvSpPr>
          <p:cNvPr id="96" name="TextBox 95">
            <a:extLst>
              <a:ext uri="{FF2B5EF4-FFF2-40B4-BE49-F238E27FC236}">
                <a16:creationId xmlns:a16="http://schemas.microsoft.com/office/drawing/2014/main" id="{58A72528-F981-4021-B65C-C8E92BABC96F}"/>
              </a:ext>
            </a:extLst>
          </p:cNvPr>
          <p:cNvSpPr txBox="1"/>
          <p:nvPr/>
        </p:nvSpPr>
        <p:spPr bwMode="auto">
          <a:xfrm>
            <a:off x="5066115" y="5257800"/>
            <a:ext cx="1447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Constipation</a:t>
            </a:r>
          </a:p>
        </p:txBody>
      </p:sp>
      <p:sp>
        <p:nvSpPr>
          <p:cNvPr id="97" name="TextBox 96">
            <a:extLst>
              <a:ext uri="{FF2B5EF4-FFF2-40B4-BE49-F238E27FC236}">
                <a16:creationId xmlns:a16="http://schemas.microsoft.com/office/drawing/2014/main" id="{AD5B89AE-0CCE-4678-A1CF-F45F0FA50E81}"/>
              </a:ext>
            </a:extLst>
          </p:cNvPr>
          <p:cNvSpPr txBox="1"/>
          <p:nvPr/>
        </p:nvSpPr>
        <p:spPr bwMode="auto">
          <a:xfrm>
            <a:off x="6407235" y="5257800"/>
            <a:ext cx="1828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Decreased Appetite</a:t>
            </a:r>
          </a:p>
        </p:txBody>
      </p:sp>
      <p:sp>
        <p:nvSpPr>
          <p:cNvPr id="98" name="TextBox 97">
            <a:extLst>
              <a:ext uri="{FF2B5EF4-FFF2-40B4-BE49-F238E27FC236}">
                <a16:creationId xmlns:a16="http://schemas.microsoft.com/office/drawing/2014/main" id="{7429D5EF-190F-484E-AF82-F7153F949EE1}"/>
              </a:ext>
            </a:extLst>
          </p:cNvPr>
          <p:cNvSpPr txBox="1"/>
          <p:nvPr/>
        </p:nvSpPr>
        <p:spPr bwMode="auto">
          <a:xfrm>
            <a:off x="8128000" y="5257800"/>
            <a:ext cx="1447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Neutropenia</a:t>
            </a:r>
          </a:p>
        </p:txBody>
      </p:sp>
      <p:sp>
        <p:nvSpPr>
          <p:cNvPr id="99" name="TextBox 98">
            <a:extLst>
              <a:ext uri="{FF2B5EF4-FFF2-40B4-BE49-F238E27FC236}">
                <a16:creationId xmlns:a16="http://schemas.microsoft.com/office/drawing/2014/main" id="{C1BDF245-27C7-4E12-9B7B-F096B25E3ADD}"/>
              </a:ext>
            </a:extLst>
          </p:cNvPr>
          <p:cNvSpPr txBox="1"/>
          <p:nvPr/>
        </p:nvSpPr>
        <p:spPr bwMode="auto">
          <a:xfrm>
            <a:off x="9474200" y="5257800"/>
            <a:ext cx="1905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Decreased Neutrophil Count</a:t>
            </a:r>
          </a:p>
        </p:txBody>
      </p:sp>
      <p:sp>
        <p:nvSpPr>
          <p:cNvPr id="11" name="Rectangle 10">
            <a:extLst>
              <a:ext uri="{FF2B5EF4-FFF2-40B4-BE49-F238E27FC236}">
                <a16:creationId xmlns:a16="http://schemas.microsoft.com/office/drawing/2014/main" id="{7649D505-0208-4542-AD86-38DA83F7A31E}"/>
              </a:ext>
            </a:extLst>
          </p:cNvPr>
          <p:cNvSpPr/>
          <p:nvPr/>
        </p:nvSpPr>
        <p:spPr bwMode="auto">
          <a:xfrm>
            <a:off x="2133600" y="2926747"/>
            <a:ext cx="499972" cy="234039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Rectangle 99">
            <a:extLst>
              <a:ext uri="{FF2B5EF4-FFF2-40B4-BE49-F238E27FC236}">
                <a16:creationId xmlns:a16="http://schemas.microsoft.com/office/drawing/2014/main" id="{70BE3424-1615-4BDE-B1DF-4A1CAD4A1611}"/>
              </a:ext>
            </a:extLst>
          </p:cNvPr>
          <p:cNvSpPr/>
          <p:nvPr/>
        </p:nvSpPr>
        <p:spPr bwMode="auto">
          <a:xfrm>
            <a:off x="2633071" y="2312698"/>
            <a:ext cx="499972" cy="295444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C7C3A338-6C05-4CA0-B20F-1F74E8956F81}"/>
              </a:ext>
            </a:extLst>
          </p:cNvPr>
          <p:cNvSpPr/>
          <p:nvPr/>
        </p:nvSpPr>
        <p:spPr bwMode="auto">
          <a:xfrm>
            <a:off x="2133600" y="2884475"/>
            <a:ext cx="499972" cy="45719"/>
          </a:xfrm>
          <a:prstGeom prst="rect">
            <a:avLst/>
          </a:prstGeom>
          <a:pattFill prst="dkUpDiag">
            <a:fgClr>
              <a:schemeClr val="accent1"/>
            </a:fgClr>
            <a:bgClr>
              <a:schemeClr val="tx1"/>
            </a:bgClr>
          </a:patt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Rectangle 101">
            <a:extLst>
              <a:ext uri="{FF2B5EF4-FFF2-40B4-BE49-F238E27FC236}">
                <a16:creationId xmlns:a16="http://schemas.microsoft.com/office/drawing/2014/main" id="{EA083C26-C5DD-4567-89C7-90A0BFDA3DBE}"/>
              </a:ext>
            </a:extLst>
          </p:cNvPr>
          <p:cNvSpPr/>
          <p:nvPr/>
        </p:nvSpPr>
        <p:spPr bwMode="auto">
          <a:xfrm>
            <a:off x="2633071" y="2264865"/>
            <a:ext cx="499972" cy="47833"/>
          </a:xfrm>
          <a:prstGeom prst="rect">
            <a:avLst/>
          </a:prstGeom>
          <a:pattFill prst="ltUpDiag">
            <a:fgClr>
              <a:schemeClr val="accent3"/>
            </a:fgClr>
            <a:bgClr>
              <a:schemeClr val="tx1"/>
            </a:bgClr>
          </a:patt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 name="TextBox 11">
            <a:extLst>
              <a:ext uri="{FF2B5EF4-FFF2-40B4-BE49-F238E27FC236}">
                <a16:creationId xmlns:a16="http://schemas.microsoft.com/office/drawing/2014/main" id="{0EB97413-5FD4-41ED-861D-4B144A389117}"/>
              </a:ext>
            </a:extLst>
          </p:cNvPr>
          <p:cNvSpPr txBox="1"/>
          <p:nvPr/>
        </p:nvSpPr>
        <p:spPr bwMode="auto">
          <a:xfrm>
            <a:off x="2160693" y="3886200"/>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latin typeface="Calibri" panose="020F0502020204030204" pitchFamily="34" charset="0"/>
              </a:rPr>
              <a:t>32</a:t>
            </a:r>
          </a:p>
        </p:txBody>
      </p:sp>
      <p:sp>
        <p:nvSpPr>
          <p:cNvPr id="103" name="TextBox 102">
            <a:extLst>
              <a:ext uri="{FF2B5EF4-FFF2-40B4-BE49-F238E27FC236}">
                <a16:creationId xmlns:a16="http://schemas.microsoft.com/office/drawing/2014/main" id="{E112F69C-DA8D-412B-B980-0D7514C0455E}"/>
              </a:ext>
            </a:extLst>
          </p:cNvPr>
          <p:cNvSpPr txBox="1"/>
          <p:nvPr/>
        </p:nvSpPr>
        <p:spPr bwMode="auto">
          <a:xfrm>
            <a:off x="2655146" y="3886200"/>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latin typeface="Calibri" panose="020F0502020204030204" pitchFamily="34" charset="0"/>
              </a:rPr>
              <a:t>41</a:t>
            </a:r>
          </a:p>
        </p:txBody>
      </p:sp>
      <p:sp>
        <p:nvSpPr>
          <p:cNvPr id="104" name="Rectangle 103">
            <a:extLst>
              <a:ext uri="{FF2B5EF4-FFF2-40B4-BE49-F238E27FC236}">
                <a16:creationId xmlns:a16="http://schemas.microsoft.com/office/drawing/2014/main" id="{302B4A3F-9AAC-49CB-AFD6-9ABE834C66C6}"/>
              </a:ext>
            </a:extLst>
          </p:cNvPr>
          <p:cNvSpPr/>
          <p:nvPr/>
        </p:nvSpPr>
        <p:spPr bwMode="auto">
          <a:xfrm>
            <a:off x="3684693" y="3752267"/>
            <a:ext cx="499972" cy="151487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D7D73804-AD81-4AE1-87D1-EB39ABBD04E1}"/>
              </a:ext>
            </a:extLst>
          </p:cNvPr>
          <p:cNvSpPr/>
          <p:nvPr/>
        </p:nvSpPr>
        <p:spPr bwMode="auto">
          <a:xfrm>
            <a:off x="4184164" y="3874904"/>
            <a:ext cx="499972" cy="139223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589E34A0-B794-421E-8810-F6BE97BCB13C}"/>
              </a:ext>
            </a:extLst>
          </p:cNvPr>
          <p:cNvSpPr/>
          <p:nvPr/>
        </p:nvSpPr>
        <p:spPr bwMode="auto">
          <a:xfrm>
            <a:off x="3684693" y="3530661"/>
            <a:ext cx="499972" cy="221418"/>
          </a:xfrm>
          <a:prstGeom prst="rect">
            <a:avLst/>
          </a:prstGeom>
          <a:pattFill prst="dkUpDiag">
            <a:fgClr>
              <a:schemeClr val="accent1"/>
            </a:fgClr>
            <a:bgClr>
              <a:schemeClr val="tx1"/>
            </a:bgClr>
          </a:patt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2F2A9AAF-0486-408E-973B-CBCD6E4056AD}"/>
              </a:ext>
            </a:extLst>
          </p:cNvPr>
          <p:cNvSpPr/>
          <p:nvPr/>
        </p:nvSpPr>
        <p:spPr bwMode="auto">
          <a:xfrm>
            <a:off x="4184164" y="3629631"/>
            <a:ext cx="499972" cy="245078"/>
          </a:xfrm>
          <a:prstGeom prst="rect">
            <a:avLst/>
          </a:prstGeom>
          <a:pattFill prst="ltUpDiag">
            <a:fgClr>
              <a:schemeClr val="accent3"/>
            </a:fgClr>
            <a:bgClr>
              <a:schemeClr val="tx1"/>
            </a:bgClr>
          </a:patt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TextBox 107">
            <a:extLst>
              <a:ext uri="{FF2B5EF4-FFF2-40B4-BE49-F238E27FC236}">
                <a16:creationId xmlns:a16="http://schemas.microsoft.com/office/drawing/2014/main" id="{D2F44E7C-331C-46EF-9CEA-B37802AEDFA8}"/>
              </a:ext>
            </a:extLst>
          </p:cNvPr>
          <p:cNvSpPr txBox="1"/>
          <p:nvPr/>
        </p:nvSpPr>
        <p:spPr bwMode="auto">
          <a:xfrm>
            <a:off x="3696547" y="4343400"/>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latin typeface="Calibri" panose="020F0502020204030204" pitchFamily="34" charset="0"/>
              </a:rPr>
              <a:t>21</a:t>
            </a:r>
          </a:p>
        </p:txBody>
      </p:sp>
      <p:sp>
        <p:nvSpPr>
          <p:cNvPr id="109" name="TextBox 108">
            <a:extLst>
              <a:ext uri="{FF2B5EF4-FFF2-40B4-BE49-F238E27FC236}">
                <a16:creationId xmlns:a16="http://schemas.microsoft.com/office/drawing/2014/main" id="{903F315E-6F94-4517-9A7B-BA277D57BE95}"/>
              </a:ext>
            </a:extLst>
          </p:cNvPr>
          <p:cNvSpPr txBox="1"/>
          <p:nvPr/>
        </p:nvSpPr>
        <p:spPr bwMode="auto">
          <a:xfrm>
            <a:off x="4191000" y="4343400"/>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latin typeface="Calibri" panose="020F0502020204030204" pitchFamily="34" charset="0"/>
              </a:rPr>
              <a:t>19</a:t>
            </a:r>
          </a:p>
        </p:txBody>
      </p:sp>
      <p:sp>
        <p:nvSpPr>
          <p:cNvPr id="110" name="TextBox 109">
            <a:extLst>
              <a:ext uri="{FF2B5EF4-FFF2-40B4-BE49-F238E27FC236}">
                <a16:creationId xmlns:a16="http://schemas.microsoft.com/office/drawing/2014/main" id="{7BD77BDA-7D15-419B-ADB5-D77E16EC332E}"/>
              </a:ext>
            </a:extLst>
          </p:cNvPr>
          <p:cNvSpPr txBox="1"/>
          <p:nvPr/>
        </p:nvSpPr>
        <p:spPr bwMode="auto">
          <a:xfrm>
            <a:off x="3781388" y="3233231"/>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111" name="TextBox 110">
            <a:extLst>
              <a:ext uri="{FF2B5EF4-FFF2-40B4-BE49-F238E27FC236}">
                <a16:creationId xmlns:a16="http://schemas.microsoft.com/office/drawing/2014/main" id="{C1AADB5E-784C-473B-A2EB-3E64A47DA421}"/>
              </a:ext>
            </a:extLst>
          </p:cNvPr>
          <p:cNvSpPr txBox="1"/>
          <p:nvPr/>
        </p:nvSpPr>
        <p:spPr bwMode="auto">
          <a:xfrm>
            <a:off x="4285268" y="3355779"/>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112" name="TextBox 111">
            <a:extLst>
              <a:ext uri="{FF2B5EF4-FFF2-40B4-BE49-F238E27FC236}">
                <a16:creationId xmlns:a16="http://schemas.microsoft.com/office/drawing/2014/main" id="{E3E9DC50-08CA-4146-8213-FBD556CEDB1C}"/>
              </a:ext>
            </a:extLst>
          </p:cNvPr>
          <p:cNvSpPr txBox="1"/>
          <p:nvPr/>
        </p:nvSpPr>
        <p:spPr bwMode="auto">
          <a:xfrm>
            <a:off x="2248210" y="2602468"/>
            <a:ext cx="304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113" name="TextBox 112">
            <a:extLst>
              <a:ext uri="{FF2B5EF4-FFF2-40B4-BE49-F238E27FC236}">
                <a16:creationId xmlns:a16="http://schemas.microsoft.com/office/drawing/2014/main" id="{8A1DE6A2-1995-4367-BB6B-AC3ECD559518}"/>
              </a:ext>
            </a:extLst>
          </p:cNvPr>
          <p:cNvSpPr txBox="1"/>
          <p:nvPr/>
        </p:nvSpPr>
        <p:spPr bwMode="auto">
          <a:xfrm>
            <a:off x="2733907" y="1977009"/>
            <a:ext cx="304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117" name="Rectangle 116">
            <a:extLst>
              <a:ext uri="{FF2B5EF4-FFF2-40B4-BE49-F238E27FC236}">
                <a16:creationId xmlns:a16="http://schemas.microsoft.com/office/drawing/2014/main" id="{0C84D517-05B4-4150-8BF2-303A41D48BED}"/>
              </a:ext>
            </a:extLst>
          </p:cNvPr>
          <p:cNvSpPr/>
          <p:nvPr/>
        </p:nvSpPr>
        <p:spPr bwMode="auto">
          <a:xfrm>
            <a:off x="5233473" y="3752267"/>
            <a:ext cx="499972" cy="151487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Rectangle 117">
            <a:extLst>
              <a:ext uri="{FF2B5EF4-FFF2-40B4-BE49-F238E27FC236}">
                <a16:creationId xmlns:a16="http://schemas.microsoft.com/office/drawing/2014/main" id="{736B68D1-2D1F-42AF-B593-CF19AA825BA2}"/>
              </a:ext>
            </a:extLst>
          </p:cNvPr>
          <p:cNvSpPr/>
          <p:nvPr/>
        </p:nvSpPr>
        <p:spPr bwMode="auto">
          <a:xfrm>
            <a:off x="5732944" y="3874904"/>
            <a:ext cx="499972" cy="139223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Rectangle 118">
            <a:extLst>
              <a:ext uri="{FF2B5EF4-FFF2-40B4-BE49-F238E27FC236}">
                <a16:creationId xmlns:a16="http://schemas.microsoft.com/office/drawing/2014/main" id="{EFA02F4D-0741-4C06-A0DA-B6F269772F0B}"/>
              </a:ext>
            </a:extLst>
          </p:cNvPr>
          <p:cNvSpPr/>
          <p:nvPr/>
        </p:nvSpPr>
        <p:spPr bwMode="auto">
          <a:xfrm>
            <a:off x="5732944" y="3801165"/>
            <a:ext cx="499972" cy="73543"/>
          </a:xfrm>
          <a:prstGeom prst="rect">
            <a:avLst/>
          </a:prstGeom>
          <a:pattFill prst="ltUpDiag">
            <a:fgClr>
              <a:schemeClr val="accent3"/>
            </a:fgClr>
            <a:bgClr>
              <a:schemeClr val="tx1"/>
            </a:bgClr>
          </a:patt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TextBox 119">
            <a:extLst>
              <a:ext uri="{FF2B5EF4-FFF2-40B4-BE49-F238E27FC236}">
                <a16:creationId xmlns:a16="http://schemas.microsoft.com/office/drawing/2014/main" id="{ED4ED6E9-27B1-4554-BB54-0C9ED42F5E08}"/>
              </a:ext>
            </a:extLst>
          </p:cNvPr>
          <p:cNvSpPr txBox="1"/>
          <p:nvPr/>
        </p:nvSpPr>
        <p:spPr bwMode="auto">
          <a:xfrm>
            <a:off x="5257800" y="4343400"/>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latin typeface="Calibri" panose="020F0502020204030204" pitchFamily="34" charset="0"/>
              </a:rPr>
              <a:t>21</a:t>
            </a:r>
          </a:p>
        </p:txBody>
      </p:sp>
      <p:sp>
        <p:nvSpPr>
          <p:cNvPr id="121" name="TextBox 120">
            <a:extLst>
              <a:ext uri="{FF2B5EF4-FFF2-40B4-BE49-F238E27FC236}">
                <a16:creationId xmlns:a16="http://schemas.microsoft.com/office/drawing/2014/main" id="{2C97F7DA-0830-4538-B3B0-A5C2FA10CD4A}"/>
              </a:ext>
            </a:extLst>
          </p:cNvPr>
          <p:cNvSpPr txBox="1"/>
          <p:nvPr/>
        </p:nvSpPr>
        <p:spPr bwMode="auto">
          <a:xfrm>
            <a:off x="5752253" y="4343400"/>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latin typeface="Calibri" panose="020F0502020204030204" pitchFamily="34" charset="0"/>
              </a:rPr>
              <a:t>19</a:t>
            </a:r>
          </a:p>
        </p:txBody>
      </p:sp>
      <p:sp>
        <p:nvSpPr>
          <p:cNvPr id="122" name="TextBox 121">
            <a:extLst>
              <a:ext uri="{FF2B5EF4-FFF2-40B4-BE49-F238E27FC236}">
                <a16:creationId xmlns:a16="http://schemas.microsoft.com/office/drawing/2014/main" id="{858CE953-95EE-48AD-B8B6-ED1BBEE9CC10}"/>
              </a:ext>
            </a:extLst>
          </p:cNvPr>
          <p:cNvSpPr txBox="1"/>
          <p:nvPr/>
        </p:nvSpPr>
        <p:spPr bwMode="auto">
          <a:xfrm>
            <a:off x="5827643" y="3516868"/>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123" name="Rectangle 122">
            <a:extLst>
              <a:ext uri="{FF2B5EF4-FFF2-40B4-BE49-F238E27FC236}">
                <a16:creationId xmlns:a16="http://schemas.microsoft.com/office/drawing/2014/main" id="{9231F1E7-D504-469C-A95A-0E3E669DD64B}"/>
              </a:ext>
            </a:extLst>
          </p:cNvPr>
          <p:cNvSpPr/>
          <p:nvPr/>
        </p:nvSpPr>
        <p:spPr bwMode="auto">
          <a:xfrm>
            <a:off x="6785702" y="4165599"/>
            <a:ext cx="499972" cy="110154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Rectangle 123">
            <a:extLst>
              <a:ext uri="{FF2B5EF4-FFF2-40B4-BE49-F238E27FC236}">
                <a16:creationId xmlns:a16="http://schemas.microsoft.com/office/drawing/2014/main" id="{8A8925FB-5778-4EC3-B333-8DEED92F3C04}"/>
              </a:ext>
            </a:extLst>
          </p:cNvPr>
          <p:cNvSpPr/>
          <p:nvPr/>
        </p:nvSpPr>
        <p:spPr bwMode="auto">
          <a:xfrm>
            <a:off x="7285173" y="3878470"/>
            <a:ext cx="499972" cy="138867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Rectangle 124">
            <a:extLst>
              <a:ext uri="{FF2B5EF4-FFF2-40B4-BE49-F238E27FC236}">
                <a16:creationId xmlns:a16="http://schemas.microsoft.com/office/drawing/2014/main" id="{295C703E-EBC9-4879-8754-38C517BDABE6}"/>
              </a:ext>
            </a:extLst>
          </p:cNvPr>
          <p:cNvSpPr/>
          <p:nvPr/>
        </p:nvSpPr>
        <p:spPr bwMode="auto">
          <a:xfrm>
            <a:off x="6785702" y="4083878"/>
            <a:ext cx="499972" cy="85644"/>
          </a:xfrm>
          <a:prstGeom prst="rect">
            <a:avLst/>
          </a:prstGeom>
          <a:pattFill prst="dkUpDiag">
            <a:fgClr>
              <a:schemeClr val="accent1"/>
            </a:fgClr>
            <a:bgClr>
              <a:schemeClr val="tx1"/>
            </a:bgClr>
          </a:patt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Rectangle 125">
            <a:extLst>
              <a:ext uri="{FF2B5EF4-FFF2-40B4-BE49-F238E27FC236}">
                <a16:creationId xmlns:a16="http://schemas.microsoft.com/office/drawing/2014/main" id="{F0950162-C9B4-4F56-90ED-A5C091488977}"/>
              </a:ext>
            </a:extLst>
          </p:cNvPr>
          <p:cNvSpPr/>
          <p:nvPr/>
        </p:nvSpPr>
        <p:spPr bwMode="auto">
          <a:xfrm>
            <a:off x="7285173" y="3708400"/>
            <a:ext cx="499972" cy="170069"/>
          </a:xfrm>
          <a:prstGeom prst="rect">
            <a:avLst/>
          </a:prstGeom>
          <a:pattFill prst="ltUpDiag">
            <a:fgClr>
              <a:schemeClr val="accent3"/>
            </a:fgClr>
            <a:bgClr>
              <a:schemeClr val="tx1"/>
            </a:bgClr>
          </a:patt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Rectangle 126">
            <a:extLst>
              <a:ext uri="{FF2B5EF4-FFF2-40B4-BE49-F238E27FC236}">
                <a16:creationId xmlns:a16="http://schemas.microsoft.com/office/drawing/2014/main" id="{89258995-0F13-45C4-925D-9A74032854AF}"/>
              </a:ext>
            </a:extLst>
          </p:cNvPr>
          <p:cNvSpPr/>
          <p:nvPr/>
        </p:nvSpPr>
        <p:spPr bwMode="auto">
          <a:xfrm>
            <a:off x="8327372" y="4743682"/>
            <a:ext cx="499972" cy="52345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1849C721-C164-4851-8DD8-D8DE645DAE7D}"/>
              </a:ext>
            </a:extLst>
          </p:cNvPr>
          <p:cNvSpPr/>
          <p:nvPr/>
        </p:nvSpPr>
        <p:spPr bwMode="auto">
          <a:xfrm>
            <a:off x="8826843" y="4950823"/>
            <a:ext cx="499972" cy="31632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Rectangle 128">
            <a:extLst>
              <a:ext uri="{FF2B5EF4-FFF2-40B4-BE49-F238E27FC236}">
                <a16:creationId xmlns:a16="http://schemas.microsoft.com/office/drawing/2014/main" id="{5F825784-4DDE-4C15-8D56-B0721E3D63A1}"/>
              </a:ext>
            </a:extLst>
          </p:cNvPr>
          <p:cNvSpPr/>
          <p:nvPr/>
        </p:nvSpPr>
        <p:spPr bwMode="auto">
          <a:xfrm>
            <a:off x="8327372" y="4161453"/>
            <a:ext cx="499972" cy="584095"/>
          </a:xfrm>
          <a:prstGeom prst="rect">
            <a:avLst/>
          </a:prstGeom>
          <a:pattFill prst="dkUpDiag">
            <a:fgClr>
              <a:schemeClr val="accent1"/>
            </a:fgClr>
            <a:bgClr>
              <a:schemeClr val="tx1"/>
            </a:bgClr>
          </a:patt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Rectangle 129">
            <a:extLst>
              <a:ext uri="{FF2B5EF4-FFF2-40B4-BE49-F238E27FC236}">
                <a16:creationId xmlns:a16="http://schemas.microsoft.com/office/drawing/2014/main" id="{3CF5DAFF-AEBE-42AD-AD83-D1A0D90E3A20}"/>
              </a:ext>
            </a:extLst>
          </p:cNvPr>
          <p:cNvSpPr/>
          <p:nvPr/>
        </p:nvSpPr>
        <p:spPr bwMode="auto">
          <a:xfrm>
            <a:off x="8826843" y="4086808"/>
            <a:ext cx="499972" cy="862149"/>
          </a:xfrm>
          <a:prstGeom prst="rect">
            <a:avLst/>
          </a:prstGeom>
          <a:pattFill prst="ltUpDiag">
            <a:fgClr>
              <a:schemeClr val="accent3"/>
            </a:fgClr>
            <a:bgClr>
              <a:schemeClr val="tx1"/>
            </a:bgClr>
          </a:patt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Rectangle 130">
            <a:extLst>
              <a:ext uri="{FF2B5EF4-FFF2-40B4-BE49-F238E27FC236}">
                <a16:creationId xmlns:a16="http://schemas.microsoft.com/office/drawing/2014/main" id="{C1BB3025-F665-4872-BDBB-16373B2CB8FD}"/>
              </a:ext>
            </a:extLst>
          </p:cNvPr>
          <p:cNvSpPr/>
          <p:nvPr/>
        </p:nvSpPr>
        <p:spPr bwMode="auto">
          <a:xfrm>
            <a:off x="9887451" y="4736220"/>
            <a:ext cx="499972" cy="53092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Rectangle 131">
            <a:extLst>
              <a:ext uri="{FF2B5EF4-FFF2-40B4-BE49-F238E27FC236}">
                <a16:creationId xmlns:a16="http://schemas.microsoft.com/office/drawing/2014/main" id="{4761D3EE-4697-42E3-ADEF-ECA5A6A8AF7C}"/>
              </a:ext>
            </a:extLst>
          </p:cNvPr>
          <p:cNvSpPr/>
          <p:nvPr/>
        </p:nvSpPr>
        <p:spPr bwMode="auto">
          <a:xfrm>
            <a:off x="10386922" y="4534678"/>
            <a:ext cx="499972" cy="73246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Rectangle 132">
            <a:extLst>
              <a:ext uri="{FF2B5EF4-FFF2-40B4-BE49-F238E27FC236}">
                <a16:creationId xmlns:a16="http://schemas.microsoft.com/office/drawing/2014/main" id="{6BC5274A-452F-4579-841B-F3F10044CEF2}"/>
              </a:ext>
            </a:extLst>
          </p:cNvPr>
          <p:cNvSpPr/>
          <p:nvPr/>
        </p:nvSpPr>
        <p:spPr bwMode="auto">
          <a:xfrm>
            <a:off x="9887451" y="4200642"/>
            <a:ext cx="499972" cy="535576"/>
          </a:xfrm>
          <a:prstGeom prst="rect">
            <a:avLst/>
          </a:prstGeom>
          <a:pattFill prst="dkUpDiag">
            <a:fgClr>
              <a:schemeClr val="accent1"/>
            </a:fgClr>
            <a:bgClr>
              <a:schemeClr val="tx1"/>
            </a:bgClr>
          </a:patt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Rectangle 133">
            <a:extLst>
              <a:ext uri="{FF2B5EF4-FFF2-40B4-BE49-F238E27FC236}">
                <a16:creationId xmlns:a16="http://schemas.microsoft.com/office/drawing/2014/main" id="{EDEE6CB4-CFD0-45E6-A648-96290FD68923}"/>
              </a:ext>
            </a:extLst>
          </p:cNvPr>
          <p:cNvSpPr/>
          <p:nvPr/>
        </p:nvSpPr>
        <p:spPr bwMode="auto">
          <a:xfrm>
            <a:off x="10386922" y="3749040"/>
            <a:ext cx="499972" cy="783771"/>
          </a:xfrm>
          <a:prstGeom prst="rect">
            <a:avLst/>
          </a:prstGeom>
          <a:pattFill prst="ltUpDiag">
            <a:fgClr>
              <a:schemeClr val="accent3"/>
            </a:fgClr>
            <a:bgClr>
              <a:schemeClr val="tx1"/>
            </a:bgClr>
          </a:patt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TextBox 134">
            <a:extLst>
              <a:ext uri="{FF2B5EF4-FFF2-40B4-BE49-F238E27FC236}">
                <a16:creationId xmlns:a16="http://schemas.microsoft.com/office/drawing/2014/main" id="{01D59418-552A-433D-BAF3-F5E9689D6330}"/>
              </a:ext>
            </a:extLst>
          </p:cNvPr>
          <p:cNvSpPr txBox="1"/>
          <p:nvPr/>
        </p:nvSpPr>
        <p:spPr bwMode="auto">
          <a:xfrm>
            <a:off x="6820747" y="4343400"/>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latin typeface="Calibri" panose="020F0502020204030204" pitchFamily="34" charset="0"/>
              </a:rPr>
              <a:t>15</a:t>
            </a:r>
          </a:p>
        </p:txBody>
      </p:sp>
      <p:sp>
        <p:nvSpPr>
          <p:cNvPr id="136" name="TextBox 135">
            <a:extLst>
              <a:ext uri="{FF2B5EF4-FFF2-40B4-BE49-F238E27FC236}">
                <a16:creationId xmlns:a16="http://schemas.microsoft.com/office/drawing/2014/main" id="{C0BE3C16-5D34-452B-BC29-BBC4A497BE76}"/>
              </a:ext>
            </a:extLst>
          </p:cNvPr>
          <p:cNvSpPr txBox="1"/>
          <p:nvPr/>
        </p:nvSpPr>
        <p:spPr bwMode="auto">
          <a:xfrm>
            <a:off x="7315200" y="4343400"/>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latin typeface="Calibri" panose="020F0502020204030204" pitchFamily="34" charset="0"/>
              </a:rPr>
              <a:t>19</a:t>
            </a:r>
          </a:p>
        </p:txBody>
      </p:sp>
      <p:sp>
        <p:nvSpPr>
          <p:cNvPr id="137" name="TextBox 136">
            <a:extLst>
              <a:ext uri="{FF2B5EF4-FFF2-40B4-BE49-F238E27FC236}">
                <a16:creationId xmlns:a16="http://schemas.microsoft.com/office/drawing/2014/main" id="{6BAC0406-272E-4282-BB88-39087E10F864}"/>
              </a:ext>
            </a:extLst>
          </p:cNvPr>
          <p:cNvSpPr txBox="1"/>
          <p:nvPr/>
        </p:nvSpPr>
        <p:spPr bwMode="auto">
          <a:xfrm>
            <a:off x="7391400" y="3417740"/>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138" name="TextBox 137">
            <a:extLst>
              <a:ext uri="{FF2B5EF4-FFF2-40B4-BE49-F238E27FC236}">
                <a16:creationId xmlns:a16="http://schemas.microsoft.com/office/drawing/2014/main" id="{D4ED69D2-B79F-4CA3-BEF7-77D96C864AD8}"/>
              </a:ext>
            </a:extLst>
          </p:cNvPr>
          <p:cNvSpPr txBox="1"/>
          <p:nvPr/>
        </p:nvSpPr>
        <p:spPr bwMode="auto">
          <a:xfrm>
            <a:off x="6889224" y="3797362"/>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139" name="TextBox 138">
            <a:extLst>
              <a:ext uri="{FF2B5EF4-FFF2-40B4-BE49-F238E27FC236}">
                <a16:creationId xmlns:a16="http://schemas.microsoft.com/office/drawing/2014/main" id="{06B396E7-A14E-41EF-994C-6AEA5EB40D81}"/>
              </a:ext>
            </a:extLst>
          </p:cNvPr>
          <p:cNvSpPr txBox="1"/>
          <p:nvPr/>
        </p:nvSpPr>
        <p:spPr bwMode="auto">
          <a:xfrm>
            <a:off x="8420575" y="4819185"/>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latin typeface="Calibri" panose="020F0502020204030204" pitchFamily="34" charset="0"/>
              </a:rPr>
              <a:t>7</a:t>
            </a:r>
          </a:p>
        </p:txBody>
      </p:sp>
      <p:sp>
        <p:nvSpPr>
          <p:cNvPr id="140" name="TextBox 139">
            <a:extLst>
              <a:ext uri="{FF2B5EF4-FFF2-40B4-BE49-F238E27FC236}">
                <a16:creationId xmlns:a16="http://schemas.microsoft.com/office/drawing/2014/main" id="{92BD2A00-629A-45D6-BC99-B9F1D29335D6}"/>
              </a:ext>
            </a:extLst>
          </p:cNvPr>
          <p:cNvSpPr txBox="1"/>
          <p:nvPr/>
        </p:nvSpPr>
        <p:spPr bwMode="auto">
          <a:xfrm>
            <a:off x="8888266" y="4939619"/>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latin typeface="Calibri" panose="020F0502020204030204" pitchFamily="34" charset="0"/>
              </a:rPr>
              <a:t>5</a:t>
            </a:r>
          </a:p>
        </p:txBody>
      </p:sp>
      <p:sp>
        <p:nvSpPr>
          <p:cNvPr id="141" name="TextBox 140">
            <a:extLst>
              <a:ext uri="{FF2B5EF4-FFF2-40B4-BE49-F238E27FC236}">
                <a16:creationId xmlns:a16="http://schemas.microsoft.com/office/drawing/2014/main" id="{4A9474B9-9B44-438E-93A8-01F182F91D73}"/>
              </a:ext>
            </a:extLst>
          </p:cNvPr>
          <p:cNvSpPr txBox="1"/>
          <p:nvPr/>
        </p:nvSpPr>
        <p:spPr bwMode="auto">
          <a:xfrm>
            <a:off x="8420575" y="3878869"/>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142" name="TextBox 141">
            <a:extLst>
              <a:ext uri="{FF2B5EF4-FFF2-40B4-BE49-F238E27FC236}">
                <a16:creationId xmlns:a16="http://schemas.microsoft.com/office/drawing/2014/main" id="{0A869A1E-26D5-46D8-849A-7A23CD9F3735}"/>
              </a:ext>
            </a:extLst>
          </p:cNvPr>
          <p:cNvSpPr txBox="1"/>
          <p:nvPr/>
        </p:nvSpPr>
        <p:spPr bwMode="auto">
          <a:xfrm>
            <a:off x="8870423" y="3781713"/>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143" name="TextBox 142">
            <a:extLst>
              <a:ext uri="{FF2B5EF4-FFF2-40B4-BE49-F238E27FC236}">
                <a16:creationId xmlns:a16="http://schemas.microsoft.com/office/drawing/2014/main" id="{7EDB4428-D579-4D4A-A9B8-F1B9B8991533}"/>
              </a:ext>
            </a:extLst>
          </p:cNvPr>
          <p:cNvSpPr txBox="1"/>
          <p:nvPr/>
        </p:nvSpPr>
        <p:spPr bwMode="auto">
          <a:xfrm>
            <a:off x="9971709" y="4819185"/>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latin typeface="Calibri" panose="020F0502020204030204" pitchFamily="34" charset="0"/>
              </a:rPr>
              <a:t>7</a:t>
            </a:r>
          </a:p>
        </p:txBody>
      </p:sp>
      <p:sp>
        <p:nvSpPr>
          <p:cNvPr id="144" name="TextBox 143">
            <a:extLst>
              <a:ext uri="{FF2B5EF4-FFF2-40B4-BE49-F238E27FC236}">
                <a16:creationId xmlns:a16="http://schemas.microsoft.com/office/drawing/2014/main" id="{E3125EF2-6368-4141-B3D5-8937311B642F}"/>
              </a:ext>
            </a:extLst>
          </p:cNvPr>
          <p:cNvSpPr txBox="1"/>
          <p:nvPr/>
        </p:nvSpPr>
        <p:spPr bwMode="auto">
          <a:xfrm>
            <a:off x="10457242" y="4800600"/>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latin typeface="Calibri" panose="020F0502020204030204" pitchFamily="34" charset="0"/>
              </a:rPr>
              <a:t>10</a:t>
            </a:r>
          </a:p>
        </p:txBody>
      </p:sp>
      <p:sp>
        <p:nvSpPr>
          <p:cNvPr id="145" name="TextBox 144">
            <a:extLst>
              <a:ext uri="{FF2B5EF4-FFF2-40B4-BE49-F238E27FC236}">
                <a16:creationId xmlns:a16="http://schemas.microsoft.com/office/drawing/2014/main" id="{5C520070-FC1C-400D-961B-6AFAC8B3EEFD}"/>
              </a:ext>
            </a:extLst>
          </p:cNvPr>
          <p:cNvSpPr txBox="1"/>
          <p:nvPr/>
        </p:nvSpPr>
        <p:spPr bwMode="auto">
          <a:xfrm>
            <a:off x="9980630" y="3887294"/>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7</a:t>
            </a:r>
          </a:p>
        </p:txBody>
      </p:sp>
      <p:sp>
        <p:nvSpPr>
          <p:cNvPr id="146" name="TextBox 145">
            <a:extLst>
              <a:ext uri="{FF2B5EF4-FFF2-40B4-BE49-F238E27FC236}">
                <a16:creationId xmlns:a16="http://schemas.microsoft.com/office/drawing/2014/main" id="{7BB6790B-5AFF-4917-9EFD-96753205D73B}"/>
              </a:ext>
            </a:extLst>
          </p:cNvPr>
          <p:cNvSpPr txBox="1"/>
          <p:nvPr/>
        </p:nvSpPr>
        <p:spPr bwMode="auto">
          <a:xfrm>
            <a:off x="10434939" y="3449176"/>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11</a:t>
            </a:r>
          </a:p>
        </p:txBody>
      </p:sp>
      <p:sp>
        <p:nvSpPr>
          <p:cNvPr id="2" name="Freeform: Shape 1">
            <a:extLst>
              <a:ext uri="{FF2B5EF4-FFF2-40B4-BE49-F238E27FC236}">
                <a16:creationId xmlns:a16="http://schemas.microsoft.com/office/drawing/2014/main" id="{F7B43842-2EE2-4E05-B962-DD53926E4949}"/>
              </a:ext>
            </a:extLst>
          </p:cNvPr>
          <p:cNvSpPr/>
          <p:nvPr/>
        </p:nvSpPr>
        <p:spPr bwMode="auto">
          <a:xfrm>
            <a:off x="1593448" y="1655180"/>
            <a:ext cx="9830765" cy="3622876"/>
          </a:xfrm>
          <a:custGeom>
            <a:avLst/>
            <a:gdLst>
              <a:gd name="connsiteX0" fmla="*/ 0 w 9830765"/>
              <a:gd name="connsiteY0" fmla="*/ 0 h 3622876"/>
              <a:gd name="connsiteX1" fmla="*/ 0 w 9830765"/>
              <a:gd name="connsiteY1" fmla="*/ 3622876 h 3622876"/>
              <a:gd name="connsiteX2" fmla="*/ 9830765 w 9830765"/>
              <a:gd name="connsiteY2" fmla="*/ 3622876 h 3622876"/>
            </a:gdLst>
            <a:ahLst/>
            <a:cxnLst>
              <a:cxn ang="0">
                <a:pos x="connsiteX0" y="connsiteY0"/>
              </a:cxn>
              <a:cxn ang="0">
                <a:pos x="connsiteX1" y="connsiteY1"/>
              </a:cxn>
              <a:cxn ang="0">
                <a:pos x="connsiteX2" y="connsiteY2"/>
              </a:cxn>
            </a:cxnLst>
            <a:rect l="l" t="t" r="r" b="b"/>
            <a:pathLst>
              <a:path w="9830765" h="3622876">
                <a:moveTo>
                  <a:pt x="0" y="0"/>
                </a:moveTo>
                <a:lnTo>
                  <a:pt x="0" y="3622876"/>
                </a:lnTo>
                <a:lnTo>
                  <a:pt x="9830765" y="3622876"/>
                </a:lnTo>
              </a:path>
            </a:pathLst>
          </a:custGeom>
          <a:noFill/>
          <a:ln w="28575">
            <a:solidFill>
              <a:schemeClr val="bg1"/>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29379084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2CA37-6D7D-48E0-A0D7-99395DB48EFF}"/>
              </a:ext>
            </a:extLst>
          </p:cNvPr>
          <p:cNvSpPr>
            <a:spLocks noGrp="1"/>
          </p:cNvSpPr>
          <p:nvPr>
            <p:ph type="title"/>
          </p:nvPr>
        </p:nvSpPr>
        <p:spPr>
          <a:xfrm>
            <a:off x="609759" y="238127"/>
            <a:ext cx="10872444" cy="1103313"/>
          </a:xfrm>
        </p:spPr>
        <p:txBody>
          <a:bodyPr/>
          <a:lstStyle/>
          <a:p>
            <a:r>
              <a:rPr lang="en-US" dirty="0"/>
              <a:t>CheckMate 816: Summary</a:t>
            </a:r>
            <a:endParaRPr lang="en-GB" dirty="0"/>
          </a:p>
        </p:txBody>
      </p:sp>
      <p:sp>
        <p:nvSpPr>
          <p:cNvPr id="6" name="Content Placeholder 5">
            <a:extLst>
              <a:ext uri="{FF2B5EF4-FFF2-40B4-BE49-F238E27FC236}">
                <a16:creationId xmlns:a16="http://schemas.microsoft.com/office/drawing/2014/main" id="{4CFE393C-B195-4042-88D4-941B91D4F6AA}"/>
              </a:ext>
            </a:extLst>
          </p:cNvPr>
          <p:cNvSpPr>
            <a:spLocks noGrp="1"/>
          </p:cNvSpPr>
          <p:nvPr>
            <p:ph idx="1"/>
          </p:nvPr>
        </p:nvSpPr>
        <p:spPr>
          <a:xfrm>
            <a:off x="604675" y="1513047"/>
            <a:ext cx="10877529" cy="4650686"/>
          </a:xfrm>
        </p:spPr>
        <p:txBody>
          <a:bodyPr vert="horz" lIns="94500" tIns="40500" rIns="68580" bIns="34290" rtlCol="0">
            <a:noAutofit/>
          </a:bodyPr>
          <a:lstStyle/>
          <a:p>
            <a:r>
              <a:rPr lang="en-US" sz="2400" dirty="0"/>
              <a:t>CheckMate 816 met its primary endpoint of pCR with addition of nivolumab to neoadjuvant CT for newly diagnosed, resectable, stage IB (≥4 cm) to IIIA NSCLC </a:t>
            </a:r>
            <a:br>
              <a:rPr lang="en-US" sz="2400" dirty="0"/>
            </a:br>
            <a:r>
              <a:rPr lang="en-US" sz="2400" dirty="0"/>
              <a:t>(OR: 13.94; 99% CI: 3.49-55.75; </a:t>
            </a:r>
            <a:r>
              <a:rPr lang="en-US" sz="2400" i="1" dirty="0"/>
              <a:t>P</a:t>
            </a:r>
            <a:r>
              <a:rPr lang="en-US" sz="2400" dirty="0"/>
              <a:t> &lt;.0001)</a:t>
            </a:r>
          </a:p>
          <a:p>
            <a:pPr lvl="1"/>
            <a:r>
              <a:rPr lang="en-US" sz="2200" dirty="0"/>
              <a:t>pCR benefit consistent across analyzed subgroups</a:t>
            </a:r>
          </a:p>
          <a:p>
            <a:pPr lvl="1"/>
            <a:r>
              <a:rPr lang="en-US" sz="2200" dirty="0"/>
              <a:t>mPR and ORR also improved; d</a:t>
            </a:r>
            <a:r>
              <a:rPr lang="en-GB" sz="2200" dirty="0"/>
              <a:t>ata immature for EFS (coprimary endpoint)</a:t>
            </a:r>
          </a:p>
          <a:p>
            <a:pPr lvl="1"/>
            <a:r>
              <a:rPr lang="en-US" sz="2200" dirty="0"/>
              <a:t>Exploratory subset analysis observed that ctDNA clearance more frequent with nivolumab + CT vs CT and was associated with pCR</a:t>
            </a:r>
            <a:endParaRPr lang="en-GB" sz="2200" dirty="0"/>
          </a:p>
          <a:p>
            <a:r>
              <a:rPr lang="en-US" sz="2400" dirty="0"/>
              <a:t>Neoadjuvant nivolumab + CT demonstrated a tolerable safety profile without adversely affecting feasibility of surgery</a:t>
            </a:r>
          </a:p>
          <a:p>
            <a:r>
              <a:rPr lang="en-US" sz="2400" dirty="0"/>
              <a:t>CheckMate 816 is first phase III trial demonstrating benefit of neoadjuvant immunotherapy + CT for resectable NSCLC</a:t>
            </a:r>
            <a:endParaRPr lang="en-GB" sz="2400" dirty="0"/>
          </a:p>
        </p:txBody>
      </p:sp>
      <p:grpSp>
        <p:nvGrpSpPr>
          <p:cNvPr id="7" name="Group 7">
            <a:extLst>
              <a:ext uri="{FF2B5EF4-FFF2-40B4-BE49-F238E27FC236}">
                <a16:creationId xmlns:a16="http://schemas.microsoft.com/office/drawing/2014/main" id="{05D98778-D4BE-4DBD-84FD-E6B9C0AB4D9D}"/>
              </a:ext>
            </a:extLst>
          </p:cNvPr>
          <p:cNvGrpSpPr>
            <a:grpSpLocks/>
          </p:cNvGrpSpPr>
          <p:nvPr/>
        </p:nvGrpSpPr>
        <p:grpSpPr bwMode="auto">
          <a:xfrm>
            <a:off x="9389569" y="6216652"/>
            <a:ext cx="2488502" cy="447822"/>
            <a:chOff x="9527309" y="3551529"/>
            <a:chExt cx="2488502" cy="448324"/>
          </a:xfrm>
        </p:grpSpPr>
        <p:pic>
          <p:nvPicPr>
            <p:cNvPr id="8" name="Picture 9">
              <a:extLst>
                <a:ext uri="{FF2B5EF4-FFF2-40B4-BE49-F238E27FC236}">
                  <a16:creationId xmlns:a16="http://schemas.microsoft.com/office/drawing/2014/main" id="{6E5AF701-A548-4AC7-A198-FF512A60EAD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7F7D021E-1DBC-4E40-85FA-198DCD22741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0" name="Text Box 15">
            <a:extLst>
              <a:ext uri="{FF2B5EF4-FFF2-40B4-BE49-F238E27FC236}">
                <a16:creationId xmlns:a16="http://schemas.microsoft.com/office/drawing/2014/main" id="{C99E7E47-E048-4734-BE26-8669D01BF22A}"/>
              </a:ext>
            </a:extLst>
          </p:cNvPr>
          <p:cNvSpPr txBox="1">
            <a:spLocks noChangeArrowheads="1"/>
          </p:cNvSpPr>
          <p:nvPr/>
        </p:nvSpPr>
        <p:spPr bwMode="auto">
          <a:xfrm>
            <a:off x="393850" y="636812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Forde. AACR 2021. Abstr CT003.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2499232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465B3975-F29D-45D5-B8C7-02EE90323023}"/>
              </a:ext>
            </a:extLst>
          </p:cNvPr>
          <p:cNvGraphicFramePr>
            <a:graphicFrameLocks noGrp="1" noChangeAspect="1"/>
          </p:cNvGraphicFramePr>
          <p:nvPr>
            <p:extLst>
              <p:ext uri="{D42A27DB-BD31-4B8C-83A1-F6EECF244321}">
                <p14:modId xmlns:p14="http://schemas.microsoft.com/office/powerpoint/2010/main" val="2766096281"/>
              </p:ext>
            </p:extLst>
          </p:nvPr>
        </p:nvGraphicFramePr>
        <p:xfrm>
          <a:off x="440391" y="1604963"/>
          <a:ext cx="11294409" cy="4495908"/>
        </p:xfrm>
        <a:graphic>
          <a:graphicData uri="http://schemas.openxmlformats.org/drawingml/2006/table">
            <a:tbl>
              <a:tblPr firstRow="1" bandRow="1"/>
              <a:tblGrid>
                <a:gridCol w="1554480">
                  <a:extLst>
                    <a:ext uri="{9D8B030D-6E8A-4147-A177-3AD203B41FA5}">
                      <a16:colId xmlns:a16="http://schemas.microsoft.com/office/drawing/2014/main" val="20001"/>
                    </a:ext>
                  </a:extLst>
                </a:gridCol>
                <a:gridCol w="1097280">
                  <a:extLst>
                    <a:ext uri="{9D8B030D-6E8A-4147-A177-3AD203B41FA5}">
                      <a16:colId xmlns:a16="http://schemas.microsoft.com/office/drawing/2014/main" val="593778657"/>
                    </a:ext>
                  </a:extLst>
                </a:gridCol>
                <a:gridCol w="1280160">
                  <a:extLst>
                    <a:ext uri="{9D8B030D-6E8A-4147-A177-3AD203B41FA5}">
                      <a16:colId xmlns:a16="http://schemas.microsoft.com/office/drawing/2014/main" val="20003"/>
                    </a:ext>
                  </a:extLst>
                </a:gridCol>
                <a:gridCol w="3108960">
                  <a:extLst>
                    <a:ext uri="{9D8B030D-6E8A-4147-A177-3AD203B41FA5}">
                      <a16:colId xmlns:a16="http://schemas.microsoft.com/office/drawing/2014/main" val="20004"/>
                    </a:ext>
                  </a:extLst>
                </a:gridCol>
                <a:gridCol w="1463040">
                  <a:extLst>
                    <a:ext uri="{9D8B030D-6E8A-4147-A177-3AD203B41FA5}">
                      <a16:colId xmlns:a16="http://schemas.microsoft.com/office/drawing/2014/main" val="20005"/>
                    </a:ext>
                  </a:extLst>
                </a:gridCol>
                <a:gridCol w="1645920">
                  <a:extLst>
                    <a:ext uri="{9D8B030D-6E8A-4147-A177-3AD203B41FA5}">
                      <a16:colId xmlns:a16="http://schemas.microsoft.com/office/drawing/2014/main" val="1577423858"/>
                    </a:ext>
                  </a:extLst>
                </a:gridCol>
                <a:gridCol w="1144569">
                  <a:extLst>
                    <a:ext uri="{9D8B030D-6E8A-4147-A177-3AD203B41FA5}">
                      <a16:colId xmlns:a16="http://schemas.microsoft.com/office/drawing/2014/main" val="20006"/>
                    </a:ext>
                  </a:extLst>
                </a:gridCol>
              </a:tblGrid>
              <a:tr h="0">
                <a:tc>
                  <a:txBody>
                    <a:bodyPr/>
                    <a:lstStyle>
                      <a:lvl1pPr marL="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9p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Study Title (Planned Accrual)</a:t>
                      </a:r>
                    </a:p>
                  </a:txBody>
                  <a:tcPr marL="118872" marR="118872" marT="45729" marB="45729" anchor="ctr">
                    <a:lnL w="12700" cmpd="sng">
                      <a:noFill/>
                    </a:lnL>
                    <a:lnR w="12700" cap="flat" cmpd="sng" algn="ctr">
                      <a:noFill/>
                      <a:prstDash val="solid"/>
                      <a:round/>
                      <a:headEnd type="none" w="med" len="med"/>
                      <a:tailEnd type="none" w="med" len="med"/>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Status*</a:t>
                      </a:r>
                    </a:p>
                  </a:txBody>
                  <a:tcPr marL="118872" marR="118872" marT="45729" marB="4572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Disease Stage (TNM Edition)</a:t>
                      </a:r>
                    </a:p>
                  </a:txBody>
                  <a:tcPr marL="118872" marR="118872" marT="45729" marB="45729" anchor="ctr">
                    <a:lnL w="12700" cap="flat" cmpd="sng" algn="ctr">
                      <a:noFill/>
                      <a:prstDash val="solid"/>
                      <a:round/>
                      <a:headEnd type="none" w="med" len="med"/>
                      <a:tailEnd type="none" w="med" len="med"/>
                    </a:lnL>
                    <a:lnR w="12700" cmpd="sng">
                      <a:noFill/>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CT Backbone</a:t>
                      </a:r>
                    </a:p>
                  </a:txBody>
                  <a:tcPr marL="118872" marR="118872" marT="45729" marB="45729"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Neoadjuvant Intervention</a:t>
                      </a:r>
                    </a:p>
                  </a:txBody>
                  <a:tcPr marL="118872" marR="118872" marT="45729" marB="45729"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Adjuvant IO Treatment </a:t>
                      </a:r>
                    </a:p>
                  </a:txBody>
                  <a:tcPr marL="118872" marR="118872" marT="45729" marB="45729" anchor="ctr">
                    <a:lnL w="12700" cap="flat" cmpd="sng" algn="ctr">
                      <a:noFill/>
                      <a:prstDash val="solid"/>
                      <a:round/>
                      <a:headEnd type="none" w="med" len="med"/>
                      <a:tailEnd type="none" w="med" len="med"/>
                    </a:lnL>
                    <a:lnR w="12700" cmpd="sng">
                      <a:noFill/>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Primary Endpoint(s)</a:t>
                      </a:r>
                    </a:p>
                  </a:txBody>
                  <a:tcPr marL="118872" marR="118872" marT="45729" marB="45729"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00"/>
                  </a:ext>
                </a:extLst>
              </a:tr>
              <a:tr h="0">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CheckMate 816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 = 358)</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1,2</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l" defTabSz="914400" rtl="0" eaLnBrk="1" fontAlgn="base" latinLnBrk="0" hangingPunct="1">
                        <a:lnSpc>
                          <a:spcPct val="100000"/>
                        </a:lnSpc>
                        <a:spcBef>
                          <a:spcPct val="0"/>
                        </a:spcBef>
                        <a:spcAft>
                          <a:spcPct val="25000"/>
                        </a:spcAft>
                        <a:buClrTx/>
                        <a:buSzTx/>
                        <a:buFontTx/>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l" defTabSz="914400" rtl="0" eaLnBrk="1" fontAlgn="base" latinLnBrk="0" hangingPunct="1">
                        <a:lnSpc>
                          <a:spcPct val="100000"/>
                        </a:lnSpc>
                        <a:spcBef>
                          <a:spcPct val="0"/>
                        </a:spcBef>
                        <a:spcAft>
                          <a:spcPct val="25000"/>
                        </a:spcAft>
                        <a:buClrTx/>
                        <a:buSzTx/>
                        <a:buFontTx/>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marT="45729" marB="45729">
                    <a:lnL w="12700" cmpd="sng">
                      <a:noFill/>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Completed accrual</a:t>
                      </a:r>
                    </a:p>
                  </a:txBody>
                  <a:tcPr marL="118872" marR="118872" marT="45729" marB="45729">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IB-IIIA (7th)</a:t>
                      </a:r>
                    </a:p>
                  </a:txBody>
                  <a:tcPr marL="118872" marR="118872" marT="45729" marB="45729">
                    <a:lnL w="12700" cap="flat" cmpd="sng" algn="ctr">
                      <a:noFill/>
                      <a:prstDash val="solid"/>
                      <a:round/>
                      <a:headEnd type="none" w="med" len="med"/>
                      <a:tailEnd type="none" w="med" len="med"/>
                    </a:lnL>
                    <a:lnR w="12700" cmpd="sng">
                      <a:noFill/>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cycles of cis/pemetrexed, carbo/pac, cis/gem, carbo/pac (nivolumab arm) </a:t>
                      </a:r>
                      <a:r>
                        <a:rPr kumimoji="0" lang="en-US" sz="1400" b="1"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or</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cis/pemetrexed, cis/vin, cis/doc, cis/gem, carbo/pac (CT arm)</a:t>
                      </a:r>
                    </a:p>
                  </a:txBody>
                  <a:tcPr marL="118872" marR="118872" marT="45729" marB="45729">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Nivolumab</a:t>
                      </a:r>
                      <a:r>
                        <a:rPr lang="en-US" altLang="en-US" sz="1400" b="0" baseline="30000" dirty="0">
                          <a:solidFill>
                            <a:schemeClr val="bg1"/>
                          </a:solidFill>
                          <a:latin typeface="Calibri" panose="020F0502020204030204" pitchFamily="34" charset="0"/>
                        </a:rPr>
                        <a:t>†</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marT="45729" marB="45729">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a:t>
                      </a:r>
                    </a:p>
                  </a:txBody>
                  <a:tcPr marL="118872" marR="118872" marT="45729" marB="45729">
                    <a:lnL w="12700" cap="flat" cmpd="sng" algn="ctr">
                      <a:noFill/>
                      <a:prstDash val="solid"/>
                      <a:round/>
                      <a:headEnd type="none" w="med" len="med"/>
                      <a:tailEnd type="none" w="med" len="med"/>
                    </a:lnL>
                    <a:lnR w="12700" cmpd="sng">
                      <a:noFill/>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pCR, EFS</a:t>
                      </a:r>
                    </a:p>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marT="45729" marB="45729">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001"/>
                  </a:ext>
                </a:extLst>
              </a:tr>
              <a:tr h="0">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KEYNOTE-671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 = 786)</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3</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marT="45729" marB="45729">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Accrual ongoing</a:t>
                      </a:r>
                    </a:p>
                  </a:txBody>
                  <a:tcPr marL="118872" marR="118872" marT="45729" marB="4572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II-IIIB (8th)</a:t>
                      </a:r>
                    </a:p>
                  </a:txBody>
                  <a:tcPr marL="118872" marR="118872" marT="45729" marB="45729">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cycles of cis/(gem or pemetrexed)</a:t>
                      </a:r>
                    </a:p>
                  </a:txBody>
                  <a:tcPr marL="118872" marR="118872" marT="45729" marB="45729">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Pembrolizumab or placebo</a:t>
                      </a:r>
                    </a:p>
                  </a:txBody>
                  <a:tcPr marL="118872" marR="118872" marT="45729" marB="45729">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x 3-wk cycles of pembrolizumab or placebo</a:t>
                      </a:r>
                    </a:p>
                  </a:txBody>
                  <a:tcPr marL="118872" marR="118872" marT="45729" marB="45729">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EFS, OS</a:t>
                      </a:r>
                    </a:p>
                  </a:txBody>
                  <a:tcPr marL="118872" marR="118872" marT="45729" marB="45729">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2"/>
                  </a:ext>
                </a:extLst>
              </a:tr>
              <a:tr h="0">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IMpower030</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 = 450)</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4</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marT="45729" marB="45729">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Accrual ongoing</a:t>
                      </a:r>
                    </a:p>
                  </a:txBody>
                  <a:tcPr marL="118872" marR="118872" marT="45729" marB="4572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II-IIIB (8th)</a:t>
                      </a:r>
                    </a:p>
                  </a:txBody>
                  <a:tcPr marL="118872" marR="118872" marT="45729" marB="45729">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cycles of carbo/pemetrexed, carbo/nab-pac, cis/pemetrexed, or cis/gem</a:t>
                      </a:r>
                    </a:p>
                  </a:txBody>
                  <a:tcPr marL="118872" marR="118872" marT="45729" marB="45729">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Atezolizumab or placebo</a:t>
                      </a:r>
                    </a:p>
                  </a:txBody>
                  <a:tcPr marL="118872" marR="118872" marT="45729" marB="45729">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x 3-wk cycles of atezolizumab or BSC</a:t>
                      </a:r>
                    </a:p>
                  </a:txBody>
                  <a:tcPr marL="118872" marR="118872" marT="45729" marB="45729">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EFS</a:t>
                      </a:r>
                    </a:p>
                  </a:txBody>
                  <a:tcPr marL="118872" marR="118872" marT="45729" marB="45729">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003"/>
                  </a:ext>
                </a:extLst>
              </a:tr>
              <a:tr h="0">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AEGEAN</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 = 800)</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5,6</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marT="45729" marB="45729">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Accrual ongoing </a:t>
                      </a:r>
                    </a:p>
                  </a:txBody>
                  <a:tcPr marL="118872" marR="118872" marT="45729" marB="4572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IIA-IIIB (8th)</a:t>
                      </a:r>
                    </a:p>
                  </a:txBody>
                  <a:tcPr marL="118872" marR="118872" marT="45729" marB="45729">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cycles of carbo/pac, carbo/pemetrexed, cis/gem, or cis/pemetrexed</a:t>
                      </a:r>
                    </a:p>
                  </a:txBody>
                  <a:tcPr marL="118872" marR="118872" marT="45729" marB="45729">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Durvalumab or placebo</a:t>
                      </a:r>
                    </a:p>
                  </a:txBody>
                  <a:tcPr marL="118872" marR="118872" marT="45729" marB="45729">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x 4-wk cycles of durvalumab or placebo</a:t>
                      </a:r>
                    </a:p>
                  </a:txBody>
                  <a:tcPr marL="118872" marR="118872" marT="45729" marB="45729">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pCR, EFS</a:t>
                      </a:r>
                    </a:p>
                  </a:txBody>
                  <a:tcPr marL="118872" marR="118872" marT="45729" marB="45729">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CheckMate 77T</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 = 452)</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7,8</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marT="45729" marB="4572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Accrual ongoing</a:t>
                      </a:r>
                    </a:p>
                  </a:txBody>
                  <a:tcPr marL="118872" marR="118872" marT="45729" marB="4572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IIA-IIIB (8th)</a:t>
                      </a:r>
                    </a:p>
                  </a:txBody>
                  <a:tcPr marL="118872" marR="118872" marT="45729" marB="4572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cycles carbo/pac, cis/doc, carbo/pemetrexed, cis/pemetrexed, or carbo/pac</a:t>
                      </a:r>
                    </a:p>
                  </a:txBody>
                  <a:tcPr marL="118872" marR="118872" marT="45729" marB="4572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Nivolumab or placebo</a:t>
                      </a:r>
                    </a:p>
                  </a:txBody>
                  <a:tcPr marL="118872" marR="118872" marT="45729" marB="4572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Nivolumab or placebo for 1 yr</a:t>
                      </a:r>
                    </a:p>
                  </a:txBody>
                  <a:tcPr marL="118872" marR="118872" marT="45729" marB="4572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EFS</a:t>
                      </a:r>
                    </a:p>
                  </a:txBody>
                  <a:tcPr marL="118872" marR="118872" marT="45729" marB="45729">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321354427"/>
                  </a:ext>
                </a:extLst>
              </a:tr>
            </a:tbl>
          </a:graphicData>
        </a:graphic>
      </p:graphicFrame>
      <p:sp>
        <p:nvSpPr>
          <p:cNvPr id="4" name="Title 3">
            <a:extLst>
              <a:ext uri="{FF2B5EF4-FFF2-40B4-BE49-F238E27FC236}">
                <a16:creationId xmlns:a16="http://schemas.microsoft.com/office/drawing/2014/main" id="{0C7C4CD9-52F8-4516-BB04-E9D88369098C}"/>
              </a:ext>
            </a:extLst>
          </p:cNvPr>
          <p:cNvSpPr>
            <a:spLocks noGrp="1"/>
          </p:cNvSpPr>
          <p:nvPr>
            <p:ph type="title"/>
          </p:nvPr>
        </p:nvSpPr>
        <p:spPr>
          <a:xfrm>
            <a:off x="609759" y="238127"/>
            <a:ext cx="11141055" cy="1103313"/>
          </a:xfrm>
        </p:spPr>
        <p:txBody>
          <a:bodyPr/>
          <a:lstStyle/>
          <a:p>
            <a:r>
              <a:rPr lang="en-US" dirty="0"/>
              <a:t>Ongoing Phase III Trials of Neoadjuvant CT + </a:t>
            </a:r>
            <a:br>
              <a:rPr lang="en-US" dirty="0"/>
            </a:br>
            <a:r>
              <a:rPr lang="en-US" dirty="0"/>
              <a:t>Anti–PD-(L)1 Antibody Therapy in Early-Stage NSCLC</a:t>
            </a:r>
          </a:p>
        </p:txBody>
      </p:sp>
      <p:grpSp>
        <p:nvGrpSpPr>
          <p:cNvPr id="5" name="Group 7">
            <a:extLst>
              <a:ext uri="{FF2B5EF4-FFF2-40B4-BE49-F238E27FC236}">
                <a16:creationId xmlns:a16="http://schemas.microsoft.com/office/drawing/2014/main" id="{2899327F-5003-49BC-89E5-2055177A4126}"/>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FA1C318D-0FAA-465E-B7AD-1380DB18EAB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6">
              <a:extLst>
                <a:ext uri="{FF2B5EF4-FFF2-40B4-BE49-F238E27FC236}">
                  <a16:creationId xmlns:a16="http://schemas.microsoft.com/office/drawing/2014/main" id="{1FE666DB-3C42-4201-AF1D-41DEE2402C1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Text Box 15">
            <a:extLst>
              <a:ext uri="{FF2B5EF4-FFF2-40B4-BE49-F238E27FC236}">
                <a16:creationId xmlns:a16="http://schemas.microsoft.com/office/drawing/2014/main" id="{E5961E77-FB7D-4A8E-9A81-97B00106DA1C}"/>
              </a:ext>
            </a:extLst>
          </p:cNvPr>
          <p:cNvSpPr txBox="1">
            <a:spLocks noChangeArrowheads="1"/>
          </p:cNvSpPr>
          <p:nvPr/>
        </p:nvSpPr>
        <p:spPr bwMode="auto">
          <a:xfrm>
            <a:off x="404009" y="6183456"/>
            <a:ext cx="8016962"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NCT02998528. 2. Spicer. ASCO 2021. Abstr 8503. 3. NCT03425643. 4. NCT03456063. </a:t>
            </a:r>
            <a:b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5. NCT03800134. 6. Heymach. WCLC 2019. Abstr P1.18-02. 7. Cascone. ASCO 2020. Abstr TPS9076. 8. NCT04025879.</a:t>
            </a:r>
          </a:p>
        </p:txBody>
      </p:sp>
      <p:sp>
        <p:nvSpPr>
          <p:cNvPr id="9" name="Text Box 30">
            <a:extLst>
              <a:ext uri="{FF2B5EF4-FFF2-40B4-BE49-F238E27FC236}">
                <a16:creationId xmlns:a16="http://schemas.microsoft.com/office/drawing/2014/main" id="{3E86DFB6-EAF4-49D3-BB27-C7F1A888A574}"/>
              </a:ext>
            </a:extLst>
          </p:cNvPr>
          <p:cNvSpPr txBox="1">
            <a:spLocks noChangeArrowheads="1"/>
          </p:cNvSpPr>
          <p:nvPr/>
        </p:nvSpPr>
        <p:spPr bwMode="auto">
          <a:xfrm>
            <a:off x="6431280" y="6088310"/>
            <a:ext cx="4549313"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None/>
            </a:pPr>
            <a:r>
              <a:rPr lang="en-US" altLang="en-US" sz="1400" b="0" dirty="0">
                <a:solidFill>
                  <a:schemeClr val="bg1"/>
                </a:solidFill>
                <a:latin typeface="Calibri" panose="020F0502020204030204" pitchFamily="34" charset="0"/>
              </a:rPr>
              <a:t>*As of </a:t>
            </a:r>
            <a:r>
              <a:rPr lang="en-US" altLang="en-US" sz="1400" dirty="0">
                <a:solidFill>
                  <a:schemeClr val="bg1"/>
                </a:solidFill>
                <a:latin typeface="Calibri" panose="020F0502020204030204" pitchFamily="34" charset="0"/>
              </a:rPr>
              <a:t>August</a:t>
            </a:r>
            <a:r>
              <a:rPr lang="en-US" altLang="en-US" sz="1400" b="0" dirty="0">
                <a:solidFill>
                  <a:schemeClr val="bg1"/>
                </a:solidFill>
                <a:latin typeface="Calibri" panose="020F0502020204030204" pitchFamily="34" charset="0"/>
              </a:rPr>
              <a:t> 2021. </a:t>
            </a:r>
            <a:r>
              <a:rPr lang="en-US" altLang="en-US" sz="1400" b="0" baseline="30000" dirty="0">
                <a:solidFill>
                  <a:schemeClr val="bg1"/>
                </a:solidFill>
                <a:latin typeface="Calibri" panose="020F0502020204030204" pitchFamily="34" charset="0"/>
              </a:rPr>
              <a:t>†</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Nivolumab + ipilimumab arm closed.</a:t>
            </a:r>
            <a:endParaRPr lang="en-US" altLang="en-US"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000392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AC89251-B6E9-4366-9B03-AF2BC695A419}"/>
              </a:ext>
            </a:extLst>
          </p:cNvPr>
          <p:cNvSpPr>
            <a:spLocks noGrp="1"/>
          </p:cNvSpPr>
          <p:nvPr>
            <p:ph type="title"/>
          </p:nvPr>
        </p:nvSpPr>
        <p:spPr/>
        <p:txBody>
          <a:bodyPr/>
          <a:lstStyle/>
          <a:p>
            <a:r>
              <a:rPr lang="en-US" dirty="0"/>
              <a:t>Adjuvant IO for Early-Stage NSCLC</a:t>
            </a:r>
          </a:p>
        </p:txBody>
      </p:sp>
    </p:spTree>
    <p:extLst>
      <p:ext uri="{BB962C8B-B14F-4D97-AF65-F5344CB8AC3E}">
        <p14:creationId xmlns:p14="http://schemas.microsoft.com/office/powerpoint/2010/main" val="22490658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5460014-F99E-4A2D-ABAF-B498F842D19C}"/>
              </a:ext>
            </a:extLst>
          </p:cNvPr>
          <p:cNvSpPr>
            <a:spLocks noGrp="1"/>
          </p:cNvSpPr>
          <p:nvPr>
            <p:ph type="title"/>
          </p:nvPr>
        </p:nvSpPr>
        <p:spPr/>
        <p:txBody>
          <a:bodyPr/>
          <a:lstStyle/>
          <a:p>
            <a:r>
              <a:rPr lang="en-US" dirty="0"/>
              <a:t>IMpower010: Adjuvant Atezolizumab vs BSC in Resected Stage IB-IIIA NSCLC After Adjuvant CT </a:t>
            </a:r>
          </a:p>
        </p:txBody>
      </p:sp>
      <p:sp>
        <p:nvSpPr>
          <p:cNvPr id="7" name="Content Placeholder 2">
            <a:extLst>
              <a:ext uri="{FF2B5EF4-FFF2-40B4-BE49-F238E27FC236}">
                <a16:creationId xmlns:a16="http://schemas.microsoft.com/office/drawing/2014/main" id="{55E1566D-3AE5-4E41-91BB-AB3FE6815FC9}"/>
              </a:ext>
            </a:extLst>
          </p:cNvPr>
          <p:cNvSpPr>
            <a:spLocks noGrp="1"/>
          </p:cNvSpPr>
          <p:nvPr>
            <p:ph idx="1"/>
          </p:nvPr>
        </p:nvSpPr>
        <p:spPr>
          <a:xfrm>
            <a:off x="615308" y="1513047"/>
            <a:ext cx="10877529" cy="4650686"/>
          </a:xfrm>
        </p:spPr>
        <p:txBody>
          <a:bodyPr/>
          <a:lstStyle/>
          <a:p>
            <a:r>
              <a:rPr lang="en-US" sz="2000" dirty="0"/>
              <a:t>Randomized, open-label phase III trial (data cutoff for interim analysis: January 21, 2021)</a:t>
            </a:r>
          </a:p>
          <a:p>
            <a:endParaRPr lang="en-US" sz="2000" dirty="0"/>
          </a:p>
          <a:p>
            <a:endParaRPr lang="en-US" sz="2000" dirty="0"/>
          </a:p>
          <a:p>
            <a:endParaRPr lang="en-US" sz="2000" dirty="0"/>
          </a:p>
          <a:p>
            <a:endParaRPr lang="en-US" sz="2000" dirty="0"/>
          </a:p>
          <a:p>
            <a:endParaRPr lang="en-US" sz="2000" dirty="0"/>
          </a:p>
          <a:p>
            <a:pPr>
              <a:spcBef>
                <a:spcPts val="800"/>
              </a:spcBef>
            </a:pPr>
            <a:r>
              <a:rPr lang="en-US" sz="2000" b="1" dirty="0"/>
              <a:t>Primary endpoint: </a:t>
            </a:r>
            <a:r>
              <a:rPr lang="en-US" sz="2000" dirty="0"/>
              <a:t>hierarchical evaluation of investigator-assessed DFS in 3 populations—positivity requires 2-sided </a:t>
            </a:r>
            <a:r>
              <a:rPr lang="el-GR" sz="2000" dirty="0"/>
              <a:t>α</a:t>
            </a:r>
            <a:r>
              <a:rPr lang="en-US" sz="2000" dirty="0"/>
              <a:t>= .05</a:t>
            </a:r>
          </a:p>
          <a:p>
            <a:pPr lvl="1">
              <a:spcBef>
                <a:spcPts val="800"/>
              </a:spcBef>
            </a:pPr>
            <a:r>
              <a:rPr lang="en-US" sz="1800" dirty="0"/>
              <a:t>Stage II-IIIA with PD-L1 TC ≥1% (by PD-L1 SP264 IHC assay) </a:t>
            </a:r>
            <a:r>
              <a:rPr lang="en-US" sz="1800" b="1" dirty="0"/>
              <a:t>→</a:t>
            </a:r>
            <a:r>
              <a:rPr lang="en-US" sz="1800" dirty="0"/>
              <a:t> all randomized stage II-IIIA </a:t>
            </a:r>
            <a:r>
              <a:rPr lang="en-US" sz="1800" b="1" dirty="0"/>
              <a:t>→</a:t>
            </a:r>
            <a:r>
              <a:rPr lang="en-US" sz="1800" dirty="0"/>
              <a:t> ITT population (stage IB-IIIA)</a:t>
            </a:r>
          </a:p>
          <a:p>
            <a:pPr>
              <a:spcBef>
                <a:spcPts val="800"/>
              </a:spcBef>
            </a:pPr>
            <a:r>
              <a:rPr lang="en-US" sz="2000" b="1" dirty="0"/>
              <a:t>Key secondary endpoints: </a:t>
            </a:r>
            <a:r>
              <a:rPr lang="en-US" sz="2000" dirty="0"/>
              <a:t>OS (ITT); DFS in stage II-IIIA with PD-L1 TC ≥50 (by PD-L1 SP264 IHC assay); 3-yr and 5-yr DFS in all 3 populations; safety</a:t>
            </a:r>
          </a:p>
        </p:txBody>
      </p:sp>
      <p:sp>
        <p:nvSpPr>
          <p:cNvPr id="8" name="Text Box 15">
            <a:extLst>
              <a:ext uri="{FF2B5EF4-FFF2-40B4-BE49-F238E27FC236}">
                <a16:creationId xmlns:a16="http://schemas.microsoft.com/office/drawing/2014/main" id="{8FB850DD-A41F-4F0C-95C1-98248B8BAAC8}"/>
              </a:ext>
            </a:extLst>
          </p:cNvPr>
          <p:cNvSpPr txBox="1">
            <a:spLocks noChangeArrowheads="1"/>
          </p:cNvSpPr>
          <p:nvPr/>
        </p:nvSpPr>
        <p:spPr bwMode="auto">
          <a:xfrm>
            <a:off x="404010" y="636812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rgbClr val="455560"/>
                </a:solidFill>
                <a:latin typeface="Calibri" panose="020F0502020204030204" pitchFamily="34" charset="0"/>
              </a:rPr>
              <a:t>Wakelee. ASCO 2021. Abstr 8500</a:t>
            </a:r>
            <a:r>
              <a:rPr lang="en-US" altLang="en-US" sz="1200" b="0" spc="-10" dirty="0">
                <a:solidFill>
                  <a:schemeClr val="bg2"/>
                </a:solidFill>
                <a:latin typeface="Calibri" panose="020F0502020204030204" pitchFamily="34" charset="0"/>
              </a:rPr>
              <a:t>.</a:t>
            </a:r>
            <a:endParaRPr lang="en-US" altLang="en-US" sz="1200" b="0" dirty="0">
              <a:solidFill>
                <a:schemeClr val="bg2"/>
              </a:solidFill>
              <a:latin typeface="Calibri" panose="020F0502020204030204" pitchFamily="34" charset="0"/>
            </a:endParaRPr>
          </a:p>
        </p:txBody>
      </p:sp>
      <p:grpSp>
        <p:nvGrpSpPr>
          <p:cNvPr id="9" name="Group 7">
            <a:extLst>
              <a:ext uri="{FF2B5EF4-FFF2-40B4-BE49-F238E27FC236}">
                <a16:creationId xmlns:a16="http://schemas.microsoft.com/office/drawing/2014/main" id="{E029E51D-889B-4EA6-A6BC-453328987B53}"/>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BE20EB2E-8FBF-4B90-97D5-541AC91F24C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7661652C-BCBD-45AD-9BD8-802B12DF3D0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2" name="Text Box 45">
            <a:extLst>
              <a:ext uri="{FF2B5EF4-FFF2-40B4-BE49-F238E27FC236}">
                <a16:creationId xmlns:a16="http://schemas.microsoft.com/office/drawing/2014/main" id="{C1F1FDC4-D9BB-46CC-8890-F8C3B44FF958}"/>
              </a:ext>
            </a:extLst>
          </p:cNvPr>
          <p:cNvSpPr txBox="1">
            <a:spLocks noChangeArrowheads="1"/>
          </p:cNvSpPr>
          <p:nvPr/>
        </p:nvSpPr>
        <p:spPr bwMode="auto">
          <a:xfrm>
            <a:off x="559966" y="2308373"/>
            <a:ext cx="2430689" cy="20621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t>Patients with completely resected stage IB-IIIA NSCLC per UICC/AJCC v7 (includes stage IB tumors </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t>≥4 cm); ECOG PS 0/1; tumor tissue for PD-L1 analysis required</a:t>
            </a:r>
            <a:endParaRPr lang="en-US" altLang="en-US" sz="1600" b="0" dirty="0">
              <a:solidFill>
                <a:srgbClr val="000000"/>
              </a:solidFill>
              <a:latin typeface="Calibri" panose="020F0502020204030204" pitchFamily="34" charset="0"/>
              <a:cs typeface="+mn-cs"/>
            </a:endParaRP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t>(N = 1280)</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endParaRPr>
          </a:p>
        </p:txBody>
      </p:sp>
      <p:sp>
        <p:nvSpPr>
          <p:cNvPr id="13" name="Rectangle 49">
            <a:extLst>
              <a:ext uri="{FF2B5EF4-FFF2-40B4-BE49-F238E27FC236}">
                <a16:creationId xmlns:a16="http://schemas.microsoft.com/office/drawing/2014/main" id="{26D63010-A596-4510-A38D-C201B6ECD3B8}"/>
              </a:ext>
            </a:extLst>
          </p:cNvPr>
          <p:cNvSpPr>
            <a:spLocks noChangeArrowheads="1"/>
          </p:cNvSpPr>
          <p:nvPr/>
        </p:nvSpPr>
        <p:spPr bwMode="auto">
          <a:xfrm>
            <a:off x="6478682" y="2368485"/>
            <a:ext cx="3133816" cy="916745"/>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cs typeface="+mn-cs"/>
              </a:rPr>
              <a:t>Atezolizumab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mn-cs"/>
              </a:rPr>
              <a:t>1200 mg Q3W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mn-cs"/>
              </a:rPr>
              <a:t>for 16 cycles</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600" b="0" dirty="0">
                <a:solidFill>
                  <a:srgbClr val="FFFFFF"/>
                </a:solidFill>
                <a:latin typeface="Calibri" panose="020F0502020204030204" pitchFamily="34" charset="0"/>
                <a:cs typeface="+mn-cs"/>
              </a:rPr>
              <a:t>(n = 507)</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mn-cs"/>
            </a:endParaRPr>
          </a:p>
        </p:txBody>
      </p:sp>
      <p:sp>
        <p:nvSpPr>
          <p:cNvPr id="14" name="Rectangle 50">
            <a:extLst>
              <a:ext uri="{FF2B5EF4-FFF2-40B4-BE49-F238E27FC236}">
                <a16:creationId xmlns:a16="http://schemas.microsoft.com/office/drawing/2014/main" id="{D57B1E60-7EF4-4CBF-956C-13A31C8ACC90}"/>
              </a:ext>
            </a:extLst>
          </p:cNvPr>
          <p:cNvSpPr>
            <a:spLocks noChangeArrowheads="1"/>
          </p:cNvSpPr>
          <p:nvPr/>
        </p:nvSpPr>
        <p:spPr bwMode="auto">
          <a:xfrm>
            <a:off x="6478683" y="3384148"/>
            <a:ext cx="3133816" cy="91440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cs typeface="+mn-cs"/>
              </a:rPr>
              <a:t>BSC</a:t>
            </a:r>
            <a:endPar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cs typeface="+mn-cs"/>
            </a:endParaRP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mn-cs"/>
              </a:rPr>
              <a:t>(n = </a:t>
            </a:r>
            <a:r>
              <a:rPr lang="en-US" altLang="en-US" sz="1600" b="0" dirty="0">
                <a:solidFill>
                  <a:srgbClr val="FFFFFF"/>
                </a:solidFill>
                <a:latin typeface="Calibri" panose="020F0502020204030204" pitchFamily="34" charset="0"/>
                <a:cs typeface="+mn-cs"/>
              </a:rPr>
              <a:t>498</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mn-cs"/>
              </a:rPr>
              <a:t>) </a:t>
            </a:r>
          </a:p>
        </p:txBody>
      </p:sp>
      <p:sp>
        <p:nvSpPr>
          <p:cNvPr id="15" name="Text Box 232">
            <a:extLst>
              <a:ext uri="{FF2B5EF4-FFF2-40B4-BE49-F238E27FC236}">
                <a16:creationId xmlns:a16="http://schemas.microsoft.com/office/drawing/2014/main" id="{9FF03053-939B-4D2F-BAA0-CECE136974F8}"/>
              </a:ext>
            </a:extLst>
          </p:cNvPr>
          <p:cNvSpPr txBox="1">
            <a:spLocks noChangeArrowheads="1"/>
          </p:cNvSpPr>
          <p:nvPr/>
        </p:nvSpPr>
        <p:spPr bwMode="auto">
          <a:xfrm>
            <a:off x="10064624" y="2693784"/>
            <a:ext cx="1462815" cy="13234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nchor="b">
            <a:spAutoFit/>
          </a:bodyPr>
          <a:lstStyle>
            <a:lvl1pPr>
              <a:spcBef>
                <a:spcPct val="20000"/>
              </a:spcBef>
              <a:buClr>
                <a:srgbClr val="00BCB5"/>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Font typeface="Arial" panose="020B0604020202020204" pitchFamily="34" charset="0"/>
              <a:buChar char="–"/>
              <a:defRPr sz="1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BCB5"/>
              </a:buClr>
              <a:buFont typeface="Arial" panose="020B0604020202020204" pitchFamily="34" charset="0"/>
              <a:buChar char="•"/>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9pPr>
          </a:lstStyle>
          <a:p>
            <a:pPr marL="0" marR="0" lvl="0" indent="0" algn="ctr" defTabSz="121917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i="1" u="none" strike="noStrike" kern="1200" cap="none" spc="0" normalizeH="0" baseline="0" noProof="0" dirty="0">
                <a:ln>
                  <a:noFill/>
                </a:ln>
                <a:solidFill>
                  <a:srgbClr val="070605"/>
                </a:solidFill>
                <a:effectLst/>
                <a:uLnTx/>
                <a:uFillTx/>
                <a:latin typeface="Calibri" panose="020F0502020204030204" pitchFamily="34" charset="0"/>
                <a:cs typeface="Calibri" panose="020F0502020204030204" pitchFamily="34" charset="0"/>
              </a:rPr>
              <a:t>Survival </a:t>
            </a:r>
            <a:br>
              <a:rPr kumimoji="0" lang="en-US" altLang="en-US" i="1" u="none" strike="noStrike" kern="1200" cap="none" spc="0" normalizeH="0" baseline="0" noProof="0" dirty="0">
                <a:ln>
                  <a:noFill/>
                </a:ln>
                <a:solidFill>
                  <a:srgbClr val="070605"/>
                </a:solidFill>
                <a:effectLst/>
                <a:uLnTx/>
                <a:uFillTx/>
                <a:latin typeface="Calibri" panose="020F0502020204030204" pitchFamily="34" charset="0"/>
                <a:cs typeface="Calibri" panose="020F0502020204030204" pitchFamily="34" charset="0"/>
              </a:rPr>
            </a:br>
            <a:r>
              <a:rPr kumimoji="0" lang="en-US" altLang="en-US" i="1" u="none" strike="noStrike" kern="1200" cap="none" spc="0" normalizeH="0" baseline="0" noProof="0" dirty="0">
                <a:ln>
                  <a:noFill/>
                </a:ln>
                <a:solidFill>
                  <a:srgbClr val="070605"/>
                </a:solidFill>
                <a:effectLst/>
                <a:uLnTx/>
                <a:uFillTx/>
                <a:latin typeface="Calibri" panose="020F0502020204030204" pitchFamily="34" charset="0"/>
                <a:cs typeface="Calibri" panose="020F0502020204030204" pitchFamily="34" charset="0"/>
              </a:rPr>
              <a:t>follow-up</a:t>
            </a:r>
          </a:p>
          <a:p>
            <a:pPr marL="0" marR="0" lvl="0" indent="0" algn="ctr" defTabSz="1219170" rtl="0" eaLnBrk="1" fontAlgn="auto" latinLnBrk="0" hangingPunct="1">
              <a:lnSpc>
                <a:spcPct val="100000"/>
              </a:lnSpc>
              <a:spcBef>
                <a:spcPct val="0"/>
              </a:spcBef>
              <a:spcAft>
                <a:spcPts val="0"/>
              </a:spcAft>
              <a:buClrTx/>
              <a:buSzTx/>
              <a:buFont typeface="Arial" panose="020B0604020202020204" pitchFamily="34" charset="0"/>
              <a:buNone/>
              <a:tabLst/>
              <a:defRPr/>
            </a:pPr>
            <a:endParaRPr lang="en-US" altLang="en-US" i="1" dirty="0">
              <a:solidFill>
                <a:srgbClr val="070605"/>
              </a:solidFill>
              <a:latin typeface="Calibri" panose="020F0502020204030204" pitchFamily="34" charset="0"/>
              <a:cs typeface="Calibri" panose="020F0502020204030204" pitchFamily="34" charset="0"/>
            </a:endParaRPr>
          </a:p>
          <a:p>
            <a:pPr marL="0" marR="0" lvl="0" indent="0" algn="ctr" defTabSz="121917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i="1" u="none" strike="noStrike" kern="1200" cap="none" spc="0" normalizeH="0" baseline="0" noProof="0" dirty="0">
                <a:ln>
                  <a:noFill/>
                </a:ln>
                <a:solidFill>
                  <a:srgbClr val="070605"/>
                </a:solidFill>
                <a:effectLst/>
                <a:uLnTx/>
                <a:uFillTx/>
                <a:latin typeface="Calibri" panose="020F0502020204030204" pitchFamily="34" charset="0"/>
                <a:cs typeface="Calibri" panose="020F0502020204030204" pitchFamily="34" charset="0"/>
              </a:rPr>
              <a:t>No crossover allowed</a:t>
            </a:r>
          </a:p>
        </p:txBody>
      </p:sp>
      <p:sp>
        <p:nvSpPr>
          <p:cNvPr id="16" name="Rectangle 15">
            <a:extLst>
              <a:ext uri="{FF2B5EF4-FFF2-40B4-BE49-F238E27FC236}">
                <a16:creationId xmlns:a16="http://schemas.microsoft.com/office/drawing/2014/main" id="{A4C0B8D7-4C9E-486A-A43E-4D6501B79FB1}"/>
              </a:ext>
            </a:extLst>
          </p:cNvPr>
          <p:cNvSpPr/>
          <p:nvPr/>
        </p:nvSpPr>
        <p:spPr>
          <a:xfrm>
            <a:off x="2945228" y="1828800"/>
            <a:ext cx="6274972" cy="523220"/>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Stratification by sex, stage (IB vs II vs IIIA), histology, PD-L1 tumor expression per SP142 assay (TC2/3 and any IC vs TC0/1 and IC2/3 vs TC0/1 and IC0/1)</a:t>
            </a:r>
          </a:p>
        </p:txBody>
      </p:sp>
      <p:cxnSp>
        <p:nvCxnSpPr>
          <p:cNvPr id="17" name="Straight Arrow Connector 16">
            <a:extLst>
              <a:ext uri="{FF2B5EF4-FFF2-40B4-BE49-F238E27FC236}">
                <a16:creationId xmlns:a16="http://schemas.microsoft.com/office/drawing/2014/main" id="{9F9FC6C5-C998-4D0C-A25A-35DF245E48F4}"/>
              </a:ext>
            </a:extLst>
          </p:cNvPr>
          <p:cNvCxnSpPr>
            <a:cxnSpLocks/>
          </p:cNvCxnSpPr>
          <p:nvPr/>
        </p:nvCxnSpPr>
        <p:spPr bwMode="auto">
          <a:xfrm>
            <a:off x="6044957" y="2407827"/>
            <a:ext cx="0" cy="548640"/>
          </a:xfrm>
          <a:prstGeom prst="straightConnector1">
            <a:avLst/>
          </a:prstGeom>
          <a:noFill/>
          <a:ln w="28575" cap="flat" cmpd="sng" algn="ctr">
            <a:solidFill>
              <a:schemeClr val="bg1"/>
            </a:solidFill>
            <a:prstDash val="solid"/>
            <a:round/>
            <a:headEnd type="none" w="med" len="med"/>
            <a:tailEnd type="triangle"/>
          </a:ln>
          <a:effectLst/>
        </p:spPr>
      </p:cxnSp>
      <p:cxnSp>
        <p:nvCxnSpPr>
          <p:cNvPr id="18" name="Straight Arrow Connector 17">
            <a:extLst>
              <a:ext uri="{FF2B5EF4-FFF2-40B4-BE49-F238E27FC236}">
                <a16:creationId xmlns:a16="http://schemas.microsoft.com/office/drawing/2014/main" id="{D49A8E93-9439-4AE0-989F-6A63CA6B49E6}"/>
              </a:ext>
            </a:extLst>
          </p:cNvPr>
          <p:cNvCxnSpPr/>
          <p:nvPr/>
        </p:nvCxnSpPr>
        <p:spPr bwMode="auto">
          <a:xfrm>
            <a:off x="9711697" y="3336828"/>
            <a:ext cx="458080" cy="0"/>
          </a:xfrm>
          <a:prstGeom prst="straightConnector1">
            <a:avLst/>
          </a:prstGeom>
          <a:noFill/>
          <a:ln w="28575" cap="flat" cmpd="sng" algn="ctr">
            <a:solidFill>
              <a:schemeClr val="bg1"/>
            </a:solidFill>
            <a:prstDash val="solid"/>
            <a:round/>
            <a:headEnd type="none" w="med" len="med"/>
            <a:tailEnd type="triangle"/>
          </a:ln>
          <a:effectLst/>
        </p:spPr>
      </p:cxnSp>
      <p:sp>
        <p:nvSpPr>
          <p:cNvPr id="19" name="Line 53">
            <a:extLst>
              <a:ext uri="{FF2B5EF4-FFF2-40B4-BE49-F238E27FC236}">
                <a16:creationId xmlns:a16="http://schemas.microsoft.com/office/drawing/2014/main" id="{799562AA-AB82-4D1E-A8EC-27DD7BD0B017}"/>
              </a:ext>
            </a:extLst>
          </p:cNvPr>
          <p:cNvSpPr>
            <a:spLocks noChangeShapeType="1"/>
          </p:cNvSpPr>
          <p:nvPr/>
        </p:nvSpPr>
        <p:spPr bwMode="auto">
          <a:xfrm>
            <a:off x="5733807" y="3353085"/>
            <a:ext cx="622300" cy="350837"/>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20" name="Line 54">
            <a:extLst>
              <a:ext uri="{FF2B5EF4-FFF2-40B4-BE49-F238E27FC236}">
                <a16:creationId xmlns:a16="http://schemas.microsoft.com/office/drawing/2014/main" id="{2BCCC2B3-23DC-48E6-A63E-B6B91958AECB}"/>
              </a:ext>
            </a:extLst>
          </p:cNvPr>
          <p:cNvSpPr>
            <a:spLocks noChangeShapeType="1"/>
          </p:cNvSpPr>
          <p:nvPr/>
        </p:nvSpPr>
        <p:spPr bwMode="auto">
          <a:xfrm flipV="1">
            <a:off x="5733807" y="2954373"/>
            <a:ext cx="622300" cy="347662"/>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21" name="Rectangle 20">
            <a:extLst>
              <a:ext uri="{FF2B5EF4-FFF2-40B4-BE49-F238E27FC236}">
                <a16:creationId xmlns:a16="http://schemas.microsoft.com/office/drawing/2014/main" id="{000B730F-7A2E-46E9-B71B-32EB8A9B080D}"/>
              </a:ext>
            </a:extLst>
          </p:cNvPr>
          <p:cNvSpPr/>
          <p:nvPr/>
        </p:nvSpPr>
        <p:spPr bwMode="auto">
          <a:xfrm>
            <a:off x="3407358" y="2815773"/>
            <a:ext cx="2194560" cy="1041975"/>
          </a:xfrm>
          <a:prstGeom prst="rect">
            <a:avLst/>
          </a:prstGeom>
          <a:solidFill>
            <a:schemeClr val="bg2"/>
          </a:solidFill>
          <a:ln w="28575">
            <a:noFill/>
            <a:round/>
            <a:headEnd/>
            <a:tailEnd/>
          </a:ln>
        </p:spPr>
        <p:txBody>
          <a:bodyPr rtlCol="0" anchor="ctr"/>
          <a:lstStyle/>
          <a:p>
            <a:pPr algn="ctr"/>
            <a:r>
              <a:rPr lang="en-US" sz="1600" b="1" dirty="0">
                <a:latin typeface="Calibri" panose="020F0502020204030204" pitchFamily="34" charset="0"/>
              </a:rPr>
              <a:t>Adjuvant chemotherapy*</a:t>
            </a:r>
            <a:endParaRPr lang="en-US" sz="1600" b="1" baseline="30000" dirty="0">
              <a:latin typeface="Calibri" panose="020F0502020204030204" pitchFamily="34" charset="0"/>
            </a:endParaRPr>
          </a:p>
          <a:p>
            <a:pPr algn="ctr"/>
            <a:r>
              <a:rPr lang="en-US" sz="1600" b="0" dirty="0">
                <a:latin typeface="Calibri" panose="020F0502020204030204" pitchFamily="34" charset="0"/>
              </a:rPr>
              <a:t>for 1-4 cycles</a:t>
            </a:r>
          </a:p>
          <a:p>
            <a:pPr algn="ctr"/>
            <a:r>
              <a:rPr lang="en-US" sz="1600" b="0" dirty="0">
                <a:latin typeface="Calibri" panose="020F0502020204030204" pitchFamily="34" charset="0"/>
              </a:rPr>
              <a:t>(n = 1269)</a:t>
            </a:r>
          </a:p>
        </p:txBody>
      </p:sp>
      <p:cxnSp>
        <p:nvCxnSpPr>
          <p:cNvPr id="22" name="Straight Arrow Connector 21">
            <a:extLst>
              <a:ext uri="{FF2B5EF4-FFF2-40B4-BE49-F238E27FC236}">
                <a16:creationId xmlns:a16="http://schemas.microsoft.com/office/drawing/2014/main" id="{E9E1B6A0-2461-4B9A-A3B5-113821CAB132}"/>
              </a:ext>
            </a:extLst>
          </p:cNvPr>
          <p:cNvCxnSpPr/>
          <p:nvPr/>
        </p:nvCxnSpPr>
        <p:spPr bwMode="auto">
          <a:xfrm>
            <a:off x="2807527" y="3335382"/>
            <a:ext cx="458080" cy="0"/>
          </a:xfrm>
          <a:prstGeom prst="straightConnector1">
            <a:avLst/>
          </a:prstGeom>
          <a:noFill/>
          <a:ln w="28575" cap="flat" cmpd="sng" algn="ctr">
            <a:solidFill>
              <a:schemeClr val="bg1"/>
            </a:solidFill>
            <a:prstDash val="solid"/>
            <a:round/>
            <a:headEnd type="none" w="med" len="med"/>
            <a:tailEnd type="triangle"/>
          </a:ln>
          <a:effectLst/>
        </p:spPr>
      </p:cxnSp>
      <p:sp>
        <p:nvSpPr>
          <p:cNvPr id="23" name="TextBox 22">
            <a:extLst>
              <a:ext uri="{FF2B5EF4-FFF2-40B4-BE49-F238E27FC236}">
                <a16:creationId xmlns:a16="http://schemas.microsoft.com/office/drawing/2014/main" id="{F7EBFAEB-7EFD-4D5E-963A-BBB52AC5B763}"/>
              </a:ext>
            </a:extLst>
          </p:cNvPr>
          <p:cNvSpPr txBox="1"/>
          <p:nvPr/>
        </p:nvSpPr>
        <p:spPr bwMode="auto">
          <a:xfrm>
            <a:off x="2971800" y="3839955"/>
            <a:ext cx="29932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400" b="0" dirty="0">
                <a:solidFill>
                  <a:schemeClr val="bg1"/>
                </a:solidFill>
                <a:latin typeface="Calibri" panose="020F0502020204030204" pitchFamily="34" charset="0"/>
              </a:rPr>
              <a:t>*Cisplatin + pemetrexed, gemcitabine, docetaxel, or vinorelbine. </a:t>
            </a:r>
            <a:endParaRPr lang="en-US" sz="1400" dirty="0">
              <a:solidFill>
                <a:schemeClr val="bg1"/>
              </a:solidFill>
            </a:endParaRPr>
          </a:p>
        </p:txBody>
      </p:sp>
    </p:spTree>
    <p:extLst>
      <p:ext uri="{BB962C8B-B14F-4D97-AF65-F5344CB8AC3E}">
        <p14:creationId xmlns:p14="http://schemas.microsoft.com/office/powerpoint/2010/main" val="1664901278"/>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IMpower010: Baseline Characteristics</a:t>
            </a:r>
            <a:br>
              <a:rPr lang="en-US" dirty="0"/>
            </a:br>
            <a:endParaRPr lang="en-US" dirty="0"/>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03537" y="636812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rgbClr val="455560"/>
                </a:solidFill>
                <a:latin typeface="Calibri" panose="020F0502020204030204" pitchFamily="34" charset="0"/>
              </a:rPr>
              <a:t>Wakelee. ASCO 2021. Abstr 8500.</a:t>
            </a:r>
            <a:endParaRPr lang="en-US" altLang="en-US" sz="1200" b="0" dirty="0">
              <a:solidFill>
                <a:srgbClr val="455560"/>
              </a:solidFill>
              <a:latin typeface="Calibri" panose="020F0502020204030204" pitchFamily="34" charset="0"/>
            </a:endParaRPr>
          </a:p>
        </p:txBody>
      </p:sp>
      <p:grpSp>
        <p:nvGrpSpPr>
          <p:cNvPr id="5" name="Group 7">
            <a:extLst>
              <a:ext uri="{FF2B5EF4-FFF2-40B4-BE49-F238E27FC236}">
                <a16:creationId xmlns:a16="http://schemas.microsoft.com/office/drawing/2014/main" id="{01485265-D246-435C-8107-60F526583E9A}"/>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EB014F65-0BF1-4905-8CE0-F1FBFF9C6AA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5215E656-30AF-4CC6-A411-591AC4BBBF1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9" name="Group 3">
            <a:extLst>
              <a:ext uri="{FF2B5EF4-FFF2-40B4-BE49-F238E27FC236}">
                <a16:creationId xmlns:a16="http://schemas.microsoft.com/office/drawing/2014/main" id="{A49DDF04-0BDB-914D-8AA1-3BDB2A923563}"/>
              </a:ext>
            </a:extLst>
          </p:cNvPr>
          <p:cNvGraphicFramePr>
            <a:graphicFrameLocks/>
          </p:cNvGraphicFramePr>
          <p:nvPr>
            <p:extLst>
              <p:ext uri="{D42A27DB-BD31-4B8C-83A1-F6EECF244321}">
                <p14:modId xmlns:p14="http://schemas.microsoft.com/office/powerpoint/2010/main" val="2846438367"/>
              </p:ext>
            </p:extLst>
          </p:nvPr>
        </p:nvGraphicFramePr>
        <p:xfrm>
          <a:off x="719138" y="876441"/>
          <a:ext cx="10735059" cy="5180194"/>
        </p:xfrm>
        <a:graphic>
          <a:graphicData uri="http://schemas.openxmlformats.org/drawingml/2006/table">
            <a:tbl>
              <a:tblPr/>
              <a:tblGrid>
                <a:gridCol w="1992150">
                  <a:extLst>
                    <a:ext uri="{9D8B030D-6E8A-4147-A177-3AD203B41FA5}">
                      <a16:colId xmlns:a16="http://schemas.microsoft.com/office/drawing/2014/main" val="20000"/>
                    </a:ext>
                  </a:extLst>
                </a:gridCol>
                <a:gridCol w="1248987">
                  <a:extLst>
                    <a:ext uri="{9D8B030D-6E8A-4147-A177-3AD203B41FA5}">
                      <a16:colId xmlns:a16="http://schemas.microsoft.com/office/drawing/2014/main" val="20001"/>
                    </a:ext>
                  </a:extLst>
                </a:gridCol>
                <a:gridCol w="1248987">
                  <a:extLst>
                    <a:ext uri="{9D8B030D-6E8A-4147-A177-3AD203B41FA5}">
                      <a16:colId xmlns:a16="http://schemas.microsoft.com/office/drawing/2014/main" val="20002"/>
                    </a:ext>
                  </a:extLst>
                </a:gridCol>
                <a:gridCol w="1248987">
                  <a:extLst>
                    <a:ext uri="{9D8B030D-6E8A-4147-A177-3AD203B41FA5}">
                      <a16:colId xmlns:a16="http://schemas.microsoft.com/office/drawing/2014/main" val="20003"/>
                    </a:ext>
                  </a:extLst>
                </a:gridCol>
                <a:gridCol w="1248987">
                  <a:extLst>
                    <a:ext uri="{9D8B030D-6E8A-4147-A177-3AD203B41FA5}">
                      <a16:colId xmlns:a16="http://schemas.microsoft.com/office/drawing/2014/main" val="1482594300"/>
                    </a:ext>
                  </a:extLst>
                </a:gridCol>
                <a:gridCol w="1248987">
                  <a:extLst>
                    <a:ext uri="{9D8B030D-6E8A-4147-A177-3AD203B41FA5}">
                      <a16:colId xmlns:a16="http://schemas.microsoft.com/office/drawing/2014/main" val="1736839769"/>
                    </a:ext>
                  </a:extLst>
                </a:gridCol>
                <a:gridCol w="1248987">
                  <a:extLst>
                    <a:ext uri="{9D8B030D-6E8A-4147-A177-3AD203B41FA5}">
                      <a16:colId xmlns:a16="http://schemas.microsoft.com/office/drawing/2014/main" val="1584285277"/>
                    </a:ext>
                  </a:extLst>
                </a:gridCol>
                <a:gridCol w="1248987">
                  <a:extLst>
                    <a:ext uri="{9D8B030D-6E8A-4147-A177-3AD203B41FA5}">
                      <a16:colId xmlns:a16="http://schemas.microsoft.com/office/drawing/2014/main" val="293477700"/>
                    </a:ext>
                  </a:extLst>
                </a:gridCol>
              </a:tblGrid>
              <a:tr h="240482">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rowSpan="2">
                  <a:txBody>
                    <a:bodyPr/>
                    <a:lstStyle/>
                    <a:p>
                      <a:pPr marL="0" marR="0" algn="ctr">
                        <a:lnSpc>
                          <a:spcPct val="10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All Randomized</a:t>
                      </a:r>
                    </a:p>
                    <a:p>
                      <a:pPr marL="0" marR="0" algn="ctr">
                        <a:lnSpc>
                          <a:spcPct val="10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1005)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algn="ctr">
                        <a:lnSpc>
                          <a:spcPct val="10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Stage II-IIIA With PD-L1 TC ≥1%</a:t>
                      </a:r>
                    </a:p>
                  </a:txBody>
                  <a:tcPr marL="2243" marR="2243" marT="0" marB="0"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indent="82550" algn="ctr">
                        <a:lnSpc>
                          <a:spcPct val="10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All Randomized Stage II-IIIA</a:t>
                      </a:r>
                    </a:p>
                  </a:txBody>
                  <a:tcPr marL="2243" marR="2243"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algn="ctr">
                        <a:lnSpc>
                          <a:spcPct val="10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ITT Stage IB-IIIA</a:t>
                      </a:r>
                    </a:p>
                  </a:txBody>
                  <a:tcPr marL="2243" marR="2243" marT="0" marB="0"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52560228"/>
                  </a:ext>
                </a:extLst>
              </a:tr>
              <a:tr h="460026">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vMerge="1">
                  <a:txBody>
                    <a:bodyPr/>
                    <a:lstStyle/>
                    <a:p>
                      <a:endParaRPr lang="en-GB"/>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Atezo </a:t>
                      </a:r>
                      <a:b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248)</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BSC </a:t>
                      </a:r>
                      <a:b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228)</a:t>
                      </a:r>
                    </a:p>
                  </a:txBody>
                  <a:tcPr marL="2243" marR="2243" marT="0" marB="0"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Atezo </a:t>
                      </a:r>
                      <a:b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442)</a:t>
                      </a:r>
                    </a:p>
                  </a:txBody>
                  <a:tcPr marL="2243" marR="2243" marT="0" marB="0"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BSC </a:t>
                      </a:r>
                      <a:b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440)</a:t>
                      </a:r>
                    </a:p>
                  </a:txBody>
                  <a:tcPr marL="2243" marR="2243" marT="0" marB="0"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Atezo </a:t>
                      </a:r>
                      <a:b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507)</a:t>
                      </a:r>
                    </a:p>
                  </a:txBody>
                  <a:tcPr marL="2243" marR="2243" marT="0" marB="0"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BSC </a:t>
                      </a:r>
                      <a:b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498)</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76144">
                <a:tc>
                  <a:txBody>
                    <a:bodyPr/>
                    <a:lstStyle/>
                    <a:p>
                      <a:pPr marL="0" marR="0" indent="-209550">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Median age, yr (range)*</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09550" marR="0" indent="-20955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62 (26-84)</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61 (34-82)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62 (26-84)</a:t>
                      </a:r>
                    </a:p>
                  </a:txBody>
                  <a:tcPr marL="2243" marR="2243" marT="0" marB="0"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62 (33-82)</a:t>
                      </a:r>
                    </a:p>
                  </a:txBody>
                  <a:tcPr marL="2243" marR="2243" marT="0" marB="0"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62 (26-84)</a:t>
                      </a:r>
                    </a:p>
                  </a:txBody>
                  <a:tcPr marL="2243" marR="2243" marT="0" marB="0"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62 (33-83)</a:t>
                      </a:r>
                    </a:p>
                  </a:txBody>
                  <a:tcPr marL="2243" marR="2243" marT="0" marB="0"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62 (26-84)</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40482">
                <a:tc>
                  <a:txBody>
                    <a:bodyPr/>
                    <a:lstStyle/>
                    <a:p>
                      <a:pPr marL="0" marR="0">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Male, n (%)</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672 (66.9)</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171 (69.0)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147 (64.5)</a:t>
                      </a:r>
                    </a:p>
                  </a:txBody>
                  <a:tcPr marL="2243" marR="2243" marT="0" marB="0"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295 (66.7)</a:t>
                      </a:r>
                    </a:p>
                  </a:txBody>
                  <a:tcPr marL="2243" marR="2243" marT="0" marB="0"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294 (66.8)</a:t>
                      </a:r>
                    </a:p>
                  </a:txBody>
                  <a:tcPr marL="2243" marR="2243" marT="0" marB="0"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337 (66.5)</a:t>
                      </a:r>
                    </a:p>
                  </a:txBody>
                  <a:tcPr marL="2243" marR="2243" marT="0" marB="0"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335 (67.3)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9048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Race,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indent="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738 (73.4)</a:t>
                      </a:r>
                    </a:p>
                    <a:p>
                      <a:pPr marL="0" marR="0" indent="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242 (24.1)</a:t>
                      </a:r>
                    </a:p>
                    <a:p>
                      <a:pPr marL="0" marR="0" indent="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 (2.5)</a:t>
                      </a:r>
                    </a:p>
                  </a:txBody>
                  <a:tcPr marL="2243" marR="2243"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162 (65.3)</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78 (31.5)</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(3.2)</a:t>
                      </a:r>
                    </a:p>
                  </a:txBody>
                  <a:tcPr marL="2243" marR="2243"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166 (72.8)</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56 (24.6)</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(2.6)</a:t>
                      </a:r>
                    </a:p>
                  </a:txBody>
                  <a:tcPr marL="2243" marR="2243" marT="0" marB="0" anchor="b">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307 (69.5)</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121 (27.4)</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(3.2)</a:t>
                      </a:r>
                    </a:p>
                  </a:txBody>
                  <a:tcPr marL="2243" marR="2243" marT="0" marB="0" anchor="b">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324 (73.6)</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106 (24.1)</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(2.3)</a:t>
                      </a:r>
                    </a:p>
                  </a:txBody>
                  <a:tcPr marL="2243" marR="2243" marT="0" marB="0" anchor="b">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362 (71.4)</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130 (25.6)</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 (3.0)</a:t>
                      </a:r>
                    </a:p>
                  </a:txBody>
                  <a:tcPr marL="2243" marR="2243" marT="0" marB="0" anchor="b">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376 (75.5)</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112 (22.5)</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(2.0)</a:t>
                      </a:r>
                    </a:p>
                  </a:txBody>
                  <a:tcPr marL="2243" marR="2243"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9082492"/>
                  </a:ext>
                </a:extLst>
              </a:tr>
              <a:tr h="2918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0,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indent="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556 (55.3)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140 (56.5)</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125 (54.8)</a:t>
                      </a:r>
                    </a:p>
                  </a:txBody>
                  <a:tcPr marL="2243" marR="2243" marT="0" marB="0"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239 (54.1)</a:t>
                      </a:r>
                    </a:p>
                  </a:txBody>
                  <a:tcPr marL="2243" marR="2243" marT="0" marB="0"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252 (57.3)</a:t>
                      </a:r>
                    </a:p>
                  </a:txBody>
                  <a:tcPr marL="2243" marR="2243" marT="0" marB="0"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273 (53.8)</a:t>
                      </a:r>
                    </a:p>
                  </a:txBody>
                  <a:tcPr marL="2243" marR="2243" marT="0" marB="0"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283 (56.8)</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918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Nonsquamous, n (%)</a:t>
                      </a:r>
                    </a:p>
                  </a:txBody>
                  <a:tcPr marL="121699" marR="121699" marT="45728" marB="45728" anchor="ctr" horzOverflow="overflow">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0" marR="0" indent="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659 (65.6)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152 (61.3)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143 (62.7)</a:t>
                      </a:r>
                    </a:p>
                  </a:txBody>
                  <a:tcPr marL="2243" marR="2243" marT="0" marB="0"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292 (66.1)</a:t>
                      </a:r>
                    </a:p>
                  </a:txBody>
                  <a:tcPr marL="2243" marR="2243" marT="0" marB="0"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296 (67.3)</a:t>
                      </a:r>
                    </a:p>
                  </a:txBody>
                  <a:tcPr marL="2243" marR="2243" marT="0" marB="0"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328 (64.7)</a:t>
                      </a:r>
                    </a:p>
                  </a:txBody>
                  <a:tcPr marL="2243" marR="2243" marT="0" marB="0"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331 (66.5)</a:t>
                      </a:r>
                    </a:p>
                  </a:txBody>
                  <a:tcPr marL="2243" marR="2243" marT="0" marB="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29692632"/>
                  </a:ext>
                </a:extLst>
              </a:tr>
              <a:tr h="11091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Stage,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123 (12.2)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295 (29.4)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174 (17.3)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413 (41.1)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85 (34.3)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 (18.5)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117 (47.2)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 (33.3)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(16.2)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115 (50.4)</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147 (33.3)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 (20.4)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205 (46.4)</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148 (33.6)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84 (19.1)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208 (47.3)</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(12.8)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147 (29.0)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 (17.8)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205 (40.4)</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 (11.6)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148 (29.7)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84 (16.9)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208 (41.8)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52733407"/>
                  </a:ext>
                </a:extLst>
              </a:tr>
              <a:tr h="2918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Never smoker, n (%)</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828800" rtl="0" eaLnBrk="1" fontAlgn="auto" latinLnBrk="0" hangingPunct="1">
                        <a:lnSpc>
                          <a:spcPct val="100000"/>
                        </a:lnSpc>
                        <a:spcBef>
                          <a:spcPts val="0"/>
                        </a:spcBef>
                        <a:spcAft>
                          <a:spcPts val="0"/>
                        </a:spcAft>
                        <a:buClrTx/>
                        <a:buSzTx/>
                        <a:buFontTx/>
                        <a:buNone/>
                        <a:tabLst>
                          <a:tab pos="1313815" algn="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222 (22.1)</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51 (20.6)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41 (18.0)</a:t>
                      </a:r>
                    </a:p>
                  </a:txBody>
                  <a:tcPr marL="2243" marR="2243" marT="0" marB="0"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100 (22.6)</a:t>
                      </a:r>
                    </a:p>
                  </a:txBody>
                  <a:tcPr marL="2243" marR="2243" marT="0" marB="0"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96 (21.8)</a:t>
                      </a:r>
                    </a:p>
                  </a:txBody>
                  <a:tcPr marL="2243" marR="2243" marT="0" marB="0"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114 (22.5)</a:t>
                      </a:r>
                    </a:p>
                  </a:txBody>
                  <a:tcPr marL="2243" marR="2243" marT="0" marB="0"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108 (21.7)</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68503624"/>
                  </a:ext>
                </a:extLst>
              </a:tr>
              <a:tr h="2918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PD-L1 TC ≥1%,</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n (%)</a:t>
                      </a:r>
                    </a:p>
                  </a:txBody>
                  <a:tcPr marL="121699" marR="121699" marT="45728" marB="45728" anchor="ctr" horzOverflow="overflow">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1828800" rtl="0" eaLnBrk="1" fontAlgn="auto" latinLnBrk="0" hangingPunct="1">
                        <a:lnSpc>
                          <a:spcPct val="100000"/>
                        </a:lnSpc>
                        <a:spcBef>
                          <a:spcPts val="0"/>
                        </a:spcBef>
                        <a:spcAft>
                          <a:spcPts val="0"/>
                        </a:spcAft>
                        <a:buClrTx/>
                        <a:buSzTx/>
                        <a:buFontTx/>
                        <a:buNone/>
                        <a:tabLst>
                          <a:tab pos="1313815" algn="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535 (54.6)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248 (100)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228 (100)</a:t>
                      </a:r>
                    </a:p>
                  </a:txBody>
                  <a:tcPr marL="2243" marR="2243" marT="0" marB="0"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248 (57.8)</a:t>
                      </a:r>
                    </a:p>
                  </a:txBody>
                  <a:tcPr marL="2243" marR="2243" marT="0" marB="0"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228 (53.0)</a:t>
                      </a:r>
                    </a:p>
                  </a:txBody>
                  <a:tcPr marL="2243" marR="2243" marT="0" marB="0"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283 (57.4)</a:t>
                      </a:r>
                    </a:p>
                  </a:txBody>
                  <a:tcPr marL="2243" marR="2243" marT="0" marB="0"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252 (51.9)</a:t>
                      </a:r>
                    </a:p>
                  </a:txBody>
                  <a:tcPr marL="2243" marR="2243" marT="0" marB="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62756153"/>
                  </a:ext>
                </a:extLst>
              </a:tr>
              <a:tr h="2918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EGFR</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positive,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117 (11.6)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 (9.3)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 (8.8)</a:t>
                      </a:r>
                    </a:p>
                  </a:txBody>
                  <a:tcPr marL="2243" marR="2243" marT="0" marB="0"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49 (11.1)</a:t>
                      </a:r>
                    </a:p>
                  </a:txBody>
                  <a:tcPr marL="2243" marR="2243" marT="0" marB="0"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60 (13.6)</a:t>
                      </a:r>
                    </a:p>
                  </a:txBody>
                  <a:tcPr marL="2243" marR="2243" marT="0" marB="0"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53 (10.5)</a:t>
                      </a:r>
                    </a:p>
                  </a:txBody>
                  <a:tcPr marL="2243" marR="2243" marT="0" marB="0"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64 (12.9)</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65149134"/>
                  </a:ext>
                </a:extLst>
              </a:tr>
              <a:tr h="2918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ALK</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positive,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 (3.3)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(4.8)</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(4.8)</a:t>
                      </a:r>
                    </a:p>
                  </a:txBody>
                  <a:tcPr marL="2243" marR="2243" marT="0" marB="0"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(3.2)</a:t>
                      </a:r>
                    </a:p>
                  </a:txBody>
                  <a:tcPr marL="2243" marR="2243" marT="0" marB="0"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 (3.9)</a:t>
                      </a:r>
                    </a:p>
                  </a:txBody>
                  <a:tcPr marL="2243" marR="2243" marT="0" marB="0"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 (3.0)</a:t>
                      </a:r>
                    </a:p>
                  </a:txBody>
                  <a:tcPr marL="2243" marR="2243" marT="0" marB="0"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 (3.6)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38105902"/>
                  </a:ext>
                </a:extLst>
              </a:tr>
            </a:tbl>
          </a:graphicData>
        </a:graphic>
      </p:graphicFrame>
      <p:sp>
        <p:nvSpPr>
          <p:cNvPr id="8" name="TextBox 7">
            <a:extLst>
              <a:ext uri="{FF2B5EF4-FFF2-40B4-BE49-F238E27FC236}">
                <a16:creationId xmlns:a16="http://schemas.microsoft.com/office/drawing/2014/main" id="{C933226A-7F5F-469D-B2FD-852A16D2572B}"/>
              </a:ext>
            </a:extLst>
          </p:cNvPr>
          <p:cNvSpPr txBox="1"/>
          <p:nvPr/>
        </p:nvSpPr>
        <p:spPr bwMode="auto">
          <a:xfrm>
            <a:off x="562050" y="6098103"/>
            <a:ext cx="108120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400" b="0" dirty="0">
                <a:solidFill>
                  <a:schemeClr val="bg1"/>
                </a:solidFill>
                <a:latin typeface="Calibri" panose="020F0502020204030204" pitchFamily="34" charset="0"/>
              </a:rPr>
              <a:t>*Approximately 40% of patients in each arm were ≥65 yr of age.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Remainder encompasses current/previous smokers.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By PD-L1 SP263 IHC assay.</a:t>
            </a:r>
            <a:endParaRPr lang="en-US" sz="1400" dirty="0">
              <a:solidFill>
                <a:schemeClr val="bg1"/>
              </a:solidFill>
            </a:endParaRPr>
          </a:p>
        </p:txBody>
      </p:sp>
      <p:sp>
        <p:nvSpPr>
          <p:cNvPr id="3" name="Rectangle 2">
            <a:extLst>
              <a:ext uri="{FF2B5EF4-FFF2-40B4-BE49-F238E27FC236}">
                <a16:creationId xmlns:a16="http://schemas.microsoft.com/office/drawing/2014/main" id="{E225E1DC-4476-4226-B798-E1C625513E66}"/>
              </a:ext>
            </a:extLst>
          </p:cNvPr>
          <p:cNvSpPr/>
          <p:nvPr/>
        </p:nvSpPr>
        <p:spPr bwMode="auto">
          <a:xfrm>
            <a:off x="719141" y="3914648"/>
            <a:ext cx="10735056" cy="256032"/>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701481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0" name="Straight Connector 169">
            <a:extLst>
              <a:ext uri="{FF2B5EF4-FFF2-40B4-BE49-F238E27FC236}">
                <a16:creationId xmlns:a16="http://schemas.microsoft.com/office/drawing/2014/main" id="{F4DD99EA-31E4-4E03-8BA7-234D478C4F91}"/>
              </a:ext>
            </a:extLst>
          </p:cNvPr>
          <p:cNvCxnSpPr/>
          <p:nvPr/>
        </p:nvCxnSpPr>
        <p:spPr bwMode="auto">
          <a:xfrm>
            <a:off x="2032581" y="3447387"/>
            <a:ext cx="5943600" cy="0"/>
          </a:xfrm>
          <a:prstGeom prst="line">
            <a:avLst/>
          </a:prstGeom>
          <a:noFill/>
          <a:ln w="28575" cap="flat" cmpd="sng" algn="ctr">
            <a:solidFill>
              <a:schemeClr val="tx2"/>
            </a:solidFill>
            <a:prstDash val="sysDash"/>
            <a:round/>
            <a:headEnd type="none" w="med" len="med"/>
            <a:tailEnd type="none" w="med" len="med"/>
          </a:ln>
          <a:effectLst/>
        </p:spPr>
      </p:cxnSp>
      <p:cxnSp>
        <p:nvCxnSpPr>
          <p:cNvPr id="188" name="Straight Connector 187">
            <a:extLst>
              <a:ext uri="{FF2B5EF4-FFF2-40B4-BE49-F238E27FC236}">
                <a16:creationId xmlns:a16="http://schemas.microsoft.com/office/drawing/2014/main" id="{8805BDC0-13D1-4C5B-8598-91CFAB191F1F}"/>
              </a:ext>
            </a:extLst>
          </p:cNvPr>
          <p:cNvCxnSpPr>
            <a:cxnSpLocks/>
          </p:cNvCxnSpPr>
          <p:nvPr/>
        </p:nvCxnSpPr>
        <p:spPr bwMode="auto">
          <a:xfrm rot="5400000">
            <a:off x="3410424" y="3858171"/>
            <a:ext cx="2377440" cy="0"/>
          </a:xfrm>
          <a:prstGeom prst="line">
            <a:avLst/>
          </a:prstGeom>
          <a:noFill/>
          <a:ln w="28575" cap="flat" cmpd="sng" algn="ctr">
            <a:solidFill>
              <a:schemeClr val="tx2"/>
            </a:solidFill>
            <a:prstDash val="sysDash"/>
            <a:round/>
            <a:headEnd type="none" w="med" len="med"/>
            <a:tailEnd type="none" w="med" len="med"/>
          </a:ln>
          <a:effectLst/>
        </p:spPr>
      </p:cxnSp>
      <p:cxnSp>
        <p:nvCxnSpPr>
          <p:cNvPr id="189" name="Straight Connector 188">
            <a:extLst>
              <a:ext uri="{FF2B5EF4-FFF2-40B4-BE49-F238E27FC236}">
                <a16:creationId xmlns:a16="http://schemas.microsoft.com/office/drawing/2014/main" id="{7F545D0C-FBFD-498D-A8D6-A2AADBEA3DA6}"/>
              </a:ext>
            </a:extLst>
          </p:cNvPr>
          <p:cNvCxnSpPr>
            <a:cxnSpLocks/>
          </p:cNvCxnSpPr>
          <p:nvPr/>
        </p:nvCxnSpPr>
        <p:spPr bwMode="auto">
          <a:xfrm rot="5400000">
            <a:off x="4962977" y="4124647"/>
            <a:ext cx="1828800" cy="0"/>
          </a:xfrm>
          <a:prstGeom prst="line">
            <a:avLst/>
          </a:prstGeom>
          <a:noFill/>
          <a:ln w="28575" cap="flat" cmpd="sng" algn="ctr">
            <a:solidFill>
              <a:schemeClr val="tx2"/>
            </a:solidFill>
            <a:prstDash val="sysDash"/>
            <a:round/>
            <a:headEnd type="none" w="med" len="med"/>
            <a:tailEnd type="none" w="med" len="med"/>
          </a:ln>
          <a:effectLst/>
        </p:spPr>
      </p:cxnSp>
      <p:grpSp>
        <p:nvGrpSpPr>
          <p:cNvPr id="168" name="Group 167">
            <a:extLst>
              <a:ext uri="{FF2B5EF4-FFF2-40B4-BE49-F238E27FC236}">
                <a16:creationId xmlns:a16="http://schemas.microsoft.com/office/drawing/2014/main" id="{5D403DFE-7CE4-4AA3-96E8-09C09C0F0F6B}"/>
              </a:ext>
            </a:extLst>
          </p:cNvPr>
          <p:cNvGrpSpPr/>
          <p:nvPr/>
        </p:nvGrpSpPr>
        <p:grpSpPr>
          <a:xfrm>
            <a:off x="1834900" y="5100403"/>
            <a:ext cx="6203583" cy="369332"/>
            <a:chOff x="1757470" y="5200083"/>
            <a:chExt cx="6203583" cy="369332"/>
          </a:xfrm>
        </p:grpSpPr>
        <p:sp>
          <p:nvSpPr>
            <p:cNvPr id="167" name="TextBox 166">
              <a:extLst>
                <a:ext uri="{FF2B5EF4-FFF2-40B4-BE49-F238E27FC236}">
                  <a16:creationId xmlns:a16="http://schemas.microsoft.com/office/drawing/2014/main" id="{4D70EB2A-8A33-4A5A-880F-251CF2BF24AA}"/>
                </a:ext>
              </a:extLst>
            </p:cNvPr>
            <p:cNvSpPr txBox="1"/>
            <p:nvPr/>
          </p:nvSpPr>
          <p:spPr bwMode="auto">
            <a:xfrm>
              <a:off x="7542349"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sp>
          <p:nvSpPr>
            <p:cNvPr id="147" name="TextBox 146">
              <a:extLst>
                <a:ext uri="{FF2B5EF4-FFF2-40B4-BE49-F238E27FC236}">
                  <a16:creationId xmlns:a16="http://schemas.microsoft.com/office/drawing/2014/main" id="{70459179-6D18-42D4-8F3B-7EA24FD2C376}"/>
                </a:ext>
              </a:extLst>
            </p:cNvPr>
            <p:cNvSpPr txBox="1"/>
            <p:nvPr/>
          </p:nvSpPr>
          <p:spPr bwMode="auto">
            <a:xfrm>
              <a:off x="1757470" y="520008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48" name="TextBox 147">
              <a:extLst>
                <a:ext uri="{FF2B5EF4-FFF2-40B4-BE49-F238E27FC236}">
                  <a16:creationId xmlns:a16="http://schemas.microsoft.com/office/drawing/2014/main" id="{87111E71-3FB9-4286-84DE-E9686AB7DD3A}"/>
                </a:ext>
              </a:extLst>
            </p:cNvPr>
            <p:cNvSpPr txBox="1"/>
            <p:nvPr/>
          </p:nvSpPr>
          <p:spPr bwMode="auto">
            <a:xfrm>
              <a:off x="2110856" y="520008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149" name="TextBox 148">
              <a:extLst>
                <a:ext uri="{FF2B5EF4-FFF2-40B4-BE49-F238E27FC236}">
                  <a16:creationId xmlns:a16="http://schemas.microsoft.com/office/drawing/2014/main" id="{13AE2FE0-CDDD-4D94-9E44-37DA0B70B69F}"/>
                </a:ext>
              </a:extLst>
            </p:cNvPr>
            <p:cNvSpPr txBox="1"/>
            <p:nvPr/>
          </p:nvSpPr>
          <p:spPr bwMode="auto">
            <a:xfrm>
              <a:off x="2424914" y="520008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150" name="TextBox 149">
              <a:extLst>
                <a:ext uri="{FF2B5EF4-FFF2-40B4-BE49-F238E27FC236}">
                  <a16:creationId xmlns:a16="http://schemas.microsoft.com/office/drawing/2014/main" id="{729234E2-AD5B-4C77-B4FF-101584C52723}"/>
                </a:ext>
              </a:extLst>
            </p:cNvPr>
            <p:cNvSpPr txBox="1"/>
            <p:nvPr/>
          </p:nvSpPr>
          <p:spPr bwMode="auto">
            <a:xfrm>
              <a:off x="2749649" y="520008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153" name="TextBox 152">
              <a:extLst>
                <a:ext uri="{FF2B5EF4-FFF2-40B4-BE49-F238E27FC236}">
                  <a16:creationId xmlns:a16="http://schemas.microsoft.com/office/drawing/2014/main" id="{5C260C6B-5917-4C94-BAF1-6B7CF7E68451}"/>
                </a:ext>
              </a:extLst>
            </p:cNvPr>
            <p:cNvSpPr txBox="1"/>
            <p:nvPr/>
          </p:nvSpPr>
          <p:spPr bwMode="auto">
            <a:xfrm>
              <a:off x="3007246"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154" name="TextBox 153">
              <a:extLst>
                <a:ext uri="{FF2B5EF4-FFF2-40B4-BE49-F238E27FC236}">
                  <a16:creationId xmlns:a16="http://schemas.microsoft.com/office/drawing/2014/main" id="{FC860EC5-5221-4D06-AD59-97499437D280}"/>
                </a:ext>
              </a:extLst>
            </p:cNvPr>
            <p:cNvSpPr txBox="1"/>
            <p:nvPr/>
          </p:nvSpPr>
          <p:spPr bwMode="auto">
            <a:xfrm>
              <a:off x="3331136"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155" name="TextBox 154">
              <a:extLst>
                <a:ext uri="{FF2B5EF4-FFF2-40B4-BE49-F238E27FC236}">
                  <a16:creationId xmlns:a16="http://schemas.microsoft.com/office/drawing/2014/main" id="{B733440D-1297-463C-AF89-C61CDDE859FA}"/>
                </a:ext>
              </a:extLst>
            </p:cNvPr>
            <p:cNvSpPr txBox="1"/>
            <p:nvPr/>
          </p:nvSpPr>
          <p:spPr bwMode="auto">
            <a:xfrm>
              <a:off x="3655026"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156" name="TextBox 155">
              <a:extLst>
                <a:ext uri="{FF2B5EF4-FFF2-40B4-BE49-F238E27FC236}">
                  <a16:creationId xmlns:a16="http://schemas.microsoft.com/office/drawing/2014/main" id="{6131D03C-190C-43DD-B4FA-2B856AAAB5B1}"/>
                </a:ext>
              </a:extLst>
            </p:cNvPr>
            <p:cNvSpPr txBox="1"/>
            <p:nvPr/>
          </p:nvSpPr>
          <p:spPr bwMode="auto">
            <a:xfrm>
              <a:off x="3974677"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157" name="TextBox 156">
              <a:extLst>
                <a:ext uri="{FF2B5EF4-FFF2-40B4-BE49-F238E27FC236}">
                  <a16:creationId xmlns:a16="http://schemas.microsoft.com/office/drawing/2014/main" id="{8AF58D33-19AB-43E3-A395-568CB69F94E6}"/>
                </a:ext>
              </a:extLst>
            </p:cNvPr>
            <p:cNvSpPr txBox="1"/>
            <p:nvPr/>
          </p:nvSpPr>
          <p:spPr bwMode="auto">
            <a:xfrm>
              <a:off x="4309595"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158" name="TextBox 157">
              <a:extLst>
                <a:ext uri="{FF2B5EF4-FFF2-40B4-BE49-F238E27FC236}">
                  <a16:creationId xmlns:a16="http://schemas.microsoft.com/office/drawing/2014/main" id="{6F784350-A6A4-4C21-9AB9-2847FAEDB052}"/>
                </a:ext>
              </a:extLst>
            </p:cNvPr>
            <p:cNvSpPr txBox="1"/>
            <p:nvPr/>
          </p:nvSpPr>
          <p:spPr bwMode="auto">
            <a:xfrm>
              <a:off x="4640343"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159" name="TextBox 158">
              <a:extLst>
                <a:ext uri="{FF2B5EF4-FFF2-40B4-BE49-F238E27FC236}">
                  <a16:creationId xmlns:a16="http://schemas.microsoft.com/office/drawing/2014/main" id="{96AF0368-8277-48DE-A1D0-17766A0A3591}"/>
                </a:ext>
              </a:extLst>
            </p:cNvPr>
            <p:cNvSpPr txBox="1"/>
            <p:nvPr/>
          </p:nvSpPr>
          <p:spPr bwMode="auto">
            <a:xfrm>
              <a:off x="4959225"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160" name="TextBox 159">
              <a:extLst>
                <a:ext uri="{FF2B5EF4-FFF2-40B4-BE49-F238E27FC236}">
                  <a16:creationId xmlns:a16="http://schemas.microsoft.com/office/drawing/2014/main" id="{4102072A-BBA1-4DD5-AE8E-FA42DE6BBA27}"/>
                </a:ext>
              </a:extLst>
            </p:cNvPr>
            <p:cNvSpPr txBox="1"/>
            <p:nvPr/>
          </p:nvSpPr>
          <p:spPr bwMode="auto">
            <a:xfrm>
              <a:off x="5274481"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161" name="TextBox 160">
              <a:extLst>
                <a:ext uri="{FF2B5EF4-FFF2-40B4-BE49-F238E27FC236}">
                  <a16:creationId xmlns:a16="http://schemas.microsoft.com/office/drawing/2014/main" id="{1D88E1A8-A5DF-43DE-9410-49FA773EBABA}"/>
                </a:ext>
              </a:extLst>
            </p:cNvPr>
            <p:cNvSpPr txBox="1"/>
            <p:nvPr/>
          </p:nvSpPr>
          <p:spPr bwMode="auto">
            <a:xfrm>
              <a:off x="5610325"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162" name="TextBox 161">
              <a:extLst>
                <a:ext uri="{FF2B5EF4-FFF2-40B4-BE49-F238E27FC236}">
                  <a16:creationId xmlns:a16="http://schemas.microsoft.com/office/drawing/2014/main" id="{D4E37A36-E639-4D62-B49B-58399C9A3EA8}"/>
                </a:ext>
              </a:extLst>
            </p:cNvPr>
            <p:cNvSpPr txBox="1"/>
            <p:nvPr/>
          </p:nvSpPr>
          <p:spPr bwMode="auto">
            <a:xfrm>
              <a:off x="5916984"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163" name="TextBox 162">
              <a:extLst>
                <a:ext uri="{FF2B5EF4-FFF2-40B4-BE49-F238E27FC236}">
                  <a16:creationId xmlns:a16="http://schemas.microsoft.com/office/drawing/2014/main" id="{03AF84EC-55AA-402A-A3CC-A638C957193A}"/>
                </a:ext>
              </a:extLst>
            </p:cNvPr>
            <p:cNvSpPr txBox="1"/>
            <p:nvPr/>
          </p:nvSpPr>
          <p:spPr bwMode="auto">
            <a:xfrm>
              <a:off x="6268517"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164" name="TextBox 163">
              <a:extLst>
                <a:ext uri="{FF2B5EF4-FFF2-40B4-BE49-F238E27FC236}">
                  <a16:creationId xmlns:a16="http://schemas.microsoft.com/office/drawing/2014/main" id="{E1FE14AD-CDBA-4BB8-AA6D-7C4C2C93AA0D}"/>
                </a:ext>
              </a:extLst>
            </p:cNvPr>
            <p:cNvSpPr txBox="1"/>
            <p:nvPr/>
          </p:nvSpPr>
          <p:spPr bwMode="auto">
            <a:xfrm>
              <a:off x="6578569"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sp>
          <p:nvSpPr>
            <p:cNvPr id="165" name="TextBox 164">
              <a:extLst>
                <a:ext uri="{FF2B5EF4-FFF2-40B4-BE49-F238E27FC236}">
                  <a16:creationId xmlns:a16="http://schemas.microsoft.com/office/drawing/2014/main" id="{FF1E5A77-9B87-4C14-B58C-FEAA516F3C59}"/>
                </a:ext>
              </a:extLst>
            </p:cNvPr>
            <p:cNvSpPr txBox="1"/>
            <p:nvPr/>
          </p:nvSpPr>
          <p:spPr bwMode="auto">
            <a:xfrm>
              <a:off x="6878191"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166" name="TextBox 165">
              <a:extLst>
                <a:ext uri="{FF2B5EF4-FFF2-40B4-BE49-F238E27FC236}">
                  <a16:creationId xmlns:a16="http://schemas.microsoft.com/office/drawing/2014/main" id="{F3628711-68C4-4AA2-AAA3-6F5B91D4D42E}"/>
                </a:ext>
              </a:extLst>
            </p:cNvPr>
            <p:cNvSpPr txBox="1"/>
            <p:nvPr/>
          </p:nvSpPr>
          <p:spPr bwMode="auto">
            <a:xfrm>
              <a:off x="7200611"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51</a:t>
              </a:r>
            </a:p>
          </p:txBody>
        </p:sp>
      </p:grpSp>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IMpower010: DFS in Stage II-IIIA NSCLC With </a:t>
            </a:r>
            <a:br>
              <a:rPr lang="en-US" dirty="0"/>
            </a:br>
            <a:r>
              <a:rPr lang="en-US" dirty="0"/>
              <a:t>PD-L1 TC ≥1% (Primary Endpoint)</a:t>
            </a:r>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399543" y="637062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Wakelee. ASCO 2021. Abstr 8500.</a:t>
            </a:r>
            <a:endParaRPr lang="en-US" altLang="en-US" sz="1200" b="0" dirty="0">
              <a:solidFill>
                <a:schemeClr val="bg2"/>
              </a:solidFill>
              <a:latin typeface="Calibri" panose="020F0502020204030204" pitchFamily="34" charset="0"/>
            </a:endParaRPr>
          </a:p>
        </p:txBody>
      </p:sp>
      <p:grpSp>
        <p:nvGrpSpPr>
          <p:cNvPr id="5" name="Group 7">
            <a:extLst>
              <a:ext uri="{FF2B5EF4-FFF2-40B4-BE49-F238E27FC236}">
                <a16:creationId xmlns:a16="http://schemas.microsoft.com/office/drawing/2014/main" id="{D488C507-7BE6-4E2D-804A-1BA7DE195F35}"/>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632F83C0-9742-47A0-9FE8-420E91E32AC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CF993FE8-6A86-4914-97AB-BBD4005E28C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9" name="Table 6">
            <a:extLst>
              <a:ext uri="{FF2B5EF4-FFF2-40B4-BE49-F238E27FC236}">
                <a16:creationId xmlns:a16="http://schemas.microsoft.com/office/drawing/2014/main" id="{E8539D82-38AB-E347-AC97-FF1A8860724B}"/>
              </a:ext>
            </a:extLst>
          </p:cNvPr>
          <p:cNvGraphicFramePr>
            <a:graphicFrameLocks noGrp="1"/>
          </p:cNvGraphicFramePr>
          <p:nvPr/>
        </p:nvGraphicFramePr>
        <p:xfrm>
          <a:off x="6112030" y="1502933"/>
          <a:ext cx="5441240" cy="975360"/>
        </p:xfrm>
        <a:graphic>
          <a:graphicData uri="http://schemas.openxmlformats.org/drawingml/2006/table">
            <a:tbl>
              <a:tblPr firstRow="1" bandRow="1">
                <a:tableStyleId>{2D5ABB26-0587-4C30-8999-92F81FD0307C}</a:tableStyleId>
              </a:tblPr>
              <a:tblGrid>
                <a:gridCol w="2526290">
                  <a:extLst>
                    <a:ext uri="{9D8B030D-6E8A-4147-A177-3AD203B41FA5}">
                      <a16:colId xmlns:a16="http://schemas.microsoft.com/office/drawing/2014/main" val="3510386329"/>
                    </a:ext>
                  </a:extLst>
                </a:gridCol>
                <a:gridCol w="1457475">
                  <a:extLst>
                    <a:ext uri="{9D8B030D-6E8A-4147-A177-3AD203B41FA5}">
                      <a16:colId xmlns:a16="http://schemas.microsoft.com/office/drawing/2014/main" val="2706841105"/>
                    </a:ext>
                  </a:extLst>
                </a:gridCol>
                <a:gridCol w="1457475">
                  <a:extLst>
                    <a:ext uri="{9D8B030D-6E8A-4147-A177-3AD203B41FA5}">
                      <a16:colId xmlns:a16="http://schemas.microsoft.com/office/drawing/2014/main" val="2041846291"/>
                    </a:ext>
                  </a:extLst>
                </a:gridCol>
              </a:tblGrid>
              <a:tr h="368782">
                <a:tc>
                  <a:txBody>
                    <a:bodyPr/>
                    <a:lstStyle/>
                    <a:p>
                      <a:endParaRPr lang="en-US" sz="1600"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sz="1800" b="1" dirty="0">
                          <a:solidFill>
                            <a:schemeClr val="accent1"/>
                          </a:solidFill>
                          <a:latin typeface="Calibri" panose="020F0502020204030204" pitchFamily="34" charset="0"/>
                          <a:cs typeface="Calibri" panose="020F0502020204030204" pitchFamily="34" charset="0"/>
                        </a:rPr>
                        <a:t>Atezolizumab </a:t>
                      </a:r>
                      <a:br>
                        <a:rPr lang="en-SG" sz="1800" b="1" dirty="0">
                          <a:solidFill>
                            <a:schemeClr val="accent1"/>
                          </a:solidFill>
                          <a:latin typeface="Calibri" panose="020F0502020204030204" pitchFamily="34" charset="0"/>
                          <a:cs typeface="Calibri" panose="020F0502020204030204" pitchFamily="34" charset="0"/>
                        </a:rPr>
                      </a:br>
                      <a:r>
                        <a:rPr lang="en-SG" sz="1800" b="0" dirty="0">
                          <a:solidFill>
                            <a:schemeClr val="bg1"/>
                          </a:solidFill>
                          <a:latin typeface="Calibri" panose="020F0502020204030204" pitchFamily="34" charset="0"/>
                          <a:cs typeface="Calibri" panose="020F0502020204030204" pitchFamily="34" charset="0"/>
                        </a:rPr>
                        <a:t>(n = 248)</a:t>
                      </a:r>
                      <a:endParaRPr lang="en-US" sz="1800" b="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sz="1800" b="1" dirty="0">
                          <a:solidFill>
                            <a:schemeClr val="accent3"/>
                          </a:solidFill>
                          <a:latin typeface="Calibri" panose="020F0502020204030204" pitchFamily="34" charset="0"/>
                          <a:cs typeface="Calibri" panose="020F0502020204030204" pitchFamily="34" charset="0"/>
                        </a:rPr>
                        <a:t>BSC </a:t>
                      </a:r>
                      <a:br>
                        <a:rPr lang="en-SG" sz="1800" b="1" dirty="0">
                          <a:solidFill>
                            <a:schemeClr val="bg1"/>
                          </a:solidFill>
                          <a:latin typeface="Calibri" panose="020F0502020204030204" pitchFamily="34" charset="0"/>
                          <a:cs typeface="Calibri" panose="020F0502020204030204" pitchFamily="34" charset="0"/>
                        </a:rPr>
                      </a:br>
                      <a:r>
                        <a:rPr lang="en-SG" sz="1800" b="0" dirty="0">
                          <a:solidFill>
                            <a:schemeClr val="bg1"/>
                          </a:solidFill>
                          <a:latin typeface="Calibri" panose="020F0502020204030204" pitchFamily="34" charset="0"/>
                          <a:cs typeface="Calibri" panose="020F0502020204030204" pitchFamily="34" charset="0"/>
                        </a:rPr>
                        <a:t>(n = 228)</a:t>
                      </a:r>
                      <a:endParaRPr lang="en-US" sz="1800" b="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42568419"/>
                  </a:ext>
                </a:extLst>
              </a:tr>
              <a:tr h="325396">
                <a:tc>
                  <a:txBody>
                    <a:bodyPr/>
                    <a:lstStyle/>
                    <a:p>
                      <a:r>
                        <a:rPr lang="en-SG" sz="1600" b="1" dirty="0">
                          <a:solidFill>
                            <a:schemeClr val="bg1"/>
                          </a:solidFill>
                          <a:latin typeface="Calibri" panose="020F0502020204030204" pitchFamily="34" charset="0"/>
                          <a:cs typeface="Calibri" panose="020F0502020204030204" pitchFamily="34" charset="0"/>
                        </a:rPr>
                        <a:t>Median DFS, mo (95% CI)</a:t>
                      </a:r>
                      <a:endParaRPr lang="en-US" sz="1600" b="1"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sz="1600" dirty="0">
                          <a:solidFill>
                            <a:schemeClr val="bg1"/>
                          </a:solidFill>
                          <a:latin typeface="Calibri" panose="020F0502020204030204" pitchFamily="34" charset="0"/>
                          <a:cs typeface="Calibri" panose="020F0502020204030204" pitchFamily="34" charset="0"/>
                        </a:rPr>
                        <a:t>NE (36.1-NE)</a:t>
                      </a:r>
                      <a:endParaRPr lang="en-US" sz="160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sz="1600" dirty="0">
                          <a:solidFill>
                            <a:schemeClr val="bg1"/>
                          </a:solidFill>
                          <a:latin typeface="Calibri" panose="020F0502020204030204" pitchFamily="34" charset="0"/>
                          <a:cs typeface="Calibri" panose="020F0502020204030204" pitchFamily="34" charset="0"/>
                        </a:rPr>
                        <a:t>35.3 (29.0-NE)</a:t>
                      </a:r>
                      <a:endParaRPr lang="en-US" sz="160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32491523"/>
                  </a:ext>
                </a:extLst>
              </a:tr>
            </a:tbl>
          </a:graphicData>
        </a:graphic>
      </p:graphicFrame>
      <p:sp>
        <p:nvSpPr>
          <p:cNvPr id="11" name="TextBox 10">
            <a:extLst>
              <a:ext uri="{FF2B5EF4-FFF2-40B4-BE49-F238E27FC236}">
                <a16:creationId xmlns:a16="http://schemas.microsoft.com/office/drawing/2014/main" id="{20E7C353-863A-4D8F-89B5-1674E2D962F7}"/>
              </a:ext>
            </a:extLst>
          </p:cNvPr>
          <p:cNvSpPr txBox="1"/>
          <p:nvPr/>
        </p:nvSpPr>
        <p:spPr>
          <a:xfrm>
            <a:off x="7203692" y="2451844"/>
            <a:ext cx="4488514" cy="584775"/>
          </a:xfrm>
          <a:prstGeom prst="rect">
            <a:avLst/>
          </a:prstGeom>
          <a:noFill/>
        </p:spPr>
        <p:txBody>
          <a:bodyPr wrap="square" rtlCol="0">
            <a:spAutoFit/>
          </a:bodyPr>
          <a:lstStyle/>
          <a:p>
            <a:pPr algn="ctr"/>
            <a:r>
              <a:rPr lang="en-US" sz="1600" b="1" dirty="0">
                <a:solidFill>
                  <a:schemeClr val="bg1"/>
                </a:solidFill>
                <a:latin typeface="Calibri" panose="020F0502020204030204" pitchFamily="34" charset="0"/>
                <a:cs typeface="Calibri" panose="020F0502020204030204" pitchFamily="34" charset="0"/>
              </a:rPr>
              <a:t>Stratified HR: </a:t>
            </a:r>
            <a:r>
              <a:rPr lang="en-SG" sz="1600" b="0" dirty="0">
                <a:solidFill>
                  <a:schemeClr val="bg1"/>
                </a:solidFill>
                <a:latin typeface="Calibri" panose="020F0502020204030204" pitchFamily="34" charset="0"/>
                <a:cs typeface="Calibri" panose="020F0502020204030204" pitchFamily="34" charset="0"/>
              </a:rPr>
              <a:t>0.66 (95% CI: 0.50-0.88; </a:t>
            </a:r>
            <a:r>
              <a:rPr lang="en-SG" sz="1600" b="0" i="1" dirty="0">
                <a:solidFill>
                  <a:schemeClr val="bg1"/>
                </a:solidFill>
                <a:latin typeface="Calibri" panose="020F0502020204030204" pitchFamily="34" charset="0"/>
                <a:cs typeface="Calibri" panose="020F0502020204030204" pitchFamily="34" charset="0"/>
              </a:rPr>
              <a:t>P </a:t>
            </a:r>
            <a:r>
              <a:rPr lang="en-SG" sz="1600" b="0" dirty="0">
                <a:solidFill>
                  <a:schemeClr val="bg1"/>
                </a:solidFill>
                <a:latin typeface="Calibri" panose="020F0502020204030204" pitchFamily="34" charset="0"/>
                <a:cs typeface="Calibri" panose="020F0502020204030204" pitchFamily="34" charset="0"/>
              </a:rPr>
              <a:t>= .004)</a:t>
            </a:r>
          </a:p>
          <a:p>
            <a:pPr algn="ctr"/>
            <a:r>
              <a:rPr lang="en-SG" sz="1600" b="0" dirty="0">
                <a:solidFill>
                  <a:schemeClr val="bg1"/>
                </a:solidFill>
                <a:latin typeface="Calibri" panose="020F0502020204030204" pitchFamily="34" charset="0"/>
                <a:cs typeface="Calibri" panose="020F0502020204030204" pitchFamily="34" charset="0"/>
              </a:rPr>
              <a:t>(crossed significance boundary)</a:t>
            </a:r>
          </a:p>
        </p:txBody>
      </p:sp>
      <p:sp>
        <p:nvSpPr>
          <p:cNvPr id="12" name="TextBox 11">
            <a:extLst>
              <a:ext uri="{FF2B5EF4-FFF2-40B4-BE49-F238E27FC236}">
                <a16:creationId xmlns:a16="http://schemas.microsoft.com/office/drawing/2014/main" id="{34FBCC1B-BB8A-4ABB-8EF1-CEA2F172F20D}"/>
              </a:ext>
            </a:extLst>
          </p:cNvPr>
          <p:cNvSpPr txBox="1"/>
          <p:nvPr/>
        </p:nvSpPr>
        <p:spPr>
          <a:xfrm>
            <a:off x="7300863" y="3018548"/>
            <a:ext cx="4488514" cy="338554"/>
          </a:xfrm>
          <a:prstGeom prst="rect">
            <a:avLst/>
          </a:prstGeom>
          <a:noFill/>
        </p:spPr>
        <p:txBody>
          <a:bodyPr wrap="square" rtlCol="0">
            <a:spAutoFit/>
          </a:bodyPr>
          <a:lstStyle/>
          <a:p>
            <a:pPr algn="ctr"/>
            <a:r>
              <a:rPr lang="en-SG" sz="1600" b="1" dirty="0">
                <a:solidFill>
                  <a:schemeClr val="bg1"/>
                </a:solidFill>
                <a:latin typeface="Calibri" panose="020F0502020204030204" pitchFamily="34" charset="0"/>
                <a:cs typeface="Calibri" panose="020F0502020204030204" pitchFamily="34" charset="0"/>
              </a:rPr>
              <a:t>Median follow-up:</a:t>
            </a:r>
            <a:r>
              <a:rPr lang="en-SG" sz="1600" dirty="0">
                <a:solidFill>
                  <a:schemeClr val="bg1"/>
                </a:solidFill>
                <a:latin typeface="Calibri" panose="020F0502020204030204" pitchFamily="34" charset="0"/>
                <a:cs typeface="Calibri" panose="020F0502020204030204" pitchFamily="34" charset="0"/>
              </a:rPr>
              <a:t> </a:t>
            </a:r>
            <a:r>
              <a:rPr lang="en-SG" sz="1600" b="0" dirty="0">
                <a:solidFill>
                  <a:schemeClr val="bg1"/>
                </a:solidFill>
                <a:latin typeface="Calibri" panose="020F0502020204030204" pitchFamily="34" charset="0"/>
                <a:cs typeface="Calibri" panose="020F0502020204030204" pitchFamily="34" charset="0"/>
              </a:rPr>
              <a:t>32.8 mo (range: 0.1-57.5) </a:t>
            </a:r>
          </a:p>
        </p:txBody>
      </p:sp>
      <p:sp>
        <p:nvSpPr>
          <p:cNvPr id="13" name="TextBox 12">
            <a:extLst>
              <a:ext uri="{FF2B5EF4-FFF2-40B4-BE49-F238E27FC236}">
                <a16:creationId xmlns:a16="http://schemas.microsoft.com/office/drawing/2014/main" id="{1AB7A726-D1A7-4F3A-88C0-FC4DD541C4DE}"/>
              </a:ext>
            </a:extLst>
          </p:cNvPr>
          <p:cNvSpPr txBox="1"/>
          <p:nvPr/>
        </p:nvSpPr>
        <p:spPr>
          <a:xfrm>
            <a:off x="9128330" y="5794629"/>
            <a:ext cx="2847882" cy="307777"/>
          </a:xfrm>
          <a:prstGeom prst="rect">
            <a:avLst/>
          </a:prstGeom>
          <a:noFill/>
        </p:spPr>
        <p:txBody>
          <a:bodyPr wrap="square" rtlCol="0">
            <a:spAutoFit/>
          </a:bodyPr>
          <a:lstStyle/>
          <a:p>
            <a:r>
              <a:rPr lang="en-SG" sz="1400" b="0" dirty="0">
                <a:solidFill>
                  <a:schemeClr val="bg1"/>
                </a:solidFill>
                <a:latin typeface="Calibri" panose="020F0502020204030204" pitchFamily="34" charset="0"/>
                <a:cs typeface="Calibri" panose="020F0502020204030204" pitchFamily="34" charset="0"/>
              </a:rPr>
              <a:t>PD-L1 expression by SP263 assay.</a:t>
            </a:r>
          </a:p>
        </p:txBody>
      </p:sp>
      <p:sp>
        <p:nvSpPr>
          <p:cNvPr id="146" name="TextBox 145">
            <a:extLst>
              <a:ext uri="{FF2B5EF4-FFF2-40B4-BE49-F238E27FC236}">
                <a16:creationId xmlns:a16="http://schemas.microsoft.com/office/drawing/2014/main" id="{2D1DED2A-E590-4142-AEF0-5135E18B07C0}"/>
              </a:ext>
            </a:extLst>
          </p:cNvPr>
          <p:cNvSpPr txBox="1"/>
          <p:nvPr/>
        </p:nvSpPr>
        <p:spPr bwMode="auto">
          <a:xfrm>
            <a:off x="4722557" y="5375690"/>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a:t>
            </a:r>
          </a:p>
        </p:txBody>
      </p:sp>
      <p:grpSp>
        <p:nvGrpSpPr>
          <p:cNvPr id="18" name="Group 17">
            <a:extLst>
              <a:ext uri="{FF2B5EF4-FFF2-40B4-BE49-F238E27FC236}">
                <a16:creationId xmlns:a16="http://schemas.microsoft.com/office/drawing/2014/main" id="{260ABAFF-456B-4EC2-B54A-B853503D1170}"/>
              </a:ext>
            </a:extLst>
          </p:cNvPr>
          <p:cNvGrpSpPr/>
          <p:nvPr/>
        </p:nvGrpSpPr>
        <p:grpSpPr>
          <a:xfrm>
            <a:off x="1902953" y="1803179"/>
            <a:ext cx="96987" cy="3278902"/>
            <a:chOff x="1796027" y="1752395"/>
            <a:chExt cx="96987" cy="3278902"/>
          </a:xfrm>
        </p:grpSpPr>
        <p:cxnSp>
          <p:nvCxnSpPr>
            <p:cNvPr id="19" name="Straight Connector 18">
              <a:extLst>
                <a:ext uri="{FF2B5EF4-FFF2-40B4-BE49-F238E27FC236}">
                  <a16:creationId xmlns:a16="http://schemas.microsoft.com/office/drawing/2014/main" id="{795ECDBE-9839-4CC5-A72A-44866607E8F9}"/>
                </a:ext>
              </a:extLst>
            </p:cNvPr>
            <p:cNvCxnSpPr>
              <a:cxnSpLocks/>
            </p:cNvCxnSpPr>
            <p:nvPr/>
          </p:nvCxnSpPr>
          <p:spPr bwMode="auto">
            <a:xfrm flipH="1">
              <a:off x="1796027" y="1752395"/>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107DBF48-0E31-4541-9A8F-AEE5A9A64FC5}"/>
                </a:ext>
              </a:extLst>
            </p:cNvPr>
            <p:cNvCxnSpPr>
              <a:cxnSpLocks/>
            </p:cNvCxnSpPr>
            <p:nvPr/>
          </p:nvCxnSpPr>
          <p:spPr bwMode="auto">
            <a:xfrm flipH="1">
              <a:off x="1796027" y="2402459"/>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E2FBA9CF-1247-41FB-8B9A-3BA2F7826BE0}"/>
                </a:ext>
              </a:extLst>
            </p:cNvPr>
            <p:cNvCxnSpPr>
              <a:cxnSpLocks/>
            </p:cNvCxnSpPr>
            <p:nvPr/>
          </p:nvCxnSpPr>
          <p:spPr bwMode="auto">
            <a:xfrm flipH="1">
              <a:off x="1796027" y="3057287"/>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A17AADB6-FC23-412F-AB88-3D56862BD2FB}"/>
                </a:ext>
              </a:extLst>
            </p:cNvPr>
            <p:cNvCxnSpPr>
              <a:cxnSpLocks/>
            </p:cNvCxnSpPr>
            <p:nvPr/>
          </p:nvCxnSpPr>
          <p:spPr bwMode="auto">
            <a:xfrm flipH="1">
              <a:off x="1796027" y="3716877"/>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9505F468-1729-45AD-A055-584F2D3223B7}"/>
                </a:ext>
              </a:extLst>
            </p:cNvPr>
            <p:cNvCxnSpPr>
              <a:cxnSpLocks/>
            </p:cNvCxnSpPr>
            <p:nvPr/>
          </p:nvCxnSpPr>
          <p:spPr bwMode="auto">
            <a:xfrm flipH="1">
              <a:off x="1796027" y="4376468"/>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4C2E37B5-8ED3-4953-BA2D-4CA68614FB43}"/>
                </a:ext>
              </a:extLst>
            </p:cNvPr>
            <p:cNvCxnSpPr>
              <a:cxnSpLocks/>
            </p:cNvCxnSpPr>
            <p:nvPr/>
          </p:nvCxnSpPr>
          <p:spPr bwMode="auto">
            <a:xfrm flipH="1">
              <a:off x="1796027" y="5031297"/>
              <a:ext cx="96987" cy="0"/>
            </a:xfrm>
            <a:prstGeom prst="line">
              <a:avLst/>
            </a:prstGeom>
            <a:noFill/>
            <a:ln w="28575" cap="flat" cmpd="sng" algn="ctr">
              <a:solidFill>
                <a:schemeClr val="bg1"/>
              </a:solidFill>
              <a:prstDash val="solid"/>
              <a:round/>
              <a:headEnd type="none" w="med" len="med"/>
              <a:tailEnd type="none" w="med" len="med"/>
            </a:ln>
            <a:effectLst/>
          </p:spPr>
        </p:cxnSp>
      </p:grpSp>
      <p:grpSp>
        <p:nvGrpSpPr>
          <p:cNvPr id="25" name="Group 24">
            <a:extLst>
              <a:ext uri="{FF2B5EF4-FFF2-40B4-BE49-F238E27FC236}">
                <a16:creationId xmlns:a16="http://schemas.microsoft.com/office/drawing/2014/main" id="{9F1AADF5-3725-4D87-AA96-59DA50CF92E7}"/>
              </a:ext>
            </a:extLst>
          </p:cNvPr>
          <p:cNvGrpSpPr/>
          <p:nvPr/>
        </p:nvGrpSpPr>
        <p:grpSpPr>
          <a:xfrm>
            <a:off x="2015239" y="5072842"/>
            <a:ext cx="5787177" cy="95751"/>
            <a:chOff x="1908313" y="5022058"/>
            <a:chExt cx="5787177" cy="95751"/>
          </a:xfrm>
        </p:grpSpPr>
        <p:cxnSp>
          <p:nvCxnSpPr>
            <p:cNvPr id="26" name="Straight Connector 25">
              <a:extLst>
                <a:ext uri="{FF2B5EF4-FFF2-40B4-BE49-F238E27FC236}">
                  <a16:creationId xmlns:a16="http://schemas.microsoft.com/office/drawing/2014/main" id="{7AF2BCE7-99F9-45B2-B5D8-ECB25740FBC7}"/>
                </a:ext>
              </a:extLst>
            </p:cNvPr>
            <p:cNvCxnSpPr>
              <a:cxnSpLocks/>
            </p:cNvCxnSpPr>
            <p:nvPr/>
          </p:nvCxnSpPr>
          <p:spPr bwMode="auto">
            <a:xfrm rot="5400000" flipH="1">
              <a:off x="3470367" y="5069933"/>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0ECB774-88C0-47F9-A133-B7F088B22594}"/>
                </a:ext>
              </a:extLst>
            </p:cNvPr>
            <p:cNvCxnSpPr>
              <a:cxnSpLocks/>
            </p:cNvCxnSpPr>
            <p:nvPr/>
          </p:nvCxnSpPr>
          <p:spPr bwMode="auto">
            <a:xfrm rot="5400000" flipH="1">
              <a:off x="3151239" y="5069933"/>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2BCC0988-979F-4AF1-A4FA-7755B1E73DB2}"/>
                </a:ext>
              </a:extLst>
            </p:cNvPr>
            <p:cNvCxnSpPr>
              <a:cxnSpLocks/>
            </p:cNvCxnSpPr>
            <p:nvPr/>
          </p:nvCxnSpPr>
          <p:spPr bwMode="auto">
            <a:xfrm rot="5400000" flipH="1">
              <a:off x="2827348" y="5069933"/>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E54D7023-DA3D-406A-B873-47E55939218E}"/>
                </a:ext>
              </a:extLst>
            </p:cNvPr>
            <p:cNvCxnSpPr>
              <a:cxnSpLocks/>
            </p:cNvCxnSpPr>
            <p:nvPr/>
          </p:nvCxnSpPr>
          <p:spPr bwMode="auto">
            <a:xfrm rot="5400000" flipH="1">
              <a:off x="2503457" y="5069933"/>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C6F05F76-D0FE-4D77-A5EC-ACF0F346DC4E}"/>
                </a:ext>
              </a:extLst>
            </p:cNvPr>
            <p:cNvCxnSpPr>
              <a:cxnSpLocks/>
            </p:cNvCxnSpPr>
            <p:nvPr/>
          </p:nvCxnSpPr>
          <p:spPr bwMode="auto">
            <a:xfrm rot="5400000" flipH="1">
              <a:off x="2179566" y="5069933"/>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6163ED04-DC56-4FD8-8C25-29FDB1C2ADD8}"/>
                </a:ext>
              </a:extLst>
            </p:cNvPr>
            <p:cNvCxnSpPr>
              <a:cxnSpLocks/>
            </p:cNvCxnSpPr>
            <p:nvPr/>
          </p:nvCxnSpPr>
          <p:spPr bwMode="auto">
            <a:xfrm rot="5400000" flipH="1">
              <a:off x="1860438" y="5069933"/>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7F35C6E2-85A4-4ECD-BB78-78DD33C8DB7B}"/>
                </a:ext>
              </a:extLst>
            </p:cNvPr>
            <p:cNvCxnSpPr>
              <a:cxnSpLocks/>
            </p:cNvCxnSpPr>
            <p:nvPr/>
          </p:nvCxnSpPr>
          <p:spPr bwMode="auto">
            <a:xfrm rot="5400000" flipH="1">
              <a:off x="5394662" y="5069934"/>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B925248C-7206-4C96-9BEA-D076D8018F41}"/>
                </a:ext>
              </a:extLst>
            </p:cNvPr>
            <p:cNvCxnSpPr>
              <a:cxnSpLocks/>
            </p:cNvCxnSpPr>
            <p:nvPr/>
          </p:nvCxnSpPr>
          <p:spPr bwMode="auto">
            <a:xfrm rot="5400000" flipH="1">
              <a:off x="5080296" y="5069934"/>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05FCA2D8-443C-40FD-85B6-B3822FFDE382}"/>
                </a:ext>
              </a:extLst>
            </p:cNvPr>
            <p:cNvCxnSpPr>
              <a:cxnSpLocks/>
            </p:cNvCxnSpPr>
            <p:nvPr/>
          </p:nvCxnSpPr>
          <p:spPr bwMode="auto">
            <a:xfrm rot="5400000" flipH="1">
              <a:off x="4756405" y="5069934"/>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51F2FC58-1A73-487E-B8EC-9F3FF88E813C}"/>
                </a:ext>
              </a:extLst>
            </p:cNvPr>
            <p:cNvCxnSpPr>
              <a:cxnSpLocks/>
            </p:cNvCxnSpPr>
            <p:nvPr/>
          </p:nvCxnSpPr>
          <p:spPr bwMode="auto">
            <a:xfrm rot="5400000" flipH="1">
              <a:off x="4437277" y="5069934"/>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DACE31BD-A470-4253-A840-1AA1F99CB1B3}"/>
                </a:ext>
              </a:extLst>
            </p:cNvPr>
            <p:cNvCxnSpPr>
              <a:cxnSpLocks/>
            </p:cNvCxnSpPr>
            <p:nvPr/>
          </p:nvCxnSpPr>
          <p:spPr bwMode="auto">
            <a:xfrm rot="5400000" flipH="1">
              <a:off x="4113386" y="5069934"/>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366BD685-F58E-43EA-9327-A0862FDAE8D9}"/>
                </a:ext>
              </a:extLst>
            </p:cNvPr>
            <p:cNvCxnSpPr>
              <a:cxnSpLocks/>
            </p:cNvCxnSpPr>
            <p:nvPr/>
          </p:nvCxnSpPr>
          <p:spPr bwMode="auto">
            <a:xfrm rot="5400000" flipH="1">
              <a:off x="3794258" y="5069934"/>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326D980-023F-4085-BE0E-B6C1571923FF}"/>
                </a:ext>
              </a:extLst>
            </p:cNvPr>
            <p:cNvCxnSpPr>
              <a:cxnSpLocks/>
            </p:cNvCxnSpPr>
            <p:nvPr/>
          </p:nvCxnSpPr>
          <p:spPr bwMode="auto">
            <a:xfrm rot="5400000" flipH="1">
              <a:off x="7333245" y="5069935"/>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5DCDE3C1-6CC4-41D6-90E4-F8C640038F93}"/>
                </a:ext>
              </a:extLst>
            </p:cNvPr>
            <p:cNvCxnSpPr>
              <a:cxnSpLocks/>
            </p:cNvCxnSpPr>
            <p:nvPr/>
          </p:nvCxnSpPr>
          <p:spPr bwMode="auto">
            <a:xfrm rot="5400000" flipH="1">
              <a:off x="7009354" y="5069935"/>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48D5C841-4835-4500-8A47-8888662623ED}"/>
                </a:ext>
              </a:extLst>
            </p:cNvPr>
            <p:cNvCxnSpPr>
              <a:cxnSpLocks/>
            </p:cNvCxnSpPr>
            <p:nvPr/>
          </p:nvCxnSpPr>
          <p:spPr bwMode="auto">
            <a:xfrm rot="5400000" flipH="1">
              <a:off x="6680701" y="5069935"/>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886B67DF-5915-48A9-BDED-7B8D35CFCD07}"/>
                </a:ext>
              </a:extLst>
            </p:cNvPr>
            <p:cNvCxnSpPr>
              <a:cxnSpLocks/>
            </p:cNvCxnSpPr>
            <p:nvPr/>
          </p:nvCxnSpPr>
          <p:spPr bwMode="auto">
            <a:xfrm rot="5400000" flipH="1">
              <a:off x="6361572" y="5069935"/>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3224FB1A-6E1C-4D0B-9980-9593B4B837CA}"/>
                </a:ext>
              </a:extLst>
            </p:cNvPr>
            <p:cNvCxnSpPr>
              <a:cxnSpLocks/>
            </p:cNvCxnSpPr>
            <p:nvPr/>
          </p:nvCxnSpPr>
          <p:spPr bwMode="auto">
            <a:xfrm rot="5400000" flipH="1">
              <a:off x="6032920" y="5069935"/>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C5B45B5D-5E0E-42A5-8913-6574FCD69F50}"/>
                </a:ext>
              </a:extLst>
            </p:cNvPr>
            <p:cNvCxnSpPr>
              <a:cxnSpLocks/>
            </p:cNvCxnSpPr>
            <p:nvPr/>
          </p:nvCxnSpPr>
          <p:spPr bwMode="auto">
            <a:xfrm rot="5400000" flipH="1">
              <a:off x="5723315" y="5069935"/>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719200D0-19C6-4413-8AF1-0F3B80E3BBE8}"/>
                </a:ext>
              </a:extLst>
            </p:cNvPr>
            <p:cNvCxnSpPr>
              <a:cxnSpLocks/>
            </p:cNvCxnSpPr>
            <p:nvPr/>
          </p:nvCxnSpPr>
          <p:spPr bwMode="auto">
            <a:xfrm rot="5400000" flipH="1">
              <a:off x="7647615" y="5069935"/>
              <a:ext cx="95749"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4" name="Group 143">
            <a:extLst>
              <a:ext uri="{FF2B5EF4-FFF2-40B4-BE49-F238E27FC236}">
                <a16:creationId xmlns:a16="http://schemas.microsoft.com/office/drawing/2014/main" id="{06938B54-2C90-4946-800D-4F67D7E0A63C}"/>
              </a:ext>
            </a:extLst>
          </p:cNvPr>
          <p:cNvGrpSpPr/>
          <p:nvPr/>
        </p:nvGrpSpPr>
        <p:grpSpPr>
          <a:xfrm>
            <a:off x="1424436" y="1603122"/>
            <a:ext cx="555388" cy="3634296"/>
            <a:chOff x="1317510" y="1552338"/>
            <a:chExt cx="555388" cy="3634296"/>
          </a:xfrm>
        </p:grpSpPr>
        <p:sp>
          <p:nvSpPr>
            <p:cNvPr id="10" name="TextBox 9">
              <a:extLst>
                <a:ext uri="{FF2B5EF4-FFF2-40B4-BE49-F238E27FC236}">
                  <a16:creationId xmlns:a16="http://schemas.microsoft.com/office/drawing/2014/main" id="{AE7DF984-EA75-4213-820D-71F9AD257692}"/>
                </a:ext>
              </a:extLst>
            </p:cNvPr>
            <p:cNvSpPr txBox="1"/>
            <p:nvPr/>
          </p:nvSpPr>
          <p:spPr bwMode="auto">
            <a:xfrm>
              <a:off x="1317510" y="1552338"/>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39" name="TextBox 138">
              <a:extLst>
                <a:ext uri="{FF2B5EF4-FFF2-40B4-BE49-F238E27FC236}">
                  <a16:creationId xmlns:a16="http://schemas.microsoft.com/office/drawing/2014/main" id="{49BEF728-05AA-447C-8F85-619E2B126DFD}"/>
                </a:ext>
              </a:extLst>
            </p:cNvPr>
            <p:cNvSpPr txBox="1"/>
            <p:nvPr/>
          </p:nvSpPr>
          <p:spPr bwMode="auto">
            <a:xfrm>
              <a:off x="1434530" y="218368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40" name="TextBox 139">
              <a:extLst>
                <a:ext uri="{FF2B5EF4-FFF2-40B4-BE49-F238E27FC236}">
                  <a16:creationId xmlns:a16="http://schemas.microsoft.com/office/drawing/2014/main" id="{013FBB41-BF11-4037-985E-34FA5034B788}"/>
                </a:ext>
              </a:extLst>
            </p:cNvPr>
            <p:cNvSpPr txBox="1"/>
            <p:nvPr/>
          </p:nvSpPr>
          <p:spPr bwMode="auto">
            <a:xfrm>
              <a:off x="1434530" y="28446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41" name="TextBox 140">
              <a:extLst>
                <a:ext uri="{FF2B5EF4-FFF2-40B4-BE49-F238E27FC236}">
                  <a16:creationId xmlns:a16="http://schemas.microsoft.com/office/drawing/2014/main" id="{A5C94033-4BCB-4266-A101-157AADBC988C}"/>
                </a:ext>
              </a:extLst>
            </p:cNvPr>
            <p:cNvSpPr txBox="1"/>
            <p:nvPr/>
          </p:nvSpPr>
          <p:spPr bwMode="auto">
            <a:xfrm>
              <a:off x="1434530" y="350892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42" name="TextBox 141">
              <a:extLst>
                <a:ext uri="{FF2B5EF4-FFF2-40B4-BE49-F238E27FC236}">
                  <a16:creationId xmlns:a16="http://schemas.microsoft.com/office/drawing/2014/main" id="{E33D43E7-4321-4E5D-92C4-CF04C4B6884B}"/>
                </a:ext>
              </a:extLst>
            </p:cNvPr>
            <p:cNvSpPr txBox="1"/>
            <p:nvPr/>
          </p:nvSpPr>
          <p:spPr bwMode="auto">
            <a:xfrm>
              <a:off x="1434530" y="416809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43" name="TextBox 142">
              <a:extLst>
                <a:ext uri="{FF2B5EF4-FFF2-40B4-BE49-F238E27FC236}">
                  <a16:creationId xmlns:a16="http://schemas.microsoft.com/office/drawing/2014/main" id="{B39A51D4-0020-4F95-9E7F-0DA3DF80DA9C}"/>
                </a:ext>
              </a:extLst>
            </p:cNvPr>
            <p:cNvSpPr txBox="1"/>
            <p:nvPr/>
          </p:nvSpPr>
          <p:spPr bwMode="auto">
            <a:xfrm>
              <a:off x="1571212" y="481730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sp>
        <p:nvSpPr>
          <p:cNvPr id="145" name="TextBox 144">
            <a:extLst>
              <a:ext uri="{FF2B5EF4-FFF2-40B4-BE49-F238E27FC236}">
                <a16:creationId xmlns:a16="http://schemas.microsoft.com/office/drawing/2014/main" id="{99510F9E-3042-45D6-96C4-132712470532}"/>
              </a:ext>
            </a:extLst>
          </p:cNvPr>
          <p:cNvSpPr txBox="1"/>
          <p:nvPr/>
        </p:nvSpPr>
        <p:spPr bwMode="auto">
          <a:xfrm rot="16200000">
            <a:off x="852902" y="3209107"/>
            <a:ext cx="9078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DFS (%)</a:t>
            </a:r>
          </a:p>
        </p:txBody>
      </p:sp>
      <p:sp>
        <p:nvSpPr>
          <p:cNvPr id="17" name="Freeform: Shape 16">
            <a:extLst>
              <a:ext uri="{FF2B5EF4-FFF2-40B4-BE49-F238E27FC236}">
                <a16:creationId xmlns:a16="http://schemas.microsoft.com/office/drawing/2014/main" id="{9F7B3997-EDD6-4656-9CC8-445069BBD6BB}"/>
              </a:ext>
            </a:extLst>
          </p:cNvPr>
          <p:cNvSpPr/>
          <p:nvPr/>
        </p:nvSpPr>
        <p:spPr bwMode="auto">
          <a:xfrm>
            <a:off x="2015239" y="1704655"/>
            <a:ext cx="5995284" cy="3379305"/>
          </a:xfrm>
          <a:custGeom>
            <a:avLst/>
            <a:gdLst>
              <a:gd name="connsiteX0" fmla="*/ 0 w 5995284"/>
              <a:gd name="connsiteY0" fmla="*/ 0 h 3379305"/>
              <a:gd name="connsiteX1" fmla="*/ 0 w 5995284"/>
              <a:gd name="connsiteY1" fmla="*/ 3379305 h 3379305"/>
              <a:gd name="connsiteX2" fmla="*/ 5995284 w 5995284"/>
              <a:gd name="connsiteY2" fmla="*/ 3379305 h 3379305"/>
              <a:gd name="connsiteX3" fmla="*/ 5987332 w 5995284"/>
              <a:gd name="connsiteY3" fmla="*/ 3371353 h 3379305"/>
            </a:gdLst>
            <a:ahLst/>
            <a:cxnLst>
              <a:cxn ang="0">
                <a:pos x="connsiteX0" y="connsiteY0"/>
              </a:cxn>
              <a:cxn ang="0">
                <a:pos x="connsiteX1" y="connsiteY1"/>
              </a:cxn>
              <a:cxn ang="0">
                <a:pos x="connsiteX2" y="connsiteY2"/>
              </a:cxn>
              <a:cxn ang="0">
                <a:pos x="connsiteX3" y="connsiteY3"/>
              </a:cxn>
            </a:cxnLst>
            <a:rect l="l" t="t" r="r" b="b"/>
            <a:pathLst>
              <a:path w="5995284" h="3379305">
                <a:moveTo>
                  <a:pt x="0" y="0"/>
                </a:moveTo>
                <a:lnTo>
                  <a:pt x="0" y="3379305"/>
                </a:lnTo>
                <a:lnTo>
                  <a:pt x="5995284" y="3379305"/>
                </a:lnTo>
                <a:lnTo>
                  <a:pt x="5987332" y="3371353"/>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sp>
        <p:nvSpPr>
          <p:cNvPr id="45" name="TextBox 44">
            <a:extLst>
              <a:ext uri="{FF2B5EF4-FFF2-40B4-BE49-F238E27FC236}">
                <a16:creationId xmlns:a16="http://schemas.microsoft.com/office/drawing/2014/main" id="{0F8ABB87-091E-438E-BD8E-5DF9D4C942A6}"/>
              </a:ext>
            </a:extLst>
          </p:cNvPr>
          <p:cNvSpPr txBox="1"/>
          <p:nvPr/>
        </p:nvSpPr>
        <p:spPr bwMode="auto">
          <a:xfrm>
            <a:off x="1895742" y="1619681"/>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69" name="TextBox 168">
            <a:extLst>
              <a:ext uri="{FF2B5EF4-FFF2-40B4-BE49-F238E27FC236}">
                <a16:creationId xmlns:a16="http://schemas.microsoft.com/office/drawing/2014/main" id="{62449675-0DAE-4852-B15A-C571395F202D}"/>
              </a:ext>
            </a:extLst>
          </p:cNvPr>
          <p:cNvSpPr txBox="1"/>
          <p:nvPr/>
        </p:nvSpPr>
        <p:spPr bwMode="auto">
          <a:xfrm>
            <a:off x="649719" y="5796762"/>
            <a:ext cx="1189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400" b="1" dirty="0">
                <a:solidFill>
                  <a:schemeClr val="accent1"/>
                </a:solidFill>
                <a:latin typeface="Calibri" panose="020F0502020204030204" pitchFamily="34" charset="0"/>
              </a:rPr>
              <a:t>Atezolizumab</a:t>
            </a:r>
          </a:p>
          <a:p>
            <a:pPr algn="r">
              <a:lnSpc>
                <a:spcPct val="100000"/>
              </a:lnSpc>
              <a:spcBef>
                <a:spcPts val="0"/>
              </a:spcBef>
              <a:spcAft>
                <a:spcPct val="0"/>
              </a:spcAft>
              <a:buClrTx/>
              <a:buFontTx/>
              <a:buNone/>
            </a:pPr>
            <a:r>
              <a:rPr lang="en-US" sz="1400" b="1" dirty="0">
                <a:solidFill>
                  <a:schemeClr val="accent3"/>
                </a:solidFill>
                <a:latin typeface="Calibri" panose="020F0502020204030204" pitchFamily="34" charset="0"/>
              </a:rPr>
              <a:t>BSC</a:t>
            </a:r>
            <a:endParaRPr lang="en-US" sz="1400" b="1" dirty="0">
              <a:solidFill>
                <a:schemeClr val="bg1"/>
              </a:solidFill>
              <a:latin typeface="Calibri" panose="020F0502020204030204" pitchFamily="34" charset="0"/>
            </a:endParaRPr>
          </a:p>
        </p:txBody>
      </p:sp>
      <p:sp>
        <p:nvSpPr>
          <p:cNvPr id="173" name="TextBox 172">
            <a:extLst>
              <a:ext uri="{FF2B5EF4-FFF2-40B4-BE49-F238E27FC236}">
                <a16:creationId xmlns:a16="http://schemas.microsoft.com/office/drawing/2014/main" id="{2FDEB525-80C6-49F2-97F7-8037A868D39B}"/>
              </a:ext>
            </a:extLst>
          </p:cNvPr>
          <p:cNvSpPr txBox="1"/>
          <p:nvPr/>
        </p:nvSpPr>
        <p:spPr bwMode="auto">
          <a:xfrm>
            <a:off x="846676" y="5343890"/>
            <a:ext cx="9792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400" b="1" dirty="0">
                <a:solidFill>
                  <a:schemeClr val="bg1"/>
                </a:solidFill>
                <a:latin typeface="Calibri" panose="020F0502020204030204" pitchFamily="34" charset="0"/>
              </a:rPr>
              <a:t>Patients at</a:t>
            </a:r>
          </a:p>
          <a:p>
            <a:pPr algn="r">
              <a:lnSpc>
                <a:spcPct val="100000"/>
              </a:lnSpc>
              <a:spcBef>
                <a:spcPts val="0"/>
              </a:spcBef>
              <a:spcAft>
                <a:spcPct val="0"/>
              </a:spcAft>
              <a:buClrTx/>
              <a:buFontTx/>
              <a:buNone/>
            </a:pPr>
            <a:r>
              <a:rPr lang="en-US" sz="1400" b="1" dirty="0">
                <a:solidFill>
                  <a:schemeClr val="bg1"/>
                </a:solidFill>
                <a:latin typeface="Calibri" panose="020F0502020204030204" pitchFamily="34" charset="0"/>
              </a:rPr>
              <a:t>Risk, n</a:t>
            </a:r>
          </a:p>
        </p:txBody>
      </p:sp>
      <p:grpSp>
        <p:nvGrpSpPr>
          <p:cNvPr id="8" name="Group 7">
            <a:extLst>
              <a:ext uri="{FF2B5EF4-FFF2-40B4-BE49-F238E27FC236}">
                <a16:creationId xmlns:a16="http://schemas.microsoft.com/office/drawing/2014/main" id="{1BE74208-3DDB-4EF5-A59D-68289DE77DCC}"/>
              </a:ext>
            </a:extLst>
          </p:cNvPr>
          <p:cNvGrpSpPr/>
          <p:nvPr/>
        </p:nvGrpSpPr>
        <p:grpSpPr>
          <a:xfrm>
            <a:off x="2021392" y="1809731"/>
            <a:ext cx="6060502" cy="2195745"/>
            <a:chOff x="1592747" y="1719618"/>
            <a:chExt cx="6060502" cy="2195745"/>
          </a:xfrm>
        </p:grpSpPr>
        <p:sp>
          <p:nvSpPr>
            <p:cNvPr id="14" name="Freeform: Shape 13">
              <a:extLst>
                <a:ext uri="{FF2B5EF4-FFF2-40B4-BE49-F238E27FC236}">
                  <a16:creationId xmlns:a16="http://schemas.microsoft.com/office/drawing/2014/main" id="{7F449566-4C6C-43FA-A6D0-8EAF2F1F4331}"/>
                </a:ext>
              </a:extLst>
            </p:cNvPr>
            <p:cNvSpPr/>
            <p:nvPr/>
          </p:nvSpPr>
          <p:spPr bwMode="auto">
            <a:xfrm>
              <a:off x="1647338" y="1719618"/>
              <a:ext cx="5877636" cy="1856095"/>
            </a:xfrm>
            <a:custGeom>
              <a:avLst/>
              <a:gdLst>
                <a:gd name="connsiteX0" fmla="*/ 0 w 5877636"/>
                <a:gd name="connsiteY0" fmla="*/ 0 h 1856095"/>
                <a:gd name="connsiteX1" fmla="*/ 72788 w 5877636"/>
                <a:gd name="connsiteY1" fmla="*/ 0 h 1856095"/>
                <a:gd name="connsiteX2" fmla="*/ 72788 w 5877636"/>
                <a:gd name="connsiteY2" fmla="*/ 0 h 1856095"/>
                <a:gd name="connsiteX3" fmla="*/ 90985 w 5877636"/>
                <a:gd name="connsiteY3" fmla="*/ 18197 h 1856095"/>
                <a:gd name="connsiteX4" fmla="*/ 90985 w 5877636"/>
                <a:gd name="connsiteY4" fmla="*/ 18197 h 1856095"/>
                <a:gd name="connsiteX5" fmla="*/ 118280 w 5877636"/>
                <a:gd name="connsiteY5" fmla="*/ 45492 h 1856095"/>
                <a:gd name="connsiteX6" fmla="*/ 118280 w 5877636"/>
                <a:gd name="connsiteY6" fmla="*/ 77337 h 1856095"/>
                <a:gd name="connsiteX7" fmla="*/ 259308 w 5877636"/>
                <a:gd name="connsiteY7" fmla="*/ 77337 h 1856095"/>
                <a:gd name="connsiteX8" fmla="*/ 259308 w 5877636"/>
                <a:gd name="connsiteY8" fmla="*/ 100083 h 1856095"/>
                <a:gd name="connsiteX9" fmla="*/ 336645 w 5877636"/>
                <a:gd name="connsiteY9" fmla="*/ 100083 h 1856095"/>
                <a:gd name="connsiteX10" fmla="*/ 336645 w 5877636"/>
                <a:gd name="connsiteY10" fmla="*/ 122830 h 1856095"/>
                <a:gd name="connsiteX11" fmla="*/ 359391 w 5877636"/>
                <a:gd name="connsiteY11" fmla="*/ 122830 h 1856095"/>
                <a:gd name="connsiteX12" fmla="*/ 359391 w 5877636"/>
                <a:gd name="connsiteY12" fmla="*/ 213815 h 1856095"/>
                <a:gd name="connsiteX13" fmla="*/ 382137 w 5877636"/>
                <a:gd name="connsiteY13" fmla="*/ 213815 h 1856095"/>
                <a:gd name="connsiteX14" fmla="*/ 382137 w 5877636"/>
                <a:gd name="connsiteY14" fmla="*/ 286603 h 1856095"/>
                <a:gd name="connsiteX15" fmla="*/ 395785 w 5877636"/>
                <a:gd name="connsiteY15" fmla="*/ 300251 h 1856095"/>
                <a:gd name="connsiteX16" fmla="*/ 395785 w 5877636"/>
                <a:gd name="connsiteY16" fmla="*/ 373039 h 1856095"/>
                <a:gd name="connsiteX17" fmla="*/ 418532 w 5877636"/>
                <a:gd name="connsiteY17" fmla="*/ 373039 h 1856095"/>
                <a:gd name="connsiteX18" fmla="*/ 418532 w 5877636"/>
                <a:gd name="connsiteY18" fmla="*/ 418531 h 1856095"/>
                <a:gd name="connsiteX19" fmla="*/ 450376 w 5877636"/>
                <a:gd name="connsiteY19" fmla="*/ 418531 h 1856095"/>
                <a:gd name="connsiteX20" fmla="*/ 450376 w 5877636"/>
                <a:gd name="connsiteY20" fmla="*/ 459475 h 1856095"/>
                <a:gd name="connsiteX21" fmla="*/ 500418 w 5877636"/>
                <a:gd name="connsiteY21" fmla="*/ 459475 h 1856095"/>
                <a:gd name="connsiteX22" fmla="*/ 500418 w 5877636"/>
                <a:gd name="connsiteY22" fmla="*/ 495869 h 1856095"/>
                <a:gd name="connsiteX23" fmla="*/ 618699 w 5877636"/>
                <a:gd name="connsiteY23" fmla="*/ 495869 h 1856095"/>
                <a:gd name="connsiteX24" fmla="*/ 618699 w 5877636"/>
                <a:gd name="connsiteY24" fmla="*/ 523164 h 1856095"/>
                <a:gd name="connsiteX25" fmla="*/ 673290 w 5877636"/>
                <a:gd name="connsiteY25" fmla="*/ 523164 h 1856095"/>
                <a:gd name="connsiteX26" fmla="*/ 673290 w 5877636"/>
                <a:gd name="connsiteY26" fmla="*/ 545910 h 1856095"/>
                <a:gd name="connsiteX27" fmla="*/ 723332 w 5877636"/>
                <a:gd name="connsiteY27" fmla="*/ 545910 h 1856095"/>
                <a:gd name="connsiteX28" fmla="*/ 723332 w 5877636"/>
                <a:gd name="connsiteY28" fmla="*/ 595952 h 1856095"/>
                <a:gd name="connsiteX29" fmla="*/ 809767 w 5877636"/>
                <a:gd name="connsiteY29" fmla="*/ 595952 h 1856095"/>
                <a:gd name="connsiteX30" fmla="*/ 809767 w 5877636"/>
                <a:gd name="connsiteY30" fmla="*/ 659642 h 1856095"/>
                <a:gd name="connsiteX31" fmla="*/ 850711 w 5877636"/>
                <a:gd name="connsiteY31" fmla="*/ 659642 h 1856095"/>
                <a:gd name="connsiteX32" fmla="*/ 850711 w 5877636"/>
                <a:gd name="connsiteY32" fmla="*/ 714233 h 1856095"/>
                <a:gd name="connsiteX33" fmla="*/ 914400 w 5877636"/>
                <a:gd name="connsiteY33" fmla="*/ 714233 h 1856095"/>
                <a:gd name="connsiteX34" fmla="*/ 914400 w 5877636"/>
                <a:gd name="connsiteY34" fmla="*/ 723331 h 1856095"/>
                <a:gd name="connsiteX35" fmla="*/ 1028132 w 5877636"/>
                <a:gd name="connsiteY35" fmla="*/ 723331 h 1856095"/>
                <a:gd name="connsiteX36" fmla="*/ 1028132 w 5877636"/>
                <a:gd name="connsiteY36" fmla="*/ 741528 h 1856095"/>
                <a:gd name="connsiteX37" fmla="*/ 1096370 w 5877636"/>
                <a:gd name="connsiteY37" fmla="*/ 741528 h 1856095"/>
                <a:gd name="connsiteX38" fmla="*/ 1096370 w 5877636"/>
                <a:gd name="connsiteY38" fmla="*/ 777922 h 1856095"/>
                <a:gd name="connsiteX39" fmla="*/ 1219200 w 5877636"/>
                <a:gd name="connsiteY39" fmla="*/ 777922 h 1856095"/>
                <a:gd name="connsiteX40" fmla="*/ 1219200 w 5877636"/>
                <a:gd name="connsiteY40" fmla="*/ 859809 h 1856095"/>
                <a:gd name="connsiteX41" fmla="*/ 1255594 w 5877636"/>
                <a:gd name="connsiteY41" fmla="*/ 859809 h 1856095"/>
                <a:gd name="connsiteX42" fmla="*/ 1255594 w 5877636"/>
                <a:gd name="connsiteY42" fmla="*/ 905301 h 1856095"/>
                <a:gd name="connsiteX43" fmla="*/ 1319284 w 5877636"/>
                <a:gd name="connsiteY43" fmla="*/ 905301 h 1856095"/>
                <a:gd name="connsiteX44" fmla="*/ 1319284 w 5877636"/>
                <a:gd name="connsiteY44" fmla="*/ 905301 h 1856095"/>
                <a:gd name="connsiteX45" fmla="*/ 1319284 w 5877636"/>
                <a:gd name="connsiteY45" fmla="*/ 946245 h 1856095"/>
                <a:gd name="connsiteX46" fmla="*/ 1378424 w 5877636"/>
                <a:gd name="connsiteY46" fmla="*/ 946245 h 1856095"/>
                <a:gd name="connsiteX47" fmla="*/ 1583140 w 5877636"/>
                <a:gd name="connsiteY47" fmla="*/ 946245 h 1856095"/>
                <a:gd name="connsiteX48" fmla="*/ 1583140 w 5877636"/>
                <a:gd name="connsiteY48" fmla="*/ 982639 h 1856095"/>
                <a:gd name="connsiteX49" fmla="*/ 1637732 w 5877636"/>
                <a:gd name="connsiteY49" fmla="*/ 982639 h 1856095"/>
                <a:gd name="connsiteX50" fmla="*/ 1637732 w 5877636"/>
                <a:gd name="connsiteY50" fmla="*/ 1000836 h 1856095"/>
                <a:gd name="connsiteX51" fmla="*/ 1696872 w 5877636"/>
                <a:gd name="connsiteY51" fmla="*/ 1000836 h 1856095"/>
                <a:gd name="connsiteX52" fmla="*/ 1696872 w 5877636"/>
                <a:gd name="connsiteY52" fmla="*/ 1023582 h 1856095"/>
                <a:gd name="connsiteX53" fmla="*/ 1828800 w 5877636"/>
                <a:gd name="connsiteY53" fmla="*/ 1023582 h 1856095"/>
                <a:gd name="connsiteX54" fmla="*/ 1828800 w 5877636"/>
                <a:gd name="connsiteY54" fmla="*/ 1069075 h 1856095"/>
                <a:gd name="connsiteX55" fmla="*/ 1878842 w 5877636"/>
                <a:gd name="connsiteY55" fmla="*/ 1069075 h 1856095"/>
                <a:gd name="connsiteX56" fmla="*/ 1878842 w 5877636"/>
                <a:gd name="connsiteY56" fmla="*/ 1105469 h 1856095"/>
                <a:gd name="connsiteX57" fmla="*/ 1919785 w 5877636"/>
                <a:gd name="connsiteY57" fmla="*/ 1105469 h 1856095"/>
                <a:gd name="connsiteX58" fmla="*/ 1919785 w 5877636"/>
                <a:gd name="connsiteY58" fmla="*/ 1137313 h 1856095"/>
                <a:gd name="connsiteX59" fmla="*/ 2033517 w 5877636"/>
                <a:gd name="connsiteY59" fmla="*/ 1137313 h 1856095"/>
                <a:gd name="connsiteX60" fmla="*/ 2129051 w 5877636"/>
                <a:gd name="connsiteY60" fmla="*/ 1137313 h 1856095"/>
                <a:gd name="connsiteX61" fmla="*/ 2129051 w 5877636"/>
                <a:gd name="connsiteY61" fmla="*/ 1164609 h 1856095"/>
                <a:gd name="connsiteX62" fmla="*/ 2229134 w 5877636"/>
                <a:gd name="connsiteY62" fmla="*/ 1164609 h 1856095"/>
                <a:gd name="connsiteX63" fmla="*/ 2229134 w 5877636"/>
                <a:gd name="connsiteY63" fmla="*/ 1187355 h 1856095"/>
                <a:gd name="connsiteX64" fmla="*/ 2265529 w 5877636"/>
                <a:gd name="connsiteY64" fmla="*/ 1187355 h 1856095"/>
                <a:gd name="connsiteX65" fmla="*/ 2256430 w 5877636"/>
                <a:gd name="connsiteY65" fmla="*/ 1196454 h 1856095"/>
                <a:gd name="connsiteX66" fmla="*/ 2411105 w 5877636"/>
                <a:gd name="connsiteY66" fmla="*/ 1196454 h 1856095"/>
                <a:gd name="connsiteX67" fmla="*/ 2411105 w 5877636"/>
                <a:gd name="connsiteY67" fmla="*/ 1223749 h 1856095"/>
                <a:gd name="connsiteX68" fmla="*/ 2479343 w 5877636"/>
                <a:gd name="connsiteY68" fmla="*/ 1223749 h 1856095"/>
                <a:gd name="connsiteX69" fmla="*/ 2479343 w 5877636"/>
                <a:gd name="connsiteY69" fmla="*/ 1246495 h 1856095"/>
                <a:gd name="connsiteX70" fmla="*/ 2529385 w 5877636"/>
                <a:gd name="connsiteY70" fmla="*/ 1246495 h 1856095"/>
                <a:gd name="connsiteX71" fmla="*/ 2529385 w 5877636"/>
                <a:gd name="connsiteY71" fmla="*/ 1301086 h 1856095"/>
                <a:gd name="connsiteX72" fmla="*/ 2538484 w 5877636"/>
                <a:gd name="connsiteY72" fmla="*/ 1310185 h 1856095"/>
                <a:gd name="connsiteX73" fmla="*/ 2579427 w 5877636"/>
                <a:gd name="connsiteY73" fmla="*/ 1310185 h 1856095"/>
                <a:gd name="connsiteX74" fmla="*/ 2579427 w 5877636"/>
                <a:gd name="connsiteY74" fmla="*/ 1310185 h 1856095"/>
                <a:gd name="connsiteX75" fmla="*/ 2606723 w 5877636"/>
                <a:gd name="connsiteY75" fmla="*/ 1337481 h 1856095"/>
                <a:gd name="connsiteX76" fmla="*/ 2597624 w 5877636"/>
                <a:gd name="connsiteY76" fmla="*/ 1346580 h 1856095"/>
                <a:gd name="connsiteX77" fmla="*/ 2811439 w 5877636"/>
                <a:gd name="connsiteY77" fmla="*/ 1346580 h 1856095"/>
                <a:gd name="connsiteX78" fmla="*/ 2811439 w 5877636"/>
                <a:gd name="connsiteY78" fmla="*/ 1382973 h 1856095"/>
                <a:gd name="connsiteX79" fmla="*/ 3029803 w 5877636"/>
                <a:gd name="connsiteY79" fmla="*/ 1382973 h 1856095"/>
                <a:gd name="connsiteX80" fmla="*/ 3029803 w 5877636"/>
                <a:gd name="connsiteY80" fmla="*/ 1405719 h 1856095"/>
                <a:gd name="connsiteX81" fmla="*/ 3134436 w 5877636"/>
                <a:gd name="connsiteY81" fmla="*/ 1405719 h 1856095"/>
                <a:gd name="connsiteX82" fmla="*/ 3134436 w 5877636"/>
                <a:gd name="connsiteY82" fmla="*/ 1433015 h 1856095"/>
                <a:gd name="connsiteX83" fmla="*/ 3166281 w 5877636"/>
                <a:gd name="connsiteY83" fmla="*/ 1433015 h 1856095"/>
                <a:gd name="connsiteX84" fmla="*/ 3166281 w 5877636"/>
                <a:gd name="connsiteY84" fmla="*/ 1473958 h 1856095"/>
                <a:gd name="connsiteX85" fmla="*/ 3166281 w 5877636"/>
                <a:gd name="connsiteY85" fmla="*/ 1510352 h 1856095"/>
                <a:gd name="connsiteX86" fmla="*/ 3325505 w 5877636"/>
                <a:gd name="connsiteY86" fmla="*/ 1510352 h 1856095"/>
                <a:gd name="connsiteX87" fmla="*/ 3311857 w 5877636"/>
                <a:gd name="connsiteY87" fmla="*/ 1524000 h 1856095"/>
                <a:gd name="connsiteX88" fmla="*/ 3375546 w 5877636"/>
                <a:gd name="connsiteY88" fmla="*/ 1524000 h 1856095"/>
                <a:gd name="connsiteX89" fmla="*/ 3375546 w 5877636"/>
                <a:gd name="connsiteY89" fmla="*/ 1564943 h 1856095"/>
                <a:gd name="connsiteX90" fmla="*/ 3521123 w 5877636"/>
                <a:gd name="connsiteY90" fmla="*/ 1564943 h 1856095"/>
                <a:gd name="connsiteX91" fmla="*/ 3521123 w 5877636"/>
                <a:gd name="connsiteY91" fmla="*/ 1596788 h 1856095"/>
                <a:gd name="connsiteX92" fmla="*/ 3607558 w 5877636"/>
                <a:gd name="connsiteY92" fmla="*/ 1596788 h 1856095"/>
                <a:gd name="connsiteX93" fmla="*/ 3607558 w 5877636"/>
                <a:gd name="connsiteY93" fmla="*/ 1633182 h 1856095"/>
                <a:gd name="connsiteX94" fmla="*/ 3725839 w 5877636"/>
                <a:gd name="connsiteY94" fmla="*/ 1633182 h 1856095"/>
                <a:gd name="connsiteX95" fmla="*/ 3725839 w 5877636"/>
                <a:gd name="connsiteY95" fmla="*/ 1651379 h 1856095"/>
                <a:gd name="connsiteX96" fmla="*/ 3780430 w 5877636"/>
                <a:gd name="connsiteY96" fmla="*/ 1651379 h 1856095"/>
                <a:gd name="connsiteX97" fmla="*/ 3780430 w 5877636"/>
                <a:gd name="connsiteY97" fmla="*/ 1696872 h 1856095"/>
                <a:gd name="connsiteX98" fmla="*/ 3821373 w 5877636"/>
                <a:gd name="connsiteY98" fmla="*/ 1696872 h 1856095"/>
                <a:gd name="connsiteX99" fmla="*/ 3821373 w 5877636"/>
                <a:gd name="connsiteY99" fmla="*/ 1737815 h 1856095"/>
                <a:gd name="connsiteX100" fmla="*/ 3903260 w 5877636"/>
                <a:gd name="connsiteY100" fmla="*/ 1737815 h 1856095"/>
                <a:gd name="connsiteX101" fmla="*/ 3903260 w 5877636"/>
                <a:gd name="connsiteY101" fmla="*/ 1774209 h 1856095"/>
                <a:gd name="connsiteX102" fmla="*/ 3944203 w 5877636"/>
                <a:gd name="connsiteY102" fmla="*/ 1774209 h 1856095"/>
                <a:gd name="connsiteX103" fmla="*/ 3944203 w 5877636"/>
                <a:gd name="connsiteY103" fmla="*/ 1856095 h 1856095"/>
                <a:gd name="connsiteX104" fmla="*/ 5877636 w 5877636"/>
                <a:gd name="connsiteY104" fmla="*/ 1856095 h 1856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877636" h="1856095">
                  <a:moveTo>
                    <a:pt x="0" y="0"/>
                  </a:moveTo>
                  <a:lnTo>
                    <a:pt x="72788" y="0"/>
                  </a:lnTo>
                  <a:lnTo>
                    <a:pt x="72788" y="0"/>
                  </a:lnTo>
                  <a:lnTo>
                    <a:pt x="90985" y="18197"/>
                  </a:lnTo>
                  <a:lnTo>
                    <a:pt x="90985" y="18197"/>
                  </a:lnTo>
                  <a:lnTo>
                    <a:pt x="118280" y="45492"/>
                  </a:lnTo>
                  <a:lnTo>
                    <a:pt x="118280" y="77337"/>
                  </a:lnTo>
                  <a:lnTo>
                    <a:pt x="259308" y="77337"/>
                  </a:lnTo>
                  <a:lnTo>
                    <a:pt x="259308" y="100083"/>
                  </a:lnTo>
                  <a:lnTo>
                    <a:pt x="336645" y="100083"/>
                  </a:lnTo>
                  <a:lnTo>
                    <a:pt x="336645" y="122830"/>
                  </a:lnTo>
                  <a:lnTo>
                    <a:pt x="359391" y="122830"/>
                  </a:lnTo>
                  <a:lnTo>
                    <a:pt x="359391" y="213815"/>
                  </a:lnTo>
                  <a:lnTo>
                    <a:pt x="382137" y="213815"/>
                  </a:lnTo>
                  <a:lnTo>
                    <a:pt x="382137" y="286603"/>
                  </a:lnTo>
                  <a:lnTo>
                    <a:pt x="395785" y="300251"/>
                  </a:lnTo>
                  <a:lnTo>
                    <a:pt x="395785" y="373039"/>
                  </a:lnTo>
                  <a:lnTo>
                    <a:pt x="418532" y="373039"/>
                  </a:lnTo>
                  <a:lnTo>
                    <a:pt x="418532" y="418531"/>
                  </a:lnTo>
                  <a:lnTo>
                    <a:pt x="450376" y="418531"/>
                  </a:lnTo>
                  <a:lnTo>
                    <a:pt x="450376" y="459475"/>
                  </a:lnTo>
                  <a:lnTo>
                    <a:pt x="500418" y="459475"/>
                  </a:lnTo>
                  <a:lnTo>
                    <a:pt x="500418" y="495869"/>
                  </a:lnTo>
                  <a:lnTo>
                    <a:pt x="618699" y="495869"/>
                  </a:lnTo>
                  <a:lnTo>
                    <a:pt x="618699" y="523164"/>
                  </a:lnTo>
                  <a:lnTo>
                    <a:pt x="673290" y="523164"/>
                  </a:lnTo>
                  <a:lnTo>
                    <a:pt x="673290" y="545910"/>
                  </a:lnTo>
                  <a:lnTo>
                    <a:pt x="723332" y="545910"/>
                  </a:lnTo>
                  <a:lnTo>
                    <a:pt x="723332" y="595952"/>
                  </a:lnTo>
                  <a:lnTo>
                    <a:pt x="809767" y="595952"/>
                  </a:lnTo>
                  <a:lnTo>
                    <a:pt x="809767" y="659642"/>
                  </a:lnTo>
                  <a:lnTo>
                    <a:pt x="850711" y="659642"/>
                  </a:lnTo>
                  <a:lnTo>
                    <a:pt x="850711" y="714233"/>
                  </a:lnTo>
                  <a:lnTo>
                    <a:pt x="914400" y="714233"/>
                  </a:lnTo>
                  <a:lnTo>
                    <a:pt x="914400" y="723331"/>
                  </a:lnTo>
                  <a:lnTo>
                    <a:pt x="1028132" y="723331"/>
                  </a:lnTo>
                  <a:lnTo>
                    <a:pt x="1028132" y="741528"/>
                  </a:lnTo>
                  <a:lnTo>
                    <a:pt x="1096370" y="741528"/>
                  </a:lnTo>
                  <a:lnTo>
                    <a:pt x="1096370" y="777922"/>
                  </a:lnTo>
                  <a:lnTo>
                    <a:pt x="1219200" y="777922"/>
                  </a:lnTo>
                  <a:lnTo>
                    <a:pt x="1219200" y="859809"/>
                  </a:lnTo>
                  <a:lnTo>
                    <a:pt x="1255594" y="859809"/>
                  </a:lnTo>
                  <a:lnTo>
                    <a:pt x="1255594" y="905301"/>
                  </a:lnTo>
                  <a:lnTo>
                    <a:pt x="1319284" y="905301"/>
                  </a:lnTo>
                  <a:lnTo>
                    <a:pt x="1319284" y="905301"/>
                  </a:lnTo>
                  <a:lnTo>
                    <a:pt x="1319284" y="946245"/>
                  </a:lnTo>
                  <a:lnTo>
                    <a:pt x="1378424" y="946245"/>
                  </a:lnTo>
                  <a:lnTo>
                    <a:pt x="1583140" y="946245"/>
                  </a:lnTo>
                  <a:lnTo>
                    <a:pt x="1583140" y="982639"/>
                  </a:lnTo>
                  <a:lnTo>
                    <a:pt x="1637732" y="982639"/>
                  </a:lnTo>
                  <a:lnTo>
                    <a:pt x="1637732" y="1000836"/>
                  </a:lnTo>
                  <a:lnTo>
                    <a:pt x="1696872" y="1000836"/>
                  </a:lnTo>
                  <a:lnTo>
                    <a:pt x="1696872" y="1023582"/>
                  </a:lnTo>
                  <a:lnTo>
                    <a:pt x="1828800" y="1023582"/>
                  </a:lnTo>
                  <a:lnTo>
                    <a:pt x="1828800" y="1069075"/>
                  </a:lnTo>
                  <a:lnTo>
                    <a:pt x="1878842" y="1069075"/>
                  </a:lnTo>
                  <a:lnTo>
                    <a:pt x="1878842" y="1105469"/>
                  </a:lnTo>
                  <a:lnTo>
                    <a:pt x="1919785" y="1105469"/>
                  </a:lnTo>
                  <a:lnTo>
                    <a:pt x="1919785" y="1137313"/>
                  </a:lnTo>
                  <a:lnTo>
                    <a:pt x="2033517" y="1137313"/>
                  </a:lnTo>
                  <a:lnTo>
                    <a:pt x="2129051" y="1137313"/>
                  </a:lnTo>
                  <a:lnTo>
                    <a:pt x="2129051" y="1164609"/>
                  </a:lnTo>
                  <a:lnTo>
                    <a:pt x="2229134" y="1164609"/>
                  </a:lnTo>
                  <a:lnTo>
                    <a:pt x="2229134" y="1187355"/>
                  </a:lnTo>
                  <a:lnTo>
                    <a:pt x="2265529" y="1187355"/>
                  </a:lnTo>
                  <a:lnTo>
                    <a:pt x="2256430" y="1196454"/>
                  </a:lnTo>
                  <a:lnTo>
                    <a:pt x="2411105" y="1196454"/>
                  </a:lnTo>
                  <a:lnTo>
                    <a:pt x="2411105" y="1223749"/>
                  </a:lnTo>
                  <a:lnTo>
                    <a:pt x="2479343" y="1223749"/>
                  </a:lnTo>
                  <a:lnTo>
                    <a:pt x="2479343" y="1246495"/>
                  </a:lnTo>
                  <a:lnTo>
                    <a:pt x="2529385" y="1246495"/>
                  </a:lnTo>
                  <a:lnTo>
                    <a:pt x="2529385" y="1301086"/>
                  </a:lnTo>
                  <a:lnTo>
                    <a:pt x="2538484" y="1310185"/>
                  </a:lnTo>
                  <a:lnTo>
                    <a:pt x="2579427" y="1310185"/>
                  </a:lnTo>
                  <a:lnTo>
                    <a:pt x="2579427" y="1310185"/>
                  </a:lnTo>
                  <a:lnTo>
                    <a:pt x="2606723" y="1337481"/>
                  </a:lnTo>
                  <a:lnTo>
                    <a:pt x="2597624" y="1346580"/>
                  </a:lnTo>
                  <a:lnTo>
                    <a:pt x="2811439" y="1346580"/>
                  </a:lnTo>
                  <a:lnTo>
                    <a:pt x="2811439" y="1382973"/>
                  </a:lnTo>
                  <a:lnTo>
                    <a:pt x="3029803" y="1382973"/>
                  </a:lnTo>
                  <a:lnTo>
                    <a:pt x="3029803" y="1405719"/>
                  </a:lnTo>
                  <a:lnTo>
                    <a:pt x="3134436" y="1405719"/>
                  </a:lnTo>
                  <a:lnTo>
                    <a:pt x="3134436" y="1433015"/>
                  </a:lnTo>
                  <a:lnTo>
                    <a:pt x="3166281" y="1433015"/>
                  </a:lnTo>
                  <a:lnTo>
                    <a:pt x="3166281" y="1473958"/>
                  </a:lnTo>
                  <a:lnTo>
                    <a:pt x="3166281" y="1510352"/>
                  </a:lnTo>
                  <a:lnTo>
                    <a:pt x="3325505" y="1510352"/>
                  </a:lnTo>
                  <a:lnTo>
                    <a:pt x="3311857" y="1524000"/>
                  </a:lnTo>
                  <a:lnTo>
                    <a:pt x="3375546" y="1524000"/>
                  </a:lnTo>
                  <a:lnTo>
                    <a:pt x="3375546" y="1564943"/>
                  </a:lnTo>
                  <a:lnTo>
                    <a:pt x="3521123" y="1564943"/>
                  </a:lnTo>
                  <a:lnTo>
                    <a:pt x="3521123" y="1596788"/>
                  </a:lnTo>
                  <a:lnTo>
                    <a:pt x="3607558" y="1596788"/>
                  </a:lnTo>
                  <a:lnTo>
                    <a:pt x="3607558" y="1633182"/>
                  </a:lnTo>
                  <a:lnTo>
                    <a:pt x="3725839" y="1633182"/>
                  </a:lnTo>
                  <a:lnTo>
                    <a:pt x="3725839" y="1651379"/>
                  </a:lnTo>
                  <a:lnTo>
                    <a:pt x="3780430" y="1651379"/>
                  </a:lnTo>
                  <a:lnTo>
                    <a:pt x="3780430" y="1696872"/>
                  </a:lnTo>
                  <a:lnTo>
                    <a:pt x="3821373" y="1696872"/>
                  </a:lnTo>
                  <a:lnTo>
                    <a:pt x="3821373" y="1737815"/>
                  </a:lnTo>
                  <a:lnTo>
                    <a:pt x="3903260" y="1737815"/>
                  </a:lnTo>
                  <a:lnTo>
                    <a:pt x="3903260" y="1774209"/>
                  </a:lnTo>
                  <a:lnTo>
                    <a:pt x="3944203" y="1774209"/>
                  </a:lnTo>
                  <a:lnTo>
                    <a:pt x="3944203" y="1856095"/>
                  </a:lnTo>
                  <a:lnTo>
                    <a:pt x="5877636" y="1856095"/>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sp>
          <p:nvSpPr>
            <p:cNvPr id="15" name="Freeform: Shape 14">
              <a:extLst>
                <a:ext uri="{FF2B5EF4-FFF2-40B4-BE49-F238E27FC236}">
                  <a16:creationId xmlns:a16="http://schemas.microsoft.com/office/drawing/2014/main" id="{616237AC-277F-4CFD-856F-B108A2C1B3A6}"/>
                </a:ext>
              </a:extLst>
            </p:cNvPr>
            <p:cNvSpPr/>
            <p:nvPr/>
          </p:nvSpPr>
          <p:spPr bwMode="auto">
            <a:xfrm>
              <a:off x="1592747" y="1724167"/>
              <a:ext cx="5818496" cy="1583140"/>
            </a:xfrm>
            <a:custGeom>
              <a:avLst/>
              <a:gdLst>
                <a:gd name="connsiteX0" fmla="*/ 0 w 5818496"/>
                <a:gd name="connsiteY0" fmla="*/ 0 h 1583140"/>
                <a:gd name="connsiteX1" fmla="*/ 118281 w 5818496"/>
                <a:gd name="connsiteY1" fmla="*/ 0 h 1583140"/>
                <a:gd name="connsiteX2" fmla="*/ 118281 w 5818496"/>
                <a:gd name="connsiteY2" fmla="*/ 18197 h 1583140"/>
                <a:gd name="connsiteX3" fmla="*/ 204717 w 5818496"/>
                <a:gd name="connsiteY3" fmla="*/ 18197 h 1583140"/>
                <a:gd name="connsiteX4" fmla="*/ 204717 w 5818496"/>
                <a:gd name="connsiteY4" fmla="*/ 50042 h 1583140"/>
                <a:gd name="connsiteX5" fmla="*/ 259308 w 5818496"/>
                <a:gd name="connsiteY5" fmla="*/ 50042 h 1583140"/>
                <a:gd name="connsiteX6" fmla="*/ 259308 w 5818496"/>
                <a:gd name="connsiteY6" fmla="*/ 72788 h 1583140"/>
                <a:gd name="connsiteX7" fmla="*/ 359391 w 5818496"/>
                <a:gd name="connsiteY7" fmla="*/ 72788 h 1583140"/>
                <a:gd name="connsiteX8" fmla="*/ 359391 w 5818496"/>
                <a:gd name="connsiteY8" fmla="*/ 81887 h 1583140"/>
                <a:gd name="connsiteX9" fmla="*/ 413982 w 5818496"/>
                <a:gd name="connsiteY9" fmla="*/ 81887 h 1583140"/>
                <a:gd name="connsiteX10" fmla="*/ 413982 w 5818496"/>
                <a:gd name="connsiteY10" fmla="*/ 113732 h 1583140"/>
                <a:gd name="connsiteX11" fmla="*/ 468573 w 5818496"/>
                <a:gd name="connsiteY11" fmla="*/ 113732 h 1583140"/>
                <a:gd name="connsiteX12" fmla="*/ 468573 w 5818496"/>
                <a:gd name="connsiteY12" fmla="*/ 145576 h 1583140"/>
                <a:gd name="connsiteX13" fmla="*/ 504967 w 5818496"/>
                <a:gd name="connsiteY13" fmla="*/ 145576 h 1583140"/>
                <a:gd name="connsiteX14" fmla="*/ 495869 w 5818496"/>
                <a:gd name="connsiteY14" fmla="*/ 154674 h 1583140"/>
                <a:gd name="connsiteX15" fmla="*/ 595952 w 5818496"/>
                <a:gd name="connsiteY15" fmla="*/ 154674 h 1583140"/>
                <a:gd name="connsiteX16" fmla="*/ 595952 w 5818496"/>
                <a:gd name="connsiteY16" fmla="*/ 204717 h 1583140"/>
                <a:gd name="connsiteX17" fmla="*/ 673290 w 5818496"/>
                <a:gd name="connsiteY17" fmla="*/ 204717 h 1583140"/>
                <a:gd name="connsiteX18" fmla="*/ 673290 w 5818496"/>
                <a:gd name="connsiteY18" fmla="*/ 213815 h 1583140"/>
                <a:gd name="connsiteX19" fmla="*/ 732430 w 5818496"/>
                <a:gd name="connsiteY19" fmla="*/ 213815 h 1583140"/>
                <a:gd name="connsiteX20" fmla="*/ 732430 w 5818496"/>
                <a:gd name="connsiteY20" fmla="*/ 227463 h 1583140"/>
                <a:gd name="connsiteX21" fmla="*/ 800669 w 5818496"/>
                <a:gd name="connsiteY21" fmla="*/ 227463 h 1583140"/>
                <a:gd name="connsiteX22" fmla="*/ 800669 w 5818496"/>
                <a:gd name="connsiteY22" fmla="*/ 254758 h 1583140"/>
                <a:gd name="connsiteX23" fmla="*/ 832514 w 5818496"/>
                <a:gd name="connsiteY23" fmla="*/ 254758 h 1583140"/>
                <a:gd name="connsiteX24" fmla="*/ 832514 w 5818496"/>
                <a:gd name="connsiteY24" fmla="*/ 272955 h 1583140"/>
                <a:gd name="connsiteX25" fmla="*/ 1078173 w 5818496"/>
                <a:gd name="connsiteY25" fmla="*/ 272955 h 1583140"/>
                <a:gd name="connsiteX26" fmla="*/ 1078173 w 5818496"/>
                <a:gd name="connsiteY26" fmla="*/ 304800 h 1583140"/>
                <a:gd name="connsiteX27" fmla="*/ 1146412 w 5818496"/>
                <a:gd name="connsiteY27" fmla="*/ 304800 h 1583140"/>
                <a:gd name="connsiteX28" fmla="*/ 1201003 w 5818496"/>
                <a:gd name="connsiteY28" fmla="*/ 304800 h 1583140"/>
                <a:gd name="connsiteX29" fmla="*/ 1201003 w 5818496"/>
                <a:gd name="connsiteY29" fmla="*/ 332096 h 1583140"/>
                <a:gd name="connsiteX30" fmla="*/ 1251045 w 5818496"/>
                <a:gd name="connsiteY30" fmla="*/ 332096 h 1583140"/>
                <a:gd name="connsiteX31" fmla="*/ 1251045 w 5818496"/>
                <a:gd name="connsiteY31" fmla="*/ 382137 h 1583140"/>
                <a:gd name="connsiteX32" fmla="*/ 1287439 w 5818496"/>
                <a:gd name="connsiteY32" fmla="*/ 382137 h 1583140"/>
                <a:gd name="connsiteX33" fmla="*/ 1287439 w 5818496"/>
                <a:gd name="connsiteY33" fmla="*/ 418532 h 1583140"/>
                <a:gd name="connsiteX34" fmla="*/ 1319284 w 5818496"/>
                <a:gd name="connsiteY34" fmla="*/ 418532 h 1583140"/>
                <a:gd name="connsiteX35" fmla="*/ 1319284 w 5818496"/>
                <a:gd name="connsiteY35" fmla="*/ 464024 h 1583140"/>
                <a:gd name="connsiteX36" fmla="*/ 1428466 w 5818496"/>
                <a:gd name="connsiteY36" fmla="*/ 464024 h 1583140"/>
                <a:gd name="connsiteX37" fmla="*/ 1428466 w 5818496"/>
                <a:gd name="connsiteY37" fmla="*/ 486770 h 1583140"/>
                <a:gd name="connsiteX38" fmla="*/ 1483057 w 5818496"/>
                <a:gd name="connsiteY38" fmla="*/ 486770 h 1583140"/>
                <a:gd name="connsiteX39" fmla="*/ 1483057 w 5818496"/>
                <a:gd name="connsiteY39" fmla="*/ 514066 h 1583140"/>
                <a:gd name="connsiteX40" fmla="*/ 1574042 w 5818496"/>
                <a:gd name="connsiteY40" fmla="*/ 514066 h 1583140"/>
                <a:gd name="connsiteX41" fmla="*/ 1574042 w 5818496"/>
                <a:gd name="connsiteY41" fmla="*/ 536812 h 1583140"/>
                <a:gd name="connsiteX42" fmla="*/ 1774209 w 5818496"/>
                <a:gd name="connsiteY42" fmla="*/ 536812 h 1583140"/>
                <a:gd name="connsiteX43" fmla="*/ 1774209 w 5818496"/>
                <a:gd name="connsiteY43" fmla="*/ 550460 h 1583140"/>
                <a:gd name="connsiteX44" fmla="*/ 1819702 w 5818496"/>
                <a:gd name="connsiteY44" fmla="*/ 550460 h 1583140"/>
                <a:gd name="connsiteX45" fmla="*/ 1819702 w 5818496"/>
                <a:gd name="connsiteY45" fmla="*/ 586854 h 1583140"/>
                <a:gd name="connsiteX46" fmla="*/ 1874293 w 5818496"/>
                <a:gd name="connsiteY46" fmla="*/ 586854 h 1583140"/>
                <a:gd name="connsiteX47" fmla="*/ 1874293 w 5818496"/>
                <a:gd name="connsiteY47" fmla="*/ 605051 h 1583140"/>
                <a:gd name="connsiteX48" fmla="*/ 1933433 w 5818496"/>
                <a:gd name="connsiteY48" fmla="*/ 605051 h 1583140"/>
                <a:gd name="connsiteX49" fmla="*/ 1933433 w 5818496"/>
                <a:gd name="connsiteY49" fmla="*/ 627797 h 1583140"/>
                <a:gd name="connsiteX50" fmla="*/ 1951630 w 5818496"/>
                <a:gd name="connsiteY50" fmla="*/ 627797 h 1583140"/>
                <a:gd name="connsiteX51" fmla="*/ 1951630 w 5818496"/>
                <a:gd name="connsiteY51" fmla="*/ 677839 h 1583140"/>
                <a:gd name="connsiteX52" fmla="*/ 2047164 w 5818496"/>
                <a:gd name="connsiteY52" fmla="*/ 677839 h 1583140"/>
                <a:gd name="connsiteX53" fmla="*/ 2047164 w 5818496"/>
                <a:gd name="connsiteY53" fmla="*/ 691487 h 1583140"/>
                <a:gd name="connsiteX54" fmla="*/ 2110854 w 5818496"/>
                <a:gd name="connsiteY54" fmla="*/ 691487 h 1583140"/>
                <a:gd name="connsiteX55" fmla="*/ 2110854 w 5818496"/>
                <a:gd name="connsiteY55" fmla="*/ 714233 h 1583140"/>
                <a:gd name="connsiteX56" fmla="*/ 2197290 w 5818496"/>
                <a:gd name="connsiteY56" fmla="*/ 714233 h 1583140"/>
                <a:gd name="connsiteX57" fmla="*/ 2197290 w 5818496"/>
                <a:gd name="connsiteY57" fmla="*/ 732430 h 1583140"/>
                <a:gd name="connsiteX58" fmla="*/ 2406555 w 5818496"/>
                <a:gd name="connsiteY58" fmla="*/ 732430 h 1583140"/>
                <a:gd name="connsiteX59" fmla="*/ 2406555 w 5818496"/>
                <a:gd name="connsiteY59" fmla="*/ 750627 h 1583140"/>
                <a:gd name="connsiteX60" fmla="*/ 2452048 w 5818496"/>
                <a:gd name="connsiteY60" fmla="*/ 750627 h 1583140"/>
                <a:gd name="connsiteX61" fmla="*/ 2452048 w 5818496"/>
                <a:gd name="connsiteY61" fmla="*/ 782472 h 1583140"/>
                <a:gd name="connsiteX62" fmla="*/ 2556681 w 5818496"/>
                <a:gd name="connsiteY62" fmla="*/ 782472 h 1583140"/>
                <a:gd name="connsiteX63" fmla="*/ 2556681 w 5818496"/>
                <a:gd name="connsiteY63" fmla="*/ 782472 h 1583140"/>
                <a:gd name="connsiteX64" fmla="*/ 2588525 w 5818496"/>
                <a:gd name="connsiteY64" fmla="*/ 782472 h 1583140"/>
                <a:gd name="connsiteX65" fmla="*/ 2588525 w 5818496"/>
                <a:gd name="connsiteY65" fmla="*/ 818866 h 1583140"/>
                <a:gd name="connsiteX66" fmla="*/ 2602173 w 5818496"/>
                <a:gd name="connsiteY66" fmla="*/ 818866 h 1583140"/>
                <a:gd name="connsiteX67" fmla="*/ 2602173 w 5818496"/>
                <a:gd name="connsiteY67" fmla="*/ 818866 h 1583140"/>
                <a:gd name="connsiteX68" fmla="*/ 2602173 w 5818496"/>
                <a:gd name="connsiteY68" fmla="*/ 859809 h 1583140"/>
                <a:gd name="connsiteX69" fmla="*/ 2602173 w 5818496"/>
                <a:gd name="connsiteY69" fmla="*/ 905302 h 1583140"/>
                <a:gd name="connsiteX70" fmla="*/ 2679511 w 5818496"/>
                <a:gd name="connsiteY70" fmla="*/ 905302 h 1583140"/>
                <a:gd name="connsiteX71" fmla="*/ 2679511 w 5818496"/>
                <a:gd name="connsiteY71" fmla="*/ 918949 h 1583140"/>
                <a:gd name="connsiteX72" fmla="*/ 2720454 w 5818496"/>
                <a:gd name="connsiteY72" fmla="*/ 918949 h 1583140"/>
                <a:gd name="connsiteX73" fmla="*/ 2720454 w 5818496"/>
                <a:gd name="connsiteY73" fmla="*/ 941696 h 1583140"/>
                <a:gd name="connsiteX74" fmla="*/ 2984311 w 5818496"/>
                <a:gd name="connsiteY74" fmla="*/ 941696 h 1583140"/>
                <a:gd name="connsiteX75" fmla="*/ 2984311 w 5818496"/>
                <a:gd name="connsiteY75" fmla="*/ 959893 h 1583140"/>
                <a:gd name="connsiteX76" fmla="*/ 3093493 w 5818496"/>
                <a:gd name="connsiteY76" fmla="*/ 959893 h 1583140"/>
                <a:gd name="connsiteX77" fmla="*/ 3093493 w 5818496"/>
                <a:gd name="connsiteY77" fmla="*/ 973540 h 1583140"/>
                <a:gd name="connsiteX78" fmla="*/ 3193576 w 5818496"/>
                <a:gd name="connsiteY78" fmla="*/ 973540 h 1583140"/>
                <a:gd name="connsiteX79" fmla="*/ 3193576 w 5818496"/>
                <a:gd name="connsiteY79" fmla="*/ 987188 h 1583140"/>
                <a:gd name="connsiteX80" fmla="*/ 3216323 w 5818496"/>
                <a:gd name="connsiteY80" fmla="*/ 987188 h 1583140"/>
                <a:gd name="connsiteX81" fmla="*/ 3216323 w 5818496"/>
                <a:gd name="connsiteY81" fmla="*/ 1023582 h 1583140"/>
                <a:gd name="connsiteX82" fmla="*/ 3216323 w 5818496"/>
                <a:gd name="connsiteY82" fmla="*/ 1069075 h 1583140"/>
                <a:gd name="connsiteX83" fmla="*/ 3248167 w 5818496"/>
                <a:gd name="connsiteY83" fmla="*/ 1069075 h 1583140"/>
                <a:gd name="connsiteX84" fmla="*/ 3248167 w 5818496"/>
                <a:gd name="connsiteY84" fmla="*/ 1128215 h 1583140"/>
                <a:gd name="connsiteX85" fmla="*/ 3361899 w 5818496"/>
                <a:gd name="connsiteY85" fmla="*/ 1128215 h 1583140"/>
                <a:gd name="connsiteX86" fmla="*/ 3361899 w 5818496"/>
                <a:gd name="connsiteY86" fmla="*/ 1160060 h 1583140"/>
                <a:gd name="connsiteX87" fmla="*/ 3443785 w 5818496"/>
                <a:gd name="connsiteY87" fmla="*/ 1160060 h 1583140"/>
                <a:gd name="connsiteX88" fmla="*/ 3443785 w 5818496"/>
                <a:gd name="connsiteY88" fmla="*/ 1160060 h 1583140"/>
                <a:gd name="connsiteX89" fmla="*/ 3466531 w 5818496"/>
                <a:gd name="connsiteY89" fmla="*/ 1182806 h 1583140"/>
                <a:gd name="connsiteX90" fmla="*/ 3466531 w 5818496"/>
                <a:gd name="connsiteY90" fmla="*/ 1210102 h 1583140"/>
                <a:gd name="connsiteX91" fmla="*/ 3512024 w 5818496"/>
                <a:gd name="connsiteY91" fmla="*/ 1210102 h 1583140"/>
                <a:gd name="connsiteX92" fmla="*/ 3512024 w 5818496"/>
                <a:gd name="connsiteY92" fmla="*/ 1246496 h 1583140"/>
                <a:gd name="connsiteX93" fmla="*/ 3757684 w 5818496"/>
                <a:gd name="connsiteY93" fmla="*/ 1246496 h 1583140"/>
                <a:gd name="connsiteX94" fmla="*/ 3780430 w 5818496"/>
                <a:gd name="connsiteY94" fmla="*/ 1269242 h 1583140"/>
                <a:gd name="connsiteX95" fmla="*/ 3835021 w 5818496"/>
                <a:gd name="connsiteY95" fmla="*/ 1269242 h 1583140"/>
                <a:gd name="connsiteX96" fmla="*/ 3835021 w 5818496"/>
                <a:gd name="connsiteY96" fmla="*/ 1301087 h 1583140"/>
                <a:gd name="connsiteX97" fmla="*/ 3862317 w 5818496"/>
                <a:gd name="connsiteY97" fmla="*/ 1301087 h 1583140"/>
                <a:gd name="connsiteX98" fmla="*/ 3862317 w 5818496"/>
                <a:gd name="connsiteY98" fmla="*/ 1387523 h 1583140"/>
                <a:gd name="connsiteX99" fmla="*/ 3939654 w 5818496"/>
                <a:gd name="connsiteY99" fmla="*/ 1387523 h 1583140"/>
                <a:gd name="connsiteX100" fmla="*/ 3939654 w 5818496"/>
                <a:gd name="connsiteY100" fmla="*/ 1464860 h 1583140"/>
                <a:gd name="connsiteX101" fmla="*/ 4535606 w 5818496"/>
                <a:gd name="connsiteY101" fmla="*/ 1464860 h 1583140"/>
                <a:gd name="connsiteX102" fmla="*/ 4535606 w 5818496"/>
                <a:gd name="connsiteY102" fmla="*/ 1578591 h 1583140"/>
                <a:gd name="connsiteX103" fmla="*/ 5818496 w 5818496"/>
                <a:gd name="connsiteY103" fmla="*/ 1578591 h 1583140"/>
                <a:gd name="connsiteX104" fmla="*/ 5818496 w 5818496"/>
                <a:gd name="connsiteY104" fmla="*/ 1583140 h 1583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818496" h="1583140">
                  <a:moveTo>
                    <a:pt x="0" y="0"/>
                  </a:moveTo>
                  <a:lnTo>
                    <a:pt x="118281" y="0"/>
                  </a:lnTo>
                  <a:lnTo>
                    <a:pt x="118281" y="18197"/>
                  </a:lnTo>
                  <a:lnTo>
                    <a:pt x="204717" y="18197"/>
                  </a:lnTo>
                  <a:lnTo>
                    <a:pt x="204717" y="50042"/>
                  </a:lnTo>
                  <a:lnTo>
                    <a:pt x="259308" y="50042"/>
                  </a:lnTo>
                  <a:lnTo>
                    <a:pt x="259308" y="72788"/>
                  </a:lnTo>
                  <a:lnTo>
                    <a:pt x="359391" y="72788"/>
                  </a:lnTo>
                  <a:lnTo>
                    <a:pt x="359391" y="81887"/>
                  </a:lnTo>
                  <a:lnTo>
                    <a:pt x="413982" y="81887"/>
                  </a:lnTo>
                  <a:lnTo>
                    <a:pt x="413982" y="113732"/>
                  </a:lnTo>
                  <a:lnTo>
                    <a:pt x="468573" y="113732"/>
                  </a:lnTo>
                  <a:lnTo>
                    <a:pt x="468573" y="145576"/>
                  </a:lnTo>
                  <a:lnTo>
                    <a:pt x="504967" y="145576"/>
                  </a:lnTo>
                  <a:lnTo>
                    <a:pt x="495869" y="154674"/>
                  </a:lnTo>
                  <a:lnTo>
                    <a:pt x="595952" y="154674"/>
                  </a:lnTo>
                  <a:lnTo>
                    <a:pt x="595952" y="204717"/>
                  </a:lnTo>
                  <a:lnTo>
                    <a:pt x="673290" y="204717"/>
                  </a:lnTo>
                  <a:lnTo>
                    <a:pt x="673290" y="213815"/>
                  </a:lnTo>
                  <a:lnTo>
                    <a:pt x="732430" y="213815"/>
                  </a:lnTo>
                  <a:lnTo>
                    <a:pt x="732430" y="227463"/>
                  </a:lnTo>
                  <a:lnTo>
                    <a:pt x="800669" y="227463"/>
                  </a:lnTo>
                  <a:lnTo>
                    <a:pt x="800669" y="254758"/>
                  </a:lnTo>
                  <a:lnTo>
                    <a:pt x="832514" y="254758"/>
                  </a:lnTo>
                  <a:lnTo>
                    <a:pt x="832514" y="272955"/>
                  </a:lnTo>
                  <a:lnTo>
                    <a:pt x="1078173" y="272955"/>
                  </a:lnTo>
                  <a:lnTo>
                    <a:pt x="1078173" y="304800"/>
                  </a:lnTo>
                  <a:lnTo>
                    <a:pt x="1146412" y="304800"/>
                  </a:lnTo>
                  <a:lnTo>
                    <a:pt x="1201003" y="304800"/>
                  </a:lnTo>
                  <a:lnTo>
                    <a:pt x="1201003" y="332096"/>
                  </a:lnTo>
                  <a:lnTo>
                    <a:pt x="1251045" y="332096"/>
                  </a:lnTo>
                  <a:lnTo>
                    <a:pt x="1251045" y="382137"/>
                  </a:lnTo>
                  <a:lnTo>
                    <a:pt x="1287439" y="382137"/>
                  </a:lnTo>
                  <a:lnTo>
                    <a:pt x="1287439" y="418532"/>
                  </a:lnTo>
                  <a:lnTo>
                    <a:pt x="1319284" y="418532"/>
                  </a:lnTo>
                  <a:lnTo>
                    <a:pt x="1319284" y="464024"/>
                  </a:lnTo>
                  <a:lnTo>
                    <a:pt x="1428466" y="464024"/>
                  </a:lnTo>
                  <a:lnTo>
                    <a:pt x="1428466" y="486770"/>
                  </a:lnTo>
                  <a:lnTo>
                    <a:pt x="1483057" y="486770"/>
                  </a:lnTo>
                  <a:lnTo>
                    <a:pt x="1483057" y="514066"/>
                  </a:lnTo>
                  <a:lnTo>
                    <a:pt x="1574042" y="514066"/>
                  </a:lnTo>
                  <a:lnTo>
                    <a:pt x="1574042" y="536812"/>
                  </a:lnTo>
                  <a:lnTo>
                    <a:pt x="1774209" y="536812"/>
                  </a:lnTo>
                  <a:lnTo>
                    <a:pt x="1774209" y="550460"/>
                  </a:lnTo>
                  <a:lnTo>
                    <a:pt x="1819702" y="550460"/>
                  </a:lnTo>
                  <a:lnTo>
                    <a:pt x="1819702" y="586854"/>
                  </a:lnTo>
                  <a:lnTo>
                    <a:pt x="1874293" y="586854"/>
                  </a:lnTo>
                  <a:lnTo>
                    <a:pt x="1874293" y="605051"/>
                  </a:lnTo>
                  <a:lnTo>
                    <a:pt x="1933433" y="605051"/>
                  </a:lnTo>
                  <a:lnTo>
                    <a:pt x="1933433" y="627797"/>
                  </a:lnTo>
                  <a:lnTo>
                    <a:pt x="1951630" y="627797"/>
                  </a:lnTo>
                  <a:lnTo>
                    <a:pt x="1951630" y="677839"/>
                  </a:lnTo>
                  <a:lnTo>
                    <a:pt x="2047164" y="677839"/>
                  </a:lnTo>
                  <a:lnTo>
                    <a:pt x="2047164" y="691487"/>
                  </a:lnTo>
                  <a:lnTo>
                    <a:pt x="2110854" y="691487"/>
                  </a:lnTo>
                  <a:lnTo>
                    <a:pt x="2110854" y="714233"/>
                  </a:lnTo>
                  <a:lnTo>
                    <a:pt x="2197290" y="714233"/>
                  </a:lnTo>
                  <a:lnTo>
                    <a:pt x="2197290" y="732430"/>
                  </a:lnTo>
                  <a:lnTo>
                    <a:pt x="2406555" y="732430"/>
                  </a:lnTo>
                  <a:lnTo>
                    <a:pt x="2406555" y="750627"/>
                  </a:lnTo>
                  <a:lnTo>
                    <a:pt x="2452048" y="750627"/>
                  </a:lnTo>
                  <a:lnTo>
                    <a:pt x="2452048" y="782472"/>
                  </a:lnTo>
                  <a:lnTo>
                    <a:pt x="2556681" y="782472"/>
                  </a:lnTo>
                  <a:lnTo>
                    <a:pt x="2556681" y="782472"/>
                  </a:lnTo>
                  <a:lnTo>
                    <a:pt x="2588525" y="782472"/>
                  </a:lnTo>
                  <a:lnTo>
                    <a:pt x="2588525" y="818866"/>
                  </a:lnTo>
                  <a:lnTo>
                    <a:pt x="2602173" y="818866"/>
                  </a:lnTo>
                  <a:lnTo>
                    <a:pt x="2602173" y="818866"/>
                  </a:lnTo>
                  <a:lnTo>
                    <a:pt x="2602173" y="859809"/>
                  </a:lnTo>
                  <a:lnTo>
                    <a:pt x="2602173" y="905302"/>
                  </a:lnTo>
                  <a:lnTo>
                    <a:pt x="2679511" y="905302"/>
                  </a:lnTo>
                  <a:lnTo>
                    <a:pt x="2679511" y="918949"/>
                  </a:lnTo>
                  <a:lnTo>
                    <a:pt x="2720454" y="918949"/>
                  </a:lnTo>
                  <a:lnTo>
                    <a:pt x="2720454" y="941696"/>
                  </a:lnTo>
                  <a:lnTo>
                    <a:pt x="2984311" y="941696"/>
                  </a:lnTo>
                  <a:lnTo>
                    <a:pt x="2984311" y="959893"/>
                  </a:lnTo>
                  <a:lnTo>
                    <a:pt x="3093493" y="959893"/>
                  </a:lnTo>
                  <a:lnTo>
                    <a:pt x="3093493" y="973540"/>
                  </a:lnTo>
                  <a:lnTo>
                    <a:pt x="3193576" y="973540"/>
                  </a:lnTo>
                  <a:lnTo>
                    <a:pt x="3193576" y="987188"/>
                  </a:lnTo>
                  <a:lnTo>
                    <a:pt x="3216323" y="987188"/>
                  </a:lnTo>
                  <a:lnTo>
                    <a:pt x="3216323" y="1023582"/>
                  </a:lnTo>
                  <a:lnTo>
                    <a:pt x="3216323" y="1069075"/>
                  </a:lnTo>
                  <a:lnTo>
                    <a:pt x="3248167" y="1069075"/>
                  </a:lnTo>
                  <a:lnTo>
                    <a:pt x="3248167" y="1128215"/>
                  </a:lnTo>
                  <a:lnTo>
                    <a:pt x="3361899" y="1128215"/>
                  </a:lnTo>
                  <a:lnTo>
                    <a:pt x="3361899" y="1160060"/>
                  </a:lnTo>
                  <a:lnTo>
                    <a:pt x="3443785" y="1160060"/>
                  </a:lnTo>
                  <a:lnTo>
                    <a:pt x="3443785" y="1160060"/>
                  </a:lnTo>
                  <a:lnTo>
                    <a:pt x="3466531" y="1182806"/>
                  </a:lnTo>
                  <a:lnTo>
                    <a:pt x="3466531" y="1210102"/>
                  </a:lnTo>
                  <a:lnTo>
                    <a:pt x="3512024" y="1210102"/>
                  </a:lnTo>
                  <a:lnTo>
                    <a:pt x="3512024" y="1246496"/>
                  </a:lnTo>
                  <a:lnTo>
                    <a:pt x="3757684" y="1246496"/>
                  </a:lnTo>
                  <a:lnTo>
                    <a:pt x="3780430" y="1269242"/>
                  </a:lnTo>
                  <a:lnTo>
                    <a:pt x="3835021" y="1269242"/>
                  </a:lnTo>
                  <a:lnTo>
                    <a:pt x="3835021" y="1301087"/>
                  </a:lnTo>
                  <a:lnTo>
                    <a:pt x="3862317" y="1301087"/>
                  </a:lnTo>
                  <a:lnTo>
                    <a:pt x="3862317" y="1387523"/>
                  </a:lnTo>
                  <a:lnTo>
                    <a:pt x="3939654" y="1387523"/>
                  </a:lnTo>
                  <a:lnTo>
                    <a:pt x="3939654" y="1464860"/>
                  </a:lnTo>
                  <a:lnTo>
                    <a:pt x="4535606" y="1464860"/>
                  </a:lnTo>
                  <a:lnTo>
                    <a:pt x="4535606" y="1578591"/>
                  </a:lnTo>
                  <a:lnTo>
                    <a:pt x="5818496" y="1578591"/>
                  </a:lnTo>
                  <a:lnTo>
                    <a:pt x="5818496" y="1583140"/>
                  </a:lnTo>
                </a:path>
              </a:pathLst>
            </a:custGeom>
            <a:noFill/>
            <a:ln w="28575">
              <a:solidFill>
                <a:schemeClr val="accent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sp>
          <p:nvSpPr>
            <p:cNvPr id="46" name="TextBox 45">
              <a:extLst>
                <a:ext uri="{FF2B5EF4-FFF2-40B4-BE49-F238E27FC236}">
                  <a16:creationId xmlns:a16="http://schemas.microsoft.com/office/drawing/2014/main" id="{74442B64-F335-4281-86D9-A1C7BF353835}"/>
                </a:ext>
              </a:extLst>
            </p:cNvPr>
            <p:cNvSpPr txBox="1"/>
            <p:nvPr/>
          </p:nvSpPr>
          <p:spPr bwMode="auto">
            <a:xfrm>
              <a:off x="2127438" y="175444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47" name="TextBox 46">
              <a:extLst>
                <a:ext uri="{FF2B5EF4-FFF2-40B4-BE49-F238E27FC236}">
                  <a16:creationId xmlns:a16="http://schemas.microsoft.com/office/drawing/2014/main" id="{7DD34499-80C5-45C3-94E0-EA7437E8694E}"/>
                </a:ext>
              </a:extLst>
            </p:cNvPr>
            <p:cNvSpPr txBox="1"/>
            <p:nvPr/>
          </p:nvSpPr>
          <p:spPr bwMode="auto">
            <a:xfrm>
              <a:off x="2326430" y="1828551"/>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48" name="TextBox 47">
              <a:extLst>
                <a:ext uri="{FF2B5EF4-FFF2-40B4-BE49-F238E27FC236}">
                  <a16:creationId xmlns:a16="http://schemas.microsoft.com/office/drawing/2014/main" id="{8D5ECD6B-80AF-4278-8447-1E0A3166511A}"/>
                </a:ext>
              </a:extLst>
            </p:cNvPr>
            <p:cNvSpPr txBox="1"/>
            <p:nvPr/>
          </p:nvSpPr>
          <p:spPr bwMode="auto">
            <a:xfrm>
              <a:off x="2629244" y="186582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49" name="TextBox 48">
              <a:extLst>
                <a:ext uri="{FF2B5EF4-FFF2-40B4-BE49-F238E27FC236}">
                  <a16:creationId xmlns:a16="http://schemas.microsoft.com/office/drawing/2014/main" id="{6C45B7BB-4F9D-45D5-BD64-4F1F9368A261}"/>
                </a:ext>
              </a:extLst>
            </p:cNvPr>
            <p:cNvSpPr txBox="1"/>
            <p:nvPr/>
          </p:nvSpPr>
          <p:spPr bwMode="auto">
            <a:xfrm>
              <a:off x="3288231" y="214648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50" name="TextBox 49">
              <a:extLst>
                <a:ext uri="{FF2B5EF4-FFF2-40B4-BE49-F238E27FC236}">
                  <a16:creationId xmlns:a16="http://schemas.microsoft.com/office/drawing/2014/main" id="{13FAD25F-E17C-4242-83F8-0F663D227F24}"/>
                </a:ext>
              </a:extLst>
            </p:cNvPr>
            <p:cNvSpPr txBox="1"/>
            <p:nvPr/>
          </p:nvSpPr>
          <p:spPr bwMode="auto">
            <a:xfrm>
              <a:off x="3398377" y="2220594"/>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51" name="TextBox 50">
              <a:extLst>
                <a:ext uri="{FF2B5EF4-FFF2-40B4-BE49-F238E27FC236}">
                  <a16:creationId xmlns:a16="http://schemas.microsoft.com/office/drawing/2014/main" id="{2366A551-B145-42F0-8CB2-F8237A1DB722}"/>
                </a:ext>
              </a:extLst>
            </p:cNvPr>
            <p:cNvSpPr txBox="1"/>
            <p:nvPr/>
          </p:nvSpPr>
          <p:spPr bwMode="auto">
            <a:xfrm>
              <a:off x="3830553" y="227433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52" name="TextBox 51">
              <a:extLst>
                <a:ext uri="{FF2B5EF4-FFF2-40B4-BE49-F238E27FC236}">
                  <a16:creationId xmlns:a16="http://schemas.microsoft.com/office/drawing/2014/main" id="{9D2AD2B6-2185-405A-B82A-A6153FB219C2}"/>
                </a:ext>
              </a:extLst>
            </p:cNvPr>
            <p:cNvSpPr txBox="1"/>
            <p:nvPr/>
          </p:nvSpPr>
          <p:spPr bwMode="auto">
            <a:xfrm>
              <a:off x="3925943" y="2324034"/>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53" name="TextBox 52">
              <a:extLst>
                <a:ext uri="{FF2B5EF4-FFF2-40B4-BE49-F238E27FC236}">
                  <a16:creationId xmlns:a16="http://schemas.microsoft.com/office/drawing/2014/main" id="{180E61FA-92FF-413D-A431-E2F6E77893C0}"/>
                </a:ext>
              </a:extLst>
            </p:cNvPr>
            <p:cNvSpPr txBox="1"/>
            <p:nvPr/>
          </p:nvSpPr>
          <p:spPr bwMode="auto">
            <a:xfrm>
              <a:off x="4067381" y="2449232"/>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54" name="TextBox 53">
              <a:extLst>
                <a:ext uri="{FF2B5EF4-FFF2-40B4-BE49-F238E27FC236}">
                  <a16:creationId xmlns:a16="http://schemas.microsoft.com/office/drawing/2014/main" id="{3C5EC96F-86A5-4318-B902-9024D01270EE}"/>
                </a:ext>
              </a:extLst>
            </p:cNvPr>
            <p:cNvSpPr txBox="1"/>
            <p:nvPr/>
          </p:nvSpPr>
          <p:spPr bwMode="auto">
            <a:xfrm>
              <a:off x="4094836" y="2449232"/>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55" name="TextBox 54">
              <a:extLst>
                <a:ext uri="{FF2B5EF4-FFF2-40B4-BE49-F238E27FC236}">
                  <a16:creationId xmlns:a16="http://schemas.microsoft.com/office/drawing/2014/main" id="{E00E583D-2633-4B7E-A9BA-211B7E7F1576}"/>
                </a:ext>
              </a:extLst>
            </p:cNvPr>
            <p:cNvSpPr txBox="1"/>
            <p:nvPr/>
          </p:nvSpPr>
          <p:spPr bwMode="auto">
            <a:xfrm>
              <a:off x="4121972" y="2449232"/>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56" name="TextBox 55">
              <a:extLst>
                <a:ext uri="{FF2B5EF4-FFF2-40B4-BE49-F238E27FC236}">
                  <a16:creationId xmlns:a16="http://schemas.microsoft.com/office/drawing/2014/main" id="{AE6E84DD-F3D2-4AFB-881A-1DCAA1FD4790}"/>
                </a:ext>
              </a:extLst>
            </p:cNvPr>
            <p:cNvSpPr txBox="1"/>
            <p:nvPr/>
          </p:nvSpPr>
          <p:spPr bwMode="auto">
            <a:xfrm>
              <a:off x="4409725" y="2489432"/>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57" name="TextBox 56">
              <a:extLst>
                <a:ext uri="{FF2B5EF4-FFF2-40B4-BE49-F238E27FC236}">
                  <a16:creationId xmlns:a16="http://schemas.microsoft.com/office/drawing/2014/main" id="{2E6DDDCB-C06F-412E-BC9A-0DBC36520DDE}"/>
                </a:ext>
              </a:extLst>
            </p:cNvPr>
            <p:cNvSpPr txBox="1"/>
            <p:nvPr/>
          </p:nvSpPr>
          <p:spPr bwMode="auto">
            <a:xfrm>
              <a:off x="4039926" y="241220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58" name="TextBox 57">
              <a:extLst>
                <a:ext uri="{FF2B5EF4-FFF2-40B4-BE49-F238E27FC236}">
                  <a16:creationId xmlns:a16="http://schemas.microsoft.com/office/drawing/2014/main" id="{359C7C6B-0048-4588-BF35-9A9753AED8AE}"/>
                </a:ext>
              </a:extLst>
            </p:cNvPr>
            <p:cNvSpPr txBox="1"/>
            <p:nvPr/>
          </p:nvSpPr>
          <p:spPr bwMode="auto">
            <a:xfrm>
              <a:off x="4036702" y="2387177"/>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59" name="TextBox 58">
              <a:extLst>
                <a:ext uri="{FF2B5EF4-FFF2-40B4-BE49-F238E27FC236}">
                  <a16:creationId xmlns:a16="http://schemas.microsoft.com/office/drawing/2014/main" id="{2B15D68E-E9CB-4017-80CF-DAB51CF099A5}"/>
                </a:ext>
              </a:extLst>
            </p:cNvPr>
            <p:cNvSpPr txBox="1"/>
            <p:nvPr/>
          </p:nvSpPr>
          <p:spPr bwMode="auto">
            <a:xfrm>
              <a:off x="4015205" y="235560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60" name="TextBox 59">
              <a:extLst>
                <a:ext uri="{FF2B5EF4-FFF2-40B4-BE49-F238E27FC236}">
                  <a16:creationId xmlns:a16="http://schemas.microsoft.com/office/drawing/2014/main" id="{DD4099E3-1500-4BDC-957F-3273E0A15426}"/>
                </a:ext>
              </a:extLst>
            </p:cNvPr>
            <p:cNvSpPr txBox="1"/>
            <p:nvPr/>
          </p:nvSpPr>
          <p:spPr bwMode="auto">
            <a:xfrm>
              <a:off x="3987750" y="234674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61" name="TextBox 60">
              <a:extLst>
                <a:ext uri="{FF2B5EF4-FFF2-40B4-BE49-F238E27FC236}">
                  <a16:creationId xmlns:a16="http://schemas.microsoft.com/office/drawing/2014/main" id="{91C68A7A-7B1D-4524-AFE3-29002EDF5983}"/>
                </a:ext>
              </a:extLst>
            </p:cNvPr>
            <p:cNvSpPr txBox="1"/>
            <p:nvPr/>
          </p:nvSpPr>
          <p:spPr bwMode="auto">
            <a:xfrm>
              <a:off x="4580985" y="252894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62" name="TextBox 61">
              <a:extLst>
                <a:ext uri="{FF2B5EF4-FFF2-40B4-BE49-F238E27FC236}">
                  <a16:creationId xmlns:a16="http://schemas.microsoft.com/office/drawing/2014/main" id="{42CB6534-88C2-47B9-AC3F-264717E65896}"/>
                </a:ext>
              </a:extLst>
            </p:cNvPr>
            <p:cNvSpPr txBox="1"/>
            <p:nvPr/>
          </p:nvSpPr>
          <p:spPr bwMode="auto">
            <a:xfrm>
              <a:off x="4617147" y="252894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63" name="TextBox 62">
              <a:extLst>
                <a:ext uri="{FF2B5EF4-FFF2-40B4-BE49-F238E27FC236}">
                  <a16:creationId xmlns:a16="http://schemas.microsoft.com/office/drawing/2014/main" id="{4CE1AB77-B12D-403D-B7F0-082A485226CA}"/>
                </a:ext>
              </a:extLst>
            </p:cNvPr>
            <p:cNvSpPr txBox="1"/>
            <p:nvPr/>
          </p:nvSpPr>
          <p:spPr bwMode="auto">
            <a:xfrm>
              <a:off x="4638984" y="2537624"/>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64" name="TextBox 63">
              <a:extLst>
                <a:ext uri="{FF2B5EF4-FFF2-40B4-BE49-F238E27FC236}">
                  <a16:creationId xmlns:a16="http://schemas.microsoft.com/office/drawing/2014/main" id="{057ACD67-21B5-4D69-A430-AF145CEBEE81}"/>
                </a:ext>
              </a:extLst>
            </p:cNvPr>
            <p:cNvSpPr txBox="1"/>
            <p:nvPr/>
          </p:nvSpPr>
          <p:spPr bwMode="auto">
            <a:xfrm>
              <a:off x="4641391" y="256354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65" name="TextBox 64">
              <a:extLst>
                <a:ext uri="{FF2B5EF4-FFF2-40B4-BE49-F238E27FC236}">
                  <a16:creationId xmlns:a16="http://schemas.microsoft.com/office/drawing/2014/main" id="{8AE6F034-64BC-4FED-B921-165A02123786}"/>
                </a:ext>
              </a:extLst>
            </p:cNvPr>
            <p:cNvSpPr txBox="1"/>
            <p:nvPr/>
          </p:nvSpPr>
          <p:spPr bwMode="auto">
            <a:xfrm>
              <a:off x="4664112" y="259902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66" name="TextBox 65">
              <a:extLst>
                <a:ext uri="{FF2B5EF4-FFF2-40B4-BE49-F238E27FC236}">
                  <a16:creationId xmlns:a16="http://schemas.microsoft.com/office/drawing/2014/main" id="{78957F3A-24E3-4B33-A6FE-5E3E29C5CDFE}"/>
                </a:ext>
              </a:extLst>
            </p:cNvPr>
            <p:cNvSpPr txBox="1"/>
            <p:nvPr/>
          </p:nvSpPr>
          <p:spPr bwMode="auto">
            <a:xfrm>
              <a:off x="4776075" y="2679964"/>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67" name="TextBox 66">
              <a:extLst>
                <a:ext uri="{FF2B5EF4-FFF2-40B4-BE49-F238E27FC236}">
                  <a16:creationId xmlns:a16="http://schemas.microsoft.com/office/drawing/2014/main" id="{F29DBBB9-4581-4027-8F74-5E7E6B9BB5EA}"/>
                </a:ext>
              </a:extLst>
            </p:cNvPr>
            <p:cNvSpPr txBox="1"/>
            <p:nvPr/>
          </p:nvSpPr>
          <p:spPr bwMode="auto">
            <a:xfrm>
              <a:off x="4818132" y="267541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68" name="TextBox 67">
              <a:extLst>
                <a:ext uri="{FF2B5EF4-FFF2-40B4-BE49-F238E27FC236}">
                  <a16:creationId xmlns:a16="http://schemas.microsoft.com/office/drawing/2014/main" id="{0E30B02D-024A-4164-967A-51B6E0D69237}"/>
                </a:ext>
              </a:extLst>
            </p:cNvPr>
            <p:cNvSpPr txBox="1"/>
            <p:nvPr/>
          </p:nvSpPr>
          <p:spPr bwMode="auto">
            <a:xfrm>
              <a:off x="4839868" y="2706901"/>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69" name="TextBox 68">
              <a:extLst>
                <a:ext uri="{FF2B5EF4-FFF2-40B4-BE49-F238E27FC236}">
                  <a16:creationId xmlns:a16="http://schemas.microsoft.com/office/drawing/2014/main" id="{96688E81-DE0D-45CE-965C-543EED6A2605}"/>
                </a:ext>
              </a:extLst>
            </p:cNvPr>
            <p:cNvSpPr txBox="1"/>
            <p:nvPr/>
          </p:nvSpPr>
          <p:spPr bwMode="auto">
            <a:xfrm>
              <a:off x="5018741" y="278778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70" name="TextBox 69">
              <a:extLst>
                <a:ext uri="{FF2B5EF4-FFF2-40B4-BE49-F238E27FC236}">
                  <a16:creationId xmlns:a16="http://schemas.microsoft.com/office/drawing/2014/main" id="{D84AC87E-74E6-4A83-BAB3-C0A831295D7E}"/>
                </a:ext>
              </a:extLst>
            </p:cNvPr>
            <p:cNvSpPr txBox="1"/>
            <p:nvPr/>
          </p:nvSpPr>
          <p:spPr bwMode="auto">
            <a:xfrm>
              <a:off x="4878533" y="2706901"/>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71" name="TextBox 70">
              <a:extLst>
                <a:ext uri="{FF2B5EF4-FFF2-40B4-BE49-F238E27FC236}">
                  <a16:creationId xmlns:a16="http://schemas.microsoft.com/office/drawing/2014/main" id="{506947BC-6622-4243-8D46-1CA011D2C12D}"/>
                </a:ext>
              </a:extLst>
            </p:cNvPr>
            <p:cNvSpPr txBox="1"/>
            <p:nvPr/>
          </p:nvSpPr>
          <p:spPr bwMode="auto">
            <a:xfrm>
              <a:off x="5107951" y="278107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72" name="TextBox 71">
              <a:extLst>
                <a:ext uri="{FF2B5EF4-FFF2-40B4-BE49-F238E27FC236}">
                  <a16:creationId xmlns:a16="http://schemas.microsoft.com/office/drawing/2014/main" id="{0DE0145A-17DF-467C-8E9F-271AE89CEAEB}"/>
                </a:ext>
              </a:extLst>
            </p:cNvPr>
            <p:cNvSpPr txBox="1"/>
            <p:nvPr/>
          </p:nvSpPr>
          <p:spPr bwMode="auto">
            <a:xfrm>
              <a:off x="5133377" y="278107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73" name="TextBox 72">
              <a:extLst>
                <a:ext uri="{FF2B5EF4-FFF2-40B4-BE49-F238E27FC236}">
                  <a16:creationId xmlns:a16="http://schemas.microsoft.com/office/drawing/2014/main" id="{4AC45BA9-9046-4F8A-883C-B1D8F04D5F07}"/>
                </a:ext>
              </a:extLst>
            </p:cNvPr>
            <p:cNvSpPr txBox="1"/>
            <p:nvPr/>
          </p:nvSpPr>
          <p:spPr bwMode="auto">
            <a:xfrm>
              <a:off x="5190919" y="2791127"/>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74" name="TextBox 73">
              <a:extLst>
                <a:ext uri="{FF2B5EF4-FFF2-40B4-BE49-F238E27FC236}">
                  <a16:creationId xmlns:a16="http://schemas.microsoft.com/office/drawing/2014/main" id="{46F92419-E43A-4236-873D-FB8A82EC8526}"/>
                </a:ext>
              </a:extLst>
            </p:cNvPr>
            <p:cNvSpPr txBox="1"/>
            <p:nvPr/>
          </p:nvSpPr>
          <p:spPr bwMode="auto">
            <a:xfrm>
              <a:off x="5221019" y="2797104"/>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75" name="TextBox 74">
              <a:extLst>
                <a:ext uri="{FF2B5EF4-FFF2-40B4-BE49-F238E27FC236}">
                  <a16:creationId xmlns:a16="http://schemas.microsoft.com/office/drawing/2014/main" id="{0BF4E2D3-034B-4AFC-8E29-A8BE7E997D01}"/>
                </a:ext>
              </a:extLst>
            </p:cNvPr>
            <p:cNvSpPr txBox="1"/>
            <p:nvPr/>
          </p:nvSpPr>
          <p:spPr bwMode="auto">
            <a:xfrm>
              <a:off x="5243467" y="280692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76" name="TextBox 75">
              <a:extLst>
                <a:ext uri="{FF2B5EF4-FFF2-40B4-BE49-F238E27FC236}">
                  <a16:creationId xmlns:a16="http://schemas.microsoft.com/office/drawing/2014/main" id="{737CC045-8E32-4F91-80E9-E144C53669F2}"/>
                </a:ext>
              </a:extLst>
            </p:cNvPr>
            <p:cNvSpPr txBox="1"/>
            <p:nvPr/>
          </p:nvSpPr>
          <p:spPr bwMode="auto">
            <a:xfrm>
              <a:off x="5272379" y="2848312"/>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77" name="TextBox 76">
              <a:extLst>
                <a:ext uri="{FF2B5EF4-FFF2-40B4-BE49-F238E27FC236}">
                  <a16:creationId xmlns:a16="http://schemas.microsoft.com/office/drawing/2014/main" id="{16C245E7-7101-4A1B-B9E5-B2C80238D273}"/>
                </a:ext>
              </a:extLst>
            </p:cNvPr>
            <p:cNvSpPr txBox="1"/>
            <p:nvPr/>
          </p:nvSpPr>
          <p:spPr bwMode="auto">
            <a:xfrm>
              <a:off x="5301603" y="2882929"/>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78" name="TextBox 77">
              <a:extLst>
                <a:ext uri="{FF2B5EF4-FFF2-40B4-BE49-F238E27FC236}">
                  <a16:creationId xmlns:a16="http://schemas.microsoft.com/office/drawing/2014/main" id="{91AA128E-21E1-45F3-BBD3-9A19061F517A}"/>
                </a:ext>
              </a:extLst>
            </p:cNvPr>
            <p:cNvSpPr txBox="1"/>
            <p:nvPr/>
          </p:nvSpPr>
          <p:spPr bwMode="auto">
            <a:xfrm>
              <a:off x="5302537" y="295767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79" name="TextBox 78">
              <a:extLst>
                <a:ext uri="{FF2B5EF4-FFF2-40B4-BE49-F238E27FC236}">
                  <a16:creationId xmlns:a16="http://schemas.microsoft.com/office/drawing/2014/main" id="{412056A4-3DC4-4DB6-AFBC-0848764011C9}"/>
                </a:ext>
              </a:extLst>
            </p:cNvPr>
            <p:cNvSpPr txBox="1"/>
            <p:nvPr/>
          </p:nvSpPr>
          <p:spPr bwMode="auto">
            <a:xfrm>
              <a:off x="5324767" y="295706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80" name="TextBox 79">
              <a:extLst>
                <a:ext uri="{FF2B5EF4-FFF2-40B4-BE49-F238E27FC236}">
                  <a16:creationId xmlns:a16="http://schemas.microsoft.com/office/drawing/2014/main" id="{20BF47A0-BD0C-455E-B12B-F0339ACBB6DC}"/>
                </a:ext>
              </a:extLst>
            </p:cNvPr>
            <p:cNvSpPr txBox="1"/>
            <p:nvPr/>
          </p:nvSpPr>
          <p:spPr bwMode="auto">
            <a:xfrm>
              <a:off x="5340790" y="295706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81" name="TextBox 80">
              <a:extLst>
                <a:ext uri="{FF2B5EF4-FFF2-40B4-BE49-F238E27FC236}">
                  <a16:creationId xmlns:a16="http://schemas.microsoft.com/office/drawing/2014/main" id="{0F46C127-2AEC-49A7-8BD6-802972F4BEBE}"/>
                </a:ext>
              </a:extLst>
            </p:cNvPr>
            <p:cNvSpPr txBox="1"/>
            <p:nvPr/>
          </p:nvSpPr>
          <p:spPr bwMode="auto">
            <a:xfrm>
              <a:off x="5358547" y="295706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82" name="TextBox 81">
              <a:extLst>
                <a:ext uri="{FF2B5EF4-FFF2-40B4-BE49-F238E27FC236}">
                  <a16:creationId xmlns:a16="http://schemas.microsoft.com/office/drawing/2014/main" id="{584EA69D-1F5E-4C4C-91A3-7CDC4B6EB1CB}"/>
                </a:ext>
              </a:extLst>
            </p:cNvPr>
            <p:cNvSpPr txBox="1"/>
            <p:nvPr/>
          </p:nvSpPr>
          <p:spPr bwMode="auto">
            <a:xfrm>
              <a:off x="5445334" y="300929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83" name="TextBox 82">
              <a:extLst>
                <a:ext uri="{FF2B5EF4-FFF2-40B4-BE49-F238E27FC236}">
                  <a16:creationId xmlns:a16="http://schemas.microsoft.com/office/drawing/2014/main" id="{6AEC0389-341C-4599-83B9-8E90E7578BE9}"/>
                </a:ext>
              </a:extLst>
            </p:cNvPr>
            <p:cNvSpPr txBox="1"/>
            <p:nvPr/>
          </p:nvSpPr>
          <p:spPr bwMode="auto">
            <a:xfrm>
              <a:off x="5722658" y="302062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84" name="TextBox 83">
              <a:extLst>
                <a:ext uri="{FF2B5EF4-FFF2-40B4-BE49-F238E27FC236}">
                  <a16:creationId xmlns:a16="http://schemas.microsoft.com/office/drawing/2014/main" id="{B344001B-CB53-4BF3-AF0F-1A0EE10A1C62}"/>
                </a:ext>
              </a:extLst>
            </p:cNvPr>
            <p:cNvSpPr txBox="1"/>
            <p:nvPr/>
          </p:nvSpPr>
          <p:spPr bwMode="auto">
            <a:xfrm>
              <a:off x="5826785" y="302062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85" name="TextBox 84">
              <a:extLst>
                <a:ext uri="{FF2B5EF4-FFF2-40B4-BE49-F238E27FC236}">
                  <a16:creationId xmlns:a16="http://schemas.microsoft.com/office/drawing/2014/main" id="{88663630-5344-4C6B-9CBC-4AF553B8FAD2}"/>
                </a:ext>
              </a:extLst>
            </p:cNvPr>
            <p:cNvSpPr txBox="1"/>
            <p:nvPr/>
          </p:nvSpPr>
          <p:spPr bwMode="auto">
            <a:xfrm>
              <a:off x="5867515" y="302062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86" name="TextBox 85">
              <a:extLst>
                <a:ext uri="{FF2B5EF4-FFF2-40B4-BE49-F238E27FC236}">
                  <a16:creationId xmlns:a16="http://schemas.microsoft.com/office/drawing/2014/main" id="{98375FE7-7EA5-40B4-B61A-9D68749F10C3}"/>
                </a:ext>
              </a:extLst>
            </p:cNvPr>
            <p:cNvSpPr txBox="1"/>
            <p:nvPr/>
          </p:nvSpPr>
          <p:spPr bwMode="auto">
            <a:xfrm>
              <a:off x="5918374" y="302062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87" name="TextBox 86">
              <a:extLst>
                <a:ext uri="{FF2B5EF4-FFF2-40B4-BE49-F238E27FC236}">
                  <a16:creationId xmlns:a16="http://schemas.microsoft.com/office/drawing/2014/main" id="{75589D3F-148F-40E5-AC0C-A134C431634C}"/>
                </a:ext>
              </a:extLst>
            </p:cNvPr>
            <p:cNvSpPr txBox="1"/>
            <p:nvPr/>
          </p:nvSpPr>
          <p:spPr bwMode="auto">
            <a:xfrm>
              <a:off x="5941757" y="302062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88" name="TextBox 87">
              <a:extLst>
                <a:ext uri="{FF2B5EF4-FFF2-40B4-BE49-F238E27FC236}">
                  <a16:creationId xmlns:a16="http://schemas.microsoft.com/office/drawing/2014/main" id="{2DC8B327-D238-40AD-81CD-7B5106F9E8B8}"/>
                </a:ext>
              </a:extLst>
            </p:cNvPr>
            <p:cNvSpPr txBox="1"/>
            <p:nvPr/>
          </p:nvSpPr>
          <p:spPr bwMode="auto">
            <a:xfrm>
              <a:off x="5959915" y="302062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89" name="TextBox 88">
              <a:extLst>
                <a:ext uri="{FF2B5EF4-FFF2-40B4-BE49-F238E27FC236}">
                  <a16:creationId xmlns:a16="http://schemas.microsoft.com/office/drawing/2014/main" id="{5999EA06-9E46-449F-8528-38BF3A7043C0}"/>
                </a:ext>
              </a:extLst>
            </p:cNvPr>
            <p:cNvSpPr txBox="1"/>
            <p:nvPr/>
          </p:nvSpPr>
          <p:spPr bwMode="auto">
            <a:xfrm>
              <a:off x="6000514" y="313565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90" name="TextBox 89">
              <a:extLst>
                <a:ext uri="{FF2B5EF4-FFF2-40B4-BE49-F238E27FC236}">
                  <a16:creationId xmlns:a16="http://schemas.microsoft.com/office/drawing/2014/main" id="{80330226-9568-4179-BC15-7AF54ED73C05}"/>
                </a:ext>
              </a:extLst>
            </p:cNvPr>
            <p:cNvSpPr txBox="1"/>
            <p:nvPr/>
          </p:nvSpPr>
          <p:spPr bwMode="auto">
            <a:xfrm>
              <a:off x="6503492" y="313565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91" name="TextBox 90">
              <a:extLst>
                <a:ext uri="{FF2B5EF4-FFF2-40B4-BE49-F238E27FC236}">
                  <a16:creationId xmlns:a16="http://schemas.microsoft.com/office/drawing/2014/main" id="{940F3BB4-6FCF-4F2D-B9D7-CA07375DD84E}"/>
                </a:ext>
              </a:extLst>
            </p:cNvPr>
            <p:cNvSpPr txBox="1"/>
            <p:nvPr/>
          </p:nvSpPr>
          <p:spPr bwMode="auto">
            <a:xfrm>
              <a:off x="6531724" y="313565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92" name="TextBox 91">
              <a:extLst>
                <a:ext uri="{FF2B5EF4-FFF2-40B4-BE49-F238E27FC236}">
                  <a16:creationId xmlns:a16="http://schemas.microsoft.com/office/drawing/2014/main" id="{87D03145-8AD1-4E91-B902-6B5CEFBF9242}"/>
                </a:ext>
              </a:extLst>
            </p:cNvPr>
            <p:cNvSpPr txBox="1"/>
            <p:nvPr/>
          </p:nvSpPr>
          <p:spPr bwMode="auto">
            <a:xfrm>
              <a:off x="6555483" y="313565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93" name="TextBox 92">
              <a:extLst>
                <a:ext uri="{FF2B5EF4-FFF2-40B4-BE49-F238E27FC236}">
                  <a16:creationId xmlns:a16="http://schemas.microsoft.com/office/drawing/2014/main" id="{16896CC5-BA65-4007-A818-452D76B9E433}"/>
                </a:ext>
              </a:extLst>
            </p:cNvPr>
            <p:cNvSpPr txBox="1"/>
            <p:nvPr/>
          </p:nvSpPr>
          <p:spPr bwMode="auto">
            <a:xfrm>
              <a:off x="6574816" y="313565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94" name="TextBox 93">
              <a:extLst>
                <a:ext uri="{FF2B5EF4-FFF2-40B4-BE49-F238E27FC236}">
                  <a16:creationId xmlns:a16="http://schemas.microsoft.com/office/drawing/2014/main" id="{DB69E98F-4268-458E-BEEA-02A573ED25B9}"/>
                </a:ext>
              </a:extLst>
            </p:cNvPr>
            <p:cNvSpPr txBox="1"/>
            <p:nvPr/>
          </p:nvSpPr>
          <p:spPr bwMode="auto">
            <a:xfrm>
              <a:off x="7239143" y="313565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95" name="TextBox 94">
              <a:extLst>
                <a:ext uri="{FF2B5EF4-FFF2-40B4-BE49-F238E27FC236}">
                  <a16:creationId xmlns:a16="http://schemas.microsoft.com/office/drawing/2014/main" id="{A139E9C5-43E9-4793-BA47-3A5A482C155D}"/>
                </a:ext>
              </a:extLst>
            </p:cNvPr>
            <p:cNvSpPr txBox="1"/>
            <p:nvPr/>
          </p:nvSpPr>
          <p:spPr bwMode="auto">
            <a:xfrm>
              <a:off x="7262194" y="313565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96" name="TextBox 95">
              <a:extLst>
                <a:ext uri="{FF2B5EF4-FFF2-40B4-BE49-F238E27FC236}">
                  <a16:creationId xmlns:a16="http://schemas.microsoft.com/office/drawing/2014/main" id="{9218F20F-679E-4383-80F9-E47E0E25396C}"/>
                </a:ext>
              </a:extLst>
            </p:cNvPr>
            <p:cNvSpPr txBox="1"/>
            <p:nvPr/>
          </p:nvSpPr>
          <p:spPr bwMode="auto">
            <a:xfrm>
              <a:off x="2279810" y="214648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97" name="TextBox 96">
              <a:extLst>
                <a:ext uri="{FF2B5EF4-FFF2-40B4-BE49-F238E27FC236}">
                  <a16:creationId xmlns:a16="http://schemas.microsoft.com/office/drawing/2014/main" id="{708D9A27-8A08-4400-8D72-9F84BB7A3518}"/>
                </a:ext>
              </a:extLst>
            </p:cNvPr>
            <p:cNvSpPr txBox="1"/>
            <p:nvPr/>
          </p:nvSpPr>
          <p:spPr bwMode="auto">
            <a:xfrm>
              <a:off x="2388073" y="2248009"/>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98" name="TextBox 97">
              <a:extLst>
                <a:ext uri="{FF2B5EF4-FFF2-40B4-BE49-F238E27FC236}">
                  <a16:creationId xmlns:a16="http://schemas.microsoft.com/office/drawing/2014/main" id="{4ECE7E95-4A69-4E2F-BCD2-0FAD7BE0776D}"/>
                </a:ext>
              </a:extLst>
            </p:cNvPr>
            <p:cNvSpPr txBox="1"/>
            <p:nvPr/>
          </p:nvSpPr>
          <p:spPr bwMode="auto">
            <a:xfrm>
              <a:off x="2737010" y="2368347"/>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99" name="TextBox 98">
              <a:extLst>
                <a:ext uri="{FF2B5EF4-FFF2-40B4-BE49-F238E27FC236}">
                  <a16:creationId xmlns:a16="http://schemas.microsoft.com/office/drawing/2014/main" id="{BB4E0F9D-BE02-4ED2-BCB7-84A48B748970}"/>
                </a:ext>
              </a:extLst>
            </p:cNvPr>
            <p:cNvSpPr txBox="1"/>
            <p:nvPr/>
          </p:nvSpPr>
          <p:spPr bwMode="auto">
            <a:xfrm>
              <a:off x="3044696" y="2489432"/>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00" name="TextBox 99">
              <a:extLst>
                <a:ext uri="{FF2B5EF4-FFF2-40B4-BE49-F238E27FC236}">
                  <a16:creationId xmlns:a16="http://schemas.microsoft.com/office/drawing/2014/main" id="{028FB527-0C46-4B68-A3A6-FDE4F805C28A}"/>
                </a:ext>
              </a:extLst>
            </p:cNvPr>
            <p:cNvSpPr txBox="1"/>
            <p:nvPr/>
          </p:nvSpPr>
          <p:spPr bwMode="auto">
            <a:xfrm>
              <a:off x="3669979" y="2711192"/>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01" name="TextBox 100">
              <a:extLst>
                <a:ext uri="{FF2B5EF4-FFF2-40B4-BE49-F238E27FC236}">
                  <a16:creationId xmlns:a16="http://schemas.microsoft.com/office/drawing/2014/main" id="{283DBB2F-40D4-4243-B234-0378C78DAF26}"/>
                </a:ext>
              </a:extLst>
            </p:cNvPr>
            <p:cNvSpPr txBox="1"/>
            <p:nvPr/>
          </p:nvSpPr>
          <p:spPr bwMode="auto">
            <a:xfrm>
              <a:off x="3941967" y="2775782"/>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02" name="TextBox 101">
              <a:extLst>
                <a:ext uri="{FF2B5EF4-FFF2-40B4-BE49-F238E27FC236}">
                  <a16:creationId xmlns:a16="http://schemas.microsoft.com/office/drawing/2014/main" id="{B99C4047-C8FB-44BA-B76D-62820912226F}"/>
                </a:ext>
              </a:extLst>
            </p:cNvPr>
            <p:cNvSpPr txBox="1"/>
            <p:nvPr/>
          </p:nvSpPr>
          <p:spPr bwMode="auto">
            <a:xfrm>
              <a:off x="3977779" y="2775782"/>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03" name="TextBox 102">
              <a:extLst>
                <a:ext uri="{FF2B5EF4-FFF2-40B4-BE49-F238E27FC236}">
                  <a16:creationId xmlns:a16="http://schemas.microsoft.com/office/drawing/2014/main" id="{37D43832-DF5F-4E96-9F4A-57FF88CF7AD8}"/>
                </a:ext>
              </a:extLst>
            </p:cNvPr>
            <p:cNvSpPr txBox="1"/>
            <p:nvPr/>
          </p:nvSpPr>
          <p:spPr bwMode="auto">
            <a:xfrm>
              <a:off x="4013590" y="2803907"/>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04" name="TextBox 103">
              <a:extLst>
                <a:ext uri="{FF2B5EF4-FFF2-40B4-BE49-F238E27FC236}">
                  <a16:creationId xmlns:a16="http://schemas.microsoft.com/office/drawing/2014/main" id="{407914A7-55B7-4C29-A781-7477840FDD42}"/>
                </a:ext>
              </a:extLst>
            </p:cNvPr>
            <p:cNvSpPr txBox="1"/>
            <p:nvPr/>
          </p:nvSpPr>
          <p:spPr bwMode="auto">
            <a:xfrm>
              <a:off x="4024935" y="285601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05" name="TextBox 104">
              <a:extLst>
                <a:ext uri="{FF2B5EF4-FFF2-40B4-BE49-F238E27FC236}">
                  <a16:creationId xmlns:a16="http://schemas.microsoft.com/office/drawing/2014/main" id="{7215C4F0-6378-4644-A2FC-94E2FBAAEEF7}"/>
                </a:ext>
              </a:extLst>
            </p:cNvPr>
            <p:cNvSpPr txBox="1"/>
            <p:nvPr/>
          </p:nvSpPr>
          <p:spPr bwMode="auto">
            <a:xfrm>
              <a:off x="4041822" y="285601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06" name="TextBox 105">
              <a:extLst>
                <a:ext uri="{FF2B5EF4-FFF2-40B4-BE49-F238E27FC236}">
                  <a16:creationId xmlns:a16="http://schemas.microsoft.com/office/drawing/2014/main" id="{AA6074A9-45BB-4BF0-8C29-8A4A7698CAC7}"/>
                </a:ext>
              </a:extLst>
            </p:cNvPr>
            <p:cNvSpPr txBox="1"/>
            <p:nvPr/>
          </p:nvSpPr>
          <p:spPr bwMode="auto">
            <a:xfrm>
              <a:off x="4163465" y="289552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07" name="TextBox 106">
              <a:extLst>
                <a:ext uri="{FF2B5EF4-FFF2-40B4-BE49-F238E27FC236}">
                  <a16:creationId xmlns:a16="http://schemas.microsoft.com/office/drawing/2014/main" id="{6137387F-655F-4D95-A107-CACFD0431B05}"/>
                </a:ext>
              </a:extLst>
            </p:cNvPr>
            <p:cNvSpPr txBox="1"/>
            <p:nvPr/>
          </p:nvSpPr>
          <p:spPr bwMode="auto">
            <a:xfrm>
              <a:off x="4193030" y="289552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08" name="TextBox 107">
              <a:extLst>
                <a:ext uri="{FF2B5EF4-FFF2-40B4-BE49-F238E27FC236}">
                  <a16:creationId xmlns:a16="http://schemas.microsoft.com/office/drawing/2014/main" id="{2AB1759F-3C67-4BDB-A672-51FA627D938A}"/>
                </a:ext>
              </a:extLst>
            </p:cNvPr>
            <p:cNvSpPr txBox="1"/>
            <p:nvPr/>
          </p:nvSpPr>
          <p:spPr bwMode="auto">
            <a:xfrm>
              <a:off x="4287223" y="289552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09" name="TextBox 108">
              <a:extLst>
                <a:ext uri="{FF2B5EF4-FFF2-40B4-BE49-F238E27FC236}">
                  <a16:creationId xmlns:a16="http://schemas.microsoft.com/office/drawing/2014/main" id="{651C9939-F697-44E1-B422-6E2C07A372F0}"/>
                </a:ext>
              </a:extLst>
            </p:cNvPr>
            <p:cNvSpPr txBox="1"/>
            <p:nvPr/>
          </p:nvSpPr>
          <p:spPr bwMode="auto">
            <a:xfrm>
              <a:off x="4552396" y="294833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10" name="TextBox 109">
              <a:extLst>
                <a:ext uri="{FF2B5EF4-FFF2-40B4-BE49-F238E27FC236}">
                  <a16:creationId xmlns:a16="http://schemas.microsoft.com/office/drawing/2014/main" id="{E52C625D-2F81-486B-8A11-A9949B9D8250}"/>
                </a:ext>
              </a:extLst>
            </p:cNvPr>
            <p:cNvSpPr txBox="1"/>
            <p:nvPr/>
          </p:nvSpPr>
          <p:spPr bwMode="auto">
            <a:xfrm>
              <a:off x="4592995" y="294833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11" name="TextBox 110">
              <a:extLst>
                <a:ext uri="{FF2B5EF4-FFF2-40B4-BE49-F238E27FC236}">
                  <a16:creationId xmlns:a16="http://schemas.microsoft.com/office/drawing/2014/main" id="{C8A7F8AD-B402-4D67-9215-7B50E8EE731C}"/>
                </a:ext>
              </a:extLst>
            </p:cNvPr>
            <p:cNvSpPr txBox="1"/>
            <p:nvPr/>
          </p:nvSpPr>
          <p:spPr bwMode="auto">
            <a:xfrm>
              <a:off x="4623162" y="2965041"/>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12" name="TextBox 111">
              <a:extLst>
                <a:ext uri="{FF2B5EF4-FFF2-40B4-BE49-F238E27FC236}">
                  <a16:creationId xmlns:a16="http://schemas.microsoft.com/office/drawing/2014/main" id="{9BC72BCC-44EC-4120-91F2-296BC9291571}"/>
                </a:ext>
              </a:extLst>
            </p:cNvPr>
            <p:cNvSpPr txBox="1"/>
            <p:nvPr/>
          </p:nvSpPr>
          <p:spPr bwMode="auto">
            <a:xfrm>
              <a:off x="4652011" y="297688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13" name="TextBox 112">
              <a:extLst>
                <a:ext uri="{FF2B5EF4-FFF2-40B4-BE49-F238E27FC236}">
                  <a16:creationId xmlns:a16="http://schemas.microsoft.com/office/drawing/2014/main" id="{C10971BA-889A-4F0F-A79D-7767B6C1E996}"/>
                </a:ext>
              </a:extLst>
            </p:cNvPr>
            <p:cNvSpPr txBox="1"/>
            <p:nvPr/>
          </p:nvSpPr>
          <p:spPr bwMode="auto">
            <a:xfrm>
              <a:off x="4653097" y="300619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14" name="TextBox 113">
              <a:extLst>
                <a:ext uri="{FF2B5EF4-FFF2-40B4-BE49-F238E27FC236}">
                  <a16:creationId xmlns:a16="http://schemas.microsoft.com/office/drawing/2014/main" id="{4DA6E1C9-EDC6-4265-95AF-F70A5F3BC834}"/>
                </a:ext>
              </a:extLst>
            </p:cNvPr>
            <p:cNvSpPr txBox="1"/>
            <p:nvPr/>
          </p:nvSpPr>
          <p:spPr bwMode="auto">
            <a:xfrm>
              <a:off x="4693411" y="303450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15" name="TextBox 114">
              <a:extLst>
                <a:ext uri="{FF2B5EF4-FFF2-40B4-BE49-F238E27FC236}">
                  <a16:creationId xmlns:a16="http://schemas.microsoft.com/office/drawing/2014/main" id="{212BE105-DD57-4F08-884D-27C79599B74F}"/>
                </a:ext>
              </a:extLst>
            </p:cNvPr>
            <p:cNvSpPr txBox="1"/>
            <p:nvPr/>
          </p:nvSpPr>
          <p:spPr bwMode="auto">
            <a:xfrm>
              <a:off x="4722337" y="304011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16" name="TextBox 115">
              <a:extLst>
                <a:ext uri="{FF2B5EF4-FFF2-40B4-BE49-F238E27FC236}">
                  <a16:creationId xmlns:a16="http://schemas.microsoft.com/office/drawing/2014/main" id="{E10745DD-7C98-464B-9A46-6732D1EE5BB2}"/>
                </a:ext>
              </a:extLst>
            </p:cNvPr>
            <p:cNvSpPr txBox="1"/>
            <p:nvPr/>
          </p:nvSpPr>
          <p:spPr bwMode="auto">
            <a:xfrm>
              <a:off x="4774585" y="305610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17" name="TextBox 116">
              <a:extLst>
                <a:ext uri="{FF2B5EF4-FFF2-40B4-BE49-F238E27FC236}">
                  <a16:creationId xmlns:a16="http://schemas.microsoft.com/office/drawing/2014/main" id="{3070C6FE-001D-42C6-BE8B-C0AFD7191F0C}"/>
                </a:ext>
              </a:extLst>
            </p:cNvPr>
            <p:cNvSpPr txBox="1"/>
            <p:nvPr/>
          </p:nvSpPr>
          <p:spPr bwMode="auto">
            <a:xfrm>
              <a:off x="4906587" y="3103824"/>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18" name="TextBox 117">
              <a:extLst>
                <a:ext uri="{FF2B5EF4-FFF2-40B4-BE49-F238E27FC236}">
                  <a16:creationId xmlns:a16="http://schemas.microsoft.com/office/drawing/2014/main" id="{B9976290-F7B3-478F-84BD-5E17F23325F6}"/>
                </a:ext>
              </a:extLst>
            </p:cNvPr>
            <p:cNvSpPr txBox="1"/>
            <p:nvPr/>
          </p:nvSpPr>
          <p:spPr bwMode="auto">
            <a:xfrm>
              <a:off x="5184693" y="317371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19" name="TextBox 118">
              <a:extLst>
                <a:ext uri="{FF2B5EF4-FFF2-40B4-BE49-F238E27FC236}">
                  <a16:creationId xmlns:a16="http://schemas.microsoft.com/office/drawing/2014/main" id="{0BDA3A05-E590-4B72-9C53-2C6AF55B82E0}"/>
                </a:ext>
              </a:extLst>
            </p:cNvPr>
            <p:cNvSpPr txBox="1"/>
            <p:nvPr/>
          </p:nvSpPr>
          <p:spPr bwMode="auto">
            <a:xfrm>
              <a:off x="5236169" y="3219587"/>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20" name="TextBox 119">
              <a:extLst>
                <a:ext uri="{FF2B5EF4-FFF2-40B4-BE49-F238E27FC236}">
                  <a16:creationId xmlns:a16="http://schemas.microsoft.com/office/drawing/2014/main" id="{D2AAC6A1-D65E-473B-B273-C1B581E71E52}"/>
                </a:ext>
              </a:extLst>
            </p:cNvPr>
            <p:cNvSpPr txBox="1"/>
            <p:nvPr/>
          </p:nvSpPr>
          <p:spPr bwMode="auto">
            <a:xfrm>
              <a:off x="5264764" y="3220979"/>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21" name="TextBox 120">
              <a:extLst>
                <a:ext uri="{FF2B5EF4-FFF2-40B4-BE49-F238E27FC236}">
                  <a16:creationId xmlns:a16="http://schemas.microsoft.com/office/drawing/2014/main" id="{D4D0AC86-9523-49CE-BE3A-597BAC1AAA44}"/>
                </a:ext>
              </a:extLst>
            </p:cNvPr>
            <p:cNvSpPr txBox="1"/>
            <p:nvPr/>
          </p:nvSpPr>
          <p:spPr bwMode="auto">
            <a:xfrm>
              <a:off x="5327217" y="3268882"/>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22" name="TextBox 121">
              <a:extLst>
                <a:ext uri="{FF2B5EF4-FFF2-40B4-BE49-F238E27FC236}">
                  <a16:creationId xmlns:a16="http://schemas.microsoft.com/office/drawing/2014/main" id="{5E16387A-A5DC-4961-94D1-7CB674FD53E3}"/>
                </a:ext>
              </a:extLst>
            </p:cNvPr>
            <p:cNvSpPr txBox="1"/>
            <p:nvPr/>
          </p:nvSpPr>
          <p:spPr bwMode="auto">
            <a:xfrm>
              <a:off x="5361472" y="3274584"/>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23" name="TextBox 122">
              <a:extLst>
                <a:ext uri="{FF2B5EF4-FFF2-40B4-BE49-F238E27FC236}">
                  <a16:creationId xmlns:a16="http://schemas.microsoft.com/office/drawing/2014/main" id="{6EDBF450-45DC-4FD3-9036-0A88DD79E5BC}"/>
                </a:ext>
              </a:extLst>
            </p:cNvPr>
            <p:cNvSpPr txBox="1"/>
            <p:nvPr/>
          </p:nvSpPr>
          <p:spPr bwMode="auto">
            <a:xfrm>
              <a:off x="5685961" y="340643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24" name="TextBox 123">
              <a:extLst>
                <a:ext uri="{FF2B5EF4-FFF2-40B4-BE49-F238E27FC236}">
                  <a16:creationId xmlns:a16="http://schemas.microsoft.com/office/drawing/2014/main" id="{9034BCE9-BB39-49DD-9A7A-E5847CDD478A}"/>
                </a:ext>
              </a:extLst>
            </p:cNvPr>
            <p:cNvSpPr txBox="1"/>
            <p:nvPr/>
          </p:nvSpPr>
          <p:spPr bwMode="auto">
            <a:xfrm>
              <a:off x="5852641" y="340643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25" name="TextBox 124">
              <a:extLst>
                <a:ext uri="{FF2B5EF4-FFF2-40B4-BE49-F238E27FC236}">
                  <a16:creationId xmlns:a16="http://schemas.microsoft.com/office/drawing/2014/main" id="{AE10EC8A-717A-45FD-8CE7-880C54C4D4E2}"/>
                </a:ext>
              </a:extLst>
            </p:cNvPr>
            <p:cNvSpPr txBox="1"/>
            <p:nvPr/>
          </p:nvSpPr>
          <p:spPr bwMode="auto">
            <a:xfrm>
              <a:off x="5900738" y="340643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26" name="TextBox 125">
              <a:extLst>
                <a:ext uri="{FF2B5EF4-FFF2-40B4-BE49-F238E27FC236}">
                  <a16:creationId xmlns:a16="http://schemas.microsoft.com/office/drawing/2014/main" id="{773F0517-F5D6-40E8-8D5A-D55E7909C1EA}"/>
                </a:ext>
              </a:extLst>
            </p:cNvPr>
            <p:cNvSpPr txBox="1"/>
            <p:nvPr/>
          </p:nvSpPr>
          <p:spPr bwMode="auto">
            <a:xfrm>
              <a:off x="5941337" y="340643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27" name="TextBox 126">
              <a:extLst>
                <a:ext uri="{FF2B5EF4-FFF2-40B4-BE49-F238E27FC236}">
                  <a16:creationId xmlns:a16="http://schemas.microsoft.com/office/drawing/2014/main" id="{5328EAEC-D4EC-4288-9D30-A67DC5D8883A}"/>
                </a:ext>
              </a:extLst>
            </p:cNvPr>
            <p:cNvSpPr txBox="1"/>
            <p:nvPr/>
          </p:nvSpPr>
          <p:spPr bwMode="auto">
            <a:xfrm>
              <a:off x="5976260" y="340643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28" name="TextBox 127">
              <a:extLst>
                <a:ext uri="{FF2B5EF4-FFF2-40B4-BE49-F238E27FC236}">
                  <a16:creationId xmlns:a16="http://schemas.microsoft.com/office/drawing/2014/main" id="{3EBD8B4B-5B1E-40F1-AB69-93D80188D288}"/>
                </a:ext>
              </a:extLst>
            </p:cNvPr>
            <p:cNvSpPr txBox="1"/>
            <p:nvPr/>
          </p:nvSpPr>
          <p:spPr bwMode="auto">
            <a:xfrm>
              <a:off x="6023477" y="340643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29" name="TextBox 128">
              <a:extLst>
                <a:ext uri="{FF2B5EF4-FFF2-40B4-BE49-F238E27FC236}">
                  <a16:creationId xmlns:a16="http://schemas.microsoft.com/office/drawing/2014/main" id="{3781AD81-8096-4C89-9E84-7BD495062494}"/>
                </a:ext>
              </a:extLst>
            </p:cNvPr>
            <p:cNvSpPr txBox="1"/>
            <p:nvPr/>
          </p:nvSpPr>
          <p:spPr bwMode="auto">
            <a:xfrm>
              <a:off x="6092750" y="340643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30" name="TextBox 129">
              <a:extLst>
                <a:ext uri="{FF2B5EF4-FFF2-40B4-BE49-F238E27FC236}">
                  <a16:creationId xmlns:a16="http://schemas.microsoft.com/office/drawing/2014/main" id="{E06F91BE-2032-4873-B7D1-7DCA9787908A}"/>
                </a:ext>
              </a:extLst>
            </p:cNvPr>
            <p:cNvSpPr txBox="1"/>
            <p:nvPr/>
          </p:nvSpPr>
          <p:spPr bwMode="auto">
            <a:xfrm>
              <a:off x="6472015" y="340806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31" name="TextBox 130">
              <a:extLst>
                <a:ext uri="{FF2B5EF4-FFF2-40B4-BE49-F238E27FC236}">
                  <a16:creationId xmlns:a16="http://schemas.microsoft.com/office/drawing/2014/main" id="{E15FE754-183C-4360-AAC7-FE46FB5EFBDF}"/>
                </a:ext>
              </a:extLst>
            </p:cNvPr>
            <p:cNvSpPr txBox="1"/>
            <p:nvPr/>
          </p:nvSpPr>
          <p:spPr bwMode="auto">
            <a:xfrm>
              <a:off x="6582525" y="340806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32" name="TextBox 131">
              <a:extLst>
                <a:ext uri="{FF2B5EF4-FFF2-40B4-BE49-F238E27FC236}">
                  <a16:creationId xmlns:a16="http://schemas.microsoft.com/office/drawing/2014/main" id="{D03C9436-B06A-4D38-A951-F20AA59DFC27}"/>
                </a:ext>
              </a:extLst>
            </p:cNvPr>
            <p:cNvSpPr txBox="1"/>
            <p:nvPr/>
          </p:nvSpPr>
          <p:spPr bwMode="auto">
            <a:xfrm>
              <a:off x="7131751" y="340806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33" name="TextBox 132">
              <a:extLst>
                <a:ext uri="{FF2B5EF4-FFF2-40B4-BE49-F238E27FC236}">
                  <a16:creationId xmlns:a16="http://schemas.microsoft.com/office/drawing/2014/main" id="{28EB0E1A-3320-44B4-87D1-1A0695158FC0}"/>
                </a:ext>
              </a:extLst>
            </p:cNvPr>
            <p:cNvSpPr txBox="1"/>
            <p:nvPr/>
          </p:nvSpPr>
          <p:spPr bwMode="auto">
            <a:xfrm>
              <a:off x="7239947" y="340828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34" name="TextBox 133">
              <a:extLst>
                <a:ext uri="{FF2B5EF4-FFF2-40B4-BE49-F238E27FC236}">
                  <a16:creationId xmlns:a16="http://schemas.microsoft.com/office/drawing/2014/main" id="{CFBDD008-ED98-4928-8488-B9026AFFFC45}"/>
                </a:ext>
              </a:extLst>
            </p:cNvPr>
            <p:cNvSpPr txBox="1"/>
            <p:nvPr/>
          </p:nvSpPr>
          <p:spPr bwMode="auto">
            <a:xfrm>
              <a:off x="7320205" y="340828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35" name="TextBox 134">
              <a:extLst>
                <a:ext uri="{FF2B5EF4-FFF2-40B4-BE49-F238E27FC236}">
                  <a16:creationId xmlns:a16="http://schemas.microsoft.com/office/drawing/2014/main" id="{15DC86D9-9811-4D49-8F63-54D7D762B8D4}"/>
                </a:ext>
              </a:extLst>
            </p:cNvPr>
            <p:cNvSpPr txBox="1"/>
            <p:nvPr/>
          </p:nvSpPr>
          <p:spPr bwMode="auto">
            <a:xfrm>
              <a:off x="7365991" y="3406504"/>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 name="TextBox 2">
              <a:extLst>
                <a:ext uri="{FF2B5EF4-FFF2-40B4-BE49-F238E27FC236}">
                  <a16:creationId xmlns:a16="http://schemas.microsoft.com/office/drawing/2014/main" id="{8F0E9429-0EE1-46A8-B488-6702A1171646}"/>
                </a:ext>
              </a:extLst>
            </p:cNvPr>
            <p:cNvSpPr txBox="1"/>
            <p:nvPr/>
          </p:nvSpPr>
          <p:spPr bwMode="auto">
            <a:xfrm>
              <a:off x="4094876" y="2271893"/>
              <a:ext cx="7585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74.6%</a:t>
              </a:r>
            </a:p>
          </p:txBody>
        </p:sp>
        <p:sp>
          <p:nvSpPr>
            <p:cNvPr id="136" name="TextBox 135">
              <a:extLst>
                <a:ext uri="{FF2B5EF4-FFF2-40B4-BE49-F238E27FC236}">
                  <a16:creationId xmlns:a16="http://schemas.microsoft.com/office/drawing/2014/main" id="{ED88B130-E046-4CFA-A2C9-7EDE94929762}"/>
                </a:ext>
              </a:extLst>
            </p:cNvPr>
            <p:cNvSpPr txBox="1"/>
            <p:nvPr/>
          </p:nvSpPr>
          <p:spPr bwMode="auto">
            <a:xfrm>
              <a:off x="5396454" y="2735562"/>
              <a:ext cx="7585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60.6%</a:t>
              </a:r>
            </a:p>
          </p:txBody>
        </p:sp>
        <p:sp>
          <p:nvSpPr>
            <p:cNvPr id="137" name="TextBox 136">
              <a:extLst>
                <a:ext uri="{FF2B5EF4-FFF2-40B4-BE49-F238E27FC236}">
                  <a16:creationId xmlns:a16="http://schemas.microsoft.com/office/drawing/2014/main" id="{347ED499-2B77-479E-BE77-486592444A1B}"/>
                </a:ext>
              </a:extLst>
            </p:cNvPr>
            <p:cNvSpPr txBox="1"/>
            <p:nvPr/>
          </p:nvSpPr>
          <p:spPr bwMode="auto">
            <a:xfrm>
              <a:off x="4078885" y="3066264"/>
              <a:ext cx="7585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61.0%</a:t>
              </a:r>
            </a:p>
          </p:txBody>
        </p:sp>
        <p:sp>
          <p:nvSpPr>
            <p:cNvPr id="138" name="TextBox 137">
              <a:extLst>
                <a:ext uri="{FF2B5EF4-FFF2-40B4-BE49-F238E27FC236}">
                  <a16:creationId xmlns:a16="http://schemas.microsoft.com/office/drawing/2014/main" id="{D6A5BC05-0B86-47BE-9286-57B502C5B04F}"/>
                </a:ext>
              </a:extLst>
            </p:cNvPr>
            <p:cNvSpPr txBox="1"/>
            <p:nvPr/>
          </p:nvSpPr>
          <p:spPr bwMode="auto">
            <a:xfrm>
              <a:off x="5379305" y="3546031"/>
              <a:ext cx="7585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48.2%</a:t>
              </a:r>
            </a:p>
          </p:txBody>
        </p:sp>
        <p:sp>
          <p:nvSpPr>
            <p:cNvPr id="174" name="TextBox 173">
              <a:extLst>
                <a:ext uri="{FF2B5EF4-FFF2-40B4-BE49-F238E27FC236}">
                  <a16:creationId xmlns:a16="http://schemas.microsoft.com/office/drawing/2014/main" id="{CCD11204-1FC7-4D06-8CB9-23FF8D8979E4}"/>
                </a:ext>
              </a:extLst>
            </p:cNvPr>
            <p:cNvSpPr txBox="1"/>
            <p:nvPr/>
          </p:nvSpPr>
          <p:spPr bwMode="auto">
            <a:xfrm>
              <a:off x="4693233" y="264490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76" name="TextBox 175">
              <a:extLst>
                <a:ext uri="{FF2B5EF4-FFF2-40B4-BE49-F238E27FC236}">
                  <a16:creationId xmlns:a16="http://schemas.microsoft.com/office/drawing/2014/main" id="{AAED4D01-2287-414F-8ABB-218A782DC30D}"/>
                </a:ext>
              </a:extLst>
            </p:cNvPr>
            <p:cNvSpPr txBox="1"/>
            <p:nvPr/>
          </p:nvSpPr>
          <p:spPr bwMode="auto">
            <a:xfrm>
              <a:off x="4703274" y="266114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77" name="TextBox 176">
              <a:extLst>
                <a:ext uri="{FF2B5EF4-FFF2-40B4-BE49-F238E27FC236}">
                  <a16:creationId xmlns:a16="http://schemas.microsoft.com/office/drawing/2014/main" id="{E0A19CF9-D7F8-4A8C-8D3B-5101CE5D7DA7}"/>
                </a:ext>
              </a:extLst>
            </p:cNvPr>
            <p:cNvSpPr txBox="1"/>
            <p:nvPr/>
          </p:nvSpPr>
          <p:spPr bwMode="auto">
            <a:xfrm>
              <a:off x="4683425" y="2627331"/>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78" name="TextBox 177">
              <a:extLst>
                <a:ext uri="{FF2B5EF4-FFF2-40B4-BE49-F238E27FC236}">
                  <a16:creationId xmlns:a16="http://schemas.microsoft.com/office/drawing/2014/main" id="{2A29BFAA-89FE-4510-A848-AFDB357F6699}"/>
                </a:ext>
              </a:extLst>
            </p:cNvPr>
            <p:cNvSpPr txBox="1"/>
            <p:nvPr/>
          </p:nvSpPr>
          <p:spPr bwMode="auto">
            <a:xfrm>
              <a:off x="5033422" y="278944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79" name="TextBox 178">
              <a:extLst>
                <a:ext uri="{FF2B5EF4-FFF2-40B4-BE49-F238E27FC236}">
                  <a16:creationId xmlns:a16="http://schemas.microsoft.com/office/drawing/2014/main" id="{6248B10C-2D48-41F4-ACFC-E9C5F418F35F}"/>
                </a:ext>
              </a:extLst>
            </p:cNvPr>
            <p:cNvSpPr txBox="1"/>
            <p:nvPr/>
          </p:nvSpPr>
          <p:spPr bwMode="auto">
            <a:xfrm>
              <a:off x="6627815" y="3130072"/>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80" name="TextBox 179">
              <a:extLst>
                <a:ext uri="{FF2B5EF4-FFF2-40B4-BE49-F238E27FC236}">
                  <a16:creationId xmlns:a16="http://schemas.microsoft.com/office/drawing/2014/main" id="{C3E10C04-9545-4596-9D44-FA5B41990EE9}"/>
                </a:ext>
              </a:extLst>
            </p:cNvPr>
            <p:cNvSpPr txBox="1"/>
            <p:nvPr/>
          </p:nvSpPr>
          <p:spPr bwMode="auto">
            <a:xfrm>
              <a:off x="6613327" y="3128971"/>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81" name="TextBox 180">
              <a:extLst>
                <a:ext uri="{FF2B5EF4-FFF2-40B4-BE49-F238E27FC236}">
                  <a16:creationId xmlns:a16="http://schemas.microsoft.com/office/drawing/2014/main" id="{0C705D6B-7EBD-4615-8C57-E1C7E92679BB}"/>
                </a:ext>
              </a:extLst>
            </p:cNvPr>
            <p:cNvSpPr txBox="1"/>
            <p:nvPr/>
          </p:nvSpPr>
          <p:spPr bwMode="auto">
            <a:xfrm>
              <a:off x="7226341" y="313387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82" name="TextBox 181">
              <a:extLst>
                <a:ext uri="{FF2B5EF4-FFF2-40B4-BE49-F238E27FC236}">
                  <a16:creationId xmlns:a16="http://schemas.microsoft.com/office/drawing/2014/main" id="{3E9B54D3-04B6-421A-BB7D-19C9A191748C}"/>
                </a:ext>
              </a:extLst>
            </p:cNvPr>
            <p:cNvSpPr txBox="1"/>
            <p:nvPr/>
          </p:nvSpPr>
          <p:spPr bwMode="auto">
            <a:xfrm>
              <a:off x="5930593" y="3406797"/>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83" name="TextBox 182">
              <a:extLst>
                <a:ext uri="{FF2B5EF4-FFF2-40B4-BE49-F238E27FC236}">
                  <a16:creationId xmlns:a16="http://schemas.microsoft.com/office/drawing/2014/main" id="{E0EC27CD-3B4F-435B-8A89-38567FECE62B}"/>
                </a:ext>
              </a:extLst>
            </p:cNvPr>
            <p:cNvSpPr txBox="1"/>
            <p:nvPr/>
          </p:nvSpPr>
          <p:spPr bwMode="auto">
            <a:xfrm>
              <a:off x="5949902" y="340806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accent3"/>
                  </a:solidFill>
                  <a:latin typeface="Calibri" panose="020F0502020204030204" pitchFamily="34" charset="0"/>
                </a:rPr>
                <a:t>+</a:t>
              </a:r>
            </a:p>
          </p:txBody>
        </p:sp>
        <p:sp>
          <p:nvSpPr>
            <p:cNvPr id="184" name="TextBox 183">
              <a:extLst>
                <a:ext uri="{FF2B5EF4-FFF2-40B4-BE49-F238E27FC236}">
                  <a16:creationId xmlns:a16="http://schemas.microsoft.com/office/drawing/2014/main" id="{85EC9A8D-6561-4456-BC64-A94D9751A0EE}"/>
                </a:ext>
              </a:extLst>
            </p:cNvPr>
            <p:cNvSpPr txBox="1"/>
            <p:nvPr/>
          </p:nvSpPr>
          <p:spPr bwMode="auto">
            <a:xfrm>
              <a:off x="5307722" y="3252439"/>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85" name="TextBox 184">
              <a:extLst>
                <a:ext uri="{FF2B5EF4-FFF2-40B4-BE49-F238E27FC236}">
                  <a16:creationId xmlns:a16="http://schemas.microsoft.com/office/drawing/2014/main" id="{0F789CC7-53B0-4DB3-885E-783364C34923}"/>
                </a:ext>
              </a:extLst>
            </p:cNvPr>
            <p:cNvSpPr txBox="1"/>
            <p:nvPr/>
          </p:nvSpPr>
          <p:spPr bwMode="auto">
            <a:xfrm>
              <a:off x="3130294" y="254191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grpSp>
      <p:grpSp>
        <p:nvGrpSpPr>
          <p:cNvPr id="151" name="Group 150">
            <a:extLst>
              <a:ext uri="{FF2B5EF4-FFF2-40B4-BE49-F238E27FC236}">
                <a16:creationId xmlns:a16="http://schemas.microsoft.com/office/drawing/2014/main" id="{1B15DC8D-4045-4F03-9F44-38197E2C85B9}"/>
              </a:ext>
            </a:extLst>
          </p:cNvPr>
          <p:cNvGrpSpPr/>
          <p:nvPr/>
        </p:nvGrpSpPr>
        <p:grpSpPr>
          <a:xfrm>
            <a:off x="1720371" y="5792237"/>
            <a:ext cx="6322470" cy="523220"/>
            <a:chOff x="1932022" y="5339110"/>
            <a:chExt cx="6322470" cy="523220"/>
          </a:xfrm>
        </p:grpSpPr>
        <p:sp>
          <p:nvSpPr>
            <p:cNvPr id="186" name="TextBox 185">
              <a:extLst>
                <a:ext uri="{FF2B5EF4-FFF2-40B4-BE49-F238E27FC236}">
                  <a16:creationId xmlns:a16="http://schemas.microsoft.com/office/drawing/2014/main" id="{0DC3A0C9-FAD6-4D9A-8EAF-7DFC8C0FB87E}"/>
                </a:ext>
              </a:extLst>
            </p:cNvPr>
            <p:cNvSpPr txBox="1"/>
            <p:nvPr/>
          </p:nvSpPr>
          <p:spPr bwMode="auto">
            <a:xfrm>
              <a:off x="1932022" y="5339110"/>
              <a:ext cx="5123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b="0" dirty="0">
                  <a:solidFill>
                    <a:schemeClr val="bg1"/>
                  </a:solidFill>
                  <a:latin typeface="Calibri" panose="020F0502020204030204" pitchFamily="34" charset="0"/>
                </a:rPr>
                <a:t>248</a:t>
              </a:r>
            </a:p>
            <a:p>
              <a:pPr algn="ctr"/>
              <a:r>
                <a:rPr lang="en-US" sz="1400" b="0" dirty="0">
                  <a:solidFill>
                    <a:schemeClr val="bg1"/>
                  </a:solidFill>
                  <a:latin typeface="Calibri" panose="020F0502020204030204" pitchFamily="34" charset="0"/>
                </a:rPr>
                <a:t>228</a:t>
              </a:r>
              <a:endParaRPr lang="en-US" sz="1400" dirty="0"/>
            </a:p>
          </p:txBody>
        </p:sp>
        <p:sp>
          <p:nvSpPr>
            <p:cNvPr id="190" name="TextBox 189">
              <a:extLst>
                <a:ext uri="{FF2B5EF4-FFF2-40B4-BE49-F238E27FC236}">
                  <a16:creationId xmlns:a16="http://schemas.microsoft.com/office/drawing/2014/main" id="{407D86A9-336B-4DB9-9D95-E78912E8675F}"/>
                </a:ext>
              </a:extLst>
            </p:cNvPr>
            <p:cNvSpPr txBox="1"/>
            <p:nvPr/>
          </p:nvSpPr>
          <p:spPr bwMode="auto">
            <a:xfrm>
              <a:off x="2323399" y="5339110"/>
              <a:ext cx="4611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b="0" dirty="0">
                  <a:solidFill>
                    <a:schemeClr val="bg1"/>
                  </a:solidFill>
                  <a:latin typeface="Calibri" panose="020F0502020204030204" pitchFamily="34" charset="0"/>
                </a:rPr>
                <a:t>235</a:t>
              </a:r>
            </a:p>
            <a:p>
              <a:pPr algn="ctr"/>
              <a:r>
                <a:rPr lang="en-US" sz="1400" b="0" dirty="0">
                  <a:solidFill>
                    <a:schemeClr val="bg1"/>
                  </a:solidFill>
                  <a:latin typeface="Calibri" panose="020F0502020204030204" pitchFamily="34" charset="0"/>
                </a:rPr>
                <a:t>212</a:t>
              </a:r>
              <a:endParaRPr lang="en-US" sz="1400" dirty="0"/>
            </a:p>
          </p:txBody>
        </p:sp>
        <p:sp>
          <p:nvSpPr>
            <p:cNvPr id="191" name="TextBox 190">
              <a:extLst>
                <a:ext uri="{FF2B5EF4-FFF2-40B4-BE49-F238E27FC236}">
                  <a16:creationId xmlns:a16="http://schemas.microsoft.com/office/drawing/2014/main" id="{BE474BA0-87FA-4831-917F-512724EE530E}"/>
                </a:ext>
              </a:extLst>
            </p:cNvPr>
            <p:cNvSpPr txBox="1"/>
            <p:nvPr/>
          </p:nvSpPr>
          <p:spPr bwMode="auto">
            <a:xfrm>
              <a:off x="2649160" y="5339110"/>
              <a:ext cx="4611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b="0" dirty="0">
                  <a:solidFill>
                    <a:schemeClr val="bg1"/>
                  </a:solidFill>
                  <a:latin typeface="Calibri" panose="020F0502020204030204" pitchFamily="34" charset="0"/>
                </a:rPr>
                <a:t>225</a:t>
              </a:r>
            </a:p>
            <a:p>
              <a:pPr algn="ctr"/>
              <a:r>
                <a:rPr lang="en-US" sz="1400" b="0" dirty="0">
                  <a:solidFill>
                    <a:schemeClr val="bg1"/>
                  </a:solidFill>
                  <a:latin typeface="Calibri" panose="020F0502020204030204" pitchFamily="34" charset="0"/>
                </a:rPr>
                <a:t>186</a:t>
              </a:r>
              <a:endParaRPr lang="en-US" sz="1400" dirty="0"/>
            </a:p>
          </p:txBody>
        </p:sp>
        <p:sp>
          <p:nvSpPr>
            <p:cNvPr id="192" name="TextBox 191">
              <a:extLst>
                <a:ext uri="{FF2B5EF4-FFF2-40B4-BE49-F238E27FC236}">
                  <a16:creationId xmlns:a16="http://schemas.microsoft.com/office/drawing/2014/main" id="{FA4924C8-EF3D-4F45-A1A8-6C3389F2C696}"/>
                </a:ext>
              </a:extLst>
            </p:cNvPr>
            <p:cNvSpPr txBox="1"/>
            <p:nvPr/>
          </p:nvSpPr>
          <p:spPr bwMode="auto">
            <a:xfrm>
              <a:off x="2982283" y="5339110"/>
              <a:ext cx="4611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b="0" dirty="0">
                  <a:solidFill>
                    <a:schemeClr val="bg1"/>
                  </a:solidFill>
                  <a:latin typeface="Calibri" panose="020F0502020204030204" pitchFamily="34" charset="0"/>
                </a:rPr>
                <a:t>217</a:t>
              </a:r>
            </a:p>
            <a:p>
              <a:pPr algn="ctr"/>
              <a:r>
                <a:rPr lang="en-US" sz="1400" b="0" dirty="0">
                  <a:solidFill>
                    <a:schemeClr val="bg1"/>
                  </a:solidFill>
                  <a:latin typeface="Calibri" panose="020F0502020204030204" pitchFamily="34" charset="0"/>
                </a:rPr>
                <a:t>169</a:t>
              </a:r>
              <a:endParaRPr lang="en-US" sz="1400" dirty="0"/>
            </a:p>
          </p:txBody>
        </p:sp>
        <p:sp>
          <p:nvSpPr>
            <p:cNvPr id="193" name="TextBox 192">
              <a:extLst>
                <a:ext uri="{FF2B5EF4-FFF2-40B4-BE49-F238E27FC236}">
                  <a16:creationId xmlns:a16="http://schemas.microsoft.com/office/drawing/2014/main" id="{9E6D87A8-191F-466F-82A1-D7BC0AAA8A1B}"/>
                </a:ext>
              </a:extLst>
            </p:cNvPr>
            <p:cNvSpPr txBox="1"/>
            <p:nvPr/>
          </p:nvSpPr>
          <p:spPr bwMode="auto">
            <a:xfrm>
              <a:off x="3280244" y="5339110"/>
              <a:ext cx="4611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b="0" dirty="0">
                  <a:solidFill>
                    <a:schemeClr val="bg1"/>
                  </a:solidFill>
                  <a:latin typeface="Calibri" panose="020F0502020204030204" pitchFamily="34" charset="0"/>
                </a:rPr>
                <a:t>206</a:t>
              </a:r>
            </a:p>
            <a:p>
              <a:pPr algn="ctr"/>
              <a:r>
                <a:rPr lang="en-US" sz="1400" b="0" dirty="0">
                  <a:solidFill>
                    <a:schemeClr val="bg1"/>
                  </a:solidFill>
                  <a:latin typeface="Calibri" panose="020F0502020204030204" pitchFamily="34" charset="0"/>
                </a:rPr>
                <a:t>160</a:t>
              </a:r>
              <a:endParaRPr lang="en-US" sz="1400" dirty="0"/>
            </a:p>
          </p:txBody>
        </p:sp>
        <p:sp>
          <p:nvSpPr>
            <p:cNvPr id="194" name="TextBox 193">
              <a:extLst>
                <a:ext uri="{FF2B5EF4-FFF2-40B4-BE49-F238E27FC236}">
                  <a16:creationId xmlns:a16="http://schemas.microsoft.com/office/drawing/2014/main" id="{2DB53D2D-9C0E-4C1D-A51F-6D6127873844}"/>
                </a:ext>
              </a:extLst>
            </p:cNvPr>
            <p:cNvSpPr txBox="1"/>
            <p:nvPr/>
          </p:nvSpPr>
          <p:spPr bwMode="auto">
            <a:xfrm>
              <a:off x="3606303" y="5339110"/>
              <a:ext cx="4611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b="0" dirty="0">
                  <a:solidFill>
                    <a:schemeClr val="bg1"/>
                  </a:solidFill>
                  <a:latin typeface="Calibri" panose="020F0502020204030204" pitchFamily="34" charset="0"/>
                </a:rPr>
                <a:t>198</a:t>
              </a:r>
            </a:p>
            <a:p>
              <a:pPr algn="ctr"/>
              <a:r>
                <a:rPr lang="en-US" sz="1400" b="0" dirty="0">
                  <a:solidFill>
                    <a:schemeClr val="bg1"/>
                  </a:solidFill>
                  <a:latin typeface="Calibri" panose="020F0502020204030204" pitchFamily="34" charset="0"/>
                </a:rPr>
                <a:t>151</a:t>
              </a:r>
              <a:endParaRPr lang="en-US" sz="1400" dirty="0"/>
            </a:p>
          </p:txBody>
        </p:sp>
        <p:sp>
          <p:nvSpPr>
            <p:cNvPr id="195" name="TextBox 194">
              <a:extLst>
                <a:ext uri="{FF2B5EF4-FFF2-40B4-BE49-F238E27FC236}">
                  <a16:creationId xmlns:a16="http://schemas.microsoft.com/office/drawing/2014/main" id="{0002EA66-9690-4A43-BBBD-6985004E80DF}"/>
                </a:ext>
              </a:extLst>
            </p:cNvPr>
            <p:cNvSpPr txBox="1"/>
            <p:nvPr/>
          </p:nvSpPr>
          <p:spPr bwMode="auto">
            <a:xfrm>
              <a:off x="3932439" y="5339110"/>
              <a:ext cx="4611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b="0" dirty="0">
                  <a:solidFill>
                    <a:schemeClr val="bg1"/>
                  </a:solidFill>
                  <a:latin typeface="Calibri" panose="020F0502020204030204" pitchFamily="34" charset="0"/>
                </a:rPr>
                <a:t>190</a:t>
              </a:r>
            </a:p>
            <a:p>
              <a:pPr algn="ctr"/>
              <a:r>
                <a:rPr lang="en-US" sz="1400" b="0" dirty="0">
                  <a:solidFill>
                    <a:schemeClr val="bg1"/>
                  </a:solidFill>
                  <a:latin typeface="Calibri" panose="020F0502020204030204" pitchFamily="34" charset="0"/>
                </a:rPr>
                <a:t>142</a:t>
              </a:r>
              <a:endParaRPr lang="en-US" sz="1400" dirty="0"/>
            </a:p>
          </p:txBody>
        </p:sp>
        <p:sp>
          <p:nvSpPr>
            <p:cNvPr id="196" name="TextBox 195">
              <a:extLst>
                <a:ext uri="{FF2B5EF4-FFF2-40B4-BE49-F238E27FC236}">
                  <a16:creationId xmlns:a16="http://schemas.microsoft.com/office/drawing/2014/main" id="{8227879C-B71C-4EB4-8C7C-B0D1E81CF549}"/>
                </a:ext>
              </a:extLst>
            </p:cNvPr>
            <p:cNvSpPr txBox="1"/>
            <p:nvPr/>
          </p:nvSpPr>
          <p:spPr bwMode="auto">
            <a:xfrm>
              <a:off x="4237148" y="5339110"/>
              <a:ext cx="4611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b="0" dirty="0">
                  <a:solidFill>
                    <a:schemeClr val="bg1"/>
                  </a:solidFill>
                  <a:latin typeface="Calibri" panose="020F0502020204030204" pitchFamily="34" charset="0"/>
                </a:rPr>
                <a:t>181</a:t>
              </a:r>
            </a:p>
            <a:p>
              <a:pPr algn="ctr"/>
              <a:r>
                <a:rPr lang="en-US" sz="1400" b="0" dirty="0">
                  <a:solidFill>
                    <a:schemeClr val="bg1"/>
                  </a:solidFill>
                  <a:latin typeface="Calibri" panose="020F0502020204030204" pitchFamily="34" charset="0"/>
                </a:rPr>
                <a:t>135</a:t>
              </a:r>
              <a:endParaRPr lang="en-US" sz="1400" dirty="0"/>
            </a:p>
          </p:txBody>
        </p:sp>
        <p:sp>
          <p:nvSpPr>
            <p:cNvPr id="197" name="TextBox 196">
              <a:extLst>
                <a:ext uri="{FF2B5EF4-FFF2-40B4-BE49-F238E27FC236}">
                  <a16:creationId xmlns:a16="http://schemas.microsoft.com/office/drawing/2014/main" id="{8B1B8420-8A57-4360-872B-8B0AEE6A8927}"/>
                </a:ext>
              </a:extLst>
            </p:cNvPr>
            <p:cNvSpPr txBox="1"/>
            <p:nvPr/>
          </p:nvSpPr>
          <p:spPr bwMode="auto">
            <a:xfrm>
              <a:off x="4562586" y="5339110"/>
              <a:ext cx="4611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b="0" dirty="0">
                  <a:solidFill>
                    <a:schemeClr val="bg1"/>
                  </a:solidFill>
                  <a:latin typeface="Calibri" panose="020F0502020204030204" pitchFamily="34" charset="0"/>
                </a:rPr>
                <a:t>159</a:t>
              </a:r>
            </a:p>
            <a:p>
              <a:pPr algn="ctr"/>
              <a:r>
                <a:rPr lang="en-US" sz="1400" b="0" dirty="0">
                  <a:solidFill>
                    <a:schemeClr val="bg1"/>
                  </a:solidFill>
                  <a:latin typeface="Calibri" panose="020F0502020204030204" pitchFamily="34" charset="0"/>
                </a:rPr>
                <a:t>117</a:t>
              </a:r>
              <a:endParaRPr lang="en-US" sz="1400" dirty="0"/>
            </a:p>
          </p:txBody>
        </p:sp>
        <p:sp>
          <p:nvSpPr>
            <p:cNvPr id="198" name="TextBox 197">
              <a:extLst>
                <a:ext uri="{FF2B5EF4-FFF2-40B4-BE49-F238E27FC236}">
                  <a16:creationId xmlns:a16="http://schemas.microsoft.com/office/drawing/2014/main" id="{B714550F-81E8-428C-9641-CCD456C4D7FA}"/>
                </a:ext>
              </a:extLst>
            </p:cNvPr>
            <p:cNvSpPr txBox="1"/>
            <p:nvPr/>
          </p:nvSpPr>
          <p:spPr bwMode="auto">
            <a:xfrm>
              <a:off x="4902981" y="5339110"/>
              <a:ext cx="4611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b="0" dirty="0">
                  <a:solidFill>
                    <a:schemeClr val="bg1"/>
                  </a:solidFill>
                  <a:latin typeface="Calibri" panose="020F0502020204030204" pitchFamily="34" charset="0"/>
                </a:rPr>
                <a:t>134</a:t>
              </a:r>
            </a:p>
            <a:p>
              <a:pPr algn="ctr"/>
              <a:r>
                <a:rPr lang="en-US" sz="1400" b="0" dirty="0">
                  <a:solidFill>
                    <a:schemeClr val="bg1"/>
                  </a:solidFill>
                  <a:latin typeface="Calibri" panose="020F0502020204030204" pitchFamily="34" charset="0"/>
                </a:rPr>
                <a:t>97</a:t>
              </a:r>
              <a:endParaRPr lang="en-US" sz="1400" dirty="0"/>
            </a:p>
          </p:txBody>
        </p:sp>
        <p:sp>
          <p:nvSpPr>
            <p:cNvPr id="199" name="TextBox 198">
              <a:extLst>
                <a:ext uri="{FF2B5EF4-FFF2-40B4-BE49-F238E27FC236}">
                  <a16:creationId xmlns:a16="http://schemas.microsoft.com/office/drawing/2014/main" id="{D639C3FB-4CBC-4EAA-ACA0-709C45D0B3A5}"/>
                </a:ext>
              </a:extLst>
            </p:cNvPr>
            <p:cNvSpPr txBox="1"/>
            <p:nvPr/>
          </p:nvSpPr>
          <p:spPr bwMode="auto">
            <a:xfrm>
              <a:off x="5214864" y="5339110"/>
              <a:ext cx="4611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b="0" dirty="0">
                  <a:solidFill>
                    <a:schemeClr val="bg1"/>
                  </a:solidFill>
                  <a:latin typeface="Calibri" panose="020F0502020204030204" pitchFamily="34" charset="0"/>
                </a:rPr>
                <a:t>111</a:t>
              </a:r>
            </a:p>
            <a:p>
              <a:pPr algn="ctr"/>
              <a:r>
                <a:rPr lang="en-US" sz="1400" b="0" dirty="0">
                  <a:solidFill>
                    <a:schemeClr val="bg1"/>
                  </a:solidFill>
                  <a:latin typeface="Calibri" panose="020F0502020204030204" pitchFamily="34" charset="0"/>
                </a:rPr>
                <a:t>80</a:t>
              </a:r>
              <a:endParaRPr lang="en-US" sz="1400" dirty="0"/>
            </a:p>
          </p:txBody>
        </p:sp>
        <p:sp>
          <p:nvSpPr>
            <p:cNvPr id="200" name="TextBox 199">
              <a:extLst>
                <a:ext uri="{FF2B5EF4-FFF2-40B4-BE49-F238E27FC236}">
                  <a16:creationId xmlns:a16="http://schemas.microsoft.com/office/drawing/2014/main" id="{B9B4BF7B-48C2-4CFD-B2D5-AE9C4C778B83}"/>
                </a:ext>
              </a:extLst>
            </p:cNvPr>
            <p:cNvSpPr txBox="1"/>
            <p:nvPr/>
          </p:nvSpPr>
          <p:spPr bwMode="auto">
            <a:xfrm>
              <a:off x="5534725" y="5339110"/>
              <a:ext cx="4611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b="0" dirty="0">
                  <a:solidFill>
                    <a:schemeClr val="bg1"/>
                  </a:solidFill>
                  <a:latin typeface="Calibri" panose="020F0502020204030204" pitchFamily="34" charset="0"/>
                </a:rPr>
                <a:t>76</a:t>
              </a:r>
            </a:p>
            <a:p>
              <a:pPr algn="ctr"/>
              <a:r>
                <a:rPr lang="en-US" sz="1400" b="0" dirty="0">
                  <a:solidFill>
                    <a:schemeClr val="bg1"/>
                  </a:solidFill>
                  <a:latin typeface="Calibri" panose="020F0502020204030204" pitchFamily="34" charset="0"/>
                </a:rPr>
                <a:t>59</a:t>
              </a:r>
              <a:endParaRPr lang="en-US" sz="1400" dirty="0"/>
            </a:p>
          </p:txBody>
        </p:sp>
        <p:sp>
          <p:nvSpPr>
            <p:cNvPr id="201" name="TextBox 200">
              <a:extLst>
                <a:ext uri="{FF2B5EF4-FFF2-40B4-BE49-F238E27FC236}">
                  <a16:creationId xmlns:a16="http://schemas.microsoft.com/office/drawing/2014/main" id="{B897DD00-0B29-479C-B480-7C26CE1C4572}"/>
                </a:ext>
              </a:extLst>
            </p:cNvPr>
            <p:cNvSpPr txBox="1"/>
            <p:nvPr/>
          </p:nvSpPr>
          <p:spPr bwMode="auto">
            <a:xfrm>
              <a:off x="5853338" y="5339110"/>
              <a:ext cx="4611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b="0" dirty="0">
                  <a:solidFill>
                    <a:schemeClr val="bg1"/>
                  </a:solidFill>
                  <a:latin typeface="Calibri" panose="020F0502020204030204" pitchFamily="34" charset="0"/>
                </a:rPr>
                <a:t>54</a:t>
              </a:r>
            </a:p>
            <a:p>
              <a:pPr algn="ctr"/>
              <a:r>
                <a:rPr lang="en-US" sz="1400" b="0" dirty="0">
                  <a:solidFill>
                    <a:schemeClr val="bg1"/>
                  </a:solidFill>
                  <a:latin typeface="Calibri" panose="020F0502020204030204" pitchFamily="34" charset="0"/>
                </a:rPr>
                <a:t>38</a:t>
              </a:r>
              <a:endParaRPr lang="en-US" sz="1400" dirty="0"/>
            </a:p>
          </p:txBody>
        </p:sp>
        <p:sp>
          <p:nvSpPr>
            <p:cNvPr id="202" name="TextBox 201">
              <a:extLst>
                <a:ext uri="{FF2B5EF4-FFF2-40B4-BE49-F238E27FC236}">
                  <a16:creationId xmlns:a16="http://schemas.microsoft.com/office/drawing/2014/main" id="{05B3E729-12F9-42DF-9DBC-A1E5A04AE212}"/>
                </a:ext>
              </a:extLst>
            </p:cNvPr>
            <p:cNvSpPr txBox="1"/>
            <p:nvPr/>
          </p:nvSpPr>
          <p:spPr bwMode="auto">
            <a:xfrm>
              <a:off x="6172644" y="5339110"/>
              <a:ext cx="4611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b="0" dirty="0">
                  <a:solidFill>
                    <a:schemeClr val="bg1"/>
                  </a:solidFill>
                  <a:latin typeface="Calibri" panose="020F0502020204030204" pitchFamily="34" charset="0"/>
                </a:rPr>
                <a:t>31</a:t>
              </a:r>
            </a:p>
            <a:p>
              <a:pPr algn="ctr"/>
              <a:r>
                <a:rPr lang="en-US" sz="1400" b="0" dirty="0">
                  <a:solidFill>
                    <a:schemeClr val="bg1"/>
                  </a:solidFill>
                  <a:latin typeface="Calibri" panose="020F0502020204030204" pitchFamily="34" charset="0"/>
                </a:rPr>
                <a:t>21</a:t>
              </a:r>
              <a:endParaRPr lang="en-US" sz="1400" dirty="0"/>
            </a:p>
          </p:txBody>
        </p:sp>
        <p:sp>
          <p:nvSpPr>
            <p:cNvPr id="203" name="TextBox 202">
              <a:extLst>
                <a:ext uri="{FF2B5EF4-FFF2-40B4-BE49-F238E27FC236}">
                  <a16:creationId xmlns:a16="http://schemas.microsoft.com/office/drawing/2014/main" id="{1004482A-2F62-47C6-8AE3-48C6A6F61576}"/>
                </a:ext>
              </a:extLst>
            </p:cNvPr>
            <p:cNvSpPr txBox="1"/>
            <p:nvPr/>
          </p:nvSpPr>
          <p:spPr bwMode="auto">
            <a:xfrm>
              <a:off x="6490735" y="5339110"/>
              <a:ext cx="4611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b="0" dirty="0">
                  <a:solidFill>
                    <a:schemeClr val="bg1"/>
                  </a:solidFill>
                  <a:latin typeface="Calibri" panose="020F0502020204030204" pitchFamily="34" charset="0"/>
                </a:rPr>
                <a:t>22</a:t>
              </a:r>
            </a:p>
            <a:p>
              <a:pPr algn="ctr"/>
              <a:r>
                <a:rPr lang="en-US" sz="1400" b="0" dirty="0">
                  <a:solidFill>
                    <a:schemeClr val="bg1"/>
                  </a:solidFill>
                  <a:latin typeface="Calibri" panose="020F0502020204030204" pitchFamily="34" charset="0"/>
                </a:rPr>
                <a:t>14</a:t>
              </a:r>
              <a:endParaRPr lang="en-US" sz="1400" dirty="0"/>
            </a:p>
          </p:txBody>
        </p:sp>
        <p:sp>
          <p:nvSpPr>
            <p:cNvPr id="204" name="TextBox 203">
              <a:extLst>
                <a:ext uri="{FF2B5EF4-FFF2-40B4-BE49-F238E27FC236}">
                  <a16:creationId xmlns:a16="http://schemas.microsoft.com/office/drawing/2014/main" id="{3F86D3B6-A9EF-4255-9E74-11DFAA9C945A}"/>
                </a:ext>
              </a:extLst>
            </p:cNvPr>
            <p:cNvSpPr txBox="1"/>
            <p:nvPr/>
          </p:nvSpPr>
          <p:spPr bwMode="auto">
            <a:xfrm>
              <a:off x="6816818" y="5339110"/>
              <a:ext cx="4611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b="0" dirty="0">
                  <a:solidFill>
                    <a:schemeClr val="bg1"/>
                  </a:solidFill>
                  <a:latin typeface="Calibri" panose="020F0502020204030204" pitchFamily="34" charset="0"/>
                </a:rPr>
                <a:t>12</a:t>
              </a:r>
            </a:p>
            <a:p>
              <a:pPr algn="ctr"/>
              <a:r>
                <a:rPr lang="en-US" sz="1400" b="0" dirty="0">
                  <a:solidFill>
                    <a:schemeClr val="bg1"/>
                  </a:solidFill>
                  <a:latin typeface="Calibri" panose="020F0502020204030204" pitchFamily="34" charset="0"/>
                </a:rPr>
                <a:t>7</a:t>
              </a:r>
              <a:endParaRPr lang="en-US" sz="1400" dirty="0"/>
            </a:p>
          </p:txBody>
        </p:sp>
        <p:sp>
          <p:nvSpPr>
            <p:cNvPr id="205" name="TextBox 204">
              <a:extLst>
                <a:ext uri="{FF2B5EF4-FFF2-40B4-BE49-F238E27FC236}">
                  <a16:creationId xmlns:a16="http://schemas.microsoft.com/office/drawing/2014/main" id="{D4F66867-83D2-46CA-ACC8-B295524AAFDA}"/>
                </a:ext>
              </a:extLst>
            </p:cNvPr>
            <p:cNvSpPr txBox="1"/>
            <p:nvPr/>
          </p:nvSpPr>
          <p:spPr bwMode="auto">
            <a:xfrm>
              <a:off x="7135852" y="5339110"/>
              <a:ext cx="4611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b="0" dirty="0">
                  <a:solidFill>
                    <a:schemeClr val="bg1"/>
                  </a:solidFill>
                  <a:latin typeface="Calibri" panose="020F0502020204030204" pitchFamily="34" charset="0"/>
                </a:rPr>
                <a:t>8</a:t>
              </a:r>
            </a:p>
            <a:p>
              <a:pPr algn="ctr"/>
              <a:r>
                <a:rPr lang="en-US" sz="1400" b="0" dirty="0">
                  <a:solidFill>
                    <a:schemeClr val="bg1"/>
                  </a:solidFill>
                  <a:latin typeface="Calibri" panose="020F0502020204030204" pitchFamily="34" charset="0"/>
                </a:rPr>
                <a:t>6</a:t>
              </a:r>
              <a:endParaRPr lang="en-US" sz="1400" dirty="0"/>
            </a:p>
          </p:txBody>
        </p:sp>
        <p:sp>
          <p:nvSpPr>
            <p:cNvPr id="206" name="TextBox 205">
              <a:extLst>
                <a:ext uri="{FF2B5EF4-FFF2-40B4-BE49-F238E27FC236}">
                  <a16:creationId xmlns:a16="http://schemas.microsoft.com/office/drawing/2014/main" id="{3BCC0695-D94F-4C35-A59F-8D4DAC57FF2F}"/>
                </a:ext>
              </a:extLst>
            </p:cNvPr>
            <p:cNvSpPr txBox="1"/>
            <p:nvPr/>
          </p:nvSpPr>
          <p:spPr bwMode="auto">
            <a:xfrm>
              <a:off x="7461569" y="5339110"/>
              <a:ext cx="4611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b="0" dirty="0">
                  <a:solidFill>
                    <a:schemeClr val="bg1"/>
                  </a:solidFill>
                  <a:latin typeface="Calibri" panose="020F0502020204030204" pitchFamily="34" charset="0"/>
                </a:rPr>
                <a:t>3</a:t>
              </a:r>
            </a:p>
            <a:p>
              <a:pPr algn="ctr"/>
              <a:r>
                <a:rPr lang="en-US" sz="1400" b="0" dirty="0">
                  <a:solidFill>
                    <a:schemeClr val="bg1"/>
                  </a:solidFill>
                  <a:latin typeface="Calibri" panose="020F0502020204030204" pitchFamily="34" charset="0"/>
                </a:rPr>
                <a:t>4</a:t>
              </a:r>
              <a:endParaRPr lang="en-US" sz="1400" dirty="0"/>
            </a:p>
          </p:txBody>
        </p:sp>
        <p:sp>
          <p:nvSpPr>
            <p:cNvPr id="207" name="TextBox 206">
              <a:extLst>
                <a:ext uri="{FF2B5EF4-FFF2-40B4-BE49-F238E27FC236}">
                  <a16:creationId xmlns:a16="http://schemas.microsoft.com/office/drawing/2014/main" id="{ADD355AC-9C49-4708-B8B8-F21B23F57DF3}"/>
                </a:ext>
              </a:extLst>
            </p:cNvPr>
            <p:cNvSpPr txBox="1"/>
            <p:nvPr/>
          </p:nvSpPr>
          <p:spPr bwMode="auto">
            <a:xfrm>
              <a:off x="7793297" y="5339110"/>
              <a:ext cx="4611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b="0" dirty="0">
                  <a:solidFill>
                    <a:schemeClr val="bg1"/>
                  </a:solidFill>
                  <a:latin typeface="Calibri" panose="020F0502020204030204" pitchFamily="34" charset="0"/>
                </a:rPr>
                <a:t>3</a:t>
              </a:r>
            </a:p>
            <a:p>
              <a:pPr algn="ctr"/>
              <a:r>
                <a:rPr lang="en-US" sz="1400" b="0" dirty="0">
                  <a:solidFill>
                    <a:schemeClr val="bg1"/>
                  </a:solidFill>
                  <a:latin typeface="Calibri" panose="020F0502020204030204" pitchFamily="34" charset="0"/>
                </a:rPr>
                <a:t>3</a:t>
              </a:r>
              <a:endParaRPr lang="en-US" sz="1400" dirty="0"/>
            </a:p>
          </p:txBody>
        </p:sp>
      </p:grpSp>
    </p:spTree>
    <p:extLst>
      <p:ext uri="{BB962C8B-B14F-4D97-AF65-F5344CB8AC3E}">
        <p14:creationId xmlns:p14="http://schemas.microsoft.com/office/powerpoint/2010/main" val="13246827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70BED-265E-064C-BE52-A67AE681BA82}"/>
              </a:ext>
            </a:extLst>
          </p:cNvPr>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dirty="0"/>
              <a:t>IMpower010: DFS in Stage II-IIIA NSCLC With </a:t>
            </a:r>
            <a:br>
              <a:rPr lang="en-US" dirty="0"/>
            </a:br>
            <a:r>
              <a:rPr lang="en-US" dirty="0"/>
              <a:t>PD-L1 TC ≥1% Across Key Subgroups </a:t>
            </a:r>
          </a:p>
        </p:txBody>
      </p:sp>
      <p:sp>
        <p:nvSpPr>
          <p:cNvPr id="14" name="Title 20">
            <a:extLst>
              <a:ext uri="{FF2B5EF4-FFF2-40B4-BE49-F238E27FC236}">
                <a16:creationId xmlns:a16="http://schemas.microsoft.com/office/drawing/2014/main" id="{DFECEFEE-0E72-4AFC-AFBD-61F0343F743D}"/>
              </a:ext>
            </a:extLst>
          </p:cNvPr>
          <p:cNvSpPr txBox="1">
            <a:spLocks/>
          </p:cNvSpPr>
          <p:nvPr/>
        </p:nvSpPr>
        <p:spPr>
          <a:xfrm>
            <a:off x="305555" y="79673"/>
            <a:ext cx="10124323" cy="758865"/>
          </a:xfrm>
          <a:prstGeom prst="rect">
            <a:avLst/>
          </a:prstGeom>
          <a:noFill/>
        </p:spPr>
        <p:txBody>
          <a:bodyPr vert="horz" lIns="0" tIns="0" rIns="0" bIns="0" rtlCol="0" anchor="ctr">
            <a:normAutofit/>
          </a:bodyPr>
          <a:lstStyle>
            <a:lvl1pPr algn="l" defTabSz="1828800" rtl="0" eaLnBrk="1" latinLnBrk="0" hangingPunct="1">
              <a:lnSpc>
                <a:spcPct val="90000"/>
              </a:lnSpc>
              <a:spcBef>
                <a:spcPct val="0"/>
              </a:spcBef>
              <a:buNone/>
              <a:defRPr sz="7200" b="1" i="0" kern="1200" baseline="0">
                <a:solidFill>
                  <a:schemeClr val="tx1"/>
                </a:solidFill>
                <a:latin typeface="+mj-lt"/>
                <a:ea typeface="+mj-ea"/>
                <a:cs typeface="+mj-cs"/>
              </a:defRPr>
            </a:lvl1pPr>
          </a:lstStyle>
          <a:p>
            <a:endParaRPr lang="en-US" sz="3599" dirty="0"/>
          </a:p>
        </p:txBody>
      </p:sp>
      <p:graphicFrame>
        <p:nvGraphicFramePr>
          <p:cNvPr id="36" name="Table 35">
            <a:extLst>
              <a:ext uri="{FF2B5EF4-FFF2-40B4-BE49-F238E27FC236}">
                <a16:creationId xmlns:a16="http://schemas.microsoft.com/office/drawing/2014/main" id="{69438BED-3DE5-4043-B4FA-CD0D834402F1}"/>
              </a:ext>
            </a:extLst>
          </p:cNvPr>
          <p:cNvGraphicFramePr>
            <a:graphicFrameLocks noGrp="1"/>
          </p:cNvGraphicFramePr>
          <p:nvPr/>
        </p:nvGraphicFramePr>
        <p:xfrm>
          <a:off x="719140" y="1406614"/>
          <a:ext cx="5193628" cy="4100858"/>
        </p:xfrm>
        <a:graphic>
          <a:graphicData uri="http://schemas.openxmlformats.org/drawingml/2006/table">
            <a:tbl>
              <a:tblPr firstRow="1" bandRow="1">
                <a:tableStyleId>{5940675A-B579-460E-94D1-54222C63F5DA}</a:tableStyleId>
              </a:tblPr>
              <a:tblGrid>
                <a:gridCol w="1531079">
                  <a:extLst>
                    <a:ext uri="{9D8B030D-6E8A-4147-A177-3AD203B41FA5}">
                      <a16:colId xmlns:a16="http://schemas.microsoft.com/office/drawing/2014/main" val="324329839"/>
                    </a:ext>
                  </a:extLst>
                </a:gridCol>
                <a:gridCol w="600757">
                  <a:extLst>
                    <a:ext uri="{9D8B030D-6E8A-4147-A177-3AD203B41FA5}">
                      <a16:colId xmlns:a16="http://schemas.microsoft.com/office/drawing/2014/main" val="922684603"/>
                    </a:ext>
                  </a:extLst>
                </a:gridCol>
                <a:gridCol w="1212141">
                  <a:extLst>
                    <a:ext uri="{9D8B030D-6E8A-4147-A177-3AD203B41FA5}">
                      <a16:colId xmlns:a16="http://schemas.microsoft.com/office/drawing/2014/main" val="3015568688"/>
                    </a:ext>
                  </a:extLst>
                </a:gridCol>
                <a:gridCol w="1849651">
                  <a:extLst>
                    <a:ext uri="{9D8B030D-6E8A-4147-A177-3AD203B41FA5}">
                      <a16:colId xmlns:a16="http://schemas.microsoft.com/office/drawing/2014/main" val="2427774495"/>
                    </a:ext>
                  </a:extLst>
                </a:gridCol>
              </a:tblGrid>
              <a:tr h="161832">
                <a:tc rowSpan="2">
                  <a:txBody>
                    <a:bodyPr/>
                    <a:lstStyle/>
                    <a:p>
                      <a:pPr>
                        <a:lnSpc>
                          <a:spcPct val="90000"/>
                        </a:lnSpc>
                        <a:spcAft>
                          <a:spcPts val="0"/>
                        </a:spcAft>
                      </a:pPr>
                      <a:r>
                        <a:rPr lang="en-US" sz="1200" b="1" u="none" dirty="0">
                          <a:solidFill>
                            <a:schemeClr val="bg1"/>
                          </a:solidFill>
                          <a:latin typeface="Calibri" panose="020F0502020204030204" pitchFamily="34" charset="0"/>
                          <a:cs typeface="Calibri" panose="020F0502020204030204" pitchFamily="34" charset="0"/>
                        </a:rPr>
                        <a:t>Subgroup</a:t>
                      </a:r>
                      <a:endParaRPr lang="en-US" sz="1050" b="1" u="none" dirty="0">
                        <a:solidFill>
                          <a:schemeClr val="bg1"/>
                        </a:solidFill>
                        <a:latin typeface="Calibri" panose="020F0502020204030204" pitchFamily="34" charset="0"/>
                        <a:cs typeface="Calibri" panose="020F0502020204030204" pitchFamily="34" charset="0"/>
                      </a:endParaRP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lnSpc>
                          <a:spcPct val="90000"/>
                        </a:lnSpc>
                        <a:spcAft>
                          <a:spcPts val="0"/>
                        </a:spcAft>
                      </a:pPr>
                      <a:r>
                        <a:rPr lang="en-US" sz="1200" b="1" u="none" dirty="0">
                          <a:solidFill>
                            <a:schemeClr val="bg1"/>
                          </a:solidFill>
                          <a:latin typeface="Calibri" panose="020F0502020204030204" pitchFamily="34" charset="0"/>
                          <a:cs typeface="Calibri" panose="020F0502020204030204" pitchFamily="34" charset="0"/>
                        </a:rPr>
                        <a:t>N</a:t>
                      </a:r>
                      <a:endParaRPr lang="en-US" sz="1100" b="1" u="none" baseline="30000" dirty="0">
                        <a:solidFill>
                          <a:schemeClr val="bg1"/>
                        </a:solidFill>
                        <a:latin typeface="Calibri" panose="020F0502020204030204" pitchFamily="34" charset="0"/>
                        <a:cs typeface="Calibri" panose="020F0502020204030204" pitchFamily="34" charset="0"/>
                      </a:endParaRP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90000"/>
                        </a:lnSpc>
                        <a:spcAft>
                          <a:spcPts val="0"/>
                        </a:spcAft>
                      </a:pPr>
                      <a:endParaRPr lang="en-US" sz="1000" b="1" u="sng" dirty="0">
                        <a:solidFill>
                          <a:schemeClr val="bg1"/>
                        </a:solidFill>
                        <a:latin typeface="Calibri" panose="020F0502020204030204" pitchFamily="34" charset="0"/>
                        <a:cs typeface="Calibri" panose="020F0502020204030204" pitchFamily="34" charset="0"/>
                      </a:endParaRP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lnSpc>
                          <a:spcPct val="90000"/>
                        </a:lnSpc>
                        <a:spcAft>
                          <a:spcPts val="0"/>
                        </a:spcAft>
                      </a:pPr>
                      <a:r>
                        <a:rPr lang="en-US" sz="1200" b="1" u="none" dirty="0">
                          <a:solidFill>
                            <a:schemeClr val="bg1"/>
                          </a:solidFill>
                          <a:latin typeface="Calibri" panose="020F0502020204030204" pitchFamily="34" charset="0"/>
                          <a:cs typeface="Calibri" panose="020F0502020204030204" pitchFamily="34" charset="0"/>
                        </a:rPr>
                        <a:t>HR (95% CI)</a:t>
                      </a:r>
                      <a:endParaRPr lang="en-US" sz="1200" b="1" u="none" baseline="30000" dirty="0">
                        <a:solidFill>
                          <a:schemeClr val="bg1"/>
                        </a:solidFill>
                        <a:latin typeface="Calibri" panose="020F0502020204030204" pitchFamily="34" charset="0"/>
                        <a:cs typeface="Calibri" panose="020F0502020204030204" pitchFamily="34" charset="0"/>
                      </a:endParaRP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21633628"/>
                  </a:ext>
                </a:extLst>
              </a:tr>
              <a:tr h="0">
                <a:tc vMerge="1">
                  <a:txBody>
                    <a:bodyPr/>
                    <a:lstStyle/>
                    <a:p>
                      <a:pPr>
                        <a:lnSpc>
                          <a:spcPct val="90000"/>
                        </a:lnSpc>
                        <a:spcAft>
                          <a:spcPts val="600"/>
                        </a:spcAft>
                      </a:pPr>
                      <a:endParaRPr lang="en-US" sz="1600" b="0" u="none" dirty="0">
                        <a:solidFill>
                          <a:schemeClr val="tx1"/>
                        </a:solidFill>
                        <a:latin typeface="Arial" panose="020B0604020202020204" pitchFamily="34" charset="0"/>
                        <a:cs typeface="Arial" panose="020B0604020202020204" pitchFamily="34" charset="0"/>
                      </a:endParaRPr>
                    </a:p>
                  </a:txBody>
                  <a:tcPr marL="0" marR="0" marT="0" marB="11573" anchor="ctr">
                    <a:lnL w="3175" cap="flat" cmpd="sng" algn="ctr">
                      <a:solidFill>
                        <a:schemeClr val="bg2"/>
                      </a:solidFill>
                      <a:prstDash val="solid"/>
                      <a:round/>
                      <a:headEnd type="none" w="med" len="med"/>
                      <a:tailEnd type="none" w="med" len="med"/>
                    </a:lnL>
                    <a:lnR w="3175"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113468"/>
                      </a:solidFill>
                      <a:prstDash val="solid"/>
                      <a:round/>
                      <a:headEnd type="none" w="med" len="med"/>
                      <a:tailEnd type="none" w="med" len="med"/>
                    </a:lnB>
                  </a:tcPr>
                </a:tc>
                <a:tc vMerge="1">
                  <a:txBody>
                    <a:bodyPr/>
                    <a:lstStyle/>
                    <a:p>
                      <a:pPr algn="ctr">
                        <a:lnSpc>
                          <a:spcPct val="90000"/>
                        </a:lnSpc>
                      </a:pPr>
                      <a:endParaRPr lang="en-US" sz="1600" dirty="0">
                        <a:latin typeface="Arial" panose="020B0604020202020204" pitchFamily="34" charset="0"/>
                        <a:cs typeface="Arial" panose="020B0604020202020204" pitchFamily="34" charset="0"/>
                      </a:endParaRPr>
                    </a:p>
                  </a:txBody>
                  <a:tcPr marL="0" marR="0" marT="0" marB="11573" anchor="ctr">
                    <a:lnL w="3175" cap="flat" cmpd="sng" algn="ctr">
                      <a:solidFill>
                        <a:schemeClr val="bg2"/>
                      </a:solidFill>
                      <a:prstDash val="solid"/>
                      <a:round/>
                      <a:headEnd type="none" w="med" len="med"/>
                      <a:tailEnd type="none" w="med" len="med"/>
                    </a:lnL>
                    <a:lnR w="3175"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113468"/>
                      </a:solidFill>
                      <a:prstDash val="solid"/>
                      <a:round/>
                      <a:headEnd type="none" w="med" len="med"/>
                      <a:tailEnd type="none" w="med" len="med"/>
                    </a:lnB>
                  </a:tcPr>
                </a:tc>
                <a:tc>
                  <a:txBody>
                    <a:bodyPr/>
                    <a:lstStyle/>
                    <a:p>
                      <a:pPr>
                        <a:lnSpc>
                          <a:spcPct val="90000"/>
                        </a:lnSpc>
                        <a:spcAft>
                          <a:spcPts val="600"/>
                        </a:spcAft>
                      </a:pPr>
                      <a:endParaRPr lang="en-US" sz="1000" b="1" u="none" dirty="0">
                        <a:solidFill>
                          <a:schemeClr val="bg1"/>
                        </a:solidFill>
                        <a:latin typeface="Calibri" panose="020F0502020204030204" pitchFamily="34" charset="0"/>
                        <a:cs typeface="Calibri" panose="020F0502020204030204" pitchFamily="34" charset="0"/>
                      </a:endParaRP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ctr">
                        <a:lnSpc>
                          <a:spcPct val="90000"/>
                        </a:lnSpc>
                        <a:spcAft>
                          <a:spcPts val="600"/>
                        </a:spcAft>
                      </a:pPr>
                      <a:endParaRPr lang="en-US" sz="1600" b="0" u="none" dirty="0">
                        <a:solidFill>
                          <a:schemeClr val="tx1"/>
                        </a:solidFill>
                        <a:latin typeface="Arial" panose="020B0604020202020204" pitchFamily="34" charset="0"/>
                        <a:cs typeface="Arial" panose="020B0604020202020204" pitchFamily="34" charset="0"/>
                      </a:endParaRPr>
                    </a:p>
                  </a:txBody>
                  <a:tcPr marL="0" marR="0" marT="0" marB="11573" anchor="ctr">
                    <a:lnL w="3175" cap="flat" cmpd="sng" algn="ctr">
                      <a:solidFill>
                        <a:schemeClr val="bg2"/>
                      </a:solidFill>
                      <a:prstDash val="solid"/>
                      <a:round/>
                      <a:headEnd type="none" w="med" len="med"/>
                      <a:tailEnd type="none" w="med" len="med"/>
                    </a:lnL>
                    <a:lnR w="3175"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113468"/>
                      </a:solidFill>
                      <a:prstDash val="solid"/>
                      <a:round/>
                      <a:headEnd type="none" w="med" len="med"/>
                      <a:tailEnd type="none" w="med" len="med"/>
                    </a:lnB>
                  </a:tcPr>
                </a:tc>
                <a:extLst>
                  <a:ext uri="{0D108BD9-81ED-4DB2-BD59-A6C34878D82A}">
                    <a16:rowId xmlns:a16="http://schemas.microsoft.com/office/drawing/2014/main" val="1246389083"/>
                  </a:ext>
                </a:extLst>
              </a:tr>
              <a:tr h="189804">
                <a:tc>
                  <a:txBody>
                    <a:bodyPr/>
                    <a:lstStyle/>
                    <a:p>
                      <a:pPr marL="0" indent="0">
                        <a:lnSpc>
                          <a:spcPct val="90000"/>
                        </a:lnSpc>
                        <a:spcAft>
                          <a:spcPts val="0"/>
                        </a:spcAft>
                      </a:pPr>
                      <a:r>
                        <a:rPr lang="en-US" sz="1200" b="1" dirty="0">
                          <a:solidFill>
                            <a:schemeClr val="bg1"/>
                          </a:solidFill>
                          <a:latin typeface="Calibri" panose="020F0502020204030204" pitchFamily="34" charset="0"/>
                          <a:cs typeface="Calibri" panose="020F0502020204030204" pitchFamily="34" charset="0"/>
                        </a:rPr>
                        <a:t>All patients</a:t>
                      </a:r>
                    </a:p>
                  </a:txBody>
                  <a:tcPr marL="25714"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90000"/>
                        </a:lnSpc>
                        <a:spcAft>
                          <a:spcPts val="600"/>
                        </a:spcAft>
                      </a:pPr>
                      <a:r>
                        <a:rPr lang="en-US" sz="1200" b="0" dirty="0">
                          <a:solidFill>
                            <a:schemeClr val="bg1"/>
                          </a:solidFill>
                          <a:latin typeface="Calibri" panose="020F0502020204030204" pitchFamily="34" charset="0"/>
                          <a:cs typeface="Calibri" panose="020F0502020204030204" pitchFamily="34" charset="0"/>
                        </a:rPr>
                        <a:t>476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90000"/>
                        </a:lnSpc>
                        <a:spcAft>
                          <a:spcPts val="600"/>
                        </a:spcAft>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0.66 (0.50-0.88)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85275891"/>
                  </a:ext>
                </a:extLst>
              </a:tr>
              <a:tr h="189804">
                <a:tc>
                  <a:txBody>
                    <a:bodyPr/>
                    <a:lstStyle/>
                    <a:p>
                      <a:pPr marL="0">
                        <a:lnSpc>
                          <a:spcPct val="90000"/>
                        </a:lnSpc>
                        <a:spcAft>
                          <a:spcPts val="0"/>
                        </a:spcAft>
                      </a:pPr>
                      <a:r>
                        <a:rPr lang="en-US" sz="1200" b="1" dirty="0">
                          <a:solidFill>
                            <a:schemeClr val="bg1"/>
                          </a:solidFill>
                          <a:latin typeface="Calibri" panose="020F0502020204030204" pitchFamily="34" charset="0"/>
                          <a:cs typeface="Calibri" panose="020F0502020204030204" pitchFamily="34" charset="0"/>
                        </a:rPr>
                        <a:t>Age</a:t>
                      </a:r>
                    </a:p>
                  </a:txBody>
                  <a:tcPr marL="25714"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90000"/>
                        </a:lnSpc>
                        <a:spcAft>
                          <a:spcPts val="600"/>
                        </a:spcAft>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90000"/>
                        </a:lnSpc>
                        <a:spcAft>
                          <a:spcPts val="600"/>
                        </a:spcAft>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u="non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82786714"/>
                  </a:ext>
                </a:extLst>
              </a:tr>
              <a:tr h="189804">
                <a:tc>
                  <a:txBody>
                    <a:bodyPr/>
                    <a:lstStyle/>
                    <a:p>
                      <a:pPr marL="91440">
                        <a:lnSpc>
                          <a:spcPct val="90000"/>
                        </a:lnSpc>
                        <a:spcBef>
                          <a:spcPts val="0"/>
                        </a:spcBef>
                        <a:spcAft>
                          <a:spcPts val="0"/>
                        </a:spcAft>
                      </a:pPr>
                      <a:r>
                        <a:rPr lang="en-US" sz="1200" b="0" dirty="0">
                          <a:solidFill>
                            <a:schemeClr val="bg1"/>
                          </a:solidFill>
                          <a:latin typeface="Calibri" panose="020F0502020204030204" pitchFamily="34" charset="0"/>
                          <a:cs typeface="Calibri" panose="020F0502020204030204" pitchFamily="34" charset="0"/>
                        </a:rPr>
                        <a:t>&lt;65 yr</a:t>
                      </a:r>
                    </a:p>
                  </a:txBody>
                  <a:tcPr marL="25714"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90000"/>
                        </a:lnSpc>
                        <a:spcBef>
                          <a:spcPts val="600"/>
                        </a:spcBef>
                        <a:spcAft>
                          <a:spcPts val="600"/>
                        </a:spcAft>
                      </a:pPr>
                      <a:r>
                        <a:rPr lang="en-US" sz="1200" b="0" dirty="0">
                          <a:solidFill>
                            <a:schemeClr val="bg1"/>
                          </a:solidFill>
                          <a:latin typeface="Calibri" panose="020F0502020204030204" pitchFamily="34" charset="0"/>
                          <a:cs typeface="Calibri" panose="020F0502020204030204" pitchFamily="34" charset="0"/>
                        </a:rPr>
                        <a:t>287</a:t>
                      </a: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90000"/>
                        </a:lnSpc>
                        <a:spcBef>
                          <a:spcPts val="600"/>
                        </a:spcBef>
                        <a:spcAft>
                          <a:spcPts val="600"/>
                        </a:spcAft>
                      </a:pPr>
                      <a:endParaRPr lang="en-US" sz="1200" b="0" dirty="0">
                        <a:solidFill>
                          <a:schemeClr val="bg1"/>
                        </a:solidFill>
                        <a:latin typeface="Calibri" panose="020F0502020204030204" pitchFamily="34" charset="0"/>
                        <a:cs typeface="Calibri" panose="020F0502020204030204" pitchFamily="34" charset="0"/>
                      </a:endParaRP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0.67 (0.46-0.96)</a:t>
                      </a: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74684557"/>
                  </a:ext>
                </a:extLst>
              </a:tr>
              <a:tr h="189804">
                <a:tc>
                  <a:txBody>
                    <a:bodyPr/>
                    <a:lstStyle/>
                    <a:p>
                      <a:pPr marL="91440">
                        <a:lnSpc>
                          <a:spcPct val="90000"/>
                        </a:lnSpc>
                        <a:spcBef>
                          <a:spcPts val="0"/>
                        </a:spcBef>
                        <a:spcAft>
                          <a:spcPts val="0"/>
                        </a:spcAft>
                      </a:pPr>
                      <a:r>
                        <a:rPr lang="en-US" sz="1200" b="0" dirty="0">
                          <a:solidFill>
                            <a:schemeClr val="bg1"/>
                          </a:solidFill>
                          <a:latin typeface="Calibri" panose="020F0502020204030204" pitchFamily="34" charset="0"/>
                          <a:cs typeface="Calibri" panose="020F0502020204030204" pitchFamily="34" charset="0"/>
                        </a:rPr>
                        <a:t>≥65 yr</a:t>
                      </a:r>
                    </a:p>
                  </a:txBody>
                  <a:tcPr marL="25714"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90000"/>
                        </a:lnSpc>
                        <a:spcBef>
                          <a:spcPts val="600"/>
                        </a:spcBef>
                        <a:spcAft>
                          <a:spcPts val="600"/>
                        </a:spcAft>
                      </a:pPr>
                      <a:r>
                        <a:rPr lang="en-US" sz="1200" b="0" dirty="0">
                          <a:solidFill>
                            <a:schemeClr val="bg1"/>
                          </a:solidFill>
                          <a:latin typeface="Calibri" panose="020F0502020204030204" pitchFamily="34" charset="0"/>
                          <a:cs typeface="Calibri" panose="020F0502020204030204" pitchFamily="34" charset="0"/>
                        </a:rPr>
                        <a:t>189</a:t>
                      </a: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90000"/>
                        </a:lnSpc>
                        <a:spcBef>
                          <a:spcPts val="600"/>
                        </a:spcBef>
                        <a:spcAft>
                          <a:spcPts val="600"/>
                        </a:spcAft>
                      </a:pPr>
                      <a:endParaRPr lang="en-US" sz="1200" b="0" dirty="0">
                        <a:solidFill>
                          <a:schemeClr val="bg1"/>
                        </a:solidFill>
                        <a:latin typeface="Calibri" panose="020F0502020204030204" pitchFamily="34" charset="0"/>
                        <a:cs typeface="Calibri" panose="020F0502020204030204" pitchFamily="34" charset="0"/>
                      </a:endParaRP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0.64 (0.41-1.01)</a:t>
                      </a: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31140423"/>
                  </a:ext>
                </a:extLst>
              </a:tr>
              <a:tr h="189804">
                <a:tc>
                  <a:txBody>
                    <a:bodyPr/>
                    <a:lstStyle/>
                    <a:p>
                      <a:pPr marL="0">
                        <a:lnSpc>
                          <a:spcPct val="90000"/>
                        </a:lnSpc>
                        <a:spcAft>
                          <a:spcPts val="0"/>
                        </a:spcAft>
                      </a:pPr>
                      <a:r>
                        <a:rPr lang="en-US" sz="1200" b="1" dirty="0">
                          <a:solidFill>
                            <a:schemeClr val="bg1"/>
                          </a:solidFill>
                          <a:latin typeface="Calibri" panose="020F0502020204030204" pitchFamily="34" charset="0"/>
                          <a:cs typeface="Calibri" panose="020F0502020204030204" pitchFamily="34" charset="0"/>
                        </a:rPr>
                        <a:t>Sex</a:t>
                      </a:r>
                    </a:p>
                  </a:txBody>
                  <a:tcPr marL="25714"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90000"/>
                        </a:lnSpc>
                        <a:spcAft>
                          <a:spcPts val="600"/>
                        </a:spcAft>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90000"/>
                        </a:lnSpc>
                        <a:spcAft>
                          <a:spcPts val="600"/>
                        </a:spcAft>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90000"/>
                        </a:lnSpc>
                        <a:spcAft>
                          <a:spcPts val="600"/>
                        </a:spcAft>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94255577"/>
                  </a:ext>
                </a:extLst>
              </a:tr>
              <a:tr h="189804">
                <a:tc>
                  <a:txBody>
                    <a:bodyPr/>
                    <a:lstStyle/>
                    <a:p>
                      <a:pPr marL="91440">
                        <a:lnSpc>
                          <a:spcPct val="90000"/>
                        </a:lnSpc>
                        <a:spcAft>
                          <a:spcPts val="0"/>
                        </a:spcAft>
                      </a:pPr>
                      <a:r>
                        <a:rPr lang="en-US" sz="1200" b="0" dirty="0">
                          <a:solidFill>
                            <a:schemeClr val="bg1"/>
                          </a:solidFill>
                          <a:latin typeface="Calibri" panose="020F0502020204030204" pitchFamily="34" charset="0"/>
                          <a:cs typeface="Calibri" panose="020F0502020204030204" pitchFamily="34" charset="0"/>
                        </a:rPr>
                        <a:t>Male</a:t>
                      </a:r>
                    </a:p>
                  </a:txBody>
                  <a:tcPr marL="25714"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90000"/>
                        </a:lnSpc>
                        <a:spcAft>
                          <a:spcPts val="600"/>
                        </a:spcAft>
                      </a:pPr>
                      <a:r>
                        <a:rPr lang="en-US" sz="1200" b="0" dirty="0">
                          <a:solidFill>
                            <a:schemeClr val="bg1"/>
                          </a:solidFill>
                          <a:latin typeface="Calibri" panose="020F0502020204030204" pitchFamily="34" charset="0"/>
                          <a:cs typeface="Calibri" panose="020F0502020204030204" pitchFamily="34" charset="0"/>
                        </a:rPr>
                        <a:t>318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90000"/>
                        </a:lnSpc>
                        <a:spcAft>
                          <a:spcPts val="600"/>
                        </a:spcAft>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0.69 (0.48-0.99)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52012876"/>
                  </a:ext>
                </a:extLst>
              </a:tr>
              <a:tr h="189804">
                <a:tc>
                  <a:txBody>
                    <a:bodyPr/>
                    <a:lstStyle/>
                    <a:p>
                      <a:pPr marL="91440">
                        <a:lnSpc>
                          <a:spcPct val="90000"/>
                        </a:lnSpc>
                        <a:spcAft>
                          <a:spcPts val="0"/>
                        </a:spcAft>
                      </a:pPr>
                      <a:r>
                        <a:rPr lang="en-US" sz="1200" b="0" dirty="0">
                          <a:solidFill>
                            <a:schemeClr val="bg1"/>
                          </a:solidFill>
                          <a:latin typeface="Calibri" panose="020F0502020204030204" pitchFamily="34" charset="0"/>
                          <a:cs typeface="Calibri" panose="020F0502020204030204" pitchFamily="34" charset="0"/>
                        </a:rPr>
                        <a:t>Female</a:t>
                      </a:r>
                    </a:p>
                  </a:txBody>
                  <a:tcPr marL="25714"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90000"/>
                        </a:lnSpc>
                        <a:spcAft>
                          <a:spcPts val="600"/>
                        </a:spcAft>
                      </a:pPr>
                      <a:r>
                        <a:rPr lang="en-US" sz="1200" b="0" dirty="0">
                          <a:solidFill>
                            <a:schemeClr val="bg1"/>
                          </a:solidFill>
                          <a:latin typeface="Calibri" panose="020F0502020204030204" pitchFamily="34" charset="0"/>
                          <a:cs typeface="Calibri" panose="020F0502020204030204" pitchFamily="34" charset="0"/>
                        </a:rPr>
                        <a:t>158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90000"/>
                        </a:lnSpc>
                        <a:spcAft>
                          <a:spcPts val="600"/>
                        </a:spcAft>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0.61 (0.38-0.97)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30344876"/>
                  </a:ext>
                </a:extLst>
              </a:tr>
              <a:tr h="189804">
                <a:tc>
                  <a:txBody>
                    <a:bodyPr/>
                    <a:lstStyle/>
                    <a:p>
                      <a:pPr marL="0">
                        <a:lnSpc>
                          <a:spcPct val="90000"/>
                        </a:lnSpc>
                        <a:spcAft>
                          <a:spcPts val="0"/>
                        </a:spcAft>
                      </a:pPr>
                      <a:r>
                        <a:rPr lang="en-US" sz="1200" b="1" dirty="0">
                          <a:solidFill>
                            <a:schemeClr val="bg1"/>
                          </a:solidFill>
                          <a:latin typeface="Calibri" panose="020F0502020204030204" pitchFamily="34" charset="0"/>
                          <a:cs typeface="Calibri" panose="020F0502020204030204" pitchFamily="34" charset="0"/>
                        </a:rPr>
                        <a:t>Race</a:t>
                      </a:r>
                    </a:p>
                  </a:txBody>
                  <a:tcPr marL="25714"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90000"/>
                        </a:lnSpc>
                        <a:spcAft>
                          <a:spcPts val="600"/>
                        </a:spcAft>
                      </a:pPr>
                      <a:endParaRPr lang="en-US" sz="1200" b="0" dirty="0">
                        <a:solidFill>
                          <a:schemeClr val="bg1"/>
                        </a:solidFill>
                        <a:latin typeface="Calibri" panose="020F0502020204030204" pitchFamily="34" charset="0"/>
                        <a:cs typeface="Calibri" panose="020F0502020204030204" pitchFamily="34" charset="0"/>
                      </a:endParaRP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90000"/>
                        </a:lnSpc>
                        <a:spcAft>
                          <a:spcPts val="600"/>
                        </a:spcAft>
                      </a:pPr>
                      <a:endParaRPr lang="en-US" sz="1200" b="0" dirty="0">
                        <a:solidFill>
                          <a:schemeClr val="bg1"/>
                        </a:solidFill>
                        <a:latin typeface="Calibri" panose="020F0502020204030204" pitchFamily="34" charset="0"/>
                        <a:cs typeface="Calibri" panose="020F0502020204030204" pitchFamily="34" charset="0"/>
                      </a:endParaRP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90000"/>
                        </a:lnSpc>
                        <a:spcAft>
                          <a:spcPts val="600"/>
                        </a:spcAft>
                      </a:pPr>
                      <a:endParaRPr lang="en-US" sz="1200" b="0" dirty="0">
                        <a:solidFill>
                          <a:schemeClr val="bg1"/>
                        </a:solidFill>
                        <a:latin typeface="Calibri" panose="020F0502020204030204" pitchFamily="34" charset="0"/>
                        <a:cs typeface="Calibri" panose="020F0502020204030204" pitchFamily="34" charset="0"/>
                      </a:endParaRP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67694776"/>
                  </a:ext>
                </a:extLst>
              </a:tr>
              <a:tr h="189804">
                <a:tc>
                  <a:txBody>
                    <a:bodyPr/>
                    <a:lstStyle/>
                    <a:p>
                      <a:pPr marL="91440">
                        <a:lnSpc>
                          <a:spcPct val="90000"/>
                        </a:lnSpc>
                        <a:spcAft>
                          <a:spcPts val="0"/>
                        </a:spcAft>
                      </a:pPr>
                      <a:r>
                        <a:rPr lang="en-US" sz="1200" b="0" dirty="0">
                          <a:solidFill>
                            <a:schemeClr val="bg1"/>
                          </a:solidFill>
                          <a:latin typeface="Calibri" panose="020F0502020204030204" pitchFamily="34" charset="0"/>
                          <a:cs typeface="Calibri" panose="020F0502020204030204" pitchFamily="34" charset="0"/>
                        </a:rPr>
                        <a:t>White</a:t>
                      </a:r>
                    </a:p>
                  </a:txBody>
                  <a:tcPr marL="25714"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90000"/>
                        </a:lnSpc>
                        <a:spcAft>
                          <a:spcPts val="600"/>
                        </a:spcAft>
                      </a:pPr>
                      <a:r>
                        <a:rPr lang="en-US" sz="1200" b="0" dirty="0">
                          <a:solidFill>
                            <a:schemeClr val="bg1"/>
                          </a:solidFill>
                          <a:latin typeface="Calibri" panose="020F0502020204030204" pitchFamily="34" charset="0"/>
                          <a:cs typeface="Calibri" panose="020F0502020204030204" pitchFamily="34" charset="0"/>
                        </a:rPr>
                        <a:t>328</a:t>
                      </a: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90000"/>
                        </a:lnSpc>
                        <a:spcAft>
                          <a:spcPts val="600"/>
                        </a:spcAft>
                      </a:pPr>
                      <a:endParaRPr lang="en-US" sz="1200" b="0" dirty="0">
                        <a:solidFill>
                          <a:schemeClr val="bg1"/>
                        </a:solidFill>
                        <a:latin typeface="Calibri" panose="020F0502020204030204" pitchFamily="34" charset="0"/>
                        <a:cs typeface="Calibri" panose="020F0502020204030204" pitchFamily="34" charset="0"/>
                      </a:endParaRP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0.63 (0.45-0.89)</a:t>
                      </a: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06792207"/>
                  </a:ext>
                </a:extLst>
              </a:tr>
              <a:tr h="189804">
                <a:tc>
                  <a:txBody>
                    <a:bodyPr/>
                    <a:lstStyle/>
                    <a:p>
                      <a:pPr marL="91440">
                        <a:lnSpc>
                          <a:spcPct val="90000"/>
                        </a:lnSpc>
                        <a:spcAft>
                          <a:spcPts val="0"/>
                        </a:spcAft>
                      </a:pPr>
                      <a:r>
                        <a:rPr lang="en-US" sz="1200" b="0" dirty="0">
                          <a:solidFill>
                            <a:schemeClr val="bg1"/>
                          </a:solidFill>
                          <a:latin typeface="Calibri" panose="020F0502020204030204" pitchFamily="34" charset="0"/>
                          <a:cs typeface="Calibri" panose="020F0502020204030204" pitchFamily="34" charset="0"/>
                        </a:rPr>
                        <a:t>Asian</a:t>
                      </a:r>
                    </a:p>
                  </a:txBody>
                  <a:tcPr marL="25714"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90000"/>
                        </a:lnSpc>
                        <a:spcAft>
                          <a:spcPts val="600"/>
                        </a:spcAft>
                      </a:pPr>
                      <a:r>
                        <a:rPr lang="en-US" sz="1200" b="0" dirty="0">
                          <a:solidFill>
                            <a:schemeClr val="bg1"/>
                          </a:solidFill>
                          <a:latin typeface="Calibri" panose="020F0502020204030204" pitchFamily="34" charset="0"/>
                          <a:cs typeface="Calibri" panose="020F0502020204030204" pitchFamily="34" charset="0"/>
                        </a:rPr>
                        <a:t>134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90000"/>
                        </a:lnSpc>
                        <a:spcAft>
                          <a:spcPts val="600"/>
                        </a:spcAft>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0.63 (0.37-1.06)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11077465"/>
                  </a:ext>
                </a:extLst>
              </a:tr>
              <a:tr h="189804">
                <a:tc>
                  <a:txBody>
                    <a:bodyPr/>
                    <a:lstStyle/>
                    <a:p>
                      <a:pPr marL="0" marR="0" lvl="0" indent="0" algn="l" defTabSz="914427" rtl="0" eaLnBrk="1" fontAlgn="auto" latinLnBrk="0" hangingPunct="1">
                        <a:lnSpc>
                          <a:spcPct val="90000"/>
                        </a:lnSpc>
                        <a:spcBef>
                          <a:spcPts val="0"/>
                        </a:spcBef>
                        <a:spcAft>
                          <a:spcPts val="0"/>
                        </a:spcAft>
                        <a:buClrTx/>
                        <a:buSzTx/>
                        <a:buFontTx/>
                        <a:buNone/>
                        <a:tabLst/>
                        <a:defRPr/>
                      </a:pPr>
                      <a:r>
                        <a:rPr lang="en-US" sz="1200" b="1" dirty="0">
                          <a:solidFill>
                            <a:schemeClr val="bg1"/>
                          </a:solidFill>
                          <a:latin typeface="Calibri" panose="020F0502020204030204" pitchFamily="34" charset="0"/>
                          <a:cs typeface="Calibri" panose="020F0502020204030204" pitchFamily="34" charset="0"/>
                        </a:rPr>
                        <a:t>ECOG PS</a:t>
                      </a:r>
                    </a:p>
                  </a:txBody>
                  <a:tcPr marL="25714"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90000"/>
                        </a:lnSpc>
                        <a:spcAft>
                          <a:spcPts val="600"/>
                        </a:spcAft>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90000"/>
                        </a:lnSpc>
                        <a:spcAft>
                          <a:spcPts val="600"/>
                        </a:spcAft>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u="non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37480855"/>
                  </a:ext>
                </a:extLst>
              </a:tr>
              <a:tr h="189804">
                <a:tc>
                  <a:txBody>
                    <a:bodyPr/>
                    <a:lstStyle/>
                    <a:p>
                      <a:pPr marL="91440">
                        <a:lnSpc>
                          <a:spcPct val="90000"/>
                        </a:lnSpc>
                        <a:spcAft>
                          <a:spcPts val="0"/>
                        </a:spcAft>
                      </a:pPr>
                      <a:r>
                        <a:rPr lang="en-US" sz="1200" b="0" dirty="0">
                          <a:solidFill>
                            <a:schemeClr val="bg1"/>
                          </a:solidFill>
                          <a:latin typeface="Calibri" panose="020F0502020204030204" pitchFamily="34" charset="0"/>
                          <a:cs typeface="Calibri" panose="020F0502020204030204" pitchFamily="34" charset="0"/>
                        </a:rPr>
                        <a:t>0</a:t>
                      </a:r>
                    </a:p>
                  </a:txBody>
                  <a:tcPr marL="25714"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90000"/>
                        </a:lnSpc>
                        <a:spcAft>
                          <a:spcPts val="600"/>
                        </a:spcAft>
                      </a:pPr>
                      <a:r>
                        <a:rPr lang="en-US" sz="1200" b="0" dirty="0">
                          <a:solidFill>
                            <a:schemeClr val="bg1"/>
                          </a:solidFill>
                          <a:latin typeface="Calibri" panose="020F0502020204030204" pitchFamily="34" charset="0"/>
                          <a:cs typeface="Calibri" panose="020F0502020204030204" pitchFamily="34" charset="0"/>
                        </a:rPr>
                        <a:t>265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90000"/>
                        </a:lnSpc>
                        <a:spcAft>
                          <a:spcPts val="600"/>
                        </a:spcAft>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0.57 (0.40-0.83)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15565566"/>
                  </a:ext>
                </a:extLst>
              </a:tr>
              <a:tr h="189804">
                <a:tc>
                  <a:txBody>
                    <a:bodyPr/>
                    <a:lstStyle/>
                    <a:p>
                      <a:pPr marL="91440">
                        <a:lnSpc>
                          <a:spcPct val="90000"/>
                        </a:lnSpc>
                        <a:spcAft>
                          <a:spcPts val="0"/>
                        </a:spcAft>
                      </a:pPr>
                      <a:r>
                        <a:rPr lang="en-US" sz="1200" b="0" dirty="0">
                          <a:solidFill>
                            <a:schemeClr val="bg1"/>
                          </a:solidFill>
                          <a:latin typeface="Calibri" panose="020F0502020204030204" pitchFamily="34" charset="0"/>
                          <a:cs typeface="Calibri" panose="020F0502020204030204" pitchFamily="34" charset="0"/>
                        </a:rPr>
                        <a:t>1</a:t>
                      </a:r>
                    </a:p>
                  </a:txBody>
                  <a:tcPr marL="25714"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90000"/>
                        </a:lnSpc>
                        <a:spcAft>
                          <a:spcPts val="600"/>
                        </a:spcAft>
                      </a:pPr>
                      <a:r>
                        <a:rPr lang="en-US" sz="1200" b="0" dirty="0">
                          <a:solidFill>
                            <a:schemeClr val="bg1"/>
                          </a:solidFill>
                          <a:latin typeface="Calibri" panose="020F0502020204030204" pitchFamily="34" charset="0"/>
                          <a:cs typeface="Calibri" panose="020F0502020204030204" pitchFamily="34" charset="0"/>
                        </a:rPr>
                        <a:t>209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90000"/>
                        </a:lnSpc>
                        <a:spcAft>
                          <a:spcPts val="600"/>
                        </a:spcAft>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0.79 (0.51-1.23)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3360171"/>
                  </a:ext>
                </a:extLst>
              </a:tr>
              <a:tr h="189804">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200" b="1" dirty="0">
                          <a:solidFill>
                            <a:schemeClr val="bg1"/>
                          </a:solidFill>
                          <a:latin typeface="Calibri" panose="020F0502020204030204" pitchFamily="34" charset="0"/>
                          <a:cs typeface="Calibri" panose="020F0502020204030204" pitchFamily="34" charset="0"/>
                        </a:rPr>
                        <a:t>Tobacco use history</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u="non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94440408"/>
                  </a:ext>
                </a:extLst>
              </a:tr>
              <a:tr h="189804">
                <a:tc>
                  <a:txBody>
                    <a:bodyPr/>
                    <a:lstStyle/>
                    <a:p>
                      <a:pPr marL="114300" marR="0" lvl="0" indent="0" algn="l" defTabSz="914400" rtl="0" eaLnBrk="1" fontAlgn="auto" latinLnBrk="0" hangingPunct="1">
                        <a:lnSpc>
                          <a:spcPct val="9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Never</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92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0.63 (0.37-1.10)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37797681"/>
                  </a:ext>
                </a:extLst>
              </a:tr>
              <a:tr h="189804">
                <a:tc>
                  <a:txBody>
                    <a:bodyPr/>
                    <a:lstStyle/>
                    <a:p>
                      <a:pPr marL="114300" marR="0" lvl="0" indent="0" algn="l" defTabSz="914400" rtl="0" eaLnBrk="1" fontAlgn="auto" latinLnBrk="0" hangingPunct="1">
                        <a:lnSpc>
                          <a:spcPct val="9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Previous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309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0.54 (0.37-0.78)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26047932"/>
                  </a:ext>
                </a:extLst>
              </a:tr>
              <a:tr h="189804">
                <a:tc>
                  <a:txBody>
                    <a:bodyPr/>
                    <a:lstStyle/>
                    <a:p>
                      <a:pPr marL="114300" marR="0" lvl="0" indent="0" algn="l" defTabSz="914400" rtl="0" eaLnBrk="1" fontAlgn="auto" latinLnBrk="0" hangingPunct="1">
                        <a:lnSpc>
                          <a:spcPct val="9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Current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75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1.24 (0.58-2.64)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34675393"/>
                  </a:ext>
                </a:extLst>
              </a:tr>
              <a:tr h="189804">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200" b="1" dirty="0">
                          <a:solidFill>
                            <a:schemeClr val="bg1"/>
                          </a:solidFill>
                          <a:latin typeface="Calibri" panose="020F0502020204030204" pitchFamily="34" charset="0"/>
                          <a:cs typeface="Calibri" panose="020F0502020204030204" pitchFamily="34" charset="0"/>
                        </a:rPr>
                        <a:t>Histology</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u="non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76853830"/>
                  </a:ext>
                </a:extLst>
              </a:tr>
              <a:tr h="189804">
                <a:tc>
                  <a:txBody>
                    <a:bodyPr/>
                    <a:lstStyle/>
                    <a:p>
                      <a:pPr marL="114300" marR="0" lvl="0" indent="0" algn="l" defTabSz="914400" rtl="0" eaLnBrk="1" fontAlgn="auto" latinLnBrk="0" hangingPunct="1">
                        <a:lnSpc>
                          <a:spcPct val="9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Squamous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181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0.78 (0.47-1.29)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34450647"/>
                  </a:ext>
                </a:extLst>
              </a:tr>
              <a:tr h="189804">
                <a:tc>
                  <a:txBody>
                    <a:bodyPr/>
                    <a:lstStyle/>
                    <a:p>
                      <a:pPr marL="114300" marR="0" lvl="0" indent="0" algn="l" defTabSz="914400" rtl="0" eaLnBrk="1" fontAlgn="auto" latinLnBrk="0" hangingPunct="1">
                        <a:lnSpc>
                          <a:spcPct val="9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Nonsquamous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295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0.60 (0.42-0.84)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49360454"/>
                  </a:ext>
                </a:extLst>
              </a:tr>
            </a:tbl>
          </a:graphicData>
        </a:graphic>
      </p:graphicFrame>
      <p:cxnSp>
        <p:nvCxnSpPr>
          <p:cNvPr id="37" name="Straight Connector 36">
            <a:extLst>
              <a:ext uri="{FF2B5EF4-FFF2-40B4-BE49-F238E27FC236}">
                <a16:creationId xmlns:a16="http://schemas.microsoft.com/office/drawing/2014/main" id="{DAB34A9C-3663-48F3-BB90-77CDF83FDE2F}"/>
              </a:ext>
            </a:extLst>
          </p:cNvPr>
          <p:cNvCxnSpPr>
            <a:cxnSpLocks/>
          </p:cNvCxnSpPr>
          <p:nvPr/>
        </p:nvCxnSpPr>
        <p:spPr>
          <a:xfrm>
            <a:off x="3371306" y="1656913"/>
            <a:ext cx="0" cy="3931408"/>
          </a:xfrm>
          <a:prstGeom prst="line">
            <a:avLst/>
          </a:prstGeom>
          <a:ln w="9525">
            <a:solidFill>
              <a:schemeClr val="bg1"/>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38" name="Table 37">
            <a:extLst>
              <a:ext uri="{FF2B5EF4-FFF2-40B4-BE49-F238E27FC236}">
                <a16:creationId xmlns:a16="http://schemas.microsoft.com/office/drawing/2014/main" id="{911FA0A6-6475-4122-9DF6-88F310E7D8D4}"/>
              </a:ext>
            </a:extLst>
          </p:cNvPr>
          <p:cNvGraphicFramePr>
            <a:graphicFrameLocks noGrp="1"/>
          </p:cNvGraphicFramePr>
          <p:nvPr>
            <p:extLst>
              <p:ext uri="{D42A27DB-BD31-4B8C-83A1-F6EECF244321}">
                <p14:modId xmlns:p14="http://schemas.microsoft.com/office/powerpoint/2010/main" val="1380315174"/>
              </p:ext>
            </p:extLst>
          </p:nvPr>
        </p:nvGraphicFramePr>
        <p:xfrm>
          <a:off x="5998275" y="1404875"/>
          <a:ext cx="5542007" cy="3981620"/>
        </p:xfrm>
        <a:graphic>
          <a:graphicData uri="http://schemas.openxmlformats.org/drawingml/2006/table">
            <a:tbl>
              <a:tblPr firstRow="1" bandRow="1">
                <a:tableStyleId>{5940675A-B579-460E-94D1-54222C63F5DA}</a:tableStyleId>
              </a:tblPr>
              <a:tblGrid>
                <a:gridCol w="2175666">
                  <a:extLst>
                    <a:ext uri="{9D8B030D-6E8A-4147-A177-3AD203B41FA5}">
                      <a16:colId xmlns:a16="http://schemas.microsoft.com/office/drawing/2014/main" val="324329839"/>
                    </a:ext>
                  </a:extLst>
                </a:gridCol>
                <a:gridCol w="636046">
                  <a:extLst>
                    <a:ext uri="{9D8B030D-6E8A-4147-A177-3AD203B41FA5}">
                      <a16:colId xmlns:a16="http://schemas.microsoft.com/office/drawing/2014/main" val="922684603"/>
                    </a:ext>
                  </a:extLst>
                </a:gridCol>
                <a:gridCol w="1641900">
                  <a:extLst>
                    <a:ext uri="{9D8B030D-6E8A-4147-A177-3AD203B41FA5}">
                      <a16:colId xmlns:a16="http://schemas.microsoft.com/office/drawing/2014/main" val="3015568688"/>
                    </a:ext>
                  </a:extLst>
                </a:gridCol>
                <a:gridCol w="1088395">
                  <a:extLst>
                    <a:ext uri="{9D8B030D-6E8A-4147-A177-3AD203B41FA5}">
                      <a16:colId xmlns:a16="http://schemas.microsoft.com/office/drawing/2014/main" val="2427774495"/>
                    </a:ext>
                  </a:extLst>
                </a:gridCol>
              </a:tblGrid>
              <a:tr h="185879">
                <a:tc rowSpan="2">
                  <a:txBody>
                    <a:bodyPr/>
                    <a:lstStyle/>
                    <a:p>
                      <a:pPr>
                        <a:lnSpc>
                          <a:spcPct val="90000"/>
                        </a:lnSpc>
                        <a:spcAft>
                          <a:spcPts val="600"/>
                        </a:spcAft>
                      </a:pPr>
                      <a:r>
                        <a:rPr lang="en-US" sz="1200" b="1" u="none" dirty="0">
                          <a:solidFill>
                            <a:schemeClr val="bg1"/>
                          </a:solidFill>
                          <a:latin typeface="Calibri" panose="020F0502020204030204" pitchFamily="34" charset="0"/>
                          <a:cs typeface="Calibri" panose="020F0502020204030204" pitchFamily="34" charset="0"/>
                        </a:rPr>
                        <a:t>Subgroup</a:t>
                      </a: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lnSpc>
                          <a:spcPct val="90000"/>
                        </a:lnSpc>
                        <a:spcAft>
                          <a:spcPts val="600"/>
                        </a:spcAft>
                      </a:pPr>
                      <a:r>
                        <a:rPr lang="en-US" sz="1200" b="1" u="none" dirty="0">
                          <a:solidFill>
                            <a:schemeClr val="bg1"/>
                          </a:solidFill>
                          <a:latin typeface="Calibri" panose="020F0502020204030204" pitchFamily="34" charset="0"/>
                          <a:cs typeface="Calibri" panose="020F0502020204030204" pitchFamily="34" charset="0"/>
                        </a:rPr>
                        <a:t>N</a:t>
                      </a:r>
                      <a:endParaRPr lang="en-US" sz="1200" b="1" u="none" baseline="30000" dirty="0">
                        <a:solidFill>
                          <a:schemeClr val="bg1"/>
                        </a:solidFill>
                        <a:latin typeface="Calibri" panose="020F0502020204030204" pitchFamily="34" charset="0"/>
                        <a:cs typeface="Calibri" panose="020F0502020204030204" pitchFamily="34" charset="0"/>
                      </a:endParaRP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90000"/>
                        </a:lnSpc>
                        <a:spcAft>
                          <a:spcPts val="600"/>
                        </a:spcAft>
                      </a:pPr>
                      <a:endParaRPr lang="en-US" sz="1000" b="1" u="none" dirty="0">
                        <a:solidFill>
                          <a:schemeClr val="bg1"/>
                        </a:solidFill>
                        <a:latin typeface="Calibri" panose="020F0502020204030204" pitchFamily="34" charset="0"/>
                        <a:cs typeface="Calibri" panose="020F0502020204030204" pitchFamily="34" charset="0"/>
                      </a:endParaRP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lnSpc>
                          <a:spcPct val="90000"/>
                        </a:lnSpc>
                        <a:spcAft>
                          <a:spcPts val="600"/>
                        </a:spcAft>
                      </a:pPr>
                      <a:r>
                        <a:rPr lang="en-US" sz="1200" b="1" u="none" dirty="0">
                          <a:solidFill>
                            <a:schemeClr val="bg1"/>
                          </a:solidFill>
                          <a:latin typeface="Calibri" panose="020F0502020204030204" pitchFamily="34" charset="0"/>
                          <a:cs typeface="Calibri" panose="020F0502020204030204" pitchFamily="34" charset="0"/>
                        </a:rPr>
                        <a:t>HR (95% CI)</a:t>
                      </a:r>
                      <a:endParaRPr lang="en-US" sz="1200" b="1" u="none" baseline="30000" dirty="0">
                        <a:solidFill>
                          <a:schemeClr val="bg1"/>
                        </a:solidFill>
                        <a:latin typeface="Calibri" panose="020F0502020204030204" pitchFamily="34" charset="0"/>
                        <a:cs typeface="Calibri" panose="020F0502020204030204" pitchFamily="34" charset="0"/>
                      </a:endParaRP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21633628"/>
                  </a:ext>
                </a:extLst>
              </a:tr>
              <a:tr h="142928">
                <a:tc vMerge="1">
                  <a:txBody>
                    <a:bodyPr/>
                    <a:lstStyle/>
                    <a:p>
                      <a:pPr>
                        <a:lnSpc>
                          <a:spcPct val="90000"/>
                        </a:lnSpc>
                        <a:spcAft>
                          <a:spcPts val="600"/>
                        </a:spcAft>
                      </a:pPr>
                      <a:endParaRPr lang="en-US" sz="1600" b="0" u="none" dirty="0">
                        <a:solidFill>
                          <a:schemeClr val="tx1"/>
                        </a:solidFill>
                        <a:latin typeface="Arial" panose="020B0604020202020204" pitchFamily="34" charset="0"/>
                        <a:cs typeface="Arial" panose="020B0604020202020204" pitchFamily="34" charset="0"/>
                      </a:endParaRPr>
                    </a:p>
                  </a:txBody>
                  <a:tcPr marL="0" marR="0" marT="0" marB="11573" anchor="ctr">
                    <a:lnL w="3175" cap="flat" cmpd="sng" algn="ctr">
                      <a:solidFill>
                        <a:schemeClr val="bg2">
                          <a:lumMod val="90000"/>
                        </a:schemeClr>
                      </a:solidFill>
                      <a:prstDash val="solid"/>
                      <a:round/>
                      <a:headEnd type="none" w="med" len="med"/>
                      <a:tailEnd type="none" w="med" len="med"/>
                    </a:lnL>
                    <a:lnR w="3175" cap="flat" cmpd="sng" algn="ctr">
                      <a:solidFill>
                        <a:schemeClr val="bg2">
                          <a:lumMod val="90000"/>
                        </a:schemeClr>
                      </a:solidFill>
                      <a:prstDash val="solid"/>
                      <a:round/>
                      <a:headEnd type="none" w="med" len="med"/>
                      <a:tailEnd type="none" w="med" len="med"/>
                    </a:lnR>
                    <a:lnT w="3175" cap="flat" cmpd="sng" algn="ctr">
                      <a:solidFill>
                        <a:schemeClr val="bg2">
                          <a:lumMod val="90000"/>
                        </a:schemeClr>
                      </a:solidFill>
                      <a:prstDash val="solid"/>
                      <a:round/>
                      <a:headEnd type="none" w="med" len="med"/>
                      <a:tailEnd type="none" w="med" len="med"/>
                    </a:lnT>
                    <a:lnB w="12700" cap="flat" cmpd="sng" algn="ctr">
                      <a:solidFill>
                        <a:srgbClr val="113468"/>
                      </a:solidFill>
                      <a:prstDash val="solid"/>
                      <a:round/>
                      <a:headEnd type="none" w="med" len="med"/>
                      <a:tailEnd type="none" w="med" len="med"/>
                    </a:lnB>
                  </a:tcPr>
                </a:tc>
                <a:tc vMerge="1">
                  <a:txBody>
                    <a:bodyPr/>
                    <a:lstStyle/>
                    <a:p>
                      <a:pPr algn="ctr">
                        <a:lnSpc>
                          <a:spcPct val="90000"/>
                        </a:lnSpc>
                      </a:pPr>
                      <a:endParaRPr lang="en-US" sz="1600" dirty="0">
                        <a:latin typeface="Arial" panose="020B0604020202020204" pitchFamily="34" charset="0"/>
                        <a:cs typeface="Arial" panose="020B0604020202020204" pitchFamily="34" charset="0"/>
                      </a:endParaRPr>
                    </a:p>
                  </a:txBody>
                  <a:tcPr marL="0" marR="0" marT="0" marB="11573" anchor="ctr">
                    <a:lnL w="3175" cap="flat" cmpd="sng" algn="ctr">
                      <a:solidFill>
                        <a:schemeClr val="bg2">
                          <a:lumMod val="90000"/>
                        </a:schemeClr>
                      </a:solidFill>
                      <a:prstDash val="solid"/>
                      <a:round/>
                      <a:headEnd type="none" w="med" len="med"/>
                      <a:tailEnd type="none" w="med" len="med"/>
                    </a:lnL>
                    <a:lnR w="3175" cap="flat" cmpd="sng" algn="ctr">
                      <a:solidFill>
                        <a:schemeClr val="bg2">
                          <a:lumMod val="90000"/>
                        </a:schemeClr>
                      </a:solidFill>
                      <a:prstDash val="solid"/>
                      <a:round/>
                      <a:headEnd type="none" w="med" len="med"/>
                      <a:tailEnd type="none" w="med" len="med"/>
                    </a:lnR>
                    <a:lnT w="3175" cap="flat" cmpd="sng" algn="ctr">
                      <a:solidFill>
                        <a:schemeClr val="bg2">
                          <a:lumMod val="90000"/>
                        </a:schemeClr>
                      </a:solidFill>
                      <a:prstDash val="solid"/>
                      <a:round/>
                      <a:headEnd type="none" w="med" len="med"/>
                      <a:tailEnd type="none" w="med" len="med"/>
                    </a:lnT>
                    <a:lnB w="12700" cap="flat" cmpd="sng" algn="ctr">
                      <a:solidFill>
                        <a:srgbClr val="113468"/>
                      </a:solidFill>
                      <a:prstDash val="solid"/>
                      <a:round/>
                      <a:headEnd type="none" w="med" len="med"/>
                      <a:tailEnd type="none" w="med" len="med"/>
                    </a:lnB>
                  </a:tcPr>
                </a:tc>
                <a:tc>
                  <a:txBody>
                    <a:bodyPr/>
                    <a:lstStyle/>
                    <a:p>
                      <a:pPr>
                        <a:lnSpc>
                          <a:spcPct val="90000"/>
                        </a:lnSpc>
                        <a:spcAft>
                          <a:spcPts val="600"/>
                        </a:spcAft>
                      </a:pPr>
                      <a:endParaRPr lang="en-US" sz="1000" b="1" u="sng" dirty="0">
                        <a:solidFill>
                          <a:schemeClr val="bg1"/>
                        </a:solidFill>
                        <a:latin typeface="Calibri" panose="020F0502020204030204" pitchFamily="34" charset="0"/>
                        <a:cs typeface="Calibri" panose="020F0502020204030204" pitchFamily="34" charset="0"/>
                      </a:endParaRP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ctr">
                        <a:lnSpc>
                          <a:spcPct val="90000"/>
                        </a:lnSpc>
                        <a:spcAft>
                          <a:spcPts val="600"/>
                        </a:spcAft>
                      </a:pPr>
                      <a:endParaRPr lang="en-US" sz="1600" b="0" u="none" dirty="0">
                        <a:solidFill>
                          <a:schemeClr val="tx1"/>
                        </a:solidFill>
                        <a:latin typeface="Arial" panose="020B0604020202020204" pitchFamily="34" charset="0"/>
                        <a:cs typeface="Arial" panose="020B0604020202020204" pitchFamily="34" charset="0"/>
                      </a:endParaRPr>
                    </a:p>
                  </a:txBody>
                  <a:tcPr marL="0" marR="0" marT="0" marB="11573" anchor="ctr">
                    <a:lnL w="3175" cap="flat" cmpd="sng" algn="ctr">
                      <a:solidFill>
                        <a:schemeClr val="bg2">
                          <a:lumMod val="90000"/>
                        </a:schemeClr>
                      </a:solidFill>
                      <a:prstDash val="solid"/>
                      <a:round/>
                      <a:headEnd type="none" w="med" len="med"/>
                      <a:tailEnd type="none" w="med" len="med"/>
                    </a:lnL>
                    <a:lnR w="3175" cap="flat" cmpd="sng" algn="ctr">
                      <a:solidFill>
                        <a:schemeClr val="bg2">
                          <a:lumMod val="90000"/>
                        </a:schemeClr>
                      </a:solidFill>
                      <a:prstDash val="solid"/>
                      <a:round/>
                      <a:headEnd type="none" w="med" len="med"/>
                      <a:tailEnd type="none" w="med" len="med"/>
                    </a:lnR>
                    <a:lnT w="3175" cap="flat" cmpd="sng" algn="ctr">
                      <a:solidFill>
                        <a:schemeClr val="bg2">
                          <a:lumMod val="90000"/>
                        </a:schemeClr>
                      </a:solidFill>
                      <a:prstDash val="solid"/>
                      <a:round/>
                      <a:headEnd type="none" w="med" len="med"/>
                      <a:tailEnd type="none" w="med" len="med"/>
                    </a:lnT>
                    <a:lnB w="12700" cap="flat" cmpd="sng" algn="ctr">
                      <a:solidFill>
                        <a:srgbClr val="113468"/>
                      </a:solidFill>
                      <a:prstDash val="solid"/>
                      <a:round/>
                      <a:headEnd type="none" w="med" len="med"/>
                      <a:tailEnd type="none" w="med" len="med"/>
                    </a:lnB>
                  </a:tcPr>
                </a:tc>
                <a:extLst>
                  <a:ext uri="{0D108BD9-81ED-4DB2-BD59-A6C34878D82A}">
                    <a16:rowId xmlns:a16="http://schemas.microsoft.com/office/drawing/2014/main" val="1246389083"/>
                  </a:ext>
                </a:extLst>
              </a:tr>
              <a:tr h="184208">
                <a:tc>
                  <a:txBody>
                    <a:bodyPr/>
                    <a:lstStyle/>
                    <a:p>
                      <a:pPr marL="0" indent="0">
                        <a:lnSpc>
                          <a:spcPct val="100000"/>
                        </a:lnSpc>
                        <a:spcAft>
                          <a:spcPts val="0"/>
                        </a:spcAft>
                      </a:pPr>
                      <a:r>
                        <a:rPr lang="en-US" sz="1200" b="1" dirty="0">
                          <a:solidFill>
                            <a:schemeClr val="bg1"/>
                          </a:solidFill>
                          <a:latin typeface="Calibri" panose="020F0502020204030204" pitchFamily="34" charset="0"/>
                          <a:cs typeface="Calibri" panose="020F0502020204030204" pitchFamily="34" charset="0"/>
                        </a:rPr>
                        <a:t>All patients</a:t>
                      </a:r>
                    </a:p>
                  </a:txBody>
                  <a:tcPr marL="25714"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90000"/>
                        </a:lnSpc>
                        <a:spcAft>
                          <a:spcPts val="600"/>
                        </a:spcAft>
                      </a:pPr>
                      <a:r>
                        <a:rPr lang="en-US" sz="1200" b="0" dirty="0">
                          <a:solidFill>
                            <a:schemeClr val="bg1"/>
                          </a:solidFill>
                          <a:latin typeface="Calibri" panose="020F0502020204030204" pitchFamily="34" charset="0"/>
                          <a:cs typeface="Calibri" panose="020F0502020204030204" pitchFamily="34" charset="0"/>
                        </a:rPr>
                        <a:t>476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90000"/>
                        </a:lnSpc>
                        <a:spcAft>
                          <a:spcPts val="600"/>
                        </a:spcAft>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sz="1200" dirty="0">
                          <a:solidFill>
                            <a:schemeClr val="bg1"/>
                          </a:solidFill>
                          <a:latin typeface="Calibri" panose="020F0502020204030204" pitchFamily="34" charset="0"/>
                          <a:cs typeface="Calibri" panose="020F0502020204030204" pitchFamily="34" charset="0"/>
                        </a:rPr>
                        <a:t>0.66 (0.50-0.88)</a:t>
                      </a:r>
                      <a:endParaRPr lang="en-US" sz="120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07813633"/>
                  </a:ext>
                </a:extLst>
              </a:tr>
              <a:tr h="1919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latin typeface="Calibri" panose="020F0502020204030204" pitchFamily="34" charset="0"/>
                          <a:cs typeface="Calibri" panose="020F0502020204030204" pitchFamily="34" charset="0"/>
                        </a:rPr>
                        <a:t>Stage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u="non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28079526"/>
                  </a:ext>
                </a:extLst>
              </a:tr>
              <a:tr h="225043">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IIA</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161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0.73 (0.43-1.24)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37360884"/>
                  </a:ext>
                </a:extLst>
              </a:tr>
              <a:tr h="225043">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IIB</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83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0.77 (0.35-1.69)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99467079"/>
                  </a:ext>
                </a:extLst>
              </a:tr>
              <a:tr h="225043">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IIIA</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232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0.62 (0.42-0.90)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69707657"/>
                  </a:ext>
                </a:extLst>
              </a:tr>
              <a:tr h="2250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strike="noStrike" dirty="0">
                          <a:solidFill>
                            <a:schemeClr val="bg1"/>
                          </a:solidFill>
                          <a:latin typeface="Calibri" panose="020F0502020204030204" pitchFamily="34" charset="0"/>
                          <a:cs typeface="Calibri" panose="020F0502020204030204" pitchFamily="34" charset="0"/>
                        </a:rPr>
                        <a:t>Regional lymph node stage (pN)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u="none"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36212928"/>
                  </a:ext>
                </a:extLst>
              </a:tr>
              <a:tr h="225043">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strike="noStrike" dirty="0">
                          <a:solidFill>
                            <a:schemeClr val="bg1"/>
                          </a:solidFill>
                          <a:latin typeface="Calibri" panose="020F0502020204030204" pitchFamily="34" charset="0"/>
                          <a:cs typeface="Calibri" panose="020F0502020204030204" pitchFamily="34" charset="0"/>
                        </a:rPr>
                        <a:t>N0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strike="noStrike" dirty="0">
                          <a:solidFill>
                            <a:schemeClr val="bg1"/>
                          </a:solidFill>
                          <a:latin typeface="Calibri" panose="020F0502020204030204" pitchFamily="34" charset="0"/>
                          <a:cs typeface="Calibri" panose="020F0502020204030204" pitchFamily="34" charset="0"/>
                        </a:rPr>
                        <a:t>106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strike="noStrike" dirty="0">
                          <a:solidFill>
                            <a:schemeClr val="bg1"/>
                          </a:solidFill>
                          <a:latin typeface="Calibri" panose="020F0502020204030204" pitchFamily="34" charset="0"/>
                          <a:cs typeface="Calibri" panose="020F0502020204030204" pitchFamily="34" charset="0"/>
                        </a:rPr>
                        <a:t>0.88 (0.45-1.74)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41000808"/>
                  </a:ext>
                </a:extLst>
              </a:tr>
              <a:tr h="225043">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strike="noStrike" dirty="0">
                          <a:solidFill>
                            <a:schemeClr val="bg1"/>
                          </a:solidFill>
                          <a:latin typeface="Calibri" panose="020F0502020204030204" pitchFamily="34" charset="0"/>
                          <a:cs typeface="Calibri" panose="020F0502020204030204" pitchFamily="34" charset="0"/>
                        </a:rPr>
                        <a:t>N1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strike="noStrike" dirty="0">
                          <a:solidFill>
                            <a:schemeClr val="bg1"/>
                          </a:solidFill>
                          <a:latin typeface="Calibri" panose="020F0502020204030204" pitchFamily="34" charset="0"/>
                          <a:cs typeface="Calibri" panose="020F0502020204030204" pitchFamily="34" charset="0"/>
                        </a:rPr>
                        <a:t>194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strike="noStrike" dirty="0">
                          <a:solidFill>
                            <a:schemeClr val="bg1"/>
                          </a:solidFill>
                          <a:latin typeface="Calibri" panose="020F0502020204030204" pitchFamily="34" charset="0"/>
                          <a:cs typeface="Calibri" panose="020F0502020204030204" pitchFamily="34" charset="0"/>
                        </a:rPr>
                        <a:t>0.59 (0.36-0.97)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79497528"/>
                  </a:ext>
                </a:extLst>
              </a:tr>
              <a:tr h="225043">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strike="noStrike" kern="1200" dirty="0">
                          <a:solidFill>
                            <a:schemeClr val="bg1"/>
                          </a:solidFill>
                          <a:latin typeface="Calibri" panose="020F0502020204030204" pitchFamily="34" charset="0"/>
                          <a:ea typeface="+mn-ea"/>
                          <a:cs typeface="Calibri" panose="020F0502020204030204" pitchFamily="34" charset="0"/>
                        </a:rPr>
                        <a:t>N2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strike="noStrike" dirty="0">
                          <a:solidFill>
                            <a:schemeClr val="bg1"/>
                          </a:solidFill>
                          <a:latin typeface="Calibri" panose="020F0502020204030204" pitchFamily="34" charset="0"/>
                          <a:cs typeface="Calibri" panose="020F0502020204030204" pitchFamily="34" charset="0"/>
                        </a:rPr>
                        <a:t>176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strike="noStrike" dirty="0">
                          <a:solidFill>
                            <a:schemeClr val="bg1"/>
                          </a:solidFill>
                          <a:latin typeface="Calibri" panose="020F0502020204030204" pitchFamily="34" charset="0"/>
                          <a:cs typeface="Calibri" panose="020F0502020204030204" pitchFamily="34" charset="0"/>
                        </a:rPr>
                        <a:t>0.66 (0.44-0.99)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7620227"/>
                  </a:ext>
                </a:extLst>
              </a:tr>
              <a:tr h="2250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dirty="0">
                          <a:solidFill>
                            <a:schemeClr val="bg1"/>
                          </a:solidFill>
                          <a:latin typeface="Calibri" panose="020F0502020204030204" pitchFamily="34" charset="0"/>
                          <a:cs typeface="Calibri" panose="020F0502020204030204" pitchFamily="34" charset="0"/>
                        </a:rPr>
                        <a:t>EGFR</a:t>
                      </a:r>
                      <a:r>
                        <a:rPr lang="en-US" sz="1200" b="1" dirty="0">
                          <a:solidFill>
                            <a:schemeClr val="bg1"/>
                          </a:solidFill>
                          <a:latin typeface="Calibri" panose="020F0502020204030204" pitchFamily="34" charset="0"/>
                          <a:cs typeface="Calibri" panose="020F0502020204030204" pitchFamily="34" charset="0"/>
                        </a:rPr>
                        <a:t> mutation status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u="non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2342321"/>
                  </a:ext>
                </a:extLst>
              </a:tr>
              <a:tr h="225043">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Yes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43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0.57 (0.26-1.24)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11315946"/>
                  </a:ext>
                </a:extLst>
              </a:tr>
              <a:tr h="225043">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No</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248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0.67 (0.45-1.00)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78480093"/>
                  </a:ext>
                </a:extLst>
              </a:tr>
              <a:tr h="225043">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Unknown*</a:t>
                      </a:r>
                      <a:endParaRPr lang="en-US" sz="1200" b="0" baseline="3000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185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0.61 (0.38-0.98)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48056027"/>
                  </a:ext>
                </a:extLst>
              </a:tr>
              <a:tr h="225043">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1200" b="1" i="1" dirty="0">
                          <a:solidFill>
                            <a:schemeClr val="bg1"/>
                          </a:solidFill>
                          <a:latin typeface="Calibri" panose="020F0502020204030204" pitchFamily="34" charset="0"/>
                          <a:cs typeface="Calibri" panose="020F0502020204030204" pitchFamily="34" charset="0"/>
                        </a:rPr>
                        <a:t>ALK </a:t>
                      </a:r>
                      <a:r>
                        <a:rPr lang="en-US" sz="1200" b="1" dirty="0">
                          <a:solidFill>
                            <a:schemeClr val="bg1"/>
                          </a:solidFill>
                          <a:latin typeface="Calibri" panose="020F0502020204030204" pitchFamily="34" charset="0"/>
                          <a:cs typeface="Calibri" panose="020F0502020204030204" pitchFamily="34" charset="0"/>
                        </a:rPr>
                        <a:t>rearrangement status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u="non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99088269"/>
                  </a:ext>
                </a:extLst>
              </a:tr>
              <a:tr h="192024">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Yes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1.05 (0.32-3.45)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18918304"/>
                  </a:ext>
                </a:extLst>
              </a:tr>
              <a:tr h="192024">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No</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254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0.64 (0.44-0.93)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37938576"/>
                  </a:ext>
                </a:extLst>
              </a:tr>
              <a:tr h="192024">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Unknown</a:t>
                      </a:r>
                      <a:r>
                        <a:rPr lang="en-US" sz="1200" b="0" baseline="0" dirty="0">
                          <a:solidFill>
                            <a:schemeClr val="bg1"/>
                          </a:solidFill>
                          <a:latin typeface="Calibri" panose="020F0502020204030204" pitchFamily="34" charset="0"/>
                          <a:cs typeface="Calibri" panose="020F0502020204030204" pitchFamily="34"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199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0.62 (0.39-1.00)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70365257"/>
                  </a:ext>
                </a:extLst>
              </a:tr>
            </a:tbl>
          </a:graphicData>
        </a:graphic>
      </p:graphicFrame>
      <p:graphicFrame>
        <p:nvGraphicFramePr>
          <p:cNvPr id="40" name="Content Placeholder 8">
            <a:extLst>
              <a:ext uri="{FF2B5EF4-FFF2-40B4-BE49-F238E27FC236}">
                <a16:creationId xmlns:a16="http://schemas.microsoft.com/office/drawing/2014/main" id="{40339EA0-3C6A-4BB4-90A5-F6D851A8B512}"/>
              </a:ext>
            </a:extLst>
          </p:cNvPr>
          <p:cNvGraphicFramePr>
            <a:graphicFrameLocks/>
          </p:cNvGraphicFramePr>
          <p:nvPr>
            <p:extLst>
              <p:ext uri="{D42A27DB-BD31-4B8C-83A1-F6EECF244321}">
                <p14:modId xmlns:p14="http://schemas.microsoft.com/office/powerpoint/2010/main" val="2722372639"/>
              </p:ext>
            </p:extLst>
          </p:nvPr>
        </p:nvGraphicFramePr>
        <p:xfrm>
          <a:off x="8294430" y="1609961"/>
          <a:ext cx="2671580" cy="4113082"/>
        </p:xfrm>
        <a:graphic>
          <a:graphicData uri="http://schemas.openxmlformats.org/drawingml/2006/chart">
            <c:chart xmlns:c="http://schemas.openxmlformats.org/drawingml/2006/chart" xmlns:r="http://schemas.openxmlformats.org/officeDocument/2006/relationships" r:id="rId3"/>
          </a:graphicData>
        </a:graphic>
      </p:graphicFrame>
      <p:cxnSp>
        <p:nvCxnSpPr>
          <p:cNvPr id="48" name="Straight Connector 47">
            <a:extLst>
              <a:ext uri="{FF2B5EF4-FFF2-40B4-BE49-F238E27FC236}">
                <a16:creationId xmlns:a16="http://schemas.microsoft.com/office/drawing/2014/main" id="{14F7E2AF-08AA-4CE1-A98F-1B3935D368E3}"/>
              </a:ext>
            </a:extLst>
          </p:cNvPr>
          <p:cNvCxnSpPr>
            <a:cxnSpLocks/>
          </p:cNvCxnSpPr>
          <p:nvPr/>
        </p:nvCxnSpPr>
        <p:spPr>
          <a:xfrm>
            <a:off x="9376433" y="1795117"/>
            <a:ext cx="0" cy="3794266"/>
          </a:xfrm>
          <a:prstGeom prst="line">
            <a:avLst/>
          </a:prstGeom>
          <a:ln w="952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49" name="Content Placeholder 8">
            <a:extLst>
              <a:ext uri="{FF2B5EF4-FFF2-40B4-BE49-F238E27FC236}">
                <a16:creationId xmlns:a16="http://schemas.microsoft.com/office/drawing/2014/main" id="{FBAD5C16-0D8A-4A62-A267-C6C3E63ABBE8}"/>
              </a:ext>
            </a:extLst>
          </p:cNvPr>
          <p:cNvGraphicFramePr>
            <a:graphicFrameLocks/>
          </p:cNvGraphicFramePr>
          <p:nvPr/>
        </p:nvGraphicFramePr>
        <p:xfrm>
          <a:off x="2266883" y="1523580"/>
          <a:ext cx="2483494" cy="4379740"/>
        </p:xfrm>
        <a:graphic>
          <a:graphicData uri="http://schemas.openxmlformats.org/drawingml/2006/chart">
            <c:chart xmlns:c="http://schemas.openxmlformats.org/drawingml/2006/chart" xmlns:r="http://schemas.openxmlformats.org/officeDocument/2006/relationships" r:id="rId4"/>
          </a:graphicData>
        </a:graphic>
      </p:graphicFrame>
      <p:cxnSp>
        <p:nvCxnSpPr>
          <p:cNvPr id="55" name="Straight Connector 54">
            <a:extLst>
              <a:ext uri="{FF2B5EF4-FFF2-40B4-BE49-F238E27FC236}">
                <a16:creationId xmlns:a16="http://schemas.microsoft.com/office/drawing/2014/main" id="{76E696FC-B26A-4490-BBCD-E65E4023622F}"/>
              </a:ext>
            </a:extLst>
          </p:cNvPr>
          <p:cNvCxnSpPr>
            <a:cxnSpLocks/>
          </p:cNvCxnSpPr>
          <p:nvPr/>
        </p:nvCxnSpPr>
        <p:spPr>
          <a:xfrm>
            <a:off x="5754093" y="1506194"/>
            <a:ext cx="0" cy="4397126"/>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62" name="Group 61">
            <a:extLst>
              <a:ext uri="{FF2B5EF4-FFF2-40B4-BE49-F238E27FC236}">
                <a16:creationId xmlns:a16="http://schemas.microsoft.com/office/drawing/2014/main" id="{B664D5AC-57A4-4D04-B390-2B2BDDCB105F}"/>
              </a:ext>
            </a:extLst>
          </p:cNvPr>
          <p:cNvGrpSpPr/>
          <p:nvPr/>
        </p:nvGrpSpPr>
        <p:grpSpPr>
          <a:xfrm>
            <a:off x="2188976" y="5698533"/>
            <a:ext cx="2564869" cy="339316"/>
            <a:chOff x="16921343" y="11312714"/>
            <a:chExt cx="5130405" cy="678721"/>
          </a:xfrm>
        </p:grpSpPr>
        <p:cxnSp>
          <p:nvCxnSpPr>
            <p:cNvPr id="63" name="Straight Connector 62">
              <a:extLst>
                <a:ext uri="{FF2B5EF4-FFF2-40B4-BE49-F238E27FC236}">
                  <a16:creationId xmlns:a16="http://schemas.microsoft.com/office/drawing/2014/main" id="{8C05E082-F13D-4C11-8563-1F101F300254}"/>
                </a:ext>
              </a:extLst>
            </p:cNvPr>
            <p:cNvCxnSpPr/>
            <p:nvPr/>
          </p:nvCxnSpPr>
          <p:spPr>
            <a:xfrm>
              <a:off x="17456076" y="11991435"/>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64" name="Rectangle 63">
              <a:extLst>
                <a:ext uri="{FF2B5EF4-FFF2-40B4-BE49-F238E27FC236}">
                  <a16:creationId xmlns:a16="http://schemas.microsoft.com/office/drawing/2014/main" id="{E93C6FFA-3E02-4151-8360-12412340DB94}"/>
                </a:ext>
              </a:extLst>
            </p:cNvPr>
            <p:cNvSpPr/>
            <p:nvPr/>
          </p:nvSpPr>
          <p:spPr>
            <a:xfrm>
              <a:off x="19567671" y="11312714"/>
              <a:ext cx="368740" cy="369380"/>
            </a:xfrm>
            <a:prstGeom prst="rect">
              <a:avLst/>
            </a:prstGeom>
          </p:spPr>
          <p:txBody>
            <a:bodyPr wrap="none" lIns="0" tIns="0" rIns="0" bIns="0">
              <a:spAutoFit/>
            </a:bodyPr>
            <a:lstStyle/>
            <a:p>
              <a:pPr algn="ctr" defTabSz="257125">
                <a:defRPr/>
              </a:pPr>
              <a:r>
                <a:rPr lang="en-US" sz="1200" b="1" kern="0" dirty="0">
                  <a:solidFill>
                    <a:schemeClr val="bg1"/>
                  </a:solidFill>
                  <a:latin typeface="Calibri" panose="020F0502020204030204" pitchFamily="34" charset="0"/>
                  <a:cs typeface="Calibri" panose="020F0502020204030204" pitchFamily="34" charset="0"/>
                </a:rPr>
                <a:t>HR</a:t>
              </a:r>
              <a:endParaRPr lang="en-US" sz="1200" b="1" kern="0" baseline="30000" dirty="0">
                <a:solidFill>
                  <a:schemeClr val="bg1"/>
                </a:solidFill>
                <a:latin typeface="Calibri" panose="020F0502020204030204" pitchFamily="34" charset="0"/>
                <a:cs typeface="Calibri" panose="020F0502020204030204" pitchFamily="34" charset="0"/>
              </a:endParaRPr>
            </a:p>
          </p:txBody>
        </p:sp>
        <p:sp>
          <p:nvSpPr>
            <p:cNvPr id="65" name="TextBox 64">
              <a:extLst>
                <a:ext uri="{FF2B5EF4-FFF2-40B4-BE49-F238E27FC236}">
                  <a16:creationId xmlns:a16="http://schemas.microsoft.com/office/drawing/2014/main" id="{C2BB4915-E830-4955-B24D-A2206F9C154A}"/>
                </a:ext>
              </a:extLst>
            </p:cNvPr>
            <p:cNvSpPr txBox="1"/>
            <p:nvPr/>
          </p:nvSpPr>
          <p:spPr>
            <a:xfrm>
              <a:off x="19961114" y="11525964"/>
              <a:ext cx="1346697" cy="461725"/>
            </a:xfrm>
            <a:prstGeom prst="rect">
              <a:avLst/>
            </a:prstGeom>
            <a:noFill/>
          </p:spPr>
          <p:txBody>
            <a:bodyPr wrap="none" lIns="0" tIns="0" rIns="0" rtlCol="0">
              <a:spAutoFit/>
            </a:bodyPr>
            <a:lstStyle/>
            <a:p>
              <a:pPr defTabSz="257125">
                <a:defRPr/>
              </a:pPr>
              <a:r>
                <a:rPr lang="en-US" sz="1200" b="1" kern="0" dirty="0">
                  <a:solidFill>
                    <a:schemeClr val="accent3"/>
                  </a:solidFill>
                  <a:latin typeface="Calibri" panose="020F0502020204030204" pitchFamily="34" charset="0"/>
                  <a:cs typeface="Calibri" panose="020F0502020204030204" pitchFamily="34" charset="0"/>
                </a:rPr>
                <a:t>BSC better</a:t>
              </a:r>
            </a:p>
          </p:txBody>
        </p:sp>
        <p:cxnSp>
          <p:nvCxnSpPr>
            <p:cNvPr id="66" name="Straight Connector 65">
              <a:extLst>
                <a:ext uri="{FF2B5EF4-FFF2-40B4-BE49-F238E27FC236}">
                  <a16:creationId xmlns:a16="http://schemas.microsoft.com/office/drawing/2014/main" id="{D534A07A-28C4-4812-888E-3F062D128C1B}"/>
                </a:ext>
              </a:extLst>
            </p:cNvPr>
            <p:cNvCxnSpPr>
              <a:cxnSpLocks/>
            </p:cNvCxnSpPr>
            <p:nvPr/>
          </p:nvCxnSpPr>
          <p:spPr>
            <a:xfrm flipH="1">
              <a:off x="17423207" y="11484516"/>
              <a:ext cx="2119061" cy="0"/>
            </a:xfrm>
            <a:prstGeom prst="line">
              <a:avLst/>
            </a:prstGeom>
            <a:noFill/>
            <a:ln w="19050" cap="flat" cmpd="sng" algn="ctr">
              <a:solidFill>
                <a:sysClr val="windowText" lastClr="000000"/>
              </a:solidFill>
              <a:prstDash val="solid"/>
              <a:tailEnd type="triangle"/>
            </a:ln>
            <a:effectLst/>
          </p:spPr>
        </p:cxnSp>
        <p:cxnSp>
          <p:nvCxnSpPr>
            <p:cNvPr id="67" name="Straight Connector 66">
              <a:extLst>
                <a:ext uri="{FF2B5EF4-FFF2-40B4-BE49-F238E27FC236}">
                  <a16:creationId xmlns:a16="http://schemas.microsoft.com/office/drawing/2014/main" id="{5ADF7DFA-5354-4C30-A111-0E594758935F}"/>
                </a:ext>
              </a:extLst>
            </p:cNvPr>
            <p:cNvCxnSpPr>
              <a:cxnSpLocks/>
            </p:cNvCxnSpPr>
            <p:nvPr/>
          </p:nvCxnSpPr>
          <p:spPr>
            <a:xfrm>
              <a:off x="19936411" y="11484516"/>
              <a:ext cx="2115337" cy="0"/>
            </a:xfrm>
            <a:prstGeom prst="line">
              <a:avLst/>
            </a:prstGeom>
            <a:noFill/>
            <a:ln w="19050" cap="flat" cmpd="sng" algn="ctr">
              <a:solidFill>
                <a:sysClr val="windowText" lastClr="000000"/>
              </a:solidFill>
              <a:prstDash val="solid"/>
              <a:tailEnd type="triangle"/>
            </a:ln>
            <a:effectLst/>
          </p:spPr>
        </p:cxnSp>
        <p:sp>
          <p:nvSpPr>
            <p:cNvPr id="68" name="TextBox 67">
              <a:extLst>
                <a:ext uri="{FF2B5EF4-FFF2-40B4-BE49-F238E27FC236}">
                  <a16:creationId xmlns:a16="http://schemas.microsoft.com/office/drawing/2014/main" id="{1FA94218-132C-4ADC-B199-E057F0BFA263}"/>
                </a:ext>
              </a:extLst>
            </p:cNvPr>
            <p:cNvSpPr txBox="1"/>
            <p:nvPr/>
          </p:nvSpPr>
          <p:spPr>
            <a:xfrm>
              <a:off x="16921343" y="11525964"/>
              <a:ext cx="2610027" cy="461725"/>
            </a:xfrm>
            <a:prstGeom prst="rect">
              <a:avLst/>
            </a:prstGeom>
            <a:noFill/>
          </p:spPr>
          <p:txBody>
            <a:bodyPr wrap="none" lIns="0" tIns="0" rIns="0" rtlCol="0">
              <a:spAutoFit/>
            </a:bodyPr>
            <a:lstStyle/>
            <a:p>
              <a:pPr algn="r" defTabSz="257125">
                <a:defRPr/>
              </a:pPr>
              <a:r>
                <a:rPr lang="en-US" sz="1200" b="1" kern="0" dirty="0">
                  <a:solidFill>
                    <a:schemeClr val="accent1"/>
                  </a:solidFill>
                  <a:latin typeface="Calibri" panose="020F0502020204030204" pitchFamily="34" charset="0"/>
                  <a:cs typeface="Calibri" panose="020F0502020204030204" pitchFamily="34" charset="0"/>
                </a:rPr>
                <a:t>Atezolizumab better</a:t>
              </a:r>
            </a:p>
          </p:txBody>
        </p:sp>
      </p:grpSp>
      <p:sp>
        <p:nvSpPr>
          <p:cNvPr id="30" name="Text Box 15">
            <a:extLst>
              <a:ext uri="{FF2B5EF4-FFF2-40B4-BE49-F238E27FC236}">
                <a16:creationId xmlns:a16="http://schemas.microsoft.com/office/drawing/2014/main" id="{CF9188E8-B7C6-264F-9D5D-7FA5FCD23402}"/>
              </a:ext>
            </a:extLst>
          </p:cNvPr>
          <p:cNvSpPr txBox="1">
            <a:spLocks noChangeArrowheads="1"/>
          </p:cNvSpPr>
          <p:nvPr/>
        </p:nvSpPr>
        <p:spPr bwMode="auto">
          <a:xfrm>
            <a:off x="410588" y="636842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Wakelee. ASCO 2021. Abstr 8500.</a:t>
            </a:r>
            <a:endParaRPr lang="en-US" altLang="en-US" sz="1200" b="0" dirty="0">
              <a:solidFill>
                <a:schemeClr val="bg2"/>
              </a:solidFill>
              <a:latin typeface="Calibri" panose="020F0502020204030204" pitchFamily="34" charset="0"/>
            </a:endParaRPr>
          </a:p>
        </p:txBody>
      </p:sp>
      <p:sp>
        <p:nvSpPr>
          <p:cNvPr id="27" name="TextBox 26">
            <a:extLst>
              <a:ext uri="{FF2B5EF4-FFF2-40B4-BE49-F238E27FC236}">
                <a16:creationId xmlns:a16="http://schemas.microsoft.com/office/drawing/2014/main" id="{482FCBD0-852D-4AB1-A3B2-1AAA9B8C6509}"/>
              </a:ext>
            </a:extLst>
          </p:cNvPr>
          <p:cNvSpPr txBox="1"/>
          <p:nvPr/>
        </p:nvSpPr>
        <p:spPr>
          <a:xfrm>
            <a:off x="401445" y="5974773"/>
            <a:ext cx="7589178" cy="461665"/>
          </a:xfrm>
          <a:prstGeom prst="rect">
            <a:avLst/>
          </a:prstGeom>
          <a:noFill/>
        </p:spPr>
        <p:txBody>
          <a:bodyPr wrap="square" rtlCol="0">
            <a:spAutoFit/>
          </a:bodyPr>
          <a:lstStyle/>
          <a:p>
            <a:r>
              <a:rPr lang="en-SG" sz="1200" b="0" dirty="0">
                <a:solidFill>
                  <a:srgbClr val="455560"/>
                </a:solidFill>
                <a:latin typeface="Calibri" panose="020F0502020204030204" pitchFamily="34" charset="0"/>
                <a:cs typeface="Calibri" panose="020F0502020204030204" pitchFamily="34" charset="0"/>
              </a:rPr>
              <a:t>PD-L1 expression by SP263 assay. </a:t>
            </a:r>
            <a:r>
              <a:rPr lang="en-US" sz="1200" b="0" dirty="0">
                <a:solidFill>
                  <a:srgbClr val="455560"/>
                </a:solidFill>
                <a:latin typeface="Calibri" panose="020F0502020204030204" pitchFamily="34" charset="0"/>
                <a:cs typeface="Calibri" panose="020F0502020204030204" pitchFamily="34" charset="0"/>
              </a:rPr>
              <a:t>*89.2% and 80.7% in ITT population with unknown </a:t>
            </a:r>
            <a:r>
              <a:rPr lang="en-US" sz="1200" b="0" i="1" dirty="0">
                <a:solidFill>
                  <a:srgbClr val="455560"/>
                </a:solidFill>
                <a:latin typeface="Calibri" panose="020F0502020204030204" pitchFamily="34" charset="0"/>
                <a:cs typeface="Calibri" panose="020F0502020204030204" pitchFamily="34" charset="0"/>
              </a:rPr>
              <a:t>EGFR</a:t>
            </a:r>
            <a:r>
              <a:rPr lang="en-US" sz="1200" b="0" dirty="0">
                <a:solidFill>
                  <a:srgbClr val="455560"/>
                </a:solidFill>
                <a:latin typeface="Calibri" panose="020F0502020204030204" pitchFamily="34" charset="0"/>
                <a:cs typeface="Calibri" panose="020F0502020204030204" pitchFamily="34" charset="0"/>
              </a:rPr>
              <a:t> or </a:t>
            </a:r>
            <a:r>
              <a:rPr lang="en-US" sz="1200" b="0" i="1" dirty="0">
                <a:solidFill>
                  <a:srgbClr val="455560"/>
                </a:solidFill>
                <a:latin typeface="Calibri" panose="020F0502020204030204" pitchFamily="34" charset="0"/>
                <a:cs typeface="Calibri" panose="020F0502020204030204" pitchFamily="34" charset="0"/>
              </a:rPr>
              <a:t>ALK</a:t>
            </a:r>
            <a:r>
              <a:rPr lang="en-US" sz="1200" b="0" dirty="0">
                <a:solidFill>
                  <a:srgbClr val="455560"/>
                </a:solidFill>
                <a:latin typeface="Calibri" panose="020F0502020204030204" pitchFamily="34" charset="0"/>
                <a:cs typeface="Calibri" panose="020F0502020204030204" pitchFamily="34" charset="0"/>
              </a:rPr>
              <a:t> status, respectively, had squamous NSCLC and were not required to undergo testing. </a:t>
            </a:r>
            <a:endParaRPr lang="en-SG" sz="1200" b="0" dirty="0">
              <a:solidFill>
                <a:srgbClr val="455560"/>
              </a:solidFill>
              <a:latin typeface="Calibri" panose="020F0502020204030204" pitchFamily="34" charset="0"/>
              <a:cs typeface="Calibri" panose="020F0502020204030204" pitchFamily="34" charset="0"/>
            </a:endParaRPr>
          </a:p>
        </p:txBody>
      </p:sp>
      <p:grpSp>
        <p:nvGrpSpPr>
          <p:cNvPr id="28" name="Group 7">
            <a:extLst>
              <a:ext uri="{FF2B5EF4-FFF2-40B4-BE49-F238E27FC236}">
                <a16:creationId xmlns:a16="http://schemas.microsoft.com/office/drawing/2014/main" id="{D7C7A8ED-F3C1-4201-9A71-DF787FB8C70B}"/>
              </a:ext>
            </a:extLst>
          </p:cNvPr>
          <p:cNvGrpSpPr>
            <a:grpSpLocks/>
          </p:cNvGrpSpPr>
          <p:nvPr/>
        </p:nvGrpSpPr>
        <p:grpSpPr bwMode="auto">
          <a:xfrm>
            <a:off x="9389569" y="6216652"/>
            <a:ext cx="2488502" cy="447822"/>
            <a:chOff x="9527309" y="3551529"/>
            <a:chExt cx="2488502" cy="448324"/>
          </a:xfrm>
        </p:grpSpPr>
        <p:pic>
          <p:nvPicPr>
            <p:cNvPr id="29" name="Picture 9">
              <a:extLst>
                <a:ext uri="{FF2B5EF4-FFF2-40B4-BE49-F238E27FC236}">
                  <a16:creationId xmlns:a16="http://schemas.microsoft.com/office/drawing/2014/main" id="{1B6AD11E-B5A9-450E-805B-11F1A04EB454}"/>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1" name="Rectangle 8">
              <a:extLst>
                <a:ext uri="{FF2B5EF4-FFF2-40B4-BE49-F238E27FC236}">
                  <a16:creationId xmlns:a16="http://schemas.microsoft.com/office/drawing/2014/main" id="{33FF6405-7905-40E6-8241-08108C128AC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6"/>
                </a:rPr>
                <a:t>clinicaloptions.com</a:t>
              </a:r>
              <a:endParaRPr lang="en-US" altLang="en-US" sz="1400" b="0" dirty="0">
                <a:solidFill>
                  <a:schemeClr val="bg2"/>
                </a:solidFill>
                <a:latin typeface="Calibri" panose="020F0502020204030204" pitchFamily="34" charset="0"/>
              </a:endParaRPr>
            </a:p>
          </p:txBody>
        </p:sp>
      </p:grpSp>
      <p:grpSp>
        <p:nvGrpSpPr>
          <p:cNvPr id="16" name="Group 15">
            <a:extLst>
              <a:ext uri="{FF2B5EF4-FFF2-40B4-BE49-F238E27FC236}">
                <a16:creationId xmlns:a16="http://schemas.microsoft.com/office/drawing/2014/main" id="{AC3E8B52-9F01-4998-BE9F-3DC3821E5D2F}"/>
              </a:ext>
            </a:extLst>
          </p:cNvPr>
          <p:cNvGrpSpPr/>
          <p:nvPr/>
        </p:nvGrpSpPr>
        <p:grpSpPr>
          <a:xfrm>
            <a:off x="2228760" y="5515126"/>
            <a:ext cx="2730014" cy="276999"/>
            <a:chOff x="2228760" y="5609132"/>
            <a:chExt cx="2730014" cy="276999"/>
          </a:xfrm>
        </p:grpSpPr>
        <p:grpSp>
          <p:nvGrpSpPr>
            <p:cNvPr id="8" name="Group 7">
              <a:extLst>
                <a:ext uri="{FF2B5EF4-FFF2-40B4-BE49-F238E27FC236}">
                  <a16:creationId xmlns:a16="http://schemas.microsoft.com/office/drawing/2014/main" id="{1F04D958-DD61-4AE5-87D1-506D7A978EF5}"/>
                </a:ext>
              </a:extLst>
            </p:cNvPr>
            <p:cNvGrpSpPr/>
            <p:nvPr/>
          </p:nvGrpSpPr>
          <p:grpSpPr>
            <a:xfrm>
              <a:off x="2228760" y="5609132"/>
              <a:ext cx="2730014" cy="276999"/>
              <a:chOff x="2228760" y="5609122"/>
              <a:chExt cx="2730014" cy="264311"/>
            </a:xfrm>
          </p:grpSpPr>
          <p:sp>
            <p:nvSpPr>
              <p:cNvPr id="7" name="TextBox 6">
                <a:extLst>
                  <a:ext uri="{FF2B5EF4-FFF2-40B4-BE49-F238E27FC236}">
                    <a16:creationId xmlns:a16="http://schemas.microsoft.com/office/drawing/2014/main" id="{FEAC2187-1D69-4267-95FD-296C94AF9610}"/>
                  </a:ext>
                </a:extLst>
              </p:cNvPr>
              <p:cNvSpPr txBox="1"/>
              <p:nvPr/>
            </p:nvSpPr>
            <p:spPr bwMode="auto">
              <a:xfrm>
                <a:off x="2228760" y="5609122"/>
                <a:ext cx="383438" cy="264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0.1</a:t>
                </a:r>
              </a:p>
            </p:txBody>
          </p:sp>
          <p:sp>
            <p:nvSpPr>
              <p:cNvPr id="35" name="TextBox 34">
                <a:extLst>
                  <a:ext uri="{FF2B5EF4-FFF2-40B4-BE49-F238E27FC236}">
                    <a16:creationId xmlns:a16="http://schemas.microsoft.com/office/drawing/2014/main" id="{79AC2C3A-9665-4EB0-8653-705DB0940D09}"/>
                  </a:ext>
                </a:extLst>
              </p:cNvPr>
              <p:cNvSpPr txBox="1"/>
              <p:nvPr/>
            </p:nvSpPr>
            <p:spPr bwMode="auto">
              <a:xfrm>
                <a:off x="3394924" y="5609122"/>
                <a:ext cx="383438" cy="264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1.0</a:t>
                </a:r>
              </a:p>
            </p:txBody>
          </p:sp>
          <p:sp>
            <p:nvSpPr>
              <p:cNvPr id="39" name="TextBox 38">
                <a:extLst>
                  <a:ext uri="{FF2B5EF4-FFF2-40B4-BE49-F238E27FC236}">
                    <a16:creationId xmlns:a16="http://schemas.microsoft.com/office/drawing/2014/main" id="{FE7725F1-5666-4D92-8390-69F937466977}"/>
                  </a:ext>
                </a:extLst>
              </p:cNvPr>
              <p:cNvSpPr txBox="1"/>
              <p:nvPr/>
            </p:nvSpPr>
            <p:spPr bwMode="auto">
              <a:xfrm>
                <a:off x="4496788" y="5609122"/>
                <a:ext cx="461986" cy="264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10.0</a:t>
                </a:r>
              </a:p>
            </p:txBody>
          </p:sp>
        </p:grpSp>
        <p:cxnSp>
          <p:nvCxnSpPr>
            <p:cNvPr id="12" name="Straight Connector 11">
              <a:extLst>
                <a:ext uri="{FF2B5EF4-FFF2-40B4-BE49-F238E27FC236}">
                  <a16:creationId xmlns:a16="http://schemas.microsoft.com/office/drawing/2014/main" id="{539351D7-5D89-49C1-84B4-B50E45CCC912}"/>
                </a:ext>
              </a:extLst>
            </p:cNvPr>
            <p:cNvCxnSpPr>
              <a:cxnSpLocks/>
            </p:cNvCxnSpPr>
            <p:nvPr/>
          </p:nvCxnSpPr>
          <p:spPr bwMode="auto">
            <a:xfrm>
              <a:off x="4751965" y="5614987"/>
              <a:ext cx="0" cy="61913"/>
            </a:xfrm>
            <a:prstGeom prst="line">
              <a:avLst/>
            </a:prstGeom>
            <a:noFill/>
            <a:ln w="28575" cap="flat" cmpd="sng" algn="ctr">
              <a:solidFill>
                <a:schemeClr val="bg1"/>
              </a:solidFill>
              <a:prstDash val="solid"/>
              <a:round/>
              <a:headEnd type="none" w="med" len="med"/>
              <a:tailEnd type="none" w="med" len="med"/>
            </a:ln>
            <a:effectLst/>
          </p:spPr>
        </p:cxnSp>
      </p:grpSp>
      <p:grpSp>
        <p:nvGrpSpPr>
          <p:cNvPr id="51" name="Group 50">
            <a:extLst>
              <a:ext uri="{FF2B5EF4-FFF2-40B4-BE49-F238E27FC236}">
                <a16:creationId xmlns:a16="http://schemas.microsoft.com/office/drawing/2014/main" id="{9ED8F37B-15D2-452A-83D1-AEB9A447C702}"/>
              </a:ext>
            </a:extLst>
          </p:cNvPr>
          <p:cNvGrpSpPr/>
          <p:nvPr/>
        </p:nvGrpSpPr>
        <p:grpSpPr>
          <a:xfrm>
            <a:off x="8240640" y="5519841"/>
            <a:ext cx="2730014" cy="276999"/>
            <a:chOff x="2228760" y="5609122"/>
            <a:chExt cx="2730014" cy="264311"/>
          </a:xfrm>
        </p:grpSpPr>
        <p:sp>
          <p:nvSpPr>
            <p:cNvPr id="53" name="TextBox 52">
              <a:extLst>
                <a:ext uri="{FF2B5EF4-FFF2-40B4-BE49-F238E27FC236}">
                  <a16:creationId xmlns:a16="http://schemas.microsoft.com/office/drawing/2014/main" id="{469FFB8C-6C86-43C0-B82A-EBE7FFCB2907}"/>
                </a:ext>
              </a:extLst>
            </p:cNvPr>
            <p:cNvSpPr txBox="1"/>
            <p:nvPr/>
          </p:nvSpPr>
          <p:spPr bwMode="auto">
            <a:xfrm>
              <a:off x="2228760" y="5609122"/>
              <a:ext cx="383438" cy="264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0.1</a:t>
              </a:r>
            </a:p>
          </p:txBody>
        </p:sp>
        <p:sp>
          <p:nvSpPr>
            <p:cNvPr id="54" name="TextBox 53">
              <a:extLst>
                <a:ext uri="{FF2B5EF4-FFF2-40B4-BE49-F238E27FC236}">
                  <a16:creationId xmlns:a16="http://schemas.microsoft.com/office/drawing/2014/main" id="{116428F4-A5C8-438B-A112-AC3E377917D3}"/>
                </a:ext>
              </a:extLst>
            </p:cNvPr>
            <p:cNvSpPr txBox="1"/>
            <p:nvPr/>
          </p:nvSpPr>
          <p:spPr bwMode="auto">
            <a:xfrm>
              <a:off x="3394924" y="5609122"/>
              <a:ext cx="383438" cy="264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1.0</a:t>
              </a:r>
            </a:p>
          </p:txBody>
        </p:sp>
        <p:sp>
          <p:nvSpPr>
            <p:cNvPr id="56" name="TextBox 55">
              <a:extLst>
                <a:ext uri="{FF2B5EF4-FFF2-40B4-BE49-F238E27FC236}">
                  <a16:creationId xmlns:a16="http://schemas.microsoft.com/office/drawing/2014/main" id="{3BEFC29F-4AB2-441D-A1AC-65B188E0DF6E}"/>
                </a:ext>
              </a:extLst>
            </p:cNvPr>
            <p:cNvSpPr txBox="1"/>
            <p:nvPr/>
          </p:nvSpPr>
          <p:spPr bwMode="auto">
            <a:xfrm>
              <a:off x="4496788" y="5609122"/>
              <a:ext cx="461986" cy="264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10.0</a:t>
              </a:r>
            </a:p>
          </p:txBody>
        </p:sp>
      </p:grpSp>
      <p:grpSp>
        <p:nvGrpSpPr>
          <p:cNvPr id="59" name="Group 58">
            <a:extLst>
              <a:ext uri="{FF2B5EF4-FFF2-40B4-BE49-F238E27FC236}">
                <a16:creationId xmlns:a16="http://schemas.microsoft.com/office/drawing/2014/main" id="{9DC24316-0BF4-4D91-B52B-D131516DAB74}"/>
              </a:ext>
            </a:extLst>
          </p:cNvPr>
          <p:cNvGrpSpPr/>
          <p:nvPr/>
        </p:nvGrpSpPr>
        <p:grpSpPr>
          <a:xfrm>
            <a:off x="8199473" y="5696314"/>
            <a:ext cx="2564869" cy="339316"/>
            <a:chOff x="16921343" y="11312714"/>
            <a:chExt cx="5130405" cy="678721"/>
          </a:xfrm>
        </p:grpSpPr>
        <p:cxnSp>
          <p:nvCxnSpPr>
            <p:cNvPr id="60" name="Straight Connector 59">
              <a:extLst>
                <a:ext uri="{FF2B5EF4-FFF2-40B4-BE49-F238E27FC236}">
                  <a16:creationId xmlns:a16="http://schemas.microsoft.com/office/drawing/2014/main" id="{0AFBA334-8860-456F-926A-9B7822734475}"/>
                </a:ext>
              </a:extLst>
            </p:cNvPr>
            <p:cNvCxnSpPr/>
            <p:nvPr/>
          </p:nvCxnSpPr>
          <p:spPr>
            <a:xfrm>
              <a:off x="17456076" y="11991435"/>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61" name="Rectangle 60">
              <a:extLst>
                <a:ext uri="{FF2B5EF4-FFF2-40B4-BE49-F238E27FC236}">
                  <a16:creationId xmlns:a16="http://schemas.microsoft.com/office/drawing/2014/main" id="{EEDCDC94-9074-474C-860D-79A0DEC49F18}"/>
                </a:ext>
              </a:extLst>
            </p:cNvPr>
            <p:cNvSpPr/>
            <p:nvPr/>
          </p:nvSpPr>
          <p:spPr>
            <a:xfrm>
              <a:off x="19567671" y="11312714"/>
              <a:ext cx="368740" cy="369380"/>
            </a:xfrm>
            <a:prstGeom prst="rect">
              <a:avLst/>
            </a:prstGeom>
          </p:spPr>
          <p:txBody>
            <a:bodyPr wrap="none" lIns="0" tIns="0" rIns="0" bIns="0">
              <a:spAutoFit/>
            </a:bodyPr>
            <a:lstStyle/>
            <a:p>
              <a:pPr algn="ctr" defTabSz="257125">
                <a:defRPr/>
              </a:pPr>
              <a:r>
                <a:rPr lang="en-US" sz="1200" b="1" kern="0" dirty="0">
                  <a:solidFill>
                    <a:schemeClr val="bg1"/>
                  </a:solidFill>
                  <a:latin typeface="Calibri" panose="020F0502020204030204" pitchFamily="34" charset="0"/>
                  <a:cs typeface="Calibri" panose="020F0502020204030204" pitchFamily="34" charset="0"/>
                </a:rPr>
                <a:t>HR</a:t>
              </a:r>
              <a:endParaRPr lang="en-US" sz="1200" b="1" kern="0" baseline="30000" dirty="0">
                <a:solidFill>
                  <a:schemeClr val="bg1"/>
                </a:solidFill>
                <a:latin typeface="Calibri" panose="020F0502020204030204" pitchFamily="34" charset="0"/>
                <a:cs typeface="Calibri" panose="020F0502020204030204" pitchFamily="34" charset="0"/>
              </a:endParaRPr>
            </a:p>
          </p:txBody>
        </p:sp>
        <p:sp>
          <p:nvSpPr>
            <p:cNvPr id="69" name="TextBox 68">
              <a:extLst>
                <a:ext uri="{FF2B5EF4-FFF2-40B4-BE49-F238E27FC236}">
                  <a16:creationId xmlns:a16="http://schemas.microsoft.com/office/drawing/2014/main" id="{38BB7093-BE91-425F-A12A-B2DAA9907960}"/>
                </a:ext>
              </a:extLst>
            </p:cNvPr>
            <p:cNvSpPr txBox="1"/>
            <p:nvPr/>
          </p:nvSpPr>
          <p:spPr>
            <a:xfrm>
              <a:off x="19961114" y="11525964"/>
              <a:ext cx="1346697" cy="461725"/>
            </a:xfrm>
            <a:prstGeom prst="rect">
              <a:avLst/>
            </a:prstGeom>
            <a:noFill/>
          </p:spPr>
          <p:txBody>
            <a:bodyPr wrap="none" lIns="0" tIns="0" rIns="0" rtlCol="0">
              <a:spAutoFit/>
            </a:bodyPr>
            <a:lstStyle/>
            <a:p>
              <a:pPr defTabSz="257125">
                <a:defRPr/>
              </a:pPr>
              <a:r>
                <a:rPr lang="en-US" sz="1200" b="1" kern="0" dirty="0">
                  <a:solidFill>
                    <a:schemeClr val="accent1"/>
                  </a:solidFill>
                  <a:latin typeface="Calibri" panose="020F0502020204030204" pitchFamily="34" charset="0"/>
                  <a:cs typeface="Calibri" panose="020F0502020204030204" pitchFamily="34" charset="0"/>
                </a:rPr>
                <a:t>BSC better</a:t>
              </a:r>
            </a:p>
          </p:txBody>
        </p:sp>
        <p:cxnSp>
          <p:nvCxnSpPr>
            <p:cNvPr id="70" name="Straight Connector 69">
              <a:extLst>
                <a:ext uri="{FF2B5EF4-FFF2-40B4-BE49-F238E27FC236}">
                  <a16:creationId xmlns:a16="http://schemas.microsoft.com/office/drawing/2014/main" id="{BBF95FCD-3BDF-45AE-BBA8-E81FC8EAE425}"/>
                </a:ext>
              </a:extLst>
            </p:cNvPr>
            <p:cNvCxnSpPr>
              <a:cxnSpLocks/>
            </p:cNvCxnSpPr>
            <p:nvPr/>
          </p:nvCxnSpPr>
          <p:spPr>
            <a:xfrm flipH="1">
              <a:off x="17423207" y="11484516"/>
              <a:ext cx="2119061" cy="0"/>
            </a:xfrm>
            <a:prstGeom prst="line">
              <a:avLst/>
            </a:prstGeom>
            <a:noFill/>
            <a:ln w="19050" cap="flat" cmpd="sng" algn="ctr">
              <a:solidFill>
                <a:sysClr val="windowText" lastClr="000000"/>
              </a:solidFill>
              <a:prstDash val="solid"/>
              <a:tailEnd type="triangle"/>
            </a:ln>
            <a:effectLst/>
          </p:spPr>
        </p:cxnSp>
        <p:cxnSp>
          <p:nvCxnSpPr>
            <p:cNvPr id="71" name="Straight Connector 70">
              <a:extLst>
                <a:ext uri="{FF2B5EF4-FFF2-40B4-BE49-F238E27FC236}">
                  <a16:creationId xmlns:a16="http://schemas.microsoft.com/office/drawing/2014/main" id="{96CA3F8E-1FF7-463E-859C-421CDAE2E54A}"/>
                </a:ext>
              </a:extLst>
            </p:cNvPr>
            <p:cNvCxnSpPr>
              <a:cxnSpLocks/>
            </p:cNvCxnSpPr>
            <p:nvPr/>
          </p:nvCxnSpPr>
          <p:spPr>
            <a:xfrm>
              <a:off x="19936411" y="11484516"/>
              <a:ext cx="2115337" cy="0"/>
            </a:xfrm>
            <a:prstGeom prst="line">
              <a:avLst/>
            </a:prstGeom>
            <a:noFill/>
            <a:ln w="19050" cap="flat" cmpd="sng" algn="ctr">
              <a:solidFill>
                <a:sysClr val="windowText" lastClr="000000"/>
              </a:solidFill>
              <a:prstDash val="solid"/>
              <a:tailEnd type="triangle"/>
            </a:ln>
            <a:effectLst/>
          </p:spPr>
        </p:cxnSp>
        <p:sp>
          <p:nvSpPr>
            <p:cNvPr id="72" name="TextBox 71">
              <a:extLst>
                <a:ext uri="{FF2B5EF4-FFF2-40B4-BE49-F238E27FC236}">
                  <a16:creationId xmlns:a16="http://schemas.microsoft.com/office/drawing/2014/main" id="{B38CC58B-D6C1-4387-82AA-94F3ABC57770}"/>
                </a:ext>
              </a:extLst>
            </p:cNvPr>
            <p:cNvSpPr txBox="1"/>
            <p:nvPr/>
          </p:nvSpPr>
          <p:spPr>
            <a:xfrm>
              <a:off x="16921343" y="11525964"/>
              <a:ext cx="2610027" cy="461725"/>
            </a:xfrm>
            <a:prstGeom prst="rect">
              <a:avLst/>
            </a:prstGeom>
            <a:noFill/>
          </p:spPr>
          <p:txBody>
            <a:bodyPr wrap="none" lIns="0" tIns="0" rIns="0" rtlCol="0">
              <a:spAutoFit/>
            </a:bodyPr>
            <a:lstStyle/>
            <a:p>
              <a:pPr algn="r" defTabSz="257125">
                <a:defRPr/>
              </a:pPr>
              <a:r>
                <a:rPr lang="en-US" sz="1200" b="1" kern="0" dirty="0">
                  <a:solidFill>
                    <a:schemeClr val="accent3"/>
                  </a:solidFill>
                  <a:latin typeface="Calibri" panose="020F0502020204030204" pitchFamily="34" charset="0"/>
                  <a:cs typeface="Calibri" panose="020F0502020204030204" pitchFamily="34" charset="0"/>
                </a:rPr>
                <a:t>Atezolizumab better</a:t>
              </a:r>
            </a:p>
          </p:txBody>
        </p:sp>
      </p:grpSp>
      <p:sp>
        <p:nvSpPr>
          <p:cNvPr id="43" name="Rectangle 42">
            <a:extLst>
              <a:ext uri="{FF2B5EF4-FFF2-40B4-BE49-F238E27FC236}">
                <a16:creationId xmlns:a16="http://schemas.microsoft.com/office/drawing/2014/main" id="{967F5893-B954-41D5-B593-E3B97EB79130}"/>
              </a:ext>
            </a:extLst>
          </p:cNvPr>
          <p:cNvSpPr/>
          <p:nvPr/>
        </p:nvSpPr>
        <p:spPr bwMode="auto">
          <a:xfrm>
            <a:off x="694943" y="1679448"/>
            <a:ext cx="10845337" cy="256032"/>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8052286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 name="TextBox 244">
            <a:extLst>
              <a:ext uri="{FF2B5EF4-FFF2-40B4-BE49-F238E27FC236}">
                <a16:creationId xmlns:a16="http://schemas.microsoft.com/office/drawing/2014/main" id="{BF8AC173-9A9D-48ED-A2EF-C82DBC6BFE10}"/>
              </a:ext>
            </a:extLst>
          </p:cNvPr>
          <p:cNvSpPr txBox="1"/>
          <p:nvPr/>
        </p:nvSpPr>
        <p:spPr bwMode="auto">
          <a:xfrm>
            <a:off x="6222978" y="3423229"/>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46" name="TextBox 245">
            <a:extLst>
              <a:ext uri="{FF2B5EF4-FFF2-40B4-BE49-F238E27FC236}">
                <a16:creationId xmlns:a16="http://schemas.microsoft.com/office/drawing/2014/main" id="{CDB629C8-5721-4513-A460-3B55E0A49DF9}"/>
              </a:ext>
            </a:extLst>
          </p:cNvPr>
          <p:cNvSpPr txBox="1"/>
          <p:nvPr/>
        </p:nvSpPr>
        <p:spPr bwMode="auto">
          <a:xfrm>
            <a:off x="6213072" y="3423229"/>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99" name="TextBox 298">
            <a:extLst>
              <a:ext uri="{FF2B5EF4-FFF2-40B4-BE49-F238E27FC236}">
                <a16:creationId xmlns:a16="http://schemas.microsoft.com/office/drawing/2014/main" id="{5F52BB7D-6198-499B-BF6E-8052B9D2FF01}"/>
              </a:ext>
            </a:extLst>
          </p:cNvPr>
          <p:cNvSpPr txBox="1"/>
          <p:nvPr/>
        </p:nvSpPr>
        <p:spPr bwMode="auto">
          <a:xfrm>
            <a:off x="5751478" y="3570136"/>
            <a:ext cx="7585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49.4%</a:t>
            </a:r>
          </a:p>
        </p:txBody>
      </p:sp>
      <p:sp>
        <p:nvSpPr>
          <p:cNvPr id="319" name="TextBox 318">
            <a:extLst>
              <a:ext uri="{FF2B5EF4-FFF2-40B4-BE49-F238E27FC236}">
                <a16:creationId xmlns:a16="http://schemas.microsoft.com/office/drawing/2014/main" id="{FB9CA865-386D-4241-9681-E8B74F9B7252}"/>
              </a:ext>
            </a:extLst>
          </p:cNvPr>
          <p:cNvSpPr txBox="1"/>
          <p:nvPr/>
        </p:nvSpPr>
        <p:spPr bwMode="auto">
          <a:xfrm>
            <a:off x="6349519" y="351489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88" name="TextBox 287">
            <a:extLst>
              <a:ext uri="{FF2B5EF4-FFF2-40B4-BE49-F238E27FC236}">
                <a16:creationId xmlns:a16="http://schemas.microsoft.com/office/drawing/2014/main" id="{C83E11F3-856C-46FA-9F18-9D4A4B3B69B6}"/>
              </a:ext>
            </a:extLst>
          </p:cNvPr>
          <p:cNvSpPr txBox="1"/>
          <p:nvPr/>
        </p:nvSpPr>
        <p:spPr bwMode="auto">
          <a:xfrm>
            <a:off x="2697118" y="227454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90" name="TextBox 289">
            <a:extLst>
              <a:ext uri="{FF2B5EF4-FFF2-40B4-BE49-F238E27FC236}">
                <a16:creationId xmlns:a16="http://schemas.microsoft.com/office/drawing/2014/main" id="{FD897281-C299-4CEA-9C24-F94851D70E8E}"/>
              </a:ext>
            </a:extLst>
          </p:cNvPr>
          <p:cNvSpPr txBox="1"/>
          <p:nvPr/>
        </p:nvSpPr>
        <p:spPr bwMode="auto">
          <a:xfrm>
            <a:off x="2647348" y="2172622"/>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27" name="TextBox 226">
            <a:extLst>
              <a:ext uri="{FF2B5EF4-FFF2-40B4-BE49-F238E27FC236}">
                <a16:creationId xmlns:a16="http://schemas.microsoft.com/office/drawing/2014/main" id="{C1B1FCFE-76AA-476A-A573-D3B17E6202ED}"/>
              </a:ext>
            </a:extLst>
          </p:cNvPr>
          <p:cNvSpPr txBox="1"/>
          <p:nvPr/>
        </p:nvSpPr>
        <p:spPr bwMode="auto">
          <a:xfrm>
            <a:off x="6961310" y="331421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28" name="TextBox 227">
            <a:extLst>
              <a:ext uri="{FF2B5EF4-FFF2-40B4-BE49-F238E27FC236}">
                <a16:creationId xmlns:a16="http://schemas.microsoft.com/office/drawing/2014/main" id="{F89051A7-7B90-413E-9515-8E9FBF735657}"/>
              </a:ext>
            </a:extLst>
          </p:cNvPr>
          <p:cNvSpPr txBox="1"/>
          <p:nvPr/>
        </p:nvSpPr>
        <p:spPr bwMode="auto">
          <a:xfrm>
            <a:off x="6975899" y="331421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22" name="TextBox 221">
            <a:extLst>
              <a:ext uri="{FF2B5EF4-FFF2-40B4-BE49-F238E27FC236}">
                <a16:creationId xmlns:a16="http://schemas.microsoft.com/office/drawing/2014/main" id="{D524A105-6C68-413F-8FDD-9C1EBCB7255C}"/>
              </a:ext>
            </a:extLst>
          </p:cNvPr>
          <p:cNvSpPr txBox="1"/>
          <p:nvPr/>
        </p:nvSpPr>
        <p:spPr bwMode="auto">
          <a:xfrm>
            <a:off x="6499287" y="331421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315" name="TextBox 314">
            <a:extLst>
              <a:ext uri="{FF2B5EF4-FFF2-40B4-BE49-F238E27FC236}">
                <a16:creationId xmlns:a16="http://schemas.microsoft.com/office/drawing/2014/main" id="{C30FCFDB-5601-4506-A764-D87A33B775C4}"/>
              </a:ext>
            </a:extLst>
          </p:cNvPr>
          <p:cNvSpPr txBox="1"/>
          <p:nvPr/>
        </p:nvSpPr>
        <p:spPr bwMode="auto">
          <a:xfrm>
            <a:off x="6306025" y="325356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316" name="TextBox 315">
            <a:extLst>
              <a:ext uri="{FF2B5EF4-FFF2-40B4-BE49-F238E27FC236}">
                <a16:creationId xmlns:a16="http://schemas.microsoft.com/office/drawing/2014/main" id="{7734F56C-FB5E-4598-BEAB-1FCDACBEE0C8}"/>
              </a:ext>
            </a:extLst>
          </p:cNvPr>
          <p:cNvSpPr txBox="1"/>
          <p:nvPr/>
        </p:nvSpPr>
        <p:spPr bwMode="auto">
          <a:xfrm>
            <a:off x="6330231" y="3244311"/>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01" name="TextBox 200">
            <a:extLst>
              <a:ext uri="{FF2B5EF4-FFF2-40B4-BE49-F238E27FC236}">
                <a16:creationId xmlns:a16="http://schemas.microsoft.com/office/drawing/2014/main" id="{3C55B2D4-35C6-4391-A597-CFAB5A9D02A7}"/>
              </a:ext>
            </a:extLst>
          </p:cNvPr>
          <p:cNvSpPr txBox="1"/>
          <p:nvPr/>
        </p:nvSpPr>
        <p:spPr bwMode="auto">
          <a:xfrm>
            <a:off x="5454936" y="300963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02" name="TextBox 201">
            <a:extLst>
              <a:ext uri="{FF2B5EF4-FFF2-40B4-BE49-F238E27FC236}">
                <a16:creationId xmlns:a16="http://schemas.microsoft.com/office/drawing/2014/main" id="{E9663B98-6C1C-4FA5-9860-4CF5CD9DEEB0}"/>
              </a:ext>
            </a:extLst>
          </p:cNvPr>
          <p:cNvSpPr txBox="1"/>
          <p:nvPr/>
        </p:nvSpPr>
        <p:spPr bwMode="auto">
          <a:xfrm>
            <a:off x="5492339" y="300963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cxnSp>
        <p:nvCxnSpPr>
          <p:cNvPr id="294" name="Straight Connector 293">
            <a:extLst>
              <a:ext uri="{FF2B5EF4-FFF2-40B4-BE49-F238E27FC236}">
                <a16:creationId xmlns:a16="http://schemas.microsoft.com/office/drawing/2014/main" id="{1672E139-E2D2-43DB-A158-88286CC191D2}"/>
              </a:ext>
            </a:extLst>
          </p:cNvPr>
          <p:cNvCxnSpPr/>
          <p:nvPr/>
        </p:nvCxnSpPr>
        <p:spPr bwMode="auto">
          <a:xfrm>
            <a:off x="1962151" y="3425478"/>
            <a:ext cx="5943600" cy="0"/>
          </a:xfrm>
          <a:prstGeom prst="line">
            <a:avLst/>
          </a:prstGeom>
          <a:noFill/>
          <a:ln w="28575" cap="flat" cmpd="sng" algn="ctr">
            <a:solidFill>
              <a:schemeClr val="tx2"/>
            </a:solidFill>
            <a:prstDash val="sysDash"/>
            <a:round/>
            <a:headEnd type="none" w="med" len="med"/>
            <a:tailEnd type="none" w="med" len="med"/>
          </a:ln>
          <a:effectLst/>
        </p:spPr>
      </p:cxnSp>
      <p:cxnSp>
        <p:nvCxnSpPr>
          <p:cNvPr id="295" name="Straight Connector 294">
            <a:extLst>
              <a:ext uri="{FF2B5EF4-FFF2-40B4-BE49-F238E27FC236}">
                <a16:creationId xmlns:a16="http://schemas.microsoft.com/office/drawing/2014/main" id="{3C48C2BE-F120-4BD0-AFD9-A2ACCF0FD62A}"/>
              </a:ext>
            </a:extLst>
          </p:cNvPr>
          <p:cNvCxnSpPr>
            <a:cxnSpLocks/>
          </p:cNvCxnSpPr>
          <p:nvPr/>
        </p:nvCxnSpPr>
        <p:spPr bwMode="auto">
          <a:xfrm rot="5400000">
            <a:off x="3375882" y="3879033"/>
            <a:ext cx="2286000" cy="0"/>
          </a:xfrm>
          <a:prstGeom prst="line">
            <a:avLst/>
          </a:prstGeom>
          <a:noFill/>
          <a:ln w="28575" cap="flat" cmpd="sng" algn="ctr">
            <a:solidFill>
              <a:schemeClr val="tx2"/>
            </a:solidFill>
            <a:prstDash val="sysDash"/>
            <a:round/>
            <a:headEnd type="none" w="med" len="med"/>
            <a:tailEnd type="none" w="med" len="med"/>
          </a:ln>
          <a:effectLst/>
        </p:spPr>
      </p:cxnSp>
      <p:cxnSp>
        <p:nvCxnSpPr>
          <p:cNvPr id="304" name="Straight Connector 303">
            <a:extLst>
              <a:ext uri="{FF2B5EF4-FFF2-40B4-BE49-F238E27FC236}">
                <a16:creationId xmlns:a16="http://schemas.microsoft.com/office/drawing/2014/main" id="{4108E45A-0284-40BA-A950-6893BEC955D4}"/>
              </a:ext>
            </a:extLst>
          </p:cNvPr>
          <p:cNvCxnSpPr>
            <a:cxnSpLocks/>
          </p:cNvCxnSpPr>
          <p:nvPr/>
        </p:nvCxnSpPr>
        <p:spPr bwMode="auto">
          <a:xfrm rot="5400000">
            <a:off x="4928435" y="4155339"/>
            <a:ext cx="1737360" cy="0"/>
          </a:xfrm>
          <a:prstGeom prst="line">
            <a:avLst/>
          </a:prstGeom>
          <a:noFill/>
          <a:ln w="28575" cap="flat" cmpd="sng" algn="ctr">
            <a:solidFill>
              <a:schemeClr val="tx2"/>
            </a:solidFill>
            <a:prstDash val="sysDash"/>
            <a:round/>
            <a:headEnd type="none" w="med" len="med"/>
            <a:tailEnd type="none" w="med" len="med"/>
          </a:ln>
          <a:effectLst/>
        </p:spPr>
      </p:cxnSp>
      <p:grpSp>
        <p:nvGrpSpPr>
          <p:cNvPr id="118" name="Group 117">
            <a:extLst>
              <a:ext uri="{FF2B5EF4-FFF2-40B4-BE49-F238E27FC236}">
                <a16:creationId xmlns:a16="http://schemas.microsoft.com/office/drawing/2014/main" id="{D7F0FB34-F753-4186-8228-E3620236259F}"/>
              </a:ext>
            </a:extLst>
          </p:cNvPr>
          <p:cNvGrpSpPr/>
          <p:nvPr/>
        </p:nvGrpSpPr>
        <p:grpSpPr>
          <a:xfrm>
            <a:off x="1793966" y="5078494"/>
            <a:ext cx="6203583" cy="369332"/>
            <a:chOff x="1757470" y="5200083"/>
            <a:chExt cx="6203583" cy="369332"/>
          </a:xfrm>
        </p:grpSpPr>
        <p:sp>
          <p:nvSpPr>
            <p:cNvPr id="119" name="TextBox 118">
              <a:extLst>
                <a:ext uri="{FF2B5EF4-FFF2-40B4-BE49-F238E27FC236}">
                  <a16:creationId xmlns:a16="http://schemas.microsoft.com/office/drawing/2014/main" id="{EDF05436-BEA3-4CDD-BBE0-8966F012CF75}"/>
                </a:ext>
              </a:extLst>
            </p:cNvPr>
            <p:cNvSpPr txBox="1"/>
            <p:nvPr/>
          </p:nvSpPr>
          <p:spPr bwMode="auto">
            <a:xfrm>
              <a:off x="1757470" y="520008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20" name="TextBox 119">
              <a:extLst>
                <a:ext uri="{FF2B5EF4-FFF2-40B4-BE49-F238E27FC236}">
                  <a16:creationId xmlns:a16="http://schemas.microsoft.com/office/drawing/2014/main" id="{3A4C7D68-9E06-4AB2-95E7-F7999C6A7756}"/>
                </a:ext>
              </a:extLst>
            </p:cNvPr>
            <p:cNvSpPr txBox="1"/>
            <p:nvPr/>
          </p:nvSpPr>
          <p:spPr bwMode="auto">
            <a:xfrm>
              <a:off x="2081360" y="520008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121" name="TextBox 120">
              <a:extLst>
                <a:ext uri="{FF2B5EF4-FFF2-40B4-BE49-F238E27FC236}">
                  <a16:creationId xmlns:a16="http://schemas.microsoft.com/office/drawing/2014/main" id="{6B43E493-CC5D-468A-943F-8CA32D703F7E}"/>
                </a:ext>
              </a:extLst>
            </p:cNvPr>
            <p:cNvSpPr txBox="1"/>
            <p:nvPr/>
          </p:nvSpPr>
          <p:spPr bwMode="auto">
            <a:xfrm>
              <a:off x="2405250" y="520008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122" name="TextBox 121">
              <a:extLst>
                <a:ext uri="{FF2B5EF4-FFF2-40B4-BE49-F238E27FC236}">
                  <a16:creationId xmlns:a16="http://schemas.microsoft.com/office/drawing/2014/main" id="{3BC2B60D-5607-4538-A2BA-884D9837565D}"/>
                </a:ext>
              </a:extLst>
            </p:cNvPr>
            <p:cNvSpPr txBox="1"/>
            <p:nvPr/>
          </p:nvSpPr>
          <p:spPr bwMode="auto">
            <a:xfrm>
              <a:off x="2729985" y="520008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123" name="TextBox 122">
              <a:extLst>
                <a:ext uri="{FF2B5EF4-FFF2-40B4-BE49-F238E27FC236}">
                  <a16:creationId xmlns:a16="http://schemas.microsoft.com/office/drawing/2014/main" id="{466F8FB7-E38D-4641-A324-0423408FBDBC}"/>
                </a:ext>
              </a:extLst>
            </p:cNvPr>
            <p:cNvSpPr txBox="1"/>
            <p:nvPr/>
          </p:nvSpPr>
          <p:spPr bwMode="auto">
            <a:xfrm>
              <a:off x="3007246"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124" name="TextBox 123">
              <a:extLst>
                <a:ext uri="{FF2B5EF4-FFF2-40B4-BE49-F238E27FC236}">
                  <a16:creationId xmlns:a16="http://schemas.microsoft.com/office/drawing/2014/main" id="{F51889E0-B8A5-4C71-AECB-03028BB6F474}"/>
                </a:ext>
              </a:extLst>
            </p:cNvPr>
            <p:cNvSpPr txBox="1"/>
            <p:nvPr/>
          </p:nvSpPr>
          <p:spPr bwMode="auto">
            <a:xfrm>
              <a:off x="3331136"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125" name="TextBox 124">
              <a:extLst>
                <a:ext uri="{FF2B5EF4-FFF2-40B4-BE49-F238E27FC236}">
                  <a16:creationId xmlns:a16="http://schemas.microsoft.com/office/drawing/2014/main" id="{2DBE5B39-83D6-4560-9AD3-BABBB78790B6}"/>
                </a:ext>
              </a:extLst>
            </p:cNvPr>
            <p:cNvSpPr txBox="1"/>
            <p:nvPr/>
          </p:nvSpPr>
          <p:spPr bwMode="auto">
            <a:xfrm>
              <a:off x="3655026"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126" name="TextBox 125">
              <a:extLst>
                <a:ext uri="{FF2B5EF4-FFF2-40B4-BE49-F238E27FC236}">
                  <a16:creationId xmlns:a16="http://schemas.microsoft.com/office/drawing/2014/main" id="{058250D0-07E0-4C0E-86A9-DA2B1230A0DF}"/>
                </a:ext>
              </a:extLst>
            </p:cNvPr>
            <p:cNvSpPr txBox="1"/>
            <p:nvPr/>
          </p:nvSpPr>
          <p:spPr bwMode="auto">
            <a:xfrm>
              <a:off x="3974677"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127" name="TextBox 126">
              <a:extLst>
                <a:ext uri="{FF2B5EF4-FFF2-40B4-BE49-F238E27FC236}">
                  <a16:creationId xmlns:a16="http://schemas.microsoft.com/office/drawing/2014/main" id="{DC96EACB-A222-4355-AC90-03447BAEE845}"/>
                </a:ext>
              </a:extLst>
            </p:cNvPr>
            <p:cNvSpPr txBox="1"/>
            <p:nvPr/>
          </p:nvSpPr>
          <p:spPr bwMode="auto">
            <a:xfrm>
              <a:off x="4309595"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128" name="TextBox 127">
              <a:extLst>
                <a:ext uri="{FF2B5EF4-FFF2-40B4-BE49-F238E27FC236}">
                  <a16:creationId xmlns:a16="http://schemas.microsoft.com/office/drawing/2014/main" id="{2D02AB79-7CD6-4FB5-80A0-4E3337082F34}"/>
                </a:ext>
              </a:extLst>
            </p:cNvPr>
            <p:cNvSpPr txBox="1"/>
            <p:nvPr/>
          </p:nvSpPr>
          <p:spPr bwMode="auto">
            <a:xfrm>
              <a:off x="4640343"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129" name="TextBox 128">
              <a:extLst>
                <a:ext uri="{FF2B5EF4-FFF2-40B4-BE49-F238E27FC236}">
                  <a16:creationId xmlns:a16="http://schemas.microsoft.com/office/drawing/2014/main" id="{9F786CE1-D485-42CF-B9F0-BC295D51E828}"/>
                </a:ext>
              </a:extLst>
            </p:cNvPr>
            <p:cNvSpPr txBox="1"/>
            <p:nvPr/>
          </p:nvSpPr>
          <p:spPr bwMode="auto">
            <a:xfrm>
              <a:off x="4959225"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130" name="TextBox 129">
              <a:extLst>
                <a:ext uri="{FF2B5EF4-FFF2-40B4-BE49-F238E27FC236}">
                  <a16:creationId xmlns:a16="http://schemas.microsoft.com/office/drawing/2014/main" id="{FCDECCB5-08E4-4683-B686-68B487FBD7B1}"/>
                </a:ext>
              </a:extLst>
            </p:cNvPr>
            <p:cNvSpPr txBox="1"/>
            <p:nvPr/>
          </p:nvSpPr>
          <p:spPr bwMode="auto">
            <a:xfrm>
              <a:off x="5274481"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131" name="TextBox 130">
              <a:extLst>
                <a:ext uri="{FF2B5EF4-FFF2-40B4-BE49-F238E27FC236}">
                  <a16:creationId xmlns:a16="http://schemas.microsoft.com/office/drawing/2014/main" id="{88A806E7-5A1D-4D61-BC27-129DFA76FEF0}"/>
                </a:ext>
              </a:extLst>
            </p:cNvPr>
            <p:cNvSpPr txBox="1"/>
            <p:nvPr/>
          </p:nvSpPr>
          <p:spPr bwMode="auto">
            <a:xfrm>
              <a:off x="5610325"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132" name="TextBox 131">
              <a:extLst>
                <a:ext uri="{FF2B5EF4-FFF2-40B4-BE49-F238E27FC236}">
                  <a16:creationId xmlns:a16="http://schemas.microsoft.com/office/drawing/2014/main" id="{49F58D3C-6277-4DAA-9D41-1A7B9D0DA485}"/>
                </a:ext>
              </a:extLst>
            </p:cNvPr>
            <p:cNvSpPr txBox="1"/>
            <p:nvPr/>
          </p:nvSpPr>
          <p:spPr bwMode="auto">
            <a:xfrm>
              <a:off x="5916984"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133" name="TextBox 132">
              <a:extLst>
                <a:ext uri="{FF2B5EF4-FFF2-40B4-BE49-F238E27FC236}">
                  <a16:creationId xmlns:a16="http://schemas.microsoft.com/office/drawing/2014/main" id="{4501F777-F114-4C02-89F6-2F55D3BF0EA8}"/>
                </a:ext>
              </a:extLst>
            </p:cNvPr>
            <p:cNvSpPr txBox="1"/>
            <p:nvPr/>
          </p:nvSpPr>
          <p:spPr bwMode="auto">
            <a:xfrm>
              <a:off x="6268517"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134" name="TextBox 133">
              <a:extLst>
                <a:ext uri="{FF2B5EF4-FFF2-40B4-BE49-F238E27FC236}">
                  <a16:creationId xmlns:a16="http://schemas.microsoft.com/office/drawing/2014/main" id="{E4324E69-E74F-4C4A-A3C6-CE468CD4A335}"/>
                </a:ext>
              </a:extLst>
            </p:cNvPr>
            <p:cNvSpPr txBox="1"/>
            <p:nvPr/>
          </p:nvSpPr>
          <p:spPr bwMode="auto">
            <a:xfrm>
              <a:off x="6578569"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sp>
          <p:nvSpPr>
            <p:cNvPr id="135" name="TextBox 134">
              <a:extLst>
                <a:ext uri="{FF2B5EF4-FFF2-40B4-BE49-F238E27FC236}">
                  <a16:creationId xmlns:a16="http://schemas.microsoft.com/office/drawing/2014/main" id="{7E08045A-CF68-4A74-97DC-A7E91548ADC8}"/>
                </a:ext>
              </a:extLst>
            </p:cNvPr>
            <p:cNvSpPr txBox="1"/>
            <p:nvPr/>
          </p:nvSpPr>
          <p:spPr bwMode="auto">
            <a:xfrm>
              <a:off x="6878191"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136" name="TextBox 135">
              <a:extLst>
                <a:ext uri="{FF2B5EF4-FFF2-40B4-BE49-F238E27FC236}">
                  <a16:creationId xmlns:a16="http://schemas.microsoft.com/office/drawing/2014/main" id="{1CE7DC4E-B8C6-4BF7-B2DD-31CF0EA262AC}"/>
                </a:ext>
              </a:extLst>
            </p:cNvPr>
            <p:cNvSpPr txBox="1"/>
            <p:nvPr/>
          </p:nvSpPr>
          <p:spPr bwMode="auto">
            <a:xfrm>
              <a:off x="7200611"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51</a:t>
              </a:r>
            </a:p>
          </p:txBody>
        </p:sp>
        <p:sp>
          <p:nvSpPr>
            <p:cNvPr id="137" name="TextBox 136">
              <a:extLst>
                <a:ext uri="{FF2B5EF4-FFF2-40B4-BE49-F238E27FC236}">
                  <a16:creationId xmlns:a16="http://schemas.microsoft.com/office/drawing/2014/main" id="{D37BBDB6-A972-4B2A-8F59-B55EC1A4749F}"/>
                </a:ext>
              </a:extLst>
            </p:cNvPr>
            <p:cNvSpPr txBox="1"/>
            <p:nvPr/>
          </p:nvSpPr>
          <p:spPr bwMode="auto">
            <a:xfrm>
              <a:off x="7542349"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grpSp>
      <p:sp>
        <p:nvSpPr>
          <p:cNvPr id="169" name="Freeform: Shape 168">
            <a:extLst>
              <a:ext uri="{FF2B5EF4-FFF2-40B4-BE49-F238E27FC236}">
                <a16:creationId xmlns:a16="http://schemas.microsoft.com/office/drawing/2014/main" id="{03508A6A-003E-41C9-BC83-F441C37769EF}"/>
              </a:ext>
            </a:extLst>
          </p:cNvPr>
          <p:cNvSpPr/>
          <p:nvPr/>
        </p:nvSpPr>
        <p:spPr bwMode="auto">
          <a:xfrm>
            <a:off x="1957830" y="1823534"/>
            <a:ext cx="5930900" cy="1998133"/>
          </a:xfrm>
          <a:custGeom>
            <a:avLst/>
            <a:gdLst>
              <a:gd name="connsiteX0" fmla="*/ 0 w 5930900"/>
              <a:gd name="connsiteY0" fmla="*/ 0 h 1998133"/>
              <a:gd name="connsiteX1" fmla="*/ 97367 w 5930900"/>
              <a:gd name="connsiteY1" fmla="*/ 0 h 1998133"/>
              <a:gd name="connsiteX2" fmla="*/ 84667 w 5930900"/>
              <a:gd name="connsiteY2" fmla="*/ 12700 h 1998133"/>
              <a:gd name="connsiteX3" fmla="*/ 165100 w 5930900"/>
              <a:gd name="connsiteY3" fmla="*/ 12700 h 1998133"/>
              <a:gd name="connsiteX4" fmla="*/ 165100 w 5930900"/>
              <a:gd name="connsiteY4" fmla="*/ 46566 h 1998133"/>
              <a:gd name="connsiteX5" fmla="*/ 304800 w 5930900"/>
              <a:gd name="connsiteY5" fmla="*/ 46566 h 1998133"/>
              <a:gd name="connsiteX6" fmla="*/ 304800 w 5930900"/>
              <a:gd name="connsiteY6" fmla="*/ 84666 h 1998133"/>
              <a:gd name="connsiteX7" fmla="*/ 393700 w 5930900"/>
              <a:gd name="connsiteY7" fmla="*/ 84666 h 1998133"/>
              <a:gd name="connsiteX8" fmla="*/ 393700 w 5930900"/>
              <a:gd name="connsiteY8" fmla="*/ 131233 h 1998133"/>
              <a:gd name="connsiteX9" fmla="*/ 427567 w 5930900"/>
              <a:gd name="connsiteY9" fmla="*/ 131233 h 1998133"/>
              <a:gd name="connsiteX10" fmla="*/ 427567 w 5930900"/>
              <a:gd name="connsiteY10" fmla="*/ 258233 h 1998133"/>
              <a:gd name="connsiteX11" fmla="*/ 427567 w 5930900"/>
              <a:gd name="connsiteY11" fmla="*/ 258233 h 1998133"/>
              <a:gd name="connsiteX12" fmla="*/ 452967 w 5930900"/>
              <a:gd name="connsiteY12" fmla="*/ 283633 h 1998133"/>
              <a:gd name="connsiteX13" fmla="*/ 452967 w 5930900"/>
              <a:gd name="connsiteY13" fmla="*/ 351366 h 1998133"/>
              <a:gd name="connsiteX14" fmla="*/ 512234 w 5930900"/>
              <a:gd name="connsiteY14" fmla="*/ 351366 h 1998133"/>
              <a:gd name="connsiteX15" fmla="*/ 512234 w 5930900"/>
              <a:gd name="connsiteY15" fmla="*/ 381000 h 1998133"/>
              <a:gd name="connsiteX16" fmla="*/ 571500 w 5930900"/>
              <a:gd name="connsiteY16" fmla="*/ 381000 h 1998133"/>
              <a:gd name="connsiteX17" fmla="*/ 571500 w 5930900"/>
              <a:gd name="connsiteY17" fmla="*/ 402166 h 1998133"/>
              <a:gd name="connsiteX18" fmla="*/ 647700 w 5930900"/>
              <a:gd name="connsiteY18" fmla="*/ 402166 h 1998133"/>
              <a:gd name="connsiteX19" fmla="*/ 647700 w 5930900"/>
              <a:gd name="connsiteY19" fmla="*/ 427566 h 1998133"/>
              <a:gd name="connsiteX20" fmla="*/ 698500 w 5930900"/>
              <a:gd name="connsiteY20" fmla="*/ 427566 h 1998133"/>
              <a:gd name="connsiteX21" fmla="*/ 698500 w 5930900"/>
              <a:gd name="connsiteY21" fmla="*/ 427566 h 1998133"/>
              <a:gd name="connsiteX22" fmla="*/ 698500 w 5930900"/>
              <a:gd name="connsiteY22" fmla="*/ 474133 h 1998133"/>
              <a:gd name="connsiteX23" fmla="*/ 740834 w 5930900"/>
              <a:gd name="connsiteY23" fmla="*/ 474133 h 1998133"/>
              <a:gd name="connsiteX24" fmla="*/ 787400 w 5930900"/>
              <a:gd name="connsiteY24" fmla="*/ 474133 h 1998133"/>
              <a:gd name="connsiteX25" fmla="*/ 787400 w 5930900"/>
              <a:gd name="connsiteY25" fmla="*/ 524933 h 1998133"/>
              <a:gd name="connsiteX26" fmla="*/ 859367 w 5930900"/>
              <a:gd name="connsiteY26" fmla="*/ 524933 h 1998133"/>
              <a:gd name="connsiteX27" fmla="*/ 859367 w 5930900"/>
              <a:gd name="connsiteY27" fmla="*/ 571500 h 1998133"/>
              <a:gd name="connsiteX28" fmla="*/ 859367 w 5930900"/>
              <a:gd name="connsiteY28" fmla="*/ 622300 h 1998133"/>
              <a:gd name="connsiteX29" fmla="*/ 910167 w 5930900"/>
              <a:gd name="connsiteY29" fmla="*/ 622300 h 1998133"/>
              <a:gd name="connsiteX30" fmla="*/ 910167 w 5930900"/>
              <a:gd name="connsiteY30" fmla="*/ 651933 h 1998133"/>
              <a:gd name="connsiteX31" fmla="*/ 977900 w 5930900"/>
              <a:gd name="connsiteY31" fmla="*/ 651933 h 1998133"/>
              <a:gd name="connsiteX32" fmla="*/ 977900 w 5930900"/>
              <a:gd name="connsiteY32" fmla="*/ 690033 h 1998133"/>
              <a:gd name="connsiteX33" fmla="*/ 1104900 w 5930900"/>
              <a:gd name="connsiteY33" fmla="*/ 690033 h 1998133"/>
              <a:gd name="connsiteX34" fmla="*/ 1104900 w 5930900"/>
              <a:gd name="connsiteY34" fmla="*/ 719666 h 1998133"/>
              <a:gd name="connsiteX35" fmla="*/ 1202267 w 5930900"/>
              <a:gd name="connsiteY35" fmla="*/ 719666 h 1998133"/>
              <a:gd name="connsiteX36" fmla="*/ 1202267 w 5930900"/>
              <a:gd name="connsiteY36" fmla="*/ 766233 h 1998133"/>
              <a:gd name="connsiteX37" fmla="*/ 1312334 w 5930900"/>
              <a:gd name="connsiteY37" fmla="*/ 766233 h 1998133"/>
              <a:gd name="connsiteX38" fmla="*/ 1312334 w 5930900"/>
              <a:gd name="connsiteY38" fmla="*/ 825500 h 1998133"/>
              <a:gd name="connsiteX39" fmla="*/ 1329267 w 5930900"/>
              <a:gd name="connsiteY39" fmla="*/ 842433 h 1998133"/>
              <a:gd name="connsiteX40" fmla="*/ 1337734 w 5930900"/>
              <a:gd name="connsiteY40" fmla="*/ 850900 h 1998133"/>
              <a:gd name="connsiteX41" fmla="*/ 1397000 w 5930900"/>
              <a:gd name="connsiteY41" fmla="*/ 850900 h 1998133"/>
              <a:gd name="connsiteX42" fmla="*/ 1397000 w 5930900"/>
              <a:gd name="connsiteY42" fmla="*/ 889000 h 1998133"/>
              <a:gd name="connsiteX43" fmla="*/ 1473200 w 5930900"/>
              <a:gd name="connsiteY43" fmla="*/ 889000 h 1998133"/>
              <a:gd name="connsiteX44" fmla="*/ 1473200 w 5930900"/>
              <a:gd name="connsiteY44" fmla="*/ 922866 h 1998133"/>
              <a:gd name="connsiteX45" fmla="*/ 1536700 w 5930900"/>
              <a:gd name="connsiteY45" fmla="*/ 922866 h 1998133"/>
              <a:gd name="connsiteX46" fmla="*/ 1536700 w 5930900"/>
              <a:gd name="connsiteY46" fmla="*/ 952500 h 1998133"/>
              <a:gd name="connsiteX47" fmla="*/ 1672167 w 5930900"/>
              <a:gd name="connsiteY47" fmla="*/ 952500 h 1998133"/>
              <a:gd name="connsiteX48" fmla="*/ 1672167 w 5930900"/>
              <a:gd name="connsiteY48" fmla="*/ 973666 h 1998133"/>
              <a:gd name="connsiteX49" fmla="*/ 1748367 w 5930900"/>
              <a:gd name="connsiteY49" fmla="*/ 973666 h 1998133"/>
              <a:gd name="connsiteX50" fmla="*/ 1748367 w 5930900"/>
              <a:gd name="connsiteY50" fmla="*/ 1003300 h 1998133"/>
              <a:gd name="connsiteX51" fmla="*/ 1871134 w 5930900"/>
              <a:gd name="connsiteY51" fmla="*/ 1003300 h 1998133"/>
              <a:gd name="connsiteX52" fmla="*/ 1871134 w 5930900"/>
              <a:gd name="connsiteY52" fmla="*/ 1003300 h 1998133"/>
              <a:gd name="connsiteX53" fmla="*/ 1926167 w 5930900"/>
              <a:gd name="connsiteY53" fmla="*/ 1003300 h 1998133"/>
              <a:gd name="connsiteX54" fmla="*/ 1926167 w 5930900"/>
              <a:gd name="connsiteY54" fmla="*/ 1058333 h 1998133"/>
              <a:gd name="connsiteX55" fmla="*/ 1955800 w 5930900"/>
              <a:gd name="connsiteY55" fmla="*/ 1058333 h 1998133"/>
              <a:gd name="connsiteX56" fmla="*/ 1955800 w 5930900"/>
              <a:gd name="connsiteY56" fmla="*/ 1079500 h 1998133"/>
              <a:gd name="connsiteX57" fmla="*/ 2040467 w 5930900"/>
              <a:gd name="connsiteY57" fmla="*/ 1079500 h 1998133"/>
              <a:gd name="connsiteX58" fmla="*/ 2040467 w 5930900"/>
              <a:gd name="connsiteY58" fmla="*/ 1109133 h 1998133"/>
              <a:gd name="connsiteX59" fmla="*/ 2112434 w 5930900"/>
              <a:gd name="connsiteY59" fmla="*/ 1109133 h 1998133"/>
              <a:gd name="connsiteX60" fmla="*/ 2112434 w 5930900"/>
              <a:gd name="connsiteY60" fmla="*/ 1126066 h 1998133"/>
              <a:gd name="connsiteX61" fmla="*/ 2222500 w 5930900"/>
              <a:gd name="connsiteY61" fmla="*/ 1126066 h 1998133"/>
              <a:gd name="connsiteX62" fmla="*/ 2222500 w 5930900"/>
              <a:gd name="connsiteY62" fmla="*/ 1147233 h 1998133"/>
              <a:gd name="connsiteX63" fmla="*/ 2298700 w 5930900"/>
              <a:gd name="connsiteY63" fmla="*/ 1147233 h 1998133"/>
              <a:gd name="connsiteX64" fmla="*/ 2298700 w 5930900"/>
              <a:gd name="connsiteY64" fmla="*/ 1176866 h 1998133"/>
              <a:gd name="connsiteX65" fmla="*/ 2408767 w 5930900"/>
              <a:gd name="connsiteY65" fmla="*/ 1176866 h 1998133"/>
              <a:gd name="connsiteX66" fmla="*/ 2408767 w 5930900"/>
              <a:gd name="connsiteY66" fmla="*/ 1185333 h 1998133"/>
              <a:gd name="connsiteX67" fmla="*/ 2552700 w 5930900"/>
              <a:gd name="connsiteY67" fmla="*/ 1185333 h 1998133"/>
              <a:gd name="connsiteX68" fmla="*/ 2552700 w 5930900"/>
              <a:gd name="connsiteY68" fmla="*/ 1219200 h 1998133"/>
              <a:gd name="connsiteX69" fmla="*/ 2590800 w 5930900"/>
              <a:gd name="connsiteY69" fmla="*/ 1219200 h 1998133"/>
              <a:gd name="connsiteX70" fmla="*/ 2590800 w 5930900"/>
              <a:gd name="connsiteY70" fmla="*/ 1299633 h 1998133"/>
              <a:gd name="connsiteX71" fmla="*/ 2641600 w 5930900"/>
              <a:gd name="connsiteY71" fmla="*/ 1299633 h 1998133"/>
              <a:gd name="connsiteX72" fmla="*/ 2641600 w 5930900"/>
              <a:gd name="connsiteY72" fmla="*/ 1325033 h 1998133"/>
              <a:gd name="connsiteX73" fmla="*/ 2717800 w 5930900"/>
              <a:gd name="connsiteY73" fmla="*/ 1325033 h 1998133"/>
              <a:gd name="connsiteX74" fmla="*/ 2717800 w 5930900"/>
              <a:gd name="connsiteY74" fmla="*/ 1346200 h 1998133"/>
              <a:gd name="connsiteX75" fmla="*/ 2870200 w 5930900"/>
              <a:gd name="connsiteY75" fmla="*/ 1346200 h 1998133"/>
              <a:gd name="connsiteX76" fmla="*/ 2878667 w 5930900"/>
              <a:gd name="connsiteY76" fmla="*/ 1354667 h 1998133"/>
              <a:gd name="connsiteX77" fmla="*/ 2963334 w 5930900"/>
              <a:gd name="connsiteY77" fmla="*/ 1354667 h 1998133"/>
              <a:gd name="connsiteX78" fmla="*/ 3107267 w 5930900"/>
              <a:gd name="connsiteY78" fmla="*/ 1354667 h 1998133"/>
              <a:gd name="connsiteX79" fmla="*/ 3107267 w 5930900"/>
              <a:gd name="connsiteY79" fmla="*/ 1397000 h 1998133"/>
              <a:gd name="connsiteX80" fmla="*/ 3183467 w 5930900"/>
              <a:gd name="connsiteY80" fmla="*/ 1397000 h 1998133"/>
              <a:gd name="connsiteX81" fmla="*/ 3183467 w 5930900"/>
              <a:gd name="connsiteY81" fmla="*/ 1418166 h 1998133"/>
              <a:gd name="connsiteX82" fmla="*/ 3225800 w 5930900"/>
              <a:gd name="connsiteY82" fmla="*/ 1418166 h 1998133"/>
              <a:gd name="connsiteX83" fmla="*/ 3225800 w 5930900"/>
              <a:gd name="connsiteY83" fmla="*/ 1439333 h 1998133"/>
              <a:gd name="connsiteX84" fmla="*/ 3289300 w 5930900"/>
              <a:gd name="connsiteY84" fmla="*/ 1439333 h 1998133"/>
              <a:gd name="connsiteX85" fmla="*/ 3289300 w 5930900"/>
              <a:gd name="connsiteY85" fmla="*/ 1485900 h 1998133"/>
              <a:gd name="connsiteX86" fmla="*/ 3357034 w 5930900"/>
              <a:gd name="connsiteY86" fmla="*/ 1485900 h 1998133"/>
              <a:gd name="connsiteX87" fmla="*/ 3357034 w 5930900"/>
              <a:gd name="connsiteY87" fmla="*/ 1515533 h 1998133"/>
              <a:gd name="connsiteX88" fmla="*/ 3403600 w 5930900"/>
              <a:gd name="connsiteY88" fmla="*/ 1515533 h 1998133"/>
              <a:gd name="connsiteX89" fmla="*/ 3403600 w 5930900"/>
              <a:gd name="connsiteY89" fmla="*/ 1540933 h 1998133"/>
              <a:gd name="connsiteX90" fmla="*/ 3441700 w 5930900"/>
              <a:gd name="connsiteY90" fmla="*/ 1540933 h 1998133"/>
              <a:gd name="connsiteX91" fmla="*/ 3441700 w 5930900"/>
              <a:gd name="connsiteY91" fmla="*/ 1570566 h 1998133"/>
              <a:gd name="connsiteX92" fmla="*/ 3594100 w 5930900"/>
              <a:gd name="connsiteY92" fmla="*/ 1570566 h 1998133"/>
              <a:gd name="connsiteX93" fmla="*/ 3594100 w 5930900"/>
              <a:gd name="connsiteY93" fmla="*/ 1600200 h 1998133"/>
              <a:gd name="connsiteX94" fmla="*/ 3691467 w 5930900"/>
              <a:gd name="connsiteY94" fmla="*/ 1600200 h 1998133"/>
              <a:gd name="connsiteX95" fmla="*/ 3822700 w 5930900"/>
              <a:gd name="connsiteY95" fmla="*/ 1600200 h 1998133"/>
              <a:gd name="connsiteX96" fmla="*/ 3822700 w 5930900"/>
              <a:gd name="connsiteY96" fmla="*/ 1625600 h 1998133"/>
              <a:gd name="connsiteX97" fmla="*/ 3966634 w 5930900"/>
              <a:gd name="connsiteY97" fmla="*/ 1625600 h 1998133"/>
              <a:gd name="connsiteX98" fmla="*/ 3966634 w 5930900"/>
              <a:gd name="connsiteY98" fmla="*/ 1684866 h 1998133"/>
              <a:gd name="connsiteX99" fmla="*/ 4008967 w 5930900"/>
              <a:gd name="connsiteY99" fmla="*/ 1684866 h 1998133"/>
              <a:gd name="connsiteX100" fmla="*/ 4008967 w 5930900"/>
              <a:gd name="connsiteY100" fmla="*/ 1769533 h 1998133"/>
              <a:gd name="connsiteX101" fmla="*/ 4512734 w 5930900"/>
              <a:gd name="connsiteY101" fmla="*/ 1769533 h 1998133"/>
              <a:gd name="connsiteX102" fmla="*/ 4512734 w 5930900"/>
              <a:gd name="connsiteY102" fmla="*/ 1866900 h 1998133"/>
              <a:gd name="connsiteX103" fmla="*/ 4969934 w 5930900"/>
              <a:gd name="connsiteY103" fmla="*/ 1866900 h 1998133"/>
              <a:gd name="connsiteX104" fmla="*/ 4969934 w 5930900"/>
              <a:gd name="connsiteY104" fmla="*/ 1998133 h 1998133"/>
              <a:gd name="connsiteX105" fmla="*/ 5930900 w 5930900"/>
              <a:gd name="connsiteY105" fmla="*/ 1998133 h 1998133"/>
              <a:gd name="connsiteX0" fmla="*/ 0 w 5930900"/>
              <a:gd name="connsiteY0" fmla="*/ 0 h 1998133"/>
              <a:gd name="connsiteX1" fmla="*/ 97367 w 5930900"/>
              <a:gd name="connsiteY1" fmla="*/ 0 h 1998133"/>
              <a:gd name="connsiteX2" fmla="*/ 84667 w 5930900"/>
              <a:gd name="connsiteY2" fmla="*/ 12700 h 1998133"/>
              <a:gd name="connsiteX3" fmla="*/ 165100 w 5930900"/>
              <a:gd name="connsiteY3" fmla="*/ 12700 h 1998133"/>
              <a:gd name="connsiteX4" fmla="*/ 165100 w 5930900"/>
              <a:gd name="connsiteY4" fmla="*/ 46566 h 1998133"/>
              <a:gd name="connsiteX5" fmla="*/ 304800 w 5930900"/>
              <a:gd name="connsiteY5" fmla="*/ 46566 h 1998133"/>
              <a:gd name="connsiteX6" fmla="*/ 304800 w 5930900"/>
              <a:gd name="connsiteY6" fmla="*/ 84666 h 1998133"/>
              <a:gd name="connsiteX7" fmla="*/ 393700 w 5930900"/>
              <a:gd name="connsiteY7" fmla="*/ 84666 h 1998133"/>
              <a:gd name="connsiteX8" fmla="*/ 393700 w 5930900"/>
              <a:gd name="connsiteY8" fmla="*/ 131233 h 1998133"/>
              <a:gd name="connsiteX9" fmla="*/ 427567 w 5930900"/>
              <a:gd name="connsiteY9" fmla="*/ 131233 h 1998133"/>
              <a:gd name="connsiteX10" fmla="*/ 427567 w 5930900"/>
              <a:gd name="connsiteY10" fmla="*/ 258233 h 1998133"/>
              <a:gd name="connsiteX11" fmla="*/ 427567 w 5930900"/>
              <a:gd name="connsiteY11" fmla="*/ 258233 h 1998133"/>
              <a:gd name="connsiteX12" fmla="*/ 452967 w 5930900"/>
              <a:gd name="connsiteY12" fmla="*/ 283633 h 1998133"/>
              <a:gd name="connsiteX13" fmla="*/ 452967 w 5930900"/>
              <a:gd name="connsiteY13" fmla="*/ 351366 h 1998133"/>
              <a:gd name="connsiteX14" fmla="*/ 512234 w 5930900"/>
              <a:gd name="connsiteY14" fmla="*/ 351366 h 1998133"/>
              <a:gd name="connsiteX15" fmla="*/ 512234 w 5930900"/>
              <a:gd name="connsiteY15" fmla="*/ 381000 h 1998133"/>
              <a:gd name="connsiteX16" fmla="*/ 571500 w 5930900"/>
              <a:gd name="connsiteY16" fmla="*/ 381000 h 1998133"/>
              <a:gd name="connsiteX17" fmla="*/ 571500 w 5930900"/>
              <a:gd name="connsiteY17" fmla="*/ 402166 h 1998133"/>
              <a:gd name="connsiteX18" fmla="*/ 647700 w 5930900"/>
              <a:gd name="connsiteY18" fmla="*/ 402166 h 1998133"/>
              <a:gd name="connsiteX19" fmla="*/ 647700 w 5930900"/>
              <a:gd name="connsiteY19" fmla="*/ 427566 h 1998133"/>
              <a:gd name="connsiteX20" fmla="*/ 698500 w 5930900"/>
              <a:gd name="connsiteY20" fmla="*/ 427566 h 1998133"/>
              <a:gd name="connsiteX21" fmla="*/ 698500 w 5930900"/>
              <a:gd name="connsiteY21" fmla="*/ 427566 h 1998133"/>
              <a:gd name="connsiteX22" fmla="*/ 698500 w 5930900"/>
              <a:gd name="connsiteY22" fmla="*/ 474133 h 1998133"/>
              <a:gd name="connsiteX23" fmla="*/ 740834 w 5930900"/>
              <a:gd name="connsiteY23" fmla="*/ 474133 h 1998133"/>
              <a:gd name="connsiteX24" fmla="*/ 787400 w 5930900"/>
              <a:gd name="connsiteY24" fmla="*/ 474133 h 1998133"/>
              <a:gd name="connsiteX25" fmla="*/ 787400 w 5930900"/>
              <a:gd name="connsiteY25" fmla="*/ 524933 h 1998133"/>
              <a:gd name="connsiteX26" fmla="*/ 859367 w 5930900"/>
              <a:gd name="connsiteY26" fmla="*/ 524933 h 1998133"/>
              <a:gd name="connsiteX27" fmla="*/ 859367 w 5930900"/>
              <a:gd name="connsiteY27" fmla="*/ 571500 h 1998133"/>
              <a:gd name="connsiteX28" fmla="*/ 859367 w 5930900"/>
              <a:gd name="connsiteY28" fmla="*/ 622300 h 1998133"/>
              <a:gd name="connsiteX29" fmla="*/ 910167 w 5930900"/>
              <a:gd name="connsiteY29" fmla="*/ 622300 h 1998133"/>
              <a:gd name="connsiteX30" fmla="*/ 910167 w 5930900"/>
              <a:gd name="connsiteY30" fmla="*/ 651933 h 1998133"/>
              <a:gd name="connsiteX31" fmla="*/ 977900 w 5930900"/>
              <a:gd name="connsiteY31" fmla="*/ 651933 h 1998133"/>
              <a:gd name="connsiteX32" fmla="*/ 977900 w 5930900"/>
              <a:gd name="connsiteY32" fmla="*/ 690033 h 1998133"/>
              <a:gd name="connsiteX33" fmla="*/ 1104900 w 5930900"/>
              <a:gd name="connsiteY33" fmla="*/ 690033 h 1998133"/>
              <a:gd name="connsiteX34" fmla="*/ 1104900 w 5930900"/>
              <a:gd name="connsiteY34" fmla="*/ 719666 h 1998133"/>
              <a:gd name="connsiteX35" fmla="*/ 1202267 w 5930900"/>
              <a:gd name="connsiteY35" fmla="*/ 719666 h 1998133"/>
              <a:gd name="connsiteX36" fmla="*/ 1202267 w 5930900"/>
              <a:gd name="connsiteY36" fmla="*/ 766233 h 1998133"/>
              <a:gd name="connsiteX37" fmla="*/ 1312334 w 5930900"/>
              <a:gd name="connsiteY37" fmla="*/ 766233 h 1998133"/>
              <a:gd name="connsiteX38" fmla="*/ 1312334 w 5930900"/>
              <a:gd name="connsiteY38" fmla="*/ 825500 h 1998133"/>
              <a:gd name="connsiteX39" fmla="*/ 1329267 w 5930900"/>
              <a:gd name="connsiteY39" fmla="*/ 842433 h 1998133"/>
              <a:gd name="connsiteX40" fmla="*/ 1337734 w 5930900"/>
              <a:gd name="connsiteY40" fmla="*/ 850900 h 1998133"/>
              <a:gd name="connsiteX41" fmla="*/ 1397000 w 5930900"/>
              <a:gd name="connsiteY41" fmla="*/ 850900 h 1998133"/>
              <a:gd name="connsiteX42" fmla="*/ 1397000 w 5930900"/>
              <a:gd name="connsiteY42" fmla="*/ 889000 h 1998133"/>
              <a:gd name="connsiteX43" fmla="*/ 1473200 w 5930900"/>
              <a:gd name="connsiteY43" fmla="*/ 889000 h 1998133"/>
              <a:gd name="connsiteX44" fmla="*/ 1473200 w 5930900"/>
              <a:gd name="connsiteY44" fmla="*/ 922866 h 1998133"/>
              <a:gd name="connsiteX45" fmla="*/ 1536700 w 5930900"/>
              <a:gd name="connsiteY45" fmla="*/ 922866 h 1998133"/>
              <a:gd name="connsiteX46" fmla="*/ 1536700 w 5930900"/>
              <a:gd name="connsiteY46" fmla="*/ 952500 h 1998133"/>
              <a:gd name="connsiteX47" fmla="*/ 1672167 w 5930900"/>
              <a:gd name="connsiteY47" fmla="*/ 952500 h 1998133"/>
              <a:gd name="connsiteX48" fmla="*/ 1672167 w 5930900"/>
              <a:gd name="connsiteY48" fmla="*/ 973666 h 1998133"/>
              <a:gd name="connsiteX49" fmla="*/ 1748367 w 5930900"/>
              <a:gd name="connsiteY49" fmla="*/ 973666 h 1998133"/>
              <a:gd name="connsiteX50" fmla="*/ 1748367 w 5930900"/>
              <a:gd name="connsiteY50" fmla="*/ 1003300 h 1998133"/>
              <a:gd name="connsiteX51" fmla="*/ 1871134 w 5930900"/>
              <a:gd name="connsiteY51" fmla="*/ 1003300 h 1998133"/>
              <a:gd name="connsiteX52" fmla="*/ 1871134 w 5930900"/>
              <a:gd name="connsiteY52" fmla="*/ 1003300 h 1998133"/>
              <a:gd name="connsiteX53" fmla="*/ 1926167 w 5930900"/>
              <a:gd name="connsiteY53" fmla="*/ 1003300 h 1998133"/>
              <a:gd name="connsiteX54" fmla="*/ 1926167 w 5930900"/>
              <a:gd name="connsiteY54" fmla="*/ 1058333 h 1998133"/>
              <a:gd name="connsiteX55" fmla="*/ 1955800 w 5930900"/>
              <a:gd name="connsiteY55" fmla="*/ 1058333 h 1998133"/>
              <a:gd name="connsiteX56" fmla="*/ 1955800 w 5930900"/>
              <a:gd name="connsiteY56" fmla="*/ 1079500 h 1998133"/>
              <a:gd name="connsiteX57" fmla="*/ 2040467 w 5930900"/>
              <a:gd name="connsiteY57" fmla="*/ 1079500 h 1998133"/>
              <a:gd name="connsiteX58" fmla="*/ 2040467 w 5930900"/>
              <a:gd name="connsiteY58" fmla="*/ 1109133 h 1998133"/>
              <a:gd name="connsiteX59" fmla="*/ 2112434 w 5930900"/>
              <a:gd name="connsiteY59" fmla="*/ 1109133 h 1998133"/>
              <a:gd name="connsiteX60" fmla="*/ 2112434 w 5930900"/>
              <a:gd name="connsiteY60" fmla="*/ 1126066 h 1998133"/>
              <a:gd name="connsiteX61" fmla="*/ 2222500 w 5930900"/>
              <a:gd name="connsiteY61" fmla="*/ 1126066 h 1998133"/>
              <a:gd name="connsiteX62" fmla="*/ 2222500 w 5930900"/>
              <a:gd name="connsiteY62" fmla="*/ 1147233 h 1998133"/>
              <a:gd name="connsiteX63" fmla="*/ 2298700 w 5930900"/>
              <a:gd name="connsiteY63" fmla="*/ 1147233 h 1998133"/>
              <a:gd name="connsiteX64" fmla="*/ 2298700 w 5930900"/>
              <a:gd name="connsiteY64" fmla="*/ 1176866 h 1998133"/>
              <a:gd name="connsiteX65" fmla="*/ 2408767 w 5930900"/>
              <a:gd name="connsiteY65" fmla="*/ 1176866 h 1998133"/>
              <a:gd name="connsiteX66" fmla="*/ 2408767 w 5930900"/>
              <a:gd name="connsiteY66" fmla="*/ 1185333 h 1998133"/>
              <a:gd name="connsiteX67" fmla="*/ 2552700 w 5930900"/>
              <a:gd name="connsiteY67" fmla="*/ 1185333 h 1998133"/>
              <a:gd name="connsiteX68" fmla="*/ 2552700 w 5930900"/>
              <a:gd name="connsiteY68" fmla="*/ 1219200 h 1998133"/>
              <a:gd name="connsiteX69" fmla="*/ 2590800 w 5930900"/>
              <a:gd name="connsiteY69" fmla="*/ 1219200 h 1998133"/>
              <a:gd name="connsiteX70" fmla="*/ 2590800 w 5930900"/>
              <a:gd name="connsiteY70" fmla="*/ 1299633 h 1998133"/>
              <a:gd name="connsiteX71" fmla="*/ 2641600 w 5930900"/>
              <a:gd name="connsiteY71" fmla="*/ 1299633 h 1998133"/>
              <a:gd name="connsiteX72" fmla="*/ 2641600 w 5930900"/>
              <a:gd name="connsiteY72" fmla="*/ 1325033 h 1998133"/>
              <a:gd name="connsiteX73" fmla="*/ 2717800 w 5930900"/>
              <a:gd name="connsiteY73" fmla="*/ 1325033 h 1998133"/>
              <a:gd name="connsiteX74" fmla="*/ 2717800 w 5930900"/>
              <a:gd name="connsiteY74" fmla="*/ 1346200 h 1998133"/>
              <a:gd name="connsiteX75" fmla="*/ 2870200 w 5930900"/>
              <a:gd name="connsiteY75" fmla="*/ 1346200 h 1998133"/>
              <a:gd name="connsiteX76" fmla="*/ 2878667 w 5930900"/>
              <a:gd name="connsiteY76" fmla="*/ 1354667 h 1998133"/>
              <a:gd name="connsiteX77" fmla="*/ 2963334 w 5930900"/>
              <a:gd name="connsiteY77" fmla="*/ 1354667 h 1998133"/>
              <a:gd name="connsiteX78" fmla="*/ 3107267 w 5930900"/>
              <a:gd name="connsiteY78" fmla="*/ 1354667 h 1998133"/>
              <a:gd name="connsiteX79" fmla="*/ 3107267 w 5930900"/>
              <a:gd name="connsiteY79" fmla="*/ 1397000 h 1998133"/>
              <a:gd name="connsiteX80" fmla="*/ 3183467 w 5930900"/>
              <a:gd name="connsiteY80" fmla="*/ 1397000 h 1998133"/>
              <a:gd name="connsiteX81" fmla="*/ 3183467 w 5930900"/>
              <a:gd name="connsiteY81" fmla="*/ 1418166 h 1998133"/>
              <a:gd name="connsiteX82" fmla="*/ 3225800 w 5930900"/>
              <a:gd name="connsiteY82" fmla="*/ 1418166 h 1998133"/>
              <a:gd name="connsiteX83" fmla="*/ 3225800 w 5930900"/>
              <a:gd name="connsiteY83" fmla="*/ 1439333 h 1998133"/>
              <a:gd name="connsiteX84" fmla="*/ 3289300 w 5930900"/>
              <a:gd name="connsiteY84" fmla="*/ 1439333 h 1998133"/>
              <a:gd name="connsiteX85" fmla="*/ 3289300 w 5930900"/>
              <a:gd name="connsiteY85" fmla="*/ 1485900 h 1998133"/>
              <a:gd name="connsiteX86" fmla="*/ 3357034 w 5930900"/>
              <a:gd name="connsiteY86" fmla="*/ 1485900 h 1998133"/>
              <a:gd name="connsiteX87" fmla="*/ 3357034 w 5930900"/>
              <a:gd name="connsiteY87" fmla="*/ 1515533 h 1998133"/>
              <a:gd name="connsiteX88" fmla="*/ 3403600 w 5930900"/>
              <a:gd name="connsiteY88" fmla="*/ 1515533 h 1998133"/>
              <a:gd name="connsiteX89" fmla="*/ 3403600 w 5930900"/>
              <a:gd name="connsiteY89" fmla="*/ 1540933 h 1998133"/>
              <a:gd name="connsiteX90" fmla="*/ 3441700 w 5930900"/>
              <a:gd name="connsiteY90" fmla="*/ 1540933 h 1998133"/>
              <a:gd name="connsiteX91" fmla="*/ 3441700 w 5930900"/>
              <a:gd name="connsiteY91" fmla="*/ 1570566 h 1998133"/>
              <a:gd name="connsiteX92" fmla="*/ 3594100 w 5930900"/>
              <a:gd name="connsiteY92" fmla="*/ 1570566 h 1998133"/>
              <a:gd name="connsiteX93" fmla="*/ 3594100 w 5930900"/>
              <a:gd name="connsiteY93" fmla="*/ 1600200 h 1998133"/>
              <a:gd name="connsiteX94" fmla="*/ 3691467 w 5930900"/>
              <a:gd name="connsiteY94" fmla="*/ 1600200 h 1998133"/>
              <a:gd name="connsiteX95" fmla="*/ 3822700 w 5930900"/>
              <a:gd name="connsiteY95" fmla="*/ 1600200 h 1998133"/>
              <a:gd name="connsiteX96" fmla="*/ 3826049 w 5930900"/>
              <a:gd name="connsiteY96" fmla="*/ 1655745 h 1998133"/>
              <a:gd name="connsiteX97" fmla="*/ 3966634 w 5930900"/>
              <a:gd name="connsiteY97" fmla="*/ 1625600 h 1998133"/>
              <a:gd name="connsiteX98" fmla="*/ 3966634 w 5930900"/>
              <a:gd name="connsiteY98" fmla="*/ 1684866 h 1998133"/>
              <a:gd name="connsiteX99" fmla="*/ 4008967 w 5930900"/>
              <a:gd name="connsiteY99" fmla="*/ 1684866 h 1998133"/>
              <a:gd name="connsiteX100" fmla="*/ 4008967 w 5930900"/>
              <a:gd name="connsiteY100" fmla="*/ 1769533 h 1998133"/>
              <a:gd name="connsiteX101" fmla="*/ 4512734 w 5930900"/>
              <a:gd name="connsiteY101" fmla="*/ 1769533 h 1998133"/>
              <a:gd name="connsiteX102" fmla="*/ 4512734 w 5930900"/>
              <a:gd name="connsiteY102" fmla="*/ 1866900 h 1998133"/>
              <a:gd name="connsiteX103" fmla="*/ 4969934 w 5930900"/>
              <a:gd name="connsiteY103" fmla="*/ 1866900 h 1998133"/>
              <a:gd name="connsiteX104" fmla="*/ 4969934 w 5930900"/>
              <a:gd name="connsiteY104" fmla="*/ 1998133 h 1998133"/>
              <a:gd name="connsiteX105" fmla="*/ 5930900 w 5930900"/>
              <a:gd name="connsiteY105" fmla="*/ 1998133 h 1998133"/>
              <a:gd name="connsiteX0" fmla="*/ 0 w 5930900"/>
              <a:gd name="connsiteY0" fmla="*/ 0 h 1998133"/>
              <a:gd name="connsiteX1" fmla="*/ 97367 w 5930900"/>
              <a:gd name="connsiteY1" fmla="*/ 0 h 1998133"/>
              <a:gd name="connsiteX2" fmla="*/ 84667 w 5930900"/>
              <a:gd name="connsiteY2" fmla="*/ 12700 h 1998133"/>
              <a:gd name="connsiteX3" fmla="*/ 165100 w 5930900"/>
              <a:gd name="connsiteY3" fmla="*/ 12700 h 1998133"/>
              <a:gd name="connsiteX4" fmla="*/ 165100 w 5930900"/>
              <a:gd name="connsiteY4" fmla="*/ 46566 h 1998133"/>
              <a:gd name="connsiteX5" fmla="*/ 304800 w 5930900"/>
              <a:gd name="connsiteY5" fmla="*/ 46566 h 1998133"/>
              <a:gd name="connsiteX6" fmla="*/ 304800 w 5930900"/>
              <a:gd name="connsiteY6" fmla="*/ 84666 h 1998133"/>
              <a:gd name="connsiteX7" fmla="*/ 393700 w 5930900"/>
              <a:gd name="connsiteY7" fmla="*/ 84666 h 1998133"/>
              <a:gd name="connsiteX8" fmla="*/ 393700 w 5930900"/>
              <a:gd name="connsiteY8" fmla="*/ 131233 h 1998133"/>
              <a:gd name="connsiteX9" fmla="*/ 427567 w 5930900"/>
              <a:gd name="connsiteY9" fmla="*/ 131233 h 1998133"/>
              <a:gd name="connsiteX10" fmla="*/ 427567 w 5930900"/>
              <a:gd name="connsiteY10" fmla="*/ 258233 h 1998133"/>
              <a:gd name="connsiteX11" fmla="*/ 427567 w 5930900"/>
              <a:gd name="connsiteY11" fmla="*/ 258233 h 1998133"/>
              <a:gd name="connsiteX12" fmla="*/ 452967 w 5930900"/>
              <a:gd name="connsiteY12" fmla="*/ 283633 h 1998133"/>
              <a:gd name="connsiteX13" fmla="*/ 452967 w 5930900"/>
              <a:gd name="connsiteY13" fmla="*/ 351366 h 1998133"/>
              <a:gd name="connsiteX14" fmla="*/ 512234 w 5930900"/>
              <a:gd name="connsiteY14" fmla="*/ 351366 h 1998133"/>
              <a:gd name="connsiteX15" fmla="*/ 512234 w 5930900"/>
              <a:gd name="connsiteY15" fmla="*/ 381000 h 1998133"/>
              <a:gd name="connsiteX16" fmla="*/ 571500 w 5930900"/>
              <a:gd name="connsiteY16" fmla="*/ 381000 h 1998133"/>
              <a:gd name="connsiteX17" fmla="*/ 571500 w 5930900"/>
              <a:gd name="connsiteY17" fmla="*/ 402166 h 1998133"/>
              <a:gd name="connsiteX18" fmla="*/ 647700 w 5930900"/>
              <a:gd name="connsiteY18" fmla="*/ 402166 h 1998133"/>
              <a:gd name="connsiteX19" fmla="*/ 647700 w 5930900"/>
              <a:gd name="connsiteY19" fmla="*/ 427566 h 1998133"/>
              <a:gd name="connsiteX20" fmla="*/ 698500 w 5930900"/>
              <a:gd name="connsiteY20" fmla="*/ 427566 h 1998133"/>
              <a:gd name="connsiteX21" fmla="*/ 698500 w 5930900"/>
              <a:gd name="connsiteY21" fmla="*/ 427566 h 1998133"/>
              <a:gd name="connsiteX22" fmla="*/ 698500 w 5930900"/>
              <a:gd name="connsiteY22" fmla="*/ 474133 h 1998133"/>
              <a:gd name="connsiteX23" fmla="*/ 740834 w 5930900"/>
              <a:gd name="connsiteY23" fmla="*/ 474133 h 1998133"/>
              <a:gd name="connsiteX24" fmla="*/ 787400 w 5930900"/>
              <a:gd name="connsiteY24" fmla="*/ 474133 h 1998133"/>
              <a:gd name="connsiteX25" fmla="*/ 787400 w 5930900"/>
              <a:gd name="connsiteY25" fmla="*/ 524933 h 1998133"/>
              <a:gd name="connsiteX26" fmla="*/ 859367 w 5930900"/>
              <a:gd name="connsiteY26" fmla="*/ 524933 h 1998133"/>
              <a:gd name="connsiteX27" fmla="*/ 859367 w 5930900"/>
              <a:gd name="connsiteY27" fmla="*/ 571500 h 1998133"/>
              <a:gd name="connsiteX28" fmla="*/ 859367 w 5930900"/>
              <a:gd name="connsiteY28" fmla="*/ 622300 h 1998133"/>
              <a:gd name="connsiteX29" fmla="*/ 910167 w 5930900"/>
              <a:gd name="connsiteY29" fmla="*/ 622300 h 1998133"/>
              <a:gd name="connsiteX30" fmla="*/ 910167 w 5930900"/>
              <a:gd name="connsiteY30" fmla="*/ 651933 h 1998133"/>
              <a:gd name="connsiteX31" fmla="*/ 977900 w 5930900"/>
              <a:gd name="connsiteY31" fmla="*/ 651933 h 1998133"/>
              <a:gd name="connsiteX32" fmla="*/ 977900 w 5930900"/>
              <a:gd name="connsiteY32" fmla="*/ 690033 h 1998133"/>
              <a:gd name="connsiteX33" fmla="*/ 1104900 w 5930900"/>
              <a:gd name="connsiteY33" fmla="*/ 690033 h 1998133"/>
              <a:gd name="connsiteX34" fmla="*/ 1104900 w 5930900"/>
              <a:gd name="connsiteY34" fmla="*/ 719666 h 1998133"/>
              <a:gd name="connsiteX35" fmla="*/ 1202267 w 5930900"/>
              <a:gd name="connsiteY35" fmla="*/ 719666 h 1998133"/>
              <a:gd name="connsiteX36" fmla="*/ 1202267 w 5930900"/>
              <a:gd name="connsiteY36" fmla="*/ 766233 h 1998133"/>
              <a:gd name="connsiteX37" fmla="*/ 1312334 w 5930900"/>
              <a:gd name="connsiteY37" fmla="*/ 766233 h 1998133"/>
              <a:gd name="connsiteX38" fmla="*/ 1312334 w 5930900"/>
              <a:gd name="connsiteY38" fmla="*/ 825500 h 1998133"/>
              <a:gd name="connsiteX39" fmla="*/ 1329267 w 5930900"/>
              <a:gd name="connsiteY39" fmla="*/ 842433 h 1998133"/>
              <a:gd name="connsiteX40" fmla="*/ 1337734 w 5930900"/>
              <a:gd name="connsiteY40" fmla="*/ 850900 h 1998133"/>
              <a:gd name="connsiteX41" fmla="*/ 1397000 w 5930900"/>
              <a:gd name="connsiteY41" fmla="*/ 850900 h 1998133"/>
              <a:gd name="connsiteX42" fmla="*/ 1397000 w 5930900"/>
              <a:gd name="connsiteY42" fmla="*/ 889000 h 1998133"/>
              <a:gd name="connsiteX43" fmla="*/ 1473200 w 5930900"/>
              <a:gd name="connsiteY43" fmla="*/ 889000 h 1998133"/>
              <a:gd name="connsiteX44" fmla="*/ 1473200 w 5930900"/>
              <a:gd name="connsiteY44" fmla="*/ 922866 h 1998133"/>
              <a:gd name="connsiteX45" fmla="*/ 1536700 w 5930900"/>
              <a:gd name="connsiteY45" fmla="*/ 922866 h 1998133"/>
              <a:gd name="connsiteX46" fmla="*/ 1536700 w 5930900"/>
              <a:gd name="connsiteY46" fmla="*/ 952500 h 1998133"/>
              <a:gd name="connsiteX47" fmla="*/ 1672167 w 5930900"/>
              <a:gd name="connsiteY47" fmla="*/ 952500 h 1998133"/>
              <a:gd name="connsiteX48" fmla="*/ 1672167 w 5930900"/>
              <a:gd name="connsiteY48" fmla="*/ 973666 h 1998133"/>
              <a:gd name="connsiteX49" fmla="*/ 1748367 w 5930900"/>
              <a:gd name="connsiteY49" fmla="*/ 973666 h 1998133"/>
              <a:gd name="connsiteX50" fmla="*/ 1748367 w 5930900"/>
              <a:gd name="connsiteY50" fmla="*/ 1003300 h 1998133"/>
              <a:gd name="connsiteX51" fmla="*/ 1871134 w 5930900"/>
              <a:gd name="connsiteY51" fmla="*/ 1003300 h 1998133"/>
              <a:gd name="connsiteX52" fmla="*/ 1871134 w 5930900"/>
              <a:gd name="connsiteY52" fmla="*/ 1003300 h 1998133"/>
              <a:gd name="connsiteX53" fmla="*/ 1926167 w 5930900"/>
              <a:gd name="connsiteY53" fmla="*/ 1003300 h 1998133"/>
              <a:gd name="connsiteX54" fmla="*/ 1926167 w 5930900"/>
              <a:gd name="connsiteY54" fmla="*/ 1058333 h 1998133"/>
              <a:gd name="connsiteX55" fmla="*/ 1955800 w 5930900"/>
              <a:gd name="connsiteY55" fmla="*/ 1058333 h 1998133"/>
              <a:gd name="connsiteX56" fmla="*/ 1955800 w 5930900"/>
              <a:gd name="connsiteY56" fmla="*/ 1079500 h 1998133"/>
              <a:gd name="connsiteX57" fmla="*/ 2040467 w 5930900"/>
              <a:gd name="connsiteY57" fmla="*/ 1079500 h 1998133"/>
              <a:gd name="connsiteX58" fmla="*/ 2040467 w 5930900"/>
              <a:gd name="connsiteY58" fmla="*/ 1109133 h 1998133"/>
              <a:gd name="connsiteX59" fmla="*/ 2112434 w 5930900"/>
              <a:gd name="connsiteY59" fmla="*/ 1109133 h 1998133"/>
              <a:gd name="connsiteX60" fmla="*/ 2112434 w 5930900"/>
              <a:gd name="connsiteY60" fmla="*/ 1126066 h 1998133"/>
              <a:gd name="connsiteX61" fmla="*/ 2222500 w 5930900"/>
              <a:gd name="connsiteY61" fmla="*/ 1126066 h 1998133"/>
              <a:gd name="connsiteX62" fmla="*/ 2222500 w 5930900"/>
              <a:gd name="connsiteY62" fmla="*/ 1147233 h 1998133"/>
              <a:gd name="connsiteX63" fmla="*/ 2298700 w 5930900"/>
              <a:gd name="connsiteY63" fmla="*/ 1147233 h 1998133"/>
              <a:gd name="connsiteX64" fmla="*/ 2298700 w 5930900"/>
              <a:gd name="connsiteY64" fmla="*/ 1176866 h 1998133"/>
              <a:gd name="connsiteX65" fmla="*/ 2408767 w 5930900"/>
              <a:gd name="connsiteY65" fmla="*/ 1176866 h 1998133"/>
              <a:gd name="connsiteX66" fmla="*/ 2408767 w 5930900"/>
              <a:gd name="connsiteY66" fmla="*/ 1185333 h 1998133"/>
              <a:gd name="connsiteX67" fmla="*/ 2552700 w 5930900"/>
              <a:gd name="connsiteY67" fmla="*/ 1185333 h 1998133"/>
              <a:gd name="connsiteX68" fmla="*/ 2552700 w 5930900"/>
              <a:gd name="connsiteY68" fmla="*/ 1219200 h 1998133"/>
              <a:gd name="connsiteX69" fmla="*/ 2590800 w 5930900"/>
              <a:gd name="connsiteY69" fmla="*/ 1219200 h 1998133"/>
              <a:gd name="connsiteX70" fmla="*/ 2590800 w 5930900"/>
              <a:gd name="connsiteY70" fmla="*/ 1299633 h 1998133"/>
              <a:gd name="connsiteX71" fmla="*/ 2641600 w 5930900"/>
              <a:gd name="connsiteY71" fmla="*/ 1299633 h 1998133"/>
              <a:gd name="connsiteX72" fmla="*/ 2641600 w 5930900"/>
              <a:gd name="connsiteY72" fmla="*/ 1325033 h 1998133"/>
              <a:gd name="connsiteX73" fmla="*/ 2717800 w 5930900"/>
              <a:gd name="connsiteY73" fmla="*/ 1325033 h 1998133"/>
              <a:gd name="connsiteX74" fmla="*/ 2717800 w 5930900"/>
              <a:gd name="connsiteY74" fmla="*/ 1346200 h 1998133"/>
              <a:gd name="connsiteX75" fmla="*/ 2870200 w 5930900"/>
              <a:gd name="connsiteY75" fmla="*/ 1346200 h 1998133"/>
              <a:gd name="connsiteX76" fmla="*/ 2878667 w 5930900"/>
              <a:gd name="connsiteY76" fmla="*/ 1354667 h 1998133"/>
              <a:gd name="connsiteX77" fmla="*/ 2963334 w 5930900"/>
              <a:gd name="connsiteY77" fmla="*/ 1354667 h 1998133"/>
              <a:gd name="connsiteX78" fmla="*/ 3107267 w 5930900"/>
              <a:gd name="connsiteY78" fmla="*/ 1354667 h 1998133"/>
              <a:gd name="connsiteX79" fmla="*/ 3107267 w 5930900"/>
              <a:gd name="connsiteY79" fmla="*/ 1397000 h 1998133"/>
              <a:gd name="connsiteX80" fmla="*/ 3183467 w 5930900"/>
              <a:gd name="connsiteY80" fmla="*/ 1397000 h 1998133"/>
              <a:gd name="connsiteX81" fmla="*/ 3183467 w 5930900"/>
              <a:gd name="connsiteY81" fmla="*/ 1418166 h 1998133"/>
              <a:gd name="connsiteX82" fmla="*/ 3225800 w 5930900"/>
              <a:gd name="connsiteY82" fmla="*/ 1418166 h 1998133"/>
              <a:gd name="connsiteX83" fmla="*/ 3225800 w 5930900"/>
              <a:gd name="connsiteY83" fmla="*/ 1439333 h 1998133"/>
              <a:gd name="connsiteX84" fmla="*/ 3289300 w 5930900"/>
              <a:gd name="connsiteY84" fmla="*/ 1439333 h 1998133"/>
              <a:gd name="connsiteX85" fmla="*/ 3289300 w 5930900"/>
              <a:gd name="connsiteY85" fmla="*/ 1485900 h 1998133"/>
              <a:gd name="connsiteX86" fmla="*/ 3357034 w 5930900"/>
              <a:gd name="connsiteY86" fmla="*/ 1485900 h 1998133"/>
              <a:gd name="connsiteX87" fmla="*/ 3357034 w 5930900"/>
              <a:gd name="connsiteY87" fmla="*/ 1515533 h 1998133"/>
              <a:gd name="connsiteX88" fmla="*/ 3403600 w 5930900"/>
              <a:gd name="connsiteY88" fmla="*/ 1515533 h 1998133"/>
              <a:gd name="connsiteX89" fmla="*/ 3403600 w 5930900"/>
              <a:gd name="connsiteY89" fmla="*/ 1540933 h 1998133"/>
              <a:gd name="connsiteX90" fmla="*/ 3441700 w 5930900"/>
              <a:gd name="connsiteY90" fmla="*/ 1540933 h 1998133"/>
              <a:gd name="connsiteX91" fmla="*/ 3441700 w 5930900"/>
              <a:gd name="connsiteY91" fmla="*/ 1570566 h 1998133"/>
              <a:gd name="connsiteX92" fmla="*/ 3594100 w 5930900"/>
              <a:gd name="connsiteY92" fmla="*/ 1570566 h 1998133"/>
              <a:gd name="connsiteX93" fmla="*/ 3594100 w 5930900"/>
              <a:gd name="connsiteY93" fmla="*/ 1600200 h 1998133"/>
              <a:gd name="connsiteX94" fmla="*/ 3691467 w 5930900"/>
              <a:gd name="connsiteY94" fmla="*/ 1600200 h 1998133"/>
              <a:gd name="connsiteX95" fmla="*/ 3822700 w 5930900"/>
              <a:gd name="connsiteY95" fmla="*/ 1600200 h 1998133"/>
              <a:gd name="connsiteX96" fmla="*/ 3826049 w 5930900"/>
              <a:gd name="connsiteY96" fmla="*/ 1655745 h 1998133"/>
              <a:gd name="connsiteX97" fmla="*/ 3969983 w 5930900"/>
              <a:gd name="connsiteY97" fmla="*/ 1665793 h 1998133"/>
              <a:gd name="connsiteX98" fmla="*/ 3966634 w 5930900"/>
              <a:gd name="connsiteY98" fmla="*/ 1684866 h 1998133"/>
              <a:gd name="connsiteX99" fmla="*/ 4008967 w 5930900"/>
              <a:gd name="connsiteY99" fmla="*/ 1684866 h 1998133"/>
              <a:gd name="connsiteX100" fmla="*/ 4008967 w 5930900"/>
              <a:gd name="connsiteY100" fmla="*/ 1769533 h 1998133"/>
              <a:gd name="connsiteX101" fmla="*/ 4512734 w 5930900"/>
              <a:gd name="connsiteY101" fmla="*/ 1769533 h 1998133"/>
              <a:gd name="connsiteX102" fmla="*/ 4512734 w 5930900"/>
              <a:gd name="connsiteY102" fmla="*/ 1866900 h 1998133"/>
              <a:gd name="connsiteX103" fmla="*/ 4969934 w 5930900"/>
              <a:gd name="connsiteY103" fmla="*/ 1866900 h 1998133"/>
              <a:gd name="connsiteX104" fmla="*/ 4969934 w 5930900"/>
              <a:gd name="connsiteY104" fmla="*/ 1998133 h 1998133"/>
              <a:gd name="connsiteX105" fmla="*/ 5930900 w 5930900"/>
              <a:gd name="connsiteY105" fmla="*/ 1998133 h 1998133"/>
              <a:gd name="connsiteX0" fmla="*/ 0 w 5930900"/>
              <a:gd name="connsiteY0" fmla="*/ 0 h 1998133"/>
              <a:gd name="connsiteX1" fmla="*/ 97367 w 5930900"/>
              <a:gd name="connsiteY1" fmla="*/ 0 h 1998133"/>
              <a:gd name="connsiteX2" fmla="*/ 84667 w 5930900"/>
              <a:gd name="connsiteY2" fmla="*/ 12700 h 1998133"/>
              <a:gd name="connsiteX3" fmla="*/ 165100 w 5930900"/>
              <a:gd name="connsiteY3" fmla="*/ 12700 h 1998133"/>
              <a:gd name="connsiteX4" fmla="*/ 165100 w 5930900"/>
              <a:gd name="connsiteY4" fmla="*/ 46566 h 1998133"/>
              <a:gd name="connsiteX5" fmla="*/ 304800 w 5930900"/>
              <a:gd name="connsiteY5" fmla="*/ 46566 h 1998133"/>
              <a:gd name="connsiteX6" fmla="*/ 304800 w 5930900"/>
              <a:gd name="connsiteY6" fmla="*/ 84666 h 1998133"/>
              <a:gd name="connsiteX7" fmla="*/ 393700 w 5930900"/>
              <a:gd name="connsiteY7" fmla="*/ 84666 h 1998133"/>
              <a:gd name="connsiteX8" fmla="*/ 393700 w 5930900"/>
              <a:gd name="connsiteY8" fmla="*/ 131233 h 1998133"/>
              <a:gd name="connsiteX9" fmla="*/ 427567 w 5930900"/>
              <a:gd name="connsiteY9" fmla="*/ 131233 h 1998133"/>
              <a:gd name="connsiteX10" fmla="*/ 427567 w 5930900"/>
              <a:gd name="connsiteY10" fmla="*/ 258233 h 1998133"/>
              <a:gd name="connsiteX11" fmla="*/ 427567 w 5930900"/>
              <a:gd name="connsiteY11" fmla="*/ 258233 h 1998133"/>
              <a:gd name="connsiteX12" fmla="*/ 452967 w 5930900"/>
              <a:gd name="connsiteY12" fmla="*/ 283633 h 1998133"/>
              <a:gd name="connsiteX13" fmla="*/ 452967 w 5930900"/>
              <a:gd name="connsiteY13" fmla="*/ 351366 h 1998133"/>
              <a:gd name="connsiteX14" fmla="*/ 512234 w 5930900"/>
              <a:gd name="connsiteY14" fmla="*/ 351366 h 1998133"/>
              <a:gd name="connsiteX15" fmla="*/ 512234 w 5930900"/>
              <a:gd name="connsiteY15" fmla="*/ 381000 h 1998133"/>
              <a:gd name="connsiteX16" fmla="*/ 571500 w 5930900"/>
              <a:gd name="connsiteY16" fmla="*/ 381000 h 1998133"/>
              <a:gd name="connsiteX17" fmla="*/ 571500 w 5930900"/>
              <a:gd name="connsiteY17" fmla="*/ 402166 h 1998133"/>
              <a:gd name="connsiteX18" fmla="*/ 647700 w 5930900"/>
              <a:gd name="connsiteY18" fmla="*/ 402166 h 1998133"/>
              <a:gd name="connsiteX19" fmla="*/ 647700 w 5930900"/>
              <a:gd name="connsiteY19" fmla="*/ 427566 h 1998133"/>
              <a:gd name="connsiteX20" fmla="*/ 698500 w 5930900"/>
              <a:gd name="connsiteY20" fmla="*/ 427566 h 1998133"/>
              <a:gd name="connsiteX21" fmla="*/ 698500 w 5930900"/>
              <a:gd name="connsiteY21" fmla="*/ 427566 h 1998133"/>
              <a:gd name="connsiteX22" fmla="*/ 698500 w 5930900"/>
              <a:gd name="connsiteY22" fmla="*/ 474133 h 1998133"/>
              <a:gd name="connsiteX23" fmla="*/ 740834 w 5930900"/>
              <a:gd name="connsiteY23" fmla="*/ 474133 h 1998133"/>
              <a:gd name="connsiteX24" fmla="*/ 787400 w 5930900"/>
              <a:gd name="connsiteY24" fmla="*/ 474133 h 1998133"/>
              <a:gd name="connsiteX25" fmla="*/ 787400 w 5930900"/>
              <a:gd name="connsiteY25" fmla="*/ 524933 h 1998133"/>
              <a:gd name="connsiteX26" fmla="*/ 859367 w 5930900"/>
              <a:gd name="connsiteY26" fmla="*/ 524933 h 1998133"/>
              <a:gd name="connsiteX27" fmla="*/ 859367 w 5930900"/>
              <a:gd name="connsiteY27" fmla="*/ 571500 h 1998133"/>
              <a:gd name="connsiteX28" fmla="*/ 859367 w 5930900"/>
              <a:gd name="connsiteY28" fmla="*/ 622300 h 1998133"/>
              <a:gd name="connsiteX29" fmla="*/ 910167 w 5930900"/>
              <a:gd name="connsiteY29" fmla="*/ 622300 h 1998133"/>
              <a:gd name="connsiteX30" fmla="*/ 910167 w 5930900"/>
              <a:gd name="connsiteY30" fmla="*/ 651933 h 1998133"/>
              <a:gd name="connsiteX31" fmla="*/ 977900 w 5930900"/>
              <a:gd name="connsiteY31" fmla="*/ 651933 h 1998133"/>
              <a:gd name="connsiteX32" fmla="*/ 977900 w 5930900"/>
              <a:gd name="connsiteY32" fmla="*/ 690033 h 1998133"/>
              <a:gd name="connsiteX33" fmla="*/ 1104900 w 5930900"/>
              <a:gd name="connsiteY33" fmla="*/ 690033 h 1998133"/>
              <a:gd name="connsiteX34" fmla="*/ 1104900 w 5930900"/>
              <a:gd name="connsiteY34" fmla="*/ 719666 h 1998133"/>
              <a:gd name="connsiteX35" fmla="*/ 1202267 w 5930900"/>
              <a:gd name="connsiteY35" fmla="*/ 719666 h 1998133"/>
              <a:gd name="connsiteX36" fmla="*/ 1202267 w 5930900"/>
              <a:gd name="connsiteY36" fmla="*/ 766233 h 1998133"/>
              <a:gd name="connsiteX37" fmla="*/ 1312334 w 5930900"/>
              <a:gd name="connsiteY37" fmla="*/ 766233 h 1998133"/>
              <a:gd name="connsiteX38" fmla="*/ 1312334 w 5930900"/>
              <a:gd name="connsiteY38" fmla="*/ 825500 h 1998133"/>
              <a:gd name="connsiteX39" fmla="*/ 1329267 w 5930900"/>
              <a:gd name="connsiteY39" fmla="*/ 842433 h 1998133"/>
              <a:gd name="connsiteX40" fmla="*/ 1337734 w 5930900"/>
              <a:gd name="connsiteY40" fmla="*/ 850900 h 1998133"/>
              <a:gd name="connsiteX41" fmla="*/ 1397000 w 5930900"/>
              <a:gd name="connsiteY41" fmla="*/ 850900 h 1998133"/>
              <a:gd name="connsiteX42" fmla="*/ 1397000 w 5930900"/>
              <a:gd name="connsiteY42" fmla="*/ 889000 h 1998133"/>
              <a:gd name="connsiteX43" fmla="*/ 1473200 w 5930900"/>
              <a:gd name="connsiteY43" fmla="*/ 889000 h 1998133"/>
              <a:gd name="connsiteX44" fmla="*/ 1473200 w 5930900"/>
              <a:gd name="connsiteY44" fmla="*/ 922866 h 1998133"/>
              <a:gd name="connsiteX45" fmla="*/ 1536700 w 5930900"/>
              <a:gd name="connsiteY45" fmla="*/ 922866 h 1998133"/>
              <a:gd name="connsiteX46" fmla="*/ 1536700 w 5930900"/>
              <a:gd name="connsiteY46" fmla="*/ 952500 h 1998133"/>
              <a:gd name="connsiteX47" fmla="*/ 1672167 w 5930900"/>
              <a:gd name="connsiteY47" fmla="*/ 952500 h 1998133"/>
              <a:gd name="connsiteX48" fmla="*/ 1672167 w 5930900"/>
              <a:gd name="connsiteY48" fmla="*/ 973666 h 1998133"/>
              <a:gd name="connsiteX49" fmla="*/ 1748367 w 5930900"/>
              <a:gd name="connsiteY49" fmla="*/ 973666 h 1998133"/>
              <a:gd name="connsiteX50" fmla="*/ 1748367 w 5930900"/>
              <a:gd name="connsiteY50" fmla="*/ 1003300 h 1998133"/>
              <a:gd name="connsiteX51" fmla="*/ 1871134 w 5930900"/>
              <a:gd name="connsiteY51" fmla="*/ 1003300 h 1998133"/>
              <a:gd name="connsiteX52" fmla="*/ 1871134 w 5930900"/>
              <a:gd name="connsiteY52" fmla="*/ 1003300 h 1998133"/>
              <a:gd name="connsiteX53" fmla="*/ 1926167 w 5930900"/>
              <a:gd name="connsiteY53" fmla="*/ 1003300 h 1998133"/>
              <a:gd name="connsiteX54" fmla="*/ 1926167 w 5930900"/>
              <a:gd name="connsiteY54" fmla="*/ 1058333 h 1998133"/>
              <a:gd name="connsiteX55" fmla="*/ 1955800 w 5930900"/>
              <a:gd name="connsiteY55" fmla="*/ 1058333 h 1998133"/>
              <a:gd name="connsiteX56" fmla="*/ 1955800 w 5930900"/>
              <a:gd name="connsiteY56" fmla="*/ 1079500 h 1998133"/>
              <a:gd name="connsiteX57" fmla="*/ 2040467 w 5930900"/>
              <a:gd name="connsiteY57" fmla="*/ 1079500 h 1998133"/>
              <a:gd name="connsiteX58" fmla="*/ 2040467 w 5930900"/>
              <a:gd name="connsiteY58" fmla="*/ 1109133 h 1998133"/>
              <a:gd name="connsiteX59" fmla="*/ 2112434 w 5930900"/>
              <a:gd name="connsiteY59" fmla="*/ 1109133 h 1998133"/>
              <a:gd name="connsiteX60" fmla="*/ 2112434 w 5930900"/>
              <a:gd name="connsiteY60" fmla="*/ 1126066 h 1998133"/>
              <a:gd name="connsiteX61" fmla="*/ 2222500 w 5930900"/>
              <a:gd name="connsiteY61" fmla="*/ 1126066 h 1998133"/>
              <a:gd name="connsiteX62" fmla="*/ 2222500 w 5930900"/>
              <a:gd name="connsiteY62" fmla="*/ 1147233 h 1998133"/>
              <a:gd name="connsiteX63" fmla="*/ 2298700 w 5930900"/>
              <a:gd name="connsiteY63" fmla="*/ 1147233 h 1998133"/>
              <a:gd name="connsiteX64" fmla="*/ 2298700 w 5930900"/>
              <a:gd name="connsiteY64" fmla="*/ 1176866 h 1998133"/>
              <a:gd name="connsiteX65" fmla="*/ 2408767 w 5930900"/>
              <a:gd name="connsiteY65" fmla="*/ 1176866 h 1998133"/>
              <a:gd name="connsiteX66" fmla="*/ 2408767 w 5930900"/>
              <a:gd name="connsiteY66" fmla="*/ 1185333 h 1998133"/>
              <a:gd name="connsiteX67" fmla="*/ 2552700 w 5930900"/>
              <a:gd name="connsiteY67" fmla="*/ 1185333 h 1998133"/>
              <a:gd name="connsiteX68" fmla="*/ 2552700 w 5930900"/>
              <a:gd name="connsiteY68" fmla="*/ 1219200 h 1998133"/>
              <a:gd name="connsiteX69" fmla="*/ 2590800 w 5930900"/>
              <a:gd name="connsiteY69" fmla="*/ 1219200 h 1998133"/>
              <a:gd name="connsiteX70" fmla="*/ 2590800 w 5930900"/>
              <a:gd name="connsiteY70" fmla="*/ 1299633 h 1998133"/>
              <a:gd name="connsiteX71" fmla="*/ 2641600 w 5930900"/>
              <a:gd name="connsiteY71" fmla="*/ 1299633 h 1998133"/>
              <a:gd name="connsiteX72" fmla="*/ 2641600 w 5930900"/>
              <a:gd name="connsiteY72" fmla="*/ 1325033 h 1998133"/>
              <a:gd name="connsiteX73" fmla="*/ 2717800 w 5930900"/>
              <a:gd name="connsiteY73" fmla="*/ 1325033 h 1998133"/>
              <a:gd name="connsiteX74" fmla="*/ 2717800 w 5930900"/>
              <a:gd name="connsiteY74" fmla="*/ 1346200 h 1998133"/>
              <a:gd name="connsiteX75" fmla="*/ 2870200 w 5930900"/>
              <a:gd name="connsiteY75" fmla="*/ 1346200 h 1998133"/>
              <a:gd name="connsiteX76" fmla="*/ 2878667 w 5930900"/>
              <a:gd name="connsiteY76" fmla="*/ 1354667 h 1998133"/>
              <a:gd name="connsiteX77" fmla="*/ 2963334 w 5930900"/>
              <a:gd name="connsiteY77" fmla="*/ 1354667 h 1998133"/>
              <a:gd name="connsiteX78" fmla="*/ 3107267 w 5930900"/>
              <a:gd name="connsiteY78" fmla="*/ 1354667 h 1998133"/>
              <a:gd name="connsiteX79" fmla="*/ 3107267 w 5930900"/>
              <a:gd name="connsiteY79" fmla="*/ 1397000 h 1998133"/>
              <a:gd name="connsiteX80" fmla="*/ 3183467 w 5930900"/>
              <a:gd name="connsiteY80" fmla="*/ 1397000 h 1998133"/>
              <a:gd name="connsiteX81" fmla="*/ 3183467 w 5930900"/>
              <a:gd name="connsiteY81" fmla="*/ 1418166 h 1998133"/>
              <a:gd name="connsiteX82" fmla="*/ 3225800 w 5930900"/>
              <a:gd name="connsiteY82" fmla="*/ 1418166 h 1998133"/>
              <a:gd name="connsiteX83" fmla="*/ 3225800 w 5930900"/>
              <a:gd name="connsiteY83" fmla="*/ 1439333 h 1998133"/>
              <a:gd name="connsiteX84" fmla="*/ 3289300 w 5930900"/>
              <a:gd name="connsiteY84" fmla="*/ 1439333 h 1998133"/>
              <a:gd name="connsiteX85" fmla="*/ 3289300 w 5930900"/>
              <a:gd name="connsiteY85" fmla="*/ 1485900 h 1998133"/>
              <a:gd name="connsiteX86" fmla="*/ 3357034 w 5930900"/>
              <a:gd name="connsiteY86" fmla="*/ 1485900 h 1998133"/>
              <a:gd name="connsiteX87" fmla="*/ 3357034 w 5930900"/>
              <a:gd name="connsiteY87" fmla="*/ 1515533 h 1998133"/>
              <a:gd name="connsiteX88" fmla="*/ 3403600 w 5930900"/>
              <a:gd name="connsiteY88" fmla="*/ 1515533 h 1998133"/>
              <a:gd name="connsiteX89" fmla="*/ 3403600 w 5930900"/>
              <a:gd name="connsiteY89" fmla="*/ 1540933 h 1998133"/>
              <a:gd name="connsiteX90" fmla="*/ 3441700 w 5930900"/>
              <a:gd name="connsiteY90" fmla="*/ 1540933 h 1998133"/>
              <a:gd name="connsiteX91" fmla="*/ 3441700 w 5930900"/>
              <a:gd name="connsiteY91" fmla="*/ 1570566 h 1998133"/>
              <a:gd name="connsiteX92" fmla="*/ 3594100 w 5930900"/>
              <a:gd name="connsiteY92" fmla="*/ 1570566 h 1998133"/>
              <a:gd name="connsiteX93" fmla="*/ 3594100 w 5930900"/>
              <a:gd name="connsiteY93" fmla="*/ 1600200 h 1998133"/>
              <a:gd name="connsiteX94" fmla="*/ 3691467 w 5930900"/>
              <a:gd name="connsiteY94" fmla="*/ 1600200 h 1998133"/>
              <a:gd name="connsiteX95" fmla="*/ 3822700 w 5930900"/>
              <a:gd name="connsiteY95" fmla="*/ 1600200 h 1998133"/>
              <a:gd name="connsiteX96" fmla="*/ 3826049 w 5930900"/>
              <a:gd name="connsiteY96" fmla="*/ 1655745 h 1998133"/>
              <a:gd name="connsiteX97" fmla="*/ 3969983 w 5930900"/>
              <a:gd name="connsiteY97" fmla="*/ 1665793 h 1998133"/>
              <a:gd name="connsiteX98" fmla="*/ 3976682 w 5930900"/>
              <a:gd name="connsiteY98" fmla="*/ 1654721 h 1998133"/>
              <a:gd name="connsiteX99" fmla="*/ 4008967 w 5930900"/>
              <a:gd name="connsiteY99" fmla="*/ 1684866 h 1998133"/>
              <a:gd name="connsiteX100" fmla="*/ 4008967 w 5930900"/>
              <a:gd name="connsiteY100" fmla="*/ 1769533 h 1998133"/>
              <a:gd name="connsiteX101" fmla="*/ 4512734 w 5930900"/>
              <a:gd name="connsiteY101" fmla="*/ 1769533 h 1998133"/>
              <a:gd name="connsiteX102" fmla="*/ 4512734 w 5930900"/>
              <a:gd name="connsiteY102" fmla="*/ 1866900 h 1998133"/>
              <a:gd name="connsiteX103" fmla="*/ 4969934 w 5930900"/>
              <a:gd name="connsiteY103" fmla="*/ 1866900 h 1998133"/>
              <a:gd name="connsiteX104" fmla="*/ 4969934 w 5930900"/>
              <a:gd name="connsiteY104" fmla="*/ 1998133 h 1998133"/>
              <a:gd name="connsiteX105" fmla="*/ 5930900 w 5930900"/>
              <a:gd name="connsiteY105" fmla="*/ 1998133 h 1998133"/>
              <a:gd name="connsiteX0" fmla="*/ 0 w 5930900"/>
              <a:gd name="connsiteY0" fmla="*/ 0 h 1998133"/>
              <a:gd name="connsiteX1" fmla="*/ 97367 w 5930900"/>
              <a:gd name="connsiteY1" fmla="*/ 0 h 1998133"/>
              <a:gd name="connsiteX2" fmla="*/ 84667 w 5930900"/>
              <a:gd name="connsiteY2" fmla="*/ 12700 h 1998133"/>
              <a:gd name="connsiteX3" fmla="*/ 165100 w 5930900"/>
              <a:gd name="connsiteY3" fmla="*/ 12700 h 1998133"/>
              <a:gd name="connsiteX4" fmla="*/ 165100 w 5930900"/>
              <a:gd name="connsiteY4" fmla="*/ 46566 h 1998133"/>
              <a:gd name="connsiteX5" fmla="*/ 304800 w 5930900"/>
              <a:gd name="connsiteY5" fmla="*/ 46566 h 1998133"/>
              <a:gd name="connsiteX6" fmla="*/ 304800 w 5930900"/>
              <a:gd name="connsiteY6" fmla="*/ 84666 h 1998133"/>
              <a:gd name="connsiteX7" fmla="*/ 393700 w 5930900"/>
              <a:gd name="connsiteY7" fmla="*/ 84666 h 1998133"/>
              <a:gd name="connsiteX8" fmla="*/ 393700 w 5930900"/>
              <a:gd name="connsiteY8" fmla="*/ 131233 h 1998133"/>
              <a:gd name="connsiteX9" fmla="*/ 427567 w 5930900"/>
              <a:gd name="connsiteY9" fmla="*/ 131233 h 1998133"/>
              <a:gd name="connsiteX10" fmla="*/ 427567 w 5930900"/>
              <a:gd name="connsiteY10" fmla="*/ 258233 h 1998133"/>
              <a:gd name="connsiteX11" fmla="*/ 427567 w 5930900"/>
              <a:gd name="connsiteY11" fmla="*/ 258233 h 1998133"/>
              <a:gd name="connsiteX12" fmla="*/ 452967 w 5930900"/>
              <a:gd name="connsiteY12" fmla="*/ 283633 h 1998133"/>
              <a:gd name="connsiteX13" fmla="*/ 452967 w 5930900"/>
              <a:gd name="connsiteY13" fmla="*/ 351366 h 1998133"/>
              <a:gd name="connsiteX14" fmla="*/ 512234 w 5930900"/>
              <a:gd name="connsiteY14" fmla="*/ 351366 h 1998133"/>
              <a:gd name="connsiteX15" fmla="*/ 512234 w 5930900"/>
              <a:gd name="connsiteY15" fmla="*/ 381000 h 1998133"/>
              <a:gd name="connsiteX16" fmla="*/ 571500 w 5930900"/>
              <a:gd name="connsiteY16" fmla="*/ 381000 h 1998133"/>
              <a:gd name="connsiteX17" fmla="*/ 571500 w 5930900"/>
              <a:gd name="connsiteY17" fmla="*/ 402166 h 1998133"/>
              <a:gd name="connsiteX18" fmla="*/ 647700 w 5930900"/>
              <a:gd name="connsiteY18" fmla="*/ 402166 h 1998133"/>
              <a:gd name="connsiteX19" fmla="*/ 647700 w 5930900"/>
              <a:gd name="connsiteY19" fmla="*/ 427566 h 1998133"/>
              <a:gd name="connsiteX20" fmla="*/ 698500 w 5930900"/>
              <a:gd name="connsiteY20" fmla="*/ 427566 h 1998133"/>
              <a:gd name="connsiteX21" fmla="*/ 698500 w 5930900"/>
              <a:gd name="connsiteY21" fmla="*/ 427566 h 1998133"/>
              <a:gd name="connsiteX22" fmla="*/ 698500 w 5930900"/>
              <a:gd name="connsiteY22" fmla="*/ 474133 h 1998133"/>
              <a:gd name="connsiteX23" fmla="*/ 740834 w 5930900"/>
              <a:gd name="connsiteY23" fmla="*/ 474133 h 1998133"/>
              <a:gd name="connsiteX24" fmla="*/ 787400 w 5930900"/>
              <a:gd name="connsiteY24" fmla="*/ 474133 h 1998133"/>
              <a:gd name="connsiteX25" fmla="*/ 787400 w 5930900"/>
              <a:gd name="connsiteY25" fmla="*/ 524933 h 1998133"/>
              <a:gd name="connsiteX26" fmla="*/ 859367 w 5930900"/>
              <a:gd name="connsiteY26" fmla="*/ 524933 h 1998133"/>
              <a:gd name="connsiteX27" fmla="*/ 859367 w 5930900"/>
              <a:gd name="connsiteY27" fmla="*/ 571500 h 1998133"/>
              <a:gd name="connsiteX28" fmla="*/ 859367 w 5930900"/>
              <a:gd name="connsiteY28" fmla="*/ 622300 h 1998133"/>
              <a:gd name="connsiteX29" fmla="*/ 910167 w 5930900"/>
              <a:gd name="connsiteY29" fmla="*/ 622300 h 1998133"/>
              <a:gd name="connsiteX30" fmla="*/ 910167 w 5930900"/>
              <a:gd name="connsiteY30" fmla="*/ 651933 h 1998133"/>
              <a:gd name="connsiteX31" fmla="*/ 977900 w 5930900"/>
              <a:gd name="connsiteY31" fmla="*/ 651933 h 1998133"/>
              <a:gd name="connsiteX32" fmla="*/ 977900 w 5930900"/>
              <a:gd name="connsiteY32" fmla="*/ 690033 h 1998133"/>
              <a:gd name="connsiteX33" fmla="*/ 1104900 w 5930900"/>
              <a:gd name="connsiteY33" fmla="*/ 690033 h 1998133"/>
              <a:gd name="connsiteX34" fmla="*/ 1104900 w 5930900"/>
              <a:gd name="connsiteY34" fmla="*/ 719666 h 1998133"/>
              <a:gd name="connsiteX35" fmla="*/ 1202267 w 5930900"/>
              <a:gd name="connsiteY35" fmla="*/ 719666 h 1998133"/>
              <a:gd name="connsiteX36" fmla="*/ 1202267 w 5930900"/>
              <a:gd name="connsiteY36" fmla="*/ 766233 h 1998133"/>
              <a:gd name="connsiteX37" fmla="*/ 1312334 w 5930900"/>
              <a:gd name="connsiteY37" fmla="*/ 766233 h 1998133"/>
              <a:gd name="connsiteX38" fmla="*/ 1312334 w 5930900"/>
              <a:gd name="connsiteY38" fmla="*/ 825500 h 1998133"/>
              <a:gd name="connsiteX39" fmla="*/ 1329267 w 5930900"/>
              <a:gd name="connsiteY39" fmla="*/ 842433 h 1998133"/>
              <a:gd name="connsiteX40" fmla="*/ 1337734 w 5930900"/>
              <a:gd name="connsiteY40" fmla="*/ 850900 h 1998133"/>
              <a:gd name="connsiteX41" fmla="*/ 1397000 w 5930900"/>
              <a:gd name="connsiteY41" fmla="*/ 850900 h 1998133"/>
              <a:gd name="connsiteX42" fmla="*/ 1397000 w 5930900"/>
              <a:gd name="connsiteY42" fmla="*/ 889000 h 1998133"/>
              <a:gd name="connsiteX43" fmla="*/ 1473200 w 5930900"/>
              <a:gd name="connsiteY43" fmla="*/ 889000 h 1998133"/>
              <a:gd name="connsiteX44" fmla="*/ 1473200 w 5930900"/>
              <a:gd name="connsiteY44" fmla="*/ 922866 h 1998133"/>
              <a:gd name="connsiteX45" fmla="*/ 1536700 w 5930900"/>
              <a:gd name="connsiteY45" fmla="*/ 922866 h 1998133"/>
              <a:gd name="connsiteX46" fmla="*/ 1536700 w 5930900"/>
              <a:gd name="connsiteY46" fmla="*/ 952500 h 1998133"/>
              <a:gd name="connsiteX47" fmla="*/ 1672167 w 5930900"/>
              <a:gd name="connsiteY47" fmla="*/ 952500 h 1998133"/>
              <a:gd name="connsiteX48" fmla="*/ 1672167 w 5930900"/>
              <a:gd name="connsiteY48" fmla="*/ 973666 h 1998133"/>
              <a:gd name="connsiteX49" fmla="*/ 1748367 w 5930900"/>
              <a:gd name="connsiteY49" fmla="*/ 973666 h 1998133"/>
              <a:gd name="connsiteX50" fmla="*/ 1748367 w 5930900"/>
              <a:gd name="connsiteY50" fmla="*/ 1003300 h 1998133"/>
              <a:gd name="connsiteX51" fmla="*/ 1871134 w 5930900"/>
              <a:gd name="connsiteY51" fmla="*/ 1003300 h 1998133"/>
              <a:gd name="connsiteX52" fmla="*/ 1871134 w 5930900"/>
              <a:gd name="connsiteY52" fmla="*/ 1003300 h 1998133"/>
              <a:gd name="connsiteX53" fmla="*/ 1926167 w 5930900"/>
              <a:gd name="connsiteY53" fmla="*/ 1003300 h 1998133"/>
              <a:gd name="connsiteX54" fmla="*/ 1926167 w 5930900"/>
              <a:gd name="connsiteY54" fmla="*/ 1058333 h 1998133"/>
              <a:gd name="connsiteX55" fmla="*/ 1955800 w 5930900"/>
              <a:gd name="connsiteY55" fmla="*/ 1058333 h 1998133"/>
              <a:gd name="connsiteX56" fmla="*/ 1955800 w 5930900"/>
              <a:gd name="connsiteY56" fmla="*/ 1079500 h 1998133"/>
              <a:gd name="connsiteX57" fmla="*/ 2040467 w 5930900"/>
              <a:gd name="connsiteY57" fmla="*/ 1079500 h 1998133"/>
              <a:gd name="connsiteX58" fmla="*/ 2040467 w 5930900"/>
              <a:gd name="connsiteY58" fmla="*/ 1109133 h 1998133"/>
              <a:gd name="connsiteX59" fmla="*/ 2112434 w 5930900"/>
              <a:gd name="connsiteY59" fmla="*/ 1109133 h 1998133"/>
              <a:gd name="connsiteX60" fmla="*/ 2112434 w 5930900"/>
              <a:gd name="connsiteY60" fmla="*/ 1126066 h 1998133"/>
              <a:gd name="connsiteX61" fmla="*/ 2222500 w 5930900"/>
              <a:gd name="connsiteY61" fmla="*/ 1126066 h 1998133"/>
              <a:gd name="connsiteX62" fmla="*/ 2222500 w 5930900"/>
              <a:gd name="connsiteY62" fmla="*/ 1147233 h 1998133"/>
              <a:gd name="connsiteX63" fmla="*/ 2298700 w 5930900"/>
              <a:gd name="connsiteY63" fmla="*/ 1147233 h 1998133"/>
              <a:gd name="connsiteX64" fmla="*/ 2298700 w 5930900"/>
              <a:gd name="connsiteY64" fmla="*/ 1176866 h 1998133"/>
              <a:gd name="connsiteX65" fmla="*/ 2408767 w 5930900"/>
              <a:gd name="connsiteY65" fmla="*/ 1176866 h 1998133"/>
              <a:gd name="connsiteX66" fmla="*/ 2408767 w 5930900"/>
              <a:gd name="connsiteY66" fmla="*/ 1185333 h 1998133"/>
              <a:gd name="connsiteX67" fmla="*/ 2552700 w 5930900"/>
              <a:gd name="connsiteY67" fmla="*/ 1185333 h 1998133"/>
              <a:gd name="connsiteX68" fmla="*/ 2552700 w 5930900"/>
              <a:gd name="connsiteY68" fmla="*/ 1219200 h 1998133"/>
              <a:gd name="connsiteX69" fmla="*/ 2590800 w 5930900"/>
              <a:gd name="connsiteY69" fmla="*/ 1219200 h 1998133"/>
              <a:gd name="connsiteX70" fmla="*/ 2590800 w 5930900"/>
              <a:gd name="connsiteY70" fmla="*/ 1299633 h 1998133"/>
              <a:gd name="connsiteX71" fmla="*/ 2641600 w 5930900"/>
              <a:gd name="connsiteY71" fmla="*/ 1299633 h 1998133"/>
              <a:gd name="connsiteX72" fmla="*/ 2641600 w 5930900"/>
              <a:gd name="connsiteY72" fmla="*/ 1325033 h 1998133"/>
              <a:gd name="connsiteX73" fmla="*/ 2717800 w 5930900"/>
              <a:gd name="connsiteY73" fmla="*/ 1325033 h 1998133"/>
              <a:gd name="connsiteX74" fmla="*/ 2717800 w 5930900"/>
              <a:gd name="connsiteY74" fmla="*/ 1346200 h 1998133"/>
              <a:gd name="connsiteX75" fmla="*/ 2870200 w 5930900"/>
              <a:gd name="connsiteY75" fmla="*/ 1346200 h 1998133"/>
              <a:gd name="connsiteX76" fmla="*/ 2878667 w 5930900"/>
              <a:gd name="connsiteY76" fmla="*/ 1354667 h 1998133"/>
              <a:gd name="connsiteX77" fmla="*/ 2963334 w 5930900"/>
              <a:gd name="connsiteY77" fmla="*/ 1354667 h 1998133"/>
              <a:gd name="connsiteX78" fmla="*/ 3107267 w 5930900"/>
              <a:gd name="connsiteY78" fmla="*/ 1354667 h 1998133"/>
              <a:gd name="connsiteX79" fmla="*/ 3107267 w 5930900"/>
              <a:gd name="connsiteY79" fmla="*/ 1397000 h 1998133"/>
              <a:gd name="connsiteX80" fmla="*/ 3183467 w 5930900"/>
              <a:gd name="connsiteY80" fmla="*/ 1397000 h 1998133"/>
              <a:gd name="connsiteX81" fmla="*/ 3183467 w 5930900"/>
              <a:gd name="connsiteY81" fmla="*/ 1418166 h 1998133"/>
              <a:gd name="connsiteX82" fmla="*/ 3225800 w 5930900"/>
              <a:gd name="connsiteY82" fmla="*/ 1418166 h 1998133"/>
              <a:gd name="connsiteX83" fmla="*/ 3225800 w 5930900"/>
              <a:gd name="connsiteY83" fmla="*/ 1439333 h 1998133"/>
              <a:gd name="connsiteX84" fmla="*/ 3289300 w 5930900"/>
              <a:gd name="connsiteY84" fmla="*/ 1439333 h 1998133"/>
              <a:gd name="connsiteX85" fmla="*/ 3289300 w 5930900"/>
              <a:gd name="connsiteY85" fmla="*/ 1485900 h 1998133"/>
              <a:gd name="connsiteX86" fmla="*/ 3357034 w 5930900"/>
              <a:gd name="connsiteY86" fmla="*/ 1485900 h 1998133"/>
              <a:gd name="connsiteX87" fmla="*/ 3357034 w 5930900"/>
              <a:gd name="connsiteY87" fmla="*/ 1515533 h 1998133"/>
              <a:gd name="connsiteX88" fmla="*/ 3403600 w 5930900"/>
              <a:gd name="connsiteY88" fmla="*/ 1515533 h 1998133"/>
              <a:gd name="connsiteX89" fmla="*/ 3403600 w 5930900"/>
              <a:gd name="connsiteY89" fmla="*/ 1540933 h 1998133"/>
              <a:gd name="connsiteX90" fmla="*/ 3441700 w 5930900"/>
              <a:gd name="connsiteY90" fmla="*/ 1540933 h 1998133"/>
              <a:gd name="connsiteX91" fmla="*/ 3441700 w 5930900"/>
              <a:gd name="connsiteY91" fmla="*/ 1570566 h 1998133"/>
              <a:gd name="connsiteX92" fmla="*/ 3594100 w 5930900"/>
              <a:gd name="connsiteY92" fmla="*/ 1570566 h 1998133"/>
              <a:gd name="connsiteX93" fmla="*/ 3594100 w 5930900"/>
              <a:gd name="connsiteY93" fmla="*/ 1600200 h 1998133"/>
              <a:gd name="connsiteX94" fmla="*/ 3691467 w 5930900"/>
              <a:gd name="connsiteY94" fmla="*/ 1600200 h 1998133"/>
              <a:gd name="connsiteX95" fmla="*/ 3822700 w 5930900"/>
              <a:gd name="connsiteY95" fmla="*/ 1600200 h 1998133"/>
              <a:gd name="connsiteX96" fmla="*/ 3826049 w 5930900"/>
              <a:gd name="connsiteY96" fmla="*/ 1655745 h 1998133"/>
              <a:gd name="connsiteX97" fmla="*/ 3969983 w 5930900"/>
              <a:gd name="connsiteY97" fmla="*/ 1665793 h 1998133"/>
              <a:gd name="connsiteX98" fmla="*/ 3976682 w 5930900"/>
              <a:gd name="connsiteY98" fmla="*/ 1631275 h 1998133"/>
              <a:gd name="connsiteX99" fmla="*/ 4008967 w 5930900"/>
              <a:gd name="connsiteY99" fmla="*/ 1684866 h 1998133"/>
              <a:gd name="connsiteX100" fmla="*/ 4008967 w 5930900"/>
              <a:gd name="connsiteY100" fmla="*/ 1769533 h 1998133"/>
              <a:gd name="connsiteX101" fmla="*/ 4512734 w 5930900"/>
              <a:gd name="connsiteY101" fmla="*/ 1769533 h 1998133"/>
              <a:gd name="connsiteX102" fmla="*/ 4512734 w 5930900"/>
              <a:gd name="connsiteY102" fmla="*/ 1866900 h 1998133"/>
              <a:gd name="connsiteX103" fmla="*/ 4969934 w 5930900"/>
              <a:gd name="connsiteY103" fmla="*/ 1866900 h 1998133"/>
              <a:gd name="connsiteX104" fmla="*/ 4969934 w 5930900"/>
              <a:gd name="connsiteY104" fmla="*/ 1998133 h 1998133"/>
              <a:gd name="connsiteX105" fmla="*/ 5930900 w 5930900"/>
              <a:gd name="connsiteY105" fmla="*/ 1998133 h 1998133"/>
              <a:gd name="connsiteX0" fmla="*/ 0 w 5930900"/>
              <a:gd name="connsiteY0" fmla="*/ 0 h 1998133"/>
              <a:gd name="connsiteX1" fmla="*/ 97367 w 5930900"/>
              <a:gd name="connsiteY1" fmla="*/ 0 h 1998133"/>
              <a:gd name="connsiteX2" fmla="*/ 84667 w 5930900"/>
              <a:gd name="connsiteY2" fmla="*/ 12700 h 1998133"/>
              <a:gd name="connsiteX3" fmla="*/ 165100 w 5930900"/>
              <a:gd name="connsiteY3" fmla="*/ 12700 h 1998133"/>
              <a:gd name="connsiteX4" fmla="*/ 165100 w 5930900"/>
              <a:gd name="connsiteY4" fmla="*/ 46566 h 1998133"/>
              <a:gd name="connsiteX5" fmla="*/ 304800 w 5930900"/>
              <a:gd name="connsiteY5" fmla="*/ 46566 h 1998133"/>
              <a:gd name="connsiteX6" fmla="*/ 304800 w 5930900"/>
              <a:gd name="connsiteY6" fmla="*/ 84666 h 1998133"/>
              <a:gd name="connsiteX7" fmla="*/ 393700 w 5930900"/>
              <a:gd name="connsiteY7" fmla="*/ 84666 h 1998133"/>
              <a:gd name="connsiteX8" fmla="*/ 393700 w 5930900"/>
              <a:gd name="connsiteY8" fmla="*/ 131233 h 1998133"/>
              <a:gd name="connsiteX9" fmla="*/ 427567 w 5930900"/>
              <a:gd name="connsiteY9" fmla="*/ 131233 h 1998133"/>
              <a:gd name="connsiteX10" fmla="*/ 427567 w 5930900"/>
              <a:gd name="connsiteY10" fmla="*/ 258233 h 1998133"/>
              <a:gd name="connsiteX11" fmla="*/ 427567 w 5930900"/>
              <a:gd name="connsiteY11" fmla="*/ 258233 h 1998133"/>
              <a:gd name="connsiteX12" fmla="*/ 452967 w 5930900"/>
              <a:gd name="connsiteY12" fmla="*/ 283633 h 1998133"/>
              <a:gd name="connsiteX13" fmla="*/ 452967 w 5930900"/>
              <a:gd name="connsiteY13" fmla="*/ 351366 h 1998133"/>
              <a:gd name="connsiteX14" fmla="*/ 512234 w 5930900"/>
              <a:gd name="connsiteY14" fmla="*/ 351366 h 1998133"/>
              <a:gd name="connsiteX15" fmla="*/ 512234 w 5930900"/>
              <a:gd name="connsiteY15" fmla="*/ 381000 h 1998133"/>
              <a:gd name="connsiteX16" fmla="*/ 571500 w 5930900"/>
              <a:gd name="connsiteY16" fmla="*/ 381000 h 1998133"/>
              <a:gd name="connsiteX17" fmla="*/ 571500 w 5930900"/>
              <a:gd name="connsiteY17" fmla="*/ 402166 h 1998133"/>
              <a:gd name="connsiteX18" fmla="*/ 647700 w 5930900"/>
              <a:gd name="connsiteY18" fmla="*/ 402166 h 1998133"/>
              <a:gd name="connsiteX19" fmla="*/ 647700 w 5930900"/>
              <a:gd name="connsiteY19" fmla="*/ 427566 h 1998133"/>
              <a:gd name="connsiteX20" fmla="*/ 698500 w 5930900"/>
              <a:gd name="connsiteY20" fmla="*/ 427566 h 1998133"/>
              <a:gd name="connsiteX21" fmla="*/ 698500 w 5930900"/>
              <a:gd name="connsiteY21" fmla="*/ 427566 h 1998133"/>
              <a:gd name="connsiteX22" fmla="*/ 698500 w 5930900"/>
              <a:gd name="connsiteY22" fmla="*/ 474133 h 1998133"/>
              <a:gd name="connsiteX23" fmla="*/ 740834 w 5930900"/>
              <a:gd name="connsiteY23" fmla="*/ 474133 h 1998133"/>
              <a:gd name="connsiteX24" fmla="*/ 787400 w 5930900"/>
              <a:gd name="connsiteY24" fmla="*/ 474133 h 1998133"/>
              <a:gd name="connsiteX25" fmla="*/ 787400 w 5930900"/>
              <a:gd name="connsiteY25" fmla="*/ 524933 h 1998133"/>
              <a:gd name="connsiteX26" fmla="*/ 859367 w 5930900"/>
              <a:gd name="connsiteY26" fmla="*/ 524933 h 1998133"/>
              <a:gd name="connsiteX27" fmla="*/ 859367 w 5930900"/>
              <a:gd name="connsiteY27" fmla="*/ 571500 h 1998133"/>
              <a:gd name="connsiteX28" fmla="*/ 859367 w 5930900"/>
              <a:gd name="connsiteY28" fmla="*/ 622300 h 1998133"/>
              <a:gd name="connsiteX29" fmla="*/ 910167 w 5930900"/>
              <a:gd name="connsiteY29" fmla="*/ 622300 h 1998133"/>
              <a:gd name="connsiteX30" fmla="*/ 910167 w 5930900"/>
              <a:gd name="connsiteY30" fmla="*/ 651933 h 1998133"/>
              <a:gd name="connsiteX31" fmla="*/ 977900 w 5930900"/>
              <a:gd name="connsiteY31" fmla="*/ 651933 h 1998133"/>
              <a:gd name="connsiteX32" fmla="*/ 977900 w 5930900"/>
              <a:gd name="connsiteY32" fmla="*/ 690033 h 1998133"/>
              <a:gd name="connsiteX33" fmla="*/ 1104900 w 5930900"/>
              <a:gd name="connsiteY33" fmla="*/ 690033 h 1998133"/>
              <a:gd name="connsiteX34" fmla="*/ 1104900 w 5930900"/>
              <a:gd name="connsiteY34" fmla="*/ 719666 h 1998133"/>
              <a:gd name="connsiteX35" fmla="*/ 1202267 w 5930900"/>
              <a:gd name="connsiteY35" fmla="*/ 719666 h 1998133"/>
              <a:gd name="connsiteX36" fmla="*/ 1202267 w 5930900"/>
              <a:gd name="connsiteY36" fmla="*/ 766233 h 1998133"/>
              <a:gd name="connsiteX37" fmla="*/ 1312334 w 5930900"/>
              <a:gd name="connsiteY37" fmla="*/ 766233 h 1998133"/>
              <a:gd name="connsiteX38" fmla="*/ 1312334 w 5930900"/>
              <a:gd name="connsiteY38" fmla="*/ 825500 h 1998133"/>
              <a:gd name="connsiteX39" fmla="*/ 1329267 w 5930900"/>
              <a:gd name="connsiteY39" fmla="*/ 842433 h 1998133"/>
              <a:gd name="connsiteX40" fmla="*/ 1337734 w 5930900"/>
              <a:gd name="connsiteY40" fmla="*/ 850900 h 1998133"/>
              <a:gd name="connsiteX41" fmla="*/ 1397000 w 5930900"/>
              <a:gd name="connsiteY41" fmla="*/ 850900 h 1998133"/>
              <a:gd name="connsiteX42" fmla="*/ 1397000 w 5930900"/>
              <a:gd name="connsiteY42" fmla="*/ 889000 h 1998133"/>
              <a:gd name="connsiteX43" fmla="*/ 1473200 w 5930900"/>
              <a:gd name="connsiteY43" fmla="*/ 889000 h 1998133"/>
              <a:gd name="connsiteX44" fmla="*/ 1473200 w 5930900"/>
              <a:gd name="connsiteY44" fmla="*/ 922866 h 1998133"/>
              <a:gd name="connsiteX45" fmla="*/ 1536700 w 5930900"/>
              <a:gd name="connsiteY45" fmla="*/ 922866 h 1998133"/>
              <a:gd name="connsiteX46" fmla="*/ 1536700 w 5930900"/>
              <a:gd name="connsiteY46" fmla="*/ 952500 h 1998133"/>
              <a:gd name="connsiteX47" fmla="*/ 1672167 w 5930900"/>
              <a:gd name="connsiteY47" fmla="*/ 952500 h 1998133"/>
              <a:gd name="connsiteX48" fmla="*/ 1672167 w 5930900"/>
              <a:gd name="connsiteY48" fmla="*/ 973666 h 1998133"/>
              <a:gd name="connsiteX49" fmla="*/ 1748367 w 5930900"/>
              <a:gd name="connsiteY49" fmla="*/ 973666 h 1998133"/>
              <a:gd name="connsiteX50" fmla="*/ 1748367 w 5930900"/>
              <a:gd name="connsiteY50" fmla="*/ 1003300 h 1998133"/>
              <a:gd name="connsiteX51" fmla="*/ 1871134 w 5930900"/>
              <a:gd name="connsiteY51" fmla="*/ 1003300 h 1998133"/>
              <a:gd name="connsiteX52" fmla="*/ 1871134 w 5930900"/>
              <a:gd name="connsiteY52" fmla="*/ 1003300 h 1998133"/>
              <a:gd name="connsiteX53" fmla="*/ 1926167 w 5930900"/>
              <a:gd name="connsiteY53" fmla="*/ 1003300 h 1998133"/>
              <a:gd name="connsiteX54" fmla="*/ 1926167 w 5930900"/>
              <a:gd name="connsiteY54" fmla="*/ 1058333 h 1998133"/>
              <a:gd name="connsiteX55" fmla="*/ 1955800 w 5930900"/>
              <a:gd name="connsiteY55" fmla="*/ 1058333 h 1998133"/>
              <a:gd name="connsiteX56" fmla="*/ 1955800 w 5930900"/>
              <a:gd name="connsiteY56" fmla="*/ 1079500 h 1998133"/>
              <a:gd name="connsiteX57" fmla="*/ 2040467 w 5930900"/>
              <a:gd name="connsiteY57" fmla="*/ 1079500 h 1998133"/>
              <a:gd name="connsiteX58" fmla="*/ 2040467 w 5930900"/>
              <a:gd name="connsiteY58" fmla="*/ 1109133 h 1998133"/>
              <a:gd name="connsiteX59" fmla="*/ 2112434 w 5930900"/>
              <a:gd name="connsiteY59" fmla="*/ 1109133 h 1998133"/>
              <a:gd name="connsiteX60" fmla="*/ 2112434 w 5930900"/>
              <a:gd name="connsiteY60" fmla="*/ 1126066 h 1998133"/>
              <a:gd name="connsiteX61" fmla="*/ 2222500 w 5930900"/>
              <a:gd name="connsiteY61" fmla="*/ 1126066 h 1998133"/>
              <a:gd name="connsiteX62" fmla="*/ 2222500 w 5930900"/>
              <a:gd name="connsiteY62" fmla="*/ 1147233 h 1998133"/>
              <a:gd name="connsiteX63" fmla="*/ 2298700 w 5930900"/>
              <a:gd name="connsiteY63" fmla="*/ 1147233 h 1998133"/>
              <a:gd name="connsiteX64" fmla="*/ 2298700 w 5930900"/>
              <a:gd name="connsiteY64" fmla="*/ 1176866 h 1998133"/>
              <a:gd name="connsiteX65" fmla="*/ 2408767 w 5930900"/>
              <a:gd name="connsiteY65" fmla="*/ 1176866 h 1998133"/>
              <a:gd name="connsiteX66" fmla="*/ 2408767 w 5930900"/>
              <a:gd name="connsiteY66" fmla="*/ 1185333 h 1998133"/>
              <a:gd name="connsiteX67" fmla="*/ 2552700 w 5930900"/>
              <a:gd name="connsiteY67" fmla="*/ 1185333 h 1998133"/>
              <a:gd name="connsiteX68" fmla="*/ 2552700 w 5930900"/>
              <a:gd name="connsiteY68" fmla="*/ 1219200 h 1998133"/>
              <a:gd name="connsiteX69" fmla="*/ 2590800 w 5930900"/>
              <a:gd name="connsiteY69" fmla="*/ 1219200 h 1998133"/>
              <a:gd name="connsiteX70" fmla="*/ 2590800 w 5930900"/>
              <a:gd name="connsiteY70" fmla="*/ 1299633 h 1998133"/>
              <a:gd name="connsiteX71" fmla="*/ 2641600 w 5930900"/>
              <a:gd name="connsiteY71" fmla="*/ 1299633 h 1998133"/>
              <a:gd name="connsiteX72" fmla="*/ 2641600 w 5930900"/>
              <a:gd name="connsiteY72" fmla="*/ 1325033 h 1998133"/>
              <a:gd name="connsiteX73" fmla="*/ 2717800 w 5930900"/>
              <a:gd name="connsiteY73" fmla="*/ 1325033 h 1998133"/>
              <a:gd name="connsiteX74" fmla="*/ 2717800 w 5930900"/>
              <a:gd name="connsiteY74" fmla="*/ 1346200 h 1998133"/>
              <a:gd name="connsiteX75" fmla="*/ 2870200 w 5930900"/>
              <a:gd name="connsiteY75" fmla="*/ 1346200 h 1998133"/>
              <a:gd name="connsiteX76" fmla="*/ 2878667 w 5930900"/>
              <a:gd name="connsiteY76" fmla="*/ 1354667 h 1998133"/>
              <a:gd name="connsiteX77" fmla="*/ 2963334 w 5930900"/>
              <a:gd name="connsiteY77" fmla="*/ 1354667 h 1998133"/>
              <a:gd name="connsiteX78" fmla="*/ 3107267 w 5930900"/>
              <a:gd name="connsiteY78" fmla="*/ 1354667 h 1998133"/>
              <a:gd name="connsiteX79" fmla="*/ 3107267 w 5930900"/>
              <a:gd name="connsiteY79" fmla="*/ 1397000 h 1998133"/>
              <a:gd name="connsiteX80" fmla="*/ 3183467 w 5930900"/>
              <a:gd name="connsiteY80" fmla="*/ 1397000 h 1998133"/>
              <a:gd name="connsiteX81" fmla="*/ 3183467 w 5930900"/>
              <a:gd name="connsiteY81" fmla="*/ 1418166 h 1998133"/>
              <a:gd name="connsiteX82" fmla="*/ 3225800 w 5930900"/>
              <a:gd name="connsiteY82" fmla="*/ 1418166 h 1998133"/>
              <a:gd name="connsiteX83" fmla="*/ 3225800 w 5930900"/>
              <a:gd name="connsiteY83" fmla="*/ 1439333 h 1998133"/>
              <a:gd name="connsiteX84" fmla="*/ 3289300 w 5930900"/>
              <a:gd name="connsiteY84" fmla="*/ 1439333 h 1998133"/>
              <a:gd name="connsiteX85" fmla="*/ 3289300 w 5930900"/>
              <a:gd name="connsiteY85" fmla="*/ 1485900 h 1998133"/>
              <a:gd name="connsiteX86" fmla="*/ 3357034 w 5930900"/>
              <a:gd name="connsiteY86" fmla="*/ 1485900 h 1998133"/>
              <a:gd name="connsiteX87" fmla="*/ 3357034 w 5930900"/>
              <a:gd name="connsiteY87" fmla="*/ 1515533 h 1998133"/>
              <a:gd name="connsiteX88" fmla="*/ 3403600 w 5930900"/>
              <a:gd name="connsiteY88" fmla="*/ 1515533 h 1998133"/>
              <a:gd name="connsiteX89" fmla="*/ 3403600 w 5930900"/>
              <a:gd name="connsiteY89" fmla="*/ 1540933 h 1998133"/>
              <a:gd name="connsiteX90" fmla="*/ 3441700 w 5930900"/>
              <a:gd name="connsiteY90" fmla="*/ 1540933 h 1998133"/>
              <a:gd name="connsiteX91" fmla="*/ 3441700 w 5930900"/>
              <a:gd name="connsiteY91" fmla="*/ 1570566 h 1998133"/>
              <a:gd name="connsiteX92" fmla="*/ 3594100 w 5930900"/>
              <a:gd name="connsiteY92" fmla="*/ 1570566 h 1998133"/>
              <a:gd name="connsiteX93" fmla="*/ 3594100 w 5930900"/>
              <a:gd name="connsiteY93" fmla="*/ 1600200 h 1998133"/>
              <a:gd name="connsiteX94" fmla="*/ 3691467 w 5930900"/>
              <a:gd name="connsiteY94" fmla="*/ 1600200 h 1998133"/>
              <a:gd name="connsiteX95" fmla="*/ 3822700 w 5930900"/>
              <a:gd name="connsiteY95" fmla="*/ 1600200 h 1998133"/>
              <a:gd name="connsiteX96" fmla="*/ 3826049 w 5930900"/>
              <a:gd name="connsiteY96" fmla="*/ 1655745 h 1998133"/>
              <a:gd name="connsiteX97" fmla="*/ 3980031 w 5930900"/>
              <a:gd name="connsiteY97" fmla="*/ 1649045 h 1998133"/>
              <a:gd name="connsiteX98" fmla="*/ 3976682 w 5930900"/>
              <a:gd name="connsiteY98" fmla="*/ 1631275 h 1998133"/>
              <a:gd name="connsiteX99" fmla="*/ 4008967 w 5930900"/>
              <a:gd name="connsiteY99" fmla="*/ 1684866 h 1998133"/>
              <a:gd name="connsiteX100" fmla="*/ 4008967 w 5930900"/>
              <a:gd name="connsiteY100" fmla="*/ 1769533 h 1998133"/>
              <a:gd name="connsiteX101" fmla="*/ 4512734 w 5930900"/>
              <a:gd name="connsiteY101" fmla="*/ 1769533 h 1998133"/>
              <a:gd name="connsiteX102" fmla="*/ 4512734 w 5930900"/>
              <a:gd name="connsiteY102" fmla="*/ 1866900 h 1998133"/>
              <a:gd name="connsiteX103" fmla="*/ 4969934 w 5930900"/>
              <a:gd name="connsiteY103" fmla="*/ 1866900 h 1998133"/>
              <a:gd name="connsiteX104" fmla="*/ 4969934 w 5930900"/>
              <a:gd name="connsiteY104" fmla="*/ 1998133 h 1998133"/>
              <a:gd name="connsiteX105" fmla="*/ 5930900 w 5930900"/>
              <a:gd name="connsiteY105" fmla="*/ 1998133 h 1998133"/>
              <a:gd name="connsiteX0" fmla="*/ 0 w 5930900"/>
              <a:gd name="connsiteY0" fmla="*/ 0 h 1998133"/>
              <a:gd name="connsiteX1" fmla="*/ 97367 w 5930900"/>
              <a:gd name="connsiteY1" fmla="*/ 0 h 1998133"/>
              <a:gd name="connsiteX2" fmla="*/ 84667 w 5930900"/>
              <a:gd name="connsiteY2" fmla="*/ 12700 h 1998133"/>
              <a:gd name="connsiteX3" fmla="*/ 165100 w 5930900"/>
              <a:gd name="connsiteY3" fmla="*/ 12700 h 1998133"/>
              <a:gd name="connsiteX4" fmla="*/ 165100 w 5930900"/>
              <a:gd name="connsiteY4" fmla="*/ 46566 h 1998133"/>
              <a:gd name="connsiteX5" fmla="*/ 304800 w 5930900"/>
              <a:gd name="connsiteY5" fmla="*/ 46566 h 1998133"/>
              <a:gd name="connsiteX6" fmla="*/ 304800 w 5930900"/>
              <a:gd name="connsiteY6" fmla="*/ 84666 h 1998133"/>
              <a:gd name="connsiteX7" fmla="*/ 393700 w 5930900"/>
              <a:gd name="connsiteY7" fmla="*/ 84666 h 1998133"/>
              <a:gd name="connsiteX8" fmla="*/ 393700 w 5930900"/>
              <a:gd name="connsiteY8" fmla="*/ 131233 h 1998133"/>
              <a:gd name="connsiteX9" fmla="*/ 427567 w 5930900"/>
              <a:gd name="connsiteY9" fmla="*/ 131233 h 1998133"/>
              <a:gd name="connsiteX10" fmla="*/ 427567 w 5930900"/>
              <a:gd name="connsiteY10" fmla="*/ 258233 h 1998133"/>
              <a:gd name="connsiteX11" fmla="*/ 427567 w 5930900"/>
              <a:gd name="connsiteY11" fmla="*/ 258233 h 1998133"/>
              <a:gd name="connsiteX12" fmla="*/ 452967 w 5930900"/>
              <a:gd name="connsiteY12" fmla="*/ 283633 h 1998133"/>
              <a:gd name="connsiteX13" fmla="*/ 452967 w 5930900"/>
              <a:gd name="connsiteY13" fmla="*/ 351366 h 1998133"/>
              <a:gd name="connsiteX14" fmla="*/ 512234 w 5930900"/>
              <a:gd name="connsiteY14" fmla="*/ 351366 h 1998133"/>
              <a:gd name="connsiteX15" fmla="*/ 512234 w 5930900"/>
              <a:gd name="connsiteY15" fmla="*/ 381000 h 1998133"/>
              <a:gd name="connsiteX16" fmla="*/ 571500 w 5930900"/>
              <a:gd name="connsiteY16" fmla="*/ 381000 h 1998133"/>
              <a:gd name="connsiteX17" fmla="*/ 571500 w 5930900"/>
              <a:gd name="connsiteY17" fmla="*/ 402166 h 1998133"/>
              <a:gd name="connsiteX18" fmla="*/ 647700 w 5930900"/>
              <a:gd name="connsiteY18" fmla="*/ 402166 h 1998133"/>
              <a:gd name="connsiteX19" fmla="*/ 647700 w 5930900"/>
              <a:gd name="connsiteY19" fmla="*/ 427566 h 1998133"/>
              <a:gd name="connsiteX20" fmla="*/ 698500 w 5930900"/>
              <a:gd name="connsiteY20" fmla="*/ 427566 h 1998133"/>
              <a:gd name="connsiteX21" fmla="*/ 698500 w 5930900"/>
              <a:gd name="connsiteY21" fmla="*/ 427566 h 1998133"/>
              <a:gd name="connsiteX22" fmla="*/ 698500 w 5930900"/>
              <a:gd name="connsiteY22" fmla="*/ 474133 h 1998133"/>
              <a:gd name="connsiteX23" fmla="*/ 740834 w 5930900"/>
              <a:gd name="connsiteY23" fmla="*/ 474133 h 1998133"/>
              <a:gd name="connsiteX24" fmla="*/ 787400 w 5930900"/>
              <a:gd name="connsiteY24" fmla="*/ 474133 h 1998133"/>
              <a:gd name="connsiteX25" fmla="*/ 787400 w 5930900"/>
              <a:gd name="connsiteY25" fmla="*/ 524933 h 1998133"/>
              <a:gd name="connsiteX26" fmla="*/ 859367 w 5930900"/>
              <a:gd name="connsiteY26" fmla="*/ 524933 h 1998133"/>
              <a:gd name="connsiteX27" fmla="*/ 859367 w 5930900"/>
              <a:gd name="connsiteY27" fmla="*/ 571500 h 1998133"/>
              <a:gd name="connsiteX28" fmla="*/ 859367 w 5930900"/>
              <a:gd name="connsiteY28" fmla="*/ 622300 h 1998133"/>
              <a:gd name="connsiteX29" fmla="*/ 910167 w 5930900"/>
              <a:gd name="connsiteY29" fmla="*/ 622300 h 1998133"/>
              <a:gd name="connsiteX30" fmla="*/ 910167 w 5930900"/>
              <a:gd name="connsiteY30" fmla="*/ 651933 h 1998133"/>
              <a:gd name="connsiteX31" fmla="*/ 977900 w 5930900"/>
              <a:gd name="connsiteY31" fmla="*/ 651933 h 1998133"/>
              <a:gd name="connsiteX32" fmla="*/ 977900 w 5930900"/>
              <a:gd name="connsiteY32" fmla="*/ 690033 h 1998133"/>
              <a:gd name="connsiteX33" fmla="*/ 1104900 w 5930900"/>
              <a:gd name="connsiteY33" fmla="*/ 690033 h 1998133"/>
              <a:gd name="connsiteX34" fmla="*/ 1104900 w 5930900"/>
              <a:gd name="connsiteY34" fmla="*/ 719666 h 1998133"/>
              <a:gd name="connsiteX35" fmla="*/ 1202267 w 5930900"/>
              <a:gd name="connsiteY35" fmla="*/ 719666 h 1998133"/>
              <a:gd name="connsiteX36" fmla="*/ 1202267 w 5930900"/>
              <a:gd name="connsiteY36" fmla="*/ 766233 h 1998133"/>
              <a:gd name="connsiteX37" fmla="*/ 1312334 w 5930900"/>
              <a:gd name="connsiteY37" fmla="*/ 766233 h 1998133"/>
              <a:gd name="connsiteX38" fmla="*/ 1312334 w 5930900"/>
              <a:gd name="connsiteY38" fmla="*/ 825500 h 1998133"/>
              <a:gd name="connsiteX39" fmla="*/ 1329267 w 5930900"/>
              <a:gd name="connsiteY39" fmla="*/ 842433 h 1998133"/>
              <a:gd name="connsiteX40" fmla="*/ 1337734 w 5930900"/>
              <a:gd name="connsiteY40" fmla="*/ 850900 h 1998133"/>
              <a:gd name="connsiteX41" fmla="*/ 1397000 w 5930900"/>
              <a:gd name="connsiteY41" fmla="*/ 850900 h 1998133"/>
              <a:gd name="connsiteX42" fmla="*/ 1397000 w 5930900"/>
              <a:gd name="connsiteY42" fmla="*/ 889000 h 1998133"/>
              <a:gd name="connsiteX43" fmla="*/ 1473200 w 5930900"/>
              <a:gd name="connsiteY43" fmla="*/ 889000 h 1998133"/>
              <a:gd name="connsiteX44" fmla="*/ 1473200 w 5930900"/>
              <a:gd name="connsiteY44" fmla="*/ 922866 h 1998133"/>
              <a:gd name="connsiteX45" fmla="*/ 1536700 w 5930900"/>
              <a:gd name="connsiteY45" fmla="*/ 922866 h 1998133"/>
              <a:gd name="connsiteX46" fmla="*/ 1536700 w 5930900"/>
              <a:gd name="connsiteY46" fmla="*/ 952500 h 1998133"/>
              <a:gd name="connsiteX47" fmla="*/ 1672167 w 5930900"/>
              <a:gd name="connsiteY47" fmla="*/ 952500 h 1998133"/>
              <a:gd name="connsiteX48" fmla="*/ 1672167 w 5930900"/>
              <a:gd name="connsiteY48" fmla="*/ 973666 h 1998133"/>
              <a:gd name="connsiteX49" fmla="*/ 1748367 w 5930900"/>
              <a:gd name="connsiteY49" fmla="*/ 973666 h 1998133"/>
              <a:gd name="connsiteX50" fmla="*/ 1748367 w 5930900"/>
              <a:gd name="connsiteY50" fmla="*/ 1003300 h 1998133"/>
              <a:gd name="connsiteX51" fmla="*/ 1871134 w 5930900"/>
              <a:gd name="connsiteY51" fmla="*/ 1003300 h 1998133"/>
              <a:gd name="connsiteX52" fmla="*/ 1871134 w 5930900"/>
              <a:gd name="connsiteY52" fmla="*/ 1003300 h 1998133"/>
              <a:gd name="connsiteX53" fmla="*/ 1926167 w 5930900"/>
              <a:gd name="connsiteY53" fmla="*/ 1003300 h 1998133"/>
              <a:gd name="connsiteX54" fmla="*/ 1926167 w 5930900"/>
              <a:gd name="connsiteY54" fmla="*/ 1058333 h 1998133"/>
              <a:gd name="connsiteX55" fmla="*/ 1955800 w 5930900"/>
              <a:gd name="connsiteY55" fmla="*/ 1058333 h 1998133"/>
              <a:gd name="connsiteX56" fmla="*/ 1955800 w 5930900"/>
              <a:gd name="connsiteY56" fmla="*/ 1079500 h 1998133"/>
              <a:gd name="connsiteX57" fmla="*/ 2040467 w 5930900"/>
              <a:gd name="connsiteY57" fmla="*/ 1079500 h 1998133"/>
              <a:gd name="connsiteX58" fmla="*/ 2040467 w 5930900"/>
              <a:gd name="connsiteY58" fmla="*/ 1109133 h 1998133"/>
              <a:gd name="connsiteX59" fmla="*/ 2112434 w 5930900"/>
              <a:gd name="connsiteY59" fmla="*/ 1109133 h 1998133"/>
              <a:gd name="connsiteX60" fmla="*/ 2112434 w 5930900"/>
              <a:gd name="connsiteY60" fmla="*/ 1126066 h 1998133"/>
              <a:gd name="connsiteX61" fmla="*/ 2222500 w 5930900"/>
              <a:gd name="connsiteY61" fmla="*/ 1126066 h 1998133"/>
              <a:gd name="connsiteX62" fmla="*/ 2222500 w 5930900"/>
              <a:gd name="connsiteY62" fmla="*/ 1147233 h 1998133"/>
              <a:gd name="connsiteX63" fmla="*/ 2298700 w 5930900"/>
              <a:gd name="connsiteY63" fmla="*/ 1147233 h 1998133"/>
              <a:gd name="connsiteX64" fmla="*/ 2298700 w 5930900"/>
              <a:gd name="connsiteY64" fmla="*/ 1176866 h 1998133"/>
              <a:gd name="connsiteX65" fmla="*/ 2408767 w 5930900"/>
              <a:gd name="connsiteY65" fmla="*/ 1176866 h 1998133"/>
              <a:gd name="connsiteX66" fmla="*/ 2408767 w 5930900"/>
              <a:gd name="connsiteY66" fmla="*/ 1185333 h 1998133"/>
              <a:gd name="connsiteX67" fmla="*/ 2552700 w 5930900"/>
              <a:gd name="connsiteY67" fmla="*/ 1185333 h 1998133"/>
              <a:gd name="connsiteX68" fmla="*/ 2552700 w 5930900"/>
              <a:gd name="connsiteY68" fmla="*/ 1219200 h 1998133"/>
              <a:gd name="connsiteX69" fmla="*/ 2590800 w 5930900"/>
              <a:gd name="connsiteY69" fmla="*/ 1219200 h 1998133"/>
              <a:gd name="connsiteX70" fmla="*/ 2590800 w 5930900"/>
              <a:gd name="connsiteY70" fmla="*/ 1299633 h 1998133"/>
              <a:gd name="connsiteX71" fmla="*/ 2641600 w 5930900"/>
              <a:gd name="connsiteY71" fmla="*/ 1299633 h 1998133"/>
              <a:gd name="connsiteX72" fmla="*/ 2641600 w 5930900"/>
              <a:gd name="connsiteY72" fmla="*/ 1325033 h 1998133"/>
              <a:gd name="connsiteX73" fmla="*/ 2717800 w 5930900"/>
              <a:gd name="connsiteY73" fmla="*/ 1325033 h 1998133"/>
              <a:gd name="connsiteX74" fmla="*/ 2717800 w 5930900"/>
              <a:gd name="connsiteY74" fmla="*/ 1346200 h 1998133"/>
              <a:gd name="connsiteX75" fmla="*/ 2870200 w 5930900"/>
              <a:gd name="connsiteY75" fmla="*/ 1346200 h 1998133"/>
              <a:gd name="connsiteX76" fmla="*/ 2878667 w 5930900"/>
              <a:gd name="connsiteY76" fmla="*/ 1354667 h 1998133"/>
              <a:gd name="connsiteX77" fmla="*/ 2963334 w 5930900"/>
              <a:gd name="connsiteY77" fmla="*/ 1354667 h 1998133"/>
              <a:gd name="connsiteX78" fmla="*/ 3107267 w 5930900"/>
              <a:gd name="connsiteY78" fmla="*/ 1354667 h 1998133"/>
              <a:gd name="connsiteX79" fmla="*/ 3107267 w 5930900"/>
              <a:gd name="connsiteY79" fmla="*/ 1397000 h 1998133"/>
              <a:gd name="connsiteX80" fmla="*/ 3183467 w 5930900"/>
              <a:gd name="connsiteY80" fmla="*/ 1397000 h 1998133"/>
              <a:gd name="connsiteX81" fmla="*/ 3183467 w 5930900"/>
              <a:gd name="connsiteY81" fmla="*/ 1418166 h 1998133"/>
              <a:gd name="connsiteX82" fmla="*/ 3225800 w 5930900"/>
              <a:gd name="connsiteY82" fmla="*/ 1418166 h 1998133"/>
              <a:gd name="connsiteX83" fmla="*/ 3225800 w 5930900"/>
              <a:gd name="connsiteY83" fmla="*/ 1439333 h 1998133"/>
              <a:gd name="connsiteX84" fmla="*/ 3289300 w 5930900"/>
              <a:gd name="connsiteY84" fmla="*/ 1439333 h 1998133"/>
              <a:gd name="connsiteX85" fmla="*/ 3289300 w 5930900"/>
              <a:gd name="connsiteY85" fmla="*/ 1485900 h 1998133"/>
              <a:gd name="connsiteX86" fmla="*/ 3357034 w 5930900"/>
              <a:gd name="connsiteY86" fmla="*/ 1485900 h 1998133"/>
              <a:gd name="connsiteX87" fmla="*/ 3357034 w 5930900"/>
              <a:gd name="connsiteY87" fmla="*/ 1515533 h 1998133"/>
              <a:gd name="connsiteX88" fmla="*/ 3403600 w 5930900"/>
              <a:gd name="connsiteY88" fmla="*/ 1515533 h 1998133"/>
              <a:gd name="connsiteX89" fmla="*/ 3403600 w 5930900"/>
              <a:gd name="connsiteY89" fmla="*/ 1540933 h 1998133"/>
              <a:gd name="connsiteX90" fmla="*/ 3441700 w 5930900"/>
              <a:gd name="connsiteY90" fmla="*/ 1540933 h 1998133"/>
              <a:gd name="connsiteX91" fmla="*/ 3441700 w 5930900"/>
              <a:gd name="connsiteY91" fmla="*/ 1570566 h 1998133"/>
              <a:gd name="connsiteX92" fmla="*/ 3594100 w 5930900"/>
              <a:gd name="connsiteY92" fmla="*/ 1570566 h 1998133"/>
              <a:gd name="connsiteX93" fmla="*/ 3594100 w 5930900"/>
              <a:gd name="connsiteY93" fmla="*/ 1600200 h 1998133"/>
              <a:gd name="connsiteX94" fmla="*/ 3691467 w 5930900"/>
              <a:gd name="connsiteY94" fmla="*/ 1600200 h 1998133"/>
              <a:gd name="connsiteX95" fmla="*/ 3822700 w 5930900"/>
              <a:gd name="connsiteY95" fmla="*/ 1600200 h 1998133"/>
              <a:gd name="connsiteX96" fmla="*/ 3826049 w 5930900"/>
              <a:gd name="connsiteY96" fmla="*/ 1655745 h 1998133"/>
              <a:gd name="connsiteX97" fmla="*/ 3980031 w 5930900"/>
              <a:gd name="connsiteY97" fmla="*/ 1649045 h 1998133"/>
              <a:gd name="connsiteX98" fmla="*/ 3980032 w 5930900"/>
              <a:gd name="connsiteY98" fmla="*/ 1651372 h 1998133"/>
              <a:gd name="connsiteX99" fmla="*/ 4008967 w 5930900"/>
              <a:gd name="connsiteY99" fmla="*/ 1684866 h 1998133"/>
              <a:gd name="connsiteX100" fmla="*/ 4008967 w 5930900"/>
              <a:gd name="connsiteY100" fmla="*/ 1769533 h 1998133"/>
              <a:gd name="connsiteX101" fmla="*/ 4512734 w 5930900"/>
              <a:gd name="connsiteY101" fmla="*/ 1769533 h 1998133"/>
              <a:gd name="connsiteX102" fmla="*/ 4512734 w 5930900"/>
              <a:gd name="connsiteY102" fmla="*/ 1866900 h 1998133"/>
              <a:gd name="connsiteX103" fmla="*/ 4969934 w 5930900"/>
              <a:gd name="connsiteY103" fmla="*/ 1866900 h 1998133"/>
              <a:gd name="connsiteX104" fmla="*/ 4969934 w 5930900"/>
              <a:gd name="connsiteY104" fmla="*/ 1998133 h 1998133"/>
              <a:gd name="connsiteX105" fmla="*/ 5930900 w 5930900"/>
              <a:gd name="connsiteY105" fmla="*/ 1998133 h 1998133"/>
              <a:gd name="connsiteX0" fmla="*/ 0 w 5930900"/>
              <a:gd name="connsiteY0" fmla="*/ 0 h 1998133"/>
              <a:gd name="connsiteX1" fmla="*/ 97367 w 5930900"/>
              <a:gd name="connsiteY1" fmla="*/ 0 h 1998133"/>
              <a:gd name="connsiteX2" fmla="*/ 84667 w 5930900"/>
              <a:gd name="connsiteY2" fmla="*/ 12700 h 1998133"/>
              <a:gd name="connsiteX3" fmla="*/ 165100 w 5930900"/>
              <a:gd name="connsiteY3" fmla="*/ 12700 h 1998133"/>
              <a:gd name="connsiteX4" fmla="*/ 165100 w 5930900"/>
              <a:gd name="connsiteY4" fmla="*/ 46566 h 1998133"/>
              <a:gd name="connsiteX5" fmla="*/ 304800 w 5930900"/>
              <a:gd name="connsiteY5" fmla="*/ 46566 h 1998133"/>
              <a:gd name="connsiteX6" fmla="*/ 304800 w 5930900"/>
              <a:gd name="connsiteY6" fmla="*/ 84666 h 1998133"/>
              <a:gd name="connsiteX7" fmla="*/ 393700 w 5930900"/>
              <a:gd name="connsiteY7" fmla="*/ 84666 h 1998133"/>
              <a:gd name="connsiteX8" fmla="*/ 393700 w 5930900"/>
              <a:gd name="connsiteY8" fmla="*/ 131233 h 1998133"/>
              <a:gd name="connsiteX9" fmla="*/ 427567 w 5930900"/>
              <a:gd name="connsiteY9" fmla="*/ 131233 h 1998133"/>
              <a:gd name="connsiteX10" fmla="*/ 427567 w 5930900"/>
              <a:gd name="connsiteY10" fmla="*/ 258233 h 1998133"/>
              <a:gd name="connsiteX11" fmla="*/ 427567 w 5930900"/>
              <a:gd name="connsiteY11" fmla="*/ 258233 h 1998133"/>
              <a:gd name="connsiteX12" fmla="*/ 452967 w 5930900"/>
              <a:gd name="connsiteY12" fmla="*/ 283633 h 1998133"/>
              <a:gd name="connsiteX13" fmla="*/ 452967 w 5930900"/>
              <a:gd name="connsiteY13" fmla="*/ 351366 h 1998133"/>
              <a:gd name="connsiteX14" fmla="*/ 512234 w 5930900"/>
              <a:gd name="connsiteY14" fmla="*/ 351366 h 1998133"/>
              <a:gd name="connsiteX15" fmla="*/ 512234 w 5930900"/>
              <a:gd name="connsiteY15" fmla="*/ 381000 h 1998133"/>
              <a:gd name="connsiteX16" fmla="*/ 571500 w 5930900"/>
              <a:gd name="connsiteY16" fmla="*/ 381000 h 1998133"/>
              <a:gd name="connsiteX17" fmla="*/ 571500 w 5930900"/>
              <a:gd name="connsiteY17" fmla="*/ 402166 h 1998133"/>
              <a:gd name="connsiteX18" fmla="*/ 647700 w 5930900"/>
              <a:gd name="connsiteY18" fmla="*/ 402166 h 1998133"/>
              <a:gd name="connsiteX19" fmla="*/ 647700 w 5930900"/>
              <a:gd name="connsiteY19" fmla="*/ 427566 h 1998133"/>
              <a:gd name="connsiteX20" fmla="*/ 698500 w 5930900"/>
              <a:gd name="connsiteY20" fmla="*/ 427566 h 1998133"/>
              <a:gd name="connsiteX21" fmla="*/ 698500 w 5930900"/>
              <a:gd name="connsiteY21" fmla="*/ 427566 h 1998133"/>
              <a:gd name="connsiteX22" fmla="*/ 698500 w 5930900"/>
              <a:gd name="connsiteY22" fmla="*/ 474133 h 1998133"/>
              <a:gd name="connsiteX23" fmla="*/ 740834 w 5930900"/>
              <a:gd name="connsiteY23" fmla="*/ 474133 h 1998133"/>
              <a:gd name="connsiteX24" fmla="*/ 787400 w 5930900"/>
              <a:gd name="connsiteY24" fmla="*/ 474133 h 1998133"/>
              <a:gd name="connsiteX25" fmla="*/ 787400 w 5930900"/>
              <a:gd name="connsiteY25" fmla="*/ 524933 h 1998133"/>
              <a:gd name="connsiteX26" fmla="*/ 859367 w 5930900"/>
              <a:gd name="connsiteY26" fmla="*/ 524933 h 1998133"/>
              <a:gd name="connsiteX27" fmla="*/ 859367 w 5930900"/>
              <a:gd name="connsiteY27" fmla="*/ 571500 h 1998133"/>
              <a:gd name="connsiteX28" fmla="*/ 859367 w 5930900"/>
              <a:gd name="connsiteY28" fmla="*/ 622300 h 1998133"/>
              <a:gd name="connsiteX29" fmla="*/ 910167 w 5930900"/>
              <a:gd name="connsiteY29" fmla="*/ 622300 h 1998133"/>
              <a:gd name="connsiteX30" fmla="*/ 910167 w 5930900"/>
              <a:gd name="connsiteY30" fmla="*/ 651933 h 1998133"/>
              <a:gd name="connsiteX31" fmla="*/ 977900 w 5930900"/>
              <a:gd name="connsiteY31" fmla="*/ 651933 h 1998133"/>
              <a:gd name="connsiteX32" fmla="*/ 977900 w 5930900"/>
              <a:gd name="connsiteY32" fmla="*/ 690033 h 1998133"/>
              <a:gd name="connsiteX33" fmla="*/ 1104900 w 5930900"/>
              <a:gd name="connsiteY33" fmla="*/ 690033 h 1998133"/>
              <a:gd name="connsiteX34" fmla="*/ 1104900 w 5930900"/>
              <a:gd name="connsiteY34" fmla="*/ 719666 h 1998133"/>
              <a:gd name="connsiteX35" fmla="*/ 1202267 w 5930900"/>
              <a:gd name="connsiteY35" fmla="*/ 719666 h 1998133"/>
              <a:gd name="connsiteX36" fmla="*/ 1202267 w 5930900"/>
              <a:gd name="connsiteY36" fmla="*/ 766233 h 1998133"/>
              <a:gd name="connsiteX37" fmla="*/ 1312334 w 5930900"/>
              <a:gd name="connsiteY37" fmla="*/ 766233 h 1998133"/>
              <a:gd name="connsiteX38" fmla="*/ 1312334 w 5930900"/>
              <a:gd name="connsiteY38" fmla="*/ 825500 h 1998133"/>
              <a:gd name="connsiteX39" fmla="*/ 1329267 w 5930900"/>
              <a:gd name="connsiteY39" fmla="*/ 842433 h 1998133"/>
              <a:gd name="connsiteX40" fmla="*/ 1337734 w 5930900"/>
              <a:gd name="connsiteY40" fmla="*/ 850900 h 1998133"/>
              <a:gd name="connsiteX41" fmla="*/ 1397000 w 5930900"/>
              <a:gd name="connsiteY41" fmla="*/ 850900 h 1998133"/>
              <a:gd name="connsiteX42" fmla="*/ 1397000 w 5930900"/>
              <a:gd name="connsiteY42" fmla="*/ 889000 h 1998133"/>
              <a:gd name="connsiteX43" fmla="*/ 1473200 w 5930900"/>
              <a:gd name="connsiteY43" fmla="*/ 889000 h 1998133"/>
              <a:gd name="connsiteX44" fmla="*/ 1473200 w 5930900"/>
              <a:gd name="connsiteY44" fmla="*/ 922866 h 1998133"/>
              <a:gd name="connsiteX45" fmla="*/ 1536700 w 5930900"/>
              <a:gd name="connsiteY45" fmla="*/ 922866 h 1998133"/>
              <a:gd name="connsiteX46" fmla="*/ 1536700 w 5930900"/>
              <a:gd name="connsiteY46" fmla="*/ 952500 h 1998133"/>
              <a:gd name="connsiteX47" fmla="*/ 1672167 w 5930900"/>
              <a:gd name="connsiteY47" fmla="*/ 952500 h 1998133"/>
              <a:gd name="connsiteX48" fmla="*/ 1672167 w 5930900"/>
              <a:gd name="connsiteY48" fmla="*/ 973666 h 1998133"/>
              <a:gd name="connsiteX49" fmla="*/ 1748367 w 5930900"/>
              <a:gd name="connsiteY49" fmla="*/ 973666 h 1998133"/>
              <a:gd name="connsiteX50" fmla="*/ 1748367 w 5930900"/>
              <a:gd name="connsiteY50" fmla="*/ 1003300 h 1998133"/>
              <a:gd name="connsiteX51" fmla="*/ 1871134 w 5930900"/>
              <a:gd name="connsiteY51" fmla="*/ 1003300 h 1998133"/>
              <a:gd name="connsiteX52" fmla="*/ 1871134 w 5930900"/>
              <a:gd name="connsiteY52" fmla="*/ 1003300 h 1998133"/>
              <a:gd name="connsiteX53" fmla="*/ 1926167 w 5930900"/>
              <a:gd name="connsiteY53" fmla="*/ 1003300 h 1998133"/>
              <a:gd name="connsiteX54" fmla="*/ 1926167 w 5930900"/>
              <a:gd name="connsiteY54" fmla="*/ 1058333 h 1998133"/>
              <a:gd name="connsiteX55" fmla="*/ 1955800 w 5930900"/>
              <a:gd name="connsiteY55" fmla="*/ 1058333 h 1998133"/>
              <a:gd name="connsiteX56" fmla="*/ 1955800 w 5930900"/>
              <a:gd name="connsiteY56" fmla="*/ 1079500 h 1998133"/>
              <a:gd name="connsiteX57" fmla="*/ 2040467 w 5930900"/>
              <a:gd name="connsiteY57" fmla="*/ 1079500 h 1998133"/>
              <a:gd name="connsiteX58" fmla="*/ 2040467 w 5930900"/>
              <a:gd name="connsiteY58" fmla="*/ 1109133 h 1998133"/>
              <a:gd name="connsiteX59" fmla="*/ 2112434 w 5930900"/>
              <a:gd name="connsiteY59" fmla="*/ 1109133 h 1998133"/>
              <a:gd name="connsiteX60" fmla="*/ 2112434 w 5930900"/>
              <a:gd name="connsiteY60" fmla="*/ 1126066 h 1998133"/>
              <a:gd name="connsiteX61" fmla="*/ 2222500 w 5930900"/>
              <a:gd name="connsiteY61" fmla="*/ 1126066 h 1998133"/>
              <a:gd name="connsiteX62" fmla="*/ 2222500 w 5930900"/>
              <a:gd name="connsiteY62" fmla="*/ 1147233 h 1998133"/>
              <a:gd name="connsiteX63" fmla="*/ 2298700 w 5930900"/>
              <a:gd name="connsiteY63" fmla="*/ 1147233 h 1998133"/>
              <a:gd name="connsiteX64" fmla="*/ 2298700 w 5930900"/>
              <a:gd name="connsiteY64" fmla="*/ 1176866 h 1998133"/>
              <a:gd name="connsiteX65" fmla="*/ 2408767 w 5930900"/>
              <a:gd name="connsiteY65" fmla="*/ 1176866 h 1998133"/>
              <a:gd name="connsiteX66" fmla="*/ 2408767 w 5930900"/>
              <a:gd name="connsiteY66" fmla="*/ 1185333 h 1998133"/>
              <a:gd name="connsiteX67" fmla="*/ 2552700 w 5930900"/>
              <a:gd name="connsiteY67" fmla="*/ 1185333 h 1998133"/>
              <a:gd name="connsiteX68" fmla="*/ 2552700 w 5930900"/>
              <a:gd name="connsiteY68" fmla="*/ 1219200 h 1998133"/>
              <a:gd name="connsiteX69" fmla="*/ 2590800 w 5930900"/>
              <a:gd name="connsiteY69" fmla="*/ 1219200 h 1998133"/>
              <a:gd name="connsiteX70" fmla="*/ 2590800 w 5930900"/>
              <a:gd name="connsiteY70" fmla="*/ 1299633 h 1998133"/>
              <a:gd name="connsiteX71" fmla="*/ 2641600 w 5930900"/>
              <a:gd name="connsiteY71" fmla="*/ 1299633 h 1998133"/>
              <a:gd name="connsiteX72" fmla="*/ 2641600 w 5930900"/>
              <a:gd name="connsiteY72" fmla="*/ 1325033 h 1998133"/>
              <a:gd name="connsiteX73" fmla="*/ 2717800 w 5930900"/>
              <a:gd name="connsiteY73" fmla="*/ 1325033 h 1998133"/>
              <a:gd name="connsiteX74" fmla="*/ 2717800 w 5930900"/>
              <a:gd name="connsiteY74" fmla="*/ 1346200 h 1998133"/>
              <a:gd name="connsiteX75" fmla="*/ 2870200 w 5930900"/>
              <a:gd name="connsiteY75" fmla="*/ 1346200 h 1998133"/>
              <a:gd name="connsiteX76" fmla="*/ 2878667 w 5930900"/>
              <a:gd name="connsiteY76" fmla="*/ 1354667 h 1998133"/>
              <a:gd name="connsiteX77" fmla="*/ 2963334 w 5930900"/>
              <a:gd name="connsiteY77" fmla="*/ 1354667 h 1998133"/>
              <a:gd name="connsiteX78" fmla="*/ 3107267 w 5930900"/>
              <a:gd name="connsiteY78" fmla="*/ 1354667 h 1998133"/>
              <a:gd name="connsiteX79" fmla="*/ 3107267 w 5930900"/>
              <a:gd name="connsiteY79" fmla="*/ 1397000 h 1998133"/>
              <a:gd name="connsiteX80" fmla="*/ 3183467 w 5930900"/>
              <a:gd name="connsiteY80" fmla="*/ 1397000 h 1998133"/>
              <a:gd name="connsiteX81" fmla="*/ 3183467 w 5930900"/>
              <a:gd name="connsiteY81" fmla="*/ 1418166 h 1998133"/>
              <a:gd name="connsiteX82" fmla="*/ 3225800 w 5930900"/>
              <a:gd name="connsiteY82" fmla="*/ 1418166 h 1998133"/>
              <a:gd name="connsiteX83" fmla="*/ 3225800 w 5930900"/>
              <a:gd name="connsiteY83" fmla="*/ 1439333 h 1998133"/>
              <a:gd name="connsiteX84" fmla="*/ 3289300 w 5930900"/>
              <a:gd name="connsiteY84" fmla="*/ 1439333 h 1998133"/>
              <a:gd name="connsiteX85" fmla="*/ 3289300 w 5930900"/>
              <a:gd name="connsiteY85" fmla="*/ 1485900 h 1998133"/>
              <a:gd name="connsiteX86" fmla="*/ 3357034 w 5930900"/>
              <a:gd name="connsiteY86" fmla="*/ 1485900 h 1998133"/>
              <a:gd name="connsiteX87" fmla="*/ 3357034 w 5930900"/>
              <a:gd name="connsiteY87" fmla="*/ 1515533 h 1998133"/>
              <a:gd name="connsiteX88" fmla="*/ 3403600 w 5930900"/>
              <a:gd name="connsiteY88" fmla="*/ 1515533 h 1998133"/>
              <a:gd name="connsiteX89" fmla="*/ 3403600 w 5930900"/>
              <a:gd name="connsiteY89" fmla="*/ 1540933 h 1998133"/>
              <a:gd name="connsiteX90" fmla="*/ 3441700 w 5930900"/>
              <a:gd name="connsiteY90" fmla="*/ 1540933 h 1998133"/>
              <a:gd name="connsiteX91" fmla="*/ 3441700 w 5930900"/>
              <a:gd name="connsiteY91" fmla="*/ 1570566 h 1998133"/>
              <a:gd name="connsiteX92" fmla="*/ 3594100 w 5930900"/>
              <a:gd name="connsiteY92" fmla="*/ 1570566 h 1998133"/>
              <a:gd name="connsiteX93" fmla="*/ 3594100 w 5930900"/>
              <a:gd name="connsiteY93" fmla="*/ 1600200 h 1998133"/>
              <a:gd name="connsiteX94" fmla="*/ 3691467 w 5930900"/>
              <a:gd name="connsiteY94" fmla="*/ 1600200 h 1998133"/>
              <a:gd name="connsiteX95" fmla="*/ 3822700 w 5930900"/>
              <a:gd name="connsiteY95" fmla="*/ 1600200 h 1998133"/>
              <a:gd name="connsiteX96" fmla="*/ 3826049 w 5930900"/>
              <a:gd name="connsiteY96" fmla="*/ 1655745 h 1998133"/>
              <a:gd name="connsiteX97" fmla="*/ 3980031 w 5930900"/>
              <a:gd name="connsiteY97" fmla="*/ 1649045 h 1998133"/>
              <a:gd name="connsiteX98" fmla="*/ 4006828 w 5930900"/>
              <a:gd name="connsiteY98" fmla="*/ 1664770 h 1998133"/>
              <a:gd name="connsiteX99" fmla="*/ 4008967 w 5930900"/>
              <a:gd name="connsiteY99" fmla="*/ 1684866 h 1998133"/>
              <a:gd name="connsiteX100" fmla="*/ 4008967 w 5930900"/>
              <a:gd name="connsiteY100" fmla="*/ 1769533 h 1998133"/>
              <a:gd name="connsiteX101" fmla="*/ 4512734 w 5930900"/>
              <a:gd name="connsiteY101" fmla="*/ 1769533 h 1998133"/>
              <a:gd name="connsiteX102" fmla="*/ 4512734 w 5930900"/>
              <a:gd name="connsiteY102" fmla="*/ 1866900 h 1998133"/>
              <a:gd name="connsiteX103" fmla="*/ 4969934 w 5930900"/>
              <a:gd name="connsiteY103" fmla="*/ 1866900 h 1998133"/>
              <a:gd name="connsiteX104" fmla="*/ 4969934 w 5930900"/>
              <a:gd name="connsiteY104" fmla="*/ 1998133 h 1998133"/>
              <a:gd name="connsiteX105" fmla="*/ 5930900 w 5930900"/>
              <a:gd name="connsiteY105" fmla="*/ 1998133 h 1998133"/>
              <a:gd name="connsiteX0" fmla="*/ 0 w 5930900"/>
              <a:gd name="connsiteY0" fmla="*/ 0 h 1998133"/>
              <a:gd name="connsiteX1" fmla="*/ 97367 w 5930900"/>
              <a:gd name="connsiteY1" fmla="*/ 0 h 1998133"/>
              <a:gd name="connsiteX2" fmla="*/ 84667 w 5930900"/>
              <a:gd name="connsiteY2" fmla="*/ 12700 h 1998133"/>
              <a:gd name="connsiteX3" fmla="*/ 165100 w 5930900"/>
              <a:gd name="connsiteY3" fmla="*/ 12700 h 1998133"/>
              <a:gd name="connsiteX4" fmla="*/ 165100 w 5930900"/>
              <a:gd name="connsiteY4" fmla="*/ 46566 h 1998133"/>
              <a:gd name="connsiteX5" fmla="*/ 304800 w 5930900"/>
              <a:gd name="connsiteY5" fmla="*/ 46566 h 1998133"/>
              <a:gd name="connsiteX6" fmla="*/ 304800 w 5930900"/>
              <a:gd name="connsiteY6" fmla="*/ 84666 h 1998133"/>
              <a:gd name="connsiteX7" fmla="*/ 393700 w 5930900"/>
              <a:gd name="connsiteY7" fmla="*/ 84666 h 1998133"/>
              <a:gd name="connsiteX8" fmla="*/ 393700 w 5930900"/>
              <a:gd name="connsiteY8" fmla="*/ 131233 h 1998133"/>
              <a:gd name="connsiteX9" fmla="*/ 427567 w 5930900"/>
              <a:gd name="connsiteY9" fmla="*/ 131233 h 1998133"/>
              <a:gd name="connsiteX10" fmla="*/ 427567 w 5930900"/>
              <a:gd name="connsiteY10" fmla="*/ 258233 h 1998133"/>
              <a:gd name="connsiteX11" fmla="*/ 427567 w 5930900"/>
              <a:gd name="connsiteY11" fmla="*/ 258233 h 1998133"/>
              <a:gd name="connsiteX12" fmla="*/ 452967 w 5930900"/>
              <a:gd name="connsiteY12" fmla="*/ 283633 h 1998133"/>
              <a:gd name="connsiteX13" fmla="*/ 452967 w 5930900"/>
              <a:gd name="connsiteY13" fmla="*/ 351366 h 1998133"/>
              <a:gd name="connsiteX14" fmla="*/ 512234 w 5930900"/>
              <a:gd name="connsiteY14" fmla="*/ 351366 h 1998133"/>
              <a:gd name="connsiteX15" fmla="*/ 512234 w 5930900"/>
              <a:gd name="connsiteY15" fmla="*/ 381000 h 1998133"/>
              <a:gd name="connsiteX16" fmla="*/ 571500 w 5930900"/>
              <a:gd name="connsiteY16" fmla="*/ 381000 h 1998133"/>
              <a:gd name="connsiteX17" fmla="*/ 571500 w 5930900"/>
              <a:gd name="connsiteY17" fmla="*/ 402166 h 1998133"/>
              <a:gd name="connsiteX18" fmla="*/ 647700 w 5930900"/>
              <a:gd name="connsiteY18" fmla="*/ 402166 h 1998133"/>
              <a:gd name="connsiteX19" fmla="*/ 647700 w 5930900"/>
              <a:gd name="connsiteY19" fmla="*/ 427566 h 1998133"/>
              <a:gd name="connsiteX20" fmla="*/ 698500 w 5930900"/>
              <a:gd name="connsiteY20" fmla="*/ 427566 h 1998133"/>
              <a:gd name="connsiteX21" fmla="*/ 698500 w 5930900"/>
              <a:gd name="connsiteY21" fmla="*/ 427566 h 1998133"/>
              <a:gd name="connsiteX22" fmla="*/ 698500 w 5930900"/>
              <a:gd name="connsiteY22" fmla="*/ 474133 h 1998133"/>
              <a:gd name="connsiteX23" fmla="*/ 740834 w 5930900"/>
              <a:gd name="connsiteY23" fmla="*/ 474133 h 1998133"/>
              <a:gd name="connsiteX24" fmla="*/ 787400 w 5930900"/>
              <a:gd name="connsiteY24" fmla="*/ 474133 h 1998133"/>
              <a:gd name="connsiteX25" fmla="*/ 787400 w 5930900"/>
              <a:gd name="connsiteY25" fmla="*/ 524933 h 1998133"/>
              <a:gd name="connsiteX26" fmla="*/ 859367 w 5930900"/>
              <a:gd name="connsiteY26" fmla="*/ 524933 h 1998133"/>
              <a:gd name="connsiteX27" fmla="*/ 859367 w 5930900"/>
              <a:gd name="connsiteY27" fmla="*/ 571500 h 1998133"/>
              <a:gd name="connsiteX28" fmla="*/ 859367 w 5930900"/>
              <a:gd name="connsiteY28" fmla="*/ 622300 h 1998133"/>
              <a:gd name="connsiteX29" fmla="*/ 910167 w 5930900"/>
              <a:gd name="connsiteY29" fmla="*/ 622300 h 1998133"/>
              <a:gd name="connsiteX30" fmla="*/ 910167 w 5930900"/>
              <a:gd name="connsiteY30" fmla="*/ 651933 h 1998133"/>
              <a:gd name="connsiteX31" fmla="*/ 977900 w 5930900"/>
              <a:gd name="connsiteY31" fmla="*/ 651933 h 1998133"/>
              <a:gd name="connsiteX32" fmla="*/ 977900 w 5930900"/>
              <a:gd name="connsiteY32" fmla="*/ 690033 h 1998133"/>
              <a:gd name="connsiteX33" fmla="*/ 1104900 w 5930900"/>
              <a:gd name="connsiteY33" fmla="*/ 690033 h 1998133"/>
              <a:gd name="connsiteX34" fmla="*/ 1104900 w 5930900"/>
              <a:gd name="connsiteY34" fmla="*/ 719666 h 1998133"/>
              <a:gd name="connsiteX35" fmla="*/ 1202267 w 5930900"/>
              <a:gd name="connsiteY35" fmla="*/ 719666 h 1998133"/>
              <a:gd name="connsiteX36" fmla="*/ 1202267 w 5930900"/>
              <a:gd name="connsiteY36" fmla="*/ 766233 h 1998133"/>
              <a:gd name="connsiteX37" fmla="*/ 1312334 w 5930900"/>
              <a:gd name="connsiteY37" fmla="*/ 766233 h 1998133"/>
              <a:gd name="connsiteX38" fmla="*/ 1312334 w 5930900"/>
              <a:gd name="connsiteY38" fmla="*/ 825500 h 1998133"/>
              <a:gd name="connsiteX39" fmla="*/ 1329267 w 5930900"/>
              <a:gd name="connsiteY39" fmla="*/ 842433 h 1998133"/>
              <a:gd name="connsiteX40" fmla="*/ 1337734 w 5930900"/>
              <a:gd name="connsiteY40" fmla="*/ 850900 h 1998133"/>
              <a:gd name="connsiteX41" fmla="*/ 1397000 w 5930900"/>
              <a:gd name="connsiteY41" fmla="*/ 850900 h 1998133"/>
              <a:gd name="connsiteX42" fmla="*/ 1397000 w 5930900"/>
              <a:gd name="connsiteY42" fmla="*/ 889000 h 1998133"/>
              <a:gd name="connsiteX43" fmla="*/ 1473200 w 5930900"/>
              <a:gd name="connsiteY43" fmla="*/ 889000 h 1998133"/>
              <a:gd name="connsiteX44" fmla="*/ 1473200 w 5930900"/>
              <a:gd name="connsiteY44" fmla="*/ 922866 h 1998133"/>
              <a:gd name="connsiteX45" fmla="*/ 1536700 w 5930900"/>
              <a:gd name="connsiteY45" fmla="*/ 922866 h 1998133"/>
              <a:gd name="connsiteX46" fmla="*/ 1536700 w 5930900"/>
              <a:gd name="connsiteY46" fmla="*/ 952500 h 1998133"/>
              <a:gd name="connsiteX47" fmla="*/ 1672167 w 5930900"/>
              <a:gd name="connsiteY47" fmla="*/ 952500 h 1998133"/>
              <a:gd name="connsiteX48" fmla="*/ 1672167 w 5930900"/>
              <a:gd name="connsiteY48" fmla="*/ 973666 h 1998133"/>
              <a:gd name="connsiteX49" fmla="*/ 1748367 w 5930900"/>
              <a:gd name="connsiteY49" fmla="*/ 973666 h 1998133"/>
              <a:gd name="connsiteX50" fmla="*/ 1748367 w 5930900"/>
              <a:gd name="connsiteY50" fmla="*/ 1003300 h 1998133"/>
              <a:gd name="connsiteX51" fmla="*/ 1871134 w 5930900"/>
              <a:gd name="connsiteY51" fmla="*/ 1003300 h 1998133"/>
              <a:gd name="connsiteX52" fmla="*/ 1871134 w 5930900"/>
              <a:gd name="connsiteY52" fmla="*/ 1003300 h 1998133"/>
              <a:gd name="connsiteX53" fmla="*/ 1926167 w 5930900"/>
              <a:gd name="connsiteY53" fmla="*/ 1003300 h 1998133"/>
              <a:gd name="connsiteX54" fmla="*/ 1926167 w 5930900"/>
              <a:gd name="connsiteY54" fmla="*/ 1058333 h 1998133"/>
              <a:gd name="connsiteX55" fmla="*/ 1955800 w 5930900"/>
              <a:gd name="connsiteY55" fmla="*/ 1058333 h 1998133"/>
              <a:gd name="connsiteX56" fmla="*/ 1955800 w 5930900"/>
              <a:gd name="connsiteY56" fmla="*/ 1079500 h 1998133"/>
              <a:gd name="connsiteX57" fmla="*/ 2040467 w 5930900"/>
              <a:gd name="connsiteY57" fmla="*/ 1079500 h 1998133"/>
              <a:gd name="connsiteX58" fmla="*/ 2040467 w 5930900"/>
              <a:gd name="connsiteY58" fmla="*/ 1109133 h 1998133"/>
              <a:gd name="connsiteX59" fmla="*/ 2112434 w 5930900"/>
              <a:gd name="connsiteY59" fmla="*/ 1109133 h 1998133"/>
              <a:gd name="connsiteX60" fmla="*/ 2112434 w 5930900"/>
              <a:gd name="connsiteY60" fmla="*/ 1126066 h 1998133"/>
              <a:gd name="connsiteX61" fmla="*/ 2222500 w 5930900"/>
              <a:gd name="connsiteY61" fmla="*/ 1126066 h 1998133"/>
              <a:gd name="connsiteX62" fmla="*/ 2222500 w 5930900"/>
              <a:gd name="connsiteY62" fmla="*/ 1147233 h 1998133"/>
              <a:gd name="connsiteX63" fmla="*/ 2298700 w 5930900"/>
              <a:gd name="connsiteY63" fmla="*/ 1147233 h 1998133"/>
              <a:gd name="connsiteX64" fmla="*/ 2298700 w 5930900"/>
              <a:gd name="connsiteY64" fmla="*/ 1176866 h 1998133"/>
              <a:gd name="connsiteX65" fmla="*/ 2408767 w 5930900"/>
              <a:gd name="connsiteY65" fmla="*/ 1176866 h 1998133"/>
              <a:gd name="connsiteX66" fmla="*/ 2408767 w 5930900"/>
              <a:gd name="connsiteY66" fmla="*/ 1185333 h 1998133"/>
              <a:gd name="connsiteX67" fmla="*/ 2552700 w 5930900"/>
              <a:gd name="connsiteY67" fmla="*/ 1185333 h 1998133"/>
              <a:gd name="connsiteX68" fmla="*/ 2552700 w 5930900"/>
              <a:gd name="connsiteY68" fmla="*/ 1219200 h 1998133"/>
              <a:gd name="connsiteX69" fmla="*/ 2590800 w 5930900"/>
              <a:gd name="connsiteY69" fmla="*/ 1219200 h 1998133"/>
              <a:gd name="connsiteX70" fmla="*/ 2590800 w 5930900"/>
              <a:gd name="connsiteY70" fmla="*/ 1299633 h 1998133"/>
              <a:gd name="connsiteX71" fmla="*/ 2641600 w 5930900"/>
              <a:gd name="connsiteY71" fmla="*/ 1299633 h 1998133"/>
              <a:gd name="connsiteX72" fmla="*/ 2641600 w 5930900"/>
              <a:gd name="connsiteY72" fmla="*/ 1325033 h 1998133"/>
              <a:gd name="connsiteX73" fmla="*/ 2717800 w 5930900"/>
              <a:gd name="connsiteY73" fmla="*/ 1325033 h 1998133"/>
              <a:gd name="connsiteX74" fmla="*/ 2717800 w 5930900"/>
              <a:gd name="connsiteY74" fmla="*/ 1346200 h 1998133"/>
              <a:gd name="connsiteX75" fmla="*/ 2870200 w 5930900"/>
              <a:gd name="connsiteY75" fmla="*/ 1346200 h 1998133"/>
              <a:gd name="connsiteX76" fmla="*/ 2878667 w 5930900"/>
              <a:gd name="connsiteY76" fmla="*/ 1354667 h 1998133"/>
              <a:gd name="connsiteX77" fmla="*/ 2963334 w 5930900"/>
              <a:gd name="connsiteY77" fmla="*/ 1354667 h 1998133"/>
              <a:gd name="connsiteX78" fmla="*/ 3107267 w 5930900"/>
              <a:gd name="connsiteY78" fmla="*/ 1354667 h 1998133"/>
              <a:gd name="connsiteX79" fmla="*/ 3107267 w 5930900"/>
              <a:gd name="connsiteY79" fmla="*/ 1397000 h 1998133"/>
              <a:gd name="connsiteX80" fmla="*/ 3183467 w 5930900"/>
              <a:gd name="connsiteY80" fmla="*/ 1397000 h 1998133"/>
              <a:gd name="connsiteX81" fmla="*/ 3183467 w 5930900"/>
              <a:gd name="connsiteY81" fmla="*/ 1418166 h 1998133"/>
              <a:gd name="connsiteX82" fmla="*/ 3225800 w 5930900"/>
              <a:gd name="connsiteY82" fmla="*/ 1418166 h 1998133"/>
              <a:gd name="connsiteX83" fmla="*/ 3225800 w 5930900"/>
              <a:gd name="connsiteY83" fmla="*/ 1439333 h 1998133"/>
              <a:gd name="connsiteX84" fmla="*/ 3289300 w 5930900"/>
              <a:gd name="connsiteY84" fmla="*/ 1439333 h 1998133"/>
              <a:gd name="connsiteX85" fmla="*/ 3289300 w 5930900"/>
              <a:gd name="connsiteY85" fmla="*/ 1485900 h 1998133"/>
              <a:gd name="connsiteX86" fmla="*/ 3357034 w 5930900"/>
              <a:gd name="connsiteY86" fmla="*/ 1485900 h 1998133"/>
              <a:gd name="connsiteX87" fmla="*/ 3357034 w 5930900"/>
              <a:gd name="connsiteY87" fmla="*/ 1515533 h 1998133"/>
              <a:gd name="connsiteX88" fmla="*/ 3403600 w 5930900"/>
              <a:gd name="connsiteY88" fmla="*/ 1515533 h 1998133"/>
              <a:gd name="connsiteX89" fmla="*/ 3403600 w 5930900"/>
              <a:gd name="connsiteY89" fmla="*/ 1540933 h 1998133"/>
              <a:gd name="connsiteX90" fmla="*/ 3441700 w 5930900"/>
              <a:gd name="connsiteY90" fmla="*/ 1540933 h 1998133"/>
              <a:gd name="connsiteX91" fmla="*/ 3441700 w 5930900"/>
              <a:gd name="connsiteY91" fmla="*/ 1570566 h 1998133"/>
              <a:gd name="connsiteX92" fmla="*/ 3594100 w 5930900"/>
              <a:gd name="connsiteY92" fmla="*/ 1570566 h 1998133"/>
              <a:gd name="connsiteX93" fmla="*/ 3594100 w 5930900"/>
              <a:gd name="connsiteY93" fmla="*/ 1600200 h 1998133"/>
              <a:gd name="connsiteX94" fmla="*/ 3691467 w 5930900"/>
              <a:gd name="connsiteY94" fmla="*/ 1600200 h 1998133"/>
              <a:gd name="connsiteX95" fmla="*/ 3822700 w 5930900"/>
              <a:gd name="connsiteY95" fmla="*/ 1600200 h 1998133"/>
              <a:gd name="connsiteX96" fmla="*/ 3826049 w 5930900"/>
              <a:gd name="connsiteY96" fmla="*/ 1655745 h 1998133"/>
              <a:gd name="connsiteX97" fmla="*/ 3980031 w 5930900"/>
              <a:gd name="connsiteY97" fmla="*/ 1649045 h 1998133"/>
              <a:gd name="connsiteX98" fmla="*/ 4006828 w 5930900"/>
              <a:gd name="connsiteY98" fmla="*/ 1664770 h 1998133"/>
              <a:gd name="connsiteX99" fmla="*/ 4019016 w 5930900"/>
              <a:gd name="connsiteY99" fmla="*/ 1678167 h 1998133"/>
              <a:gd name="connsiteX100" fmla="*/ 4008967 w 5930900"/>
              <a:gd name="connsiteY100" fmla="*/ 1769533 h 1998133"/>
              <a:gd name="connsiteX101" fmla="*/ 4512734 w 5930900"/>
              <a:gd name="connsiteY101" fmla="*/ 1769533 h 1998133"/>
              <a:gd name="connsiteX102" fmla="*/ 4512734 w 5930900"/>
              <a:gd name="connsiteY102" fmla="*/ 1866900 h 1998133"/>
              <a:gd name="connsiteX103" fmla="*/ 4969934 w 5930900"/>
              <a:gd name="connsiteY103" fmla="*/ 1866900 h 1998133"/>
              <a:gd name="connsiteX104" fmla="*/ 4969934 w 5930900"/>
              <a:gd name="connsiteY104" fmla="*/ 1998133 h 1998133"/>
              <a:gd name="connsiteX105" fmla="*/ 5930900 w 5930900"/>
              <a:gd name="connsiteY105" fmla="*/ 1998133 h 1998133"/>
              <a:gd name="connsiteX0" fmla="*/ 0 w 5930900"/>
              <a:gd name="connsiteY0" fmla="*/ 0 h 1998133"/>
              <a:gd name="connsiteX1" fmla="*/ 97367 w 5930900"/>
              <a:gd name="connsiteY1" fmla="*/ 0 h 1998133"/>
              <a:gd name="connsiteX2" fmla="*/ 84667 w 5930900"/>
              <a:gd name="connsiteY2" fmla="*/ 12700 h 1998133"/>
              <a:gd name="connsiteX3" fmla="*/ 165100 w 5930900"/>
              <a:gd name="connsiteY3" fmla="*/ 12700 h 1998133"/>
              <a:gd name="connsiteX4" fmla="*/ 165100 w 5930900"/>
              <a:gd name="connsiteY4" fmla="*/ 46566 h 1998133"/>
              <a:gd name="connsiteX5" fmla="*/ 304800 w 5930900"/>
              <a:gd name="connsiteY5" fmla="*/ 46566 h 1998133"/>
              <a:gd name="connsiteX6" fmla="*/ 304800 w 5930900"/>
              <a:gd name="connsiteY6" fmla="*/ 84666 h 1998133"/>
              <a:gd name="connsiteX7" fmla="*/ 393700 w 5930900"/>
              <a:gd name="connsiteY7" fmla="*/ 84666 h 1998133"/>
              <a:gd name="connsiteX8" fmla="*/ 393700 w 5930900"/>
              <a:gd name="connsiteY8" fmla="*/ 131233 h 1998133"/>
              <a:gd name="connsiteX9" fmla="*/ 427567 w 5930900"/>
              <a:gd name="connsiteY9" fmla="*/ 131233 h 1998133"/>
              <a:gd name="connsiteX10" fmla="*/ 427567 w 5930900"/>
              <a:gd name="connsiteY10" fmla="*/ 258233 h 1998133"/>
              <a:gd name="connsiteX11" fmla="*/ 427567 w 5930900"/>
              <a:gd name="connsiteY11" fmla="*/ 258233 h 1998133"/>
              <a:gd name="connsiteX12" fmla="*/ 452967 w 5930900"/>
              <a:gd name="connsiteY12" fmla="*/ 283633 h 1998133"/>
              <a:gd name="connsiteX13" fmla="*/ 452967 w 5930900"/>
              <a:gd name="connsiteY13" fmla="*/ 351366 h 1998133"/>
              <a:gd name="connsiteX14" fmla="*/ 512234 w 5930900"/>
              <a:gd name="connsiteY14" fmla="*/ 351366 h 1998133"/>
              <a:gd name="connsiteX15" fmla="*/ 512234 w 5930900"/>
              <a:gd name="connsiteY15" fmla="*/ 381000 h 1998133"/>
              <a:gd name="connsiteX16" fmla="*/ 571500 w 5930900"/>
              <a:gd name="connsiteY16" fmla="*/ 381000 h 1998133"/>
              <a:gd name="connsiteX17" fmla="*/ 571500 w 5930900"/>
              <a:gd name="connsiteY17" fmla="*/ 402166 h 1998133"/>
              <a:gd name="connsiteX18" fmla="*/ 647700 w 5930900"/>
              <a:gd name="connsiteY18" fmla="*/ 402166 h 1998133"/>
              <a:gd name="connsiteX19" fmla="*/ 647700 w 5930900"/>
              <a:gd name="connsiteY19" fmla="*/ 427566 h 1998133"/>
              <a:gd name="connsiteX20" fmla="*/ 698500 w 5930900"/>
              <a:gd name="connsiteY20" fmla="*/ 427566 h 1998133"/>
              <a:gd name="connsiteX21" fmla="*/ 698500 w 5930900"/>
              <a:gd name="connsiteY21" fmla="*/ 427566 h 1998133"/>
              <a:gd name="connsiteX22" fmla="*/ 698500 w 5930900"/>
              <a:gd name="connsiteY22" fmla="*/ 474133 h 1998133"/>
              <a:gd name="connsiteX23" fmla="*/ 740834 w 5930900"/>
              <a:gd name="connsiteY23" fmla="*/ 474133 h 1998133"/>
              <a:gd name="connsiteX24" fmla="*/ 787400 w 5930900"/>
              <a:gd name="connsiteY24" fmla="*/ 474133 h 1998133"/>
              <a:gd name="connsiteX25" fmla="*/ 787400 w 5930900"/>
              <a:gd name="connsiteY25" fmla="*/ 524933 h 1998133"/>
              <a:gd name="connsiteX26" fmla="*/ 859367 w 5930900"/>
              <a:gd name="connsiteY26" fmla="*/ 524933 h 1998133"/>
              <a:gd name="connsiteX27" fmla="*/ 859367 w 5930900"/>
              <a:gd name="connsiteY27" fmla="*/ 571500 h 1998133"/>
              <a:gd name="connsiteX28" fmla="*/ 859367 w 5930900"/>
              <a:gd name="connsiteY28" fmla="*/ 622300 h 1998133"/>
              <a:gd name="connsiteX29" fmla="*/ 910167 w 5930900"/>
              <a:gd name="connsiteY29" fmla="*/ 622300 h 1998133"/>
              <a:gd name="connsiteX30" fmla="*/ 910167 w 5930900"/>
              <a:gd name="connsiteY30" fmla="*/ 651933 h 1998133"/>
              <a:gd name="connsiteX31" fmla="*/ 977900 w 5930900"/>
              <a:gd name="connsiteY31" fmla="*/ 651933 h 1998133"/>
              <a:gd name="connsiteX32" fmla="*/ 977900 w 5930900"/>
              <a:gd name="connsiteY32" fmla="*/ 690033 h 1998133"/>
              <a:gd name="connsiteX33" fmla="*/ 1104900 w 5930900"/>
              <a:gd name="connsiteY33" fmla="*/ 690033 h 1998133"/>
              <a:gd name="connsiteX34" fmla="*/ 1104900 w 5930900"/>
              <a:gd name="connsiteY34" fmla="*/ 719666 h 1998133"/>
              <a:gd name="connsiteX35" fmla="*/ 1202267 w 5930900"/>
              <a:gd name="connsiteY35" fmla="*/ 719666 h 1998133"/>
              <a:gd name="connsiteX36" fmla="*/ 1202267 w 5930900"/>
              <a:gd name="connsiteY36" fmla="*/ 766233 h 1998133"/>
              <a:gd name="connsiteX37" fmla="*/ 1312334 w 5930900"/>
              <a:gd name="connsiteY37" fmla="*/ 766233 h 1998133"/>
              <a:gd name="connsiteX38" fmla="*/ 1312334 w 5930900"/>
              <a:gd name="connsiteY38" fmla="*/ 825500 h 1998133"/>
              <a:gd name="connsiteX39" fmla="*/ 1329267 w 5930900"/>
              <a:gd name="connsiteY39" fmla="*/ 842433 h 1998133"/>
              <a:gd name="connsiteX40" fmla="*/ 1337734 w 5930900"/>
              <a:gd name="connsiteY40" fmla="*/ 850900 h 1998133"/>
              <a:gd name="connsiteX41" fmla="*/ 1397000 w 5930900"/>
              <a:gd name="connsiteY41" fmla="*/ 850900 h 1998133"/>
              <a:gd name="connsiteX42" fmla="*/ 1397000 w 5930900"/>
              <a:gd name="connsiteY42" fmla="*/ 889000 h 1998133"/>
              <a:gd name="connsiteX43" fmla="*/ 1473200 w 5930900"/>
              <a:gd name="connsiteY43" fmla="*/ 889000 h 1998133"/>
              <a:gd name="connsiteX44" fmla="*/ 1473200 w 5930900"/>
              <a:gd name="connsiteY44" fmla="*/ 922866 h 1998133"/>
              <a:gd name="connsiteX45" fmla="*/ 1536700 w 5930900"/>
              <a:gd name="connsiteY45" fmla="*/ 922866 h 1998133"/>
              <a:gd name="connsiteX46" fmla="*/ 1536700 w 5930900"/>
              <a:gd name="connsiteY46" fmla="*/ 952500 h 1998133"/>
              <a:gd name="connsiteX47" fmla="*/ 1672167 w 5930900"/>
              <a:gd name="connsiteY47" fmla="*/ 952500 h 1998133"/>
              <a:gd name="connsiteX48" fmla="*/ 1672167 w 5930900"/>
              <a:gd name="connsiteY48" fmla="*/ 973666 h 1998133"/>
              <a:gd name="connsiteX49" fmla="*/ 1748367 w 5930900"/>
              <a:gd name="connsiteY49" fmla="*/ 973666 h 1998133"/>
              <a:gd name="connsiteX50" fmla="*/ 1748367 w 5930900"/>
              <a:gd name="connsiteY50" fmla="*/ 1003300 h 1998133"/>
              <a:gd name="connsiteX51" fmla="*/ 1871134 w 5930900"/>
              <a:gd name="connsiteY51" fmla="*/ 1003300 h 1998133"/>
              <a:gd name="connsiteX52" fmla="*/ 1871134 w 5930900"/>
              <a:gd name="connsiteY52" fmla="*/ 1003300 h 1998133"/>
              <a:gd name="connsiteX53" fmla="*/ 1926167 w 5930900"/>
              <a:gd name="connsiteY53" fmla="*/ 1003300 h 1998133"/>
              <a:gd name="connsiteX54" fmla="*/ 1926167 w 5930900"/>
              <a:gd name="connsiteY54" fmla="*/ 1058333 h 1998133"/>
              <a:gd name="connsiteX55" fmla="*/ 1955800 w 5930900"/>
              <a:gd name="connsiteY55" fmla="*/ 1058333 h 1998133"/>
              <a:gd name="connsiteX56" fmla="*/ 1955800 w 5930900"/>
              <a:gd name="connsiteY56" fmla="*/ 1079500 h 1998133"/>
              <a:gd name="connsiteX57" fmla="*/ 2040467 w 5930900"/>
              <a:gd name="connsiteY57" fmla="*/ 1079500 h 1998133"/>
              <a:gd name="connsiteX58" fmla="*/ 2040467 w 5930900"/>
              <a:gd name="connsiteY58" fmla="*/ 1109133 h 1998133"/>
              <a:gd name="connsiteX59" fmla="*/ 2112434 w 5930900"/>
              <a:gd name="connsiteY59" fmla="*/ 1109133 h 1998133"/>
              <a:gd name="connsiteX60" fmla="*/ 2112434 w 5930900"/>
              <a:gd name="connsiteY60" fmla="*/ 1126066 h 1998133"/>
              <a:gd name="connsiteX61" fmla="*/ 2222500 w 5930900"/>
              <a:gd name="connsiteY61" fmla="*/ 1126066 h 1998133"/>
              <a:gd name="connsiteX62" fmla="*/ 2222500 w 5930900"/>
              <a:gd name="connsiteY62" fmla="*/ 1147233 h 1998133"/>
              <a:gd name="connsiteX63" fmla="*/ 2298700 w 5930900"/>
              <a:gd name="connsiteY63" fmla="*/ 1147233 h 1998133"/>
              <a:gd name="connsiteX64" fmla="*/ 2298700 w 5930900"/>
              <a:gd name="connsiteY64" fmla="*/ 1176866 h 1998133"/>
              <a:gd name="connsiteX65" fmla="*/ 2408767 w 5930900"/>
              <a:gd name="connsiteY65" fmla="*/ 1176866 h 1998133"/>
              <a:gd name="connsiteX66" fmla="*/ 2408767 w 5930900"/>
              <a:gd name="connsiteY66" fmla="*/ 1185333 h 1998133"/>
              <a:gd name="connsiteX67" fmla="*/ 2552700 w 5930900"/>
              <a:gd name="connsiteY67" fmla="*/ 1185333 h 1998133"/>
              <a:gd name="connsiteX68" fmla="*/ 2552700 w 5930900"/>
              <a:gd name="connsiteY68" fmla="*/ 1219200 h 1998133"/>
              <a:gd name="connsiteX69" fmla="*/ 2590800 w 5930900"/>
              <a:gd name="connsiteY69" fmla="*/ 1219200 h 1998133"/>
              <a:gd name="connsiteX70" fmla="*/ 2590800 w 5930900"/>
              <a:gd name="connsiteY70" fmla="*/ 1299633 h 1998133"/>
              <a:gd name="connsiteX71" fmla="*/ 2641600 w 5930900"/>
              <a:gd name="connsiteY71" fmla="*/ 1299633 h 1998133"/>
              <a:gd name="connsiteX72" fmla="*/ 2641600 w 5930900"/>
              <a:gd name="connsiteY72" fmla="*/ 1325033 h 1998133"/>
              <a:gd name="connsiteX73" fmla="*/ 2717800 w 5930900"/>
              <a:gd name="connsiteY73" fmla="*/ 1325033 h 1998133"/>
              <a:gd name="connsiteX74" fmla="*/ 2717800 w 5930900"/>
              <a:gd name="connsiteY74" fmla="*/ 1346200 h 1998133"/>
              <a:gd name="connsiteX75" fmla="*/ 2870200 w 5930900"/>
              <a:gd name="connsiteY75" fmla="*/ 1346200 h 1998133"/>
              <a:gd name="connsiteX76" fmla="*/ 2878667 w 5930900"/>
              <a:gd name="connsiteY76" fmla="*/ 1354667 h 1998133"/>
              <a:gd name="connsiteX77" fmla="*/ 2963334 w 5930900"/>
              <a:gd name="connsiteY77" fmla="*/ 1354667 h 1998133"/>
              <a:gd name="connsiteX78" fmla="*/ 3107267 w 5930900"/>
              <a:gd name="connsiteY78" fmla="*/ 1354667 h 1998133"/>
              <a:gd name="connsiteX79" fmla="*/ 3107267 w 5930900"/>
              <a:gd name="connsiteY79" fmla="*/ 1397000 h 1998133"/>
              <a:gd name="connsiteX80" fmla="*/ 3183467 w 5930900"/>
              <a:gd name="connsiteY80" fmla="*/ 1397000 h 1998133"/>
              <a:gd name="connsiteX81" fmla="*/ 3183467 w 5930900"/>
              <a:gd name="connsiteY81" fmla="*/ 1418166 h 1998133"/>
              <a:gd name="connsiteX82" fmla="*/ 3225800 w 5930900"/>
              <a:gd name="connsiteY82" fmla="*/ 1418166 h 1998133"/>
              <a:gd name="connsiteX83" fmla="*/ 3225800 w 5930900"/>
              <a:gd name="connsiteY83" fmla="*/ 1439333 h 1998133"/>
              <a:gd name="connsiteX84" fmla="*/ 3289300 w 5930900"/>
              <a:gd name="connsiteY84" fmla="*/ 1439333 h 1998133"/>
              <a:gd name="connsiteX85" fmla="*/ 3289300 w 5930900"/>
              <a:gd name="connsiteY85" fmla="*/ 1485900 h 1998133"/>
              <a:gd name="connsiteX86" fmla="*/ 3357034 w 5930900"/>
              <a:gd name="connsiteY86" fmla="*/ 1485900 h 1998133"/>
              <a:gd name="connsiteX87" fmla="*/ 3357034 w 5930900"/>
              <a:gd name="connsiteY87" fmla="*/ 1515533 h 1998133"/>
              <a:gd name="connsiteX88" fmla="*/ 3403600 w 5930900"/>
              <a:gd name="connsiteY88" fmla="*/ 1515533 h 1998133"/>
              <a:gd name="connsiteX89" fmla="*/ 3403600 w 5930900"/>
              <a:gd name="connsiteY89" fmla="*/ 1540933 h 1998133"/>
              <a:gd name="connsiteX90" fmla="*/ 3441700 w 5930900"/>
              <a:gd name="connsiteY90" fmla="*/ 1540933 h 1998133"/>
              <a:gd name="connsiteX91" fmla="*/ 3441700 w 5930900"/>
              <a:gd name="connsiteY91" fmla="*/ 1570566 h 1998133"/>
              <a:gd name="connsiteX92" fmla="*/ 3594100 w 5930900"/>
              <a:gd name="connsiteY92" fmla="*/ 1570566 h 1998133"/>
              <a:gd name="connsiteX93" fmla="*/ 3594100 w 5930900"/>
              <a:gd name="connsiteY93" fmla="*/ 1600200 h 1998133"/>
              <a:gd name="connsiteX94" fmla="*/ 3691467 w 5930900"/>
              <a:gd name="connsiteY94" fmla="*/ 1600200 h 1998133"/>
              <a:gd name="connsiteX95" fmla="*/ 3822700 w 5930900"/>
              <a:gd name="connsiteY95" fmla="*/ 1600200 h 1998133"/>
              <a:gd name="connsiteX96" fmla="*/ 3826049 w 5930900"/>
              <a:gd name="connsiteY96" fmla="*/ 1655745 h 1998133"/>
              <a:gd name="connsiteX97" fmla="*/ 3980031 w 5930900"/>
              <a:gd name="connsiteY97" fmla="*/ 1649045 h 1998133"/>
              <a:gd name="connsiteX98" fmla="*/ 4006828 w 5930900"/>
              <a:gd name="connsiteY98" fmla="*/ 1664770 h 1998133"/>
              <a:gd name="connsiteX99" fmla="*/ 3970298 w 5930900"/>
              <a:gd name="connsiteY99" fmla="*/ 1704400 h 1998133"/>
              <a:gd name="connsiteX100" fmla="*/ 4008967 w 5930900"/>
              <a:gd name="connsiteY100" fmla="*/ 1769533 h 1998133"/>
              <a:gd name="connsiteX101" fmla="*/ 4512734 w 5930900"/>
              <a:gd name="connsiteY101" fmla="*/ 1769533 h 1998133"/>
              <a:gd name="connsiteX102" fmla="*/ 4512734 w 5930900"/>
              <a:gd name="connsiteY102" fmla="*/ 1866900 h 1998133"/>
              <a:gd name="connsiteX103" fmla="*/ 4969934 w 5930900"/>
              <a:gd name="connsiteY103" fmla="*/ 1866900 h 1998133"/>
              <a:gd name="connsiteX104" fmla="*/ 4969934 w 5930900"/>
              <a:gd name="connsiteY104" fmla="*/ 1998133 h 1998133"/>
              <a:gd name="connsiteX105" fmla="*/ 5930900 w 5930900"/>
              <a:gd name="connsiteY105" fmla="*/ 1998133 h 1998133"/>
              <a:gd name="connsiteX0" fmla="*/ 0 w 5930900"/>
              <a:gd name="connsiteY0" fmla="*/ 0 h 1998133"/>
              <a:gd name="connsiteX1" fmla="*/ 97367 w 5930900"/>
              <a:gd name="connsiteY1" fmla="*/ 0 h 1998133"/>
              <a:gd name="connsiteX2" fmla="*/ 84667 w 5930900"/>
              <a:gd name="connsiteY2" fmla="*/ 12700 h 1998133"/>
              <a:gd name="connsiteX3" fmla="*/ 165100 w 5930900"/>
              <a:gd name="connsiteY3" fmla="*/ 12700 h 1998133"/>
              <a:gd name="connsiteX4" fmla="*/ 165100 w 5930900"/>
              <a:gd name="connsiteY4" fmla="*/ 46566 h 1998133"/>
              <a:gd name="connsiteX5" fmla="*/ 304800 w 5930900"/>
              <a:gd name="connsiteY5" fmla="*/ 46566 h 1998133"/>
              <a:gd name="connsiteX6" fmla="*/ 304800 w 5930900"/>
              <a:gd name="connsiteY6" fmla="*/ 84666 h 1998133"/>
              <a:gd name="connsiteX7" fmla="*/ 393700 w 5930900"/>
              <a:gd name="connsiteY7" fmla="*/ 84666 h 1998133"/>
              <a:gd name="connsiteX8" fmla="*/ 393700 w 5930900"/>
              <a:gd name="connsiteY8" fmla="*/ 131233 h 1998133"/>
              <a:gd name="connsiteX9" fmla="*/ 427567 w 5930900"/>
              <a:gd name="connsiteY9" fmla="*/ 131233 h 1998133"/>
              <a:gd name="connsiteX10" fmla="*/ 427567 w 5930900"/>
              <a:gd name="connsiteY10" fmla="*/ 258233 h 1998133"/>
              <a:gd name="connsiteX11" fmla="*/ 427567 w 5930900"/>
              <a:gd name="connsiteY11" fmla="*/ 258233 h 1998133"/>
              <a:gd name="connsiteX12" fmla="*/ 452967 w 5930900"/>
              <a:gd name="connsiteY12" fmla="*/ 283633 h 1998133"/>
              <a:gd name="connsiteX13" fmla="*/ 452967 w 5930900"/>
              <a:gd name="connsiteY13" fmla="*/ 351366 h 1998133"/>
              <a:gd name="connsiteX14" fmla="*/ 512234 w 5930900"/>
              <a:gd name="connsiteY14" fmla="*/ 351366 h 1998133"/>
              <a:gd name="connsiteX15" fmla="*/ 512234 w 5930900"/>
              <a:gd name="connsiteY15" fmla="*/ 381000 h 1998133"/>
              <a:gd name="connsiteX16" fmla="*/ 571500 w 5930900"/>
              <a:gd name="connsiteY16" fmla="*/ 381000 h 1998133"/>
              <a:gd name="connsiteX17" fmla="*/ 571500 w 5930900"/>
              <a:gd name="connsiteY17" fmla="*/ 402166 h 1998133"/>
              <a:gd name="connsiteX18" fmla="*/ 647700 w 5930900"/>
              <a:gd name="connsiteY18" fmla="*/ 402166 h 1998133"/>
              <a:gd name="connsiteX19" fmla="*/ 647700 w 5930900"/>
              <a:gd name="connsiteY19" fmla="*/ 427566 h 1998133"/>
              <a:gd name="connsiteX20" fmla="*/ 698500 w 5930900"/>
              <a:gd name="connsiteY20" fmla="*/ 427566 h 1998133"/>
              <a:gd name="connsiteX21" fmla="*/ 698500 w 5930900"/>
              <a:gd name="connsiteY21" fmla="*/ 427566 h 1998133"/>
              <a:gd name="connsiteX22" fmla="*/ 698500 w 5930900"/>
              <a:gd name="connsiteY22" fmla="*/ 474133 h 1998133"/>
              <a:gd name="connsiteX23" fmla="*/ 740834 w 5930900"/>
              <a:gd name="connsiteY23" fmla="*/ 474133 h 1998133"/>
              <a:gd name="connsiteX24" fmla="*/ 787400 w 5930900"/>
              <a:gd name="connsiteY24" fmla="*/ 474133 h 1998133"/>
              <a:gd name="connsiteX25" fmla="*/ 787400 w 5930900"/>
              <a:gd name="connsiteY25" fmla="*/ 524933 h 1998133"/>
              <a:gd name="connsiteX26" fmla="*/ 859367 w 5930900"/>
              <a:gd name="connsiteY26" fmla="*/ 524933 h 1998133"/>
              <a:gd name="connsiteX27" fmla="*/ 859367 w 5930900"/>
              <a:gd name="connsiteY27" fmla="*/ 571500 h 1998133"/>
              <a:gd name="connsiteX28" fmla="*/ 859367 w 5930900"/>
              <a:gd name="connsiteY28" fmla="*/ 622300 h 1998133"/>
              <a:gd name="connsiteX29" fmla="*/ 910167 w 5930900"/>
              <a:gd name="connsiteY29" fmla="*/ 622300 h 1998133"/>
              <a:gd name="connsiteX30" fmla="*/ 910167 w 5930900"/>
              <a:gd name="connsiteY30" fmla="*/ 651933 h 1998133"/>
              <a:gd name="connsiteX31" fmla="*/ 977900 w 5930900"/>
              <a:gd name="connsiteY31" fmla="*/ 651933 h 1998133"/>
              <a:gd name="connsiteX32" fmla="*/ 977900 w 5930900"/>
              <a:gd name="connsiteY32" fmla="*/ 690033 h 1998133"/>
              <a:gd name="connsiteX33" fmla="*/ 1104900 w 5930900"/>
              <a:gd name="connsiteY33" fmla="*/ 690033 h 1998133"/>
              <a:gd name="connsiteX34" fmla="*/ 1104900 w 5930900"/>
              <a:gd name="connsiteY34" fmla="*/ 719666 h 1998133"/>
              <a:gd name="connsiteX35" fmla="*/ 1202267 w 5930900"/>
              <a:gd name="connsiteY35" fmla="*/ 719666 h 1998133"/>
              <a:gd name="connsiteX36" fmla="*/ 1202267 w 5930900"/>
              <a:gd name="connsiteY36" fmla="*/ 766233 h 1998133"/>
              <a:gd name="connsiteX37" fmla="*/ 1312334 w 5930900"/>
              <a:gd name="connsiteY37" fmla="*/ 766233 h 1998133"/>
              <a:gd name="connsiteX38" fmla="*/ 1312334 w 5930900"/>
              <a:gd name="connsiteY38" fmla="*/ 825500 h 1998133"/>
              <a:gd name="connsiteX39" fmla="*/ 1329267 w 5930900"/>
              <a:gd name="connsiteY39" fmla="*/ 842433 h 1998133"/>
              <a:gd name="connsiteX40" fmla="*/ 1337734 w 5930900"/>
              <a:gd name="connsiteY40" fmla="*/ 850900 h 1998133"/>
              <a:gd name="connsiteX41" fmla="*/ 1397000 w 5930900"/>
              <a:gd name="connsiteY41" fmla="*/ 850900 h 1998133"/>
              <a:gd name="connsiteX42" fmla="*/ 1397000 w 5930900"/>
              <a:gd name="connsiteY42" fmla="*/ 889000 h 1998133"/>
              <a:gd name="connsiteX43" fmla="*/ 1473200 w 5930900"/>
              <a:gd name="connsiteY43" fmla="*/ 889000 h 1998133"/>
              <a:gd name="connsiteX44" fmla="*/ 1473200 w 5930900"/>
              <a:gd name="connsiteY44" fmla="*/ 922866 h 1998133"/>
              <a:gd name="connsiteX45" fmla="*/ 1536700 w 5930900"/>
              <a:gd name="connsiteY45" fmla="*/ 922866 h 1998133"/>
              <a:gd name="connsiteX46" fmla="*/ 1536700 w 5930900"/>
              <a:gd name="connsiteY46" fmla="*/ 952500 h 1998133"/>
              <a:gd name="connsiteX47" fmla="*/ 1672167 w 5930900"/>
              <a:gd name="connsiteY47" fmla="*/ 952500 h 1998133"/>
              <a:gd name="connsiteX48" fmla="*/ 1672167 w 5930900"/>
              <a:gd name="connsiteY48" fmla="*/ 973666 h 1998133"/>
              <a:gd name="connsiteX49" fmla="*/ 1748367 w 5930900"/>
              <a:gd name="connsiteY49" fmla="*/ 973666 h 1998133"/>
              <a:gd name="connsiteX50" fmla="*/ 1748367 w 5930900"/>
              <a:gd name="connsiteY50" fmla="*/ 1003300 h 1998133"/>
              <a:gd name="connsiteX51" fmla="*/ 1871134 w 5930900"/>
              <a:gd name="connsiteY51" fmla="*/ 1003300 h 1998133"/>
              <a:gd name="connsiteX52" fmla="*/ 1871134 w 5930900"/>
              <a:gd name="connsiteY52" fmla="*/ 1003300 h 1998133"/>
              <a:gd name="connsiteX53" fmla="*/ 1926167 w 5930900"/>
              <a:gd name="connsiteY53" fmla="*/ 1003300 h 1998133"/>
              <a:gd name="connsiteX54" fmla="*/ 1926167 w 5930900"/>
              <a:gd name="connsiteY54" fmla="*/ 1058333 h 1998133"/>
              <a:gd name="connsiteX55" fmla="*/ 1955800 w 5930900"/>
              <a:gd name="connsiteY55" fmla="*/ 1058333 h 1998133"/>
              <a:gd name="connsiteX56" fmla="*/ 1955800 w 5930900"/>
              <a:gd name="connsiteY56" fmla="*/ 1079500 h 1998133"/>
              <a:gd name="connsiteX57" fmla="*/ 2040467 w 5930900"/>
              <a:gd name="connsiteY57" fmla="*/ 1079500 h 1998133"/>
              <a:gd name="connsiteX58" fmla="*/ 2040467 w 5930900"/>
              <a:gd name="connsiteY58" fmla="*/ 1109133 h 1998133"/>
              <a:gd name="connsiteX59" fmla="*/ 2112434 w 5930900"/>
              <a:gd name="connsiteY59" fmla="*/ 1109133 h 1998133"/>
              <a:gd name="connsiteX60" fmla="*/ 2112434 w 5930900"/>
              <a:gd name="connsiteY60" fmla="*/ 1126066 h 1998133"/>
              <a:gd name="connsiteX61" fmla="*/ 2222500 w 5930900"/>
              <a:gd name="connsiteY61" fmla="*/ 1126066 h 1998133"/>
              <a:gd name="connsiteX62" fmla="*/ 2222500 w 5930900"/>
              <a:gd name="connsiteY62" fmla="*/ 1147233 h 1998133"/>
              <a:gd name="connsiteX63" fmla="*/ 2298700 w 5930900"/>
              <a:gd name="connsiteY63" fmla="*/ 1147233 h 1998133"/>
              <a:gd name="connsiteX64" fmla="*/ 2298700 w 5930900"/>
              <a:gd name="connsiteY64" fmla="*/ 1176866 h 1998133"/>
              <a:gd name="connsiteX65" fmla="*/ 2408767 w 5930900"/>
              <a:gd name="connsiteY65" fmla="*/ 1176866 h 1998133"/>
              <a:gd name="connsiteX66" fmla="*/ 2408767 w 5930900"/>
              <a:gd name="connsiteY66" fmla="*/ 1185333 h 1998133"/>
              <a:gd name="connsiteX67" fmla="*/ 2552700 w 5930900"/>
              <a:gd name="connsiteY67" fmla="*/ 1185333 h 1998133"/>
              <a:gd name="connsiteX68" fmla="*/ 2552700 w 5930900"/>
              <a:gd name="connsiteY68" fmla="*/ 1219200 h 1998133"/>
              <a:gd name="connsiteX69" fmla="*/ 2590800 w 5930900"/>
              <a:gd name="connsiteY69" fmla="*/ 1219200 h 1998133"/>
              <a:gd name="connsiteX70" fmla="*/ 2590800 w 5930900"/>
              <a:gd name="connsiteY70" fmla="*/ 1299633 h 1998133"/>
              <a:gd name="connsiteX71" fmla="*/ 2641600 w 5930900"/>
              <a:gd name="connsiteY71" fmla="*/ 1299633 h 1998133"/>
              <a:gd name="connsiteX72" fmla="*/ 2641600 w 5930900"/>
              <a:gd name="connsiteY72" fmla="*/ 1325033 h 1998133"/>
              <a:gd name="connsiteX73" fmla="*/ 2717800 w 5930900"/>
              <a:gd name="connsiteY73" fmla="*/ 1325033 h 1998133"/>
              <a:gd name="connsiteX74" fmla="*/ 2717800 w 5930900"/>
              <a:gd name="connsiteY74" fmla="*/ 1346200 h 1998133"/>
              <a:gd name="connsiteX75" fmla="*/ 2870200 w 5930900"/>
              <a:gd name="connsiteY75" fmla="*/ 1346200 h 1998133"/>
              <a:gd name="connsiteX76" fmla="*/ 2878667 w 5930900"/>
              <a:gd name="connsiteY76" fmla="*/ 1354667 h 1998133"/>
              <a:gd name="connsiteX77" fmla="*/ 2963334 w 5930900"/>
              <a:gd name="connsiteY77" fmla="*/ 1354667 h 1998133"/>
              <a:gd name="connsiteX78" fmla="*/ 3107267 w 5930900"/>
              <a:gd name="connsiteY78" fmla="*/ 1354667 h 1998133"/>
              <a:gd name="connsiteX79" fmla="*/ 3107267 w 5930900"/>
              <a:gd name="connsiteY79" fmla="*/ 1397000 h 1998133"/>
              <a:gd name="connsiteX80" fmla="*/ 3183467 w 5930900"/>
              <a:gd name="connsiteY80" fmla="*/ 1397000 h 1998133"/>
              <a:gd name="connsiteX81" fmla="*/ 3183467 w 5930900"/>
              <a:gd name="connsiteY81" fmla="*/ 1418166 h 1998133"/>
              <a:gd name="connsiteX82" fmla="*/ 3225800 w 5930900"/>
              <a:gd name="connsiteY82" fmla="*/ 1418166 h 1998133"/>
              <a:gd name="connsiteX83" fmla="*/ 3225800 w 5930900"/>
              <a:gd name="connsiteY83" fmla="*/ 1439333 h 1998133"/>
              <a:gd name="connsiteX84" fmla="*/ 3289300 w 5930900"/>
              <a:gd name="connsiteY84" fmla="*/ 1439333 h 1998133"/>
              <a:gd name="connsiteX85" fmla="*/ 3289300 w 5930900"/>
              <a:gd name="connsiteY85" fmla="*/ 1485900 h 1998133"/>
              <a:gd name="connsiteX86" fmla="*/ 3357034 w 5930900"/>
              <a:gd name="connsiteY86" fmla="*/ 1485900 h 1998133"/>
              <a:gd name="connsiteX87" fmla="*/ 3357034 w 5930900"/>
              <a:gd name="connsiteY87" fmla="*/ 1515533 h 1998133"/>
              <a:gd name="connsiteX88" fmla="*/ 3403600 w 5930900"/>
              <a:gd name="connsiteY88" fmla="*/ 1515533 h 1998133"/>
              <a:gd name="connsiteX89" fmla="*/ 3403600 w 5930900"/>
              <a:gd name="connsiteY89" fmla="*/ 1540933 h 1998133"/>
              <a:gd name="connsiteX90" fmla="*/ 3441700 w 5930900"/>
              <a:gd name="connsiteY90" fmla="*/ 1540933 h 1998133"/>
              <a:gd name="connsiteX91" fmla="*/ 3441700 w 5930900"/>
              <a:gd name="connsiteY91" fmla="*/ 1570566 h 1998133"/>
              <a:gd name="connsiteX92" fmla="*/ 3594100 w 5930900"/>
              <a:gd name="connsiteY92" fmla="*/ 1570566 h 1998133"/>
              <a:gd name="connsiteX93" fmla="*/ 3594100 w 5930900"/>
              <a:gd name="connsiteY93" fmla="*/ 1600200 h 1998133"/>
              <a:gd name="connsiteX94" fmla="*/ 3691467 w 5930900"/>
              <a:gd name="connsiteY94" fmla="*/ 1600200 h 1998133"/>
              <a:gd name="connsiteX95" fmla="*/ 3822700 w 5930900"/>
              <a:gd name="connsiteY95" fmla="*/ 1600200 h 1998133"/>
              <a:gd name="connsiteX96" fmla="*/ 3826049 w 5930900"/>
              <a:gd name="connsiteY96" fmla="*/ 1655745 h 1998133"/>
              <a:gd name="connsiteX97" fmla="*/ 3980031 w 5930900"/>
              <a:gd name="connsiteY97" fmla="*/ 1649045 h 1998133"/>
              <a:gd name="connsiteX98" fmla="*/ 4006828 w 5930900"/>
              <a:gd name="connsiteY98" fmla="*/ 1664770 h 1998133"/>
              <a:gd name="connsiteX99" fmla="*/ 4007916 w 5930900"/>
              <a:gd name="connsiteY99" fmla="*/ 1710187 h 1998133"/>
              <a:gd name="connsiteX100" fmla="*/ 4008967 w 5930900"/>
              <a:gd name="connsiteY100" fmla="*/ 1769533 h 1998133"/>
              <a:gd name="connsiteX101" fmla="*/ 4512734 w 5930900"/>
              <a:gd name="connsiteY101" fmla="*/ 1769533 h 1998133"/>
              <a:gd name="connsiteX102" fmla="*/ 4512734 w 5930900"/>
              <a:gd name="connsiteY102" fmla="*/ 1866900 h 1998133"/>
              <a:gd name="connsiteX103" fmla="*/ 4969934 w 5930900"/>
              <a:gd name="connsiteY103" fmla="*/ 1866900 h 1998133"/>
              <a:gd name="connsiteX104" fmla="*/ 4969934 w 5930900"/>
              <a:gd name="connsiteY104" fmla="*/ 1998133 h 1998133"/>
              <a:gd name="connsiteX105" fmla="*/ 5930900 w 5930900"/>
              <a:gd name="connsiteY105" fmla="*/ 1998133 h 1998133"/>
              <a:gd name="connsiteX0" fmla="*/ 0 w 5930900"/>
              <a:gd name="connsiteY0" fmla="*/ 0 h 1998133"/>
              <a:gd name="connsiteX1" fmla="*/ 97367 w 5930900"/>
              <a:gd name="connsiteY1" fmla="*/ 0 h 1998133"/>
              <a:gd name="connsiteX2" fmla="*/ 84667 w 5930900"/>
              <a:gd name="connsiteY2" fmla="*/ 12700 h 1998133"/>
              <a:gd name="connsiteX3" fmla="*/ 165100 w 5930900"/>
              <a:gd name="connsiteY3" fmla="*/ 12700 h 1998133"/>
              <a:gd name="connsiteX4" fmla="*/ 165100 w 5930900"/>
              <a:gd name="connsiteY4" fmla="*/ 46566 h 1998133"/>
              <a:gd name="connsiteX5" fmla="*/ 304800 w 5930900"/>
              <a:gd name="connsiteY5" fmla="*/ 46566 h 1998133"/>
              <a:gd name="connsiteX6" fmla="*/ 304800 w 5930900"/>
              <a:gd name="connsiteY6" fmla="*/ 84666 h 1998133"/>
              <a:gd name="connsiteX7" fmla="*/ 393700 w 5930900"/>
              <a:gd name="connsiteY7" fmla="*/ 84666 h 1998133"/>
              <a:gd name="connsiteX8" fmla="*/ 393700 w 5930900"/>
              <a:gd name="connsiteY8" fmla="*/ 131233 h 1998133"/>
              <a:gd name="connsiteX9" fmla="*/ 427567 w 5930900"/>
              <a:gd name="connsiteY9" fmla="*/ 131233 h 1998133"/>
              <a:gd name="connsiteX10" fmla="*/ 427567 w 5930900"/>
              <a:gd name="connsiteY10" fmla="*/ 258233 h 1998133"/>
              <a:gd name="connsiteX11" fmla="*/ 427567 w 5930900"/>
              <a:gd name="connsiteY11" fmla="*/ 258233 h 1998133"/>
              <a:gd name="connsiteX12" fmla="*/ 452967 w 5930900"/>
              <a:gd name="connsiteY12" fmla="*/ 283633 h 1998133"/>
              <a:gd name="connsiteX13" fmla="*/ 452967 w 5930900"/>
              <a:gd name="connsiteY13" fmla="*/ 351366 h 1998133"/>
              <a:gd name="connsiteX14" fmla="*/ 512234 w 5930900"/>
              <a:gd name="connsiteY14" fmla="*/ 351366 h 1998133"/>
              <a:gd name="connsiteX15" fmla="*/ 512234 w 5930900"/>
              <a:gd name="connsiteY15" fmla="*/ 381000 h 1998133"/>
              <a:gd name="connsiteX16" fmla="*/ 571500 w 5930900"/>
              <a:gd name="connsiteY16" fmla="*/ 381000 h 1998133"/>
              <a:gd name="connsiteX17" fmla="*/ 571500 w 5930900"/>
              <a:gd name="connsiteY17" fmla="*/ 402166 h 1998133"/>
              <a:gd name="connsiteX18" fmla="*/ 647700 w 5930900"/>
              <a:gd name="connsiteY18" fmla="*/ 402166 h 1998133"/>
              <a:gd name="connsiteX19" fmla="*/ 647700 w 5930900"/>
              <a:gd name="connsiteY19" fmla="*/ 427566 h 1998133"/>
              <a:gd name="connsiteX20" fmla="*/ 698500 w 5930900"/>
              <a:gd name="connsiteY20" fmla="*/ 427566 h 1998133"/>
              <a:gd name="connsiteX21" fmla="*/ 698500 w 5930900"/>
              <a:gd name="connsiteY21" fmla="*/ 427566 h 1998133"/>
              <a:gd name="connsiteX22" fmla="*/ 698500 w 5930900"/>
              <a:gd name="connsiteY22" fmla="*/ 474133 h 1998133"/>
              <a:gd name="connsiteX23" fmla="*/ 740834 w 5930900"/>
              <a:gd name="connsiteY23" fmla="*/ 474133 h 1998133"/>
              <a:gd name="connsiteX24" fmla="*/ 787400 w 5930900"/>
              <a:gd name="connsiteY24" fmla="*/ 474133 h 1998133"/>
              <a:gd name="connsiteX25" fmla="*/ 787400 w 5930900"/>
              <a:gd name="connsiteY25" fmla="*/ 524933 h 1998133"/>
              <a:gd name="connsiteX26" fmla="*/ 859367 w 5930900"/>
              <a:gd name="connsiteY26" fmla="*/ 524933 h 1998133"/>
              <a:gd name="connsiteX27" fmla="*/ 859367 w 5930900"/>
              <a:gd name="connsiteY27" fmla="*/ 571500 h 1998133"/>
              <a:gd name="connsiteX28" fmla="*/ 859367 w 5930900"/>
              <a:gd name="connsiteY28" fmla="*/ 622300 h 1998133"/>
              <a:gd name="connsiteX29" fmla="*/ 910167 w 5930900"/>
              <a:gd name="connsiteY29" fmla="*/ 622300 h 1998133"/>
              <a:gd name="connsiteX30" fmla="*/ 910167 w 5930900"/>
              <a:gd name="connsiteY30" fmla="*/ 651933 h 1998133"/>
              <a:gd name="connsiteX31" fmla="*/ 977900 w 5930900"/>
              <a:gd name="connsiteY31" fmla="*/ 651933 h 1998133"/>
              <a:gd name="connsiteX32" fmla="*/ 977900 w 5930900"/>
              <a:gd name="connsiteY32" fmla="*/ 690033 h 1998133"/>
              <a:gd name="connsiteX33" fmla="*/ 1104900 w 5930900"/>
              <a:gd name="connsiteY33" fmla="*/ 690033 h 1998133"/>
              <a:gd name="connsiteX34" fmla="*/ 1104900 w 5930900"/>
              <a:gd name="connsiteY34" fmla="*/ 719666 h 1998133"/>
              <a:gd name="connsiteX35" fmla="*/ 1202267 w 5930900"/>
              <a:gd name="connsiteY35" fmla="*/ 719666 h 1998133"/>
              <a:gd name="connsiteX36" fmla="*/ 1202267 w 5930900"/>
              <a:gd name="connsiteY36" fmla="*/ 766233 h 1998133"/>
              <a:gd name="connsiteX37" fmla="*/ 1312334 w 5930900"/>
              <a:gd name="connsiteY37" fmla="*/ 766233 h 1998133"/>
              <a:gd name="connsiteX38" fmla="*/ 1312334 w 5930900"/>
              <a:gd name="connsiteY38" fmla="*/ 825500 h 1998133"/>
              <a:gd name="connsiteX39" fmla="*/ 1329267 w 5930900"/>
              <a:gd name="connsiteY39" fmla="*/ 842433 h 1998133"/>
              <a:gd name="connsiteX40" fmla="*/ 1337734 w 5930900"/>
              <a:gd name="connsiteY40" fmla="*/ 850900 h 1998133"/>
              <a:gd name="connsiteX41" fmla="*/ 1397000 w 5930900"/>
              <a:gd name="connsiteY41" fmla="*/ 850900 h 1998133"/>
              <a:gd name="connsiteX42" fmla="*/ 1397000 w 5930900"/>
              <a:gd name="connsiteY42" fmla="*/ 889000 h 1998133"/>
              <a:gd name="connsiteX43" fmla="*/ 1473200 w 5930900"/>
              <a:gd name="connsiteY43" fmla="*/ 889000 h 1998133"/>
              <a:gd name="connsiteX44" fmla="*/ 1473200 w 5930900"/>
              <a:gd name="connsiteY44" fmla="*/ 922866 h 1998133"/>
              <a:gd name="connsiteX45" fmla="*/ 1536700 w 5930900"/>
              <a:gd name="connsiteY45" fmla="*/ 922866 h 1998133"/>
              <a:gd name="connsiteX46" fmla="*/ 1536700 w 5930900"/>
              <a:gd name="connsiteY46" fmla="*/ 952500 h 1998133"/>
              <a:gd name="connsiteX47" fmla="*/ 1672167 w 5930900"/>
              <a:gd name="connsiteY47" fmla="*/ 952500 h 1998133"/>
              <a:gd name="connsiteX48" fmla="*/ 1672167 w 5930900"/>
              <a:gd name="connsiteY48" fmla="*/ 973666 h 1998133"/>
              <a:gd name="connsiteX49" fmla="*/ 1748367 w 5930900"/>
              <a:gd name="connsiteY49" fmla="*/ 973666 h 1998133"/>
              <a:gd name="connsiteX50" fmla="*/ 1748367 w 5930900"/>
              <a:gd name="connsiteY50" fmla="*/ 1003300 h 1998133"/>
              <a:gd name="connsiteX51" fmla="*/ 1871134 w 5930900"/>
              <a:gd name="connsiteY51" fmla="*/ 1003300 h 1998133"/>
              <a:gd name="connsiteX52" fmla="*/ 1871134 w 5930900"/>
              <a:gd name="connsiteY52" fmla="*/ 1003300 h 1998133"/>
              <a:gd name="connsiteX53" fmla="*/ 1926167 w 5930900"/>
              <a:gd name="connsiteY53" fmla="*/ 1003300 h 1998133"/>
              <a:gd name="connsiteX54" fmla="*/ 1926167 w 5930900"/>
              <a:gd name="connsiteY54" fmla="*/ 1058333 h 1998133"/>
              <a:gd name="connsiteX55" fmla="*/ 1955800 w 5930900"/>
              <a:gd name="connsiteY55" fmla="*/ 1058333 h 1998133"/>
              <a:gd name="connsiteX56" fmla="*/ 1955800 w 5930900"/>
              <a:gd name="connsiteY56" fmla="*/ 1079500 h 1998133"/>
              <a:gd name="connsiteX57" fmla="*/ 2040467 w 5930900"/>
              <a:gd name="connsiteY57" fmla="*/ 1079500 h 1998133"/>
              <a:gd name="connsiteX58" fmla="*/ 2040467 w 5930900"/>
              <a:gd name="connsiteY58" fmla="*/ 1109133 h 1998133"/>
              <a:gd name="connsiteX59" fmla="*/ 2112434 w 5930900"/>
              <a:gd name="connsiteY59" fmla="*/ 1109133 h 1998133"/>
              <a:gd name="connsiteX60" fmla="*/ 2112434 w 5930900"/>
              <a:gd name="connsiteY60" fmla="*/ 1126066 h 1998133"/>
              <a:gd name="connsiteX61" fmla="*/ 2222500 w 5930900"/>
              <a:gd name="connsiteY61" fmla="*/ 1126066 h 1998133"/>
              <a:gd name="connsiteX62" fmla="*/ 2222500 w 5930900"/>
              <a:gd name="connsiteY62" fmla="*/ 1147233 h 1998133"/>
              <a:gd name="connsiteX63" fmla="*/ 2298700 w 5930900"/>
              <a:gd name="connsiteY63" fmla="*/ 1147233 h 1998133"/>
              <a:gd name="connsiteX64" fmla="*/ 2298700 w 5930900"/>
              <a:gd name="connsiteY64" fmla="*/ 1176866 h 1998133"/>
              <a:gd name="connsiteX65" fmla="*/ 2408767 w 5930900"/>
              <a:gd name="connsiteY65" fmla="*/ 1176866 h 1998133"/>
              <a:gd name="connsiteX66" fmla="*/ 2408767 w 5930900"/>
              <a:gd name="connsiteY66" fmla="*/ 1185333 h 1998133"/>
              <a:gd name="connsiteX67" fmla="*/ 2552700 w 5930900"/>
              <a:gd name="connsiteY67" fmla="*/ 1185333 h 1998133"/>
              <a:gd name="connsiteX68" fmla="*/ 2552700 w 5930900"/>
              <a:gd name="connsiteY68" fmla="*/ 1219200 h 1998133"/>
              <a:gd name="connsiteX69" fmla="*/ 2590800 w 5930900"/>
              <a:gd name="connsiteY69" fmla="*/ 1219200 h 1998133"/>
              <a:gd name="connsiteX70" fmla="*/ 2590800 w 5930900"/>
              <a:gd name="connsiteY70" fmla="*/ 1299633 h 1998133"/>
              <a:gd name="connsiteX71" fmla="*/ 2641600 w 5930900"/>
              <a:gd name="connsiteY71" fmla="*/ 1299633 h 1998133"/>
              <a:gd name="connsiteX72" fmla="*/ 2641600 w 5930900"/>
              <a:gd name="connsiteY72" fmla="*/ 1325033 h 1998133"/>
              <a:gd name="connsiteX73" fmla="*/ 2717800 w 5930900"/>
              <a:gd name="connsiteY73" fmla="*/ 1325033 h 1998133"/>
              <a:gd name="connsiteX74" fmla="*/ 2717800 w 5930900"/>
              <a:gd name="connsiteY74" fmla="*/ 1346200 h 1998133"/>
              <a:gd name="connsiteX75" fmla="*/ 2870200 w 5930900"/>
              <a:gd name="connsiteY75" fmla="*/ 1346200 h 1998133"/>
              <a:gd name="connsiteX76" fmla="*/ 2878667 w 5930900"/>
              <a:gd name="connsiteY76" fmla="*/ 1354667 h 1998133"/>
              <a:gd name="connsiteX77" fmla="*/ 2963334 w 5930900"/>
              <a:gd name="connsiteY77" fmla="*/ 1354667 h 1998133"/>
              <a:gd name="connsiteX78" fmla="*/ 3107267 w 5930900"/>
              <a:gd name="connsiteY78" fmla="*/ 1354667 h 1998133"/>
              <a:gd name="connsiteX79" fmla="*/ 3107267 w 5930900"/>
              <a:gd name="connsiteY79" fmla="*/ 1397000 h 1998133"/>
              <a:gd name="connsiteX80" fmla="*/ 3183467 w 5930900"/>
              <a:gd name="connsiteY80" fmla="*/ 1397000 h 1998133"/>
              <a:gd name="connsiteX81" fmla="*/ 3183467 w 5930900"/>
              <a:gd name="connsiteY81" fmla="*/ 1418166 h 1998133"/>
              <a:gd name="connsiteX82" fmla="*/ 3225800 w 5930900"/>
              <a:gd name="connsiteY82" fmla="*/ 1418166 h 1998133"/>
              <a:gd name="connsiteX83" fmla="*/ 3225800 w 5930900"/>
              <a:gd name="connsiteY83" fmla="*/ 1439333 h 1998133"/>
              <a:gd name="connsiteX84" fmla="*/ 3289300 w 5930900"/>
              <a:gd name="connsiteY84" fmla="*/ 1439333 h 1998133"/>
              <a:gd name="connsiteX85" fmla="*/ 3289300 w 5930900"/>
              <a:gd name="connsiteY85" fmla="*/ 1485900 h 1998133"/>
              <a:gd name="connsiteX86" fmla="*/ 3357034 w 5930900"/>
              <a:gd name="connsiteY86" fmla="*/ 1485900 h 1998133"/>
              <a:gd name="connsiteX87" fmla="*/ 3357034 w 5930900"/>
              <a:gd name="connsiteY87" fmla="*/ 1515533 h 1998133"/>
              <a:gd name="connsiteX88" fmla="*/ 3403600 w 5930900"/>
              <a:gd name="connsiteY88" fmla="*/ 1515533 h 1998133"/>
              <a:gd name="connsiteX89" fmla="*/ 3403600 w 5930900"/>
              <a:gd name="connsiteY89" fmla="*/ 1540933 h 1998133"/>
              <a:gd name="connsiteX90" fmla="*/ 3441700 w 5930900"/>
              <a:gd name="connsiteY90" fmla="*/ 1540933 h 1998133"/>
              <a:gd name="connsiteX91" fmla="*/ 3441700 w 5930900"/>
              <a:gd name="connsiteY91" fmla="*/ 1570566 h 1998133"/>
              <a:gd name="connsiteX92" fmla="*/ 3594100 w 5930900"/>
              <a:gd name="connsiteY92" fmla="*/ 1570566 h 1998133"/>
              <a:gd name="connsiteX93" fmla="*/ 3594100 w 5930900"/>
              <a:gd name="connsiteY93" fmla="*/ 1600200 h 1998133"/>
              <a:gd name="connsiteX94" fmla="*/ 3691467 w 5930900"/>
              <a:gd name="connsiteY94" fmla="*/ 1600200 h 1998133"/>
              <a:gd name="connsiteX95" fmla="*/ 3822700 w 5930900"/>
              <a:gd name="connsiteY95" fmla="*/ 1600200 h 1998133"/>
              <a:gd name="connsiteX96" fmla="*/ 3826049 w 5930900"/>
              <a:gd name="connsiteY96" fmla="*/ 1655745 h 1998133"/>
              <a:gd name="connsiteX97" fmla="*/ 3980031 w 5930900"/>
              <a:gd name="connsiteY97" fmla="*/ 1649045 h 1998133"/>
              <a:gd name="connsiteX98" fmla="*/ 3980785 w 5930900"/>
              <a:gd name="connsiteY98" fmla="*/ 1685026 h 1998133"/>
              <a:gd name="connsiteX99" fmla="*/ 4007916 w 5930900"/>
              <a:gd name="connsiteY99" fmla="*/ 1710187 h 1998133"/>
              <a:gd name="connsiteX100" fmla="*/ 4008967 w 5930900"/>
              <a:gd name="connsiteY100" fmla="*/ 1769533 h 1998133"/>
              <a:gd name="connsiteX101" fmla="*/ 4512734 w 5930900"/>
              <a:gd name="connsiteY101" fmla="*/ 1769533 h 1998133"/>
              <a:gd name="connsiteX102" fmla="*/ 4512734 w 5930900"/>
              <a:gd name="connsiteY102" fmla="*/ 1866900 h 1998133"/>
              <a:gd name="connsiteX103" fmla="*/ 4969934 w 5930900"/>
              <a:gd name="connsiteY103" fmla="*/ 1866900 h 1998133"/>
              <a:gd name="connsiteX104" fmla="*/ 4969934 w 5930900"/>
              <a:gd name="connsiteY104" fmla="*/ 1998133 h 1998133"/>
              <a:gd name="connsiteX105" fmla="*/ 5930900 w 5930900"/>
              <a:gd name="connsiteY105" fmla="*/ 1998133 h 1998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5930900" h="1998133">
                <a:moveTo>
                  <a:pt x="0" y="0"/>
                </a:moveTo>
                <a:lnTo>
                  <a:pt x="97367" y="0"/>
                </a:lnTo>
                <a:lnTo>
                  <a:pt x="84667" y="12700"/>
                </a:lnTo>
                <a:lnTo>
                  <a:pt x="165100" y="12700"/>
                </a:lnTo>
                <a:lnTo>
                  <a:pt x="165100" y="46566"/>
                </a:lnTo>
                <a:lnTo>
                  <a:pt x="304800" y="46566"/>
                </a:lnTo>
                <a:lnTo>
                  <a:pt x="304800" y="84666"/>
                </a:lnTo>
                <a:lnTo>
                  <a:pt x="393700" y="84666"/>
                </a:lnTo>
                <a:lnTo>
                  <a:pt x="393700" y="131233"/>
                </a:lnTo>
                <a:lnTo>
                  <a:pt x="427567" y="131233"/>
                </a:lnTo>
                <a:lnTo>
                  <a:pt x="427567" y="258233"/>
                </a:lnTo>
                <a:lnTo>
                  <a:pt x="427567" y="258233"/>
                </a:lnTo>
                <a:lnTo>
                  <a:pt x="452967" y="283633"/>
                </a:lnTo>
                <a:lnTo>
                  <a:pt x="452967" y="351366"/>
                </a:lnTo>
                <a:lnTo>
                  <a:pt x="512234" y="351366"/>
                </a:lnTo>
                <a:lnTo>
                  <a:pt x="512234" y="381000"/>
                </a:lnTo>
                <a:lnTo>
                  <a:pt x="571500" y="381000"/>
                </a:lnTo>
                <a:lnTo>
                  <a:pt x="571500" y="402166"/>
                </a:lnTo>
                <a:lnTo>
                  <a:pt x="647700" y="402166"/>
                </a:lnTo>
                <a:lnTo>
                  <a:pt x="647700" y="427566"/>
                </a:lnTo>
                <a:lnTo>
                  <a:pt x="698500" y="427566"/>
                </a:lnTo>
                <a:lnTo>
                  <a:pt x="698500" y="427566"/>
                </a:lnTo>
                <a:lnTo>
                  <a:pt x="698500" y="474133"/>
                </a:lnTo>
                <a:lnTo>
                  <a:pt x="740834" y="474133"/>
                </a:lnTo>
                <a:lnTo>
                  <a:pt x="787400" y="474133"/>
                </a:lnTo>
                <a:lnTo>
                  <a:pt x="787400" y="524933"/>
                </a:lnTo>
                <a:lnTo>
                  <a:pt x="859367" y="524933"/>
                </a:lnTo>
                <a:lnTo>
                  <a:pt x="859367" y="571500"/>
                </a:lnTo>
                <a:lnTo>
                  <a:pt x="859367" y="622300"/>
                </a:lnTo>
                <a:lnTo>
                  <a:pt x="910167" y="622300"/>
                </a:lnTo>
                <a:lnTo>
                  <a:pt x="910167" y="651933"/>
                </a:lnTo>
                <a:lnTo>
                  <a:pt x="977900" y="651933"/>
                </a:lnTo>
                <a:lnTo>
                  <a:pt x="977900" y="690033"/>
                </a:lnTo>
                <a:lnTo>
                  <a:pt x="1104900" y="690033"/>
                </a:lnTo>
                <a:lnTo>
                  <a:pt x="1104900" y="719666"/>
                </a:lnTo>
                <a:lnTo>
                  <a:pt x="1202267" y="719666"/>
                </a:lnTo>
                <a:lnTo>
                  <a:pt x="1202267" y="766233"/>
                </a:lnTo>
                <a:lnTo>
                  <a:pt x="1312334" y="766233"/>
                </a:lnTo>
                <a:lnTo>
                  <a:pt x="1312334" y="825500"/>
                </a:lnTo>
                <a:lnTo>
                  <a:pt x="1329267" y="842433"/>
                </a:lnTo>
                <a:lnTo>
                  <a:pt x="1337734" y="850900"/>
                </a:lnTo>
                <a:lnTo>
                  <a:pt x="1397000" y="850900"/>
                </a:lnTo>
                <a:lnTo>
                  <a:pt x="1397000" y="889000"/>
                </a:lnTo>
                <a:lnTo>
                  <a:pt x="1473200" y="889000"/>
                </a:lnTo>
                <a:lnTo>
                  <a:pt x="1473200" y="922866"/>
                </a:lnTo>
                <a:lnTo>
                  <a:pt x="1536700" y="922866"/>
                </a:lnTo>
                <a:lnTo>
                  <a:pt x="1536700" y="952500"/>
                </a:lnTo>
                <a:lnTo>
                  <a:pt x="1672167" y="952500"/>
                </a:lnTo>
                <a:lnTo>
                  <a:pt x="1672167" y="973666"/>
                </a:lnTo>
                <a:lnTo>
                  <a:pt x="1748367" y="973666"/>
                </a:lnTo>
                <a:lnTo>
                  <a:pt x="1748367" y="1003300"/>
                </a:lnTo>
                <a:lnTo>
                  <a:pt x="1871134" y="1003300"/>
                </a:lnTo>
                <a:lnTo>
                  <a:pt x="1871134" y="1003300"/>
                </a:lnTo>
                <a:lnTo>
                  <a:pt x="1926167" y="1003300"/>
                </a:lnTo>
                <a:lnTo>
                  <a:pt x="1926167" y="1058333"/>
                </a:lnTo>
                <a:lnTo>
                  <a:pt x="1955800" y="1058333"/>
                </a:lnTo>
                <a:lnTo>
                  <a:pt x="1955800" y="1079500"/>
                </a:lnTo>
                <a:lnTo>
                  <a:pt x="2040467" y="1079500"/>
                </a:lnTo>
                <a:lnTo>
                  <a:pt x="2040467" y="1109133"/>
                </a:lnTo>
                <a:lnTo>
                  <a:pt x="2112434" y="1109133"/>
                </a:lnTo>
                <a:lnTo>
                  <a:pt x="2112434" y="1126066"/>
                </a:lnTo>
                <a:lnTo>
                  <a:pt x="2222500" y="1126066"/>
                </a:lnTo>
                <a:lnTo>
                  <a:pt x="2222500" y="1147233"/>
                </a:lnTo>
                <a:lnTo>
                  <a:pt x="2298700" y="1147233"/>
                </a:lnTo>
                <a:lnTo>
                  <a:pt x="2298700" y="1176866"/>
                </a:lnTo>
                <a:lnTo>
                  <a:pt x="2408767" y="1176866"/>
                </a:lnTo>
                <a:lnTo>
                  <a:pt x="2408767" y="1185333"/>
                </a:lnTo>
                <a:lnTo>
                  <a:pt x="2552700" y="1185333"/>
                </a:lnTo>
                <a:lnTo>
                  <a:pt x="2552700" y="1219200"/>
                </a:lnTo>
                <a:lnTo>
                  <a:pt x="2590800" y="1219200"/>
                </a:lnTo>
                <a:lnTo>
                  <a:pt x="2590800" y="1299633"/>
                </a:lnTo>
                <a:lnTo>
                  <a:pt x="2641600" y="1299633"/>
                </a:lnTo>
                <a:lnTo>
                  <a:pt x="2641600" y="1325033"/>
                </a:lnTo>
                <a:lnTo>
                  <a:pt x="2717800" y="1325033"/>
                </a:lnTo>
                <a:lnTo>
                  <a:pt x="2717800" y="1346200"/>
                </a:lnTo>
                <a:lnTo>
                  <a:pt x="2870200" y="1346200"/>
                </a:lnTo>
                <a:lnTo>
                  <a:pt x="2878667" y="1354667"/>
                </a:lnTo>
                <a:lnTo>
                  <a:pt x="2963334" y="1354667"/>
                </a:lnTo>
                <a:lnTo>
                  <a:pt x="3107267" y="1354667"/>
                </a:lnTo>
                <a:lnTo>
                  <a:pt x="3107267" y="1397000"/>
                </a:lnTo>
                <a:lnTo>
                  <a:pt x="3183467" y="1397000"/>
                </a:lnTo>
                <a:lnTo>
                  <a:pt x="3183467" y="1418166"/>
                </a:lnTo>
                <a:lnTo>
                  <a:pt x="3225800" y="1418166"/>
                </a:lnTo>
                <a:lnTo>
                  <a:pt x="3225800" y="1439333"/>
                </a:lnTo>
                <a:lnTo>
                  <a:pt x="3289300" y="1439333"/>
                </a:lnTo>
                <a:lnTo>
                  <a:pt x="3289300" y="1485900"/>
                </a:lnTo>
                <a:lnTo>
                  <a:pt x="3357034" y="1485900"/>
                </a:lnTo>
                <a:lnTo>
                  <a:pt x="3357034" y="1515533"/>
                </a:lnTo>
                <a:lnTo>
                  <a:pt x="3403600" y="1515533"/>
                </a:lnTo>
                <a:lnTo>
                  <a:pt x="3403600" y="1540933"/>
                </a:lnTo>
                <a:lnTo>
                  <a:pt x="3441700" y="1540933"/>
                </a:lnTo>
                <a:lnTo>
                  <a:pt x="3441700" y="1570566"/>
                </a:lnTo>
                <a:lnTo>
                  <a:pt x="3594100" y="1570566"/>
                </a:lnTo>
                <a:lnTo>
                  <a:pt x="3594100" y="1600200"/>
                </a:lnTo>
                <a:lnTo>
                  <a:pt x="3691467" y="1600200"/>
                </a:lnTo>
                <a:lnTo>
                  <a:pt x="3822700" y="1600200"/>
                </a:lnTo>
                <a:lnTo>
                  <a:pt x="3826049" y="1655745"/>
                </a:lnTo>
                <a:lnTo>
                  <a:pt x="3980031" y="1649045"/>
                </a:lnTo>
                <a:cubicBezTo>
                  <a:pt x="3980031" y="1649821"/>
                  <a:pt x="3980785" y="1684250"/>
                  <a:pt x="3980785" y="1685026"/>
                </a:cubicBezTo>
                <a:cubicBezTo>
                  <a:pt x="3981148" y="1700165"/>
                  <a:pt x="4007553" y="1695048"/>
                  <a:pt x="4007916" y="1710187"/>
                </a:cubicBezTo>
                <a:cubicBezTo>
                  <a:pt x="4008266" y="1729969"/>
                  <a:pt x="4008617" y="1749751"/>
                  <a:pt x="4008967" y="1769533"/>
                </a:cubicBezTo>
                <a:lnTo>
                  <a:pt x="4512734" y="1769533"/>
                </a:lnTo>
                <a:lnTo>
                  <a:pt x="4512734" y="1866900"/>
                </a:lnTo>
                <a:lnTo>
                  <a:pt x="4969934" y="1866900"/>
                </a:lnTo>
                <a:lnTo>
                  <a:pt x="4969934" y="1998133"/>
                </a:lnTo>
                <a:lnTo>
                  <a:pt x="5930900" y="1998133"/>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sp>
        <p:nvSpPr>
          <p:cNvPr id="8" name="Freeform: Shape 7">
            <a:extLst>
              <a:ext uri="{FF2B5EF4-FFF2-40B4-BE49-F238E27FC236}">
                <a16:creationId xmlns:a16="http://schemas.microsoft.com/office/drawing/2014/main" id="{0917ED0F-0820-4F74-8E35-5DBFD2526989}"/>
              </a:ext>
            </a:extLst>
          </p:cNvPr>
          <p:cNvSpPr/>
          <p:nvPr/>
        </p:nvSpPr>
        <p:spPr bwMode="auto">
          <a:xfrm>
            <a:off x="1962064" y="1823534"/>
            <a:ext cx="5825066" cy="1663700"/>
          </a:xfrm>
          <a:custGeom>
            <a:avLst/>
            <a:gdLst>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00300 w 5825066"/>
              <a:gd name="connsiteY73" fmla="*/ 905933 h 1663700"/>
              <a:gd name="connsiteX74" fmla="*/ 2400300 w 5825066"/>
              <a:gd name="connsiteY74" fmla="*/ 93980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208866 w 5825066"/>
              <a:gd name="connsiteY91" fmla="*/ 1109133 h 1663700"/>
              <a:gd name="connsiteX92" fmla="*/ 3208866 w 5825066"/>
              <a:gd name="connsiteY92" fmla="*/ 1138766 h 1663700"/>
              <a:gd name="connsiteX93" fmla="*/ 3238500 w 5825066"/>
              <a:gd name="connsiteY93" fmla="*/ 1138766 h 1663700"/>
              <a:gd name="connsiteX94" fmla="*/ 3238500 w 5825066"/>
              <a:gd name="connsiteY94" fmla="*/ 1231900 h 1663700"/>
              <a:gd name="connsiteX95" fmla="*/ 3238500 w 5825066"/>
              <a:gd name="connsiteY95" fmla="*/ 1261533 h 1663700"/>
              <a:gd name="connsiteX96" fmla="*/ 3352800 w 5825066"/>
              <a:gd name="connsiteY96" fmla="*/ 1261533 h 1663700"/>
              <a:gd name="connsiteX97" fmla="*/ 3352800 w 5825066"/>
              <a:gd name="connsiteY97" fmla="*/ 1291166 h 1663700"/>
              <a:gd name="connsiteX98" fmla="*/ 3445933 w 5825066"/>
              <a:gd name="connsiteY98" fmla="*/ 1291166 h 1663700"/>
              <a:gd name="connsiteX99" fmla="*/ 3445933 w 5825066"/>
              <a:gd name="connsiteY99" fmla="*/ 1316566 h 1663700"/>
              <a:gd name="connsiteX100" fmla="*/ 3500966 w 5825066"/>
              <a:gd name="connsiteY100" fmla="*/ 1316566 h 1663700"/>
              <a:gd name="connsiteX101" fmla="*/ 3500966 w 5825066"/>
              <a:gd name="connsiteY101" fmla="*/ 1358900 h 1663700"/>
              <a:gd name="connsiteX102" fmla="*/ 3666066 w 5825066"/>
              <a:gd name="connsiteY102" fmla="*/ 1358900 h 1663700"/>
              <a:gd name="connsiteX103" fmla="*/ 3666066 w 5825066"/>
              <a:gd name="connsiteY103" fmla="*/ 1380066 h 1663700"/>
              <a:gd name="connsiteX104" fmla="*/ 3738033 w 5825066"/>
              <a:gd name="connsiteY104" fmla="*/ 1380066 h 1663700"/>
              <a:gd name="connsiteX105" fmla="*/ 3738033 w 5825066"/>
              <a:gd name="connsiteY105" fmla="*/ 1401233 h 1663700"/>
              <a:gd name="connsiteX106" fmla="*/ 3797300 w 5825066"/>
              <a:gd name="connsiteY106" fmla="*/ 1401233 h 1663700"/>
              <a:gd name="connsiteX107" fmla="*/ 3797300 w 5825066"/>
              <a:gd name="connsiteY107" fmla="*/ 1439333 h 1663700"/>
              <a:gd name="connsiteX108" fmla="*/ 3856566 w 5825066"/>
              <a:gd name="connsiteY108" fmla="*/ 1439333 h 1663700"/>
              <a:gd name="connsiteX109" fmla="*/ 3856566 w 5825066"/>
              <a:gd name="connsiteY109" fmla="*/ 1536700 h 1663700"/>
              <a:gd name="connsiteX110" fmla="*/ 3937000 w 5825066"/>
              <a:gd name="connsiteY110" fmla="*/ 1536700 h 1663700"/>
              <a:gd name="connsiteX111" fmla="*/ 3937000 w 5825066"/>
              <a:gd name="connsiteY111" fmla="*/ 1562100 h 1663700"/>
              <a:gd name="connsiteX112" fmla="*/ 3987800 w 5825066"/>
              <a:gd name="connsiteY112" fmla="*/ 1562100 h 1663700"/>
              <a:gd name="connsiteX113" fmla="*/ 3987800 w 5825066"/>
              <a:gd name="connsiteY113" fmla="*/ 1608666 h 1663700"/>
              <a:gd name="connsiteX114" fmla="*/ 4546600 w 5825066"/>
              <a:gd name="connsiteY114" fmla="*/ 1608666 h 1663700"/>
              <a:gd name="connsiteX115" fmla="*/ 4546600 w 5825066"/>
              <a:gd name="connsiteY115" fmla="*/ 1663700 h 1663700"/>
              <a:gd name="connsiteX116" fmla="*/ 5825066 w 5825066"/>
              <a:gd name="connsiteY116"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00300 w 5825066"/>
              <a:gd name="connsiteY73" fmla="*/ 905933 h 1663700"/>
              <a:gd name="connsiteX74" fmla="*/ 2400300 w 5825066"/>
              <a:gd name="connsiteY74" fmla="*/ 93980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208866 w 5825066"/>
              <a:gd name="connsiteY91" fmla="*/ 1109133 h 1663700"/>
              <a:gd name="connsiteX92" fmla="*/ 3208866 w 5825066"/>
              <a:gd name="connsiteY92" fmla="*/ 1138766 h 1663700"/>
              <a:gd name="connsiteX93" fmla="*/ 3238500 w 5825066"/>
              <a:gd name="connsiteY93" fmla="*/ 1138766 h 1663700"/>
              <a:gd name="connsiteX94" fmla="*/ 3238500 w 5825066"/>
              <a:gd name="connsiteY94" fmla="*/ 1231900 h 1663700"/>
              <a:gd name="connsiteX95" fmla="*/ 3238500 w 5825066"/>
              <a:gd name="connsiteY95" fmla="*/ 1261533 h 1663700"/>
              <a:gd name="connsiteX96" fmla="*/ 3352800 w 5825066"/>
              <a:gd name="connsiteY96" fmla="*/ 1261533 h 1663700"/>
              <a:gd name="connsiteX97" fmla="*/ 3352800 w 5825066"/>
              <a:gd name="connsiteY97" fmla="*/ 1291166 h 1663700"/>
              <a:gd name="connsiteX98" fmla="*/ 3445933 w 5825066"/>
              <a:gd name="connsiteY98" fmla="*/ 1291166 h 1663700"/>
              <a:gd name="connsiteX99" fmla="*/ 3445933 w 5825066"/>
              <a:gd name="connsiteY99" fmla="*/ 1316566 h 1663700"/>
              <a:gd name="connsiteX100" fmla="*/ 3500966 w 5825066"/>
              <a:gd name="connsiteY100" fmla="*/ 1316566 h 1663700"/>
              <a:gd name="connsiteX101" fmla="*/ 3500966 w 5825066"/>
              <a:gd name="connsiteY101" fmla="*/ 1358900 h 1663700"/>
              <a:gd name="connsiteX102" fmla="*/ 3666066 w 5825066"/>
              <a:gd name="connsiteY102" fmla="*/ 1358900 h 1663700"/>
              <a:gd name="connsiteX103" fmla="*/ 3666066 w 5825066"/>
              <a:gd name="connsiteY103" fmla="*/ 1380066 h 1663700"/>
              <a:gd name="connsiteX104" fmla="*/ 3738033 w 5825066"/>
              <a:gd name="connsiteY104" fmla="*/ 1380066 h 1663700"/>
              <a:gd name="connsiteX105" fmla="*/ 3738033 w 5825066"/>
              <a:gd name="connsiteY105" fmla="*/ 1401233 h 1663700"/>
              <a:gd name="connsiteX106" fmla="*/ 3797300 w 5825066"/>
              <a:gd name="connsiteY106" fmla="*/ 1401233 h 1663700"/>
              <a:gd name="connsiteX107" fmla="*/ 3797300 w 5825066"/>
              <a:gd name="connsiteY107" fmla="*/ 1439333 h 1663700"/>
              <a:gd name="connsiteX108" fmla="*/ 3856566 w 5825066"/>
              <a:gd name="connsiteY108" fmla="*/ 1439333 h 1663700"/>
              <a:gd name="connsiteX109" fmla="*/ 3856566 w 5825066"/>
              <a:gd name="connsiteY109" fmla="*/ 1536700 h 1663700"/>
              <a:gd name="connsiteX110" fmla="*/ 3937000 w 5825066"/>
              <a:gd name="connsiteY110" fmla="*/ 1536700 h 1663700"/>
              <a:gd name="connsiteX111" fmla="*/ 3937000 w 5825066"/>
              <a:gd name="connsiteY111" fmla="*/ 1562100 h 1663700"/>
              <a:gd name="connsiteX112" fmla="*/ 3987800 w 5825066"/>
              <a:gd name="connsiteY112" fmla="*/ 1562100 h 1663700"/>
              <a:gd name="connsiteX113" fmla="*/ 3987800 w 5825066"/>
              <a:gd name="connsiteY113" fmla="*/ 1608666 h 1663700"/>
              <a:gd name="connsiteX114" fmla="*/ 4546600 w 5825066"/>
              <a:gd name="connsiteY114" fmla="*/ 1608666 h 1663700"/>
              <a:gd name="connsiteX115" fmla="*/ 4546600 w 5825066"/>
              <a:gd name="connsiteY115" fmla="*/ 1663700 h 1663700"/>
              <a:gd name="connsiteX116" fmla="*/ 5825066 w 5825066"/>
              <a:gd name="connsiteY116"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00300 w 5825066"/>
              <a:gd name="connsiteY73" fmla="*/ 905933 h 1663700"/>
              <a:gd name="connsiteX74" fmla="*/ 2400300 w 5825066"/>
              <a:gd name="connsiteY74" fmla="*/ 93980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208866 w 5825066"/>
              <a:gd name="connsiteY91" fmla="*/ 1109133 h 1663700"/>
              <a:gd name="connsiteX92" fmla="*/ 3208866 w 5825066"/>
              <a:gd name="connsiteY92" fmla="*/ 1138766 h 1663700"/>
              <a:gd name="connsiteX93" fmla="*/ 3238500 w 5825066"/>
              <a:gd name="connsiteY93" fmla="*/ 1138766 h 1663700"/>
              <a:gd name="connsiteX94" fmla="*/ 3238500 w 5825066"/>
              <a:gd name="connsiteY94" fmla="*/ 1231900 h 1663700"/>
              <a:gd name="connsiteX95" fmla="*/ 3238500 w 5825066"/>
              <a:gd name="connsiteY95" fmla="*/ 1261533 h 1663700"/>
              <a:gd name="connsiteX96" fmla="*/ 3352800 w 5825066"/>
              <a:gd name="connsiteY96" fmla="*/ 1261533 h 1663700"/>
              <a:gd name="connsiteX97" fmla="*/ 3352800 w 5825066"/>
              <a:gd name="connsiteY97" fmla="*/ 1291166 h 1663700"/>
              <a:gd name="connsiteX98" fmla="*/ 3445933 w 5825066"/>
              <a:gd name="connsiteY98" fmla="*/ 1291166 h 1663700"/>
              <a:gd name="connsiteX99" fmla="*/ 3445933 w 5825066"/>
              <a:gd name="connsiteY99" fmla="*/ 1316566 h 1663700"/>
              <a:gd name="connsiteX100" fmla="*/ 3500966 w 5825066"/>
              <a:gd name="connsiteY100" fmla="*/ 1316566 h 1663700"/>
              <a:gd name="connsiteX101" fmla="*/ 3500966 w 5825066"/>
              <a:gd name="connsiteY101" fmla="*/ 1358900 h 1663700"/>
              <a:gd name="connsiteX102" fmla="*/ 3666066 w 5825066"/>
              <a:gd name="connsiteY102" fmla="*/ 1358900 h 1663700"/>
              <a:gd name="connsiteX103" fmla="*/ 3666066 w 5825066"/>
              <a:gd name="connsiteY103" fmla="*/ 1380066 h 1663700"/>
              <a:gd name="connsiteX104" fmla="*/ 3738033 w 5825066"/>
              <a:gd name="connsiteY104" fmla="*/ 1380066 h 1663700"/>
              <a:gd name="connsiteX105" fmla="*/ 3738033 w 5825066"/>
              <a:gd name="connsiteY105" fmla="*/ 1401233 h 1663700"/>
              <a:gd name="connsiteX106" fmla="*/ 3797300 w 5825066"/>
              <a:gd name="connsiteY106" fmla="*/ 1401233 h 1663700"/>
              <a:gd name="connsiteX107" fmla="*/ 3797300 w 5825066"/>
              <a:gd name="connsiteY107" fmla="*/ 1439333 h 1663700"/>
              <a:gd name="connsiteX108" fmla="*/ 3856566 w 5825066"/>
              <a:gd name="connsiteY108" fmla="*/ 1439333 h 1663700"/>
              <a:gd name="connsiteX109" fmla="*/ 3856566 w 5825066"/>
              <a:gd name="connsiteY109" fmla="*/ 1536700 h 1663700"/>
              <a:gd name="connsiteX110" fmla="*/ 3937000 w 5825066"/>
              <a:gd name="connsiteY110" fmla="*/ 1536700 h 1663700"/>
              <a:gd name="connsiteX111" fmla="*/ 3937000 w 5825066"/>
              <a:gd name="connsiteY111" fmla="*/ 1562100 h 1663700"/>
              <a:gd name="connsiteX112" fmla="*/ 3987800 w 5825066"/>
              <a:gd name="connsiteY112" fmla="*/ 1562100 h 1663700"/>
              <a:gd name="connsiteX113" fmla="*/ 3987800 w 5825066"/>
              <a:gd name="connsiteY113" fmla="*/ 1608666 h 1663700"/>
              <a:gd name="connsiteX114" fmla="*/ 4546600 w 5825066"/>
              <a:gd name="connsiteY114" fmla="*/ 1608666 h 1663700"/>
              <a:gd name="connsiteX115" fmla="*/ 4546600 w 5825066"/>
              <a:gd name="connsiteY115" fmla="*/ 1663700 h 1663700"/>
              <a:gd name="connsiteX116" fmla="*/ 5825066 w 5825066"/>
              <a:gd name="connsiteY116"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66340 w 5825066"/>
              <a:gd name="connsiteY73" fmla="*/ 905933 h 1663700"/>
              <a:gd name="connsiteX74" fmla="*/ 2400300 w 5825066"/>
              <a:gd name="connsiteY74" fmla="*/ 93980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208866 w 5825066"/>
              <a:gd name="connsiteY91" fmla="*/ 1109133 h 1663700"/>
              <a:gd name="connsiteX92" fmla="*/ 3208866 w 5825066"/>
              <a:gd name="connsiteY92" fmla="*/ 1138766 h 1663700"/>
              <a:gd name="connsiteX93" fmla="*/ 3238500 w 5825066"/>
              <a:gd name="connsiteY93" fmla="*/ 1138766 h 1663700"/>
              <a:gd name="connsiteX94" fmla="*/ 3238500 w 5825066"/>
              <a:gd name="connsiteY94" fmla="*/ 1231900 h 1663700"/>
              <a:gd name="connsiteX95" fmla="*/ 3238500 w 5825066"/>
              <a:gd name="connsiteY95" fmla="*/ 1261533 h 1663700"/>
              <a:gd name="connsiteX96" fmla="*/ 3352800 w 5825066"/>
              <a:gd name="connsiteY96" fmla="*/ 1261533 h 1663700"/>
              <a:gd name="connsiteX97" fmla="*/ 3352800 w 5825066"/>
              <a:gd name="connsiteY97" fmla="*/ 1291166 h 1663700"/>
              <a:gd name="connsiteX98" fmla="*/ 3445933 w 5825066"/>
              <a:gd name="connsiteY98" fmla="*/ 1291166 h 1663700"/>
              <a:gd name="connsiteX99" fmla="*/ 3445933 w 5825066"/>
              <a:gd name="connsiteY99" fmla="*/ 1316566 h 1663700"/>
              <a:gd name="connsiteX100" fmla="*/ 3500966 w 5825066"/>
              <a:gd name="connsiteY100" fmla="*/ 1316566 h 1663700"/>
              <a:gd name="connsiteX101" fmla="*/ 3500966 w 5825066"/>
              <a:gd name="connsiteY101" fmla="*/ 1358900 h 1663700"/>
              <a:gd name="connsiteX102" fmla="*/ 3666066 w 5825066"/>
              <a:gd name="connsiteY102" fmla="*/ 1358900 h 1663700"/>
              <a:gd name="connsiteX103" fmla="*/ 3666066 w 5825066"/>
              <a:gd name="connsiteY103" fmla="*/ 1380066 h 1663700"/>
              <a:gd name="connsiteX104" fmla="*/ 3738033 w 5825066"/>
              <a:gd name="connsiteY104" fmla="*/ 1380066 h 1663700"/>
              <a:gd name="connsiteX105" fmla="*/ 3738033 w 5825066"/>
              <a:gd name="connsiteY105" fmla="*/ 1401233 h 1663700"/>
              <a:gd name="connsiteX106" fmla="*/ 3797300 w 5825066"/>
              <a:gd name="connsiteY106" fmla="*/ 1401233 h 1663700"/>
              <a:gd name="connsiteX107" fmla="*/ 3797300 w 5825066"/>
              <a:gd name="connsiteY107" fmla="*/ 1439333 h 1663700"/>
              <a:gd name="connsiteX108" fmla="*/ 3856566 w 5825066"/>
              <a:gd name="connsiteY108" fmla="*/ 1439333 h 1663700"/>
              <a:gd name="connsiteX109" fmla="*/ 3856566 w 5825066"/>
              <a:gd name="connsiteY109" fmla="*/ 1536700 h 1663700"/>
              <a:gd name="connsiteX110" fmla="*/ 3937000 w 5825066"/>
              <a:gd name="connsiteY110" fmla="*/ 1536700 h 1663700"/>
              <a:gd name="connsiteX111" fmla="*/ 3937000 w 5825066"/>
              <a:gd name="connsiteY111" fmla="*/ 1562100 h 1663700"/>
              <a:gd name="connsiteX112" fmla="*/ 3987800 w 5825066"/>
              <a:gd name="connsiteY112" fmla="*/ 1562100 h 1663700"/>
              <a:gd name="connsiteX113" fmla="*/ 3987800 w 5825066"/>
              <a:gd name="connsiteY113" fmla="*/ 1608666 h 1663700"/>
              <a:gd name="connsiteX114" fmla="*/ 4546600 w 5825066"/>
              <a:gd name="connsiteY114" fmla="*/ 1608666 h 1663700"/>
              <a:gd name="connsiteX115" fmla="*/ 4546600 w 5825066"/>
              <a:gd name="connsiteY115" fmla="*/ 1663700 h 1663700"/>
              <a:gd name="connsiteX116" fmla="*/ 5825066 w 5825066"/>
              <a:gd name="connsiteY116"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66340 w 5825066"/>
              <a:gd name="connsiteY73" fmla="*/ 905933 h 1663700"/>
              <a:gd name="connsiteX74" fmla="*/ 2466340 w 5825066"/>
              <a:gd name="connsiteY74" fmla="*/ 94234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208866 w 5825066"/>
              <a:gd name="connsiteY91" fmla="*/ 1109133 h 1663700"/>
              <a:gd name="connsiteX92" fmla="*/ 3208866 w 5825066"/>
              <a:gd name="connsiteY92" fmla="*/ 1138766 h 1663700"/>
              <a:gd name="connsiteX93" fmla="*/ 3238500 w 5825066"/>
              <a:gd name="connsiteY93" fmla="*/ 1138766 h 1663700"/>
              <a:gd name="connsiteX94" fmla="*/ 3238500 w 5825066"/>
              <a:gd name="connsiteY94" fmla="*/ 1231900 h 1663700"/>
              <a:gd name="connsiteX95" fmla="*/ 3238500 w 5825066"/>
              <a:gd name="connsiteY95" fmla="*/ 1261533 h 1663700"/>
              <a:gd name="connsiteX96" fmla="*/ 3352800 w 5825066"/>
              <a:gd name="connsiteY96" fmla="*/ 1261533 h 1663700"/>
              <a:gd name="connsiteX97" fmla="*/ 3352800 w 5825066"/>
              <a:gd name="connsiteY97" fmla="*/ 1291166 h 1663700"/>
              <a:gd name="connsiteX98" fmla="*/ 3445933 w 5825066"/>
              <a:gd name="connsiteY98" fmla="*/ 1291166 h 1663700"/>
              <a:gd name="connsiteX99" fmla="*/ 3445933 w 5825066"/>
              <a:gd name="connsiteY99" fmla="*/ 1316566 h 1663700"/>
              <a:gd name="connsiteX100" fmla="*/ 3500966 w 5825066"/>
              <a:gd name="connsiteY100" fmla="*/ 1316566 h 1663700"/>
              <a:gd name="connsiteX101" fmla="*/ 3500966 w 5825066"/>
              <a:gd name="connsiteY101" fmla="*/ 1358900 h 1663700"/>
              <a:gd name="connsiteX102" fmla="*/ 3666066 w 5825066"/>
              <a:gd name="connsiteY102" fmla="*/ 1358900 h 1663700"/>
              <a:gd name="connsiteX103" fmla="*/ 3666066 w 5825066"/>
              <a:gd name="connsiteY103" fmla="*/ 1380066 h 1663700"/>
              <a:gd name="connsiteX104" fmla="*/ 3738033 w 5825066"/>
              <a:gd name="connsiteY104" fmla="*/ 1380066 h 1663700"/>
              <a:gd name="connsiteX105" fmla="*/ 3738033 w 5825066"/>
              <a:gd name="connsiteY105" fmla="*/ 1401233 h 1663700"/>
              <a:gd name="connsiteX106" fmla="*/ 3797300 w 5825066"/>
              <a:gd name="connsiteY106" fmla="*/ 1401233 h 1663700"/>
              <a:gd name="connsiteX107" fmla="*/ 3797300 w 5825066"/>
              <a:gd name="connsiteY107" fmla="*/ 1439333 h 1663700"/>
              <a:gd name="connsiteX108" fmla="*/ 3856566 w 5825066"/>
              <a:gd name="connsiteY108" fmla="*/ 1439333 h 1663700"/>
              <a:gd name="connsiteX109" fmla="*/ 3856566 w 5825066"/>
              <a:gd name="connsiteY109" fmla="*/ 1536700 h 1663700"/>
              <a:gd name="connsiteX110" fmla="*/ 3937000 w 5825066"/>
              <a:gd name="connsiteY110" fmla="*/ 1536700 h 1663700"/>
              <a:gd name="connsiteX111" fmla="*/ 3937000 w 5825066"/>
              <a:gd name="connsiteY111" fmla="*/ 1562100 h 1663700"/>
              <a:gd name="connsiteX112" fmla="*/ 3987800 w 5825066"/>
              <a:gd name="connsiteY112" fmla="*/ 1562100 h 1663700"/>
              <a:gd name="connsiteX113" fmla="*/ 3987800 w 5825066"/>
              <a:gd name="connsiteY113" fmla="*/ 1608666 h 1663700"/>
              <a:gd name="connsiteX114" fmla="*/ 4546600 w 5825066"/>
              <a:gd name="connsiteY114" fmla="*/ 1608666 h 1663700"/>
              <a:gd name="connsiteX115" fmla="*/ 4546600 w 5825066"/>
              <a:gd name="connsiteY115" fmla="*/ 1663700 h 1663700"/>
              <a:gd name="connsiteX116" fmla="*/ 5825066 w 5825066"/>
              <a:gd name="connsiteY116"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66340 w 5825066"/>
              <a:gd name="connsiteY73" fmla="*/ 905933 h 1663700"/>
              <a:gd name="connsiteX74" fmla="*/ 2466340 w 5825066"/>
              <a:gd name="connsiteY74" fmla="*/ 94234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165686 w 5825066"/>
              <a:gd name="connsiteY91" fmla="*/ 1109133 h 1663700"/>
              <a:gd name="connsiteX92" fmla="*/ 3208866 w 5825066"/>
              <a:gd name="connsiteY92" fmla="*/ 1138766 h 1663700"/>
              <a:gd name="connsiteX93" fmla="*/ 3238500 w 5825066"/>
              <a:gd name="connsiteY93" fmla="*/ 1138766 h 1663700"/>
              <a:gd name="connsiteX94" fmla="*/ 3238500 w 5825066"/>
              <a:gd name="connsiteY94" fmla="*/ 1231900 h 1663700"/>
              <a:gd name="connsiteX95" fmla="*/ 3238500 w 5825066"/>
              <a:gd name="connsiteY95" fmla="*/ 1261533 h 1663700"/>
              <a:gd name="connsiteX96" fmla="*/ 3352800 w 5825066"/>
              <a:gd name="connsiteY96" fmla="*/ 1261533 h 1663700"/>
              <a:gd name="connsiteX97" fmla="*/ 3352800 w 5825066"/>
              <a:gd name="connsiteY97" fmla="*/ 1291166 h 1663700"/>
              <a:gd name="connsiteX98" fmla="*/ 3445933 w 5825066"/>
              <a:gd name="connsiteY98" fmla="*/ 1291166 h 1663700"/>
              <a:gd name="connsiteX99" fmla="*/ 3445933 w 5825066"/>
              <a:gd name="connsiteY99" fmla="*/ 1316566 h 1663700"/>
              <a:gd name="connsiteX100" fmla="*/ 3500966 w 5825066"/>
              <a:gd name="connsiteY100" fmla="*/ 1316566 h 1663700"/>
              <a:gd name="connsiteX101" fmla="*/ 3500966 w 5825066"/>
              <a:gd name="connsiteY101" fmla="*/ 1358900 h 1663700"/>
              <a:gd name="connsiteX102" fmla="*/ 3666066 w 5825066"/>
              <a:gd name="connsiteY102" fmla="*/ 1358900 h 1663700"/>
              <a:gd name="connsiteX103" fmla="*/ 3666066 w 5825066"/>
              <a:gd name="connsiteY103" fmla="*/ 1380066 h 1663700"/>
              <a:gd name="connsiteX104" fmla="*/ 3738033 w 5825066"/>
              <a:gd name="connsiteY104" fmla="*/ 1380066 h 1663700"/>
              <a:gd name="connsiteX105" fmla="*/ 3738033 w 5825066"/>
              <a:gd name="connsiteY105" fmla="*/ 1401233 h 1663700"/>
              <a:gd name="connsiteX106" fmla="*/ 3797300 w 5825066"/>
              <a:gd name="connsiteY106" fmla="*/ 1401233 h 1663700"/>
              <a:gd name="connsiteX107" fmla="*/ 3797300 w 5825066"/>
              <a:gd name="connsiteY107" fmla="*/ 1439333 h 1663700"/>
              <a:gd name="connsiteX108" fmla="*/ 3856566 w 5825066"/>
              <a:gd name="connsiteY108" fmla="*/ 1439333 h 1663700"/>
              <a:gd name="connsiteX109" fmla="*/ 3856566 w 5825066"/>
              <a:gd name="connsiteY109" fmla="*/ 1536700 h 1663700"/>
              <a:gd name="connsiteX110" fmla="*/ 3937000 w 5825066"/>
              <a:gd name="connsiteY110" fmla="*/ 1536700 h 1663700"/>
              <a:gd name="connsiteX111" fmla="*/ 3937000 w 5825066"/>
              <a:gd name="connsiteY111" fmla="*/ 1562100 h 1663700"/>
              <a:gd name="connsiteX112" fmla="*/ 3987800 w 5825066"/>
              <a:gd name="connsiteY112" fmla="*/ 1562100 h 1663700"/>
              <a:gd name="connsiteX113" fmla="*/ 3987800 w 5825066"/>
              <a:gd name="connsiteY113" fmla="*/ 1608666 h 1663700"/>
              <a:gd name="connsiteX114" fmla="*/ 4546600 w 5825066"/>
              <a:gd name="connsiteY114" fmla="*/ 1608666 h 1663700"/>
              <a:gd name="connsiteX115" fmla="*/ 4546600 w 5825066"/>
              <a:gd name="connsiteY115" fmla="*/ 1663700 h 1663700"/>
              <a:gd name="connsiteX116" fmla="*/ 5825066 w 5825066"/>
              <a:gd name="connsiteY116"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66340 w 5825066"/>
              <a:gd name="connsiteY73" fmla="*/ 905933 h 1663700"/>
              <a:gd name="connsiteX74" fmla="*/ 2466340 w 5825066"/>
              <a:gd name="connsiteY74" fmla="*/ 94234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165686 w 5825066"/>
              <a:gd name="connsiteY91" fmla="*/ 1109133 h 1663700"/>
              <a:gd name="connsiteX92" fmla="*/ 3208866 w 5825066"/>
              <a:gd name="connsiteY92" fmla="*/ 1138766 h 1663700"/>
              <a:gd name="connsiteX93" fmla="*/ 3172460 w 5825066"/>
              <a:gd name="connsiteY93" fmla="*/ 1138766 h 1663700"/>
              <a:gd name="connsiteX94" fmla="*/ 3238500 w 5825066"/>
              <a:gd name="connsiteY94" fmla="*/ 1231900 h 1663700"/>
              <a:gd name="connsiteX95" fmla="*/ 3238500 w 5825066"/>
              <a:gd name="connsiteY95" fmla="*/ 1261533 h 1663700"/>
              <a:gd name="connsiteX96" fmla="*/ 3352800 w 5825066"/>
              <a:gd name="connsiteY96" fmla="*/ 1261533 h 1663700"/>
              <a:gd name="connsiteX97" fmla="*/ 3352800 w 5825066"/>
              <a:gd name="connsiteY97" fmla="*/ 1291166 h 1663700"/>
              <a:gd name="connsiteX98" fmla="*/ 3445933 w 5825066"/>
              <a:gd name="connsiteY98" fmla="*/ 1291166 h 1663700"/>
              <a:gd name="connsiteX99" fmla="*/ 3445933 w 5825066"/>
              <a:gd name="connsiteY99" fmla="*/ 1316566 h 1663700"/>
              <a:gd name="connsiteX100" fmla="*/ 3500966 w 5825066"/>
              <a:gd name="connsiteY100" fmla="*/ 1316566 h 1663700"/>
              <a:gd name="connsiteX101" fmla="*/ 3500966 w 5825066"/>
              <a:gd name="connsiteY101" fmla="*/ 1358900 h 1663700"/>
              <a:gd name="connsiteX102" fmla="*/ 3666066 w 5825066"/>
              <a:gd name="connsiteY102" fmla="*/ 1358900 h 1663700"/>
              <a:gd name="connsiteX103" fmla="*/ 3666066 w 5825066"/>
              <a:gd name="connsiteY103" fmla="*/ 1380066 h 1663700"/>
              <a:gd name="connsiteX104" fmla="*/ 3738033 w 5825066"/>
              <a:gd name="connsiteY104" fmla="*/ 1380066 h 1663700"/>
              <a:gd name="connsiteX105" fmla="*/ 3738033 w 5825066"/>
              <a:gd name="connsiteY105" fmla="*/ 1401233 h 1663700"/>
              <a:gd name="connsiteX106" fmla="*/ 3797300 w 5825066"/>
              <a:gd name="connsiteY106" fmla="*/ 1401233 h 1663700"/>
              <a:gd name="connsiteX107" fmla="*/ 3797300 w 5825066"/>
              <a:gd name="connsiteY107" fmla="*/ 1439333 h 1663700"/>
              <a:gd name="connsiteX108" fmla="*/ 3856566 w 5825066"/>
              <a:gd name="connsiteY108" fmla="*/ 1439333 h 1663700"/>
              <a:gd name="connsiteX109" fmla="*/ 3856566 w 5825066"/>
              <a:gd name="connsiteY109" fmla="*/ 1536700 h 1663700"/>
              <a:gd name="connsiteX110" fmla="*/ 3937000 w 5825066"/>
              <a:gd name="connsiteY110" fmla="*/ 1536700 h 1663700"/>
              <a:gd name="connsiteX111" fmla="*/ 3937000 w 5825066"/>
              <a:gd name="connsiteY111" fmla="*/ 1562100 h 1663700"/>
              <a:gd name="connsiteX112" fmla="*/ 3987800 w 5825066"/>
              <a:gd name="connsiteY112" fmla="*/ 1562100 h 1663700"/>
              <a:gd name="connsiteX113" fmla="*/ 3987800 w 5825066"/>
              <a:gd name="connsiteY113" fmla="*/ 1608666 h 1663700"/>
              <a:gd name="connsiteX114" fmla="*/ 4546600 w 5825066"/>
              <a:gd name="connsiteY114" fmla="*/ 1608666 h 1663700"/>
              <a:gd name="connsiteX115" fmla="*/ 4546600 w 5825066"/>
              <a:gd name="connsiteY115" fmla="*/ 1663700 h 1663700"/>
              <a:gd name="connsiteX116" fmla="*/ 5825066 w 5825066"/>
              <a:gd name="connsiteY116"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66340 w 5825066"/>
              <a:gd name="connsiteY73" fmla="*/ 905933 h 1663700"/>
              <a:gd name="connsiteX74" fmla="*/ 2466340 w 5825066"/>
              <a:gd name="connsiteY74" fmla="*/ 94234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165686 w 5825066"/>
              <a:gd name="connsiteY91" fmla="*/ 1109133 h 1663700"/>
              <a:gd name="connsiteX92" fmla="*/ 3208866 w 5825066"/>
              <a:gd name="connsiteY92" fmla="*/ 1138766 h 1663700"/>
              <a:gd name="connsiteX93" fmla="*/ 3172460 w 5825066"/>
              <a:gd name="connsiteY93" fmla="*/ 1138766 h 1663700"/>
              <a:gd name="connsiteX94" fmla="*/ 3238500 w 5825066"/>
              <a:gd name="connsiteY94" fmla="*/ 1231900 h 1663700"/>
              <a:gd name="connsiteX95" fmla="*/ 3199553 w 5825066"/>
              <a:gd name="connsiteY95" fmla="*/ 1182793 h 1663700"/>
              <a:gd name="connsiteX96" fmla="*/ 3238500 w 5825066"/>
              <a:gd name="connsiteY96" fmla="*/ 1261533 h 1663700"/>
              <a:gd name="connsiteX97" fmla="*/ 3352800 w 5825066"/>
              <a:gd name="connsiteY97" fmla="*/ 1261533 h 1663700"/>
              <a:gd name="connsiteX98" fmla="*/ 3352800 w 5825066"/>
              <a:gd name="connsiteY98" fmla="*/ 1291166 h 1663700"/>
              <a:gd name="connsiteX99" fmla="*/ 3445933 w 5825066"/>
              <a:gd name="connsiteY99" fmla="*/ 1291166 h 1663700"/>
              <a:gd name="connsiteX100" fmla="*/ 3445933 w 5825066"/>
              <a:gd name="connsiteY100" fmla="*/ 1316566 h 1663700"/>
              <a:gd name="connsiteX101" fmla="*/ 3500966 w 5825066"/>
              <a:gd name="connsiteY101" fmla="*/ 1316566 h 1663700"/>
              <a:gd name="connsiteX102" fmla="*/ 3500966 w 5825066"/>
              <a:gd name="connsiteY102" fmla="*/ 1358900 h 1663700"/>
              <a:gd name="connsiteX103" fmla="*/ 3666066 w 5825066"/>
              <a:gd name="connsiteY103" fmla="*/ 1358900 h 1663700"/>
              <a:gd name="connsiteX104" fmla="*/ 3666066 w 5825066"/>
              <a:gd name="connsiteY104" fmla="*/ 1380066 h 1663700"/>
              <a:gd name="connsiteX105" fmla="*/ 3738033 w 5825066"/>
              <a:gd name="connsiteY105" fmla="*/ 1380066 h 1663700"/>
              <a:gd name="connsiteX106" fmla="*/ 3738033 w 5825066"/>
              <a:gd name="connsiteY106" fmla="*/ 1401233 h 1663700"/>
              <a:gd name="connsiteX107" fmla="*/ 3797300 w 5825066"/>
              <a:gd name="connsiteY107" fmla="*/ 1401233 h 1663700"/>
              <a:gd name="connsiteX108" fmla="*/ 3797300 w 5825066"/>
              <a:gd name="connsiteY108" fmla="*/ 1439333 h 1663700"/>
              <a:gd name="connsiteX109" fmla="*/ 3856566 w 5825066"/>
              <a:gd name="connsiteY109" fmla="*/ 1439333 h 1663700"/>
              <a:gd name="connsiteX110" fmla="*/ 3856566 w 5825066"/>
              <a:gd name="connsiteY110" fmla="*/ 1536700 h 1663700"/>
              <a:gd name="connsiteX111" fmla="*/ 3937000 w 5825066"/>
              <a:gd name="connsiteY111" fmla="*/ 1536700 h 1663700"/>
              <a:gd name="connsiteX112" fmla="*/ 3937000 w 5825066"/>
              <a:gd name="connsiteY112" fmla="*/ 1562100 h 1663700"/>
              <a:gd name="connsiteX113" fmla="*/ 3987800 w 5825066"/>
              <a:gd name="connsiteY113" fmla="*/ 1562100 h 1663700"/>
              <a:gd name="connsiteX114" fmla="*/ 3987800 w 5825066"/>
              <a:gd name="connsiteY114" fmla="*/ 1608666 h 1663700"/>
              <a:gd name="connsiteX115" fmla="*/ 4546600 w 5825066"/>
              <a:gd name="connsiteY115" fmla="*/ 1608666 h 1663700"/>
              <a:gd name="connsiteX116" fmla="*/ 4546600 w 5825066"/>
              <a:gd name="connsiteY116" fmla="*/ 1663700 h 1663700"/>
              <a:gd name="connsiteX117" fmla="*/ 5825066 w 5825066"/>
              <a:gd name="connsiteY117"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66340 w 5825066"/>
              <a:gd name="connsiteY73" fmla="*/ 905933 h 1663700"/>
              <a:gd name="connsiteX74" fmla="*/ 2466340 w 5825066"/>
              <a:gd name="connsiteY74" fmla="*/ 94234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165686 w 5825066"/>
              <a:gd name="connsiteY91" fmla="*/ 1109133 h 1663700"/>
              <a:gd name="connsiteX92" fmla="*/ 3208866 w 5825066"/>
              <a:gd name="connsiteY92" fmla="*/ 1138766 h 1663700"/>
              <a:gd name="connsiteX93" fmla="*/ 3172460 w 5825066"/>
              <a:gd name="connsiteY93" fmla="*/ 1138766 h 1663700"/>
              <a:gd name="connsiteX94" fmla="*/ 3238500 w 5825066"/>
              <a:gd name="connsiteY94" fmla="*/ 1231900 h 1663700"/>
              <a:gd name="connsiteX95" fmla="*/ 3199553 w 5825066"/>
              <a:gd name="connsiteY95" fmla="*/ 1182793 h 1663700"/>
              <a:gd name="connsiteX96" fmla="*/ 3238500 w 5825066"/>
              <a:gd name="connsiteY96" fmla="*/ 1261533 h 1663700"/>
              <a:gd name="connsiteX97" fmla="*/ 3352800 w 5825066"/>
              <a:gd name="connsiteY97" fmla="*/ 1261533 h 1663700"/>
              <a:gd name="connsiteX98" fmla="*/ 3352800 w 5825066"/>
              <a:gd name="connsiteY98" fmla="*/ 1291166 h 1663700"/>
              <a:gd name="connsiteX99" fmla="*/ 3445933 w 5825066"/>
              <a:gd name="connsiteY99" fmla="*/ 1291166 h 1663700"/>
              <a:gd name="connsiteX100" fmla="*/ 3445933 w 5825066"/>
              <a:gd name="connsiteY100" fmla="*/ 1316566 h 1663700"/>
              <a:gd name="connsiteX101" fmla="*/ 3500966 w 5825066"/>
              <a:gd name="connsiteY101" fmla="*/ 1316566 h 1663700"/>
              <a:gd name="connsiteX102" fmla="*/ 3500966 w 5825066"/>
              <a:gd name="connsiteY102" fmla="*/ 1358900 h 1663700"/>
              <a:gd name="connsiteX103" fmla="*/ 3666066 w 5825066"/>
              <a:gd name="connsiteY103" fmla="*/ 1358900 h 1663700"/>
              <a:gd name="connsiteX104" fmla="*/ 3666066 w 5825066"/>
              <a:gd name="connsiteY104" fmla="*/ 1380066 h 1663700"/>
              <a:gd name="connsiteX105" fmla="*/ 3738033 w 5825066"/>
              <a:gd name="connsiteY105" fmla="*/ 1380066 h 1663700"/>
              <a:gd name="connsiteX106" fmla="*/ 3738033 w 5825066"/>
              <a:gd name="connsiteY106" fmla="*/ 1401233 h 1663700"/>
              <a:gd name="connsiteX107" fmla="*/ 3797300 w 5825066"/>
              <a:gd name="connsiteY107" fmla="*/ 1401233 h 1663700"/>
              <a:gd name="connsiteX108" fmla="*/ 3797300 w 5825066"/>
              <a:gd name="connsiteY108" fmla="*/ 1439333 h 1663700"/>
              <a:gd name="connsiteX109" fmla="*/ 3856566 w 5825066"/>
              <a:gd name="connsiteY109" fmla="*/ 1439333 h 1663700"/>
              <a:gd name="connsiteX110" fmla="*/ 3856566 w 5825066"/>
              <a:gd name="connsiteY110" fmla="*/ 1536700 h 1663700"/>
              <a:gd name="connsiteX111" fmla="*/ 3937000 w 5825066"/>
              <a:gd name="connsiteY111" fmla="*/ 1536700 h 1663700"/>
              <a:gd name="connsiteX112" fmla="*/ 3937000 w 5825066"/>
              <a:gd name="connsiteY112" fmla="*/ 1562100 h 1663700"/>
              <a:gd name="connsiteX113" fmla="*/ 3987800 w 5825066"/>
              <a:gd name="connsiteY113" fmla="*/ 1562100 h 1663700"/>
              <a:gd name="connsiteX114" fmla="*/ 3987800 w 5825066"/>
              <a:gd name="connsiteY114" fmla="*/ 1608666 h 1663700"/>
              <a:gd name="connsiteX115" fmla="*/ 4546600 w 5825066"/>
              <a:gd name="connsiteY115" fmla="*/ 1608666 h 1663700"/>
              <a:gd name="connsiteX116" fmla="*/ 4546600 w 5825066"/>
              <a:gd name="connsiteY116" fmla="*/ 1663700 h 1663700"/>
              <a:gd name="connsiteX117" fmla="*/ 5825066 w 5825066"/>
              <a:gd name="connsiteY117"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66340 w 5825066"/>
              <a:gd name="connsiteY73" fmla="*/ 905933 h 1663700"/>
              <a:gd name="connsiteX74" fmla="*/ 2466340 w 5825066"/>
              <a:gd name="connsiteY74" fmla="*/ 94234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165686 w 5825066"/>
              <a:gd name="connsiteY91" fmla="*/ 1109133 h 1663700"/>
              <a:gd name="connsiteX92" fmla="*/ 3208866 w 5825066"/>
              <a:gd name="connsiteY92" fmla="*/ 1138766 h 1663700"/>
              <a:gd name="connsiteX93" fmla="*/ 3240118 w 5825066"/>
              <a:gd name="connsiteY93" fmla="*/ 1161318 h 1663700"/>
              <a:gd name="connsiteX94" fmla="*/ 3238500 w 5825066"/>
              <a:gd name="connsiteY94" fmla="*/ 1231900 h 1663700"/>
              <a:gd name="connsiteX95" fmla="*/ 3199553 w 5825066"/>
              <a:gd name="connsiteY95" fmla="*/ 1182793 h 1663700"/>
              <a:gd name="connsiteX96" fmla="*/ 3238500 w 5825066"/>
              <a:gd name="connsiteY96" fmla="*/ 1261533 h 1663700"/>
              <a:gd name="connsiteX97" fmla="*/ 3352800 w 5825066"/>
              <a:gd name="connsiteY97" fmla="*/ 1261533 h 1663700"/>
              <a:gd name="connsiteX98" fmla="*/ 3352800 w 5825066"/>
              <a:gd name="connsiteY98" fmla="*/ 1291166 h 1663700"/>
              <a:gd name="connsiteX99" fmla="*/ 3445933 w 5825066"/>
              <a:gd name="connsiteY99" fmla="*/ 1291166 h 1663700"/>
              <a:gd name="connsiteX100" fmla="*/ 3445933 w 5825066"/>
              <a:gd name="connsiteY100" fmla="*/ 1316566 h 1663700"/>
              <a:gd name="connsiteX101" fmla="*/ 3500966 w 5825066"/>
              <a:gd name="connsiteY101" fmla="*/ 1316566 h 1663700"/>
              <a:gd name="connsiteX102" fmla="*/ 3500966 w 5825066"/>
              <a:gd name="connsiteY102" fmla="*/ 1358900 h 1663700"/>
              <a:gd name="connsiteX103" fmla="*/ 3666066 w 5825066"/>
              <a:gd name="connsiteY103" fmla="*/ 1358900 h 1663700"/>
              <a:gd name="connsiteX104" fmla="*/ 3666066 w 5825066"/>
              <a:gd name="connsiteY104" fmla="*/ 1380066 h 1663700"/>
              <a:gd name="connsiteX105" fmla="*/ 3738033 w 5825066"/>
              <a:gd name="connsiteY105" fmla="*/ 1380066 h 1663700"/>
              <a:gd name="connsiteX106" fmla="*/ 3738033 w 5825066"/>
              <a:gd name="connsiteY106" fmla="*/ 1401233 h 1663700"/>
              <a:gd name="connsiteX107" fmla="*/ 3797300 w 5825066"/>
              <a:gd name="connsiteY107" fmla="*/ 1401233 h 1663700"/>
              <a:gd name="connsiteX108" fmla="*/ 3797300 w 5825066"/>
              <a:gd name="connsiteY108" fmla="*/ 1439333 h 1663700"/>
              <a:gd name="connsiteX109" fmla="*/ 3856566 w 5825066"/>
              <a:gd name="connsiteY109" fmla="*/ 1439333 h 1663700"/>
              <a:gd name="connsiteX110" fmla="*/ 3856566 w 5825066"/>
              <a:gd name="connsiteY110" fmla="*/ 1536700 h 1663700"/>
              <a:gd name="connsiteX111" fmla="*/ 3937000 w 5825066"/>
              <a:gd name="connsiteY111" fmla="*/ 1536700 h 1663700"/>
              <a:gd name="connsiteX112" fmla="*/ 3937000 w 5825066"/>
              <a:gd name="connsiteY112" fmla="*/ 1562100 h 1663700"/>
              <a:gd name="connsiteX113" fmla="*/ 3987800 w 5825066"/>
              <a:gd name="connsiteY113" fmla="*/ 1562100 h 1663700"/>
              <a:gd name="connsiteX114" fmla="*/ 3987800 w 5825066"/>
              <a:gd name="connsiteY114" fmla="*/ 1608666 h 1663700"/>
              <a:gd name="connsiteX115" fmla="*/ 4546600 w 5825066"/>
              <a:gd name="connsiteY115" fmla="*/ 1608666 h 1663700"/>
              <a:gd name="connsiteX116" fmla="*/ 4546600 w 5825066"/>
              <a:gd name="connsiteY116" fmla="*/ 1663700 h 1663700"/>
              <a:gd name="connsiteX117" fmla="*/ 5825066 w 5825066"/>
              <a:gd name="connsiteY117"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66340 w 5825066"/>
              <a:gd name="connsiteY73" fmla="*/ 905933 h 1663700"/>
              <a:gd name="connsiteX74" fmla="*/ 2466340 w 5825066"/>
              <a:gd name="connsiteY74" fmla="*/ 94234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165686 w 5825066"/>
              <a:gd name="connsiteY91" fmla="*/ 1109133 h 1663700"/>
              <a:gd name="connsiteX92" fmla="*/ 3208866 w 5825066"/>
              <a:gd name="connsiteY92" fmla="*/ 1138766 h 1663700"/>
              <a:gd name="connsiteX93" fmla="*/ 3238500 w 5825066"/>
              <a:gd name="connsiteY93" fmla="*/ 1231900 h 1663700"/>
              <a:gd name="connsiteX94" fmla="*/ 3199553 w 5825066"/>
              <a:gd name="connsiteY94" fmla="*/ 1182793 h 1663700"/>
              <a:gd name="connsiteX95" fmla="*/ 3238500 w 5825066"/>
              <a:gd name="connsiteY95" fmla="*/ 1261533 h 1663700"/>
              <a:gd name="connsiteX96" fmla="*/ 3352800 w 5825066"/>
              <a:gd name="connsiteY96" fmla="*/ 1261533 h 1663700"/>
              <a:gd name="connsiteX97" fmla="*/ 3352800 w 5825066"/>
              <a:gd name="connsiteY97" fmla="*/ 1291166 h 1663700"/>
              <a:gd name="connsiteX98" fmla="*/ 3445933 w 5825066"/>
              <a:gd name="connsiteY98" fmla="*/ 1291166 h 1663700"/>
              <a:gd name="connsiteX99" fmla="*/ 3445933 w 5825066"/>
              <a:gd name="connsiteY99" fmla="*/ 1316566 h 1663700"/>
              <a:gd name="connsiteX100" fmla="*/ 3500966 w 5825066"/>
              <a:gd name="connsiteY100" fmla="*/ 1316566 h 1663700"/>
              <a:gd name="connsiteX101" fmla="*/ 3500966 w 5825066"/>
              <a:gd name="connsiteY101" fmla="*/ 1358900 h 1663700"/>
              <a:gd name="connsiteX102" fmla="*/ 3666066 w 5825066"/>
              <a:gd name="connsiteY102" fmla="*/ 1358900 h 1663700"/>
              <a:gd name="connsiteX103" fmla="*/ 3666066 w 5825066"/>
              <a:gd name="connsiteY103" fmla="*/ 1380066 h 1663700"/>
              <a:gd name="connsiteX104" fmla="*/ 3738033 w 5825066"/>
              <a:gd name="connsiteY104" fmla="*/ 1380066 h 1663700"/>
              <a:gd name="connsiteX105" fmla="*/ 3738033 w 5825066"/>
              <a:gd name="connsiteY105" fmla="*/ 1401233 h 1663700"/>
              <a:gd name="connsiteX106" fmla="*/ 3797300 w 5825066"/>
              <a:gd name="connsiteY106" fmla="*/ 1401233 h 1663700"/>
              <a:gd name="connsiteX107" fmla="*/ 3797300 w 5825066"/>
              <a:gd name="connsiteY107" fmla="*/ 1439333 h 1663700"/>
              <a:gd name="connsiteX108" fmla="*/ 3856566 w 5825066"/>
              <a:gd name="connsiteY108" fmla="*/ 1439333 h 1663700"/>
              <a:gd name="connsiteX109" fmla="*/ 3856566 w 5825066"/>
              <a:gd name="connsiteY109" fmla="*/ 1536700 h 1663700"/>
              <a:gd name="connsiteX110" fmla="*/ 3937000 w 5825066"/>
              <a:gd name="connsiteY110" fmla="*/ 1536700 h 1663700"/>
              <a:gd name="connsiteX111" fmla="*/ 3937000 w 5825066"/>
              <a:gd name="connsiteY111" fmla="*/ 1562100 h 1663700"/>
              <a:gd name="connsiteX112" fmla="*/ 3987800 w 5825066"/>
              <a:gd name="connsiteY112" fmla="*/ 1562100 h 1663700"/>
              <a:gd name="connsiteX113" fmla="*/ 3987800 w 5825066"/>
              <a:gd name="connsiteY113" fmla="*/ 1608666 h 1663700"/>
              <a:gd name="connsiteX114" fmla="*/ 4546600 w 5825066"/>
              <a:gd name="connsiteY114" fmla="*/ 1608666 h 1663700"/>
              <a:gd name="connsiteX115" fmla="*/ 4546600 w 5825066"/>
              <a:gd name="connsiteY115" fmla="*/ 1663700 h 1663700"/>
              <a:gd name="connsiteX116" fmla="*/ 5825066 w 5825066"/>
              <a:gd name="connsiteY116"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66340 w 5825066"/>
              <a:gd name="connsiteY73" fmla="*/ 905933 h 1663700"/>
              <a:gd name="connsiteX74" fmla="*/ 2466340 w 5825066"/>
              <a:gd name="connsiteY74" fmla="*/ 94234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165686 w 5825066"/>
              <a:gd name="connsiteY91" fmla="*/ 1109133 h 1663700"/>
              <a:gd name="connsiteX92" fmla="*/ 3208866 w 5825066"/>
              <a:gd name="connsiteY92" fmla="*/ 1138766 h 1663700"/>
              <a:gd name="connsiteX93" fmla="*/ 3238500 w 5825066"/>
              <a:gd name="connsiteY93" fmla="*/ 1162193 h 1663700"/>
              <a:gd name="connsiteX94" fmla="*/ 3199553 w 5825066"/>
              <a:gd name="connsiteY94" fmla="*/ 1182793 h 1663700"/>
              <a:gd name="connsiteX95" fmla="*/ 3238500 w 5825066"/>
              <a:gd name="connsiteY95" fmla="*/ 1261533 h 1663700"/>
              <a:gd name="connsiteX96" fmla="*/ 3352800 w 5825066"/>
              <a:gd name="connsiteY96" fmla="*/ 1261533 h 1663700"/>
              <a:gd name="connsiteX97" fmla="*/ 3352800 w 5825066"/>
              <a:gd name="connsiteY97" fmla="*/ 1291166 h 1663700"/>
              <a:gd name="connsiteX98" fmla="*/ 3445933 w 5825066"/>
              <a:gd name="connsiteY98" fmla="*/ 1291166 h 1663700"/>
              <a:gd name="connsiteX99" fmla="*/ 3445933 w 5825066"/>
              <a:gd name="connsiteY99" fmla="*/ 1316566 h 1663700"/>
              <a:gd name="connsiteX100" fmla="*/ 3500966 w 5825066"/>
              <a:gd name="connsiteY100" fmla="*/ 1316566 h 1663700"/>
              <a:gd name="connsiteX101" fmla="*/ 3500966 w 5825066"/>
              <a:gd name="connsiteY101" fmla="*/ 1358900 h 1663700"/>
              <a:gd name="connsiteX102" fmla="*/ 3666066 w 5825066"/>
              <a:gd name="connsiteY102" fmla="*/ 1358900 h 1663700"/>
              <a:gd name="connsiteX103" fmla="*/ 3666066 w 5825066"/>
              <a:gd name="connsiteY103" fmla="*/ 1380066 h 1663700"/>
              <a:gd name="connsiteX104" fmla="*/ 3738033 w 5825066"/>
              <a:gd name="connsiteY104" fmla="*/ 1380066 h 1663700"/>
              <a:gd name="connsiteX105" fmla="*/ 3738033 w 5825066"/>
              <a:gd name="connsiteY105" fmla="*/ 1401233 h 1663700"/>
              <a:gd name="connsiteX106" fmla="*/ 3797300 w 5825066"/>
              <a:gd name="connsiteY106" fmla="*/ 1401233 h 1663700"/>
              <a:gd name="connsiteX107" fmla="*/ 3797300 w 5825066"/>
              <a:gd name="connsiteY107" fmla="*/ 1439333 h 1663700"/>
              <a:gd name="connsiteX108" fmla="*/ 3856566 w 5825066"/>
              <a:gd name="connsiteY108" fmla="*/ 1439333 h 1663700"/>
              <a:gd name="connsiteX109" fmla="*/ 3856566 w 5825066"/>
              <a:gd name="connsiteY109" fmla="*/ 1536700 h 1663700"/>
              <a:gd name="connsiteX110" fmla="*/ 3937000 w 5825066"/>
              <a:gd name="connsiteY110" fmla="*/ 1536700 h 1663700"/>
              <a:gd name="connsiteX111" fmla="*/ 3937000 w 5825066"/>
              <a:gd name="connsiteY111" fmla="*/ 1562100 h 1663700"/>
              <a:gd name="connsiteX112" fmla="*/ 3987800 w 5825066"/>
              <a:gd name="connsiteY112" fmla="*/ 1562100 h 1663700"/>
              <a:gd name="connsiteX113" fmla="*/ 3987800 w 5825066"/>
              <a:gd name="connsiteY113" fmla="*/ 1608666 h 1663700"/>
              <a:gd name="connsiteX114" fmla="*/ 4546600 w 5825066"/>
              <a:gd name="connsiteY114" fmla="*/ 1608666 h 1663700"/>
              <a:gd name="connsiteX115" fmla="*/ 4546600 w 5825066"/>
              <a:gd name="connsiteY115" fmla="*/ 1663700 h 1663700"/>
              <a:gd name="connsiteX116" fmla="*/ 5825066 w 5825066"/>
              <a:gd name="connsiteY116"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66340 w 5825066"/>
              <a:gd name="connsiteY73" fmla="*/ 905933 h 1663700"/>
              <a:gd name="connsiteX74" fmla="*/ 2466340 w 5825066"/>
              <a:gd name="connsiteY74" fmla="*/ 94234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165686 w 5825066"/>
              <a:gd name="connsiteY91" fmla="*/ 1109133 h 1663700"/>
              <a:gd name="connsiteX92" fmla="*/ 3208866 w 5825066"/>
              <a:gd name="connsiteY92" fmla="*/ 1138766 h 1663700"/>
              <a:gd name="connsiteX93" fmla="*/ 3244650 w 5825066"/>
              <a:gd name="connsiteY93" fmla="*/ 1174495 h 1663700"/>
              <a:gd name="connsiteX94" fmla="*/ 3199553 w 5825066"/>
              <a:gd name="connsiteY94" fmla="*/ 1182793 h 1663700"/>
              <a:gd name="connsiteX95" fmla="*/ 3238500 w 5825066"/>
              <a:gd name="connsiteY95" fmla="*/ 1261533 h 1663700"/>
              <a:gd name="connsiteX96" fmla="*/ 3352800 w 5825066"/>
              <a:gd name="connsiteY96" fmla="*/ 1261533 h 1663700"/>
              <a:gd name="connsiteX97" fmla="*/ 3352800 w 5825066"/>
              <a:gd name="connsiteY97" fmla="*/ 1291166 h 1663700"/>
              <a:gd name="connsiteX98" fmla="*/ 3445933 w 5825066"/>
              <a:gd name="connsiteY98" fmla="*/ 1291166 h 1663700"/>
              <a:gd name="connsiteX99" fmla="*/ 3445933 w 5825066"/>
              <a:gd name="connsiteY99" fmla="*/ 1316566 h 1663700"/>
              <a:gd name="connsiteX100" fmla="*/ 3500966 w 5825066"/>
              <a:gd name="connsiteY100" fmla="*/ 1316566 h 1663700"/>
              <a:gd name="connsiteX101" fmla="*/ 3500966 w 5825066"/>
              <a:gd name="connsiteY101" fmla="*/ 1358900 h 1663700"/>
              <a:gd name="connsiteX102" fmla="*/ 3666066 w 5825066"/>
              <a:gd name="connsiteY102" fmla="*/ 1358900 h 1663700"/>
              <a:gd name="connsiteX103" fmla="*/ 3666066 w 5825066"/>
              <a:gd name="connsiteY103" fmla="*/ 1380066 h 1663700"/>
              <a:gd name="connsiteX104" fmla="*/ 3738033 w 5825066"/>
              <a:gd name="connsiteY104" fmla="*/ 1380066 h 1663700"/>
              <a:gd name="connsiteX105" fmla="*/ 3738033 w 5825066"/>
              <a:gd name="connsiteY105" fmla="*/ 1401233 h 1663700"/>
              <a:gd name="connsiteX106" fmla="*/ 3797300 w 5825066"/>
              <a:gd name="connsiteY106" fmla="*/ 1401233 h 1663700"/>
              <a:gd name="connsiteX107" fmla="*/ 3797300 w 5825066"/>
              <a:gd name="connsiteY107" fmla="*/ 1439333 h 1663700"/>
              <a:gd name="connsiteX108" fmla="*/ 3856566 w 5825066"/>
              <a:gd name="connsiteY108" fmla="*/ 1439333 h 1663700"/>
              <a:gd name="connsiteX109" fmla="*/ 3856566 w 5825066"/>
              <a:gd name="connsiteY109" fmla="*/ 1536700 h 1663700"/>
              <a:gd name="connsiteX110" fmla="*/ 3937000 w 5825066"/>
              <a:gd name="connsiteY110" fmla="*/ 1536700 h 1663700"/>
              <a:gd name="connsiteX111" fmla="*/ 3937000 w 5825066"/>
              <a:gd name="connsiteY111" fmla="*/ 1562100 h 1663700"/>
              <a:gd name="connsiteX112" fmla="*/ 3987800 w 5825066"/>
              <a:gd name="connsiteY112" fmla="*/ 1562100 h 1663700"/>
              <a:gd name="connsiteX113" fmla="*/ 3987800 w 5825066"/>
              <a:gd name="connsiteY113" fmla="*/ 1608666 h 1663700"/>
              <a:gd name="connsiteX114" fmla="*/ 4546600 w 5825066"/>
              <a:gd name="connsiteY114" fmla="*/ 1608666 h 1663700"/>
              <a:gd name="connsiteX115" fmla="*/ 4546600 w 5825066"/>
              <a:gd name="connsiteY115" fmla="*/ 1663700 h 1663700"/>
              <a:gd name="connsiteX116" fmla="*/ 5825066 w 5825066"/>
              <a:gd name="connsiteY116"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66340 w 5825066"/>
              <a:gd name="connsiteY73" fmla="*/ 905933 h 1663700"/>
              <a:gd name="connsiteX74" fmla="*/ 2466340 w 5825066"/>
              <a:gd name="connsiteY74" fmla="*/ 94234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165686 w 5825066"/>
              <a:gd name="connsiteY91" fmla="*/ 1109133 h 1663700"/>
              <a:gd name="connsiteX92" fmla="*/ 3208866 w 5825066"/>
              <a:gd name="connsiteY92" fmla="*/ 1138766 h 1663700"/>
              <a:gd name="connsiteX93" fmla="*/ 3244650 w 5825066"/>
              <a:gd name="connsiteY93" fmla="*/ 1174495 h 1663700"/>
              <a:gd name="connsiteX94" fmla="*/ 3240558 w 5825066"/>
              <a:gd name="connsiteY94" fmla="*/ 1201245 h 1663700"/>
              <a:gd name="connsiteX95" fmla="*/ 3238500 w 5825066"/>
              <a:gd name="connsiteY95" fmla="*/ 1261533 h 1663700"/>
              <a:gd name="connsiteX96" fmla="*/ 3352800 w 5825066"/>
              <a:gd name="connsiteY96" fmla="*/ 1261533 h 1663700"/>
              <a:gd name="connsiteX97" fmla="*/ 3352800 w 5825066"/>
              <a:gd name="connsiteY97" fmla="*/ 1291166 h 1663700"/>
              <a:gd name="connsiteX98" fmla="*/ 3445933 w 5825066"/>
              <a:gd name="connsiteY98" fmla="*/ 1291166 h 1663700"/>
              <a:gd name="connsiteX99" fmla="*/ 3445933 w 5825066"/>
              <a:gd name="connsiteY99" fmla="*/ 1316566 h 1663700"/>
              <a:gd name="connsiteX100" fmla="*/ 3500966 w 5825066"/>
              <a:gd name="connsiteY100" fmla="*/ 1316566 h 1663700"/>
              <a:gd name="connsiteX101" fmla="*/ 3500966 w 5825066"/>
              <a:gd name="connsiteY101" fmla="*/ 1358900 h 1663700"/>
              <a:gd name="connsiteX102" fmla="*/ 3666066 w 5825066"/>
              <a:gd name="connsiteY102" fmla="*/ 1358900 h 1663700"/>
              <a:gd name="connsiteX103" fmla="*/ 3666066 w 5825066"/>
              <a:gd name="connsiteY103" fmla="*/ 1380066 h 1663700"/>
              <a:gd name="connsiteX104" fmla="*/ 3738033 w 5825066"/>
              <a:gd name="connsiteY104" fmla="*/ 1380066 h 1663700"/>
              <a:gd name="connsiteX105" fmla="*/ 3738033 w 5825066"/>
              <a:gd name="connsiteY105" fmla="*/ 1401233 h 1663700"/>
              <a:gd name="connsiteX106" fmla="*/ 3797300 w 5825066"/>
              <a:gd name="connsiteY106" fmla="*/ 1401233 h 1663700"/>
              <a:gd name="connsiteX107" fmla="*/ 3797300 w 5825066"/>
              <a:gd name="connsiteY107" fmla="*/ 1439333 h 1663700"/>
              <a:gd name="connsiteX108" fmla="*/ 3856566 w 5825066"/>
              <a:gd name="connsiteY108" fmla="*/ 1439333 h 1663700"/>
              <a:gd name="connsiteX109" fmla="*/ 3856566 w 5825066"/>
              <a:gd name="connsiteY109" fmla="*/ 1536700 h 1663700"/>
              <a:gd name="connsiteX110" fmla="*/ 3937000 w 5825066"/>
              <a:gd name="connsiteY110" fmla="*/ 1536700 h 1663700"/>
              <a:gd name="connsiteX111" fmla="*/ 3937000 w 5825066"/>
              <a:gd name="connsiteY111" fmla="*/ 1562100 h 1663700"/>
              <a:gd name="connsiteX112" fmla="*/ 3987800 w 5825066"/>
              <a:gd name="connsiteY112" fmla="*/ 1562100 h 1663700"/>
              <a:gd name="connsiteX113" fmla="*/ 3987800 w 5825066"/>
              <a:gd name="connsiteY113" fmla="*/ 1608666 h 1663700"/>
              <a:gd name="connsiteX114" fmla="*/ 4546600 w 5825066"/>
              <a:gd name="connsiteY114" fmla="*/ 1608666 h 1663700"/>
              <a:gd name="connsiteX115" fmla="*/ 4546600 w 5825066"/>
              <a:gd name="connsiteY115" fmla="*/ 1663700 h 1663700"/>
              <a:gd name="connsiteX116" fmla="*/ 5825066 w 5825066"/>
              <a:gd name="connsiteY116"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66340 w 5825066"/>
              <a:gd name="connsiteY73" fmla="*/ 905933 h 1663700"/>
              <a:gd name="connsiteX74" fmla="*/ 2466340 w 5825066"/>
              <a:gd name="connsiteY74" fmla="*/ 94234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165686 w 5825066"/>
              <a:gd name="connsiteY91" fmla="*/ 1109133 h 1663700"/>
              <a:gd name="connsiteX92" fmla="*/ 3208866 w 5825066"/>
              <a:gd name="connsiteY92" fmla="*/ 1138766 h 1663700"/>
              <a:gd name="connsiteX93" fmla="*/ 3215947 w 5825066"/>
              <a:gd name="connsiteY93" fmla="*/ 1174495 h 1663700"/>
              <a:gd name="connsiteX94" fmla="*/ 3240558 w 5825066"/>
              <a:gd name="connsiteY94" fmla="*/ 1201245 h 1663700"/>
              <a:gd name="connsiteX95" fmla="*/ 3238500 w 5825066"/>
              <a:gd name="connsiteY95" fmla="*/ 1261533 h 1663700"/>
              <a:gd name="connsiteX96" fmla="*/ 3352800 w 5825066"/>
              <a:gd name="connsiteY96" fmla="*/ 1261533 h 1663700"/>
              <a:gd name="connsiteX97" fmla="*/ 3352800 w 5825066"/>
              <a:gd name="connsiteY97" fmla="*/ 1291166 h 1663700"/>
              <a:gd name="connsiteX98" fmla="*/ 3445933 w 5825066"/>
              <a:gd name="connsiteY98" fmla="*/ 1291166 h 1663700"/>
              <a:gd name="connsiteX99" fmla="*/ 3445933 w 5825066"/>
              <a:gd name="connsiteY99" fmla="*/ 1316566 h 1663700"/>
              <a:gd name="connsiteX100" fmla="*/ 3500966 w 5825066"/>
              <a:gd name="connsiteY100" fmla="*/ 1316566 h 1663700"/>
              <a:gd name="connsiteX101" fmla="*/ 3500966 w 5825066"/>
              <a:gd name="connsiteY101" fmla="*/ 1358900 h 1663700"/>
              <a:gd name="connsiteX102" fmla="*/ 3666066 w 5825066"/>
              <a:gd name="connsiteY102" fmla="*/ 1358900 h 1663700"/>
              <a:gd name="connsiteX103" fmla="*/ 3666066 w 5825066"/>
              <a:gd name="connsiteY103" fmla="*/ 1380066 h 1663700"/>
              <a:gd name="connsiteX104" fmla="*/ 3738033 w 5825066"/>
              <a:gd name="connsiteY104" fmla="*/ 1380066 h 1663700"/>
              <a:gd name="connsiteX105" fmla="*/ 3738033 w 5825066"/>
              <a:gd name="connsiteY105" fmla="*/ 1401233 h 1663700"/>
              <a:gd name="connsiteX106" fmla="*/ 3797300 w 5825066"/>
              <a:gd name="connsiteY106" fmla="*/ 1401233 h 1663700"/>
              <a:gd name="connsiteX107" fmla="*/ 3797300 w 5825066"/>
              <a:gd name="connsiteY107" fmla="*/ 1439333 h 1663700"/>
              <a:gd name="connsiteX108" fmla="*/ 3856566 w 5825066"/>
              <a:gd name="connsiteY108" fmla="*/ 1439333 h 1663700"/>
              <a:gd name="connsiteX109" fmla="*/ 3856566 w 5825066"/>
              <a:gd name="connsiteY109" fmla="*/ 1536700 h 1663700"/>
              <a:gd name="connsiteX110" fmla="*/ 3937000 w 5825066"/>
              <a:gd name="connsiteY110" fmla="*/ 1536700 h 1663700"/>
              <a:gd name="connsiteX111" fmla="*/ 3937000 w 5825066"/>
              <a:gd name="connsiteY111" fmla="*/ 1562100 h 1663700"/>
              <a:gd name="connsiteX112" fmla="*/ 3987800 w 5825066"/>
              <a:gd name="connsiteY112" fmla="*/ 1562100 h 1663700"/>
              <a:gd name="connsiteX113" fmla="*/ 3987800 w 5825066"/>
              <a:gd name="connsiteY113" fmla="*/ 1608666 h 1663700"/>
              <a:gd name="connsiteX114" fmla="*/ 4546600 w 5825066"/>
              <a:gd name="connsiteY114" fmla="*/ 1608666 h 1663700"/>
              <a:gd name="connsiteX115" fmla="*/ 4546600 w 5825066"/>
              <a:gd name="connsiteY115" fmla="*/ 1663700 h 1663700"/>
              <a:gd name="connsiteX116" fmla="*/ 5825066 w 5825066"/>
              <a:gd name="connsiteY116"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66340 w 5825066"/>
              <a:gd name="connsiteY73" fmla="*/ 905933 h 1663700"/>
              <a:gd name="connsiteX74" fmla="*/ 2466340 w 5825066"/>
              <a:gd name="connsiteY74" fmla="*/ 94234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165686 w 5825066"/>
              <a:gd name="connsiteY91" fmla="*/ 1109133 h 1663700"/>
              <a:gd name="connsiteX92" fmla="*/ 3208866 w 5825066"/>
              <a:gd name="connsiteY92" fmla="*/ 1138766 h 1663700"/>
              <a:gd name="connsiteX93" fmla="*/ 3215947 w 5825066"/>
              <a:gd name="connsiteY93" fmla="*/ 1174495 h 1663700"/>
              <a:gd name="connsiteX94" fmla="*/ 3240558 w 5825066"/>
              <a:gd name="connsiteY94" fmla="*/ 1178693 h 1663700"/>
              <a:gd name="connsiteX95" fmla="*/ 3238500 w 5825066"/>
              <a:gd name="connsiteY95" fmla="*/ 1261533 h 1663700"/>
              <a:gd name="connsiteX96" fmla="*/ 3352800 w 5825066"/>
              <a:gd name="connsiteY96" fmla="*/ 1261533 h 1663700"/>
              <a:gd name="connsiteX97" fmla="*/ 3352800 w 5825066"/>
              <a:gd name="connsiteY97" fmla="*/ 1291166 h 1663700"/>
              <a:gd name="connsiteX98" fmla="*/ 3445933 w 5825066"/>
              <a:gd name="connsiteY98" fmla="*/ 1291166 h 1663700"/>
              <a:gd name="connsiteX99" fmla="*/ 3445933 w 5825066"/>
              <a:gd name="connsiteY99" fmla="*/ 1316566 h 1663700"/>
              <a:gd name="connsiteX100" fmla="*/ 3500966 w 5825066"/>
              <a:gd name="connsiteY100" fmla="*/ 1316566 h 1663700"/>
              <a:gd name="connsiteX101" fmla="*/ 3500966 w 5825066"/>
              <a:gd name="connsiteY101" fmla="*/ 1358900 h 1663700"/>
              <a:gd name="connsiteX102" fmla="*/ 3666066 w 5825066"/>
              <a:gd name="connsiteY102" fmla="*/ 1358900 h 1663700"/>
              <a:gd name="connsiteX103" fmla="*/ 3666066 w 5825066"/>
              <a:gd name="connsiteY103" fmla="*/ 1380066 h 1663700"/>
              <a:gd name="connsiteX104" fmla="*/ 3738033 w 5825066"/>
              <a:gd name="connsiteY104" fmla="*/ 1380066 h 1663700"/>
              <a:gd name="connsiteX105" fmla="*/ 3738033 w 5825066"/>
              <a:gd name="connsiteY105" fmla="*/ 1401233 h 1663700"/>
              <a:gd name="connsiteX106" fmla="*/ 3797300 w 5825066"/>
              <a:gd name="connsiteY106" fmla="*/ 1401233 h 1663700"/>
              <a:gd name="connsiteX107" fmla="*/ 3797300 w 5825066"/>
              <a:gd name="connsiteY107" fmla="*/ 1439333 h 1663700"/>
              <a:gd name="connsiteX108" fmla="*/ 3856566 w 5825066"/>
              <a:gd name="connsiteY108" fmla="*/ 1439333 h 1663700"/>
              <a:gd name="connsiteX109" fmla="*/ 3856566 w 5825066"/>
              <a:gd name="connsiteY109" fmla="*/ 1536700 h 1663700"/>
              <a:gd name="connsiteX110" fmla="*/ 3937000 w 5825066"/>
              <a:gd name="connsiteY110" fmla="*/ 1536700 h 1663700"/>
              <a:gd name="connsiteX111" fmla="*/ 3937000 w 5825066"/>
              <a:gd name="connsiteY111" fmla="*/ 1562100 h 1663700"/>
              <a:gd name="connsiteX112" fmla="*/ 3987800 w 5825066"/>
              <a:gd name="connsiteY112" fmla="*/ 1562100 h 1663700"/>
              <a:gd name="connsiteX113" fmla="*/ 3987800 w 5825066"/>
              <a:gd name="connsiteY113" fmla="*/ 1608666 h 1663700"/>
              <a:gd name="connsiteX114" fmla="*/ 4546600 w 5825066"/>
              <a:gd name="connsiteY114" fmla="*/ 1608666 h 1663700"/>
              <a:gd name="connsiteX115" fmla="*/ 4546600 w 5825066"/>
              <a:gd name="connsiteY115" fmla="*/ 1663700 h 1663700"/>
              <a:gd name="connsiteX116" fmla="*/ 5825066 w 5825066"/>
              <a:gd name="connsiteY116"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66340 w 5825066"/>
              <a:gd name="connsiteY73" fmla="*/ 905933 h 1663700"/>
              <a:gd name="connsiteX74" fmla="*/ 2466340 w 5825066"/>
              <a:gd name="connsiteY74" fmla="*/ 94234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165686 w 5825066"/>
              <a:gd name="connsiteY91" fmla="*/ 1109133 h 1663700"/>
              <a:gd name="connsiteX92" fmla="*/ 3208866 w 5825066"/>
              <a:gd name="connsiteY92" fmla="*/ 1138766 h 1663700"/>
              <a:gd name="connsiteX93" fmla="*/ 3209796 w 5825066"/>
              <a:gd name="connsiteY93" fmla="*/ 1186797 h 1663700"/>
              <a:gd name="connsiteX94" fmla="*/ 3240558 w 5825066"/>
              <a:gd name="connsiteY94" fmla="*/ 1178693 h 1663700"/>
              <a:gd name="connsiteX95" fmla="*/ 3238500 w 5825066"/>
              <a:gd name="connsiteY95" fmla="*/ 1261533 h 1663700"/>
              <a:gd name="connsiteX96" fmla="*/ 3352800 w 5825066"/>
              <a:gd name="connsiteY96" fmla="*/ 1261533 h 1663700"/>
              <a:gd name="connsiteX97" fmla="*/ 3352800 w 5825066"/>
              <a:gd name="connsiteY97" fmla="*/ 1291166 h 1663700"/>
              <a:gd name="connsiteX98" fmla="*/ 3445933 w 5825066"/>
              <a:gd name="connsiteY98" fmla="*/ 1291166 h 1663700"/>
              <a:gd name="connsiteX99" fmla="*/ 3445933 w 5825066"/>
              <a:gd name="connsiteY99" fmla="*/ 1316566 h 1663700"/>
              <a:gd name="connsiteX100" fmla="*/ 3500966 w 5825066"/>
              <a:gd name="connsiteY100" fmla="*/ 1316566 h 1663700"/>
              <a:gd name="connsiteX101" fmla="*/ 3500966 w 5825066"/>
              <a:gd name="connsiteY101" fmla="*/ 1358900 h 1663700"/>
              <a:gd name="connsiteX102" fmla="*/ 3666066 w 5825066"/>
              <a:gd name="connsiteY102" fmla="*/ 1358900 h 1663700"/>
              <a:gd name="connsiteX103" fmla="*/ 3666066 w 5825066"/>
              <a:gd name="connsiteY103" fmla="*/ 1380066 h 1663700"/>
              <a:gd name="connsiteX104" fmla="*/ 3738033 w 5825066"/>
              <a:gd name="connsiteY104" fmla="*/ 1380066 h 1663700"/>
              <a:gd name="connsiteX105" fmla="*/ 3738033 w 5825066"/>
              <a:gd name="connsiteY105" fmla="*/ 1401233 h 1663700"/>
              <a:gd name="connsiteX106" fmla="*/ 3797300 w 5825066"/>
              <a:gd name="connsiteY106" fmla="*/ 1401233 h 1663700"/>
              <a:gd name="connsiteX107" fmla="*/ 3797300 w 5825066"/>
              <a:gd name="connsiteY107" fmla="*/ 1439333 h 1663700"/>
              <a:gd name="connsiteX108" fmla="*/ 3856566 w 5825066"/>
              <a:gd name="connsiteY108" fmla="*/ 1439333 h 1663700"/>
              <a:gd name="connsiteX109" fmla="*/ 3856566 w 5825066"/>
              <a:gd name="connsiteY109" fmla="*/ 1536700 h 1663700"/>
              <a:gd name="connsiteX110" fmla="*/ 3937000 w 5825066"/>
              <a:gd name="connsiteY110" fmla="*/ 1536700 h 1663700"/>
              <a:gd name="connsiteX111" fmla="*/ 3937000 w 5825066"/>
              <a:gd name="connsiteY111" fmla="*/ 1562100 h 1663700"/>
              <a:gd name="connsiteX112" fmla="*/ 3987800 w 5825066"/>
              <a:gd name="connsiteY112" fmla="*/ 1562100 h 1663700"/>
              <a:gd name="connsiteX113" fmla="*/ 3987800 w 5825066"/>
              <a:gd name="connsiteY113" fmla="*/ 1608666 h 1663700"/>
              <a:gd name="connsiteX114" fmla="*/ 4546600 w 5825066"/>
              <a:gd name="connsiteY114" fmla="*/ 1608666 h 1663700"/>
              <a:gd name="connsiteX115" fmla="*/ 4546600 w 5825066"/>
              <a:gd name="connsiteY115" fmla="*/ 1663700 h 1663700"/>
              <a:gd name="connsiteX116" fmla="*/ 5825066 w 5825066"/>
              <a:gd name="connsiteY116"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66340 w 5825066"/>
              <a:gd name="connsiteY73" fmla="*/ 905933 h 1663700"/>
              <a:gd name="connsiteX74" fmla="*/ 2466340 w 5825066"/>
              <a:gd name="connsiteY74" fmla="*/ 94234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165686 w 5825066"/>
              <a:gd name="connsiteY91" fmla="*/ 1109133 h 1663700"/>
              <a:gd name="connsiteX92" fmla="*/ 3208866 w 5825066"/>
              <a:gd name="connsiteY92" fmla="*/ 1138766 h 1663700"/>
              <a:gd name="connsiteX93" fmla="*/ 3205695 w 5825066"/>
              <a:gd name="connsiteY93" fmla="*/ 1176546 h 1663700"/>
              <a:gd name="connsiteX94" fmla="*/ 3240558 w 5825066"/>
              <a:gd name="connsiteY94" fmla="*/ 1178693 h 1663700"/>
              <a:gd name="connsiteX95" fmla="*/ 3238500 w 5825066"/>
              <a:gd name="connsiteY95" fmla="*/ 1261533 h 1663700"/>
              <a:gd name="connsiteX96" fmla="*/ 3352800 w 5825066"/>
              <a:gd name="connsiteY96" fmla="*/ 1261533 h 1663700"/>
              <a:gd name="connsiteX97" fmla="*/ 3352800 w 5825066"/>
              <a:gd name="connsiteY97" fmla="*/ 1291166 h 1663700"/>
              <a:gd name="connsiteX98" fmla="*/ 3445933 w 5825066"/>
              <a:gd name="connsiteY98" fmla="*/ 1291166 h 1663700"/>
              <a:gd name="connsiteX99" fmla="*/ 3445933 w 5825066"/>
              <a:gd name="connsiteY99" fmla="*/ 1316566 h 1663700"/>
              <a:gd name="connsiteX100" fmla="*/ 3500966 w 5825066"/>
              <a:gd name="connsiteY100" fmla="*/ 1316566 h 1663700"/>
              <a:gd name="connsiteX101" fmla="*/ 3500966 w 5825066"/>
              <a:gd name="connsiteY101" fmla="*/ 1358900 h 1663700"/>
              <a:gd name="connsiteX102" fmla="*/ 3666066 w 5825066"/>
              <a:gd name="connsiteY102" fmla="*/ 1358900 h 1663700"/>
              <a:gd name="connsiteX103" fmla="*/ 3666066 w 5825066"/>
              <a:gd name="connsiteY103" fmla="*/ 1380066 h 1663700"/>
              <a:gd name="connsiteX104" fmla="*/ 3738033 w 5825066"/>
              <a:gd name="connsiteY104" fmla="*/ 1380066 h 1663700"/>
              <a:gd name="connsiteX105" fmla="*/ 3738033 w 5825066"/>
              <a:gd name="connsiteY105" fmla="*/ 1401233 h 1663700"/>
              <a:gd name="connsiteX106" fmla="*/ 3797300 w 5825066"/>
              <a:gd name="connsiteY106" fmla="*/ 1401233 h 1663700"/>
              <a:gd name="connsiteX107" fmla="*/ 3797300 w 5825066"/>
              <a:gd name="connsiteY107" fmla="*/ 1439333 h 1663700"/>
              <a:gd name="connsiteX108" fmla="*/ 3856566 w 5825066"/>
              <a:gd name="connsiteY108" fmla="*/ 1439333 h 1663700"/>
              <a:gd name="connsiteX109" fmla="*/ 3856566 w 5825066"/>
              <a:gd name="connsiteY109" fmla="*/ 1536700 h 1663700"/>
              <a:gd name="connsiteX110" fmla="*/ 3937000 w 5825066"/>
              <a:gd name="connsiteY110" fmla="*/ 1536700 h 1663700"/>
              <a:gd name="connsiteX111" fmla="*/ 3937000 w 5825066"/>
              <a:gd name="connsiteY111" fmla="*/ 1562100 h 1663700"/>
              <a:gd name="connsiteX112" fmla="*/ 3987800 w 5825066"/>
              <a:gd name="connsiteY112" fmla="*/ 1562100 h 1663700"/>
              <a:gd name="connsiteX113" fmla="*/ 3987800 w 5825066"/>
              <a:gd name="connsiteY113" fmla="*/ 1608666 h 1663700"/>
              <a:gd name="connsiteX114" fmla="*/ 4546600 w 5825066"/>
              <a:gd name="connsiteY114" fmla="*/ 1608666 h 1663700"/>
              <a:gd name="connsiteX115" fmla="*/ 4546600 w 5825066"/>
              <a:gd name="connsiteY115" fmla="*/ 1663700 h 1663700"/>
              <a:gd name="connsiteX116" fmla="*/ 5825066 w 5825066"/>
              <a:gd name="connsiteY116"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66340 w 5825066"/>
              <a:gd name="connsiteY73" fmla="*/ 905933 h 1663700"/>
              <a:gd name="connsiteX74" fmla="*/ 2466340 w 5825066"/>
              <a:gd name="connsiteY74" fmla="*/ 94234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165686 w 5825066"/>
              <a:gd name="connsiteY91" fmla="*/ 1109133 h 1663700"/>
              <a:gd name="connsiteX92" fmla="*/ 3157611 w 5825066"/>
              <a:gd name="connsiteY92" fmla="*/ 1142866 h 1663700"/>
              <a:gd name="connsiteX93" fmla="*/ 3205695 w 5825066"/>
              <a:gd name="connsiteY93" fmla="*/ 1176546 h 1663700"/>
              <a:gd name="connsiteX94" fmla="*/ 3240558 w 5825066"/>
              <a:gd name="connsiteY94" fmla="*/ 1178693 h 1663700"/>
              <a:gd name="connsiteX95" fmla="*/ 3238500 w 5825066"/>
              <a:gd name="connsiteY95" fmla="*/ 1261533 h 1663700"/>
              <a:gd name="connsiteX96" fmla="*/ 3352800 w 5825066"/>
              <a:gd name="connsiteY96" fmla="*/ 1261533 h 1663700"/>
              <a:gd name="connsiteX97" fmla="*/ 3352800 w 5825066"/>
              <a:gd name="connsiteY97" fmla="*/ 1291166 h 1663700"/>
              <a:gd name="connsiteX98" fmla="*/ 3445933 w 5825066"/>
              <a:gd name="connsiteY98" fmla="*/ 1291166 h 1663700"/>
              <a:gd name="connsiteX99" fmla="*/ 3445933 w 5825066"/>
              <a:gd name="connsiteY99" fmla="*/ 1316566 h 1663700"/>
              <a:gd name="connsiteX100" fmla="*/ 3500966 w 5825066"/>
              <a:gd name="connsiteY100" fmla="*/ 1316566 h 1663700"/>
              <a:gd name="connsiteX101" fmla="*/ 3500966 w 5825066"/>
              <a:gd name="connsiteY101" fmla="*/ 1358900 h 1663700"/>
              <a:gd name="connsiteX102" fmla="*/ 3666066 w 5825066"/>
              <a:gd name="connsiteY102" fmla="*/ 1358900 h 1663700"/>
              <a:gd name="connsiteX103" fmla="*/ 3666066 w 5825066"/>
              <a:gd name="connsiteY103" fmla="*/ 1380066 h 1663700"/>
              <a:gd name="connsiteX104" fmla="*/ 3738033 w 5825066"/>
              <a:gd name="connsiteY104" fmla="*/ 1380066 h 1663700"/>
              <a:gd name="connsiteX105" fmla="*/ 3738033 w 5825066"/>
              <a:gd name="connsiteY105" fmla="*/ 1401233 h 1663700"/>
              <a:gd name="connsiteX106" fmla="*/ 3797300 w 5825066"/>
              <a:gd name="connsiteY106" fmla="*/ 1401233 h 1663700"/>
              <a:gd name="connsiteX107" fmla="*/ 3797300 w 5825066"/>
              <a:gd name="connsiteY107" fmla="*/ 1439333 h 1663700"/>
              <a:gd name="connsiteX108" fmla="*/ 3856566 w 5825066"/>
              <a:gd name="connsiteY108" fmla="*/ 1439333 h 1663700"/>
              <a:gd name="connsiteX109" fmla="*/ 3856566 w 5825066"/>
              <a:gd name="connsiteY109" fmla="*/ 1536700 h 1663700"/>
              <a:gd name="connsiteX110" fmla="*/ 3937000 w 5825066"/>
              <a:gd name="connsiteY110" fmla="*/ 1536700 h 1663700"/>
              <a:gd name="connsiteX111" fmla="*/ 3937000 w 5825066"/>
              <a:gd name="connsiteY111" fmla="*/ 1562100 h 1663700"/>
              <a:gd name="connsiteX112" fmla="*/ 3987800 w 5825066"/>
              <a:gd name="connsiteY112" fmla="*/ 1562100 h 1663700"/>
              <a:gd name="connsiteX113" fmla="*/ 3987800 w 5825066"/>
              <a:gd name="connsiteY113" fmla="*/ 1608666 h 1663700"/>
              <a:gd name="connsiteX114" fmla="*/ 4546600 w 5825066"/>
              <a:gd name="connsiteY114" fmla="*/ 1608666 h 1663700"/>
              <a:gd name="connsiteX115" fmla="*/ 4546600 w 5825066"/>
              <a:gd name="connsiteY115" fmla="*/ 1663700 h 1663700"/>
              <a:gd name="connsiteX116" fmla="*/ 5825066 w 5825066"/>
              <a:gd name="connsiteY116"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66340 w 5825066"/>
              <a:gd name="connsiteY73" fmla="*/ 905933 h 1663700"/>
              <a:gd name="connsiteX74" fmla="*/ 2466340 w 5825066"/>
              <a:gd name="connsiteY74" fmla="*/ 94234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165686 w 5825066"/>
              <a:gd name="connsiteY91" fmla="*/ 1109133 h 1663700"/>
              <a:gd name="connsiteX92" fmla="*/ 3233469 w 5825066"/>
              <a:gd name="connsiteY92" fmla="*/ 1116213 h 1663700"/>
              <a:gd name="connsiteX93" fmla="*/ 3205695 w 5825066"/>
              <a:gd name="connsiteY93" fmla="*/ 1176546 h 1663700"/>
              <a:gd name="connsiteX94" fmla="*/ 3240558 w 5825066"/>
              <a:gd name="connsiteY94" fmla="*/ 1178693 h 1663700"/>
              <a:gd name="connsiteX95" fmla="*/ 3238500 w 5825066"/>
              <a:gd name="connsiteY95" fmla="*/ 1261533 h 1663700"/>
              <a:gd name="connsiteX96" fmla="*/ 3352800 w 5825066"/>
              <a:gd name="connsiteY96" fmla="*/ 1261533 h 1663700"/>
              <a:gd name="connsiteX97" fmla="*/ 3352800 w 5825066"/>
              <a:gd name="connsiteY97" fmla="*/ 1291166 h 1663700"/>
              <a:gd name="connsiteX98" fmla="*/ 3445933 w 5825066"/>
              <a:gd name="connsiteY98" fmla="*/ 1291166 h 1663700"/>
              <a:gd name="connsiteX99" fmla="*/ 3445933 w 5825066"/>
              <a:gd name="connsiteY99" fmla="*/ 1316566 h 1663700"/>
              <a:gd name="connsiteX100" fmla="*/ 3500966 w 5825066"/>
              <a:gd name="connsiteY100" fmla="*/ 1316566 h 1663700"/>
              <a:gd name="connsiteX101" fmla="*/ 3500966 w 5825066"/>
              <a:gd name="connsiteY101" fmla="*/ 1358900 h 1663700"/>
              <a:gd name="connsiteX102" fmla="*/ 3666066 w 5825066"/>
              <a:gd name="connsiteY102" fmla="*/ 1358900 h 1663700"/>
              <a:gd name="connsiteX103" fmla="*/ 3666066 w 5825066"/>
              <a:gd name="connsiteY103" fmla="*/ 1380066 h 1663700"/>
              <a:gd name="connsiteX104" fmla="*/ 3738033 w 5825066"/>
              <a:gd name="connsiteY104" fmla="*/ 1380066 h 1663700"/>
              <a:gd name="connsiteX105" fmla="*/ 3738033 w 5825066"/>
              <a:gd name="connsiteY105" fmla="*/ 1401233 h 1663700"/>
              <a:gd name="connsiteX106" fmla="*/ 3797300 w 5825066"/>
              <a:gd name="connsiteY106" fmla="*/ 1401233 h 1663700"/>
              <a:gd name="connsiteX107" fmla="*/ 3797300 w 5825066"/>
              <a:gd name="connsiteY107" fmla="*/ 1439333 h 1663700"/>
              <a:gd name="connsiteX108" fmla="*/ 3856566 w 5825066"/>
              <a:gd name="connsiteY108" fmla="*/ 1439333 h 1663700"/>
              <a:gd name="connsiteX109" fmla="*/ 3856566 w 5825066"/>
              <a:gd name="connsiteY109" fmla="*/ 1536700 h 1663700"/>
              <a:gd name="connsiteX110" fmla="*/ 3937000 w 5825066"/>
              <a:gd name="connsiteY110" fmla="*/ 1536700 h 1663700"/>
              <a:gd name="connsiteX111" fmla="*/ 3937000 w 5825066"/>
              <a:gd name="connsiteY111" fmla="*/ 1562100 h 1663700"/>
              <a:gd name="connsiteX112" fmla="*/ 3987800 w 5825066"/>
              <a:gd name="connsiteY112" fmla="*/ 1562100 h 1663700"/>
              <a:gd name="connsiteX113" fmla="*/ 3987800 w 5825066"/>
              <a:gd name="connsiteY113" fmla="*/ 1608666 h 1663700"/>
              <a:gd name="connsiteX114" fmla="*/ 4546600 w 5825066"/>
              <a:gd name="connsiteY114" fmla="*/ 1608666 h 1663700"/>
              <a:gd name="connsiteX115" fmla="*/ 4546600 w 5825066"/>
              <a:gd name="connsiteY115" fmla="*/ 1663700 h 1663700"/>
              <a:gd name="connsiteX116" fmla="*/ 5825066 w 5825066"/>
              <a:gd name="connsiteY116"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66340 w 5825066"/>
              <a:gd name="connsiteY73" fmla="*/ 905933 h 1663700"/>
              <a:gd name="connsiteX74" fmla="*/ 2466340 w 5825066"/>
              <a:gd name="connsiteY74" fmla="*/ 94234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165686 w 5825066"/>
              <a:gd name="connsiteY91" fmla="*/ 1109133 h 1663700"/>
              <a:gd name="connsiteX92" fmla="*/ 3208866 w 5825066"/>
              <a:gd name="connsiteY92" fmla="*/ 1116213 h 1663700"/>
              <a:gd name="connsiteX93" fmla="*/ 3205695 w 5825066"/>
              <a:gd name="connsiteY93" fmla="*/ 1176546 h 1663700"/>
              <a:gd name="connsiteX94" fmla="*/ 3240558 w 5825066"/>
              <a:gd name="connsiteY94" fmla="*/ 1178693 h 1663700"/>
              <a:gd name="connsiteX95" fmla="*/ 3238500 w 5825066"/>
              <a:gd name="connsiteY95" fmla="*/ 1261533 h 1663700"/>
              <a:gd name="connsiteX96" fmla="*/ 3352800 w 5825066"/>
              <a:gd name="connsiteY96" fmla="*/ 1261533 h 1663700"/>
              <a:gd name="connsiteX97" fmla="*/ 3352800 w 5825066"/>
              <a:gd name="connsiteY97" fmla="*/ 1291166 h 1663700"/>
              <a:gd name="connsiteX98" fmla="*/ 3445933 w 5825066"/>
              <a:gd name="connsiteY98" fmla="*/ 1291166 h 1663700"/>
              <a:gd name="connsiteX99" fmla="*/ 3445933 w 5825066"/>
              <a:gd name="connsiteY99" fmla="*/ 1316566 h 1663700"/>
              <a:gd name="connsiteX100" fmla="*/ 3500966 w 5825066"/>
              <a:gd name="connsiteY100" fmla="*/ 1316566 h 1663700"/>
              <a:gd name="connsiteX101" fmla="*/ 3500966 w 5825066"/>
              <a:gd name="connsiteY101" fmla="*/ 1358900 h 1663700"/>
              <a:gd name="connsiteX102" fmla="*/ 3666066 w 5825066"/>
              <a:gd name="connsiteY102" fmla="*/ 1358900 h 1663700"/>
              <a:gd name="connsiteX103" fmla="*/ 3666066 w 5825066"/>
              <a:gd name="connsiteY103" fmla="*/ 1380066 h 1663700"/>
              <a:gd name="connsiteX104" fmla="*/ 3738033 w 5825066"/>
              <a:gd name="connsiteY104" fmla="*/ 1380066 h 1663700"/>
              <a:gd name="connsiteX105" fmla="*/ 3738033 w 5825066"/>
              <a:gd name="connsiteY105" fmla="*/ 1401233 h 1663700"/>
              <a:gd name="connsiteX106" fmla="*/ 3797300 w 5825066"/>
              <a:gd name="connsiteY106" fmla="*/ 1401233 h 1663700"/>
              <a:gd name="connsiteX107" fmla="*/ 3797300 w 5825066"/>
              <a:gd name="connsiteY107" fmla="*/ 1439333 h 1663700"/>
              <a:gd name="connsiteX108" fmla="*/ 3856566 w 5825066"/>
              <a:gd name="connsiteY108" fmla="*/ 1439333 h 1663700"/>
              <a:gd name="connsiteX109" fmla="*/ 3856566 w 5825066"/>
              <a:gd name="connsiteY109" fmla="*/ 1536700 h 1663700"/>
              <a:gd name="connsiteX110" fmla="*/ 3937000 w 5825066"/>
              <a:gd name="connsiteY110" fmla="*/ 1536700 h 1663700"/>
              <a:gd name="connsiteX111" fmla="*/ 3937000 w 5825066"/>
              <a:gd name="connsiteY111" fmla="*/ 1562100 h 1663700"/>
              <a:gd name="connsiteX112" fmla="*/ 3987800 w 5825066"/>
              <a:gd name="connsiteY112" fmla="*/ 1562100 h 1663700"/>
              <a:gd name="connsiteX113" fmla="*/ 3987800 w 5825066"/>
              <a:gd name="connsiteY113" fmla="*/ 1608666 h 1663700"/>
              <a:gd name="connsiteX114" fmla="*/ 4546600 w 5825066"/>
              <a:gd name="connsiteY114" fmla="*/ 1608666 h 1663700"/>
              <a:gd name="connsiteX115" fmla="*/ 4546600 w 5825066"/>
              <a:gd name="connsiteY115" fmla="*/ 1663700 h 1663700"/>
              <a:gd name="connsiteX116" fmla="*/ 5825066 w 5825066"/>
              <a:gd name="connsiteY116"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66340 w 5825066"/>
              <a:gd name="connsiteY73" fmla="*/ 905933 h 1663700"/>
              <a:gd name="connsiteX74" fmla="*/ 2466340 w 5825066"/>
              <a:gd name="connsiteY74" fmla="*/ 94234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165686 w 5825066"/>
              <a:gd name="connsiteY91" fmla="*/ 1109133 h 1663700"/>
              <a:gd name="connsiteX92" fmla="*/ 3208866 w 5825066"/>
              <a:gd name="connsiteY92" fmla="*/ 1103911 h 1663700"/>
              <a:gd name="connsiteX93" fmla="*/ 3205695 w 5825066"/>
              <a:gd name="connsiteY93" fmla="*/ 1176546 h 1663700"/>
              <a:gd name="connsiteX94" fmla="*/ 3240558 w 5825066"/>
              <a:gd name="connsiteY94" fmla="*/ 1178693 h 1663700"/>
              <a:gd name="connsiteX95" fmla="*/ 3238500 w 5825066"/>
              <a:gd name="connsiteY95" fmla="*/ 1261533 h 1663700"/>
              <a:gd name="connsiteX96" fmla="*/ 3352800 w 5825066"/>
              <a:gd name="connsiteY96" fmla="*/ 1261533 h 1663700"/>
              <a:gd name="connsiteX97" fmla="*/ 3352800 w 5825066"/>
              <a:gd name="connsiteY97" fmla="*/ 1291166 h 1663700"/>
              <a:gd name="connsiteX98" fmla="*/ 3445933 w 5825066"/>
              <a:gd name="connsiteY98" fmla="*/ 1291166 h 1663700"/>
              <a:gd name="connsiteX99" fmla="*/ 3445933 w 5825066"/>
              <a:gd name="connsiteY99" fmla="*/ 1316566 h 1663700"/>
              <a:gd name="connsiteX100" fmla="*/ 3500966 w 5825066"/>
              <a:gd name="connsiteY100" fmla="*/ 1316566 h 1663700"/>
              <a:gd name="connsiteX101" fmla="*/ 3500966 w 5825066"/>
              <a:gd name="connsiteY101" fmla="*/ 1358900 h 1663700"/>
              <a:gd name="connsiteX102" fmla="*/ 3666066 w 5825066"/>
              <a:gd name="connsiteY102" fmla="*/ 1358900 h 1663700"/>
              <a:gd name="connsiteX103" fmla="*/ 3666066 w 5825066"/>
              <a:gd name="connsiteY103" fmla="*/ 1380066 h 1663700"/>
              <a:gd name="connsiteX104" fmla="*/ 3738033 w 5825066"/>
              <a:gd name="connsiteY104" fmla="*/ 1380066 h 1663700"/>
              <a:gd name="connsiteX105" fmla="*/ 3738033 w 5825066"/>
              <a:gd name="connsiteY105" fmla="*/ 1401233 h 1663700"/>
              <a:gd name="connsiteX106" fmla="*/ 3797300 w 5825066"/>
              <a:gd name="connsiteY106" fmla="*/ 1401233 h 1663700"/>
              <a:gd name="connsiteX107" fmla="*/ 3797300 w 5825066"/>
              <a:gd name="connsiteY107" fmla="*/ 1439333 h 1663700"/>
              <a:gd name="connsiteX108" fmla="*/ 3856566 w 5825066"/>
              <a:gd name="connsiteY108" fmla="*/ 1439333 h 1663700"/>
              <a:gd name="connsiteX109" fmla="*/ 3856566 w 5825066"/>
              <a:gd name="connsiteY109" fmla="*/ 1536700 h 1663700"/>
              <a:gd name="connsiteX110" fmla="*/ 3937000 w 5825066"/>
              <a:gd name="connsiteY110" fmla="*/ 1536700 h 1663700"/>
              <a:gd name="connsiteX111" fmla="*/ 3937000 w 5825066"/>
              <a:gd name="connsiteY111" fmla="*/ 1562100 h 1663700"/>
              <a:gd name="connsiteX112" fmla="*/ 3987800 w 5825066"/>
              <a:gd name="connsiteY112" fmla="*/ 1562100 h 1663700"/>
              <a:gd name="connsiteX113" fmla="*/ 3987800 w 5825066"/>
              <a:gd name="connsiteY113" fmla="*/ 1608666 h 1663700"/>
              <a:gd name="connsiteX114" fmla="*/ 4546600 w 5825066"/>
              <a:gd name="connsiteY114" fmla="*/ 1608666 h 1663700"/>
              <a:gd name="connsiteX115" fmla="*/ 4546600 w 5825066"/>
              <a:gd name="connsiteY115" fmla="*/ 1663700 h 1663700"/>
              <a:gd name="connsiteX116" fmla="*/ 5825066 w 5825066"/>
              <a:gd name="connsiteY116"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66340 w 5825066"/>
              <a:gd name="connsiteY73" fmla="*/ 905933 h 1663700"/>
              <a:gd name="connsiteX74" fmla="*/ 2466340 w 5825066"/>
              <a:gd name="connsiteY74" fmla="*/ 94234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165686 w 5825066"/>
              <a:gd name="connsiteY91" fmla="*/ 1109133 h 1663700"/>
              <a:gd name="connsiteX92" fmla="*/ 3208866 w 5825066"/>
              <a:gd name="connsiteY92" fmla="*/ 1103911 h 1663700"/>
              <a:gd name="connsiteX93" fmla="*/ 3205695 w 5825066"/>
              <a:gd name="connsiteY93" fmla="*/ 1182697 h 1663700"/>
              <a:gd name="connsiteX94" fmla="*/ 3240558 w 5825066"/>
              <a:gd name="connsiteY94" fmla="*/ 1178693 h 1663700"/>
              <a:gd name="connsiteX95" fmla="*/ 3238500 w 5825066"/>
              <a:gd name="connsiteY95" fmla="*/ 1261533 h 1663700"/>
              <a:gd name="connsiteX96" fmla="*/ 3352800 w 5825066"/>
              <a:gd name="connsiteY96" fmla="*/ 1261533 h 1663700"/>
              <a:gd name="connsiteX97" fmla="*/ 3352800 w 5825066"/>
              <a:gd name="connsiteY97" fmla="*/ 1291166 h 1663700"/>
              <a:gd name="connsiteX98" fmla="*/ 3445933 w 5825066"/>
              <a:gd name="connsiteY98" fmla="*/ 1291166 h 1663700"/>
              <a:gd name="connsiteX99" fmla="*/ 3445933 w 5825066"/>
              <a:gd name="connsiteY99" fmla="*/ 1316566 h 1663700"/>
              <a:gd name="connsiteX100" fmla="*/ 3500966 w 5825066"/>
              <a:gd name="connsiteY100" fmla="*/ 1316566 h 1663700"/>
              <a:gd name="connsiteX101" fmla="*/ 3500966 w 5825066"/>
              <a:gd name="connsiteY101" fmla="*/ 1358900 h 1663700"/>
              <a:gd name="connsiteX102" fmla="*/ 3666066 w 5825066"/>
              <a:gd name="connsiteY102" fmla="*/ 1358900 h 1663700"/>
              <a:gd name="connsiteX103" fmla="*/ 3666066 w 5825066"/>
              <a:gd name="connsiteY103" fmla="*/ 1380066 h 1663700"/>
              <a:gd name="connsiteX104" fmla="*/ 3738033 w 5825066"/>
              <a:gd name="connsiteY104" fmla="*/ 1380066 h 1663700"/>
              <a:gd name="connsiteX105" fmla="*/ 3738033 w 5825066"/>
              <a:gd name="connsiteY105" fmla="*/ 1401233 h 1663700"/>
              <a:gd name="connsiteX106" fmla="*/ 3797300 w 5825066"/>
              <a:gd name="connsiteY106" fmla="*/ 1401233 h 1663700"/>
              <a:gd name="connsiteX107" fmla="*/ 3797300 w 5825066"/>
              <a:gd name="connsiteY107" fmla="*/ 1439333 h 1663700"/>
              <a:gd name="connsiteX108" fmla="*/ 3856566 w 5825066"/>
              <a:gd name="connsiteY108" fmla="*/ 1439333 h 1663700"/>
              <a:gd name="connsiteX109" fmla="*/ 3856566 w 5825066"/>
              <a:gd name="connsiteY109" fmla="*/ 1536700 h 1663700"/>
              <a:gd name="connsiteX110" fmla="*/ 3937000 w 5825066"/>
              <a:gd name="connsiteY110" fmla="*/ 1536700 h 1663700"/>
              <a:gd name="connsiteX111" fmla="*/ 3937000 w 5825066"/>
              <a:gd name="connsiteY111" fmla="*/ 1562100 h 1663700"/>
              <a:gd name="connsiteX112" fmla="*/ 3987800 w 5825066"/>
              <a:gd name="connsiteY112" fmla="*/ 1562100 h 1663700"/>
              <a:gd name="connsiteX113" fmla="*/ 3987800 w 5825066"/>
              <a:gd name="connsiteY113" fmla="*/ 1608666 h 1663700"/>
              <a:gd name="connsiteX114" fmla="*/ 4546600 w 5825066"/>
              <a:gd name="connsiteY114" fmla="*/ 1608666 h 1663700"/>
              <a:gd name="connsiteX115" fmla="*/ 4546600 w 5825066"/>
              <a:gd name="connsiteY115" fmla="*/ 1663700 h 1663700"/>
              <a:gd name="connsiteX116" fmla="*/ 5825066 w 5825066"/>
              <a:gd name="connsiteY116"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66340 w 5825066"/>
              <a:gd name="connsiteY73" fmla="*/ 905933 h 1663700"/>
              <a:gd name="connsiteX74" fmla="*/ 2466340 w 5825066"/>
              <a:gd name="connsiteY74" fmla="*/ 94234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165686 w 5825066"/>
              <a:gd name="connsiteY91" fmla="*/ 1109133 h 1663700"/>
              <a:gd name="connsiteX92" fmla="*/ 3208866 w 5825066"/>
              <a:gd name="connsiteY92" fmla="*/ 1112112 h 1663700"/>
              <a:gd name="connsiteX93" fmla="*/ 3205695 w 5825066"/>
              <a:gd name="connsiteY93" fmla="*/ 1182697 h 1663700"/>
              <a:gd name="connsiteX94" fmla="*/ 3240558 w 5825066"/>
              <a:gd name="connsiteY94" fmla="*/ 1178693 h 1663700"/>
              <a:gd name="connsiteX95" fmla="*/ 3238500 w 5825066"/>
              <a:gd name="connsiteY95" fmla="*/ 1261533 h 1663700"/>
              <a:gd name="connsiteX96" fmla="*/ 3352800 w 5825066"/>
              <a:gd name="connsiteY96" fmla="*/ 1261533 h 1663700"/>
              <a:gd name="connsiteX97" fmla="*/ 3352800 w 5825066"/>
              <a:gd name="connsiteY97" fmla="*/ 1291166 h 1663700"/>
              <a:gd name="connsiteX98" fmla="*/ 3445933 w 5825066"/>
              <a:gd name="connsiteY98" fmla="*/ 1291166 h 1663700"/>
              <a:gd name="connsiteX99" fmla="*/ 3445933 w 5825066"/>
              <a:gd name="connsiteY99" fmla="*/ 1316566 h 1663700"/>
              <a:gd name="connsiteX100" fmla="*/ 3500966 w 5825066"/>
              <a:gd name="connsiteY100" fmla="*/ 1316566 h 1663700"/>
              <a:gd name="connsiteX101" fmla="*/ 3500966 w 5825066"/>
              <a:gd name="connsiteY101" fmla="*/ 1358900 h 1663700"/>
              <a:gd name="connsiteX102" fmla="*/ 3666066 w 5825066"/>
              <a:gd name="connsiteY102" fmla="*/ 1358900 h 1663700"/>
              <a:gd name="connsiteX103" fmla="*/ 3666066 w 5825066"/>
              <a:gd name="connsiteY103" fmla="*/ 1380066 h 1663700"/>
              <a:gd name="connsiteX104" fmla="*/ 3738033 w 5825066"/>
              <a:gd name="connsiteY104" fmla="*/ 1380066 h 1663700"/>
              <a:gd name="connsiteX105" fmla="*/ 3738033 w 5825066"/>
              <a:gd name="connsiteY105" fmla="*/ 1401233 h 1663700"/>
              <a:gd name="connsiteX106" fmla="*/ 3797300 w 5825066"/>
              <a:gd name="connsiteY106" fmla="*/ 1401233 h 1663700"/>
              <a:gd name="connsiteX107" fmla="*/ 3797300 w 5825066"/>
              <a:gd name="connsiteY107" fmla="*/ 1439333 h 1663700"/>
              <a:gd name="connsiteX108" fmla="*/ 3856566 w 5825066"/>
              <a:gd name="connsiteY108" fmla="*/ 1439333 h 1663700"/>
              <a:gd name="connsiteX109" fmla="*/ 3856566 w 5825066"/>
              <a:gd name="connsiteY109" fmla="*/ 1536700 h 1663700"/>
              <a:gd name="connsiteX110" fmla="*/ 3937000 w 5825066"/>
              <a:gd name="connsiteY110" fmla="*/ 1536700 h 1663700"/>
              <a:gd name="connsiteX111" fmla="*/ 3937000 w 5825066"/>
              <a:gd name="connsiteY111" fmla="*/ 1562100 h 1663700"/>
              <a:gd name="connsiteX112" fmla="*/ 3987800 w 5825066"/>
              <a:gd name="connsiteY112" fmla="*/ 1562100 h 1663700"/>
              <a:gd name="connsiteX113" fmla="*/ 3987800 w 5825066"/>
              <a:gd name="connsiteY113" fmla="*/ 1608666 h 1663700"/>
              <a:gd name="connsiteX114" fmla="*/ 4546600 w 5825066"/>
              <a:gd name="connsiteY114" fmla="*/ 1608666 h 1663700"/>
              <a:gd name="connsiteX115" fmla="*/ 4546600 w 5825066"/>
              <a:gd name="connsiteY115" fmla="*/ 1663700 h 1663700"/>
              <a:gd name="connsiteX116" fmla="*/ 5825066 w 5825066"/>
              <a:gd name="connsiteY116" fmla="*/ 1663700 h 166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5825066" h="1663700">
                <a:moveTo>
                  <a:pt x="0" y="0"/>
                </a:moveTo>
                <a:lnTo>
                  <a:pt x="76200" y="0"/>
                </a:lnTo>
                <a:lnTo>
                  <a:pt x="76200" y="21166"/>
                </a:lnTo>
                <a:lnTo>
                  <a:pt x="139700" y="21166"/>
                </a:lnTo>
                <a:lnTo>
                  <a:pt x="139700" y="38100"/>
                </a:lnTo>
                <a:lnTo>
                  <a:pt x="190500" y="38100"/>
                </a:lnTo>
                <a:lnTo>
                  <a:pt x="190500" y="63500"/>
                </a:lnTo>
                <a:lnTo>
                  <a:pt x="249766" y="63500"/>
                </a:lnTo>
                <a:lnTo>
                  <a:pt x="249766" y="76200"/>
                </a:lnTo>
                <a:lnTo>
                  <a:pt x="304800" y="76200"/>
                </a:lnTo>
                <a:lnTo>
                  <a:pt x="296333" y="84667"/>
                </a:lnTo>
                <a:lnTo>
                  <a:pt x="376766" y="84667"/>
                </a:lnTo>
                <a:lnTo>
                  <a:pt x="376766" y="114300"/>
                </a:lnTo>
                <a:lnTo>
                  <a:pt x="419100" y="114300"/>
                </a:lnTo>
                <a:lnTo>
                  <a:pt x="419100" y="139700"/>
                </a:lnTo>
                <a:lnTo>
                  <a:pt x="452966" y="139700"/>
                </a:lnTo>
                <a:lnTo>
                  <a:pt x="452966" y="194733"/>
                </a:lnTo>
                <a:lnTo>
                  <a:pt x="452966" y="266700"/>
                </a:lnTo>
                <a:lnTo>
                  <a:pt x="503766" y="266700"/>
                </a:lnTo>
                <a:lnTo>
                  <a:pt x="503766" y="275166"/>
                </a:lnTo>
                <a:lnTo>
                  <a:pt x="541866" y="275166"/>
                </a:lnTo>
                <a:lnTo>
                  <a:pt x="541866" y="296333"/>
                </a:lnTo>
                <a:lnTo>
                  <a:pt x="579966" y="296333"/>
                </a:lnTo>
                <a:lnTo>
                  <a:pt x="579966" y="330200"/>
                </a:lnTo>
                <a:lnTo>
                  <a:pt x="601133" y="330200"/>
                </a:lnTo>
                <a:lnTo>
                  <a:pt x="677333" y="330200"/>
                </a:lnTo>
                <a:lnTo>
                  <a:pt x="677333" y="351366"/>
                </a:lnTo>
                <a:lnTo>
                  <a:pt x="745066" y="351366"/>
                </a:lnTo>
                <a:lnTo>
                  <a:pt x="745066" y="376766"/>
                </a:lnTo>
                <a:lnTo>
                  <a:pt x="829733" y="376766"/>
                </a:lnTo>
                <a:lnTo>
                  <a:pt x="829733" y="397933"/>
                </a:lnTo>
                <a:lnTo>
                  <a:pt x="863600" y="397933"/>
                </a:lnTo>
                <a:lnTo>
                  <a:pt x="863600" y="440266"/>
                </a:lnTo>
                <a:lnTo>
                  <a:pt x="927100" y="440266"/>
                </a:lnTo>
                <a:lnTo>
                  <a:pt x="927100" y="461433"/>
                </a:lnTo>
                <a:lnTo>
                  <a:pt x="1075266" y="461433"/>
                </a:lnTo>
                <a:lnTo>
                  <a:pt x="1087966" y="474133"/>
                </a:lnTo>
                <a:lnTo>
                  <a:pt x="1159933" y="474133"/>
                </a:lnTo>
                <a:lnTo>
                  <a:pt x="1159933" y="495300"/>
                </a:lnTo>
                <a:lnTo>
                  <a:pt x="1219200" y="495300"/>
                </a:lnTo>
                <a:lnTo>
                  <a:pt x="1219200" y="512233"/>
                </a:lnTo>
                <a:lnTo>
                  <a:pt x="1261533" y="512233"/>
                </a:lnTo>
                <a:lnTo>
                  <a:pt x="1261533" y="529166"/>
                </a:lnTo>
                <a:lnTo>
                  <a:pt x="1303866" y="529166"/>
                </a:lnTo>
                <a:lnTo>
                  <a:pt x="1303866" y="575733"/>
                </a:lnTo>
                <a:lnTo>
                  <a:pt x="1329266" y="575733"/>
                </a:lnTo>
                <a:lnTo>
                  <a:pt x="1329266" y="601133"/>
                </a:lnTo>
                <a:lnTo>
                  <a:pt x="1430866" y="601133"/>
                </a:lnTo>
                <a:lnTo>
                  <a:pt x="1430866" y="622300"/>
                </a:lnTo>
                <a:lnTo>
                  <a:pt x="1481666" y="622300"/>
                </a:lnTo>
                <a:lnTo>
                  <a:pt x="1481666" y="643466"/>
                </a:lnTo>
                <a:lnTo>
                  <a:pt x="1557866" y="643466"/>
                </a:lnTo>
                <a:lnTo>
                  <a:pt x="1557866" y="668866"/>
                </a:lnTo>
                <a:lnTo>
                  <a:pt x="1625600" y="668866"/>
                </a:lnTo>
                <a:lnTo>
                  <a:pt x="1625600" y="681566"/>
                </a:lnTo>
                <a:lnTo>
                  <a:pt x="1727200" y="681566"/>
                </a:lnTo>
                <a:lnTo>
                  <a:pt x="1727200" y="698500"/>
                </a:lnTo>
                <a:lnTo>
                  <a:pt x="1782233" y="698500"/>
                </a:lnTo>
                <a:lnTo>
                  <a:pt x="1782233" y="711200"/>
                </a:lnTo>
                <a:lnTo>
                  <a:pt x="1837266" y="711200"/>
                </a:lnTo>
                <a:lnTo>
                  <a:pt x="1837266" y="740833"/>
                </a:lnTo>
                <a:lnTo>
                  <a:pt x="1892300" y="740833"/>
                </a:lnTo>
                <a:lnTo>
                  <a:pt x="1892300" y="778933"/>
                </a:lnTo>
                <a:lnTo>
                  <a:pt x="1913466" y="778933"/>
                </a:lnTo>
                <a:lnTo>
                  <a:pt x="1913466" y="829733"/>
                </a:lnTo>
                <a:lnTo>
                  <a:pt x="1947333" y="829733"/>
                </a:lnTo>
                <a:lnTo>
                  <a:pt x="1947333" y="846666"/>
                </a:lnTo>
                <a:lnTo>
                  <a:pt x="2027766" y="846666"/>
                </a:lnTo>
                <a:lnTo>
                  <a:pt x="2027766" y="867833"/>
                </a:lnTo>
                <a:lnTo>
                  <a:pt x="2095500" y="867833"/>
                </a:lnTo>
                <a:lnTo>
                  <a:pt x="2095500" y="880533"/>
                </a:lnTo>
                <a:lnTo>
                  <a:pt x="2188633" y="880533"/>
                </a:lnTo>
                <a:lnTo>
                  <a:pt x="2188633" y="905933"/>
                </a:lnTo>
                <a:lnTo>
                  <a:pt x="2466340" y="905933"/>
                </a:lnTo>
                <a:lnTo>
                  <a:pt x="2466340" y="942340"/>
                </a:lnTo>
                <a:lnTo>
                  <a:pt x="2468033" y="939800"/>
                </a:lnTo>
                <a:lnTo>
                  <a:pt x="2573866" y="939800"/>
                </a:lnTo>
                <a:lnTo>
                  <a:pt x="2573866" y="965200"/>
                </a:lnTo>
                <a:lnTo>
                  <a:pt x="2573866" y="999066"/>
                </a:lnTo>
                <a:lnTo>
                  <a:pt x="2607733" y="999066"/>
                </a:lnTo>
                <a:lnTo>
                  <a:pt x="2607733" y="1037166"/>
                </a:lnTo>
                <a:lnTo>
                  <a:pt x="2662766" y="1037166"/>
                </a:lnTo>
                <a:lnTo>
                  <a:pt x="2662766" y="1054100"/>
                </a:lnTo>
                <a:lnTo>
                  <a:pt x="2810933" y="1054100"/>
                </a:lnTo>
                <a:lnTo>
                  <a:pt x="2810933" y="1071033"/>
                </a:lnTo>
                <a:lnTo>
                  <a:pt x="2904066" y="1071033"/>
                </a:lnTo>
                <a:lnTo>
                  <a:pt x="2904066" y="1083733"/>
                </a:lnTo>
                <a:lnTo>
                  <a:pt x="2980266" y="1083733"/>
                </a:lnTo>
                <a:lnTo>
                  <a:pt x="2980266" y="1096433"/>
                </a:lnTo>
                <a:lnTo>
                  <a:pt x="3103033" y="1096433"/>
                </a:lnTo>
                <a:lnTo>
                  <a:pt x="3103033" y="1109133"/>
                </a:lnTo>
                <a:lnTo>
                  <a:pt x="3165686" y="1109133"/>
                </a:lnTo>
                <a:lnTo>
                  <a:pt x="3208866" y="1112112"/>
                </a:lnTo>
                <a:lnTo>
                  <a:pt x="3205695" y="1182697"/>
                </a:lnTo>
                <a:lnTo>
                  <a:pt x="3240558" y="1178693"/>
                </a:lnTo>
                <a:lnTo>
                  <a:pt x="3238500" y="1261533"/>
                </a:lnTo>
                <a:lnTo>
                  <a:pt x="3352800" y="1261533"/>
                </a:lnTo>
                <a:lnTo>
                  <a:pt x="3352800" y="1291166"/>
                </a:lnTo>
                <a:lnTo>
                  <a:pt x="3445933" y="1291166"/>
                </a:lnTo>
                <a:lnTo>
                  <a:pt x="3445933" y="1316566"/>
                </a:lnTo>
                <a:lnTo>
                  <a:pt x="3500966" y="1316566"/>
                </a:lnTo>
                <a:lnTo>
                  <a:pt x="3500966" y="1358900"/>
                </a:lnTo>
                <a:lnTo>
                  <a:pt x="3666066" y="1358900"/>
                </a:lnTo>
                <a:lnTo>
                  <a:pt x="3666066" y="1380066"/>
                </a:lnTo>
                <a:lnTo>
                  <a:pt x="3738033" y="1380066"/>
                </a:lnTo>
                <a:lnTo>
                  <a:pt x="3738033" y="1401233"/>
                </a:lnTo>
                <a:lnTo>
                  <a:pt x="3797300" y="1401233"/>
                </a:lnTo>
                <a:lnTo>
                  <a:pt x="3797300" y="1439333"/>
                </a:lnTo>
                <a:lnTo>
                  <a:pt x="3856566" y="1439333"/>
                </a:lnTo>
                <a:lnTo>
                  <a:pt x="3856566" y="1536700"/>
                </a:lnTo>
                <a:lnTo>
                  <a:pt x="3937000" y="1536700"/>
                </a:lnTo>
                <a:lnTo>
                  <a:pt x="3937000" y="1562100"/>
                </a:lnTo>
                <a:lnTo>
                  <a:pt x="3987800" y="1562100"/>
                </a:lnTo>
                <a:lnTo>
                  <a:pt x="3987800" y="1608666"/>
                </a:lnTo>
                <a:lnTo>
                  <a:pt x="4546600" y="1608666"/>
                </a:lnTo>
                <a:lnTo>
                  <a:pt x="4546600" y="1663700"/>
                </a:lnTo>
                <a:lnTo>
                  <a:pt x="5825066" y="1663700"/>
                </a:lnTo>
              </a:path>
            </a:pathLst>
          </a:custGeom>
          <a:noFill/>
          <a:ln w="28575">
            <a:solidFill>
              <a:schemeClr val="accent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IMpower010: DFS in All Randomized Stage II-IIIA NSCLC (Primary Endpoint)</a:t>
            </a:r>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03537" y="636812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Wakelee. ASCO 2021. Abstr 8500.</a:t>
            </a:r>
            <a:endParaRPr lang="en-US" altLang="en-US" sz="1200" b="0" dirty="0">
              <a:solidFill>
                <a:schemeClr val="bg2"/>
              </a:solidFill>
              <a:latin typeface="Calibri" panose="020F0502020204030204" pitchFamily="34" charset="0"/>
            </a:endParaRPr>
          </a:p>
        </p:txBody>
      </p:sp>
      <p:grpSp>
        <p:nvGrpSpPr>
          <p:cNvPr id="5" name="Group 7">
            <a:extLst>
              <a:ext uri="{FF2B5EF4-FFF2-40B4-BE49-F238E27FC236}">
                <a16:creationId xmlns:a16="http://schemas.microsoft.com/office/drawing/2014/main" id="{D488C507-7BE6-4E2D-804A-1BA7DE195F35}"/>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632F83C0-9742-47A0-9FE8-420E91E32AC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CF993FE8-6A86-4914-97AB-BBD4005E28C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9" name="Table 6">
            <a:extLst>
              <a:ext uri="{FF2B5EF4-FFF2-40B4-BE49-F238E27FC236}">
                <a16:creationId xmlns:a16="http://schemas.microsoft.com/office/drawing/2014/main" id="{E8539D82-38AB-E347-AC97-FF1A8860724B}"/>
              </a:ext>
            </a:extLst>
          </p:cNvPr>
          <p:cNvGraphicFramePr>
            <a:graphicFrameLocks noGrp="1"/>
          </p:cNvGraphicFramePr>
          <p:nvPr/>
        </p:nvGraphicFramePr>
        <p:xfrm>
          <a:off x="5883511" y="1515170"/>
          <a:ext cx="5722894" cy="975360"/>
        </p:xfrm>
        <a:graphic>
          <a:graphicData uri="http://schemas.openxmlformats.org/drawingml/2006/table">
            <a:tbl>
              <a:tblPr firstRow="1" bandRow="1">
                <a:tableStyleId>{2D5ABB26-0587-4C30-8999-92F81FD0307C}</a:tableStyleId>
              </a:tblPr>
              <a:tblGrid>
                <a:gridCol w="2377440">
                  <a:extLst>
                    <a:ext uri="{9D8B030D-6E8A-4147-A177-3AD203B41FA5}">
                      <a16:colId xmlns:a16="http://schemas.microsoft.com/office/drawing/2014/main" val="3510386329"/>
                    </a:ext>
                  </a:extLst>
                </a:gridCol>
                <a:gridCol w="1772923">
                  <a:extLst>
                    <a:ext uri="{9D8B030D-6E8A-4147-A177-3AD203B41FA5}">
                      <a16:colId xmlns:a16="http://schemas.microsoft.com/office/drawing/2014/main" val="2706841105"/>
                    </a:ext>
                  </a:extLst>
                </a:gridCol>
                <a:gridCol w="1572531">
                  <a:extLst>
                    <a:ext uri="{9D8B030D-6E8A-4147-A177-3AD203B41FA5}">
                      <a16:colId xmlns:a16="http://schemas.microsoft.com/office/drawing/2014/main" val="2041846291"/>
                    </a:ext>
                  </a:extLst>
                </a:gridCol>
              </a:tblGrid>
              <a:tr h="368782">
                <a:tc>
                  <a:txBody>
                    <a:bodyPr/>
                    <a:lstStyle/>
                    <a:p>
                      <a:endParaRPr lang="en-US" sz="1600"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sz="1800" b="1" dirty="0">
                          <a:solidFill>
                            <a:schemeClr val="accent1"/>
                          </a:solidFill>
                          <a:latin typeface="Calibri" panose="020F0502020204030204" pitchFamily="34" charset="0"/>
                          <a:cs typeface="Calibri" panose="020F0502020204030204" pitchFamily="34" charset="0"/>
                        </a:rPr>
                        <a:t>Atezolizumab </a:t>
                      </a:r>
                      <a:br>
                        <a:rPr lang="en-SG" sz="1800" b="1" dirty="0">
                          <a:solidFill>
                            <a:schemeClr val="accent1"/>
                          </a:solidFill>
                          <a:latin typeface="Calibri" panose="020F0502020204030204" pitchFamily="34" charset="0"/>
                          <a:cs typeface="Calibri" panose="020F0502020204030204" pitchFamily="34" charset="0"/>
                        </a:rPr>
                      </a:br>
                      <a:r>
                        <a:rPr lang="en-SG" sz="1800" b="0" dirty="0">
                          <a:solidFill>
                            <a:schemeClr val="bg1"/>
                          </a:solidFill>
                          <a:latin typeface="Calibri" panose="020F0502020204030204" pitchFamily="34" charset="0"/>
                          <a:cs typeface="Calibri" panose="020F0502020204030204" pitchFamily="34" charset="0"/>
                        </a:rPr>
                        <a:t>(n = 442)</a:t>
                      </a:r>
                      <a:endParaRPr lang="en-US" sz="1800" b="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sz="1800" b="1" dirty="0">
                          <a:solidFill>
                            <a:schemeClr val="accent3"/>
                          </a:solidFill>
                          <a:latin typeface="Calibri" panose="020F0502020204030204" pitchFamily="34" charset="0"/>
                          <a:cs typeface="Calibri" panose="020F0502020204030204" pitchFamily="34" charset="0"/>
                        </a:rPr>
                        <a:t>BSC</a:t>
                      </a:r>
                      <a:r>
                        <a:rPr lang="en-SG" sz="1800" b="1" dirty="0">
                          <a:solidFill>
                            <a:schemeClr val="bg1"/>
                          </a:solidFill>
                          <a:latin typeface="Calibri" panose="020F0502020204030204" pitchFamily="34" charset="0"/>
                          <a:cs typeface="Calibri" panose="020F0502020204030204" pitchFamily="34" charset="0"/>
                        </a:rPr>
                        <a:t> </a:t>
                      </a:r>
                      <a:br>
                        <a:rPr lang="en-SG" sz="1800" b="1" dirty="0">
                          <a:solidFill>
                            <a:schemeClr val="bg1"/>
                          </a:solidFill>
                          <a:latin typeface="Calibri" panose="020F0502020204030204" pitchFamily="34" charset="0"/>
                          <a:cs typeface="Calibri" panose="020F0502020204030204" pitchFamily="34" charset="0"/>
                        </a:rPr>
                      </a:br>
                      <a:r>
                        <a:rPr lang="en-SG" sz="1800" b="0" dirty="0">
                          <a:solidFill>
                            <a:schemeClr val="bg1"/>
                          </a:solidFill>
                          <a:latin typeface="Calibri" panose="020F0502020204030204" pitchFamily="34" charset="0"/>
                          <a:cs typeface="Calibri" panose="020F0502020204030204" pitchFamily="34" charset="0"/>
                        </a:rPr>
                        <a:t>(n = 440)</a:t>
                      </a:r>
                      <a:endParaRPr lang="en-US" sz="1800" b="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42568419"/>
                  </a:ext>
                </a:extLst>
              </a:tr>
              <a:tr h="325396">
                <a:tc>
                  <a:txBody>
                    <a:bodyPr/>
                    <a:lstStyle/>
                    <a:p>
                      <a:r>
                        <a:rPr lang="en-SG" sz="1600" b="1" dirty="0">
                          <a:solidFill>
                            <a:schemeClr val="bg1"/>
                          </a:solidFill>
                          <a:latin typeface="Calibri" panose="020F0502020204030204" pitchFamily="34" charset="0"/>
                          <a:cs typeface="Calibri" panose="020F0502020204030204" pitchFamily="34" charset="0"/>
                        </a:rPr>
                        <a:t>Median DFS, mo (95% CI)</a:t>
                      </a:r>
                      <a:endParaRPr lang="en-US" sz="1600" b="1"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sz="1600" kern="1200" dirty="0">
                          <a:solidFill>
                            <a:schemeClr val="bg1"/>
                          </a:solidFill>
                          <a:latin typeface="Calibri" panose="020F0502020204030204" pitchFamily="34" charset="0"/>
                          <a:ea typeface="+mn-ea"/>
                          <a:cs typeface="Calibri" panose="020F0502020204030204" pitchFamily="34" charset="0"/>
                        </a:rPr>
                        <a:t>42.3 (36.0-NE)</a:t>
                      </a:r>
                      <a:endParaRPr lang="en-US" sz="1600" kern="1200" dirty="0">
                        <a:solidFill>
                          <a:schemeClr val="bg1"/>
                        </a:solidFill>
                        <a:latin typeface="Calibri" panose="020F0502020204030204" pitchFamily="34" charset="0"/>
                        <a:ea typeface="+mn-ea"/>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sz="1600" kern="1200" dirty="0">
                          <a:solidFill>
                            <a:schemeClr val="bg1"/>
                          </a:solidFill>
                          <a:latin typeface="Calibri" panose="020F0502020204030204" pitchFamily="34" charset="0"/>
                          <a:ea typeface="+mn-ea"/>
                          <a:cs typeface="Calibri" panose="020F0502020204030204" pitchFamily="34" charset="0"/>
                        </a:rPr>
                        <a:t>35.3 (30.4-46.4)</a:t>
                      </a:r>
                      <a:endParaRPr lang="en-US" sz="1600" kern="1200" dirty="0">
                        <a:solidFill>
                          <a:schemeClr val="bg1"/>
                        </a:solidFill>
                        <a:latin typeface="Calibri" panose="020F0502020204030204" pitchFamily="34" charset="0"/>
                        <a:ea typeface="+mn-ea"/>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32491523"/>
                  </a:ext>
                </a:extLst>
              </a:tr>
            </a:tbl>
          </a:graphicData>
        </a:graphic>
      </p:graphicFrame>
      <p:sp>
        <p:nvSpPr>
          <p:cNvPr id="12" name="TextBox 11">
            <a:extLst>
              <a:ext uri="{FF2B5EF4-FFF2-40B4-BE49-F238E27FC236}">
                <a16:creationId xmlns:a16="http://schemas.microsoft.com/office/drawing/2014/main" id="{92905F19-67ED-455E-92D9-5B740F3C6843}"/>
              </a:ext>
            </a:extLst>
          </p:cNvPr>
          <p:cNvSpPr txBox="1"/>
          <p:nvPr/>
        </p:nvSpPr>
        <p:spPr>
          <a:xfrm>
            <a:off x="7147126" y="2498771"/>
            <a:ext cx="4488514" cy="584775"/>
          </a:xfrm>
          <a:prstGeom prst="rect">
            <a:avLst/>
          </a:prstGeom>
          <a:noFill/>
        </p:spPr>
        <p:txBody>
          <a:bodyPr wrap="square" rtlCol="0">
            <a:spAutoFit/>
          </a:bodyPr>
          <a:lstStyle/>
          <a:p>
            <a:pPr algn="ctr"/>
            <a:r>
              <a:rPr lang="en-US" sz="1600" b="1" dirty="0">
                <a:solidFill>
                  <a:schemeClr val="bg1"/>
                </a:solidFill>
                <a:latin typeface="Calibri" panose="020F0502020204030204" pitchFamily="34" charset="0"/>
                <a:cs typeface="Calibri" panose="020F0502020204030204" pitchFamily="34" charset="0"/>
              </a:rPr>
              <a:t>Stratified HR: </a:t>
            </a:r>
            <a:r>
              <a:rPr lang="en-SG" sz="1600" b="0" dirty="0">
                <a:solidFill>
                  <a:schemeClr val="bg1"/>
                </a:solidFill>
                <a:latin typeface="Calibri" panose="020F0502020204030204" pitchFamily="34" charset="0"/>
                <a:cs typeface="Calibri" panose="020F0502020204030204" pitchFamily="34" charset="0"/>
              </a:rPr>
              <a:t>0.79 (95% CI: 0.64-0.96; </a:t>
            </a:r>
            <a:r>
              <a:rPr lang="en-SG" sz="1600" b="0" i="1" dirty="0">
                <a:solidFill>
                  <a:schemeClr val="bg1"/>
                </a:solidFill>
                <a:latin typeface="Calibri" panose="020F0502020204030204" pitchFamily="34" charset="0"/>
                <a:cs typeface="Calibri" panose="020F0502020204030204" pitchFamily="34" charset="0"/>
              </a:rPr>
              <a:t>P </a:t>
            </a:r>
            <a:r>
              <a:rPr lang="en-SG" sz="1600" b="0" dirty="0">
                <a:solidFill>
                  <a:schemeClr val="bg1"/>
                </a:solidFill>
                <a:latin typeface="Calibri" panose="020F0502020204030204" pitchFamily="34" charset="0"/>
                <a:cs typeface="Calibri" panose="020F0502020204030204" pitchFamily="34" charset="0"/>
              </a:rPr>
              <a:t>= .02)</a:t>
            </a:r>
          </a:p>
          <a:p>
            <a:pPr algn="ctr"/>
            <a:r>
              <a:rPr lang="en-SG" sz="1600" b="0" dirty="0">
                <a:solidFill>
                  <a:schemeClr val="bg1"/>
                </a:solidFill>
                <a:latin typeface="Calibri" panose="020F0502020204030204" pitchFamily="34" charset="0"/>
                <a:cs typeface="Calibri" panose="020F0502020204030204" pitchFamily="34" charset="0"/>
              </a:rPr>
              <a:t>(crossed significance boundary)</a:t>
            </a:r>
          </a:p>
        </p:txBody>
      </p:sp>
      <p:sp>
        <p:nvSpPr>
          <p:cNvPr id="13" name="TextBox 12">
            <a:extLst>
              <a:ext uri="{FF2B5EF4-FFF2-40B4-BE49-F238E27FC236}">
                <a16:creationId xmlns:a16="http://schemas.microsoft.com/office/drawing/2014/main" id="{B6B9F0BB-B2A7-4FE0-9023-A720E093F55C}"/>
              </a:ext>
            </a:extLst>
          </p:cNvPr>
          <p:cNvSpPr txBox="1"/>
          <p:nvPr/>
        </p:nvSpPr>
        <p:spPr>
          <a:xfrm>
            <a:off x="7244297" y="3094350"/>
            <a:ext cx="4488514" cy="338554"/>
          </a:xfrm>
          <a:prstGeom prst="rect">
            <a:avLst/>
          </a:prstGeom>
          <a:noFill/>
        </p:spPr>
        <p:txBody>
          <a:bodyPr wrap="square" rtlCol="0">
            <a:spAutoFit/>
          </a:bodyPr>
          <a:lstStyle/>
          <a:p>
            <a:pPr algn="ctr"/>
            <a:r>
              <a:rPr lang="en-SG" sz="1600" b="1" dirty="0">
                <a:solidFill>
                  <a:schemeClr val="bg1"/>
                </a:solidFill>
                <a:latin typeface="Calibri" panose="020F0502020204030204" pitchFamily="34" charset="0"/>
                <a:cs typeface="Calibri" panose="020F0502020204030204" pitchFamily="34" charset="0"/>
              </a:rPr>
              <a:t>Median follow-up:</a:t>
            </a:r>
            <a:r>
              <a:rPr lang="en-SG" sz="1600" dirty="0">
                <a:solidFill>
                  <a:schemeClr val="bg1"/>
                </a:solidFill>
                <a:latin typeface="Calibri" panose="020F0502020204030204" pitchFamily="34" charset="0"/>
                <a:cs typeface="Calibri" panose="020F0502020204030204" pitchFamily="34" charset="0"/>
              </a:rPr>
              <a:t> </a:t>
            </a:r>
            <a:r>
              <a:rPr lang="en-SG" sz="1600" b="0" dirty="0">
                <a:solidFill>
                  <a:schemeClr val="bg1"/>
                </a:solidFill>
                <a:latin typeface="Calibri" panose="020F0502020204030204" pitchFamily="34" charset="0"/>
                <a:cs typeface="Calibri" panose="020F0502020204030204" pitchFamily="34" charset="0"/>
              </a:rPr>
              <a:t>32.2 mo (range: 0-57.5) </a:t>
            </a:r>
          </a:p>
        </p:txBody>
      </p:sp>
      <p:sp>
        <p:nvSpPr>
          <p:cNvPr id="15" name="TextBox 14">
            <a:extLst>
              <a:ext uri="{FF2B5EF4-FFF2-40B4-BE49-F238E27FC236}">
                <a16:creationId xmlns:a16="http://schemas.microsoft.com/office/drawing/2014/main" id="{47AF4CBF-AC99-4798-B066-1F5E49F2F288}"/>
              </a:ext>
            </a:extLst>
          </p:cNvPr>
          <p:cNvSpPr txBox="1"/>
          <p:nvPr/>
        </p:nvSpPr>
        <p:spPr bwMode="auto">
          <a:xfrm>
            <a:off x="4652127" y="5353781"/>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a:t>
            </a:r>
          </a:p>
        </p:txBody>
      </p:sp>
      <p:sp>
        <p:nvSpPr>
          <p:cNvPr id="18" name="Freeform: Shape 17">
            <a:extLst>
              <a:ext uri="{FF2B5EF4-FFF2-40B4-BE49-F238E27FC236}">
                <a16:creationId xmlns:a16="http://schemas.microsoft.com/office/drawing/2014/main" id="{2C57256D-8054-4DF1-AFB4-CB0BB65EE7E4}"/>
              </a:ext>
            </a:extLst>
          </p:cNvPr>
          <p:cNvSpPr/>
          <p:nvPr/>
        </p:nvSpPr>
        <p:spPr bwMode="auto">
          <a:xfrm>
            <a:off x="1944809" y="1682746"/>
            <a:ext cx="5995284" cy="3379305"/>
          </a:xfrm>
          <a:custGeom>
            <a:avLst/>
            <a:gdLst>
              <a:gd name="connsiteX0" fmla="*/ 0 w 5995284"/>
              <a:gd name="connsiteY0" fmla="*/ 0 h 3379305"/>
              <a:gd name="connsiteX1" fmla="*/ 0 w 5995284"/>
              <a:gd name="connsiteY1" fmla="*/ 3379305 h 3379305"/>
              <a:gd name="connsiteX2" fmla="*/ 5995284 w 5995284"/>
              <a:gd name="connsiteY2" fmla="*/ 3379305 h 3379305"/>
              <a:gd name="connsiteX3" fmla="*/ 5987332 w 5995284"/>
              <a:gd name="connsiteY3" fmla="*/ 3371353 h 3379305"/>
            </a:gdLst>
            <a:ahLst/>
            <a:cxnLst>
              <a:cxn ang="0">
                <a:pos x="connsiteX0" y="connsiteY0"/>
              </a:cxn>
              <a:cxn ang="0">
                <a:pos x="connsiteX1" y="connsiteY1"/>
              </a:cxn>
              <a:cxn ang="0">
                <a:pos x="connsiteX2" y="connsiteY2"/>
              </a:cxn>
              <a:cxn ang="0">
                <a:pos x="connsiteX3" y="connsiteY3"/>
              </a:cxn>
            </a:cxnLst>
            <a:rect l="l" t="t" r="r" b="b"/>
            <a:pathLst>
              <a:path w="5995284" h="3379305">
                <a:moveTo>
                  <a:pt x="0" y="0"/>
                </a:moveTo>
                <a:lnTo>
                  <a:pt x="0" y="3379305"/>
                </a:lnTo>
                <a:lnTo>
                  <a:pt x="5995284" y="3379305"/>
                </a:lnTo>
                <a:lnTo>
                  <a:pt x="5987332" y="3371353"/>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grpSp>
        <p:nvGrpSpPr>
          <p:cNvPr id="19" name="Group 18">
            <a:extLst>
              <a:ext uri="{FF2B5EF4-FFF2-40B4-BE49-F238E27FC236}">
                <a16:creationId xmlns:a16="http://schemas.microsoft.com/office/drawing/2014/main" id="{5D69D100-ACA0-407C-A8AF-078B6EFFF058}"/>
              </a:ext>
            </a:extLst>
          </p:cNvPr>
          <p:cNvGrpSpPr/>
          <p:nvPr/>
        </p:nvGrpSpPr>
        <p:grpSpPr>
          <a:xfrm>
            <a:off x="1832523" y="1795557"/>
            <a:ext cx="96987" cy="3264615"/>
            <a:chOff x="1796027" y="1766682"/>
            <a:chExt cx="96987" cy="3264615"/>
          </a:xfrm>
        </p:grpSpPr>
        <p:cxnSp>
          <p:nvCxnSpPr>
            <p:cNvPr id="163" name="Straight Connector 162">
              <a:extLst>
                <a:ext uri="{FF2B5EF4-FFF2-40B4-BE49-F238E27FC236}">
                  <a16:creationId xmlns:a16="http://schemas.microsoft.com/office/drawing/2014/main" id="{7894D76F-68A1-416E-BA66-190B83345453}"/>
                </a:ext>
              </a:extLst>
            </p:cNvPr>
            <p:cNvCxnSpPr>
              <a:cxnSpLocks/>
            </p:cNvCxnSpPr>
            <p:nvPr/>
          </p:nvCxnSpPr>
          <p:spPr bwMode="auto">
            <a:xfrm flipH="1">
              <a:off x="1796027" y="1766682"/>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3A3888BD-5328-4113-BEB3-6B6D4A4CDB1F}"/>
                </a:ext>
              </a:extLst>
            </p:cNvPr>
            <p:cNvCxnSpPr>
              <a:cxnSpLocks/>
            </p:cNvCxnSpPr>
            <p:nvPr/>
          </p:nvCxnSpPr>
          <p:spPr bwMode="auto">
            <a:xfrm flipH="1">
              <a:off x="1796027" y="2426273"/>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9C95DDFC-60DB-40D8-8FBA-6FC54D8F1B91}"/>
                </a:ext>
              </a:extLst>
            </p:cNvPr>
            <p:cNvCxnSpPr>
              <a:cxnSpLocks/>
            </p:cNvCxnSpPr>
            <p:nvPr/>
          </p:nvCxnSpPr>
          <p:spPr bwMode="auto">
            <a:xfrm flipH="1">
              <a:off x="1796027" y="3071577"/>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92ACB10F-2C30-4530-B8EC-AB51DC4A0AC4}"/>
                </a:ext>
              </a:extLst>
            </p:cNvPr>
            <p:cNvCxnSpPr>
              <a:cxnSpLocks/>
            </p:cNvCxnSpPr>
            <p:nvPr/>
          </p:nvCxnSpPr>
          <p:spPr bwMode="auto">
            <a:xfrm flipH="1">
              <a:off x="1796027" y="3716878"/>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ED1FADD9-3A2D-40E1-AEBF-C058C5159C14}"/>
                </a:ext>
              </a:extLst>
            </p:cNvPr>
            <p:cNvCxnSpPr>
              <a:cxnSpLocks/>
            </p:cNvCxnSpPr>
            <p:nvPr/>
          </p:nvCxnSpPr>
          <p:spPr bwMode="auto">
            <a:xfrm flipH="1">
              <a:off x="1796027" y="4366942"/>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108BF81C-36C1-4CA5-9EB1-4BCE06F964A9}"/>
                </a:ext>
              </a:extLst>
            </p:cNvPr>
            <p:cNvCxnSpPr>
              <a:cxnSpLocks/>
            </p:cNvCxnSpPr>
            <p:nvPr/>
          </p:nvCxnSpPr>
          <p:spPr bwMode="auto">
            <a:xfrm flipH="1">
              <a:off x="1796027" y="5031297"/>
              <a:ext cx="96987"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 name="Group 19">
            <a:extLst>
              <a:ext uri="{FF2B5EF4-FFF2-40B4-BE49-F238E27FC236}">
                <a16:creationId xmlns:a16="http://schemas.microsoft.com/office/drawing/2014/main" id="{0233DD0C-9123-4DD8-BCF6-7C49741E4CD2}"/>
              </a:ext>
            </a:extLst>
          </p:cNvPr>
          <p:cNvGrpSpPr/>
          <p:nvPr/>
        </p:nvGrpSpPr>
        <p:grpSpPr>
          <a:xfrm>
            <a:off x="1944809" y="5050933"/>
            <a:ext cx="5772890" cy="95751"/>
            <a:chOff x="1908313" y="5022058"/>
            <a:chExt cx="5772890" cy="95751"/>
          </a:xfrm>
        </p:grpSpPr>
        <p:cxnSp>
          <p:nvCxnSpPr>
            <p:cNvPr id="144" name="Straight Connector 143">
              <a:extLst>
                <a:ext uri="{FF2B5EF4-FFF2-40B4-BE49-F238E27FC236}">
                  <a16:creationId xmlns:a16="http://schemas.microsoft.com/office/drawing/2014/main" id="{BF78000F-73B3-4D2E-9A57-9C7DF3259F96}"/>
                </a:ext>
              </a:extLst>
            </p:cNvPr>
            <p:cNvCxnSpPr>
              <a:cxnSpLocks/>
            </p:cNvCxnSpPr>
            <p:nvPr/>
          </p:nvCxnSpPr>
          <p:spPr bwMode="auto">
            <a:xfrm rot="5400000" flipH="1">
              <a:off x="3470367" y="5069933"/>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1D4712C4-E8C9-4883-9126-6B26E1E61BF7}"/>
                </a:ext>
              </a:extLst>
            </p:cNvPr>
            <p:cNvCxnSpPr>
              <a:cxnSpLocks/>
            </p:cNvCxnSpPr>
            <p:nvPr/>
          </p:nvCxnSpPr>
          <p:spPr bwMode="auto">
            <a:xfrm rot="5400000" flipH="1">
              <a:off x="3156002" y="5069933"/>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753E1ECA-FE7F-433D-9D35-74D2042DF9AF}"/>
                </a:ext>
              </a:extLst>
            </p:cNvPr>
            <p:cNvCxnSpPr>
              <a:cxnSpLocks/>
            </p:cNvCxnSpPr>
            <p:nvPr/>
          </p:nvCxnSpPr>
          <p:spPr bwMode="auto">
            <a:xfrm rot="5400000" flipH="1">
              <a:off x="2832111" y="5069933"/>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95BC2039-5304-4007-83EB-382EC3A428F9}"/>
                </a:ext>
              </a:extLst>
            </p:cNvPr>
            <p:cNvCxnSpPr>
              <a:cxnSpLocks/>
            </p:cNvCxnSpPr>
            <p:nvPr/>
          </p:nvCxnSpPr>
          <p:spPr bwMode="auto">
            <a:xfrm rot="5400000" flipH="1">
              <a:off x="2508220" y="5069933"/>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E1306082-B301-405F-BD7C-FF533069C546}"/>
                </a:ext>
              </a:extLst>
            </p:cNvPr>
            <p:cNvCxnSpPr>
              <a:cxnSpLocks/>
            </p:cNvCxnSpPr>
            <p:nvPr/>
          </p:nvCxnSpPr>
          <p:spPr bwMode="auto">
            <a:xfrm rot="5400000" flipH="1">
              <a:off x="2184329" y="5069933"/>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76F2084D-9C93-4E5E-BBC2-C55B446F923A}"/>
                </a:ext>
              </a:extLst>
            </p:cNvPr>
            <p:cNvCxnSpPr>
              <a:cxnSpLocks/>
            </p:cNvCxnSpPr>
            <p:nvPr/>
          </p:nvCxnSpPr>
          <p:spPr bwMode="auto">
            <a:xfrm rot="5400000" flipH="1">
              <a:off x="1860438" y="5069933"/>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7A0B184A-D88E-49F4-A6CF-22C47CA0E7BA}"/>
                </a:ext>
              </a:extLst>
            </p:cNvPr>
            <p:cNvCxnSpPr>
              <a:cxnSpLocks/>
            </p:cNvCxnSpPr>
            <p:nvPr/>
          </p:nvCxnSpPr>
          <p:spPr bwMode="auto">
            <a:xfrm rot="5400000" flipH="1">
              <a:off x="5399424" y="5069934"/>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D8F812DF-F7BA-45DB-A90B-865F03E781EF}"/>
                </a:ext>
              </a:extLst>
            </p:cNvPr>
            <p:cNvCxnSpPr>
              <a:cxnSpLocks/>
            </p:cNvCxnSpPr>
            <p:nvPr/>
          </p:nvCxnSpPr>
          <p:spPr bwMode="auto">
            <a:xfrm rot="5400000" flipH="1">
              <a:off x="5080296" y="5069934"/>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ACD78D89-CD38-46B6-8D72-E877364DBF3A}"/>
                </a:ext>
              </a:extLst>
            </p:cNvPr>
            <p:cNvCxnSpPr>
              <a:cxnSpLocks/>
            </p:cNvCxnSpPr>
            <p:nvPr/>
          </p:nvCxnSpPr>
          <p:spPr bwMode="auto">
            <a:xfrm rot="5400000" flipH="1">
              <a:off x="4765931" y="5069934"/>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E04C84DD-CF2F-46CC-ABCF-4512F77A539E}"/>
                </a:ext>
              </a:extLst>
            </p:cNvPr>
            <p:cNvCxnSpPr>
              <a:cxnSpLocks/>
            </p:cNvCxnSpPr>
            <p:nvPr/>
          </p:nvCxnSpPr>
          <p:spPr bwMode="auto">
            <a:xfrm rot="5400000" flipH="1">
              <a:off x="4432514" y="5069934"/>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3BC029DF-CFB1-4DA7-B3A1-1F4E7973514C}"/>
                </a:ext>
              </a:extLst>
            </p:cNvPr>
            <p:cNvCxnSpPr>
              <a:cxnSpLocks/>
            </p:cNvCxnSpPr>
            <p:nvPr/>
          </p:nvCxnSpPr>
          <p:spPr bwMode="auto">
            <a:xfrm rot="5400000" flipH="1">
              <a:off x="4113386" y="5069934"/>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7E43CA0E-6EA9-4D03-9BBE-65FA31E34E62}"/>
                </a:ext>
              </a:extLst>
            </p:cNvPr>
            <p:cNvCxnSpPr>
              <a:cxnSpLocks/>
            </p:cNvCxnSpPr>
            <p:nvPr/>
          </p:nvCxnSpPr>
          <p:spPr bwMode="auto">
            <a:xfrm rot="5400000" flipH="1">
              <a:off x="3789495" y="5069934"/>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8F0ADC56-A9E9-48F7-9A08-35915DC36138}"/>
                </a:ext>
              </a:extLst>
            </p:cNvPr>
            <p:cNvCxnSpPr>
              <a:cxnSpLocks/>
            </p:cNvCxnSpPr>
            <p:nvPr/>
          </p:nvCxnSpPr>
          <p:spPr bwMode="auto">
            <a:xfrm rot="5400000" flipH="1">
              <a:off x="7309433" y="5069935"/>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7BAA4643-143E-4FC9-8C1D-21BEF6889F6F}"/>
                </a:ext>
              </a:extLst>
            </p:cNvPr>
            <p:cNvCxnSpPr>
              <a:cxnSpLocks/>
            </p:cNvCxnSpPr>
            <p:nvPr/>
          </p:nvCxnSpPr>
          <p:spPr bwMode="auto">
            <a:xfrm rot="5400000" flipH="1">
              <a:off x="6995066" y="5069935"/>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06411505-D540-4BDC-91B2-909A053CF0AD}"/>
                </a:ext>
              </a:extLst>
            </p:cNvPr>
            <p:cNvCxnSpPr>
              <a:cxnSpLocks/>
            </p:cNvCxnSpPr>
            <p:nvPr/>
          </p:nvCxnSpPr>
          <p:spPr bwMode="auto">
            <a:xfrm rot="5400000" flipH="1">
              <a:off x="6675938" y="5069935"/>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4E91A2BA-7A98-4F8E-AD76-B4D0B3E4F792}"/>
                </a:ext>
              </a:extLst>
            </p:cNvPr>
            <p:cNvCxnSpPr>
              <a:cxnSpLocks/>
            </p:cNvCxnSpPr>
            <p:nvPr/>
          </p:nvCxnSpPr>
          <p:spPr bwMode="auto">
            <a:xfrm rot="5400000" flipH="1">
              <a:off x="6361571" y="5069935"/>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2BBB577F-FE9E-4183-9BD2-DE8DBDFC2295}"/>
                </a:ext>
              </a:extLst>
            </p:cNvPr>
            <p:cNvCxnSpPr>
              <a:cxnSpLocks/>
            </p:cNvCxnSpPr>
            <p:nvPr/>
          </p:nvCxnSpPr>
          <p:spPr bwMode="auto">
            <a:xfrm rot="5400000" flipH="1">
              <a:off x="6032919" y="5069935"/>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E157B903-3D99-46A5-B971-B7F15707B84F}"/>
                </a:ext>
              </a:extLst>
            </p:cNvPr>
            <p:cNvCxnSpPr>
              <a:cxnSpLocks/>
            </p:cNvCxnSpPr>
            <p:nvPr/>
          </p:nvCxnSpPr>
          <p:spPr bwMode="auto">
            <a:xfrm rot="5400000" flipH="1">
              <a:off x="5713789" y="5069935"/>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48E6D83B-6570-4336-83F0-8DFE4645F5BB}"/>
                </a:ext>
              </a:extLst>
            </p:cNvPr>
            <p:cNvCxnSpPr>
              <a:cxnSpLocks/>
            </p:cNvCxnSpPr>
            <p:nvPr/>
          </p:nvCxnSpPr>
          <p:spPr bwMode="auto">
            <a:xfrm rot="5400000" flipH="1">
              <a:off x="7633328" y="5069935"/>
              <a:ext cx="95749"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6" name="Group 115">
            <a:extLst>
              <a:ext uri="{FF2B5EF4-FFF2-40B4-BE49-F238E27FC236}">
                <a16:creationId xmlns:a16="http://schemas.microsoft.com/office/drawing/2014/main" id="{0CAD2AFF-4E6D-4C07-A043-F6984A59A287}"/>
              </a:ext>
            </a:extLst>
          </p:cNvPr>
          <p:cNvGrpSpPr/>
          <p:nvPr/>
        </p:nvGrpSpPr>
        <p:grpSpPr>
          <a:xfrm>
            <a:off x="1354006" y="1595501"/>
            <a:ext cx="535724" cy="3622622"/>
            <a:chOff x="1317510" y="1566626"/>
            <a:chExt cx="535724" cy="3622622"/>
          </a:xfrm>
        </p:grpSpPr>
        <p:sp>
          <p:nvSpPr>
            <p:cNvPr id="138" name="TextBox 137">
              <a:extLst>
                <a:ext uri="{FF2B5EF4-FFF2-40B4-BE49-F238E27FC236}">
                  <a16:creationId xmlns:a16="http://schemas.microsoft.com/office/drawing/2014/main" id="{0FCD6503-58E4-455B-9D8C-6DD28CB2D191}"/>
                </a:ext>
              </a:extLst>
            </p:cNvPr>
            <p:cNvSpPr txBox="1"/>
            <p:nvPr/>
          </p:nvSpPr>
          <p:spPr bwMode="auto">
            <a:xfrm>
              <a:off x="1317510" y="1566626"/>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39" name="TextBox 138">
              <a:extLst>
                <a:ext uri="{FF2B5EF4-FFF2-40B4-BE49-F238E27FC236}">
                  <a16:creationId xmlns:a16="http://schemas.microsoft.com/office/drawing/2014/main" id="{C29E0F30-978C-4979-81F8-82E385CC735F}"/>
                </a:ext>
              </a:extLst>
            </p:cNvPr>
            <p:cNvSpPr txBox="1"/>
            <p:nvPr/>
          </p:nvSpPr>
          <p:spPr bwMode="auto">
            <a:xfrm>
              <a:off x="1434530" y="221225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40" name="TextBox 139">
              <a:extLst>
                <a:ext uri="{FF2B5EF4-FFF2-40B4-BE49-F238E27FC236}">
                  <a16:creationId xmlns:a16="http://schemas.microsoft.com/office/drawing/2014/main" id="{4E6FB2AA-4D6E-47D2-BCBA-DEF37FE2CD96}"/>
                </a:ext>
              </a:extLst>
            </p:cNvPr>
            <p:cNvSpPr txBox="1"/>
            <p:nvPr/>
          </p:nvSpPr>
          <p:spPr bwMode="auto">
            <a:xfrm>
              <a:off x="1434530" y="285898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41" name="TextBox 140">
              <a:extLst>
                <a:ext uri="{FF2B5EF4-FFF2-40B4-BE49-F238E27FC236}">
                  <a16:creationId xmlns:a16="http://schemas.microsoft.com/office/drawing/2014/main" id="{F04404D4-455D-4B80-A7D7-0181068A85B8}"/>
                </a:ext>
              </a:extLst>
            </p:cNvPr>
            <p:cNvSpPr txBox="1"/>
            <p:nvPr/>
          </p:nvSpPr>
          <p:spPr bwMode="auto">
            <a:xfrm>
              <a:off x="1434530" y="350892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42" name="TextBox 141">
              <a:extLst>
                <a:ext uri="{FF2B5EF4-FFF2-40B4-BE49-F238E27FC236}">
                  <a16:creationId xmlns:a16="http://schemas.microsoft.com/office/drawing/2014/main" id="{7B5C1655-1AE0-4E3D-B5AA-B633619882DE}"/>
                </a:ext>
              </a:extLst>
            </p:cNvPr>
            <p:cNvSpPr txBox="1"/>
            <p:nvPr/>
          </p:nvSpPr>
          <p:spPr bwMode="auto">
            <a:xfrm>
              <a:off x="1434530" y="416809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43" name="TextBox 142">
              <a:extLst>
                <a:ext uri="{FF2B5EF4-FFF2-40B4-BE49-F238E27FC236}">
                  <a16:creationId xmlns:a16="http://schemas.microsoft.com/office/drawing/2014/main" id="{18BC7C95-8636-4CCC-914B-6E38D4839703}"/>
                </a:ext>
              </a:extLst>
            </p:cNvPr>
            <p:cNvSpPr txBox="1"/>
            <p:nvPr/>
          </p:nvSpPr>
          <p:spPr bwMode="auto">
            <a:xfrm>
              <a:off x="1551548" y="481991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sp>
        <p:nvSpPr>
          <p:cNvPr id="117" name="TextBox 116">
            <a:extLst>
              <a:ext uri="{FF2B5EF4-FFF2-40B4-BE49-F238E27FC236}">
                <a16:creationId xmlns:a16="http://schemas.microsoft.com/office/drawing/2014/main" id="{157D6E0A-D21F-4E7A-82DB-F98D110AC013}"/>
              </a:ext>
            </a:extLst>
          </p:cNvPr>
          <p:cNvSpPr txBox="1"/>
          <p:nvPr/>
        </p:nvSpPr>
        <p:spPr bwMode="auto">
          <a:xfrm rot="16200000">
            <a:off x="782471" y="3187198"/>
            <a:ext cx="9078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DFS (%)</a:t>
            </a:r>
          </a:p>
        </p:txBody>
      </p:sp>
      <p:sp>
        <p:nvSpPr>
          <p:cNvPr id="170" name="TextBox 169">
            <a:extLst>
              <a:ext uri="{FF2B5EF4-FFF2-40B4-BE49-F238E27FC236}">
                <a16:creationId xmlns:a16="http://schemas.microsoft.com/office/drawing/2014/main" id="{A99F34C9-36CC-45BF-B11A-857B77EBBB9B}"/>
              </a:ext>
            </a:extLst>
          </p:cNvPr>
          <p:cNvSpPr txBox="1"/>
          <p:nvPr/>
        </p:nvSpPr>
        <p:spPr bwMode="auto">
          <a:xfrm>
            <a:off x="1831884" y="164463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71" name="TextBox 170">
            <a:extLst>
              <a:ext uri="{FF2B5EF4-FFF2-40B4-BE49-F238E27FC236}">
                <a16:creationId xmlns:a16="http://schemas.microsoft.com/office/drawing/2014/main" id="{5990BE79-21B3-4546-9563-AD3900E250D5}"/>
              </a:ext>
            </a:extLst>
          </p:cNvPr>
          <p:cNvSpPr txBox="1"/>
          <p:nvPr/>
        </p:nvSpPr>
        <p:spPr bwMode="auto">
          <a:xfrm>
            <a:off x="2480504" y="198045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72" name="TextBox 171">
            <a:extLst>
              <a:ext uri="{FF2B5EF4-FFF2-40B4-BE49-F238E27FC236}">
                <a16:creationId xmlns:a16="http://schemas.microsoft.com/office/drawing/2014/main" id="{4B5A92A5-1214-4B94-8E22-F2D79B09AD51}"/>
              </a:ext>
            </a:extLst>
          </p:cNvPr>
          <p:cNvSpPr txBox="1"/>
          <p:nvPr/>
        </p:nvSpPr>
        <p:spPr bwMode="auto">
          <a:xfrm>
            <a:off x="2698280" y="2082377"/>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73" name="TextBox 172">
            <a:extLst>
              <a:ext uri="{FF2B5EF4-FFF2-40B4-BE49-F238E27FC236}">
                <a16:creationId xmlns:a16="http://schemas.microsoft.com/office/drawing/2014/main" id="{A89126A7-0791-450E-94B2-39324BCF9C55}"/>
              </a:ext>
            </a:extLst>
          </p:cNvPr>
          <p:cNvSpPr txBox="1"/>
          <p:nvPr/>
        </p:nvSpPr>
        <p:spPr bwMode="auto">
          <a:xfrm>
            <a:off x="2985009" y="211766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74" name="TextBox 173">
            <a:extLst>
              <a:ext uri="{FF2B5EF4-FFF2-40B4-BE49-F238E27FC236}">
                <a16:creationId xmlns:a16="http://schemas.microsoft.com/office/drawing/2014/main" id="{43325FBD-E8E8-406D-A8EE-621647D2CFEC}"/>
              </a:ext>
            </a:extLst>
          </p:cNvPr>
          <p:cNvSpPr txBox="1"/>
          <p:nvPr/>
        </p:nvSpPr>
        <p:spPr bwMode="auto">
          <a:xfrm>
            <a:off x="3099155" y="2202427"/>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75" name="TextBox 174">
            <a:extLst>
              <a:ext uri="{FF2B5EF4-FFF2-40B4-BE49-F238E27FC236}">
                <a16:creationId xmlns:a16="http://schemas.microsoft.com/office/drawing/2014/main" id="{96FAC61D-C923-4A3F-8C12-33C151F9DEB7}"/>
              </a:ext>
            </a:extLst>
          </p:cNvPr>
          <p:cNvSpPr txBox="1"/>
          <p:nvPr/>
        </p:nvSpPr>
        <p:spPr bwMode="auto">
          <a:xfrm>
            <a:off x="3647639" y="2371704"/>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76" name="TextBox 175">
            <a:extLst>
              <a:ext uri="{FF2B5EF4-FFF2-40B4-BE49-F238E27FC236}">
                <a16:creationId xmlns:a16="http://schemas.microsoft.com/office/drawing/2014/main" id="{5BE7434C-17CB-47AC-981E-162534C27B52}"/>
              </a:ext>
            </a:extLst>
          </p:cNvPr>
          <p:cNvSpPr txBox="1"/>
          <p:nvPr/>
        </p:nvSpPr>
        <p:spPr bwMode="auto">
          <a:xfrm>
            <a:off x="4186597" y="2526102"/>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77" name="TextBox 176">
            <a:extLst>
              <a:ext uri="{FF2B5EF4-FFF2-40B4-BE49-F238E27FC236}">
                <a16:creationId xmlns:a16="http://schemas.microsoft.com/office/drawing/2014/main" id="{AB11A3C7-D89C-42B8-BA8F-B8C30158D6C4}"/>
              </a:ext>
            </a:extLst>
          </p:cNvPr>
          <p:cNvSpPr txBox="1"/>
          <p:nvPr/>
        </p:nvSpPr>
        <p:spPr bwMode="auto">
          <a:xfrm>
            <a:off x="4278185" y="2577064"/>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78" name="TextBox 177">
            <a:extLst>
              <a:ext uri="{FF2B5EF4-FFF2-40B4-BE49-F238E27FC236}">
                <a16:creationId xmlns:a16="http://schemas.microsoft.com/office/drawing/2014/main" id="{53F2C18D-1BCF-4E0F-B557-97C73F5496E3}"/>
              </a:ext>
            </a:extLst>
          </p:cNvPr>
          <p:cNvSpPr txBox="1"/>
          <p:nvPr/>
        </p:nvSpPr>
        <p:spPr bwMode="auto">
          <a:xfrm>
            <a:off x="4368237" y="2577064"/>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79" name="TextBox 178">
            <a:extLst>
              <a:ext uri="{FF2B5EF4-FFF2-40B4-BE49-F238E27FC236}">
                <a16:creationId xmlns:a16="http://schemas.microsoft.com/office/drawing/2014/main" id="{ED15BB99-654F-4333-B298-ADD104D169A7}"/>
              </a:ext>
            </a:extLst>
          </p:cNvPr>
          <p:cNvSpPr txBox="1"/>
          <p:nvPr/>
        </p:nvSpPr>
        <p:spPr bwMode="auto">
          <a:xfrm>
            <a:off x="4395557" y="263511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80" name="TextBox 179">
            <a:extLst>
              <a:ext uri="{FF2B5EF4-FFF2-40B4-BE49-F238E27FC236}">
                <a16:creationId xmlns:a16="http://schemas.microsoft.com/office/drawing/2014/main" id="{1AD23FBE-6A55-4A0F-9731-8F45E4807A57}"/>
              </a:ext>
            </a:extLst>
          </p:cNvPr>
          <p:cNvSpPr txBox="1"/>
          <p:nvPr/>
        </p:nvSpPr>
        <p:spPr bwMode="auto">
          <a:xfrm>
            <a:off x="4438638" y="268292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81" name="TextBox 180">
            <a:extLst>
              <a:ext uri="{FF2B5EF4-FFF2-40B4-BE49-F238E27FC236}">
                <a16:creationId xmlns:a16="http://schemas.microsoft.com/office/drawing/2014/main" id="{8F2C398A-7B9B-4F56-BDE3-E2ADC1B4CEDF}"/>
              </a:ext>
            </a:extLst>
          </p:cNvPr>
          <p:cNvSpPr txBox="1"/>
          <p:nvPr/>
        </p:nvSpPr>
        <p:spPr bwMode="auto">
          <a:xfrm>
            <a:off x="4475668" y="268292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82" name="TextBox 181">
            <a:extLst>
              <a:ext uri="{FF2B5EF4-FFF2-40B4-BE49-F238E27FC236}">
                <a16:creationId xmlns:a16="http://schemas.microsoft.com/office/drawing/2014/main" id="{81207095-F4CE-423C-AC1B-5BB6DA817F43}"/>
              </a:ext>
            </a:extLst>
          </p:cNvPr>
          <p:cNvSpPr txBox="1"/>
          <p:nvPr/>
        </p:nvSpPr>
        <p:spPr bwMode="auto">
          <a:xfrm>
            <a:off x="4501998" y="268292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83" name="TextBox 182">
            <a:extLst>
              <a:ext uri="{FF2B5EF4-FFF2-40B4-BE49-F238E27FC236}">
                <a16:creationId xmlns:a16="http://schemas.microsoft.com/office/drawing/2014/main" id="{AB54409B-C2C0-4E0F-B1D6-735EFFE66575}"/>
              </a:ext>
            </a:extLst>
          </p:cNvPr>
          <p:cNvSpPr txBox="1"/>
          <p:nvPr/>
        </p:nvSpPr>
        <p:spPr bwMode="auto">
          <a:xfrm>
            <a:off x="4779651" y="2715607"/>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84" name="TextBox 183">
            <a:extLst>
              <a:ext uri="{FF2B5EF4-FFF2-40B4-BE49-F238E27FC236}">
                <a16:creationId xmlns:a16="http://schemas.microsoft.com/office/drawing/2014/main" id="{A913460B-62B2-4D4B-ACDD-220AD9E2DC22}"/>
              </a:ext>
            </a:extLst>
          </p:cNvPr>
          <p:cNvSpPr txBox="1"/>
          <p:nvPr/>
        </p:nvSpPr>
        <p:spPr bwMode="auto">
          <a:xfrm>
            <a:off x="4815539" y="2723829"/>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85" name="TextBox 184">
            <a:extLst>
              <a:ext uri="{FF2B5EF4-FFF2-40B4-BE49-F238E27FC236}">
                <a16:creationId xmlns:a16="http://schemas.microsoft.com/office/drawing/2014/main" id="{E66739A2-32EB-486F-911F-90D8D07069B9}"/>
              </a:ext>
            </a:extLst>
          </p:cNvPr>
          <p:cNvSpPr txBox="1"/>
          <p:nvPr/>
        </p:nvSpPr>
        <p:spPr bwMode="auto">
          <a:xfrm>
            <a:off x="4924733" y="2742542"/>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86" name="TextBox 185">
            <a:extLst>
              <a:ext uri="{FF2B5EF4-FFF2-40B4-BE49-F238E27FC236}">
                <a16:creationId xmlns:a16="http://schemas.microsoft.com/office/drawing/2014/main" id="{7DBB5E9D-EDE0-4362-8A34-EE97C9FA17AA}"/>
              </a:ext>
            </a:extLst>
          </p:cNvPr>
          <p:cNvSpPr txBox="1"/>
          <p:nvPr/>
        </p:nvSpPr>
        <p:spPr bwMode="auto">
          <a:xfrm>
            <a:off x="4952009" y="2742542"/>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87" name="TextBox 186">
            <a:extLst>
              <a:ext uri="{FF2B5EF4-FFF2-40B4-BE49-F238E27FC236}">
                <a16:creationId xmlns:a16="http://schemas.microsoft.com/office/drawing/2014/main" id="{12F78098-A49E-4E4B-96E6-480CD2CA550C}"/>
              </a:ext>
            </a:extLst>
          </p:cNvPr>
          <p:cNvSpPr txBox="1"/>
          <p:nvPr/>
        </p:nvSpPr>
        <p:spPr bwMode="auto">
          <a:xfrm>
            <a:off x="4988526" y="2742542"/>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88" name="TextBox 187">
            <a:extLst>
              <a:ext uri="{FF2B5EF4-FFF2-40B4-BE49-F238E27FC236}">
                <a16:creationId xmlns:a16="http://schemas.microsoft.com/office/drawing/2014/main" id="{E8C7CD43-7860-4AB7-82BE-3B561CF91D7B}"/>
              </a:ext>
            </a:extLst>
          </p:cNvPr>
          <p:cNvSpPr txBox="1"/>
          <p:nvPr/>
        </p:nvSpPr>
        <p:spPr bwMode="auto">
          <a:xfrm>
            <a:off x="5012841" y="2774791"/>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89" name="TextBox 188">
            <a:extLst>
              <a:ext uri="{FF2B5EF4-FFF2-40B4-BE49-F238E27FC236}">
                <a16:creationId xmlns:a16="http://schemas.microsoft.com/office/drawing/2014/main" id="{000B9E66-B72C-4517-9F3B-B2AE928FE3B7}"/>
              </a:ext>
            </a:extLst>
          </p:cNvPr>
          <p:cNvSpPr txBox="1"/>
          <p:nvPr/>
        </p:nvSpPr>
        <p:spPr bwMode="auto">
          <a:xfrm>
            <a:off x="5040875" y="2834977"/>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90" name="TextBox 189">
            <a:extLst>
              <a:ext uri="{FF2B5EF4-FFF2-40B4-BE49-F238E27FC236}">
                <a16:creationId xmlns:a16="http://schemas.microsoft.com/office/drawing/2014/main" id="{4F30B8AB-2CC7-43F8-8FC2-BF0C1CECE04D}"/>
              </a:ext>
            </a:extLst>
          </p:cNvPr>
          <p:cNvSpPr txBox="1"/>
          <p:nvPr/>
        </p:nvSpPr>
        <p:spPr bwMode="auto">
          <a:xfrm>
            <a:off x="5046892" y="2884884"/>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91" name="TextBox 190">
            <a:extLst>
              <a:ext uri="{FF2B5EF4-FFF2-40B4-BE49-F238E27FC236}">
                <a16:creationId xmlns:a16="http://schemas.microsoft.com/office/drawing/2014/main" id="{4D1A6A2E-A5DD-40CC-84DC-ED30BEAF8A9D}"/>
              </a:ext>
            </a:extLst>
          </p:cNvPr>
          <p:cNvSpPr txBox="1"/>
          <p:nvPr/>
        </p:nvSpPr>
        <p:spPr bwMode="auto">
          <a:xfrm>
            <a:off x="5082000" y="290132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92" name="TextBox 191">
            <a:extLst>
              <a:ext uri="{FF2B5EF4-FFF2-40B4-BE49-F238E27FC236}">
                <a16:creationId xmlns:a16="http://schemas.microsoft.com/office/drawing/2014/main" id="{5836570C-4865-4E8B-AAC3-A19A110F8FE2}"/>
              </a:ext>
            </a:extLst>
          </p:cNvPr>
          <p:cNvSpPr txBox="1"/>
          <p:nvPr/>
        </p:nvSpPr>
        <p:spPr bwMode="auto">
          <a:xfrm>
            <a:off x="5122214" y="290132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93" name="TextBox 192">
            <a:extLst>
              <a:ext uri="{FF2B5EF4-FFF2-40B4-BE49-F238E27FC236}">
                <a16:creationId xmlns:a16="http://schemas.microsoft.com/office/drawing/2014/main" id="{B4003CF5-758A-4402-ABA0-54074EE05790}"/>
              </a:ext>
            </a:extLst>
          </p:cNvPr>
          <p:cNvSpPr txBox="1"/>
          <p:nvPr/>
        </p:nvSpPr>
        <p:spPr bwMode="auto">
          <a:xfrm>
            <a:off x="5144313" y="290132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94" name="TextBox 193">
            <a:extLst>
              <a:ext uri="{FF2B5EF4-FFF2-40B4-BE49-F238E27FC236}">
                <a16:creationId xmlns:a16="http://schemas.microsoft.com/office/drawing/2014/main" id="{3DEDDDF8-9A44-48D7-9EA5-1469D2CE9894}"/>
              </a:ext>
            </a:extLst>
          </p:cNvPr>
          <p:cNvSpPr txBox="1"/>
          <p:nvPr/>
        </p:nvSpPr>
        <p:spPr bwMode="auto">
          <a:xfrm>
            <a:off x="5183876" y="290132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95" name="TextBox 194">
            <a:extLst>
              <a:ext uri="{FF2B5EF4-FFF2-40B4-BE49-F238E27FC236}">
                <a16:creationId xmlns:a16="http://schemas.microsoft.com/office/drawing/2014/main" id="{DFCD12A7-FD86-4EBC-A6CF-2F3116322ACB}"/>
              </a:ext>
            </a:extLst>
          </p:cNvPr>
          <p:cNvSpPr txBox="1"/>
          <p:nvPr/>
        </p:nvSpPr>
        <p:spPr bwMode="auto">
          <a:xfrm>
            <a:off x="5217302" y="292890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96" name="TextBox 195">
            <a:extLst>
              <a:ext uri="{FF2B5EF4-FFF2-40B4-BE49-F238E27FC236}">
                <a16:creationId xmlns:a16="http://schemas.microsoft.com/office/drawing/2014/main" id="{1DD0207E-09A4-46FF-99E2-97E59AA89049}"/>
              </a:ext>
            </a:extLst>
          </p:cNvPr>
          <p:cNvSpPr txBox="1"/>
          <p:nvPr/>
        </p:nvSpPr>
        <p:spPr bwMode="auto">
          <a:xfrm>
            <a:off x="5254078" y="294357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97" name="TextBox 196">
            <a:extLst>
              <a:ext uri="{FF2B5EF4-FFF2-40B4-BE49-F238E27FC236}">
                <a16:creationId xmlns:a16="http://schemas.microsoft.com/office/drawing/2014/main" id="{70470A12-0B35-433A-AC6B-68E7BC51F84B}"/>
              </a:ext>
            </a:extLst>
          </p:cNvPr>
          <p:cNvSpPr txBox="1"/>
          <p:nvPr/>
        </p:nvSpPr>
        <p:spPr bwMode="auto">
          <a:xfrm>
            <a:off x="5334150" y="2993192"/>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98" name="TextBox 197">
            <a:extLst>
              <a:ext uri="{FF2B5EF4-FFF2-40B4-BE49-F238E27FC236}">
                <a16:creationId xmlns:a16="http://schemas.microsoft.com/office/drawing/2014/main" id="{E6ABE5FC-5BAC-40ED-8BC8-0ECAFA78F37F}"/>
              </a:ext>
            </a:extLst>
          </p:cNvPr>
          <p:cNvSpPr txBox="1"/>
          <p:nvPr/>
        </p:nvSpPr>
        <p:spPr bwMode="auto">
          <a:xfrm>
            <a:off x="5370872" y="300963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99" name="TextBox 198">
            <a:extLst>
              <a:ext uri="{FF2B5EF4-FFF2-40B4-BE49-F238E27FC236}">
                <a16:creationId xmlns:a16="http://schemas.microsoft.com/office/drawing/2014/main" id="{955507F3-0F45-49EC-B430-D339A56699AE}"/>
              </a:ext>
            </a:extLst>
          </p:cNvPr>
          <p:cNvSpPr txBox="1"/>
          <p:nvPr/>
        </p:nvSpPr>
        <p:spPr bwMode="auto">
          <a:xfrm>
            <a:off x="5357083" y="300963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00" name="TextBox 199">
            <a:extLst>
              <a:ext uri="{FF2B5EF4-FFF2-40B4-BE49-F238E27FC236}">
                <a16:creationId xmlns:a16="http://schemas.microsoft.com/office/drawing/2014/main" id="{256D7DC5-7BAC-45CC-8A39-496226134DB7}"/>
              </a:ext>
            </a:extLst>
          </p:cNvPr>
          <p:cNvSpPr txBox="1"/>
          <p:nvPr/>
        </p:nvSpPr>
        <p:spPr bwMode="auto">
          <a:xfrm>
            <a:off x="5722755" y="3167881"/>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03" name="TextBox 202">
            <a:extLst>
              <a:ext uri="{FF2B5EF4-FFF2-40B4-BE49-F238E27FC236}">
                <a16:creationId xmlns:a16="http://schemas.microsoft.com/office/drawing/2014/main" id="{2E61D8AC-C32A-4FC8-8C97-3D401FF248B2}"/>
              </a:ext>
            </a:extLst>
          </p:cNvPr>
          <p:cNvSpPr txBox="1"/>
          <p:nvPr/>
        </p:nvSpPr>
        <p:spPr bwMode="auto">
          <a:xfrm>
            <a:off x="5554070" y="3026824"/>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04" name="TextBox 203">
            <a:extLst>
              <a:ext uri="{FF2B5EF4-FFF2-40B4-BE49-F238E27FC236}">
                <a16:creationId xmlns:a16="http://schemas.microsoft.com/office/drawing/2014/main" id="{061343CF-1F78-445A-AEEA-D03CFE012F22}"/>
              </a:ext>
            </a:extLst>
          </p:cNvPr>
          <p:cNvSpPr txBox="1"/>
          <p:nvPr/>
        </p:nvSpPr>
        <p:spPr bwMode="auto">
          <a:xfrm>
            <a:off x="5586360" y="3040331"/>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05" name="TextBox 204">
            <a:extLst>
              <a:ext uri="{FF2B5EF4-FFF2-40B4-BE49-F238E27FC236}">
                <a16:creationId xmlns:a16="http://schemas.microsoft.com/office/drawing/2014/main" id="{44DFD6D0-688F-4451-8866-6A00F97A5239}"/>
              </a:ext>
            </a:extLst>
          </p:cNvPr>
          <p:cNvSpPr txBox="1"/>
          <p:nvPr/>
        </p:nvSpPr>
        <p:spPr bwMode="auto">
          <a:xfrm>
            <a:off x="5621496" y="305383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06" name="TextBox 205">
            <a:extLst>
              <a:ext uri="{FF2B5EF4-FFF2-40B4-BE49-F238E27FC236}">
                <a16:creationId xmlns:a16="http://schemas.microsoft.com/office/drawing/2014/main" id="{0394403A-E7F0-46D0-8252-65023DE41608}"/>
              </a:ext>
            </a:extLst>
          </p:cNvPr>
          <p:cNvSpPr txBox="1"/>
          <p:nvPr/>
        </p:nvSpPr>
        <p:spPr bwMode="auto">
          <a:xfrm>
            <a:off x="5668077" y="308109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07" name="TextBox 206">
            <a:extLst>
              <a:ext uri="{FF2B5EF4-FFF2-40B4-BE49-F238E27FC236}">
                <a16:creationId xmlns:a16="http://schemas.microsoft.com/office/drawing/2014/main" id="{7558822E-0B79-4C3C-A420-B1D169567688}"/>
              </a:ext>
            </a:extLst>
          </p:cNvPr>
          <p:cNvSpPr txBox="1"/>
          <p:nvPr/>
        </p:nvSpPr>
        <p:spPr bwMode="auto">
          <a:xfrm>
            <a:off x="5680069" y="3097539"/>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08" name="TextBox 207">
            <a:extLst>
              <a:ext uri="{FF2B5EF4-FFF2-40B4-BE49-F238E27FC236}">
                <a16:creationId xmlns:a16="http://schemas.microsoft.com/office/drawing/2014/main" id="{8F63913D-2800-4AA8-BFF8-887DBBA056D0}"/>
              </a:ext>
            </a:extLst>
          </p:cNvPr>
          <p:cNvSpPr txBox="1"/>
          <p:nvPr/>
        </p:nvSpPr>
        <p:spPr bwMode="auto">
          <a:xfrm>
            <a:off x="5688282" y="3163892"/>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09" name="TextBox 208">
            <a:extLst>
              <a:ext uri="{FF2B5EF4-FFF2-40B4-BE49-F238E27FC236}">
                <a16:creationId xmlns:a16="http://schemas.microsoft.com/office/drawing/2014/main" id="{5C26DC62-6FD7-4D44-BB94-FB108AD55916}"/>
              </a:ext>
            </a:extLst>
          </p:cNvPr>
          <p:cNvSpPr txBox="1"/>
          <p:nvPr/>
        </p:nvSpPr>
        <p:spPr bwMode="auto">
          <a:xfrm>
            <a:off x="5712948" y="315048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10" name="TextBox 209">
            <a:extLst>
              <a:ext uri="{FF2B5EF4-FFF2-40B4-BE49-F238E27FC236}">
                <a16:creationId xmlns:a16="http://schemas.microsoft.com/office/drawing/2014/main" id="{95552F70-CB12-4EAB-B9E7-66D7968370CF}"/>
              </a:ext>
            </a:extLst>
          </p:cNvPr>
          <p:cNvSpPr txBox="1"/>
          <p:nvPr/>
        </p:nvSpPr>
        <p:spPr bwMode="auto">
          <a:xfrm>
            <a:off x="5809058" y="322356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11" name="TextBox 210">
            <a:extLst>
              <a:ext uri="{FF2B5EF4-FFF2-40B4-BE49-F238E27FC236}">
                <a16:creationId xmlns:a16="http://schemas.microsoft.com/office/drawing/2014/main" id="{F5376611-C1D6-4BBD-BFE6-0DFCD2E4E7C2}"/>
              </a:ext>
            </a:extLst>
          </p:cNvPr>
          <p:cNvSpPr txBox="1"/>
          <p:nvPr/>
        </p:nvSpPr>
        <p:spPr bwMode="auto">
          <a:xfrm>
            <a:off x="5838304" y="323955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12" name="TextBox 211">
            <a:extLst>
              <a:ext uri="{FF2B5EF4-FFF2-40B4-BE49-F238E27FC236}">
                <a16:creationId xmlns:a16="http://schemas.microsoft.com/office/drawing/2014/main" id="{A4A0F4C3-E58C-4A19-B09F-700FA4106F32}"/>
              </a:ext>
            </a:extLst>
          </p:cNvPr>
          <p:cNvSpPr txBox="1"/>
          <p:nvPr/>
        </p:nvSpPr>
        <p:spPr bwMode="auto">
          <a:xfrm>
            <a:off x="5989558" y="323955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13" name="TextBox 212">
            <a:extLst>
              <a:ext uri="{FF2B5EF4-FFF2-40B4-BE49-F238E27FC236}">
                <a16:creationId xmlns:a16="http://schemas.microsoft.com/office/drawing/2014/main" id="{EF155C9E-BFEA-4DCF-8C1D-E9A6C2339143}"/>
              </a:ext>
            </a:extLst>
          </p:cNvPr>
          <p:cNvSpPr txBox="1"/>
          <p:nvPr/>
        </p:nvSpPr>
        <p:spPr bwMode="auto">
          <a:xfrm>
            <a:off x="6068502" y="3250604"/>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14" name="TextBox 213">
            <a:extLst>
              <a:ext uri="{FF2B5EF4-FFF2-40B4-BE49-F238E27FC236}">
                <a16:creationId xmlns:a16="http://schemas.microsoft.com/office/drawing/2014/main" id="{5DB47D88-1979-48A3-ADEA-3AB8D1CE6D25}"/>
              </a:ext>
            </a:extLst>
          </p:cNvPr>
          <p:cNvSpPr txBox="1"/>
          <p:nvPr/>
        </p:nvSpPr>
        <p:spPr bwMode="auto">
          <a:xfrm>
            <a:off x="6087439" y="3250604"/>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15" name="TextBox 214">
            <a:extLst>
              <a:ext uri="{FF2B5EF4-FFF2-40B4-BE49-F238E27FC236}">
                <a16:creationId xmlns:a16="http://schemas.microsoft.com/office/drawing/2014/main" id="{5131CA38-FEBB-4AAE-BABD-C9647F19BA0F}"/>
              </a:ext>
            </a:extLst>
          </p:cNvPr>
          <p:cNvSpPr txBox="1"/>
          <p:nvPr/>
        </p:nvSpPr>
        <p:spPr bwMode="auto">
          <a:xfrm>
            <a:off x="6208313" y="3250604"/>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16" name="TextBox 215">
            <a:extLst>
              <a:ext uri="{FF2B5EF4-FFF2-40B4-BE49-F238E27FC236}">
                <a16:creationId xmlns:a16="http://schemas.microsoft.com/office/drawing/2014/main" id="{4BE9646D-13D6-4177-8837-1C158B25E725}"/>
              </a:ext>
            </a:extLst>
          </p:cNvPr>
          <p:cNvSpPr txBox="1"/>
          <p:nvPr/>
        </p:nvSpPr>
        <p:spPr bwMode="auto">
          <a:xfrm>
            <a:off x="6232936" y="3250604"/>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17" name="TextBox 216">
            <a:extLst>
              <a:ext uri="{FF2B5EF4-FFF2-40B4-BE49-F238E27FC236}">
                <a16:creationId xmlns:a16="http://schemas.microsoft.com/office/drawing/2014/main" id="{5530B002-5E65-47A0-A6C0-7FF350D63ADC}"/>
              </a:ext>
            </a:extLst>
          </p:cNvPr>
          <p:cNvSpPr txBox="1"/>
          <p:nvPr/>
        </p:nvSpPr>
        <p:spPr bwMode="auto">
          <a:xfrm>
            <a:off x="6288835" y="3250604"/>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18" name="TextBox 217">
            <a:extLst>
              <a:ext uri="{FF2B5EF4-FFF2-40B4-BE49-F238E27FC236}">
                <a16:creationId xmlns:a16="http://schemas.microsoft.com/office/drawing/2014/main" id="{AFDE2E8F-8249-4FD4-BA08-5BFE83CA8481}"/>
              </a:ext>
            </a:extLst>
          </p:cNvPr>
          <p:cNvSpPr txBox="1"/>
          <p:nvPr/>
        </p:nvSpPr>
        <p:spPr bwMode="auto">
          <a:xfrm>
            <a:off x="6317564" y="3250604"/>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19" name="TextBox 218">
            <a:extLst>
              <a:ext uri="{FF2B5EF4-FFF2-40B4-BE49-F238E27FC236}">
                <a16:creationId xmlns:a16="http://schemas.microsoft.com/office/drawing/2014/main" id="{FE89D663-015A-4207-A93E-73929FA19B35}"/>
              </a:ext>
            </a:extLst>
          </p:cNvPr>
          <p:cNvSpPr txBox="1"/>
          <p:nvPr/>
        </p:nvSpPr>
        <p:spPr bwMode="auto">
          <a:xfrm>
            <a:off x="6341517" y="3250604"/>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20" name="TextBox 219">
            <a:extLst>
              <a:ext uri="{FF2B5EF4-FFF2-40B4-BE49-F238E27FC236}">
                <a16:creationId xmlns:a16="http://schemas.microsoft.com/office/drawing/2014/main" id="{4FA0599A-C5E6-45CC-A736-B11916A6D580}"/>
              </a:ext>
            </a:extLst>
          </p:cNvPr>
          <p:cNvSpPr txBox="1"/>
          <p:nvPr/>
        </p:nvSpPr>
        <p:spPr bwMode="auto">
          <a:xfrm>
            <a:off x="6354346" y="3301891"/>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21" name="TextBox 220">
            <a:extLst>
              <a:ext uri="{FF2B5EF4-FFF2-40B4-BE49-F238E27FC236}">
                <a16:creationId xmlns:a16="http://schemas.microsoft.com/office/drawing/2014/main" id="{428951CA-2C02-46EF-8073-B27C51EE44F6}"/>
              </a:ext>
            </a:extLst>
          </p:cNvPr>
          <p:cNvSpPr txBox="1"/>
          <p:nvPr/>
        </p:nvSpPr>
        <p:spPr bwMode="auto">
          <a:xfrm>
            <a:off x="6374742" y="3302649"/>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23" name="TextBox 222">
            <a:extLst>
              <a:ext uri="{FF2B5EF4-FFF2-40B4-BE49-F238E27FC236}">
                <a16:creationId xmlns:a16="http://schemas.microsoft.com/office/drawing/2014/main" id="{158C9C2F-DDE4-42A5-92C4-4F3157632D0E}"/>
              </a:ext>
            </a:extLst>
          </p:cNvPr>
          <p:cNvSpPr txBox="1"/>
          <p:nvPr/>
        </p:nvSpPr>
        <p:spPr bwMode="auto">
          <a:xfrm>
            <a:off x="6833647" y="331421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24" name="TextBox 223">
            <a:extLst>
              <a:ext uri="{FF2B5EF4-FFF2-40B4-BE49-F238E27FC236}">
                <a16:creationId xmlns:a16="http://schemas.microsoft.com/office/drawing/2014/main" id="{95D2163A-56F6-4FE3-A00C-0E7708D239D6}"/>
              </a:ext>
            </a:extLst>
          </p:cNvPr>
          <p:cNvSpPr txBox="1"/>
          <p:nvPr/>
        </p:nvSpPr>
        <p:spPr bwMode="auto">
          <a:xfrm>
            <a:off x="6866460" y="331421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25" name="TextBox 224">
            <a:extLst>
              <a:ext uri="{FF2B5EF4-FFF2-40B4-BE49-F238E27FC236}">
                <a16:creationId xmlns:a16="http://schemas.microsoft.com/office/drawing/2014/main" id="{BE55525F-7401-4A59-88B6-BCF05CA1048B}"/>
              </a:ext>
            </a:extLst>
          </p:cNvPr>
          <p:cNvSpPr txBox="1"/>
          <p:nvPr/>
        </p:nvSpPr>
        <p:spPr bwMode="auto">
          <a:xfrm>
            <a:off x="6889174" y="3311417"/>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26" name="TextBox 225">
            <a:extLst>
              <a:ext uri="{FF2B5EF4-FFF2-40B4-BE49-F238E27FC236}">
                <a16:creationId xmlns:a16="http://schemas.microsoft.com/office/drawing/2014/main" id="{ED9F55B6-933E-4B3D-8C25-8C1FE8FF70B4}"/>
              </a:ext>
            </a:extLst>
          </p:cNvPr>
          <p:cNvSpPr txBox="1"/>
          <p:nvPr/>
        </p:nvSpPr>
        <p:spPr bwMode="auto">
          <a:xfrm>
            <a:off x="6908226" y="3311919"/>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29" name="TextBox 228">
            <a:extLst>
              <a:ext uri="{FF2B5EF4-FFF2-40B4-BE49-F238E27FC236}">
                <a16:creationId xmlns:a16="http://schemas.microsoft.com/office/drawing/2014/main" id="{7D3EBD8F-870F-44B7-AF28-D4BD8FE69D56}"/>
              </a:ext>
            </a:extLst>
          </p:cNvPr>
          <p:cNvSpPr txBox="1"/>
          <p:nvPr/>
        </p:nvSpPr>
        <p:spPr bwMode="auto">
          <a:xfrm>
            <a:off x="7278759" y="331421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30" name="TextBox 229">
            <a:extLst>
              <a:ext uri="{FF2B5EF4-FFF2-40B4-BE49-F238E27FC236}">
                <a16:creationId xmlns:a16="http://schemas.microsoft.com/office/drawing/2014/main" id="{79968047-1001-4B68-88E0-735FE9A89DAB}"/>
              </a:ext>
            </a:extLst>
          </p:cNvPr>
          <p:cNvSpPr txBox="1"/>
          <p:nvPr/>
        </p:nvSpPr>
        <p:spPr bwMode="auto">
          <a:xfrm>
            <a:off x="7397619" y="331421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31" name="TextBox 230">
            <a:extLst>
              <a:ext uri="{FF2B5EF4-FFF2-40B4-BE49-F238E27FC236}">
                <a16:creationId xmlns:a16="http://schemas.microsoft.com/office/drawing/2014/main" id="{90EC4DBF-BF0B-4970-A683-E85DF7CF320C}"/>
              </a:ext>
            </a:extLst>
          </p:cNvPr>
          <p:cNvSpPr txBox="1"/>
          <p:nvPr/>
        </p:nvSpPr>
        <p:spPr bwMode="auto">
          <a:xfrm>
            <a:off x="7609685" y="331421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32" name="TextBox 231">
            <a:extLst>
              <a:ext uri="{FF2B5EF4-FFF2-40B4-BE49-F238E27FC236}">
                <a16:creationId xmlns:a16="http://schemas.microsoft.com/office/drawing/2014/main" id="{AD3CA19A-DE67-4AF0-903B-EB2DD1A519DD}"/>
              </a:ext>
            </a:extLst>
          </p:cNvPr>
          <p:cNvSpPr txBox="1"/>
          <p:nvPr/>
        </p:nvSpPr>
        <p:spPr bwMode="auto">
          <a:xfrm>
            <a:off x="7633837" y="331421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33" name="TextBox 232">
            <a:extLst>
              <a:ext uri="{FF2B5EF4-FFF2-40B4-BE49-F238E27FC236}">
                <a16:creationId xmlns:a16="http://schemas.microsoft.com/office/drawing/2014/main" id="{FC9038BA-7B3A-40C0-93DE-B0F4FCBEC985}"/>
              </a:ext>
            </a:extLst>
          </p:cNvPr>
          <p:cNvSpPr txBox="1"/>
          <p:nvPr/>
        </p:nvSpPr>
        <p:spPr bwMode="auto">
          <a:xfrm>
            <a:off x="7731759" y="364440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34" name="TextBox 233">
            <a:extLst>
              <a:ext uri="{FF2B5EF4-FFF2-40B4-BE49-F238E27FC236}">
                <a16:creationId xmlns:a16="http://schemas.microsoft.com/office/drawing/2014/main" id="{F75497B2-A5D8-4FCB-8885-BD8ABB0BEB32}"/>
              </a:ext>
            </a:extLst>
          </p:cNvPr>
          <p:cNvSpPr txBox="1"/>
          <p:nvPr/>
        </p:nvSpPr>
        <p:spPr bwMode="auto">
          <a:xfrm>
            <a:off x="7688936" y="364440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35" name="TextBox 234">
            <a:extLst>
              <a:ext uri="{FF2B5EF4-FFF2-40B4-BE49-F238E27FC236}">
                <a16:creationId xmlns:a16="http://schemas.microsoft.com/office/drawing/2014/main" id="{D8815CB6-B03E-414A-8D6C-39B7E8E47C42}"/>
              </a:ext>
            </a:extLst>
          </p:cNvPr>
          <p:cNvSpPr txBox="1"/>
          <p:nvPr/>
        </p:nvSpPr>
        <p:spPr bwMode="auto">
          <a:xfrm>
            <a:off x="7591422" y="364440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36" name="TextBox 235">
            <a:extLst>
              <a:ext uri="{FF2B5EF4-FFF2-40B4-BE49-F238E27FC236}">
                <a16:creationId xmlns:a16="http://schemas.microsoft.com/office/drawing/2014/main" id="{178118F8-D4BA-4342-B58A-6573668F350C}"/>
              </a:ext>
            </a:extLst>
          </p:cNvPr>
          <p:cNvSpPr txBox="1"/>
          <p:nvPr/>
        </p:nvSpPr>
        <p:spPr bwMode="auto">
          <a:xfrm>
            <a:off x="7491433" y="364440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37" name="TextBox 236">
            <a:extLst>
              <a:ext uri="{FF2B5EF4-FFF2-40B4-BE49-F238E27FC236}">
                <a16:creationId xmlns:a16="http://schemas.microsoft.com/office/drawing/2014/main" id="{8548C697-3EF0-4BC6-B976-A5BCF42B40D2}"/>
              </a:ext>
            </a:extLst>
          </p:cNvPr>
          <p:cNvSpPr txBox="1"/>
          <p:nvPr/>
        </p:nvSpPr>
        <p:spPr bwMode="auto">
          <a:xfrm>
            <a:off x="6988929" y="364440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38" name="TextBox 237">
            <a:extLst>
              <a:ext uri="{FF2B5EF4-FFF2-40B4-BE49-F238E27FC236}">
                <a16:creationId xmlns:a16="http://schemas.microsoft.com/office/drawing/2014/main" id="{E37D2BF2-6B3B-4C24-BEEC-F3D5E134319E}"/>
              </a:ext>
            </a:extLst>
          </p:cNvPr>
          <p:cNvSpPr txBox="1"/>
          <p:nvPr/>
        </p:nvSpPr>
        <p:spPr bwMode="auto">
          <a:xfrm>
            <a:off x="6953906" y="364440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39" name="TextBox 238">
            <a:extLst>
              <a:ext uri="{FF2B5EF4-FFF2-40B4-BE49-F238E27FC236}">
                <a16:creationId xmlns:a16="http://schemas.microsoft.com/office/drawing/2014/main" id="{6D298F44-8C99-413F-BA96-3D997F32F1F6}"/>
              </a:ext>
            </a:extLst>
          </p:cNvPr>
          <p:cNvSpPr txBox="1"/>
          <p:nvPr/>
        </p:nvSpPr>
        <p:spPr bwMode="auto">
          <a:xfrm>
            <a:off x="6838689" y="364440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40" name="TextBox 239">
            <a:extLst>
              <a:ext uri="{FF2B5EF4-FFF2-40B4-BE49-F238E27FC236}">
                <a16:creationId xmlns:a16="http://schemas.microsoft.com/office/drawing/2014/main" id="{B7EC6695-17C7-42C1-8E58-51FB8CDDE1BC}"/>
              </a:ext>
            </a:extLst>
          </p:cNvPr>
          <p:cNvSpPr txBox="1"/>
          <p:nvPr/>
        </p:nvSpPr>
        <p:spPr bwMode="auto">
          <a:xfrm>
            <a:off x="6460480" y="351476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41" name="TextBox 240">
            <a:extLst>
              <a:ext uri="{FF2B5EF4-FFF2-40B4-BE49-F238E27FC236}">
                <a16:creationId xmlns:a16="http://schemas.microsoft.com/office/drawing/2014/main" id="{8FACF00C-C1F9-46E5-A4C0-9B33260B4565}"/>
              </a:ext>
            </a:extLst>
          </p:cNvPr>
          <p:cNvSpPr txBox="1"/>
          <p:nvPr/>
        </p:nvSpPr>
        <p:spPr bwMode="auto">
          <a:xfrm>
            <a:off x="6391733" y="351476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42" name="TextBox 241">
            <a:extLst>
              <a:ext uri="{FF2B5EF4-FFF2-40B4-BE49-F238E27FC236}">
                <a16:creationId xmlns:a16="http://schemas.microsoft.com/office/drawing/2014/main" id="{0675DA2A-F6C1-4AD8-8C6E-62225A539B50}"/>
              </a:ext>
            </a:extLst>
          </p:cNvPr>
          <p:cNvSpPr txBox="1"/>
          <p:nvPr/>
        </p:nvSpPr>
        <p:spPr bwMode="auto">
          <a:xfrm>
            <a:off x="6324934" y="351476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43" name="TextBox 242">
            <a:extLst>
              <a:ext uri="{FF2B5EF4-FFF2-40B4-BE49-F238E27FC236}">
                <a16:creationId xmlns:a16="http://schemas.microsoft.com/office/drawing/2014/main" id="{7C6F282B-7211-4ACA-B180-50B99B55E278}"/>
              </a:ext>
            </a:extLst>
          </p:cNvPr>
          <p:cNvSpPr txBox="1"/>
          <p:nvPr/>
        </p:nvSpPr>
        <p:spPr bwMode="auto">
          <a:xfrm>
            <a:off x="6297127" y="3423229"/>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44" name="TextBox 243">
            <a:extLst>
              <a:ext uri="{FF2B5EF4-FFF2-40B4-BE49-F238E27FC236}">
                <a16:creationId xmlns:a16="http://schemas.microsoft.com/office/drawing/2014/main" id="{A2CAF9CF-D657-45A5-B54B-914BC29ACAA4}"/>
              </a:ext>
            </a:extLst>
          </p:cNvPr>
          <p:cNvSpPr txBox="1"/>
          <p:nvPr/>
        </p:nvSpPr>
        <p:spPr bwMode="auto">
          <a:xfrm>
            <a:off x="6278769" y="3423229"/>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47" name="TextBox 246">
            <a:extLst>
              <a:ext uri="{FF2B5EF4-FFF2-40B4-BE49-F238E27FC236}">
                <a16:creationId xmlns:a16="http://schemas.microsoft.com/office/drawing/2014/main" id="{0AF321D7-1143-4B9C-A303-24E34567628C}"/>
              </a:ext>
            </a:extLst>
          </p:cNvPr>
          <p:cNvSpPr txBox="1"/>
          <p:nvPr/>
        </p:nvSpPr>
        <p:spPr bwMode="auto">
          <a:xfrm>
            <a:off x="5690529" y="3305594"/>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48" name="TextBox 247">
            <a:extLst>
              <a:ext uri="{FF2B5EF4-FFF2-40B4-BE49-F238E27FC236}">
                <a16:creationId xmlns:a16="http://schemas.microsoft.com/office/drawing/2014/main" id="{C5F78D94-AC11-4167-A807-AC12CB7F8798}"/>
              </a:ext>
            </a:extLst>
          </p:cNvPr>
          <p:cNvSpPr txBox="1"/>
          <p:nvPr/>
        </p:nvSpPr>
        <p:spPr bwMode="auto">
          <a:xfrm>
            <a:off x="5801758" y="339532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49" name="TextBox 248">
            <a:extLst>
              <a:ext uri="{FF2B5EF4-FFF2-40B4-BE49-F238E27FC236}">
                <a16:creationId xmlns:a16="http://schemas.microsoft.com/office/drawing/2014/main" id="{4252933C-FAE8-4CF4-84BE-E97BC9F6E137}"/>
              </a:ext>
            </a:extLst>
          </p:cNvPr>
          <p:cNvSpPr txBox="1"/>
          <p:nvPr/>
        </p:nvSpPr>
        <p:spPr bwMode="auto">
          <a:xfrm>
            <a:off x="5602920" y="3252532"/>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51" name="TextBox 250">
            <a:extLst>
              <a:ext uri="{FF2B5EF4-FFF2-40B4-BE49-F238E27FC236}">
                <a16:creationId xmlns:a16="http://schemas.microsoft.com/office/drawing/2014/main" id="{05A54CFD-8505-4AA9-9EBE-FDC44F521087}"/>
              </a:ext>
            </a:extLst>
          </p:cNvPr>
          <p:cNvSpPr txBox="1"/>
          <p:nvPr/>
        </p:nvSpPr>
        <p:spPr bwMode="auto">
          <a:xfrm>
            <a:off x="5579681" y="324905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52" name="TextBox 251">
            <a:extLst>
              <a:ext uri="{FF2B5EF4-FFF2-40B4-BE49-F238E27FC236}">
                <a16:creationId xmlns:a16="http://schemas.microsoft.com/office/drawing/2014/main" id="{3EE4C504-8D72-459E-A63E-E62F2DCAD611}"/>
              </a:ext>
            </a:extLst>
          </p:cNvPr>
          <p:cNvSpPr txBox="1"/>
          <p:nvPr/>
        </p:nvSpPr>
        <p:spPr bwMode="auto">
          <a:xfrm>
            <a:off x="5551798" y="324905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53" name="TextBox 252">
            <a:extLst>
              <a:ext uri="{FF2B5EF4-FFF2-40B4-BE49-F238E27FC236}">
                <a16:creationId xmlns:a16="http://schemas.microsoft.com/office/drawing/2014/main" id="{350B0494-81B6-464B-9EDD-014188B2E997}"/>
              </a:ext>
            </a:extLst>
          </p:cNvPr>
          <p:cNvSpPr txBox="1"/>
          <p:nvPr/>
        </p:nvSpPr>
        <p:spPr bwMode="auto">
          <a:xfrm>
            <a:off x="5492464" y="324905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54" name="TextBox 253">
            <a:extLst>
              <a:ext uri="{FF2B5EF4-FFF2-40B4-BE49-F238E27FC236}">
                <a16:creationId xmlns:a16="http://schemas.microsoft.com/office/drawing/2014/main" id="{56B9EB30-A633-4BC2-944E-6F0F1985655E}"/>
              </a:ext>
            </a:extLst>
          </p:cNvPr>
          <p:cNvSpPr txBox="1"/>
          <p:nvPr/>
        </p:nvSpPr>
        <p:spPr bwMode="auto">
          <a:xfrm>
            <a:off x="5266176" y="322917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55" name="TextBox 254">
            <a:extLst>
              <a:ext uri="{FF2B5EF4-FFF2-40B4-BE49-F238E27FC236}">
                <a16:creationId xmlns:a16="http://schemas.microsoft.com/office/drawing/2014/main" id="{EC0B19E1-9195-4AE1-B66F-1822D68746C2}"/>
              </a:ext>
            </a:extLst>
          </p:cNvPr>
          <p:cNvSpPr txBox="1"/>
          <p:nvPr/>
        </p:nvSpPr>
        <p:spPr bwMode="auto">
          <a:xfrm>
            <a:off x="5147653" y="3132747"/>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56" name="TextBox 255">
            <a:extLst>
              <a:ext uri="{FF2B5EF4-FFF2-40B4-BE49-F238E27FC236}">
                <a16:creationId xmlns:a16="http://schemas.microsoft.com/office/drawing/2014/main" id="{5B1450AB-32FE-4810-9BC4-D482FD7ABB34}"/>
              </a:ext>
            </a:extLst>
          </p:cNvPr>
          <p:cNvSpPr txBox="1"/>
          <p:nvPr/>
        </p:nvSpPr>
        <p:spPr bwMode="auto">
          <a:xfrm>
            <a:off x="5095615" y="3133092"/>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57" name="TextBox 256">
            <a:extLst>
              <a:ext uri="{FF2B5EF4-FFF2-40B4-BE49-F238E27FC236}">
                <a16:creationId xmlns:a16="http://schemas.microsoft.com/office/drawing/2014/main" id="{4B830F3C-88FD-473D-9073-1AD8570C9588}"/>
              </a:ext>
            </a:extLst>
          </p:cNvPr>
          <p:cNvSpPr txBox="1"/>
          <p:nvPr/>
        </p:nvSpPr>
        <p:spPr bwMode="auto">
          <a:xfrm>
            <a:off x="5076401" y="311634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58" name="TextBox 257">
            <a:extLst>
              <a:ext uri="{FF2B5EF4-FFF2-40B4-BE49-F238E27FC236}">
                <a16:creationId xmlns:a16="http://schemas.microsoft.com/office/drawing/2014/main" id="{C4160852-D8E3-4B7A-B7B8-2FBF6C716592}"/>
              </a:ext>
            </a:extLst>
          </p:cNvPr>
          <p:cNvSpPr txBox="1"/>
          <p:nvPr/>
        </p:nvSpPr>
        <p:spPr bwMode="auto">
          <a:xfrm>
            <a:off x="5012223" y="3075034"/>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59" name="TextBox 258">
            <a:extLst>
              <a:ext uri="{FF2B5EF4-FFF2-40B4-BE49-F238E27FC236}">
                <a16:creationId xmlns:a16="http://schemas.microsoft.com/office/drawing/2014/main" id="{1EE0EAB4-4673-4FAC-83BC-BC5884F3B512}"/>
              </a:ext>
            </a:extLst>
          </p:cNvPr>
          <p:cNvSpPr txBox="1"/>
          <p:nvPr/>
        </p:nvSpPr>
        <p:spPr bwMode="auto">
          <a:xfrm>
            <a:off x="4976141" y="3051839"/>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60" name="TextBox 259">
            <a:extLst>
              <a:ext uri="{FF2B5EF4-FFF2-40B4-BE49-F238E27FC236}">
                <a16:creationId xmlns:a16="http://schemas.microsoft.com/office/drawing/2014/main" id="{177A0FF1-6430-41E7-9DFD-411CDAB081ED}"/>
              </a:ext>
            </a:extLst>
          </p:cNvPr>
          <p:cNvSpPr txBox="1"/>
          <p:nvPr/>
        </p:nvSpPr>
        <p:spPr bwMode="auto">
          <a:xfrm>
            <a:off x="4908866" y="3034897"/>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61" name="TextBox 260">
            <a:extLst>
              <a:ext uri="{FF2B5EF4-FFF2-40B4-BE49-F238E27FC236}">
                <a16:creationId xmlns:a16="http://schemas.microsoft.com/office/drawing/2014/main" id="{F4E0F6CB-A15C-4B3A-85A3-82125E7914EC}"/>
              </a:ext>
            </a:extLst>
          </p:cNvPr>
          <p:cNvSpPr txBox="1"/>
          <p:nvPr/>
        </p:nvSpPr>
        <p:spPr bwMode="auto">
          <a:xfrm>
            <a:off x="4666001" y="299911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62" name="TextBox 261">
            <a:extLst>
              <a:ext uri="{FF2B5EF4-FFF2-40B4-BE49-F238E27FC236}">
                <a16:creationId xmlns:a16="http://schemas.microsoft.com/office/drawing/2014/main" id="{7BEB2BAE-C49D-49A7-8CB2-E33C7C138439}"/>
              </a:ext>
            </a:extLst>
          </p:cNvPr>
          <p:cNvSpPr txBox="1"/>
          <p:nvPr/>
        </p:nvSpPr>
        <p:spPr bwMode="auto">
          <a:xfrm>
            <a:off x="4793490" y="299911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63" name="TextBox 262">
            <a:extLst>
              <a:ext uri="{FF2B5EF4-FFF2-40B4-BE49-F238E27FC236}">
                <a16:creationId xmlns:a16="http://schemas.microsoft.com/office/drawing/2014/main" id="{86EBDC99-20C8-4ED1-8EEE-82AF0302B53E}"/>
              </a:ext>
            </a:extLst>
          </p:cNvPr>
          <p:cNvSpPr txBox="1"/>
          <p:nvPr/>
        </p:nvSpPr>
        <p:spPr bwMode="auto">
          <a:xfrm>
            <a:off x="4483798" y="296704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64" name="TextBox 263">
            <a:extLst>
              <a:ext uri="{FF2B5EF4-FFF2-40B4-BE49-F238E27FC236}">
                <a16:creationId xmlns:a16="http://schemas.microsoft.com/office/drawing/2014/main" id="{F15BF7C4-F266-4CDB-AEE9-AA8359F376E4}"/>
              </a:ext>
            </a:extLst>
          </p:cNvPr>
          <p:cNvSpPr txBox="1"/>
          <p:nvPr/>
        </p:nvSpPr>
        <p:spPr bwMode="auto">
          <a:xfrm>
            <a:off x="4528529" y="297218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65" name="TextBox 264">
            <a:extLst>
              <a:ext uri="{FF2B5EF4-FFF2-40B4-BE49-F238E27FC236}">
                <a16:creationId xmlns:a16="http://schemas.microsoft.com/office/drawing/2014/main" id="{61D7A3B8-781E-4810-B189-C756421D2750}"/>
              </a:ext>
            </a:extLst>
          </p:cNvPr>
          <p:cNvSpPr txBox="1"/>
          <p:nvPr/>
        </p:nvSpPr>
        <p:spPr bwMode="auto">
          <a:xfrm>
            <a:off x="4564319" y="2976707"/>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66" name="TextBox 265">
            <a:extLst>
              <a:ext uri="{FF2B5EF4-FFF2-40B4-BE49-F238E27FC236}">
                <a16:creationId xmlns:a16="http://schemas.microsoft.com/office/drawing/2014/main" id="{9BF2D893-F65A-49DA-8FEC-2F7991973939}"/>
              </a:ext>
            </a:extLst>
          </p:cNvPr>
          <p:cNvSpPr txBox="1"/>
          <p:nvPr/>
        </p:nvSpPr>
        <p:spPr bwMode="auto">
          <a:xfrm>
            <a:off x="4420583" y="295821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67" name="TextBox 266">
            <a:extLst>
              <a:ext uri="{FF2B5EF4-FFF2-40B4-BE49-F238E27FC236}">
                <a16:creationId xmlns:a16="http://schemas.microsoft.com/office/drawing/2014/main" id="{E8EA01B8-ABB7-4D9A-B986-C84C1EB1ECBA}"/>
              </a:ext>
            </a:extLst>
          </p:cNvPr>
          <p:cNvSpPr txBox="1"/>
          <p:nvPr/>
        </p:nvSpPr>
        <p:spPr bwMode="auto">
          <a:xfrm>
            <a:off x="4397086" y="292961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68" name="TextBox 267">
            <a:extLst>
              <a:ext uri="{FF2B5EF4-FFF2-40B4-BE49-F238E27FC236}">
                <a16:creationId xmlns:a16="http://schemas.microsoft.com/office/drawing/2014/main" id="{A3EB5F7E-4B3C-4E0E-86DD-78AC59230B1C}"/>
              </a:ext>
            </a:extLst>
          </p:cNvPr>
          <p:cNvSpPr txBox="1"/>
          <p:nvPr/>
        </p:nvSpPr>
        <p:spPr bwMode="auto">
          <a:xfrm>
            <a:off x="4392780" y="2887212"/>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69" name="TextBox 268">
            <a:extLst>
              <a:ext uri="{FF2B5EF4-FFF2-40B4-BE49-F238E27FC236}">
                <a16:creationId xmlns:a16="http://schemas.microsoft.com/office/drawing/2014/main" id="{B5DD167E-0FF5-4EA5-B96D-3ED154C2B521}"/>
              </a:ext>
            </a:extLst>
          </p:cNvPr>
          <p:cNvSpPr txBox="1"/>
          <p:nvPr/>
        </p:nvSpPr>
        <p:spPr bwMode="auto">
          <a:xfrm>
            <a:off x="4372376" y="2852351"/>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70" name="TextBox 269">
            <a:extLst>
              <a:ext uri="{FF2B5EF4-FFF2-40B4-BE49-F238E27FC236}">
                <a16:creationId xmlns:a16="http://schemas.microsoft.com/office/drawing/2014/main" id="{B3F59D79-33F7-4BAE-9C7F-0125E5DD4341}"/>
              </a:ext>
            </a:extLst>
          </p:cNvPr>
          <p:cNvSpPr txBox="1"/>
          <p:nvPr/>
        </p:nvSpPr>
        <p:spPr bwMode="auto">
          <a:xfrm>
            <a:off x="4336089" y="2852351"/>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71" name="TextBox 270">
            <a:extLst>
              <a:ext uri="{FF2B5EF4-FFF2-40B4-BE49-F238E27FC236}">
                <a16:creationId xmlns:a16="http://schemas.microsoft.com/office/drawing/2014/main" id="{97E77B08-E2B5-4B97-8E00-015746947D4D}"/>
              </a:ext>
            </a:extLst>
          </p:cNvPr>
          <p:cNvSpPr txBox="1"/>
          <p:nvPr/>
        </p:nvSpPr>
        <p:spPr bwMode="auto">
          <a:xfrm>
            <a:off x="4307815" y="2852351"/>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72" name="TextBox 271">
            <a:extLst>
              <a:ext uri="{FF2B5EF4-FFF2-40B4-BE49-F238E27FC236}">
                <a16:creationId xmlns:a16="http://schemas.microsoft.com/office/drawing/2014/main" id="{C9BDAE4D-11A0-433B-AE2B-B7BC07D49280}"/>
              </a:ext>
            </a:extLst>
          </p:cNvPr>
          <p:cNvSpPr txBox="1"/>
          <p:nvPr/>
        </p:nvSpPr>
        <p:spPr bwMode="auto">
          <a:xfrm>
            <a:off x="4304603" y="2852351"/>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73" name="TextBox 272">
            <a:extLst>
              <a:ext uri="{FF2B5EF4-FFF2-40B4-BE49-F238E27FC236}">
                <a16:creationId xmlns:a16="http://schemas.microsoft.com/office/drawing/2014/main" id="{793A1A6C-7437-4DFB-9C15-A831FA1AF15F}"/>
              </a:ext>
            </a:extLst>
          </p:cNvPr>
          <p:cNvSpPr txBox="1"/>
          <p:nvPr/>
        </p:nvSpPr>
        <p:spPr bwMode="auto">
          <a:xfrm>
            <a:off x="4276329" y="2852351"/>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74" name="TextBox 273">
            <a:extLst>
              <a:ext uri="{FF2B5EF4-FFF2-40B4-BE49-F238E27FC236}">
                <a16:creationId xmlns:a16="http://schemas.microsoft.com/office/drawing/2014/main" id="{CC081C53-E8D1-4BD7-BE0A-049F3CC60906}"/>
              </a:ext>
            </a:extLst>
          </p:cNvPr>
          <p:cNvSpPr txBox="1"/>
          <p:nvPr/>
        </p:nvSpPr>
        <p:spPr bwMode="auto">
          <a:xfrm>
            <a:off x="4069786" y="279210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76" name="TextBox 275">
            <a:extLst>
              <a:ext uri="{FF2B5EF4-FFF2-40B4-BE49-F238E27FC236}">
                <a16:creationId xmlns:a16="http://schemas.microsoft.com/office/drawing/2014/main" id="{98083BE0-96F1-4840-95B9-81B7AADF7496}"/>
              </a:ext>
            </a:extLst>
          </p:cNvPr>
          <p:cNvSpPr txBox="1"/>
          <p:nvPr/>
        </p:nvSpPr>
        <p:spPr bwMode="auto">
          <a:xfrm>
            <a:off x="3731771" y="268476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78" name="TextBox 277">
            <a:extLst>
              <a:ext uri="{FF2B5EF4-FFF2-40B4-BE49-F238E27FC236}">
                <a16:creationId xmlns:a16="http://schemas.microsoft.com/office/drawing/2014/main" id="{B43FA4D5-CCAA-48C3-ADB1-3870988543E8}"/>
              </a:ext>
            </a:extLst>
          </p:cNvPr>
          <p:cNvSpPr txBox="1"/>
          <p:nvPr/>
        </p:nvSpPr>
        <p:spPr bwMode="auto">
          <a:xfrm>
            <a:off x="3505580" y="261965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80" name="TextBox 279">
            <a:extLst>
              <a:ext uri="{FF2B5EF4-FFF2-40B4-BE49-F238E27FC236}">
                <a16:creationId xmlns:a16="http://schemas.microsoft.com/office/drawing/2014/main" id="{1DB4D44C-5A99-483D-AB51-C2495994FA13}"/>
              </a:ext>
            </a:extLst>
          </p:cNvPr>
          <p:cNvSpPr txBox="1"/>
          <p:nvPr/>
        </p:nvSpPr>
        <p:spPr bwMode="auto">
          <a:xfrm>
            <a:off x="3411460" y="259116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82" name="TextBox 281">
            <a:extLst>
              <a:ext uri="{FF2B5EF4-FFF2-40B4-BE49-F238E27FC236}">
                <a16:creationId xmlns:a16="http://schemas.microsoft.com/office/drawing/2014/main" id="{80553A05-55EE-4EF3-BF99-AB442D51F963}"/>
              </a:ext>
            </a:extLst>
          </p:cNvPr>
          <p:cNvSpPr txBox="1"/>
          <p:nvPr/>
        </p:nvSpPr>
        <p:spPr bwMode="auto">
          <a:xfrm>
            <a:off x="3111612" y="242279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83" name="TextBox 282">
            <a:extLst>
              <a:ext uri="{FF2B5EF4-FFF2-40B4-BE49-F238E27FC236}">
                <a16:creationId xmlns:a16="http://schemas.microsoft.com/office/drawing/2014/main" id="{691F1AA6-7368-49CA-901C-CAB27BDD3354}"/>
              </a:ext>
            </a:extLst>
          </p:cNvPr>
          <p:cNvSpPr txBox="1"/>
          <p:nvPr/>
        </p:nvSpPr>
        <p:spPr bwMode="auto">
          <a:xfrm>
            <a:off x="4958265" y="3046592"/>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84" name="TextBox 283">
            <a:extLst>
              <a:ext uri="{FF2B5EF4-FFF2-40B4-BE49-F238E27FC236}">
                <a16:creationId xmlns:a16="http://schemas.microsoft.com/office/drawing/2014/main" id="{40DEB994-CDAD-42D1-8455-A690FD8FCB43}"/>
              </a:ext>
            </a:extLst>
          </p:cNvPr>
          <p:cNvSpPr txBox="1"/>
          <p:nvPr/>
        </p:nvSpPr>
        <p:spPr bwMode="auto">
          <a:xfrm>
            <a:off x="3032239" y="240701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86" name="TextBox 285">
            <a:extLst>
              <a:ext uri="{FF2B5EF4-FFF2-40B4-BE49-F238E27FC236}">
                <a16:creationId xmlns:a16="http://schemas.microsoft.com/office/drawing/2014/main" id="{DC042E12-69F9-4CD0-A51B-89B8174231EF}"/>
              </a:ext>
            </a:extLst>
          </p:cNvPr>
          <p:cNvSpPr txBox="1"/>
          <p:nvPr/>
        </p:nvSpPr>
        <p:spPr bwMode="auto">
          <a:xfrm>
            <a:off x="2768333" y="231290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87" name="TextBox 286">
            <a:extLst>
              <a:ext uri="{FF2B5EF4-FFF2-40B4-BE49-F238E27FC236}">
                <a16:creationId xmlns:a16="http://schemas.microsoft.com/office/drawing/2014/main" id="{D0439FF1-DD94-494A-8587-96D62E9F8DCE}"/>
              </a:ext>
            </a:extLst>
          </p:cNvPr>
          <p:cNvSpPr txBox="1"/>
          <p:nvPr/>
        </p:nvSpPr>
        <p:spPr bwMode="auto">
          <a:xfrm>
            <a:off x="5057492" y="309406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89" name="TextBox 288">
            <a:extLst>
              <a:ext uri="{FF2B5EF4-FFF2-40B4-BE49-F238E27FC236}">
                <a16:creationId xmlns:a16="http://schemas.microsoft.com/office/drawing/2014/main" id="{B897EF26-FACE-4FA7-BA51-11D9D3096CD3}"/>
              </a:ext>
            </a:extLst>
          </p:cNvPr>
          <p:cNvSpPr txBox="1"/>
          <p:nvPr/>
        </p:nvSpPr>
        <p:spPr bwMode="auto">
          <a:xfrm>
            <a:off x="5022165" y="3075087"/>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91" name="TextBox 290">
            <a:extLst>
              <a:ext uri="{FF2B5EF4-FFF2-40B4-BE49-F238E27FC236}">
                <a16:creationId xmlns:a16="http://schemas.microsoft.com/office/drawing/2014/main" id="{F7455E10-A32F-420D-86F3-830D80A58ACB}"/>
              </a:ext>
            </a:extLst>
          </p:cNvPr>
          <p:cNvSpPr txBox="1"/>
          <p:nvPr/>
        </p:nvSpPr>
        <p:spPr bwMode="auto">
          <a:xfrm>
            <a:off x="5590163" y="3252591"/>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92" name="TextBox 291">
            <a:extLst>
              <a:ext uri="{FF2B5EF4-FFF2-40B4-BE49-F238E27FC236}">
                <a16:creationId xmlns:a16="http://schemas.microsoft.com/office/drawing/2014/main" id="{E93AEC3E-0FBB-4FF9-A6C4-C91AFC42C5A1}"/>
              </a:ext>
            </a:extLst>
          </p:cNvPr>
          <p:cNvSpPr txBox="1"/>
          <p:nvPr/>
        </p:nvSpPr>
        <p:spPr bwMode="auto">
          <a:xfrm>
            <a:off x="2254512" y="194415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93" name="TextBox 292">
            <a:extLst>
              <a:ext uri="{FF2B5EF4-FFF2-40B4-BE49-F238E27FC236}">
                <a16:creationId xmlns:a16="http://schemas.microsoft.com/office/drawing/2014/main" id="{34832EEA-1DCB-4C60-9DFC-8E35DCCB9D4F}"/>
              </a:ext>
            </a:extLst>
          </p:cNvPr>
          <p:cNvSpPr txBox="1"/>
          <p:nvPr/>
        </p:nvSpPr>
        <p:spPr bwMode="auto">
          <a:xfrm>
            <a:off x="2259968" y="1976062"/>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96" name="TextBox 295">
            <a:extLst>
              <a:ext uri="{FF2B5EF4-FFF2-40B4-BE49-F238E27FC236}">
                <a16:creationId xmlns:a16="http://schemas.microsoft.com/office/drawing/2014/main" id="{B868507C-3287-489C-8E50-51DBD2F1D466}"/>
              </a:ext>
            </a:extLst>
          </p:cNvPr>
          <p:cNvSpPr txBox="1"/>
          <p:nvPr/>
        </p:nvSpPr>
        <p:spPr bwMode="auto">
          <a:xfrm>
            <a:off x="4473673" y="2442310"/>
            <a:ext cx="7585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70.2%</a:t>
            </a:r>
          </a:p>
        </p:txBody>
      </p:sp>
      <p:sp>
        <p:nvSpPr>
          <p:cNvPr id="297" name="TextBox 296">
            <a:extLst>
              <a:ext uri="{FF2B5EF4-FFF2-40B4-BE49-F238E27FC236}">
                <a16:creationId xmlns:a16="http://schemas.microsoft.com/office/drawing/2014/main" id="{FA851671-A7E3-4F6F-A7CB-2E26CE755E67}"/>
              </a:ext>
            </a:extLst>
          </p:cNvPr>
          <p:cNvSpPr txBox="1"/>
          <p:nvPr/>
        </p:nvSpPr>
        <p:spPr bwMode="auto">
          <a:xfrm>
            <a:off x="5775251" y="2937729"/>
            <a:ext cx="7585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55.7%</a:t>
            </a:r>
          </a:p>
        </p:txBody>
      </p:sp>
      <p:sp>
        <p:nvSpPr>
          <p:cNvPr id="298" name="TextBox 297">
            <a:extLst>
              <a:ext uri="{FF2B5EF4-FFF2-40B4-BE49-F238E27FC236}">
                <a16:creationId xmlns:a16="http://schemas.microsoft.com/office/drawing/2014/main" id="{9F75ED68-E27C-4439-8BBD-B16C1E58BEE4}"/>
              </a:ext>
            </a:extLst>
          </p:cNvPr>
          <p:cNvSpPr txBox="1"/>
          <p:nvPr/>
        </p:nvSpPr>
        <p:spPr bwMode="auto">
          <a:xfrm>
            <a:off x="4456940" y="3165871"/>
            <a:ext cx="7585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61.6%</a:t>
            </a:r>
          </a:p>
        </p:txBody>
      </p:sp>
      <p:sp>
        <p:nvSpPr>
          <p:cNvPr id="250" name="TextBox 249">
            <a:extLst>
              <a:ext uri="{FF2B5EF4-FFF2-40B4-BE49-F238E27FC236}">
                <a16:creationId xmlns:a16="http://schemas.microsoft.com/office/drawing/2014/main" id="{97F8F9D4-7774-4C14-BA58-8B13FFB25E0B}"/>
              </a:ext>
            </a:extLst>
          </p:cNvPr>
          <p:cNvSpPr txBox="1"/>
          <p:nvPr/>
        </p:nvSpPr>
        <p:spPr bwMode="auto">
          <a:xfrm>
            <a:off x="782946" y="5343902"/>
            <a:ext cx="101931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400" b="1" dirty="0">
                <a:solidFill>
                  <a:schemeClr val="bg1"/>
                </a:solidFill>
                <a:latin typeface="Calibri" panose="020F0502020204030204" pitchFamily="34" charset="0"/>
              </a:rPr>
              <a:t>Patients at </a:t>
            </a:r>
          </a:p>
          <a:p>
            <a:pPr algn="r">
              <a:lnSpc>
                <a:spcPct val="100000"/>
              </a:lnSpc>
              <a:spcBef>
                <a:spcPts val="0"/>
              </a:spcBef>
              <a:spcAft>
                <a:spcPct val="0"/>
              </a:spcAft>
              <a:buClrTx/>
              <a:buFontTx/>
              <a:buNone/>
            </a:pPr>
            <a:r>
              <a:rPr lang="en-US" sz="1400" b="1" dirty="0">
                <a:solidFill>
                  <a:schemeClr val="bg1"/>
                </a:solidFill>
                <a:latin typeface="Calibri" panose="020F0502020204030204" pitchFamily="34" charset="0"/>
              </a:rPr>
              <a:t>Risk, n</a:t>
            </a:r>
          </a:p>
        </p:txBody>
      </p:sp>
      <p:sp>
        <p:nvSpPr>
          <p:cNvPr id="305" name="TextBox 304">
            <a:extLst>
              <a:ext uri="{FF2B5EF4-FFF2-40B4-BE49-F238E27FC236}">
                <a16:creationId xmlns:a16="http://schemas.microsoft.com/office/drawing/2014/main" id="{98EB2531-D804-4B9F-BCB8-59AF05D9C67D}"/>
              </a:ext>
            </a:extLst>
          </p:cNvPr>
          <p:cNvSpPr txBox="1"/>
          <p:nvPr/>
        </p:nvSpPr>
        <p:spPr bwMode="auto">
          <a:xfrm>
            <a:off x="4301997" y="2580641"/>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306" name="TextBox 305">
            <a:extLst>
              <a:ext uri="{FF2B5EF4-FFF2-40B4-BE49-F238E27FC236}">
                <a16:creationId xmlns:a16="http://schemas.microsoft.com/office/drawing/2014/main" id="{1D7D792A-D70C-41C1-A2AB-1864D7A711EB}"/>
              </a:ext>
            </a:extLst>
          </p:cNvPr>
          <p:cNvSpPr txBox="1"/>
          <p:nvPr/>
        </p:nvSpPr>
        <p:spPr bwMode="auto">
          <a:xfrm>
            <a:off x="4344637" y="257687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307" name="TextBox 306">
            <a:extLst>
              <a:ext uri="{FF2B5EF4-FFF2-40B4-BE49-F238E27FC236}">
                <a16:creationId xmlns:a16="http://schemas.microsoft.com/office/drawing/2014/main" id="{C1576C6D-7780-4DE7-BF33-2C7C09E89619}"/>
              </a:ext>
            </a:extLst>
          </p:cNvPr>
          <p:cNvSpPr txBox="1"/>
          <p:nvPr/>
        </p:nvSpPr>
        <p:spPr bwMode="auto">
          <a:xfrm>
            <a:off x="4453831" y="2681574"/>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308" name="TextBox 307">
            <a:extLst>
              <a:ext uri="{FF2B5EF4-FFF2-40B4-BE49-F238E27FC236}">
                <a16:creationId xmlns:a16="http://schemas.microsoft.com/office/drawing/2014/main" id="{52D390E6-B4F5-4922-96A6-49D4CC5EF247}"/>
              </a:ext>
            </a:extLst>
          </p:cNvPr>
          <p:cNvSpPr txBox="1"/>
          <p:nvPr/>
        </p:nvSpPr>
        <p:spPr bwMode="auto">
          <a:xfrm>
            <a:off x="4372866" y="2605469"/>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309" name="TextBox 308">
            <a:extLst>
              <a:ext uri="{FF2B5EF4-FFF2-40B4-BE49-F238E27FC236}">
                <a16:creationId xmlns:a16="http://schemas.microsoft.com/office/drawing/2014/main" id="{ABB8A3C8-A4E2-40B1-8B49-AF73B12F75BE}"/>
              </a:ext>
            </a:extLst>
          </p:cNvPr>
          <p:cNvSpPr txBox="1"/>
          <p:nvPr/>
        </p:nvSpPr>
        <p:spPr bwMode="auto">
          <a:xfrm>
            <a:off x="4406364" y="265326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310" name="TextBox 309">
            <a:extLst>
              <a:ext uri="{FF2B5EF4-FFF2-40B4-BE49-F238E27FC236}">
                <a16:creationId xmlns:a16="http://schemas.microsoft.com/office/drawing/2014/main" id="{B94CE21A-D920-44A4-AA07-C06901AC2257}"/>
              </a:ext>
            </a:extLst>
          </p:cNvPr>
          <p:cNvSpPr txBox="1"/>
          <p:nvPr/>
        </p:nvSpPr>
        <p:spPr bwMode="auto">
          <a:xfrm>
            <a:off x="4965925" y="2742887"/>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311" name="TextBox 310">
            <a:extLst>
              <a:ext uri="{FF2B5EF4-FFF2-40B4-BE49-F238E27FC236}">
                <a16:creationId xmlns:a16="http://schemas.microsoft.com/office/drawing/2014/main" id="{1EECB7CE-A42A-4B1D-875A-E01165CE0330}"/>
              </a:ext>
            </a:extLst>
          </p:cNvPr>
          <p:cNvSpPr txBox="1"/>
          <p:nvPr/>
        </p:nvSpPr>
        <p:spPr bwMode="auto">
          <a:xfrm>
            <a:off x="5409089" y="300695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313" name="TextBox 312">
            <a:extLst>
              <a:ext uri="{FF2B5EF4-FFF2-40B4-BE49-F238E27FC236}">
                <a16:creationId xmlns:a16="http://schemas.microsoft.com/office/drawing/2014/main" id="{AD232B14-34F4-4531-A421-80BC51FEC2F6}"/>
              </a:ext>
            </a:extLst>
          </p:cNvPr>
          <p:cNvSpPr txBox="1"/>
          <p:nvPr/>
        </p:nvSpPr>
        <p:spPr bwMode="auto">
          <a:xfrm>
            <a:off x="5077133" y="2894942"/>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314" name="TextBox 313">
            <a:extLst>
              <a:ext uri="{FF2B5EF4-FFF2-40B4-BE49-F238E27FC236}">
                <a16:creationId xmlns:a16="http://schemas.microsoft.com/office/drawing/2014/main" id="{0EDB520B-C0AD-4672-93D1-3B96B66C8932}"/>
              </a:ext>
            </a:extLst>
          </p:cNvPr>
          <p:cNvSpPr txBox="1"/>
          <p:nvPr/>
        </p:nvSpPr>
        <p:spPr bwMode="auto">
          <a:xfrm>
            <a:off x="6220245" y="325184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317" name="TextBox 316">
            <a:extLst>
              <a:ext uri="{FF2B5EF4-FFF2-40B4-BE49-F238E27FC236}">
                <a16:creationId xmlns:a16="http://schemas.microsoft.com/office/drawing/2014/main" id="{F88F7AA6-7E00-431F-B27E-20E546D7055E}"/>
              </a:ext>
            </a:extLst>
          </p:cNvPr>
          <p:cNvSpPr txBox="1"/>
          <p:nvPr/>
        </p:nvSpPr>
        <p:spPr bwMode="auto">
          <a:xfrm>
            <a:off x="7594873" y="331402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318" name="TextBox 317">
            <a:extLst>
              <a:ext uri="{FF2B5EF4-FFF2-40B4-BE49-F238E27FC236}">
                <a16:creationId xmlns:a16="http://schemas.microsoft.com/office/drawing/2014/main" id="{2906A800-614F-4FB1-9186-AC3AE10BEEF1}"/>
              </a:ext>
            </a:extLst>
          </p:cNvPr>
          <p:cNvSpPr txBox="1"/>
          <p:nvPr/>
        </p:nvSpPr>
        <p:spPr bwMode="auto">
          <a:xfrm>
            <a:off x="6933631" y="331460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320" name="TextBox 319">
            <a:extLst>
              <a:ext uri="{FF2B5EF4-FFF2-40B4-BE49-F238E27FC236}">
                <a16:creationId xmlns:a16="http://schemas.microsoft.com/office/drawing/2014/main" id="{7DB498E6-4B34-44BC-BD47-8E9183376192}"/>
              </a:ext>
            </a:extLst>
          </p:cNvPr>
          <p:cNvSpPr txBox="1"/>
          <p:nvPr/>
        </p:nvSpPr>
        <p:spPr bwMode="auto">
          <a:xfrm>
            <a:off x="5644787" y="327769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21" name="TextBox 320">
            <a:extLst>
              <a:ext uri="{FF2B5EF4-FFF2-40B4-BE49-F238E27FC236}">
                <a16:creationId xmlns:a16="http://schemas.microsoft.com/office/drawing/2014/main" id="{AE5E7782-1D94-4072-BEFD-48C0C6845C5E}"/>
              </a:ext>
            </a:extLst>
          </p:cNvPr>
          <p:cNvSpPr txBox="1"/>
          <p:nvPr/>
        </p:nvSpPr>
        <p:spPr bwMode="auto">
          <a:xfrm>
            <a:off x="5797187" y="343009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22" name="TextBox 321">
            <a:extLst>
              <a:ext uri="{FF2B5EF4-FFF2-40B4-BE49-F238E27FC236}">
                <a16:creationId xmlns:a16="http://schemas.microsoft.com/office/drawing/2014/main" id="{DD291B7C-F8D8-4036-A2AE-0CFE544B0E2E}"/>
              </a:ext>
            </a:extLst>
          </p:cNvPr>
          <p:cNvSpPr txBox="1"/>
          <p:nvPr/>
        </p:nvSpPr>
        <p:spPr bwMode="auto">
          <a:xfrm>
            <a:off x="5719531" y="330625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23" name="TextBox 322">
            <a:extLst>
              <a:ext uri="{FF2B5EF4-FFF2-40B4-BE49-F238E27FC236}">
                <a16:creationId xmlns:a16="http://schemas.microsoft.com/office/drawing/2014/main" id="{C647FC2B-8DC2-4764-9D0A-6E3C6474E78A}"/>
              </a:ext>
            </a:extLst>
          </p:cNvPr>
          <p:cNvSpPr txBox="1"/>
          <p:nvPr/>
        </p:nvSpPr>
        <p:spPr bwMode="auto">
          <a:xfrm>
            <a:off x="5706147" y="330625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24" name="TextBox 323">
            <a:extLst>
              <a:ext uri="{FF2B5EF4-FFF2-40B4-BE49-F238E27FC236}">
                <a16:creationId xmlns:a16="http://schemas.microsoft.com/office/drawing/2014/main" id="{8D2A14CF-CE43-45B2-89EA-5C801CE43F78}"/>
              </a:ext>
            </a:extLst>
          </p:cNvPr>
          <p:cNvSpPr txBox="1"/>
          <p:nvPr/>
        </p:nvSpPr>
        <p:spPr bwMode="auto">
          <a:xfrm>
            <a:off x="5685809" y="330625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25" name="TextBox 324">
            <a:extLst>
              <a:ext uri="{FF2B5EF4-FFF2-40B4-BE49-F238E27FC236}">
                <a16:creationId xmlns:a16="http://schemas.microsoft.com/office/drawing/2014/main" id="{04C85077-6D98-40A1-98B7-B761F9C44B86}"/>
              </a:ext>
            </a:extLst>
          </p:cNvPr>
          <p:cNvSpPr txBox="1"/>
          <p:nvPr/>
        </p:nvSpPr>
        <p:spPr bwMode="auto">
          <a:xfrm>
            <a:off x="6264480" y="3423114"/>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26" name="TextBox 325">
            <a:extLst>
              <a:ext uri="{FF2B5EF4-FFF2-40B4-BE49-F238E27FC236}">
                <a16:creationId xmlns:a16="http://schemas.microsoft.com/office/drawing/2014/main" id="{62FBB036-3660-4F09-A863-C123D7E5C214}"/>
              </a:ext>
            </a:extLst>
          </p:cNvPr>
          <p:cNvSpPr txBox="1"/>
          <p:nvPr/>
        </p:nvSpPr>
        <p:spPr bwMode="auto">
          <a:xfrm>
            <a:off x="6244322" y="3426544"/>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75" name="TextBox 274">
            <a:extLst>
              <a:ext uri="{FF2B5EF4-FFF2-40B4-BE49-F238E27FC236}">
                <a16:creationId xmlns:a16="http://schemas.microsoft.com/office/drawing/2014/main" id="{277BCFDA-BCE9-422B-9051-0A06384B4DD5}"/>
              </a:ext>
            </a:extLst>
          </p:cNvPr>
          <p:cNvSpPr txBox="1"/>
          <p:nvPr/>
        </p:nvSpPr>
        <p:spPr bwMode="auto">
          <a:xfrm>
            <a:off x="604427" y="5778189"/>
            <a:ext cx="1189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400" b="1" dirty="0">
                <a:solidFill>
                  <a:schemeClr val="accent1"/>
                </a:solidFill>
                <a:latin typeface="Calibri" panose="020F0502020204030204" pitchFamily="34" charset="0"/>
              </a:rPr>
              <a:t>Atezolizumab</a:t>
            </a:r>
          </a:p>
          <a:p>
            <a:pPr algn="r">
              <a:lnSpc>
                <a:spcPct val="100000"/>
              </a:lnSpc>
              <a:spcBef>
                <a:spcPts val="0"/>
              </a:spcBef>
              <a:spcAft>
                <a:spcPct val="0"/>
              </a:spcAft>
              <a:buClrTx/>
              <a:buFontTx/>
              <a:buNone/>
            </a:pPr>
            <a:r>
              <a:rPr lang="en-US" sz="1400" b="1" dirty="0">
                <a:solidFill>
                  <a:schemeClr val="accent3"/>
                </a:solidFill>
                <a:latin typeface="Calibri" panose="020F0502020204030204" pitchFamily="34" charset="0"/>
              </a:rPr>
              <a:t>BSC</a:t>
            </a:r>
            <a:endParaRPr lang="en-US" sz="1400" b="1" dirty="0">
              <a:solidFill>
                <a:schemeClr val="bg1"/>
              </a:solidFill>
              <a:latin typeface="Calibri" panose="020F0502020204030204" pitchFamily="34" charset="0"/>
            </a:endParaRPr>
          </a:p>
        </p:txBody>
      </p:sp>
      <p:grpSp>
        <p:nvGrpSpPr>
          <p:cNvPr id="277" name="Group 276">
            <a:extLst>
              <a:ext uri="{FF2B5EF4-FFF2-40B4-BE49-F238E27FC236}">
                <a16:creationId xmlns:a16="http://schemas.microsoft.com/office/drawing/2014/main" id="{EB02F1B5-5CE7-40A0-AA45-398146BAA3F9}"/>
              </a:ext>
            </a:extLst>
          </p:cNvPr>
          <p:cNvGrpSpPr/>
          <p:nvPr/>
        </p:nvGrpSpPr>
        <p:grpSpPr>
          <a:xfrm>
            <a:off x="1675079" y="5773664"/>
            <a:ext cx="6322470" cy="523220"/>
            <a:chOff x="1932022" y="5339110"/>
            <a:chExt cx="6322470" cy="523220"/>
          </a:xfrm>
        </p:grpSpPr>
        <p:sp>
          <p:nvSpPr>
            <p:cNvPr id="279" name="TextBox 278">
              <a:extLst>
                <a:ext uri="{FF2B5EF4-FFF2-40B4-BE49-F238E27FC236}">
                  <a16:creationId xmlns:a16="http://schemas.microsoft.com/office/drawing/2014/main" id="{3C583989-84D0-48DE-B2D8-A2973BE0EC73}"/>
                </a:ext>
              </a:extLst>
            </p:cNvPr>
            <p:cNvSpPr txBox="1"/>
            <p:nvPr/>
          </p:nvSpPr>
          <p:spPr bwMode="auto">
            <a:xfrm>
              <a:off x="1932022" y="5339110"/>
              <a:ext cx="5123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b="0" dirty="0">
                  <a:solidFill>
                    <a:schemeClr val="bg1"/>
                  </a:solidFill>
                  <a:latin typeface="Calibri" panose="020F0502020204030204" pitchFamily="34" charset="0"/>
                </a:rPr>
                <a:t>442</a:t>
              </a:r>
            </a:p>
            <a:p>
              <a:pPr algn="ctr"/>
              <a:r>
                <a:rPr lang="en-US" sz="1400" b="0" dirty="0">
                  <a:solidFill>
                    <a:schemeClr val="bg1"/>
                  </a:solidFill>
                  <a:latin typeface="Calibri" panose="020F0502020204030204" pitchFamily="34" charset="0"/>
                </a:rPr>
                <a:t>440</a:t>
              </a:r>
              <a:endParaRPr lang="en-US" sz="1400" dirty="0"/>
            </a:p>
          </p:txBody>
        </p:sp>
        <p:sp>
          <p:nvSpPr>
            <p:cNvPr id="281" name="TextBox 280">
              <a:extLst>
                <a:ext uri="{FF2B5EF4-FFF2-40B4-BE49-F238E27FC236}">
                  <a16:creationId xmlns:a16="http://schemas.microsoft.com/office/drawing/2014/main" id="{C4F2D12E-88B4-4C4D-9888-893B6306E73D}"/>
                </a:ext>
              </a:extLst>
            </p:cNvPr>
            <p:cNvSpPr txBox="1"/>
            <p:nvPr/>
          </p:nvSpPr>
          <p:spPr bwMode="auto">
            <a:xfrm>
              <a:off x="2323399" y="5339110"/>
              <a:ext cx="4611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b="0" dirty="0">
                  <a:solidFill>
                    <a:schemeClr val="bg1"/>
                  </a:solidFill>
                  <a:latin typeface="Calibri" panose="020F0502020204030204" pitchFamily="34" charset="0"/>
                </a:rPr>
                <a:t>418</a:t>
              </a:r>
            </a:p>
            <a:p>
              <a:pPr algn="ctr"/>
              <a:r>
                <a:rPr lang="en-US" sz="1400" b="0" dirty="0">
                  <a:solidFill>
                    <a:schemeClr val="bg1"/>
                  </a:solidFill>
                  <a:latin typeface="Calibri" panose="020F0502020204030204" pitchFamily="34" charset="0"/>
                </a:rPr>
                <a:t>412</a:t>
              </a:r>
              <a:endParaRPr lang="en-US" sz="1400" dirty="0"/>
            </a:p>
          </p:txBody>
        </p:sp>
        <p:sp>
          <p:nvSpPr>
            <p:cNvPr id="285" name="TextBox 284">
              <a:extLst>
                <a:ext uri="{FF2B5EF4-FFF2-40B4-BE49-F238E27FC236}">
                  <a16:creationId xmlns:a16="http://schemas.microsoft.com/office/drawing/2014/main" id="{93BC9E80-FD14-4F02-8A92-84EAECB8EA25}"/>
                </a:ext>
              </a:extLst>
            </p:cNvPr>
            <p:cNvSpPr txBox="1"/>
            <p:nvPr/>
          </p:nvSpPr>
          <p:spPr bwMode="auto">
            <a:xfrm>
              <a:off x="2649160" y="5339110"/>
              <a:ext cx="4611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b="0" dirty="0">
                  <a:solidFill>
                    <a:schemeClr val="bg1"/>
                  </a:solidFill>
                  <a:latin typeface="Calibri" panose="020F0502020204030204" pitchFamily="34" charset="0"/>
                </a:rPr>
                <a:t>384</a:t>
              </a:r>
            </a:p>
            <a:p>
              <a:pPr algn="ctr"/>
              <a:r>
                <a:rPr lang="en-US" sz="1400" b="0" dirty="0">
                  <a:solidFill>
                    <a:schemeClr val="bg1"/>
                  </a:solidFill>
                  <a:latin typeface="Calibri" panose="020F0502020204030204" pitchFamily="34" charset="0"/>
                </a:rPr>
                <a:t>366</a:t>
              </a:r>
              <a:endParaRPr lang="en-US" sz="1400" dirty="0"/>
            </a:p>
          </p:txBody>
        </p:sp>
        <p:sp>
          <p:nvSpPr>
            <p:cNvPr id="303" name="TextBox 302">
              <a:extLst>
                <a:ext uri="{FF2B5EF4-FFF2-40B4-BE49-F238E27FC236}">
                  <a16:creationId xmlns:a16="http://schemas.microsoft.com/office/drawing/2014/main" id="{1CB6FABE-9060-4319-A7F6-5EF979EC400B}"/>
                </a:ext>
              </a:extLst>
            </p:cNvPr>
            <p:cNvSpPr txBox="1"/>
            <p:nvPr/>
          </p:nvSpPr>
          <p:spPr bwMode="auto">
            <a:xfrm>
              <a:off x="2982283" y="5339110"/>
              <a:ext cx="4611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b="0" dirty="0">
                  <a:solidFill>
                    <a:schemeClr val="bg1"/>
                  </a:solidFill>
                  <a:latin typeface="Calibri" panose="020F0502020204030204" pitchFamily="34" charset="0"/>
                </a:rPr>
                <a:t>367</a:t>
              </a:r>
            </a:p>
            <a:p>
              <a:pPr algn="ctr"/>
              <a:r>
                <a:rPr lang="en-US" sz="1400" b="0" dirty="0">
                  <a:solidFill>
                    <a:schemeClr val="bg1"/>
                  </a:solidFill>
                  <a:latin typeface="Calibri" panose="020F0502020204030204" pitchFamily="34" charset="0"/>
                </a:rPr>
                <a:t>331</a:t>
              </a:r>
              <a:endParaRPr lang="en-US" sz="1400" dirty="0"/>
            </a:p>
          </p:txBody>
        </p:sp>
        <p:sp>
          <p:nvSpPr>
            <p:cNvPr id="312" name="TextBox 311">
              <a:extLst>
                <a:ext uri="{FF2B5EF4-FFF2-40B4-BE49-F238E27FC236}">
                  <a16:creationId xmlns:a16="http://schemas.microsoft.com/office/drawing/2014/main" id="{B1229A30-CBDF-4854-A143-9FFCE317C8E6}"/>
                </a:ext>
              </a:extLst>
            </p:cNvPr>
            <p:cNvSpPr txBox="1"/>
            <p:nvPr/>
          </p:nvSpPr>
          <p:spPr bwMode="auto">
            <a:xfrm>
              <a:off x="3280244" y="5339110"/>
              <a:ext cx="4611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b="0" dirty="0">
                  <a:solidFill>
                    <a:schemeClr val="bg1"/>
                  </a:solidFill>
                  <a:latin typeface="Calibri" panose="020F0502020204030204" pitchFamily="34" charset="0"/>
                </a:rPr>
                <a:t>352</a:t>
              </a:r>
            </a:p>
            <a:p>
              <a:pPr algn="ctr"/>
              <a:r>
                <a:rPr lang="en-US" sz="1400" b="0" dirty="0">
                  <a:solidFill>
                    <a:schemeClr val="bg1"/>
                  </a:solidFill>
                  <a:latin typeface="Calibri" panose="020F0502020204030204" pitchFamily="34" charset="0"/>
                </a:rPr>
                <a:t>314</a:t>
              </a:r>
              <a:endParaRPr lang="en-US" sz="1400" dirty="0"/>
            </a:p>
          </p:txBody>
        </p:sp>
        <p:sp>
          <p:nvSpPr>
            <p:cNvPr id="327" name="TextBox 326">
              <a:extLst>
                <a:ext uri="{FF2B5EF4-FFF2-40B4-BE49-F238E27FC236}">
                  <a16:creationId xmlns:a16="http://schemas.microsoft.com/office/drawing/2014/main" id="{59679766-21F3-4701-9758-C40F7EBCD424}"/>
                </a:ext>
              </a:extLst>
            </p:cNvPr>
            <p:cNvSpPr txBox="1"/>
            <p:nvPr/>
          </p:nvSpPr>
          <p:spPr bwMode="auto">
            <a:xfrm>
              <a:off x="3606303" y="5339110"/>
              <a:ext cx="4611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b="0" dirty="0">
                  <a:solidFill>
                    <a:schemeClr val="bg1"/>
                  </a:solidFill>
                  <a:latin typeface="Calibri" panose="020F0502020204030204" pitchFamily="34" charset="0"/>
                </a:rPr>
                <a:t>337</a:t>
              </a:r>
            </a:p>
            <a:p>
              <a:pPr algn="ctr"/>
              <a:r>
                <a:rPr lang="en-US" sz="1400" b="0" dirty="0">
                  <a:solidFill>
                    <a:schemeClr val="bg1"/>
                  </a:solidFill>
                  <a:latin typeface="Calibri" panose="020F0502020204030204" pitchFamily="34" charset="0"/>
                </a:rPr>
                <a:t>292</a:t>
              </a:r>
              <a:endParaRPr lang="en-US" sz="1400" dirty="0"/>
            </a:p>
          </p:txBody>
        </p:sp>
        <p:sp>
          <p:nvSpPr>
            <p:cNvPr id="328" name="TextBox 327">
              <a:extLst>
                <a:ext uri="{FF2B5EF4-FFF2-40B4-BE49-F238E27FC236}">
                  <a16:creationId xmlns:a16="http://schemas.microsoft.com/office/drawing/2014/main" id="{2EC55FFA-EAF4-4BFD-997D-E24F509A7C21}"/>
                </a:ext>
              </a:extLst>
            </p:cNvPr>
            <p:cNvSpPr txBox="1"/>
            <p:nvPr/>
          </p:nvSpPr>
          <p:spPr bwMode="auto">
            <a:xfrm>
              <a:off x="3932439" y="5339110"/>
              <a:ext cx="4611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b="0" dirty="0">
                  <a:solidFill>
                    <a:schemeClr val="bg1"/>
                  </a:solidFill>
                  <a:latin typeface="Calibri" panose="020F0502020204030204" pitchFamily="34" charset="0"/>
                </a:rPr>
                <a:t>319</a:t>
              </a:r>
            </a:p>
            <a:p>
              <a:pPr algn="ctr"/>
              <a:r>
                <a:rPr lang="en-US" sz="1400" b="0" dirty="0">
                  <a:solidFill>
                    <a:schemeClr val="bg1"/>
                  </a:solidFill>
                  <a:latin typeface="Calibri" panose="020F0502020204030204" pitchFamily="34" charset="0"/>
                </a:rPr>
                <a:t>277</a:t>
              </a:r>
              <a:endParaRPr lang="en-US" sz="1400" dirty="0"/>
            </a:p>
          </p:txBody>
        </p:sp>
        <p:sp>
          <p:nvSpPr>
            <p:cNvPr id="329" name="TextBox 328">
              <a:extLst>
                <a:ext uri="{FF2B5EF4-FFF2-40B4-BE49-F238E27FC236}">
                  <a16:creationId xmlns:a16="http://schemas.microsoft.com/office/drawing/2014/main" id="{D0B3BE14-EDE1-4A16-9909-32DB5E9CA6B1}"/>
                </a:ext>
              </a:extLst>
            </p:cNvPr>
            <p:cNvSpPr txBox="1"/>
            <p:nvPr/>
          </p:nvSpPr>
          <p:spPr bwMode="auto">
            <a:xfrm>
              <a:off x="4237148" y="5339110"/>
              <a:ext cx="4611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b="0" dirty="0">
                  <a:solidFill>
                    <a:schemeClr val="bg1"/>
                  </a:solidFill>
                  <a:latin typeface="Calibri" panose="020F0502020204030204" pitchFamily="34" charset="0"/>
                </a:rPr>
                <a:t>305</a:t>
              </a:r>
            </a:p>
            <a:p>
              <a:pPr algn="ctr"/>
              <a:r>
                <a:rPr lang="en-US" sz="1400" b="0" dirty="0">
                  <a:solidFill>
                    <a:schemeClr val="bg1"/>
                  </a:solidFill>
                  <a:latin typeface="Calibri" panose="020F0502020204030204" pitchFamily="34" charset="0"/>
                </a:rPr>
                <a:t>263</a:t>
              </a:r>
              <a:endParaRPr lang="en-US" sz="1400" dirty="0"/>
            </a:p>
          </p:txBody>
        </p:sp>
        <p:sp>
          <p:nvSpPr>
            <p:cNvPr id="330" name="TextBox 329">
              <a:extLst>
                <a:ext uri="{FF2B5EF4-FFF2-40B4-BE49-F238E27FC236}">
                  <a16:creationId xmlns:a16="http://schemas.microsoft.com/office/drawing/2014/main" id="{F5AE8C03-9D1D-42CD-B4B8-3B003D2BEAA3}"/>
                </a:ext>
              </a:extLst>
            </p:cNvPr>
            <p:cNvSpPr txBox="1"/>
            <p:nvPr/>
          </p:nvSpPr>
          <p:spPr bwMode="auto">
            <a:xfrm>
              <a:off x="4562586" y="5339110"/>
              <a:ext cx="4611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b="0" dirty="0">
                  <a:solidFill>
                    <a:schemeClr val="bg1"/>
                  </a:solidFill>
                  <a:latin typeface="Calibri" panose="020F0502020204030204" pitchFamily="34" charset="0"/>
                </a:rPr>
                <a:t>269</a:t>
              </a:r>
            </a:p>
            <a:p>
              <a:pPr algn="ctr"/>
              <a:r>
                <a:rPr lang="en-US" sz="1400" b="0" dirty="0">
                  <a:solidFill>
                    <a:schemeClr val="bg1"/>
                  </a:solidFill>
                  <a:latin typeface="Calibri" panose="020F0502020204030204" pitchFamily="34" charset="0"/>
                </a:rPr>
                <a:t>230</a:t>
              </a:r>
              <a:endParaRPr lang="en-US" sz="1400" dirty="0"/>
            </a:p>
          </p:txBody>
        </p:sp>
        <p:sp>
          <p:nvSpPr>
            <p:cNvPr id="331" name="TextBox 330">
              <a:extLst>
                <a:ext uri="{FF2B5EF4-FFF2-40B4-BE49-F238E27FC236}">
                  <a16:creationId xmlns:a16="http://schemas.microsoft.com/office/drawing/2014/main" id="{3A5CAA48-6725-4C39-8CE8-99DD324E2450}"/>
                </a:ext>
              </a:extLst>
            </p:cNvPr>
            <p:cNvSpPr txBox="1"/>
            <p:nvPr/>
          </p:nvSpPr>
          <p:spPr bwMode="auto">
            <a:xfrm>
              <a:off x="4902981" y="5339110"/>
              <a:ext cx="4611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b="0" dirty="0">
                  <a:solidFill>
                    <a:schemeClr val="bg1"/>
                  </a:solidFill>
                  <a:latin typeface="Calibri" panose="020F0502020204030204" pitchFamily="34" charset="0"/>
                </a:rPr>
                <a:t>225</a:t>
              </a:r>
            </a:p>
            <a:p>
              <a:pPr algn="ctr"/>
              <a:r>
                <a:rPr lang="en-US" sz="1400" b="0" dirty="0">
                  <a:solidFill>
                    <a:schemeClr val="bg1"/>
                  </a:solidFill>
                  <a:latin typeface="Calibri" panose="020F0502020204030204" pitchFamily="34" charset="0"/>
                </a:rPr>
                <a:t>182</a:t>
              </a:r>
              <a:endParaRPr lang="en-US" sz="1400" dirty="0"/>
            </a:p>
          </p:txBody>
        </p:sp>
        <p:sp>
          <p:nvSpPr>
            <p:cNvPr id="332" name="TextBox 331">
              <a:extLst>
                <a:ext uri="{FF2B5EF4-FFF2-40B4-BE49-F238E27FC236}">
                  <a16:creationId xmlns:a16="http://schemas.microsoft.com/office/drawing/2014/main" id="{E8975D61-0A9E-4673-A5E9-7F6F43FE4351}"/>
                </a:ext>
              </a:extLst>
            </p:cNvPr>
            <p:cNvSpPr txBox="1"/>
            <p:nvPr/>
          </p:nvSpPr>
          <p:spPr bwMode="auto">
            <a:xfrm>
              <a:off x="5214864" y="5339110"/>
              <a:ext cx="4611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b="0" dirty="0">
                  <a:solidFill>
                    <a:schemeClr val="bg1"/>
                  </a:solidFill>
                  <a:latin typeface="Calibri" panose="020F0502020204030204" pitchFamily="34" charset="0"/>
                </a:rPr>
                <a:t>185</a:t>
              </a:r>
            </a:p>
            <a:p>
              <a:pPr algn="ctr"/>
              <a:r>
                <a:rPr lang="en-US" sz="1400" b="0" dirty="0">
                  <a:solidFill>
                    <a:schemeClr val="bg1"/>
                  </a:solidFill>
                  <a:latin typeface="Calibri" panose="020F0502020204030204" pitchFamily="34" charset="0"/>
                </a:rPr>
                <a:t>146</a:t>
              </a:r>
              <a:endParaRPr lang="en-US" sz="1400" dirty="0"/>
            </a:p>
          </p:txBody>
        </p:sp>
        <p:sp>
          <p:nvSpPr>
            <p:cNvPr id="333" name="TextBox 332">
              <a:extLst>
                <a:ext uri="{FF2B5EF4-FFF2-40B4-BE49-F238E27FC236}">
                  <a16:creationId xmlns:a16="http://schemas.microsoft.com/office/drawing/2014/main" id="{4F8ABAA1-2B65-42FE-812F-45D6143CC188}"/>
                </a:ext>
              </a:extLst>
            </p:cNvPr>
            <p:cNvSpPr txBox="1"/>
            <p:nvPr/>
          </p:nvSpPr>
          <p:spPr bwMode="auto">
            <a:xfrm>
              <a:off x="5534725" y="5339110"/>
              <a:ext cx="4611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b="0" dirty="0">
                  <a:solidFill>
                    <a:schemeClr val="bg1"/>
                  </a:solidFill>
                  <a:latin typeface="Calibri" panose="020F0502020204030204" pitchFamily="34" charset="0"/>
                </a:rPr>
                <a:t>120</a:t>
              </a:r>
            </a:p>
            <a:p>
              <a:pPr algn="ctr"/>
              <a:r>
                <a:rPr lang="en-US" sz="1400" b="0" dirty="0">
                  <a:solidFill>
                    <a:schemeClr val="bg1"/>
                  </a:solidFill>
                  <a:latin typeface="Calibri" panose="020F0502020204030204" pitchFamily="34" charset="0"/>
                </a:rPr>
                <a:t>102</a:t>
              </a:r>
              <a:endParaRPr lang="en-US" sz="1400" dirty="0"/>
            </a:p>
          </p:txBody>
        </p:sp>
        <p:sp>
          <p:nvSpPr>
            <p:cNvPr id="334" name="TextBox 333">
              <a:extLst>
                <a:ext uri="{FF2B5EF4-FFF2-40B4-BE49-F238E27FC236}">
                  <a16:creationId xmlns:a16="http://schemas.microsoft.com/office/drawing/2014/main" id="{E83F11B8-20F6-4A04-8ED6-6BAA69956A29}"/>
                </a:ext>
              </a:extLst>
            </p:cNvPr>
            <p:cNvSpPr txBox="1"/>
            <p:nvPr/>
          </p:nvSpPr>
          <p:spPr bwMode="auto">
            <a:xfrm>
              <a:off x="5853338" y="5339110"/>
              <a:ext cx="4611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b="0" dirty="0">
                  <a:solidFill>
                    <a:schemeClr val="bg1"/>
                  </a:solidFill>
                  <a:latin typeface="Calibri" panose="020F0502020204030204" pitchFamily="34" charset="0"/>
                </a:rPr>
                <a:t>84</a:t>
              </a:r>
            </a:p>
            <a:p>
              <a:pPr algn="ctr"/>
              <a:r>
                <a:rPr lang="en-US" sz="1400" b="0" dirty="0">
                  <a:solidFill>
                    <a:schemeClr val="bg1"/>
                  </a:solidFill>
                  <a:latin typeface="Calibri" panose="020F0502020204030204" pitchFamily="34" charset="0"/>
                </a:rPr>
                <a:t>71</a:t>
              </a:r>
              <a:endParaRPr lang="en-US" sz="1400" dirty="0"/>
            </a:p>
          </p:txBody>
        </p:sp>
        <p:sp>
          <p:nvSpPr>
            <p:cNvPr id="335" name="TextBox 334">
              <a:extLst>
                <a:ext uri="{FF2B5EF4-FFF2-40B4-BE49-F238E27FC236}">
                  <a16:creationId xmlns:a16="http://schemas.microsoft.com/office/drawing/2014/main" id="{48AE68A7-74D9-4501-A337-3F38C47AB82B}"/>
                </a:ext>
              </a:extLst>
            </p:cNvPr>
            <p:cNvSpPr txBox="1"/>
            <p:nvPr/>
          </p:nvSpPr>
          <p:spPr bwMode="auto">
            <a:xfrm>
              <a:off x="6172644" y="5339110"/>
              <a:ext cx="4611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b="0" dirty="0">
                  <a:solidFill>
                    <a:schemeClr val="bg1"/>
                  </a:solidFill>
                  <a:latin typeface="Calibri" panose="020F0502020204030204" pitchFamily="34" charset="0"/>
                </a:rPr>
                <a:t>48</a:t>
              </a:r>
            </a:p>
            <a:p>
              <a:pPr algn="ctr"/>
              <a:r>
                <a:rPr lang="en-US" sz="1400" b="0" dirty="0">
                  <a:solidFill>
                    <a:schemeClr val="bg1"/>
                  </a:solidFill>
                  <a:latin typeface="Calibri" panose="020F0502020204030204" pitchFamily="34" charset="0"/>
                </a:rPr>
                <a:t>35</a:t>
              </a:r>
              <a:endParaRPr lang="en-US" sz="1400" dirty="0"/>
            </a:p>
          </p:txBody>
        </p:sp>
        <p:sp>
          <p:nvSpPr>
            <p:cNvPr id="336" name="TextBox 335">
              <a:extLst>
                <a:ext uri="{FF2B5EF4-FFF2-40B4-BE49-F238E27FC236}">
                  <a16:creationId xmlns:a16="http://schemas.microsoft.com/office/drawing/2014/main" id="{E0AFC054-DE3A-47F6-85E3-183CC75DBA6E}"/>
                </a:ext>
              </a:extLst>
            </p:cNvPr>
            <p:cNvSpPr txBox="1"/>
            <p:nvPr/>
          </p:nvSpPr>
          <p:spPr bwMode="auto">
            <a:xfrm>
              <a:off x="6490735" y="5339110"/>
              <a:ext cx="4611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b="0" dirty="0">
                  <a:solidFill>
                    <a:schemeClr val="bg1"/>
                  </a:solidFill>
                  <a:latin typeface="Calibri" panose="020F0502020204030204" pitchFamily="34" charset="0"/>
                </a:rPr>
                <a:t>34</a:t>
              </a:r>
            </a:p>
            <a:p>
              <a:pPr algn="ctr"/>
              <a:r>
                <a:rPr lang="en-US" sz="1400" b="0" dirty="0">
                  <a:solidFill>
                    <a:schemeClr val="bg1"/>
                  </a:solidFill>
                  <a:latin typeface="Calibri" panose="020F0502020204030204" pitchFamily="34" charset="0"/>
                </a:rPr>
                <a:t>22</a:t>
              </a:r>
              <a:endParaRPr lang="en-US" sz="1400" dirty="0"/>
            </a:p>
          </p:txBody>
        </p:sp>
        <p:sp>
          <p:nvSpPr>
            <p:cNvPr id="337" name="TextBox 336">
              <a:extLst>
                <a:ext uri="{FF2B5EF4-FFF2-40B4-BE49-F238E27FC236}">
                  <a16:creationId xmlns:a16="http://schemas.microsoft.com/office/drawing/2014/main" id="{80C56E34-526E-4647-B252-7F43612D8F99}"/>
                </a:ext>
              </a:extLst>
            </p:cNvPr>
            <p:cNvSpPr txBox="1"/>
            <p:nvPr/>
          </p:nvSpPr>
          <p:spPr bwMode="auto">
            <a:xfrm>
              <a:off x="6816818" y="5339110"/>
              <a:ext cx="4611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b="0" dirty="0">
                  <a:solidFill>
                    <a:schemeClr val="bg1"/>
                  </a:solidFill>
                  <a:latin typeface="Calibri" panose="020F0502020204030204" pitchFamily="34" charset="0"/>
                </a:rPr>
                <a:t>16</a:t>
              </a:r>
            </a:p>
            <a:p>
              <a:pPr algn="ctr"/>
              <a:r>
                <a:rPr lang="en-US" sz="1400" b="0" dirty="0">
                  <a:solidFill>
                    <a:schemeClr val="bg1"/>
                  </a:solidFill>
                  <a:latin typeface="Calibri" panose="020F0502020204030204" pitchFamily="34" charset="0"/>
                </a:rPr>
                <a:t>10</a:t>
              </a:r>
              <a:endParaRPr lang="en-US" sz="1400" dirty="0"/>
            </a:p>
          </p:txBody>
        </p:sp>
        <p:sp>
          <p:nvSpPr>
            <p:cNvPr id="338" name="TextBox 337">
              <a:extLst>
                <a:ext uri="{FF2B5EF4-FFF2-40B4-BE49-F238E27FC236}">
                  <a16:creationId xmlns:a16="http://schemas.microsoft.com/office/drawing/2014/main" id="{C83DCB91-8E28-4968-9A7C-B3BDEA25E5B4}"/>
                </a:ext>
              </a:extLst>
            </p:cNvPr>
            <p:cNvSpPr txBox="1"/>
            <p:nvPr/>
          </p:nvSpPr>
          <p:spPr bwMode="auto">
            <a:xfrm>
              <a:off x="7135852" y="5339110"/>
              <a:ext cx="4611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b="0" dirty="0">
                  <a:solidFill>
                    <a:schemeClr val="bg1"/>
                  </a:solidFill>
                  <a:latin typeface="Calibri" panose="020F0502020204030204" pitchFamily="34" charset="0"/>
                </a:rPr>
                <a:t>11</a:t>
              </a:r>
            </a:p>
            <a:p>
              <a:pPr algn="ctr"/>
              <a:r>
                <a:rPr lang="en-US" sz="1400" b="0" dirty="0">
                  <a:solidFill>
                    <a:schemeClr val="bg1"/>
                  </a:solidFill>
                  <a:latin typeface="Calibri" panose="020F0502020204030204" pitchFamily="34" charset="0"/>
                </a:rPr>
                <a:t>8</a:t>
              </a:r>
              <a:endParaRPr lang="en-US" sz="1400" dirty="0"/>
            </a:p>
          </p:txBody>
        </p:sp>
        <p:sp>
          <p:nvSpPr>
            <p:cNvPr id="339" name="TextBox 338">
              <a:extLst>
                <a:ext uri="{FF2B5EF4-FFF2-40B4-BE49-F238E27FC236}">
                  <a16:creationId xmlns:a16="http://schemas.microsoft.com/office/drawing/2014/main" id="{373920C9-F6B5-43E8-86EB-CE035FF6C1F7}"/>
                </a:ext>
              </a:extLst>
            </p:cNvPr>
            <p:cNvSpPr txBox="1"/>
            <p:nvPr/>
          </p:nvSpPr>
          <p:spPr bwMode="auto">
            <a:xfrm>
              <a:off x="7461569" y="5339110"/>
              <a:ext cx="4611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b="0" dirty="0">
                  <a:solidFill>
                    <a:schemeClr val="bg1"/>
                  </a:solidFill>
                  <a:latin typeface="Calibri" panose="020F0502020204030204" pitchFamily="34" charset="0"/>
                </a:rPr>
                <a:t>5</a:t>
              </a:r>
            </a:p>
            <a:p>
              <a:pPr algn="ctr"/>
              <a:r>
                <a:rPr lang="en-US" sz="1400" b="0" dirty="0">
                  <a:solidFill>
                    <a:schemeClr val="bg1"/>
                  </a:solidFill>
                  <a:latin typeface="Calibri" panose="020F0502020204030204" pitchFamily="34" charset="0"/>
                </a:rPr>
                <a:t>4</a:t>
              </a:r>
              <a:endParaRPr lang="en-US" sz="1400" dirty="0"/>
            </a:p>
          </p:txBody>
        </p:sp>
        <p:sp>
          <p:nvSpPr>
            <p:cNvPr id="340" name="TextBox 339">
              <a:extLst>
                <a:ext uri="{FF2B5EF4-FFF2-40B4-BE49-F238E27FC236}">
                  <a16:creationId xmlns:a16="http://schemas.microsoft.com/office/drawing/2014/main" id="{218F36E3-94D3-475F-AFB1-08ABE3610BD4}"/>
                </a:ext>
              </a:extLst>
            </p:cNvPr>
            <p:cNvSpPr txBox="1"/>
            <p:nvPr/>
          </p:nvSpPr>
          <p:spPr bwMode="auto">
            <a:xfrm>
              <a:off x="7793297" y="5339110"/>
              <a:ext cx="4611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b="0" dirty="0">
                  <a:solidFill>
                    <a:schemeClr val="bg1"/>
                  </a:solidFill>
                  <a:latin typeface="Calibri" panose="020F0502020204030204" pitchFamily="34" charset="0"/>
                </a:rPr>
                <a:t>3</a:t>
              </a:r>
            </a:p>
            <a:p>
              <a:pPr algn="ctr"/>
              <a:r>
                <a:rPr lang="en-US" sz="1400" b="0" dirty="0">
                  <a:solidFill>
                    <a:schemeClr val="bg1"/>
                  </a:solidFill>
                  <a:latin typeface="Calibri" panose="020F0502020204030204" pitchFamily="34" charset="0"/>
                </a:rPr>
                <a:t>3</a:t>
              </a:r>
              <a:endParaRPr lang="en-US" sz="1400" dirty="0"/>
            </a:p>
          </p:txBody>
        </p:sp>
      </p:grpSp>
    </p:spTree>
    <p:extLst>
      <p:ext uri="{BB962C8B-B14F-4D97-AF65-F5344CB8AC3E}">
        <p14:creationId xmlns:p14="http://schemas.microsoft.com/office/powerpoint/2010/main" val="25630902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8F232EE3-7630-4308-9742-3EFF27568DA6}"/>
              </a:ext>
            </a:extLst>
          </p:cNvPr>
          <p:cNvGraphicFramePr>
            <a:graphicFrameLocks noGrp="1"/>
          </p:cNvGraphicFramePr>
          <p:nvPr>
            <p:extLst>
              <p:ext uri="{D42A27DB-BD31-4B8C-83A1-F6EECF244321}">
                <p14:modId xmlns:p14="http://schemas.microsoft.com/office/powerpoint/2010/main" val="2903929381"/>
              </p:ext>
            </p:extLst>
          </p:nvPr>
        </p:nvGraphicFramePr>
        <p:xfrm>
          <a:off x="6290493" y="1508760"/>
          <a:ext cx="5470614" cy="4300263"/>
        </p:xfrm>
        <a:graphic>
          <a:graphicData uri="http://schemas.openxmlformats.org/drawingml/2006/table">
            <a:tbl>
              <a:tblPr firstRow="1" bandRow="1">
                <a:tableStyleId>{5940675A-B579-460E-94D1-54222C63F5DA}</a:tableStyleId>
              </a:tblPr>
              <a:tblGrid>
                <a:gridCol w="2074150">
                  <a:extLst>
                    <a:ext uri="{9D8B030D-6E8A-4147-A177-3AD203B41FA5}">
                      <a16:colId xmlns:a16="http://schemas.microsoft.com/office/drawing/2014/main" val="324329839"/>
                    </a:ext>
                  </a:extLst>
                </a:gridCol>
                <a:gridCol w="804161">
                  <a:extLst>
                    <a:ext uri="{9D8B030D-6E8A-4147-A177-3AD203B41FA5}">
                      <a16:colId xmlns:a16="http://schemas.microsoft.com/office/drawing/2014/main" val="922684603"/>
                    </a:ext>
                  </a:extLst>
                </a:gridCol>
                <a:gridCol w="1510620">
                  <a:extLst>
                    <a:ext uri="{9D8B030D-6E8A-4147-A177-3AD203B41FA5}">
                      <a16:colId xmlns:a16="http://schemas.microsoft.com/office/drawing/2014/main" val="3015568688"/>
                    </a:ext>
                  </a:extLst>
                </a:gridCol>
                <a:gridCol w="1081683">
                  <a:extLst>
                    <a:ext uri="{9D8B030D-6E8A-4147-A177-3AD203B41FA5}">
                      <a16:colId xmlns:a16="http://schemas.microsoft.com/office/drawing/2014/main" val="2427774495"/>
                    </a:ext>
                  </a:extLst>
                </a:gridCol>
              </a:tblGrid>
              <a:tr h="304760">
                <a:tc>
                  <a:txBody>
                    <a:bodyPr/>
                    <a:lstStyle/>
                    <a:p>
                      <a:pPr>
                        <a:lnSpc>
                          <a:spcPct val="90000"/>
                        </a:lnSpc>
                        <a:spcAft>
                          <a:spcPts val="600"/>
                        </a:spcAft>
                      </a:pPr>
                      <a:r>
                        <a:rPr lang="en-US" sz="1400" b="1" u="none" dirty="0">
                          <a:solidFill>
                            <a:schemeClr val="bg1"/>
                          </a:solidFill>
                          <a:latin typeface="Calibri" panose="020F0502020204030204" pitchFamily="34" charset="0"/>
                          <a:cs typeface="Calibri" panose="020F0502020204030204" pitchFamily="34" charset="0"/>
                        </a:rPr>
                        <a:t>Subgroup</a:t>
                      </a: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90000"/>
                        </a:lnSpc>
                        <a:spcAft>
                          <a:spcPts val="600"/>
                        </a:spcAft>
                      </a:pPr>
                      <a:r>
                        <a:rPr lang="en-US" sz="1400" b="1" u="none" dirty="0">
                          <a:solidFill>
                            <a:schemeClr val="bg1"/>
                          </a:solidFill>
                          <a:latin typeface="Calibri" panose="020F0502020204030204" pitchFamily="34" charset="0"/>
                          <a:cs typeface="Calibri" panose="020F0502020204030204" pitchFamily="34" charset="0"/>
                        </a:rPr>
                        <a:t>N</a:t>
                      </a:r>
                      <a:endParaRPr lang="en-US" sz="1400" b="1" u="none" baseline="30000" dirty="0">
                        <a:solidFill>
                          <a:schemeClr val="bg1"/>
                        </a:solidFill>
                        <a:latin typeface="Calibri" panose="020F0502020204030204" pitchFamily="34" charset="0"/>
                        <a:cs typeface="Calibri" panose="020F0502020204030204" pitchFamily="34" charset="0"/>
                      </a:endParaRP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90000"/>
                        </a:lnSpc>
                        <a:spcAft>
                          <a:spcPts val="600"/>
                        </a:spcAft>
                      </a:pPr>
                      <a:endParaRPr lang="en-US" sz="1200" b="1" u="none" dirty="0">
                        <a:solidFill>
                          <a:schemeClr val="bg1"/>
                        </a:solidFill>
                        <a:latin typeface="Calibri" panose="020F0502020204030204" pitchFamily="34" charset="0"/>
                        <a:cs typeface="Calibri" panose="020F0502020204030204" pitchFamily="34" charset="0"/>
                      </a:endParaRP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90000"/>
                        </a:lnSpc>
                        <a:spcAft>
                          <a:spcPts val="600"/>
                        </a:spcAft>
                      </a:pPr>
                      <a:r>
                        <a:rPr lang="en-US" sz="1200" b="1" u="none" dirty="0">
                          <a:solidFill>
                            <a:schemeClr val="bg1"/>
                          </a:solidFill>
                          <a:latin typeface="Calibri" panose="020F0502020204030204" pitchFamily="34" charset="0"/>
                          <a:cs typeface="Calibri" panose="020F0502020204030204" pitchFamily="34" charset="0"/>
                        </a:rPr>
                        <a:t>HR (95% CI)</a:t>
                      </a:r>
                      <a:endParaRPr lang="en-US" sz="1200" b="1" u="none" baseline="30000" dirty="0">
                        <a:solidFill>
                          <a:schemeClr val="bg1"/>
                        </a:solidFill>
                        <a:latin typeface="Calibri" panose="020F0502020204030204" pitchFamily="34" charset="0"/>
                        <a:cs typeface="Calibri" panose="020F0502020204030204" pitchFamily="34" charset="0"/>
                      </a:endParaRP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21633628"/>
                  </a:ext>
                </a:extLst>
              </a:tr>
              <a:tr h="191999">
                <a:tc>
                  <a:txBody>
                    <a:bodyPr/>
                    <a:lstStyle/>
                    <a:p>
                      <a:pPr marL="0" indent="0">
                        <a:lnSpc>
                          <a:spcPct val="100000"/>
                        </a:lnSpc>
                        <a:spcAft>
                          <a:spcPts val="0"/>
                        </a:spcAft>
                      </a:pPr>
                      <a:r>
                        <a:rPr lang="en-US" sz="1200" b="1" dirty="0">
                          <a:solidFill>
                            <a:schemeClr val="bg1"/>
                          </a:solidFill>
                          <a:latin typeface="Calibri" panose="020F0502020204030204" pitchFamily="34" charset="0"/>
                          <a:cs typeface="Calibri" panose="020F0502020204030204" pitchFamily="34" charset="0"/>
                        </a:rPr>
                        <a:t>All patients</a:t>
                      </a:r>
                    </a:p>
                  </a:txBody>
                  <a:tcPr marL="25714"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90000"/>
                        </a:lnSpc>
                        <a:spcAft>
                          <a:spcPts val="600"/>
                        </a:spcAft>
                      </a:pPr>
                      <a:r>
                        <a:rPr lang="en-US" sz="1200" b="0" dirty="0">
                          <a:solidFill>
                            <a:schemeClr val="bg1"/>
                          </a:solidFill>
                          <a:latin typeface="Calibri" panose="020F0502020204030204" pitchFamily="34" charset="0"/>
                          <a:cs typeface="Calibri" panose="020F0502020204030204" pitchFamily="34" charset="0"/>
                        </a:rPr>
                        <a:t>882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90000"/>
                        </a:lnSpc>
                        <a:spcAft>
                          <a:spcPts val="600"/>
                        </a:spcAft>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sz="1200" dirty="0">
                          <a:solidFill>
                            <a:schemeClr val="bg1"/>
                          </a:solidFill>
                          <a:latin typeface="Calibri" panose="020F0502020204030204" pitchFamily="34" charset="0"/>
                          <a:cs typeface="Calibri" panose="020F0502020204030204" pitchFamily="34" charset="0"/>
                        </a:rPr>
                        <a:t>0.79 (0.64-0.96)</a:t>
                      </a:r>
                      <a:endParaRPr lang="en-US" sz="120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07813633"/>
                  </a:ext>
                </a:extLst>
              </a:tr>
              <a:tr h="914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latin typeface="Calibri" panose="020F0502020204030204" pitchFamily="34" charset="0"/>
                          <a:cs typeface="Calibri" panose="020F0502020204030204" pitchFamily="34" charset="0"/>
                        </a:rPr>
                        <a:t>Stage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u="non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28079526"/>
                  </a:ext>
                </a:extLst>
              </a:tr>
              <a:tr h="91440">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IIA</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295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0.68 (0.46-1.00)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37360884"/>
                  </a:ext>
                </a:extLst>
              </a:tr>
              <a:tr h="91440">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IIB</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174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0.88 (0.54-1.42)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99467079"/>
                  </a:ext>
                </a:extLst>
              </a:tr>
              <a:tr h="91440">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IIIA</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413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0.81 (0.61-1.06)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69707657"/>
                  </a:ext>
                </a:extLst>
              </a:tr>
              <a:tr h="1919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strike="noStrike" dirty="0">
                          <a:solidFill>
                            <a:schemeClr val="bg1"/>
                          </a:solidFill>
                          <a:latin typeface="Calibri" panose="020F0502020204030204" pitchFamily="34" charset="0"/>
                          <a:cs typeface="Calibri" panose="020F0502020204030204" pitchFamily="34" charset="0"/>
                        </a:rPr>
                        <a:t>Regional lymph node stage (pN)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u="none"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36212928"/>
                  </a:ext>
                </a:extLst>
              </a:tr>
              <a:tr h="191999">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strike="noStrike" dirty="0">
                          <a:solidFill>
                            <a:schemeClr val="bg1"/>
                          </a:solidFill>
                          <a:latin typeface="Calibri" panose="020F0502020204030204" pitchFamily="34" charset="0"/>
                          <a:cs typeface="Calibri" panose="020F0502020204030204" pitchFamily="34" charset="0"/>
                        </a:rPr>
                        <a:t>N0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strike="noStrike" dirty="0">
                          <a:solidFill>
                            <a:schemeClr val="bg1"/>
                          </a:solidFill>
                          <a:latin typeface="Calibri" panose="020F0502020204030204" pitchFamily="34" charset="0"/>
                          <a:cs typeface="Calibri" panose="020F0502020204030204" pitchFamily="34" charset="0"/>
                        </a:rPr>
                        <a:t>229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strike="noStrike" dirty="0">
                          <a:solidFill>
                            <a:schemeClr val="bg1"/>
                          </a:solidFill>
                          <a:latin typeface="Calibri" panose="020F0502020204030204" pitchFamily="34" charset="0"/>
                          <a:cs typeface="Calibri" panose="020F0502020204030204" pitchFamily="34" charset="0"/>
                        </a:rPr>
                        <a:t>0.88 (0.57-1.35)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41000808"/>
                  </a:ext>
                </a:extLst>
              </a:tr>
              <a:tr h="191999">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strike="noStrike" dirty="0">
                          <a:solidFill>
                            <a:schemeClr val="bg1"/>
                          </a:solidFill>
                          <a:latin typeface="Calibri" panose="020F0502020204030204" pitchFamily="34" charset="0"/>
                          <a:cs typeface="Calibri" panose="020F0502020204030204" pitchFamily="34" charset="0"/>
                        </a:rPr>
                        <a:t>N1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strike="noStrike" dirty="0">
                          <a:solidFill>
                            <a:schemeClr val="bg1"/>
                          </a:solidFill>
                          <a:latin typeface="Calibri" panose="020F0502020204030204" pitchFamily="34" charset="0"/>
                          <a:cs typeface="Calibri" panose="020F0502020204030204" pitchFamily="34" charset="0"/>
                        </a:rPr>
                        <a:t>348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strike="noStrike" dirty="0">
                          <a:solidFill>
                            <a:schemeClr val="bg1"/>
                          </a:solidFill>
                          <a:latin typeface="Calibri" panose="020F0502020204030204" pitchFamily="34" charset="0"/>
                          <a:cs typeface="Calibri" panose="020F0502020204030204" pitchFamily="34" charset="0"/>
                        </a:rPr>
                        <a:t>0.67 (0.47-0.95)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79497528"/>
                  </a:ext>
                </a:extLst>
              </a:tr>
              <a:tr h="191999">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strike="noStrike" kern="1200" dirty="0">
                          <a:solidFill>
                            <a:schemeClr val="bg1"/>
                          </a:solidFill>
                          <a:latin typeface="Calibri" panose="020F0502020204030204" pitchFamily="34" charset="0"/>
                          <a:ea typeface="+mn-ea"/>
                          <a:cs typeface="Calibri" panose="020F0502020204030204" pitchFamily="34" charset="0"/>
                        </a:rPr>
                        <a:t>N2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strike="noStrike" dirty="0">
                          <a:solidFill>
                            <a:schemeClr val="bg1"/>
                          </a:solidFill>
                          <a:latin typeface="Calibri" panose="020F0502020204030204" pitchFamily="34" charset="0"/>
                          <a:cs typeface="Calibri" panose="020F0502020204030204" pitchFamily="34" charset="0"/>
                        </a:rPr>
                        <a:t>305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strike="noStrike" dirty="0">
                          <a:solidFill>
                            <a:schemeClr val="bg1"/>
                          </a:solidFill>
                          <a:latin typeface="Calibri" panose="020F0502020204030204" pitchFamily="34" charset="0"/>
                          <a:cs typeface="Calibri" panose="020F0502020204030204" pitchFamily="34" charset="0"/>
                        </a:rPr>
                        <a:t>0.83 (0.61-1.13)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7620227"/>
                  </a:ext>
                </a:extLst>
              </a:tr>
              <a:tr h="1919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strike="noStrike" kern="1200" dirty="0">
                          <a:solidFill>
                            <a:schemeClr val="bg1"/>
                          </a:solidFill>
                          <a:latin typeface="Calibri" panose="020F0502020204030204" pitchFamily="34" charset="0"/>
                          <a:ea typeface="+mn-ea"/>
                          <a:cs typeface="Calibri" panose="020F0502020204030204" pitchFamily="34" charset="0"/>
                        </a:rPr>
                        <a:t>SP263 PD-L1 status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u="none"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88575005"/>
                  </a:ext>
                </a:extLst>
              </a:tr>
              <a:tr h="191999">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strike="noStrike" kern="1200" dirty="0">
                          <a:solidFill>
                            <a:schemeClr val="bg1"/>
                          </a:solidFill>
                          <a:latin typeface="Calibri" panose="020F0502020204030204" pitchFamily="34" charset="0"/>
                          <a:ea typeface="+mn-ea"/>
                          <a:cs typeface="Calibri" panose="020F0502020204030204" pitchFamily="34" charset="0"/>
                        </a:rPr>
                        <a:t>TC ≥50%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strike="noStrike" dirty="0">
                          <a:solidFill>
                            <a:schemeClr val="bg1"/>
                          </a:solidFill>
                          <a:latin typeface="Calibri" panose="020F0502020204030204" pitchFamily="34" charset="0"/>
                          <a:cs typeface="Calibri" panose="020F0502020204030204" pitchFamily="34" charset="0"/>
                        </a:rPr>
                        <a:t>229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strike="noStrike" dirty="0">
                          <a:solidFill>
                            <a:schemeClr val="bg1"/>
                          </a:solidFill>
                          <a:latin typeface="Calibri" panose="020F0502020204030204" pitchFamily="34" charset="0"/>
                          <a:cs typeface="Calibri" panose="020F0502020204030204" pitchFamily="34" charset="0"/>
                        </a:rPr>
                        <a:t>0.43 (0.27-0.68)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78088353"/>
                  </a:ext>
                </a:extLst>
              </a:tr>
              <a:tr h="191999">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strike="noStrike" kern="1200" dirty="0">
                          <a:solidFill>
                            <a:schemeClr val="bg1"/>
                          </a:solidFill>
                          <a:latin typeface="Calibri" panose="020F0502020204030204" pitchFamily="34" charset="0"/>
                          <a:ea typeface="+mn-ea"/>
                          <a:cs typeface="Calibri" panose="020F0502020204030204" pitchFamily="34" charset="0"/>
                        </a:rPr>
                        <a:t>TC ≥1%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strike="noStrike" dirty="0">
                          <a:solidFill>
                            <a:schemeClr val="bg1"/>
                          </a:solidFill>
                          <a:latin typeface="Calibri" panose="020F0502020204030204" pitchFamily="34" charset="0"/>
                          <a:cs typeface="Calibri" panose="020F0502020204030204" pitchFamily="34" charset="0"/>
                        </a:rPr>
                        <a:t>476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strike="noStrike" dirty="0">
                          <a:solidFill>
                            <a:schemeClr val="bg1"/>
                          </a:solidFill>
                          <a:latin typeface="Calibri" panose="020F0502020204030204" pitchFamily="34" charset="0"/>
                          <a:cs typeface="Calibri" panose="020F0502020204030204" pitchFamily="34" charset="0"/>
                        </a:rPr>
                        <a:t>0.66 (0.49-0.87)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50843585"/>
                  </a:ext>
                </a:extLst>
              </a:tr>
              <a:tr h="191999">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strike="noStrike" kern="1200" dirty="0">
                          <a:solidFill>
                            <a:schemeClr val="bg1"/>
                          </a:solidFill>
                          <a:latin typeface="Calibri" panose="020F0502020204030204" pitchFamily="34" charset="0"/>
                          <a:ea typeface="+mn-ea"/>
                          <a:cs typeface="Calibri" panose="020F0502020204030204" pitchFamily="34" charset="0"/>
                        </a:rPr>
                        <a:t>TC &lt;1%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strike="noStrike" dirty="0">
                          <a:solidFill>
                            <a:schemeClr val="bg1"/>
                          </a:solidFill>
                          <a:latin typeface="Calibri" panose="020F0502020204030204" pitchFamily="34" charset="0"/>
                          <a:cs typeface="Calibri" panose="020F0502020204030204" pitchFamily="34" charset="0"/>
                        </a:rPr>
                        <a:t>383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strike="noStrike" dirty="0">
                          <a:solidFill>
                            <a:schemeClr val="bg1"/>
                          </a:solidFill>
                          <a:latin typeface="Calibri" panose="020F0502020204030204" pitchFamily="34" charset="0"/>
                          <a:cs typeface="Calibri" panose="020F0502020204030204" pitchFamily="34" charset="0"/>
                        </a:rPr>
                        <a:t>0.97 (0.72-1.31)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43849200"/>
                  </a:ext>
                </a:extLst>
              </a:tr>
              <a:tr h="1919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dirty="0">
                          <a:solidFill>
                            <a:schemeClr val="bg1"/>
                          </a:solidFill>
                          <a:latin typeface="Calibri" panose="020F0502020204030204" pitchFamily="34" charset="0"/>
                          <a:cs typeface="Calibri" panose="020F0502020204030204" pitchFamily="34" charset="0"/>
                        </a:rPr>
                        <a:t>EGFR</a:t>
                      </a:r>
                      <a:r>
                        <a:rPr lang="en-US" sz="1200" b="1" dirty="0">
                          <a:solidFill>
                            <a:schemeClr val="bg1"/>
                          </a:solidFill>
                          <a:latin typeface="Calibri" panose="020F0502020204030204" pitchFamily="34" charset="0"/>
                          <a:cs typeface="Calibri" panose="020F0502020204030204" pitchFamily="34" charset="0"/>
                        </a:rPr>
                        <a:t> mutation status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u="non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2342321"/>
                  </a:ext>
                </a:extLst>
              </a:tr>
              <a:tr h="191999">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Yes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109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0.99 (0.60-1.62)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11315946"/>
                  </a:ext>
                </a:extLst>
              </a:tr>
              <a:tr h="191999">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No</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463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0.79 (0.59-1.05)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78480093"/>
                  </a:ext>
                </a:extLst>
              </a:tr>
              <a:tr h="191999">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Unknown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310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0.70 (0.49-1.01)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48056027"/>
                  </a:ext>
                </a:extLst>
              </a:tr>
              <a:tr h="191999">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1200" b="1" i="1" dirty="0">
                          <a:solidFill>
                            <a:schemeClr val="bg1"/>
                          </a:solidFill>
                          <a:latin typeface="Calibri" panose="020F0502020204030204" pitchFamily="34" charset="0"/>
                          <a:cs typeface="Calibri" panose="020F0502020204030204" pitchFamily="34" charset="0"/>
                        </a:rPr>
                        <a:t>ALK </a:t>
                      </a:r>
                      <a:r>
                        <a:rPr lang="en-US" sz="1200" b="1" dirty="0">
                          <a:solidFill>
                            <a:schemeClr val="bg1"/>
                          </a:solidFill>
                          <a:latin typeface="Calibri" panose="020F0502020204030204" pitchFamily="34" charset="0"/>
                          <a:cs typeface="Calibri" panose="020F0502020204030204" pitchFamily="34" charset="0"/>
                        </a:rPr>
                        <a:t>rearrangement status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u="non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99088269"/>
                  </a:ext>
                </a:extLst>
              </a:tr>
              <a:tr h="191999">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Yes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31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1.04 (0.38-2.90)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18918304"/>
                  </a:ext>
                </a:extLst>
              </a:tr>
              <a:tr h="191999">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No</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507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0.85 (0.66-1.10)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37938576"/>
                  </a:ext>
                </a:extLst>
              </a:tr>
              <a:tr h="191999">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Unknown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344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0.66 (0.46-0.93)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70365257"/>
                  </a:ext>
                </a:extLst>
              </a:tr>
            </a:tbl>
          </a:graphicData>
        </a:graphic>
      </p:graphicFrame>
      <p:sp>
        <p:nvSpPr>
          <p:cNvPr id="2" name="Title 1">
            <a:extLst>
              <a:ext uri="{FF2B5EF4-FFF2-40B4-BE49-F238E27FC236}">
                <a16:creationId xmlns:a16="http://schemas.microsoft.com/office/drawing/2014/main" id="{1AA0C5A5-7449-456A-9D87-A3C4BC047922}"/>
              </a:ext>
            </a:extLst>
          </p:cNvPr>
          <p:cNvSpPr>
            <a:spLocks noGrp="1"/>
          </p:cNvSpPr>
          <p:nvPr>
            <p:ph type="title"/>
          </p:nvPr>
        </p:nvSpPr>
        <p:spPr/>
        <p:txBody>
          <a:bodyPr/>
          <a:lstStyle/>
          <a:p>
            <a:r>
              <a:rPr lang="en-US" kern="0" dirty="0"/>
              <a:t>IMpower010: DFS in All Randomized Stage II-IIIA NSCLC Across Key Subgroups</a:t>
            </a:r>
            <a:endParaRPr lang="en-US" dirty="0"/>
          </a:p>
        </p:txBody>
      </p:sp>
      <p:sp>
        <p:nvSpPr>
          <p:cNvPr id="6" name="Slide Number Placeholder 1">
            <a:extLst>
              <a:ext uri="{FF2B5EF4-FFF2-40B4-BE49-F238E27FC236}">
                <a16:creationId xmlns:a16="http://schemas.microsoft.com/office/drawing/2014/main" id="{C5570061-18D1-4760-9AD1-C8281B24140A}"/>
              </a:ext>
            </a:extLst>
          </p:cNvPr>
          <p:cNvSpPr>
            <a:spLocks noGrp="1"/>
          </p:cNvSpPr>
          <p:nvPr>
            <p:ph type="sldNum" sz="quarter" idx="4294967295"/>
          </p:nvPr>
        </p:nvSpPr>
        <p:spPr>
          <a:xfrm>
            <a:off x="9448800" y="6213475"/>
            <a:ext cx="2743200" cy="365125"/>
          </a:xfrm>
        </p:spPr>
        <p:txBody>
          <a:bodyPr/>
          <a:lstStyle/>
          <a:p>
            <a:fld id="{2FFBAD49-1F68-914B-9DFB-5D552C1A2BEB}" type="slidenum">
              <a:rPr lang="en-US" smtClean="0"/>
              <a:pPr/>
              <a:t>27</a:t>
            </a:fld>
            <a:endParaRPr lang="en-US" dirty="0"/>
          </a:p>
        </p:txBody>
      </p:sp>
      <p:graphicFrame>
        <p:nvGraphicFramePr>
          <p:cNvPr id="7" name="Table 6">
            <a:extLst>
              <a:ext uri="{FF2B5EF4-FFF2-40B4-BE49-F238E27FC236}">
                <a16:creationId xmlns:a16="http://schemas.microsoft.com/office/drawing/2014/main" id="{0E4B1E15-9BBB-4C3D-BE6D-CB44167F0058}"/>
              </a:ext>
            </a:extLst>
          </p:cNvPr>
          <p:cNvGraphicFramePr>
            <a:graphicFrameLocks noGrp="1"/>
          </p:cNvGraphicFramePr>
          <p:nvPr/>
        </p:nvGraphicFramePr>
        <p:xfrm>
          <a:off x="740403" y="1523372"/>
          <a:ext cx="4895273" cy="4147738"/>
        </p:xfrm>
        <a:graphic>
          <a:graphicData uri="http://schemas.openxmlformats.org/drawingml/2006/table">
            <a:tbl>
              <a:tblPr firstRow="1" bandRow="1">
                <a:tableStyleId>{5940675A-B579-460E-94D1-54222C63F5DA}</a:tableStyleId>
              </a:tblPr>
              <a:tblGrid>
                <a:gridCol w="1624840">
                  <a:extLst>
                    <a:ext uri="{9D8B030D-6E8A-4147-A177-3AD203B41FA5}">
                      <a16:colId xmlns:a16="http://schemas.microsoft.com/office/drawing/2014/main" val="324329839"/>
                    </a:ext>
                  </a:extLst>
                </a:gridCol>
                <a:gridCol w="384530">
                  <a:extLst>
                    <a:ext uri="{9D8B030D-6E8A-4147-A177-3AD203B41FA5}">
                      <a16:colId xmlns:a16="http://schemas.microsoft.com/office/drawing/2014/main" val="922684603"/>
                    </a:ext>
                  </a:extLst>
                </a:gridCol>
                <a:gridCol w="1537549">
                  <a:extLst>
                    <a:ext uri="{9D8B030D-6E8A-4147-A177-3AD203B41FA5}">
                      <a16:colId xmlns:a16="http://schemas.microsoft.com/office/drawing/2014/main" val="3015568688"/>
                    </a:ext>
                  </a:extLst>
                </a:gridCol>
                <a:gridCol w="1348354">
                  <a:extLst>
                    <a:ext uri="{9D8B030D-6E8A-4147-A177-3AD203B41FA5}">
                      <a16:colId xmlns:a16="http://schemas.microsoft.com/office/drawing/2014/main" val="2427774495"/>
                    </a:ext>
                  </a:extLst>
                </a:gridCol>
              </a:tblGrid>
              <a:tr h="305778">
                <a:tc>
                  <a:txBody>
                    <a:bodyPr/>
                    <a:lstStyle/>
                    <a:p>
                      <a:pPr>
                        <a:lnSpc>
                          <a:spcPct val="90000"/>
                        </a:lnSpc>
                        <a:spcAft>
                          <a:spcPts val="600"/>
                        </a:spcAft>
                      </a:pPr>
                      <a:r>
                        <a:rPr lang="en-US" sz="1400" b="1" u="none" dirty="0">
                          <a:solidFill>
                            <a:schemeClr val="bg1"/>
                          </a:solidFill>
                          <a:latin typeface="Calibri" panose="020F0502020204030204" pitchFamily="34" charset="0"/>
                          <a:cs typeface="Calibri" panose="020F0502020204030204" pitchFamily="34" charset="0"/>
                        </a:rPr>
                        <a:t>Subgroup</a:t>
                      </a: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90000"/>
                        </a:lnSpc>
                        <a:spcAft>
                          <a:spcPts val="600"/>
                        </a:spcAft>
                      </a:pPr>
                      <a:r>
                        <a:rPr lang="en-US" sz="1400" b="1" u="none" dirty="0">
                          <a:solidFill>
                            <a:schemeClr val="bg1"/>
                          </a:solidFill>
                          <a:latin typeface="Calibri" panose="020F0502020204030204" pitchFamily="34" charset="0"/>
                          <a:cs typeface="Calibri" panose="020F0502020204030204" pitchFamily="34" charset="0"/>
                        </a:rPr>
                        <a:t>N</a:t>
                      </a:r>
                      <a:endParaRPr lang="en-US" sz="1400" b="1" u="none" baseline="30000" dirty="0">
                        <a:solidFill>
                          <a:schemeClr val="bg1"/>
                        </a:solidFill>
                        <a:latin typeface="Calibri" panose="020F0502020204030204" pitchFamily="34" charset="0"/>
                        <a:cs typeface="Calibri" panose="020F0502020204030204" pitchFamily="34" charset="0"/>
                      </a:endParaRP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90000"/>
                        </a:lnSpc>
                        <a:spcAft>
                          <a:spcPts val="600"/>
                        </a:spcAft>
                      </a:pPr>
                      <a:endParaRPr lang="en-US" sz="1000" b="1" u="none" dirty="0">
                        <a:solidFill>
                          <a:schemeClr val="bg1"/>
                        </a:solidFill>
                        <a:latin typeface="Calibri" panose="020F0502020204030204" pitchFamily="34" charset="0"/>
                        <a:cs typeface="Calibri" panose="020F0502020204030204" pitchFamily="34" charset="0"/>
                      </a:endParaRP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90000"/>
                        </a:lnSpc>
                        <a:spcAft>
                          <a:spcPts val="600"/>
                        </a:spcAft>
                      </a:pPr>
                      <a:r>
                        <a:rPr lang="en-US" sz="1400" b="1" u="none" dirty="0">
                          <a:solidFill>
                            <a:schemeClr val="bg1"/>
                          </a:solidFill>
                          <a:latin typeface="Calibri" panose="020F0502020204030204" pitchFamily="34" charset="0"/>
                          <a:cs typeface="Calibri" panose="020F0502020204030204" pitchFamily="34" charset="0"/>
                        </a:rPr>
                        <a:t>HR (95% CI)</a:t>
                      </a:r>
                      <a:endParaRPr lang="en-US" sz="1400" b="1" u="none" baseline="30000" dirty="0">
                        <a:solidFill>
                          <a:schemeClr val="bg1"/>
                        </a:solidFill>
                        <a:latin typeface="Calibri" panose="020F0502020204030204" pitchFamily="34" charset="0"/>
                        <a:cs typeface="Calibri" panose="020F0502020204030204" pitchFamily="34" charset="0"/>
                      </a:endParaRP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21633628"/>
                  </a:ext>
                </a:extLst>
              </a:tr>
              <a:tr h="192098">
                <a:tc>
                  <a:txBody>
                    <a:bodyPr/>
                    <a:lstStyle/>
                    <a:p>
                      <a:pPr marL="0" indent="0">
                        <a:lnSpc>
                          <a:spcPct val="100000"/>
                        </a:lnSpc>
                        <a:spcAft>
                          <a:spcPts val="0"/>
                        </a:spcAft>
                      </a:pPr>
                      <a:r>
                        <a:rPr lang="en-US" sz="1200" b="1" dirty="0">
                          <a:solidFill>
                            <a:schemeClr val="bg1"/>
                          </a:solidFill>
                          <a:latin typeface="Calibri" panose="020F0502020204030204" pitchFamily="34" charset="0"/>
                          <a:cs typeface="Calibri" panose="020F0502020204030204" pitchFamily="34" charset="0"/>
                        </a:rPr>
                        <a:t>All patients</a:t>
                      </a:r>
                    </a:p>
                  </a:txBody>
                  <a:tcPr marL="25714"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90000"/>
                        </a:lnSpc>
                        <a:spcAft>
                          <a:spcPts val="600"/>
                        </a:spcAft>
                      </a:pPr>
                      <a:r>
                        <a:rPr lang="en-US" sz="1200" b="0" dirty="0">
                          <a:solidFill>
                            <a:schemeClr val="bg1"/>
                          </a:solidFill>
                          <a:latin typeface="Calibri" panose="020F0502020204030204" pitchFamily="34" charset="0"/>
                          <a:cs typeface="Calibri" panose="020F0502020204030204" pitchFamily="34" charset="0"/>
                        </a:rPr>
                        <a:t>882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90000"/>
                        </a:lnSpc>
                        <a:spcAft>
                          <a:spcPts val="600"/>
                        </a:spcAft>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sz="1200" dirty="0">
                          <a:solidFill>
                            <a:schemeClr val="bg1"/>
                          </a:solidFill>
                          <a:latin typeface="Calibri" panose="020F0502020204030204" pitchFamily="34" charset="0"/>
                          <a:cs typeface="Calibri" panose="020F0502020204030204" pitchFamily="34" charset="0"/>
                        </a:rPr>
                        <a:t>0.79 (0.64-0.96)</a:t>
                      </a:r>
                      <a:endParaRPr lang="en-US" sz="120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85275891"/>
                  </a:ext>
                </a:extLst>
              </a:tr>
              <a:tr h="192098">
                <a:tc>
                  <a:txBody>
                    <a:bodyPr/>
                    <a:lstStyle/>
                    <a:p>
                      <a:pPr marL="0">
                        <a:lnSpc>
                          <a:spcPct val="100000"/>
                        </a:lnSpc>
                        <a:spcAft>
                          <a:spcPts val="0"/>
                        </a:spcAft>
                      </a:pPr>
                      <a:r>
                        <a:rPr lang="en-US" sz="1200" b="1" dirty="0">
                          <a:solidFill>
                            <a:schemeClr val="bg1"/>
                          </a:solidFill>
                          <a:latin typeface="Calibri" panose="020F0502020204030204" pitchFamily="34" charset="0"/>
                          <a:cs typeface="Calibri" panose="020F0502020204030204" pitchFamily="34" charset="0"/>
                        </a:rPr>
                        <a:t>Age</a:t>
                      </a:r>
                    </a:p>
                  </a:txBody>
                  <a:tcPr marL="25714"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90000"/>
                        </a:lnSpc>
                        <a:spcAft>
                          <a:spcPts val="600"/>
                        </a:spcAft>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90000"/>
                        </a:lnSpc>
                        <a:spcAft>
                          <a:spcPts val="600"/>
                        </a:spcAft>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u="non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82786714"/>
                  </a:ext>
                </a:extLst>
              </a:tr>
              <a:tr h="192098">
                <a:tc>
                  <a:txBody>
                    <a:bodyPr/>
                    <a:lstStyle/>
                    <a:p>
                      <a:pPr marL="91440">
                        <a:lnSpc>
                          <a:spcPct val="100000"/>
                        </a:lnSpc>
                        <a:spcBef>
                          <a:spcPts val="0"/>
                        </a:spcBef>
                        <a:spcAft>
                          <a:spcPts val="0"/>
                        </a:spcAft>
                      </a:pPr>
                      <a:r>
                        <a:rPr lang="en-US" sz="1200" b="0" dirty="0">
                          <a:solidFill>
                            <a:schemeClr val="bg1"/>
                          </a:solidFill>
                          <a:latin typeface="Calibri" panose="020F0502020204030204" pitchFamily="34" charset="0"/>
                          <a:cs typeface="Calibri" panose="020F0502020204030204" pitchFamily="34" charset="0"/>
                        </a:rPr>
                        <a:t>&lt;65 yr</a:t>
                      </a:r>
                    </a:p>
                  </a:txBody>
                  <a:tcPr marL="25714"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90000"/>
                        </a:lnSpc>
                        <a:spcBef>
                          <a:spcPts val="600"/>
                        </a:spcBef>
                        <a:spcAft>
                          <a:spcPts val="600"/>
                        </a:spcAft>
                      </a:pPr>
                      <a:r>
                        <a:rPr lang="en-US" sz="1200" b="0" dirty="0">
                          <a:solidFill>
                            <a:schemeClr val="bg1"/>
                          </a:solidFill>
                          <a:latin typeface="Calibri" panose="020F0502020204030204" pitchFamily="34" charset="0"/>
                          <a:cs typeface="Calibri" panose="020F0502020204030204" pitchFamily="34" charset="0"/>
                        </a:rPr>
                        <a:t>544</a:t>
                      </a: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90000"/>
                        </a:lnSpc>
                        <a:spcBef>
                          <a:spcPts val="600"/>
                        </a:spcBef>
                        <a:spcAft>
                          <a:spcPts val="600"/>
                        </a:spcAft>
                      </a:pPr>
                      <a:endParaRPr lang="en-US" sz="1200" b="0" dirty="0">
                        <a:solidFill>
                          <a:schemeClr val="bg1"/>
                        </a:solidFill>
                        <a:latin typeface="Calibri" panose="020F0502020204030204" pitchFamily="34" charset="0"/>
                        <a:cs typeface="Calibri" panose="020F0502020204030204" pitchFamily="34" charset="0"/>
                      </a:endParaRP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0.79 (0.61-1.03)</a:t>
                      </a: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74684557"/>
                  </a:ext>
                </a:extLst>
              </a:tr>
              <a:tr h="192098">
                <a:tc>
                  <a:txBody>
                    <a:bodyPr/>
                    <a:lstStyle/>
                    <a:p>
                      <a:pPr marL="91440">
                        <a:lnSpc>
                          <a:spcPct val="100000"/>
                        </a:lnSpc>
                        <a:spcBef>
                          <a:spcPts val="0"/>
                        </a:spcBef>
                        <a:spcAft>
                          <a:spcPts val="0"/>
                        </a:spcAft>
                      </a:pPr>
                      <a:r>
                        <a:rPr lang="en-US" sz="1200" b="0" dirty="0">
                          <a:solidFill>
                            <a:schemeClr val="bg1"/>
                          </a:solidFill>
                          <a:latin typeface="Calibri" panose="020F0502020204030204" pitchFamily="34" charset="0"/>
                          <a:cs typeface="Calibri" panose="020F0502020204030204" pitchFamily="34" charset="0"/>
                        </a:rPr>
                        <a:t>≥65 yr</a:t>
                      </a:r>
                    </a:p>
                  </a:txBody>
                  <a:tcPr marL="25714"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90000"/>
                        </a:lnSpc>
                        <a:spcBef>
                          <a:spcPts val="600"/>
                        </a:spcBef>
                        <a:spcAft>
                          <a:spcPts val="600"/>
                        </a:spcAft>
                      </a:pPr>
                      <a:r>
                        <a:rPr lang="en-US" sz="1200" b="0" dirty="0">
                          <a:solidFill>
                            <a:schemeClr val="bg1"/>
                          </a:solidFill>
                          <a:latin typeface="Calibri" panose="020F0502020204030204" pitchFamily="34" charset="0"/>
                          <a:cs typeface="Calibri" panose="020F0502020204030204" pitchFamily="34" charset="0"/>
                        </a:rPr>
                        <a:t>338</a:t>
                      </a: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90000"/>
                        </a:lnSpc>
                        <a:spcBef>
                          <a:spcPts val="600"/>
                        </a:spcBef>
                        <a:spcAft>
                          <a:spcPts val="600"/>
                        </a:spcAft>
                      </a:pPr>
                      <a:endParaRPr lang="en-US" sz="1200" b="0" dirty="0">
                        <a:solidFill>
                          <a:schemeClr val="bg1"/>
                        </a:solidFill>
                        <a:latin typeface="Calibri" panose="020F0502020204030204" pitchFamily="34" charset="0"/>
                        <a:cs typeface="Calibri" panose="020F0502020204030204" pitchFamily="34" charset="0"/>
                      </a:endParaRP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0.76 (0.54-1.05)</a:t>
                      </a: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31140423"/>
                  </a:ext>
                </a:extLst>
              </a:tr>
              <a:tr h="192098">
                <a:tc>
                  <a:txBody>
                    <a:bodyPr/>
                    <a:lstStyle/>
                    <a:p>
                      <a:pPr marL="0">
                        <a:lnSpc>
                          <a:spcPct val="100000"/>
                        </a:lnSpc>
                        <a:spcAft>
                          <a:spcPts val="0"/>
                        </a:spcAft>
                      </a:pPr>
                      <a:r>
                        <a:rPr lang="en-US" sz="1200" b="1" dirty="0">
                          <a:solidFill>
                            <a:schemeClr val="bg1"/>
                          </a:solidFill>
                          <a:latin typeface="Calibri" panose="020F0502020204030204" pitchFamily="34" charset="0"/>
                          <a:cs typeface="Calibri" panose="020F0502020204030204" pitchFamily="34" charset="0"/>
                        </a:rPr>
                        <a:t>Sex</a:t>
                      </a:r>
                    </a:p>
                  </a:txBody>
                  <a:tcPr marL="25714"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90000"/>
                        </a:lnSpc>
                        <a:spcAft>
                          <a:spcPts val="600"/>
                        </a:spcAft>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90000"/>
                        </a:lnSpc>
                        <a:spcAft>
                          <a:spcPts val="600"/>
                        </a:spcAft>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90000"/>
                        </a:lnSpc>
                        <a:spcAft>
                          <a:spcPts val="600"/>
                        </a:spcAft>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94255577"/>
                  </a:ext>
                </a:extLst>
              </a:tr>
              <a:tr h="192098">
                <a:tc>
                  <a:txBody>
                    <a:bodyPr/>
                    <a:lstStyle/>
                    <a:p>
                      <a:pPr marL="91440">
                        <a:lnSpc>
                          <a:spcPct val="100000"/>
                        </a:lnSpc>
                        <a:spcAft>
                          <a:spcPts val="0"/>
                        </a:spcAft>
                      </a:pPr>
                      <a:r>
                        <a:rPr lang="en-US" sz="1200" b="0" dirty="0">
                          <a:solidFill>
                            <a:schemeClr val="bg1"/>
                          </a:solidFill>
                          <a:latin typeface="Calibri" panose="020F0502020204030204" pitchFamily="34" charset="0"/>
                          <a:cs typeface="Calibri" panose="020F0502020204030204" pitchFamily="34" charset="0"/>
                        </a:rPr>
                        <a:t>Male</a:t>
                      </a:r>
                    </a:p>
                  </a:txBody>
                  <a:tcPr marL="25714"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90000"/>
                        </a:lnSpc>
                        <a:spcAft>
                          <a:spcPts val="600"/>
                        </a:spcAft>
                      </a:pPr>
                      <a:r>
                        <a:rPr lang="en-US" sz="1200" b="0" dirty="0">
                          <a:solidFill>
                            <a:schemeClr val="bg1"/>
                          </a:solidFill>
                          <a:latin typeface="Calibri" panose="020F0502020204030204" pitchFamily="34" charset="0"/>
                          <a:cs typeface="Calibri" panose="020F0502020204030204" pitchFamily="34" charset="0"/>
                        </a:rPr>
                        <a:t>589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90000"/>
                        </a:lnSpc>
                        <a:spcAft>
                          <a:spcPts val="600"/>
                        </a:spcAft>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0.76 (0.59-0.99)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52012876"/>
                  </a:ext>
                </a:extLst>
              </a:tr>
              <a:tr h="192098">
                <a:tc>
                  <a:txBody>
                    <a:bodyPr/>
                    <a:lstStyle/>
                    <a:p>
                      <a:pPr marL="91440">
                        <a:lnSpc>
                          <a:spcPct val="100000"/>
                        </a:lnSpc>
                        <a:spcAft>
                          <a:spcPts val="0"/>
                        </a:spcAft>
                      </a:pPr>
                      <a:r>
                        <a:rPr lang="en-US" sz="1200" b="0" dirty="0">
                          <a:solidFill>
                            <a:schemeClr val="bg1"/>
                          </a:solidFill>
                          <a:latin typeface="Calibri" panose="020F0502020204030204" pitchFamily="34" charset="0"/>
                          <a:cs typeface="Calibri" panose="020F0502020204030204" pitchFamily="34" charset="0"/>
                        </a:rPr>
                        <a:t>Female</a:t>
                      </a:r>
                    </a:p>
                  </a:txBody>
                  <a:tcPr marL="25714"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90000"/>
                        </a:lnSpc>
                        <a:spcAft>
                          <a:spcPts val="600"/>
                        </a:spcAft>
                      </a:pPr>
                      <a:r>
                        <a:rPr lang="en-US" sz="1200" b="0" dirty="0">
                          <a:solidFill>
                            <a:schemeClr val="bg1"/>
                          </a:solidFill>
                          <a:latin typeface="Calibri" panose="020F0502020204030204" pitchFamily="34" charset="0"/>
                          <a:cs typeface="Calibri" panose="020F0502020204030204" pitchFamily="34" charset="0"/>
                        </a:rPr>
                        <a:t>293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90000"/>
                        </a:lnSpc>
                        <a:spcAft>
                          <a:spcPts val="600"/>
                        </a:spcAft>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0.80 (0.57-1.13)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30344876"/>
                  </a:ext>
                </a:extLst>
              </a:tr>
              <a:tr h="192098">
                <a:tc>
                  <a:txBody>
                    <a:bodyPr/>
                    <a:lstStyle/>
                    <a:p>
                      <a:pPr marL="0">
                        <a:lnSpc>
                          <a:spcPct val="100000"/>
                        </a:lnSpc>
                        <a:spcAft>
                          <a:spcPts val="0"/>
                        </a:spcAft>
                      </a:pPr>
                      <a:r>
                        <a:rPr lang="en-US" sz="1200" b="1" dirty="0">
                          <a:solidFill>
                            <a:schemeClr val="bg1"/>
                          </a:solidFill>
                          <a:latin typeface="Calibri" panose="020F0502020204030204" pitchFamily="34" charset="0"/>
                          <a:cs typeface="Calibri" panose="020F0502020204030204" pitchFamily="34" charset="0"/>
                        </a:rPr>
                        <a:t>Race</a:t>
                      </a:r>
                    </a:p>
                  </a:txBody>
                  <a:tcPr marL="25714"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90000"/>
                        </a:lnSpc>
                        <a:spcAft>
                          <a:spcPts val="600"/>
                        </a:spcAft>
                      </a:pPr>
                      <a:endParaRPr lang="en-US" sz="1200" b="0" dirty="0">
                        <a:solidFill>
                          <a:schemeClr val="bg1"/>
                        </a:solidFill>
                        <a:latin typeface="Calibri" panose="020F0502020204030204" pitchFamily="34" charset="0"/>
                        <a:cs typeface="Calibri" panose="020F0502020204030204" pitchFamily="34" charset="0"/>
                      </a:endParaRP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90000"/>
                        </a:lnSpc>
                        <a:spcAft>
                          <a:spcPts val="600"/>
                        </a:spcAft>
                      </a:pPr>
                      <a:endParaRPr lang="en-US" sz="1200" b="0" dirty="0">
                        <a:solidFill>
                          <a:schemeClr val="bg1"/>
                        </a:solidFill>
                        <a:latin typeface="Calibri" panose="020F0502020204030204" pitchFamily="34" charset="0"/>
                        <a:cs typeface="Calibri" panose="020F0502020204030204" pitchFamily="34" charset="0"/>
                      </a:endParaRP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90000"/>
                        </a:lnSpc>
                        <a:spcAft>
                          <a:spcPts val="600"/>
                        </a:spcAft>
                      </a:pPr>
                      <a:endParaRPr lang="en-US" sz="1200" b="0" dirty="0">
                        <a:solidFill>
                          <a:schemeClr val="bg1"/>
                        </a:solidFill>
                        <a:latin typeface="Calibri" panose="020F0502020204030204" pitchFamily="34" charset="0"/>
                        <a:cs typeface="Calibri" panose="020F0502020204030204" pitchFamily="34" charset="0"/>
                      </a:endParaRP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67694776"/>
                  </a:ext>
                </a:extLst>
              </a:tr>
              <a:tr h="192098">
                <a:tc>
                  <a:txBody>
                    <a:bodyPr/>
                    <a:lstStyle/>
                    <a:p>
                      <a:pPr marL="91440">
                        <a:lnSpc>
                          <a:spcPct val="100000"/>
                        </a:lnSpc>
                        <a:spcAft>
                          <a:spcPts val="0"/>
                        </a:spcAft>
                      </a:pPr>
                      <a:r>
                        <a:rPr lang="en-US" sz="1200" b="0" dirty="0">
                          <a:solidFill>
                            <a:schemeClr val="bg1"/>
                          </a:solidFill>
                          <a:latin typeface="Calibri" panose="020F0502020204030204" pitchFamily="34" charset="0"/>
                          <a:cs typeface="Calibri" panose="020F0502020204030204" pitchFamily="34" charset="0"/>
                        </a:rPr>
                        <a:t>White</a:t>
                      </a:r>
                    </a:p>
                  </a:txBody>
                  <a:tcPr marL="25714"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90000"/>
                        </a:lnSpc>
                        <a:spcAft>
                          <a:spcPts val="600"/>
                        </a:spcAft>
                      </a:pPr>
                      <a:r>
                        <a:rPr lang="en-US" sz="1200" b="0" dirty="0">
                          <a:solidFill>
                            <a:schemeClr val="bg1"/>
                          </a:solidFill>
                          <a:latin typeface="Calibri" panose="020F0502020204030204" pitchFamily="34" charset="0"/>
                          <a:cs typeface="Calibri" panose="020F0502020204030204" pitchFamily="34" charset="0"/>
                        </a:rPr>
                        <a:t>631</a:t>
                      </a: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90000"/>
                        </a:lnSpc>
                        <a:spcAft>
                          <a:spcPts val="600"/>
                        </a:spcAft>
                      </a:pPr>
                      <a:endParaRPr lang="en-US" sz="1200" b="0" dirty="0">
                        <a:solidFill>
                          <a:schemeClr val="bg1"/>
                        </a:solidFill>
                        <a:latin typeface="Calibri" panose="020F0502020204030204" pitchFamily="34" charset="0"/>
                        <a:cs typeface="Calibri" panose="020F0502020204030204" pitchFamily="34" charset="0"/>
                      </a:endParaRP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0.78 (0.61-1.00)</a:t>
                      </a: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06792207"/>
                  </a:ext>
                </a:extLst>
              </a:tr>
              <a:tr h="192098">
                <a:tc>
                  <a:txBody>
                    <a:bodyPr/>
                    <a:lstStyle/>
                    <a:p>
                      <a:pPr marL="91440">
                        <a:lnSpc>
                          <a:spcPct val="100000"/>
                        </a:lnSpc>
                        <a:spcAft>
                          <a:spcPts val="0"/>
                        </a:spcAft>
                      </a:pPr>
                      <a:r>
                        <a:rPr lang="en-US" sz="1200" b="0" dirty="0">
                          <a:solidFill>
                            <a:schemeClr val="bg1"/>
                          </a:solidFill>
                          <a:latin typeface="Calibri" panose="020F0502020204030204" pitchFamily="34" charset="0"/>
                          <a:cs typeface="Calibri" panose="020F0502020204030204" pitchFamily="34" charset="0"/>
                        </a:rPr>
                        <a:t>Asian</a:t>
                      </a:r>
                    </a:p>
                  </a:txBody>
                  <a:tcPr marL="25714"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90000"/>
                        </a:lnSpc>
                        <a:spcAft>
                          <a:spcPts val="600"/>
                        </a:spcAft>
                      </a:pPr>
                      <a:r>
                        <a:rPr lang="en-US" sz="1200" b="0" dirty="0">
                          <a:solidFill>
                            <a:schemeClr val="bg1"/>
                          </a:solidFill>
                          <a:latin typeface="Calibri" panose="020F0502020204030204" pitchFamily="34" charset="0"/>
                          <a:cs typeface="Calibri" panose="020F0502020204030204" pitchFamily="34" charset="0"/>
                        </a:rPr>
                        <a:t>227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90000"/>
                        </a:lnSpc>
                        <a:spcAft>
                          <a:spcPts val="600"/>
                        </a:spcAft>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0.82 (0.55-1.22)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11077465"/>
                  </a:ext>
                </a:extLst>
              </a:tr>
              <a:tr h="192098">
                <a:tc>
                  <a:txBody>
                    <a:bodyPr/>
                    <a:lstStyle/>
                    <a:p>
                      <a:pPr marL="0" marR="0" lvl="0" indent="0" algn="l" defTabSz="914427" rtl="0" eaLnBrk="1" fontAlgn="auto" latinLnBrk="0" hangingPunct="1">
                        <a:lnSpc>
                          <a:spcPct val="100000"/>
                        </a:lnSpc>
                        <a:spcBef>
                          <a:spcPts val="0"/>
                        </a:spcBef>
                        <a:spcAft>
                          <a:spcPts val="0"/>
                        </a:spcAft>
                        <a:buClrTx/>
                        <a:buSzTx/>
                        <a:buFontTx/>
                        <a:buNone/>
                        <a:tabLst/>
                        <a:defRPr/>
                      </a:pPr>
                      <a:r>
                        <a:rPr lang="en-US" sz="1200" b="1" dirty="0">
                          <a:solidFill>
                            <a:schemeClr val="bg1"/>
                          </a:solidFill>
                          <a:latin typeface="Calibri" panose="020F0502020204030204" pitchFamily="34" charset="0"/>
                          <a:cs typeface="Calibri" panose="020F0502020204030204" pitchFamily="34" charset="0"/>
                        </a:rPr>
                        <a:t>ECOG PS</a:t>
                      </a:r>
                    </a:p>
                  </a:txBody>
                  <a:tcPr marL="25714"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90000"/>
                        </a:lnSpc>
                        <a:spcAft>
                          <a:spcPts val="600"/>
                        </a:spcAft>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90000"/>
                        </a:lnSpc>
                        <a:spcAft>
                          <a:spcPts val="600"/>
                        </a:spcAft>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u="non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37480855"/>
                  </a:ext>
                </a:extLst>
              </a:tr>
              <a:tr h="192098">
                <a:tc>
                  <a:txBody>
                    <a:bodyPr/>
                    <a:lstStyle/>
                    <a:p>
                      <a:pPr marL="91440">
                        <a:lnSpc>
                          <a:spcPct val="100000"/>
                        </a:lnSpc>
                        <a:spcAft>
                          <a:spcPts val="0"/>
                        </a:spcAft>
                      </a:pPr>
                      <a:r>
                        <a:rPr lang="en-US" sz="1200" b="0" dirty="0">
                          <a:solidFill>
                            <a:schemeClr val="bg1"/>
                          </a:solidFill>
                          <a:latin typeface="Calibri" panose="020F0502020204030204" pitchFamily="34" charset="0"/>
                          <a:cs typeface="Calibri" panose="020F0502020204030204" pitchFamily="34" charset="0"/>
                        </a:rPr>
                        <a:t>0</a:t>
                      </a:r>
                    </a:p>
                  </a:txBody>
                  <a:tcPr marL="25714"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90000"/>
                        </a:lnSpc>
                        <a:spcAft>
                          <a:spcPts val="600"/>
                        </a:spcAft>
                      </a:pPr>
                      <a:r>
                        <a:rPr lang="en-US" sz="1200" b="0" dirty="0">
                          <a:solidFill>
                            <a:schemeClr val="bg1"/>
                          </a:solidFill>
                          <a:latin typeface="Calibri" panose="020F0502020204030204" pitchFamily="34" charset="0"/>
                          <a:cs typeface="Calibri" panose="020F0502020204030204" pitchFamily="34" charset="0"/>
                        </a:rPr>
                        <a:t>491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90000"/>
                        </a:lnSpc>
                        <a:spcAft>
                          <a:spcPts val="600"/>
                        </a:spcAft>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0.72 (0.55-0.95)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15565566"/>
                  </a:ext>
                </a:extLst>
              </a:tr>
              <a:tr h="192098">
                <a:tc>
                  <a:txBody>
                    <a:bodyPr/>
                    <a:lstStyle/>
                    <a:p>
                      <a:pPr marL="91440">
                        <a:lnSpc>
                          <a:spcPct val="100000"/>
                        </a:lnSpc>
                        <a:spcAft>
                          <a:spcPts val="0"/>
                        </a:spcAft>
                      </a:pPr>
                      <a:r>
                        <a:rPr lang="en-US" sz="1200" b="0" dirty="0">
                          <a:solidFill>
                            <a:schemeClr val="bg1"/>
                          </a:solidFill>
                          <a:latin typeface="Calibri" panose="020F0502020204030204" pitchFamily="34" charset="0"/>
                          <a:cs typeface="Calibri" panose="020F0502020204030204" pitchFamily="34" charset="0"/>
                        </a:rPr>
                        <a:t>1</a:t>
                      </a:r>
                    </a:p>
                  </a:txBody>
                  <a:tcPr marL="25714"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90000"/>
                        </a:lnSpc>
                        <a:spcAft>
                          <a:spcPts val="600"/>
                        </a:spcAft>
                      </a:pPr>
                      <a:r>
                        <a:rPr lang="en-US" sz="1200" b="0" dirty="0">
                          <a:solidFill>
                            <a:schemeClr val="bg1"/>
                          </a:solidFill>
                          <a:latin typeface="Calibri" panose="020F0502020204030204" pitchFamily="34" charset="0"/>
                          <a:cs typeface="Calibri" panose="020F0502020204030204" pitchFamily="34" charset="0"/>
                        </a:rPr>
                        <a:t>388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90000"/>
                        </a:lnSpc>
                        <a:spcAft>
                          <a:spcPts val="600"/>
                        </a:spcAft>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0.87 (0.64-1.18)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3360171"/>
                  </a:ext>
                </a:extLst>
              </a:tr>
              <a:tr h="1920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latin typeface="Calibri" panose="020F0502020204030204" pitchFamily="34" charset="0"/>
                          <a:cs typeface="Calibri" panose="020F0502020204030204" pitchFamily="34" charset="0"/>
                        </a:rPr>
                        <a:t>Tobacco use history</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u="non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94440408"/>
                  </a:ext>
                </a:extLst>
              </a:tr>
              <a:tr h="192098">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Never</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196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1.13 (0.77-1.67)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37797681"/>
                  </a:ext>
                </a:extLst>
              </a:tr>
              <a:tr h="192098">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Previous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547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0.62 (0.47-0.81)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26047932"/>
                  </a:ext>
                </a:extLst>
              </a:tr>
              <a:tr h="192098">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Current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139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1.01 (0.58-1.75)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34675393"/>
                  </a:ext>
                </a:extLst>
              </a:tr>
              <a:tr h="1920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latin typeface="Calibri" panose="020F0502020204030204" pitchFamily="34" charset="0"/>
                          <a:cs typeface="Calibri" panose="020F0502020204030204" pitchFamily="34" charset="0"/>
                        </a:rPr>
                        <a:t>Histology</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u="non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76853830"/>
                  </a:ext>
                </a:extLst>
              </a:tr>
              <a:tr h="192098">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Squamous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294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0.80 (0.54-1.18)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34450647"/>
                  </a:ext>
                </a:extLst>
              </a:tr>
              <a:tr h="192098">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Nonsquamous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588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0.78 (0.61-0.99)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49360454"/>
                  </a:ext>
                </a:extLst>
              </a:tr>
            </a:tbl>
          </a:graphicData>
        </a:graphic>
      </p:graphicFrame>
      <p:cxnSp>
        <p:nvCxnSpPr>
          <p:cNvPr id="8" name="Straight Connector 7">
            <a:extLst>
              <a:ext uri="{FF2B5EF4-FFF2-40B4-BE49-F238E27FC236}">
                <a16:creationId xmlns:a16="http://schemas.microsoft.com/office/drawing/2014/main" id="{C6551596-631A-4737-8EFA-950948ECA1A1}"/>
              </a:ext>
            </a:extLst>
          </p:cNvPr>
          <p:cNvCxnSpPr>
            <a:cxnSpLocks/>
          </p:cNvCxnSpPr>
          <p:nvPr/>
        </p:nvCxnSpPr>
        <p:spPr>
          <a:xfrm>
            <a:off x="3466317" y="1788118"/>
            <a:ext cx="0" cy="3931408"/>
          </a:xfrm>
          <a:prstGeom prst="line">
            <a:avLst/>
          </a:prstGeom>
          <a:ln w="952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11" name="Content Placeholder 8">
            <a:extLst>
              <a:ext uri="{FF2B5EF4-FFF2-40B4-BE49-F238E27FC236}">
                <a16:creationId xmlns:a16="http://schemas.microsoft.com/office/drawing/2014/main" id="{6545E3E3-AB26-4D3E-BEEF-E32F59507E39}"/>
              </a:ext>
            </a:extLst>
          </p:cNvPr>
          <p:cNvGraphicFramePr>
            <a:graphicFrameLocks/>
          </p:cNvGraphicFramePr>
          <p:nvPr>
            <p:extLst>
              <p:ext uri="{D42A27DB-BD31-4B8C-83A1-F6EECF244321}">
                <p14:modId xmlns:p14="http://schemas.microsoft.com/office/powerpoint/2010/main" val="3667517549"/>
              </p:ext>
            </p:extLst>
          </p:nvPr>
        </p:nvGraphicFramePr>
        <p:xfrm>
          <a:off x="8488382" y="1729605"/>
          <a:ext cx="2671580" cy="4442595"/>
        </p:xfrm>
        <a:graphic>
          <a:graphicData uri="http://schemas.openxmlformats.org/drawingml/2006/chart">
            <c:chart xmlns:c="http://schemas.openxmlformats.org/drawingml/2006/chart" xmlns:r="http://schemas.openxmlformats.org/officeDocument/2006/relationships" r:id="rId3"/>
          </a:graphicData>
        </a:graphic>
      </p:graphicFrame>
      <p:cxnSp>
        <p:nvCxnSpPr>
          <p:cNvPr id="12" name="Straight Connector 11">
            <a:extLst>
              <a:ext uri="{FF2B5EF4-FFF2-40B4-BE49-F238E27FC236}">
                <a16:creationId xmlns:a16="http://schemas.microsoft.com/office/drawing/2014/main" id="{A5BC8BBA-9D2D-4FAE-B5E6-A5A3980D2F84}"/>
              </a:ext>
            </a:extLst>
          </p:cNvPr>
          <p:cNvCxnSpPr>
            <a:cxnSpLocks/>
          </p:cNvCxnSpPr>
          <p:nvPr/>
        </p:nvCxnSpPr>
        <p:spPr>
          <a:xfrm>
            <a:off x="9682881" y="1835586"/>
            <a:ext cx="0" cy="4068550"/>
          </a:xfrm>
          <a:prstGeom prst="line">
            <a:avLst/>
          </a:prstGeom>
          <a:ln w="952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13" name="Content Placeholder 8">
            <a:extLst>
              <a:ext uri="{FF2B5EF4-FFF2-40B4-BE49-F238E27FC236}">
                <a16:creationId xmlns:a16="http://schemas.microsoft.com/office/drawing/2014/main" id="{A59DD89C-BEA9-4F1B-9505-76E7E09A9442}"/>
              </a:ext>
            </a:extLst>
          </p:cNvPr>
          <p:cNvGraphicFramePr>
            <a:graphicFrameLocks/>
          </p:cNvGraphicFramePr>
          <p:nvPr/>
        </p:nvGraphicFramePr>
        <p:xfrm>
          <a:off x="2272127" y="1640953"/>
          <a:ext cx="2671580" cy="4379740"/>
        </p:xfrm>
        <a:graphic>
          <a:graphicData uri="http://schemas.openxmlformats.org/drawingml/2006/chart">
            <c:chart xmlns:c="http://schemas.openxmlformats.org/drawingml/2006/chart" xmlns:r="http://schemas.openxmlformats.org/officeDocument/2006/relationships" r:id="rId4"/>
          </a:graphicData>
        </a:graphic>
      </p:graphicFrame>
      <p:sp>
        <p:nvSpPr>
          <p:cNvPr id="42" name="Text Box 15">
            <a:extLst>
              <a:ext uri="{FF2B5EF4-FFF2-40B4-BE49-F238E27FC236}">
                <a16:creationId xmlns:a16="http://schemas.microsoft.com/office/drawing/2014/main" id="{5A65E758-CF55-884E-B737-F3122F4A0BB4}"/>
              </a:ext>
            </a:extLst>
          </p:cNvPr>
          <p:cNvSpPr txBox="1">
            <a:spLocks noChangeArrowheads="1"/>
          </p:cNvSpPr>
          <p:nvPr/>
        </p:nvSpPr>
        <p:spPr bwMode="auto">
          <a:xfrm>
            <a:off x="403537" y="636764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Wakelee. ASCO 2021. Abstr 8500. </a:t>
            </a:r>
            <a:endParaRPr lang="en-US" altLang="en-US" sz="1200" b="0" dirty="0">
              <a:solidFill>
                <a:schemeClr val="bg2"/>
              </a:solidFill>
              <a:latin typeface="Calibri" panose="020F0502020204030204" pitchFamily="34" charset="0"/>
            </a:endParaRPr>
          </a:p>
        </p:txBody>
      </p:sp>
      <p:sp>
        <p:nvSpPr>
          <p:cNvPr id="44" name="Title 1">
            <a:extLst>
              <a:ext uri="{FF2B5EF4-FFF2-40B4-BE49-F238E27FC236}">
                <a16:creationId xmlns:a16="http://schemas.microsoft.com/office/drawing/2014/main" id="{C7745B30-B24C-9C46-A717-619B328F6582}"/>
              </a:ext>
            </a:extLst>
          </p:cNvPr>
          <p:cNvSpPr txBox="1">
            <a:spLocks/>
          </p:cNvSpPr>
          <p:nvPr/>
        </p:nvSpPr>
        <p:spPr>
          <a:xfrm>
            <a:off x="609759" y="238127"/>
            <a:ext cx="10872444" cy="1103313"/>
          </a:xfrm>
          <a:prstGeom prst="rect">
            <a:avLst/>
          </a:prstGeom>
        </p:spPr>
        <p:txBody>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endParaRPr lang="en-US" kern="0" dirty="0"/>
          </a:p>
        </p:txBody>
      </p:sp>
      <p:grpSp>
        <p:nvGrpSpPr>
          <p:cNvPr id="40" name="Group 7">
            <a:extLst>
              <a:ext uri="{FF2B5EF4-FFF2-40B4-BE49-F238E27FC236}">
                <a16:creationId xmlns:a16="http://schemas.microsoft.com/office/drawing/2014/main" id="{5DE980C5-E624-4A1F-ACA9-F2151307AB73}"/>
              </a:ext>
            </a:extLst>
          </p:cNvPr>
          <p:cNvGrpSpPr>
            <a:grpSpLocks/>
          </p:cNvGrpSpPr>
          <p:nvPr/>
        </p:nvGrpSpPr>
        <p:grpSpPr bwMode="auto">
          <a:xfrm>
            <a:off x="9389569" y="6216652"/>
            <a:ext cx="2488502" cy="447822"/>
            <a:chOff x="9527309" y="3551529"/>
            <a:chExt cx="2488502" cy="448324"/>
          </a:xfrm>
        </p:grpSpPr>
        <p:pic>
          <p:nvPicPr>
            <p:cNvPr id="41" name="Picture 9">
              <a:extLst>
                <a:ext uri="{FF2B5EF4-FFF2-40B4-BE49-F238E27FC236}">
                  <a16:creationId xmlns:a16="http://schemas.microsoft.com/office/drawing/2014/main" id="{4BA6EEC3-2F23-4CCA-B822-220EAFB959BF}"/>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3" name="Rectangle 8">
              <a:extLst>
                <a:ext uri="{FF2B5EF4-FFF2-40B4-BE49-F238E27FC236}">
                  <a16:creationId xmlns:a16="http://schemas.microsoft.com/office/drawing/2014/main" id="{3D427226-E2EC-4266-831F-51E5A29AEAD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6"/>
                </a:rPr>
                <a:t>clinicaloptions.com</a:t>
              </a:r>
              <a:endParaRPr lang="en-US" altLang="en-US" sz="1400" b="0" dirty="0">
                <a:solidFill>
                  <a:schemeClr val="bg2"/>
                </a:solidFill>
                <a:latin typeface="Calibri" panose="020F0502020204030204" pitchFamily="34" charset="0"/>
              </a:endParaRPr>
            </a:p>
          </p:txBody>
        </p:sp>
      </p:grpSp>
      <p:grpSp>
        <p:nvGrpSpPr>
          <p:cNvPr id="51" name="Group 50">
            <a:extLst>
              <a:ext uri="{FF2B5EF4-FFF2-40B4-BE49-F238E27FC236}">
                <a16:creationId xmlns:a16="http://schemas.microsoft.com/office/drawing/2014/main" id="{982AFCD6-9889-4EFB-883E-3D95B1CC3AC6}"/>
              </a:ext>
            </a:extLst>
          </p:cNvPr>
          <p:cNvGrpSpPr/>
          <p:nvPr/>
        </p:nvGrpSpPr>
        <p:grpSpPr>
          <a:xfrm>
            <a:off x="2183324" y="5870038"/>
            <a:ext cx="2564869" cy="339316"/>
            <a:chOff x="16921343" y="11312714"/>
            <a:chExt cx="5130405" cy="678721"/>
          </a:xfrm>
        </p:grpSpPr>
        <p:cxnSp>
          <p:nvCxnSpPr>
            <p:cNvPr id="52" name="Straight Connector 51">
              <a:extLst>
                <a:ext uri="{FF2B5EF4-FFF2-40B4-BE49-F238E27FC236}">
                  <a16:creationId xmlns:a16="http://schemas.microsoft.com/office/drawing/2014/main" id="{A1A4D7D8-BDA4-4D6F-9B01-5AF0ACD8EE6B}"/>
                </a:ext>
              </a:extLst>
            </p:cNvPr>
            <p:cNvCxnSpPr/>
            <p:nvPr/>
          </p:nvCxnSpPr>
          <p:spPr>
            <a:xfrm>
              <a:off x="17456076" y="11991435"/>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53" name="Rectangle 52">
              <a:extLst>
                <a:ext uri="{FF2B5EF4-FFF2-40B4-BE49-F238E27FC236}">
                  <a16:creationId xmlns:a16="http://schemas.microsoft.com/office/drawing/2014/main" id="{88FE6422-E630-42E2-9C1A-B59C65744908}"/>
                </a:ext>
              </a:extLst>
            </p:cNvPr>
            <p:cNvSpPr/>
            <p:nvPr/>
          </p:nvSpPr>
          <p:spPr>
            <a:xfrm>
              <a:off x="19567671" y="11312714"/>
              <a:ext cx="368740" cy="369380"/>
            </a:xfrm>
            <a:prstGeom prst="rect">
              <a:avLst/>
            </a:prstGeom>
          </p:spPr>
          <p:txBody>
            <a:bodyPr wrap="none" lIns="0" tIns="0" rIns="0" bIns="0">
              <a:spAutoFit/>
            </a:bodyPr>
            <a:lstStyle/>
            <a:p>
              <a:pPr algn="ctr" defTabSz="257125">
                <a:defRPr/>
              </a:pPr>
              <a:r>
                <a:rPr lang="en-US" sz="1200" b="1" kern="0" dirty="0">
                  <a:solidFill>
                    <a:schemeClr val="bg1"/>
                  </a:solidFill>
                  <a:latin typeface="Calibri" panose="020F0502020204030204" pitchFamily="34" charset="0"/>
                  <a:cs typeface="Calibri" panose="020F0502020204030204" pitchFamily="34" charset="0"/>
                </a:rPr>
                <a:t>HR</a:t>
              </a:r>
              <a:endParaRPr lang="en-US" sz="1200" b="1" kern="0" baseline="30000" dirty="0">
                <a:solidFill>
                  <a:schemeClr val="bg1"/>
                </a:solidFill>
                <a:latin typeface="Calibri" panose="020F0502020204030204" pitchFamily="34" charset="0"/>
                <a:cs typeface="Calibri" panose="020F0502020204030204" pitchFamily="34" charset="0"/>
              </a:endParaRPr>
            </a:p>
          </p:txBody>
        </p:sp>
        <p:sp>
          <p:nvSpPr>
            <p:cNvPr id="54" name="TextBox 53">
              <a:extLst>
                <a:ext uri="{FF2B5EF4-FFF2-40B4-BE49-F238E27FC236}">
                  <a16:creationId xmlns:a16="http://schemas.microsoft.com/office/drawing/2014/main" id="{267A7BC8-1232-4E6F-9F0C-2C8EA40C5443}"/>
                </a:ext>
              </a:extLst>
            </p:cNvPr>
            <p:cNvSpPr txBox="1"/>
            <p:nvPr/>
          </p:nvSpPr>
          <p:spPr>
            <a:xfrm>
              <a:off x="19961114" y="11525964"/>
              <a:ext cx="1346697" cy="461725"/>
            </a:xfrm>
            <a:prstGeom prst="rect">
              <a:avLst/>
            </a:prstGeom>
            <a:noFill/>
          </p:spPr>
          <p:txBody>
            <a:bodyPr wrap="none" lIns="0" tIns="0" rIns="0" rtlCol="0">
              <a:spAutoFit/>
            </a:bodyPr>
            <a:lstStyle/>
            <a:p>
              <a:pPr defTabSz="257125">
                <a:defRPr/>
              </a:pPr>
              <a:r>
                <a:rPr lang="en-US" sz="1200" b="1" kern="0" dirty="0">
                  <a:solidFill>
                    <a:schemeClr val="accent3"/>
                  </a:solidFill>
                  <a:latin typeface="Calibri" panose="020F0502020204030204" pitchFamily="34" charset="0"/>
                  <a:cs typeface="Calibri" panose="020F0502020204030204" pitchFamily="34" charset="0"/>
                </a:rPr>
                <a:t>BSC better</a:t>
              </a:r>
            </a:p>
          </p:txBody>
        </p:sp>
        <p:cxnSp>
          <p:nvCxnSpPr>
            <p:cNvPr id="55" name="Straight Connector 54">
              <a:extLst>
                <a:ext uri="{FF2B5EF4-FFF2-40B4-BE49-F238E27FC236}">
                  <a16:creationId xmlns:a16="http://schemas.microsoft.com/office/drawing/2014/main" id="{7FB23B9B-6F5E-4B8A-9C37-BB7621031A04}"/>
                </a:ext>
              </a:extLst>
            </p:cNvPr>
            <p:cNvCxnSpPr>
              <a:cxnSpLocks/>
            </p:cNvCxnSpPr>
            <p:nvPr/>
          </p:nvCxnSpPr>
          <p:spPr>
            <a:xfrm flipH="1">
              <a:off x="17423207" y="11484516"/>
              <a:ext cx="2119061" cy="0"/>
            </a:xfrm>
            <a:prstGeom prst="line">
              <a:avLst/>
            </a:prstGeom>
            <a:noFill/>
            <a:ln w="19050" cap="flat" cmpd="sng" algn="ctr">
              <a:solidFill>
                <a:sysClr val="windowText" lastClr="000000"/>
              </a:solidFill>
              <a:prstDash val="solid"/>
              <a:tailEnd type="triangle"/>
            </a:ln>
            <a:effectLst/>
          </p:spPr>
        </p:cxnSp>
        <p:cxnSp>
          <p:nvCxnSpPr>
            <p:cNvPr id="56" name="Straight Connector 55">
              <a:extLst>
                <a:ext uri="{FF2B5EF4-FFF2-40B4-BE49-F238E27FC236}">
                  <a16:creationId xmlns:a16="http://schemas.microsoft.com/office/drawing/2014/main" id="{2FA1900C-F6C0-4784-950C-AC0555DAA863}"/>
                </a:ext>
              </a:extLst>
            </p:cNvPr>
            <p:cNvCxnSpPr>
              <a:cxnSpLocks/>
            </p:cNvCxnSpPr>
            <p:nvPr/>
          </p:nvCxnSpPr>
          <p:spPr>
            <a:xfrm>
              <a:off x="19936411" y="11484516"/>
              <a:ext cx="2115337" cy="0"/>
            </a:xfrm>
            <a:prstGeom prst="line">
              <a:avLst/>
            </a:prstGeom>
            <a:noFill/>
            <a:ln w="19050" cap="flat" cmpd="sng" algn="ctr">
              <a:solidFill>
                <a:sysClr val="windowText" lastClr="000000"/>
              </a:solidFill>
              <a:prstDash val="solid"/>
              <a:tailEnd type="triangle"/>
            </a:ln>
            <a:effectLst/>
          </p:spPr>
        </p:cxnSp>
        <p:sp>
          <p:nvSpPr>
            <p:cNvPr id="57" name="TextBox 56">
              <a:extLst>
                <a:ext uri="{FF2B5EF4-FFF2-40B4-BE49-F238E27FC236}">
                  <a16:creationId xmlns:a16="http://schemas.microsoft.com/office/drawing/2014/main" id="{829BF41D-5424-4EA1-99C1-F2F93D025FDA}"/>
                </a:ext>
              </a:extLst>
            </p:cNvPr>
            <p:cNvSpPr txBox="1"/>
            <p:nvPr/>
          </p:nvSpPr>
          <p:spPr>
            <a:xfrm>
              <a:off x="16921343" y="11525964"/>
              <a:ext cx="2610027" cy="461725"/>
            </a:xfrm>
            <a:prstGeom prst="rect">
              <a:avLst/>
            </a:prstGeom>
            <a:noFill/>
          </p:spPr>
          <p:txBody>
            <a:bodyPr wrap="none" lIns="0" tIns="0" rIns="0" rtlCol="0">
              <a:spAutoFit/>
            </a:bodyPr>
            <a:lstStyle/>
            <a:p>
              <a:pPr algn="r" defTabSz="257125">
                <a:defRPr/>
              </a:pPr>
              <a:r>
                <a:rPr lang="en-US" sz="1200" b="1" kern="0" dirty="0">
                  <a:solidFill>
                    <a:schemeClr val="accent1"/>
                  </a:solidFill>
                  <a:latin typeface="Calibri" panose="020F0502020204030204" pitchFamily="34" charset="0"/>
                  <a:cs typeface="Calibri" panose="020F0502020204030204" pitchFamily="34" charset="0"/>
                </a:rPr>
                <a:t>Atezolizumab better</a:t>
              </a:r>
            </a:p>
          </p:txBody>
        </p:sp>
      </p:grpSp>
      <p:grpSp>
        <p:nvGrpSpPr>
          <p:cNvPr id="59" name="Group 58">
            <a:extLst>
              <a:ext uri="{FF2B5EF4-FFF2-40B4-BE49-F238E27FC236}">
                <a16:creationId xmlns:a16="http://schemas.microsoft.com/office/drawing/2014/main" id="{0B87D114-9C7B-43C4-90E2-01E38525AC65}"/>
              </a:ext>
            </a:extLst>
          </p:cNvPr>
          <p:cNvGrpSpPr/>
          <p:nvPr/>
        </p:nvGrpSpPr>
        <p:grpSpPr>
          <a:xfrm>
            <a:off x="2250022" y="5685837"/>
            <a:ext cx="2730014" cy="276999"/>
            <a:chOff x="2228760" y="5609122"/>
            <a:chExt cx="2730014" cy="264311"/>
          </a:xfrm>
        </p:grpSpPr>
        <p:sp>
          <p:nvSpPr>
            <p:cNvPr id="61" name="TextBox 60">
              <a:extLst>
                <a:ext uri="{FF2B5EF4-FFF2-40B4-BE49-F238E27FC236}">
                  <a16:creationId xmlns:a16="http://schemas.microsoft.com/office/drawing/2014/main" id="{7FC8A831-B076-4384-BA63-FDC609093858}"/>
                </a:ext>
              </a:extLst>
            </p:cNvPr>
            <p:cNvSpPr txBox="1"/>
            <p:nvPr/>
          </p:nvSpPr>
          <p:spPr bwMode="auto">
            <a:xfrm>
              <a:off x="2228760" y="5609122"/>
              <a:ext cx="383438" cy="264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0.1</a:t>
              </a:r>
            </a:p>
          </p:txBody>
        </p:sp>
        <p:sp>
          <p:nvSpPr>
            <p:cNvPr id="62" name="TextBox 61">
              <a:extLst>
                <a:ext uri="{FF2B5EF4-FFF2-40B4-BE49-F238E27FC236}">
                  <a16:creationId xmlns:a16="http://schemas.microsoft.com/office/drawing/2014/main" id="{F548A4DD-6CD8-4449-AFBA-48AF0C7D8CD9}"/>
                </a:ext>
              </a:extLst>
            </p:cNvPr>
            <p:cNvSpPr txBox="1"/>
            <p:nvPr/>
          </p:nvSpPr>
          <p:spPr bwMode="auto">
            <a:xfrm>
              <a:off x="3394924" y="5609122"/>
              <a:ext cx="383438" cy="264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1.0</a:t>
              </a:r>
            </a:p>
          </p:txBody>
        </p:sp>
        <p:sp>
          <p:nvSpPr>
            <p:cNvPr id="63" name="TextBox 62">
              <a:extLst>
                <a:ext uri="{FF2B5EF4-FFF2-40B4-BE49-F238E27FC236}">
                  <a16:creationId xmlns:a16="http://schemas.microsoft.com/office/drawing/2014/main" id="{F2DAFBD7-B9DD-4DC7-BCE6-698288BA857C}"/>
                </a:ext>
              </a:extLst>
            </p:cNvPr>
            <p:cNvSpPr txBox="1"/>
            <p:nvPr/>
          </p:nvSpPr>
          <p:spPr bwMode="auto">
            <a:xfrm>
              <a:off x="4496788" y="5609122"/>
              <a:ext cx="461986" cy="264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10.0</a:t>
              </a:r>
            </a:p>
          </p:txBody>
        </p:sp>
      </p:grpSp>
      <p:grpSp>
        <p:nvGrpSpPr>
          <p:cNvPr id="64" name="Group 63">
            <a:extLst>
              <a:ext uri="{FF2B5EF4-FFF2-40B4-BE49-F238E27FC236}">
                <a16:creationId xmlns:a16="http://schemas.microsoft.com/office/drawing/2014/main" id="{02928E10-3E33-4764-A1E6-9D633D26E3DA}"/>
              </a:ext>
            </a:extLst>
          </p:cNvPr>
          <p:cNvGrpSpPr/>
          <p:nvPr/>
        </p:nvGrpSpPr>
        <p:grpSpPr>
          <a:xfrm>
            <a:off x="8452509" y="5895187"/>
            <a:ext cx="2730014" cy="277012"/>
            <a:chOff x="2228760" y="5631294"/>
            <a:chExt cx="2730014" cy="264324"/>
          </a:xfrm>
        </p:grpSpPr>
        <p:sp>
          <p:nvSpPr>
            <p:cNvPr id="65" name="TextBox 64">
              <a:extLst>
                <a:ext uri="{FF2B5EF4-FFF2-40B4-BE49-F238E27FC236}">
                  <a16:creationId xmlns:a16="http://schemas.microsoft.com/office/drawing/2014/main" id="{089FDAC4-2029-402A-A507-8A0B2E64C933}"/>
                </a:ext>
              </a:extLst>
            </p:cNvPr>
            <p:cNvSpPr txBox="1"/>
            <p:nvPr/>
          </p:nvSpPr>
          <p:spPr bwMode="auto">
            <a:xfrm>
              <a:off x="2228760" y="5631294"/>
              <a:ext cx="383438" cy="264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0.1</a:t>
              </a:r>
            </a:p>
          </p:txBody>
        </p:sp>
        <p:sp>
          <p:nvSpPr>
            <p:cNvPr id="66" name="TextBox 65">
              <a:extLst>
                <a:ext uri="{FF2B5EF4-FFF2-40B4-BE49-F238E27FC236}">
                  <a16:creationId xmlns:a16="http://schemas.microsoft.com/office/drawing/2014/main" id="{A8994056-6C87-41AC-8395-CF9557D66D08}"/>
                </a:ext>
              </a:extLst>
            </p:cNvPr>
            <p:cNvSpPr txBox="1"/>
            <p:nvPr/>
          </p:nvSpPr>
          <p:spPr bwMode="auto">
            <a:xfrm>
              <a:off x="3394924" y="5631300"/>
              <a:ext cx="383438" cy="264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1.0</a:t>
              </a:r>
            </a:p>
          </p:txBody>
        </p:sp>
        <p:sp>
          <p:nvSpPr>
            <p:cNvPr id="67" name="TextBox 66">
              <a:extLst>
                <a:ext uri="{FF2B5EF4-FFF2-40B4-BE49-F238E27FC236}">
                  <a16:creationId xmlns:a16="http://schemas.microsoft.com/office/drawing/2014/main" id="{3E559419-DAE6-4602-A7ED-729F421FD5D5}"/>
                </a:ext>
              </a:extLst>
            </p:cNvPr>
            <p:cNvSpPr txBox="1"/>
            <p:nvPr/>
          </p:nvSpPr>
          <p:spPr bwMode="auto">
            <a:xfrm>
              <a:off x="4496788" y="5631307"/>
              <a:ext cx="461986" cy="264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10.0</a:t>
              </a:r>
            </a:p>
          </p:txBody>
        </p:sp>
      </p:grpSp>
      <p:grpSp>
        <p:nvGrpSpPr>
          <p:cNvPr id="68" name="Group 67">
            <a:extLst>
              <a:ext uri="{FF2B5EF4-FFF2-40B4-BE49-F238E27FC236}">
                <a16:creationId xmlns:a16="http://schemas.microsoft.com/office/drawing/2014/main" id="{A9301B23-2535-4595-8C42-F5463D37FC9A}"/>
              </a:ext>
            </a:extLst>
          </p:cNvPr>
          <p:cNvGrpSpPr/>
          <p:nvPr/>
        </p:nvGrpSpPr>
        <p:grpSpPr>
          <a:xfrm>
            <a:off x="8404803" y="6075765"/>
            <a:ext cx="2564869" cy="339316"/>
            <a:chOff x="16921343" y="11312714"/>
            <a:chExt cx="5130405" cy="678721"/>
          </a:xfrm>
        </p:grpSpPr>
        <p:cxnSp>
          <p:nvCxnSpPr>
            <p:cNvPr id="69" name="Straight Connector 68">
              <a:extLst>
                <a:ext uri="{FF2B5EF4-FFF2-40B4-BE49-F238E27FC236}">
                  <a16:creationId xmlns:a16="http://schemas.microsoft.com/office/drawing/2014/main" id="{75CBAC75-D35C-43C5-804B-E6B585BA15BD}"/>
                </a:ext>
              </a:extLst>
            </p:cNvPr>
            <p:cNvCxnSpPr/>
            <p:nvPr/>
          </p:nvCxnSpPr>
          <p:spPr>
            <a:xfrm>
              <a:off x="17456076" y="11991435"/>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70" name="Rectangle 69">
              <a:extLst>
                <a:ext uri="{FF2B5EF4-FFF2-40B4-BE49-F238E27FC236}">
                  <a16:creationId xmlns:a16="http://schemas.microsoft.com/office/drawing/2014/main" id="{5E147511-3F13-4310-8AFD-FF514D7DED18}"/>
                </a:ext>
              </a:extLst>
            </p:cNvPr>
            <p:cNvSpPr/>
            <p:nvPr/>
          </p:nvSpPr>
          <p:spPr>
            <a:xfrm>
              <a:off x="19567671" y="11312714"/>
              <a:ext cx="368740" cy="369380"/>
            </a:xfrm>
            <a:prstGeom prst="rect">
              <a:avLst/>
            </a:prstGeom>
          </p:spPr>
          <p:txBody>
            <a:bodyPr wrap="none" lIns="0" tIns="0" rIns="0" bIns="0">
              <a:spAutoFit/>
            </a:bodyPr>
            <a:lstStyle/>
            <a:p>
              <a:pPr algn="ctr" defTabSz="257125">
                <a:defRPr/>
              </a:pPr>
              <a:r>
                <a:rPr lang="en-US" sz="1200" b="1" kern="0" dirty="0">
                  <a:solidFill>
                    <a:schemeClr val="bg1"/>
                  </a:solidFill>
                  <a:latin typeface="Calibri" panose="020F0502020204030204" pitchFamily="34" charset="0"/>
                  <a:cs typeface="Calibri" panose="020F0502020204030204" pitchFamily="34" charset="0"/>
                </a:rPr>
                <a:t>HR</a:t>
              </a:r>
              <a:endParaRPr lang="en-US" sz="1200" b="1" kern="0" baseline="30000" dirty="0">
                <a:solidFill>
                  <a:schemeClr val="bg1"/>
                </a:solidFill>
                <a:latin typeface="Calibri" panose="020F0502020204030204" pitchFamily="34" charset="0"/>
                <a:cs typeface="Calibri" panose="020F0502020204030204" pitchFamily="34" charset="0"/>
              </a:endParaRPr>
            </a:p>
          </p:txBody>
        </p:sp>
        <p:sp>
          <p:nvSpPr>
            <p:cNvPr id="71" name="TextBox 70">
              <a:extLst>
                <a:ext uri="{FF2B5EF4-FFF2-40B4-BE49-F238E27FC236}">
                  <a16:creationId xmlns:a16="http://schemas.microsoft.com/office/drawing/2014/main" id="{42334024-F11C-4152-9A91-98122A8A7832}"/>
                </a:ext>
              </a:extLst>
            </p:cNvPr>
            <p:cNvSpPr txBox="1"/>
            <p:nvPr/>
          </p:nvSpPr>
          <p:spPr>
            <a:xfrm>
              <a:off x="19961114" y="11525964"/>
              <a:ext cx="1346697" cy="461725"/>
            </a:xfrm>
            <a:prstGeom prst="rect">
              <a:avLst/>
            </a:prstGeom>
            <a:noFill/>
          </p:spPr>
          <p:txBody>
            <a:bodyPr wrap="none" lIns="0" tIns="0" rIns="0" rtlCol="0">
              <a:spAutoFit/>
            </a:bodyPr>
            <a:lstStyle/>
            <a:p>
              <a:pPr defTabSz="257125">
                <a:defRPr/>
              </a:pPr>
              <a:r>
                <a:rPr lang="en-US" sz="1200" b="1" kern="0" dirty="0">
                  <a:solidFill>
                    <a:schemeClr val="accent3"/>
                  </a:solidFill>
                  <a:latin typeface="Calibri" panose="020F0502020204030204" pitchFamily="34" charset="0"/>
                  <a:cs typeface="Calibri" panose="020F0502020204030204" pitchFamily="34" charset="0"/>
                </a:rPr>
                <a:t>BSC better</a:t>
              </a:r>
            </a:p>
          </p:txBody>
        </p:sp>
        <p:cxnSp>
          <p:nvCxnSpPr>
            <p:cNvPr id="72" name="Straight Connector 71">
              <a:extLst>
                <a:ext uri="{FF2B5EF4-FFF2-40B4-BE49-F238E27FC236}">
                  <a16:creationId xmlns:a16="http://schemas.microsoft.com/office/drawing/2014/main" id="{C1CCA472-1FB3-46B5-9ECE-038C1009B1C7}"/>
                </a:ext>
              </a:extLst>
            </p:cNvPr>
            <p:cNvCxnSpPr>
              <a:cxnSpLocks/>
            </p:cNvCxnSpPr>
            <p:nvPr/>
          </p:nvCxnSpPr>
          <p:spPr>
            <a:xfrm flipH="1">
              <a:off x="17423207" y="11484516"/>
              <a:ext cx="2119061" cy="0"/>
            </a:xfrm>
            <a:prstGeom prst="line">
              <a:avLst/>
            </a:prstGeom>
            <a:noFill/>
            <a:ln w="19050" cap="flat" cmpd="sng" algn="ctr">
              <a:solidFill>
                <a:sysClr val="windowText" lastClr="000000"/>
              </a:solidFill>
              <a:prstDash val="solid"/>
              <a:tailEnd type="triangle"/>
            </a:ln>
            <a:effectLst/>
          </p:spPr>
        </p:cxnSp>
        <p:cxnSp>
          <p:nvCxnSpPr>
            <p:cNvPr id="73" name="Straight Connector 72">
              <a:extLst>
                <a:ext uri="{FF2B5EF4-FFF2-40B4-BE49-F238E27FC236}">
                  <a16:creationId xmlns:a16="http://schemas.microsoft.com/office/drawing/2014/main" id="{2D36C270-08E8-4881-8101-5779D8335069}"/>
                </a:ext>
              </a:extLst>
            </p:cNvPr>
            <p:cNvCxnSpPr>
              <a:cxnSpLocks/>
            </p:cNvCxnSpPr>
            <p:nvPr/>
          </p:nvCxnSpPr>
          <p:spPr>
            <a:xfrm>
              <a:off x="19936411" y="11484516"/>
              <a:ext cx="2115337" cy="0"/>
            </a:xfrm>
            <a:prstGeom prst="line">
              <a:avLst/>
            </a:prstGeom>
            <a:noFill/>
            <a:ln w="19050" cap="flat" cmpd="sng" algn="ctr">
              <a:solidFill>
                <a:sysClr val="windowText" lastClr="000000"/>
              </a:solidFill>
              <a:prstDash val="solid"/>
              <a:tailEnd type="triangle"/>
            </a:ln>
            <a:effectLst/>
          </p:spPr>
        </p:cxnSp>
        <p:sp>
          <p:nvSpPr>
            <p:cNvPr id="74" name="TextBox 73">
              <a:extLst>
                <a:ext uri="{FF2B5EF4-FFF2-40B4-BE49-F238E27FC236}">
                  <a16:creationId xmlns:a16="http://schemas.microsoft.com/office/drawing/2014/main" id="{80AF1C72-8619-4060-9227-74A1A444820A}"/>
                </a:ext>
              </a:extLst>
            </p:cNvPr>
            <p:cNvSpPr txBox="1"/>
            <p:nvPr/>
          </p:nvSpPr>
          <p:spPr>
            <a:xfrm>
              <a:off x="16921343" y="11525964"/>
              <a:ext cx="2610027" cy="461725"/>
            </a:xfrm>
            <a:prstGeom prst="rect">
              <a:avLst/>
            </a:prstGeom>
            <a:noFill/>
          </p:spPr>
          <p:txBody>
            <a:bodyPr wrap="none" lIns="0" tIns="0" rIns="0" rtlCol="0">
              <a:spAutoFit/>
            </a:bodyPr>
            <a:lstStyle/>
            <a:p>
              <a:pPr algn="r" defTabSz="257125">
                <a:defRPr/>
              </a:pPr>
              <a:r>
                <a:rPr lang="en-US" sz="1200" b="1" kern="0" dirty="0">
                  <a:solidFill>
                    <a:schemeClr val="accent1"/>
                  </a:solidFill>
                  <a:latin typeface="Calibri" panose="020F0502020204030204" pitchFamily="34" charset="0"/>
                  <a:cs typeface="Calibri" panose="020F0502020204030204" pitchFamily="34" charset="0"/>
                </a:rPr>
                <a:t>Atezolizumab better</a:t>
              </a:r>
            </a:p>
          </p:txBody>
        </p:sp>
      </p:grpSp>
      <p:cxnSp>
        <p:nvCxnSpPr>
          <p:cNvPr id="75" name="Straight Connector 74">
            <a:extLst>
              <a:ext uri="{FF2B5EF4-FFF2-40B4-BE49-F238E27FC236}">
                <a16:creationId xmlns:a16="http://schemas.microsoft.com/office/drawing/2014/main" id="{F7A55AA7-6013-4CB5-9D1F-E3D6DFAB4216}"/>
              </a:ext>
            </a:extLst>
          </p:cNvPr>
          <p:cNvCxnSpPr>
            <a:cxnSpLocks/>
          </p:cNvCxnSpPr>
          <p:nvPr/>
        </p:nvCxnSpPr>
        <p:spPr>
          <a:xfrm>
            <a:off x="5881683" y="1600200"/>
            <a:ext cx="0" cy="4397126"/>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3C38C375-0339-40D4-8DF3-B30D2D1904E8}"/>
              </a:ext>
            </a:extLst>
          </p:cNvPr>
          <p:cNvSpPr/>
          <p:nvPr/>
        </p:nvSpPr>
        <p:spPr bwMode="auto">
          <a:xfrm>
            <a:off x="6248399" y="3538541"/>
            <a:ext cx="5512705" cy="762000"/>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6889580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IMpower010: Early OS </a:t>
            </a:r>
          </a:p>
        </p:txBody>
      </p:sp>
      <p:sp>
        <p:nvSpPr>
          <p:cNvPr id="3" name="Content Placeholder 2">
            <a:extLst>
              <a:ext uri="{FF2B5EF4-FFF2-40B4-BE49-F238E27FC236}">
                <a16:creationId xmlns:a16="http://schemas.microsoft.com/office/drawing/2014/main" id="{CC3DE43D-3684-4296-96D0-C9FB0E755280}"/>
              </a:ext>
            </a:extLst>
          </p:cNvPr>
          <p:cNvSpPr>
            <a:spLocks noGrp="1"/>
          </p:cNvSpPr>
          <p:nvPr>
            <p:ph idx="1"/>
          </p:nvPr>
        </p:nvSpPr>
        <p:spPr>
          <a:xfrm>
            <a:off x="655816" y="4720438"/>
            <a:ext cx="10877529" cy="1521763"/>
          </a:xfrm>
        </p:spPr>
        <p:txBody>
          <a:bodyPr/>
          <a:lstStyle/>
          <a:p>
            <a:r>
              <a:rPr lang="en-US" sz="2600" dirty="0"/>
              <a:t>OS data immature at preplanned interim DFS analysis, not formally tested</a:t>
            </a:r>
          </a:p>
          <a:p>
            <a:pPr lvl="1"/>
            <a:r>
              <a:rPr lang="en-US" sz="2400" dirty="0"/>
              <a:t>Trend toward prolonged OS with atezolizumab observed in stage II-IIIA NSCLC with PD-L1 TC ≥1%</a:t>
            </a:r>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03537" y="636812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Wakelee. ASCO 2021. Abstr 8500.</a:t>
            </a:r>
            <a:endParaRPr lang="en-US" altLang="en-US" sz="1200" b="0" dirty="0">
              <a:solidFill>
                <a:schemeClr val="bg2"/>
              </a:solidFill>
              <a:latin typeface="Calibri" panose="020F0502020204030204" pitchFamily="34" charset="0"/>
            </a:endParaRPr>
          </a:p>
        </p:txBody>
      </p:sp>
      <p:grpSp>
        <p:nvGrpSpPr>
          <p:cNvPr id="5" name="Group 7">
            <a:extLst>
              <a:ext uri="{FF2B5EF4-FFF2-40B4-BE49-F238E27FC236}">
                <a16:creationId xmlns:a16="http://schemas.microsoft.com/office/drawing/2014/main" id="{D488C507-7BE6-4E2D-804A-1BA7DE195F35}"/>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632F83C0-9742-47A0-9FE8-420E91E32AC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CF993FE8-6A86-4914-97AB-BBD4005E28C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21" name="TextBox 20">
            <a:extLst>
              <a:ext uri="{FF2B5EF4-FFF2-40B4-BE49-F238E27FC236}">
                <a16:creationId xmlns:a16="http://schemas.microsoft.com/office/drawing/2014/main" id="{BC1150ED-02C3-8849-8BF5-5E4DE46DAEB5}"/>
              </a:ext>
            </a:extLst>
          </p:cNvPr>
          <p:cNvSpPr txBox="1"/>
          <p:nvPr/>
        </p:nvSpPr>
        <p:spPr bwMode="auto">
          <a:xfrm>
            <a:off x="4587730" y="1580509"/>
            <a:ext cx="34685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All Randomized Stage II-IIIA NSCLC</a:t>
            </a:r>
          </a:p>
        </p:txBody>
      </p:sp>
      <p:sp>
        <p:nvSpPr>
          <p:cNvPr id="22" name="TextBox 21">
            <a:extLst>
              <a:ext uri="{FF2B5EF4-FFF2-40B4-BE49-F238E27FC236}">
                <a16:creationId xmlns:a16="http://schemas.microsoft.com/office/drawing/2014/main" id="{60C041AA-419B-C540-A366-C70DD0E895E6}"/>
              </a:ext>
            </a:extLst>
          </p:cNvPr>
          <p:cNvSpPr txBox="1"/>
          <p:nvPr/>
        </p:nvSpPr>
        <p:spPr bwMode="auto">
          <a:xfrm>
            <a:off x="8685348" y="1580509"/>
            <a:ext cx="24850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ITT (Stage IB-IIIA NSCLC)</a:t>
            </a:r>
          </a:p>
        </p:txBody>
      </p:sp>
      <p:sp>
        <p:nvSpPr>
          <p:cNvPr id="931" name="TextBox 930">
            <a:extLst>
              <a:ext uri="{FF2B5EF4-FFF2-40B4-BE49-F238E27FC236}">
                <a16:creationId xmlns:a16="http://schemas.microsoft.com/office/drawing/2014/main" id="{54DF8D48-4D1C-4D6B-B145-372B0EDB6F4B}"/>
              </a:ext>
            </a:extLst>
          </p:cNvPr>
          <p:cNvSpPr txBox="1"/>
          <p:nvPr/>
        </p:nvSpPr>
        <p:spPr bwMode="auto">
          <a:xfrm>
            <a:off x="2921317" y="2568929"/>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32" name="TextBox 931">
            <a:extLst>
              <a:ext uri="{FF2B5EF4-FFF2-40B4-BE49-F238E27FC236}">
                <a16:creationId xmlns:a16="http://schemas.microsoft.com/office/drawing/2014/main" id="{F9E254D5-73F7-4D08-8919-3BF28A709A14}"/>
              </a:ext>
            </a:extLst>
          </p:cNvPr>
          <p:cNvSpPr txBox="1"/>
          <p:nvPr/>
        </p:nvSpPr>
        <p:spPr bwMode="auto">
          <a:xfrm>
            <a:off x="3279783" y="2668916"/>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33" name="TextBox 932">
            <a:extLst>
              <a:ext uri="{FF2B5EF4-FFF2-40B4-BE49-F238E27FC236}">
                <a16:creationId xmlns:a16="http://schemas.microsoft.com/office/drawing/2014/main" id="{B8AA50C3-DFE4-4B9F-A515-78893A20AE17}"/>
              </a:ext>
            </a:extLst>
          </p:cNvPr>
          <p:cNvSpPr txBox="1"/>
          <p:nvPr/>
        </p:nvSpPr>
        <p:spPr bwMode="auto">
          <a:xfrm>
            <a:off x="3387119" y="2668541"/>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34" name="TextBox 933">
            <a:extLst>
              <a:ext uri="{FF2B5EF4-FFF2-40B4-BE49-F238E27FC236}">
                <a16:creationId xmlns:a16="http://schemas.microsoft.com/office/drawing/2014/main" id="{FC596E47-3069-4613-9E9F-089854211ECE}"/>
              </a:ext>
            </a:extLst>
          </p:cNvPr>
          <p:cNvSpPr txBox="1"/>
          <p:nvPr/>
        </p:nvSpPr>
        <p:spPr bwMode="auto">
          <a:xfrm>
            <a:off x="3438853" y="2558921"/>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35" name="TextBox 934">
            <a:extLst>
              <a:ext uri="{FF2B5EF4-FFF2-40B4-BE49-F238E27FC236}">
                <a16:creationId xmlns:a16="http://schemas.microsoft.com/office/drawing/2014/main" id="{8C9DD7F7-6843-4A3D-86BD-F8F737DC47D7}"/>
              </a:ext>
            </a:extLst>
          </p:cNvPr>
          <p:cNvSpPr txBox="1"/>
          <p:nvPr/>
        </p:nvSpPr>
        <p:spPr bwMode="auto">
          <a:xfrm>
            <a:off x="550767" y="1580507"/>
            <a:ext cx="39209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Stage II-IIIA NSCLC With PD-L1 TC ≥1%</a:t>
            </a:r>
          </a:p>
        </p:txBody>
      </p:sp>
      <p:sp>
        <p:nvSpPr>
          <p:cNvPr id="936" name="TextBox 935">
            <a:extLst>
              <a:ext uri="{FF2B5EF4-FFF2-40B4-BE49-F238E27FC236}">
                <a16:creationId xmlns:a16="http://schemas.microsoft.com/office/drawing/2014/main" id="{B8D2A7F5-0F0B-4E7F-B7C0-3FA856CF6185}"/>
              </a:ext>
            </a:extLst>
          </p:cNvPr>
          <p:cNvSpPr txBox="1"/>
          <p:nvPr/>
        </p:nvSpPr>
        <p:spPr bwMode="auto">
          <a:xfrm>
            <a:off x="986089" y="3802424"/>
            <a:ext cx="33236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HR: 0.77 (95% CI: 0.51-1.17)</a:t>
            </a:r>
          </a:p>
        </p:txBody>
      </p:sp>
      <p:grpSp>
        <p:nvGrpSpPr>
          <p:cNvPr id="937" name="Group 936">
            <a:extLst>
              <a:ext uri="{FF2B5EF4-FFF2-40B4-BE49-F238E27FC236}">
                <a16:creationId xmlns:a16="http://schemas.microsoft.com/office/drawing/2014/main" id="{ACAE1540-FBD5-4F10-8CE8-43055C476F52}"/>
              </a:ext>
            </a:extLst>
          </p:cNvPr>
          <p:cNvGrpSpPr/>
          <p:nvPr/>
        </p:nvGrpSpPr>
        <p:grpSpPr>
          <a:xfrm>
            <a:off x="481168" y="2180174"/>
            <a:ext cx="3885971" cy="2415326"/>
            <a:chOff x="4213307" y="2168995"/>
            <a:chExt cx="3885971" cy="2415326"/>
          </a:xfrm>
        </p:grpSpPr>
        <p:sp>
          <p:nvSpPr>
            <p:cNvPr id="938" name="Freeform: Shape 937">
              <a:extLst>
                <a:ext uri="{FF2B5EF4-FFF2-40B4-BE49-F238E27FC236}">
                  <a16:creationId xmlns:a16="http://schemas.microsoft.com/office/drawing/2014/main" id="{443C7914-6CA1-4E13-AAE9-6ED8ECD61314}"/>
                </a:ext>
              </a:extLst>
            </p:cNvPr>
            <p:cNvSpPr/>
            <p:nvPr/>
          </p:nvSpPr>
          <p:spPr bwMode="auto">
            <a:xfrm>
              <a:off x="4727942" y="2274407"/>
              <a:ext cx="3293701" cy="1843851"/>
            </a:xfrm>
            <a:custGeom>
              <a:avLst/>
              <a:gdLst>
                <a:gd name="connsiteX0" fmla="*/ 0 w 5995284"/>
                <a:gd name="connsiteY0" fmla="*/ 0 h 3379305"/>
                <a:gd name="connsiteX1" fmla="*/ 0 w 5995284"/>
                <a:gd name="connsiteY1" fmla="*/ 3379305 h 3379305"/>
                <a:gd name="connsiteX2" fmla="*/ 5995284 w 5995284"/>
                <a:gd name="connsiteY2" fmla="*/ 3379305 h 3379305"/>
                <a:gd name="connsiteX3" fmla="*/ 5987332 w 5995284"/>
                <a:gd name="connsiteY3" fmla="*/ 3371353 h 3379305"/>
              </a:gdLst>
              <a:ahLst/>
              <a:cxnLst>
                <a:cxn ang="0">
                  <a:pos x="connsiteX0" y="connsiteY0"/>
                </a:cxn>
                <a:cxn ang="0">
                  <a:pos x="connsiteX1" y="connsiteY1"/>
                </a:cxn>
                <a:cxn ang="0">
                  <a:pos x="connsiteX2" y="connsiteY2"/>
                </a:cxn>
                <a:cxn ang="0">
                  <a:pos x="connsiteX3" y="connsiteY3"/>
                </a:cxn>
              </a:cxnLst>
              <a:rect l="l" t="t" r="r" b="b"/>
              <a:pathLst>
                <a:path w="5995284" h="3379305">
                  <a:moveTo>
                    <a:pt x="0" y="0"/>
                  </a:moveTo>
                  <a:lnTo>
                    <a:pt x="0" y="3379305"/>
                  </a:lnTo>
                  <a:lnTo>
                    <a:pt x="5995284" y="3379305"/>
                  </a:lnTo>
                  <a:lnTo>
                    <a:pt x="5987332" y="3371353"/>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939" name="Group 938">
              <a:extLst>
                <a:ext uri="{FF2B5EF4-FFF2-40B4-BE49-F238E27FC236}">
                  <a16:creationId xmlns:a16="http://schemas.microsoft.com/office/drawing/2014/main" id="{7B266E6E-0141-43B5-B7DC-C0CEDA38EB59}"/>
                </a:ext>
              </a:extLst>
            </p:cNvPr>
            <p:cNvGrpSpPr/>
            <p:nvPr/>
          </p:nvGrpSpPr>
          <p:grpSpPr>
            <a:xfrm>
              <a:off x="4213307" y="2168995"/>
              <a:ext cx="3885971" cy="2415326"/>
              <a:chOff x="4213307" y="2168995"/>
              <a:chExt cx="3885971" cy="2415326"/>
            </a:xfrm>
          </p:grpSpPr>
          <p:grpSp>
            <p:nvGrpSpPr>
              <p:cNvPr id="940" name="Group 939">
                <a:extLst>
                  <a:ext uri="{FF2B5EF4-FFF2-40B4-BE49-F238E27FC236}">
                    <a16:creationId xmlns:a16="http://schemas.microsoft.com/office/drawing/2014/main" id="{390D089D-CEA2-4B5F-A26E-C4D2E0B73C1B}"/>
                  </a:ext>
                </a:extLst>
              </p:cNvPr>
              <p:cNvGrpSpPr/>
              <p:nvPr/>
            </p:nvGrpSpPr>
            <p:grpSpPr>
              <a:xfrm>
                <a:off x="4608596" y="4119273"/>
                <a:ext cx="3490682" cy="261610"/>
                <a:chOff x="1694655" y="5200083"/>
                <a:chExt cx="6810743" cy="457913"/>
              </a:xfrm>
            </p:grpSpPr>
            <p:sp>
              <p:nvSpPr>
                <p:cNvPr id="1107" name="TextBox 1106">
                  <a:extLst>
                    <a:ext uri="{FF2B5EF4-FFF2-40B4-BE49-F238E27FC236}">
                      <a16:creationId xmlns:a16="http://schemas.microsoft.com/office/drawing/2014/main" id="{B1AB1A4B-B6F8-4E72-A766-79A31620CF7D}"/>
                    </a:ext>
                  </a:extLst>
                </p:cNvPr>
                <p:cNvSpPr txBox="1"/>
                <p:nvPr/>
              </p:nvSpPr>
              <p:spPr bwMode="auto">
                <a:xfrm>
                  <a:off x="1694655" y="5200083"/>
                  <a:ext cx="501052"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108" name="TextBox 1107">
                  <a:extLst>
                    <a:ext uri="{FF2B5EF4-FFF2-40B4-BE49-F238E27FC236}">
                      <a16:creationId xmlns:a16="http://schemas.microsoft.com/office/drawing/2014/main" id="{B776666B-3F7B-4A82-9387-68DB5783EF5D}"/>
                    </a:ext>
                  </a:extLst>
                </p:cNvPr>
                <p:cNvSpPr txBox="1"/>
                <p:nvPr/>
              </p:nvSpPr>
              <p:spPr bwMode="auto">
                <a:xfrm>
                  <a:off x="2018545" y="5200083"/>
                  <a:ext cx="501052"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1109" name="TextBox 1108">
                  <a:extLst>
                    <a:ext uri="{FF2B5EF4-FFF2-40B4-BE49-F238E27FC236}">
                      <a16:creationId xmlns:a16="http://schemas.microsoft.com/office/drawing/2014/main" id="{4366B4CE-EB5F-441F-9ED2-BD5B9DC29E55}"/>
                    </a:ext>
                  </a:extLst>
                </p:cNvPr>
                <p:cNvSpPr txBox="1"/>
                <p:nvPr/>
              </p:nvSpPr>
              <p:spPr bwMode="auto">
                <a:xfrm>
                  <a:off x="2317308" y="5200083"/>
                  <a:ext cx="501052"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1110" name="TextBox 1109">
                  <a:extLst>
                    <a:ext uri="{FF2B5EF4-FFF2-40B4-BE49-F238E27FC236}">
                      <a16:creationId xmlns:a16="http://schemas.microsoft.com/office/drawing/2014/main" id="{9DE3D25A-5C6F-4809-8679-E0F0B7F36FF0}"/>
                    </a:ext>
                  </a:extLst>
                </p:cNvPr>
                <p:cNvSpPr txBox="1"/>
                <p:nvPr/>
              </p:nvSpPr>
              <p:spPr bwMode="auto">
                <a:xfrm>
                  <a:off x="2667168" y="5200083"/>
                  <a:ext cx="501052"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1111" name="TextBox 1110">
                  <a:extLst>
                    <a:ext uri="{FF2B5EF4-FFF2-40B4-BE49-F238E27FC236}">
                      <a16:creationId xmlns:a16="http://schemas.microsoft.com/office/drawing/2014/main" id="{60DE2D76-EAB5-4FF3-9687-BFADE597F0DD}"/>
                    </a:ext>
                  </a:extLst>
                </p:cNvPr>
                <p:cNvSpPr txBox="1"/>
                <p:nvPr/>
              </p:nvSpPr>
              <p:spPr bwMode="auto">
                <a:xfrm>
                  <a:off x="2919305"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1112" name="TextBox 1111">
                  <a:extLst>
                    <a:ext uri="{FF2B5EF4-FFF2-40B4-BE49-F238E27FC236}">
                      <a16:creationId xmlns:a16="http://schemas.microsoft.com/office/drawing/2014/main" id="{0695BB7B-0357-4D78-9FA7-65EFC9704920}"/>
                    </a:ext>
                  </a:extLst>
                </p:cNvPr>
                <p:cNvSpPr txBox="1"/>
                <p:nvPr/>
              </p:nvSpPr>
              <p:spPr bwMode="auto">
                <a:xfrm>
                  <a:off x="3243191"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1113" name="TextBox 1112">
                  <a:extLst>
                    <a:ext uri="{FF2B5EF4-FFF2-40B4-BE49-F238E27FC236}">
                      <a16:creationId xmlns:a16="http://schemas.microsoft.com/office/drawing/2014/main" id="{832C0722-C6B9-495B-A0F9-ED3526952030}"/>
                    </a:ext>
                  </a:extLst>
                </p:cNvPr>
                <p:cNvSpPr txBox="1"/>
                <p:nvPr/>
              </p:nvSpPr>
              <p:spPr bwMode="auto">
                <a:xfrm>
                  <a:off x="3567083"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1114" name="TextBox 1113">
                  <a:extLst>
                    <a:ext uri="{FF2B5EF4-FFF2-40B4-BE49-F238E27FC236}">
                      <a16:creationId xmlns:a16="http://schemas.microsoft.com/office/drawing/2014/main" id="{C0353608-7CAC-4409-BAEC-9A90D0B409C6}"/>
                    </a:ext>
                  </a:extLst>
                </p:cNvPr>
                <p:cNvSpPr txBox="1"/>
                <p:nvPr/>
              </p:nvSpPr>
              <p:spPr bwMode="auto">
                <a:xfrm>
                  <a:off x="3911862"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1115" name="TextBox 1114">
                  <a:extLst>
                    <a:ext uri="{FF2B5EF4-FFF2-40B4-BE49-F238E27FC236}">
                      <a16:creationId xmlns:a16="http://schemas.microsoft.com/office/drawing/2014/main" id="{DE0A9B5D-5A75-43D0-B587-46376EE4434F}"/>
                    </a:ext>
                  </a:extLst>
                </p:cNvPr>
                <p:cNvSpPr txBox="1"/>
                <p:nvPr/>
              </p:nvSpPr>
              <p:spPr bwMode="auto">
                <a:xfrm>
                  <a:off x="4246780"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116" name="TextBox 1115">
                  <a:extLst>
                    <a:ext uri="{FF2B5EF4-FFF2-40B4-BE49-F238E27FC236}">
                      <a16:creationId xmlns:a16="http://schemas.microsoft.com/office/drawing/2014/main" id="{89CFAB49-B2C5-4E98-941B-7F6E9A71D107}"/>
                    </a:ext>
                  </a:extLst>
                </p:cNvPr>
                <p:cNvSpPr txBox="1"/>
                <p:nvPr/>
              </p:nvSpPr>
              <p:spPr bwMode="auto">
                <a:xfrm>
                  <a:off x="4577528"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1117" name="TextBox 1116">
                  <a:extLst>
                    <a:ext uri="{FF2B5EF4-FFF2-40B4-BE49-F238E27FC236}">
                      <a16:creationId xmlns:a16="http://schemas.microsoft.com/office/drawing/2014/main" id="{2F8D6D8A-AD1A-49DC-9DCC-3C689B4F2384}"/>
                    </a:ext>
                  </a:extLst>
                </p:cNvPr>
                <p:cNvSpPr txBox="1"/>
                <p:nvPr/>
              </p:nvSpPr>
              <p:spPr bwMode="auto">
                <a:xfrm>
                  <a:off x="4921536"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118" name="TextBox 1117">
                  <a:extLst>
                    <a:ext uri="{FF2B5EF4-FFF2-40B4-BE49-F238E27FC236}">
                      <a16:creationId xmlns:a16="http://schemas.microsoft.com/office/drawing/2014/main" id="{9E04982A-1594-488C-971D-6DB8BBAA0198}"/>
                    </a:ext>
                  </a:extLst>
                </p:cNvPr>
                <p:cNvSpPr txBox="1"/>
                <p:nvPr/>
              </p:nvSpPr>
              <p:spPr bwMode="auto">
                <a:xfrm>
                  <a:off x="5236790"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1119" name="TextBox 1118">
                  <a:extLst>
                    <a:ext uri="{FF2B5EF4-FFF2-40B4-BE49-F238E27FC236}">
                      <a16:creationId xmlns:a16="http://schemas.microsoft.com/office/drawing/2014/main" id="{E3EFE34B-9F01-4EE2-ADA4-009665505B94}"/>
                    </a:ext>
                  </a:extLst>
                </p:cNvPr>
                <p:cNvSpPr txBox="1"/>
                <p:nvPr/>
              </p:nvSpPr>
              <p:spPr bwMode="auto">
                <a:xfrm>
                  <a:off x="5560070"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1120" name="TextBox 1119">
                  <a:extLst>
                    <a:ext uri="{FF2B5EF4-FFF2-40B4-BE49-F238E27FC236}">
                      <a16:creationId xmlns:a16="http://schemas.microsoft.com/office/drawing/2014/main" id="{81E5CEBB-898B-4B4E-8180-11FB0DBAB21D}"/>
                    </a:ext>
                  </a:extLst>
                </p:cNvPr>
                <p:cNvSpPr txBox="1"/>
                <p:nvPr/>
              </p:nvSpPr>
              <p:spPr bwMode="auto">
                <a:xfrm>
                  <a:off x="5916982"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a:t>
                  </a:r>
                </a:p>
              </p:txBody>
            </p:sp>
            <p:sp>
              <p:nvSpPr>
                <p:cNvPr id="1121" name="TextBox 1120">
                  <a:extLst>
                    <a:ext uri="{FF2B5EF4-FFF2-40B4-BE49-F238E27FC236}">
                      <a16:creationId xmlns:a16="http://schemas.microsoft.com/office/drawing/2014/main" id="{D657900F-517D-4326-93B9-A3D5F7F4F0F5}"/>
                    </a:ext>
                  </a:extLst>
                </p:cNvPr>
                <p:cNvSpPr txBox="1"/>
                <p:nvPr/>
              </p:nvSpPr>
              <p:spPr bwMode="auto">
                <a:xfrm>
                  <a:off x="6268517"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1122" name="TextBox 1121">
                  <a:extLst>
                    <a:ext uri="{FF2B5EF4-FFF2-40B4-BE49-F238E27FC236}">
                      <a16:creationId xmlns:a16="http://schemas.microsoft.com/office/drawing/2014/main" id="{118E9E7B-C748-43A8-A454-5FEC5156C47F}"/>
                    </a:ext>
                  </a:extLst>
                </p:cNvPr>
                <p:cNvSpPr txBox="1"/>
                <p:nvPr/>
              </p:nvSpPr>
              <p:spPr bwMode="auto">
                <a:xfrm>
                  <a:off x="6578566"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p>
              </p:txBody>
            </p:sp>
            <p:sp>
              <p:nvSpPr>
                <p:cNvPr id="1123" name="TextBox 1122">
                  <a:extLst>
                    <a:ext uri="{FF2B5EF4-FFF2-40B4-BE49-F238E27FC236}">
                      <a16:creationId xmlns:a16="http://schemas.microsoft.com/office/drawing/2014/main" id="{94368BA2-0E31-4DCB-9EBF-F199A5FB0CF7}"/>
                    </a:ext>
                  </a:extLst>
                </p:cNvPr>
                <p:cNvSpPr txBox="1"/>
                <p:nvPr/>
              </p:nvSpPr>
              <p:spPr bwMode="auto">
                <a:xfrm>
                  <a:off x="6878188"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1124" name="TextBox 1123">
                  <a:extLst>
                    <a:ext uri="{FF2B5EF4-FFF2-40B4-BE49-F238E27FC236}">
                      <a16:creationId xmlns:a16="http://schemas.microsoft.com/office/drawing/2014/main" id="{086E50A8-A140-4833-B09D-0E257C920F8F}"/>
                    </a:ext>
                  </a:extLst>
                </p:cNvPr>
                <p:cNvSpPr txBox="1"/>
                <p:nvPr/>
              </p:nvSpPr>
              <p:spPr bwMode="auto">
                <a:xfrm>
                  <a:off x="7200609"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51</a:t>
                  </a:r>
                </a:p>
              </p:txBody>
            </p:sp>
            <p:sp>
              <p:nvSpPr>
                <p:cNvPr id="1125" name="TextBox 1124">
                  <a:extLst>
                    <a:ext uri="{FF2B5EF4-FFF2-40B4-BE49-F238E27FC236}">
                      <a16:creationId xmlns:a16="http://schemas.microsoft.com/office/drawing/2014/main" id="{5393795F-1B21-4D14-BA68-5D405BC1414B}"/>
                    </a:ext>
                  </a:extLst>
                </p:cNvPr>
                <p:cNvSpPr txBox="1"/>
                <p:nvPr/>
              </p:nvSpPr>
              <p:spPr bwMode="auto">
                <a:xfrm>
                  <a:off x="7542350"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p>
              </p:txBody>
            </p:sp>
            <p:sp>
              <p:nvSpPr>
                <p:cNvPr id="1126" name="TextBox 1125">
                  <a:extLst>
                    <a:ext uri="{FF2B5EF4-FFF2-40B4-BE49-F238E27FC236}">
                      <a16:creationId xmlns:a16="http://schemas.microsoft.com/office/drawing/2014/main" id="{DA521013-FC43-409C-9825-9FE1AF15850A}"/>
                    </a:ext>
                  </a:extLst>
                </p:cNvPr>
                <p:cNvSpPr txBox="1"/>
                <p:nvPr/>
              </p:nvSpPr>
              <p:spPr bwMode="auto">
                <a:xfrm>
                  <a:off x="7863604"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57</a:t>
                  </a:r>
                </a:p>
              </p:txBody>
            </p:sp>
          </p:grpSp>
          <p:sp>
            <p:nvSpPr>
              <p:cNvPr id="941" name="TextBox 940">
                <a:extLst>
                  <a:ext uri="{FF2B5EF4-FFF2-40B4-BE49-F238E27FC236}">
                    <a16:creationId xmlns:a16="http://schemas.microsoft.com/office/drawing/2014/main" id="{611D6DDD-7C23-4111-B919-61F88F1C2402}"/>
                  </a:ext>
                </a:extLst>
              </p:cNvPr>
              <p:cNvSpPr txBox="1"/>
              <p:nvPr/>
            </p:nvSpPr>
            <p:spPr bwMode="auto">
              <a:xfrm>
                <a:off x="6200417" y="4276544"/>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grpSp>
            <p:nvGrpSpPr>
              <p:cNvPr id="942" name="Group 941">
                <a:extLst>
                  <a:ext uri="{FF2B5EF4-FFF2-40B4-BE49-F238E27FC236}">
                    <a16:creationId xmlns:a16="http://schemas.microsoft.com/office/drawing/2014/main" id="{8D06BACF-1A39-41A8-A8EB-EDE43AF7C143}"/>
                  </a:ext>
                </a:extLst>
              </p:cNvPr>
              <p:cNvGrpSpPr/>
              <p:nvPr/>
            </p:nvGrpSpPr>
            <p:grpSpPr>
              <a:xfrm>
                <a:off x="4662818" y="2314895"/>
                <a:ext cx="55410" cy="1795623"/>
                <a:chOff x="1796027" y="1709530"/>
                <a:chExt cx="96987" cy="3321767"/>
              </a:xfrm>
            </p:grpSpPr>
            <p:cxnSp>
              <p:nvCxnSpPr>
                <p:cNvPr id="1101" name="Straight Connector 1100">
                  <a:extLst>
                    <a:ext uri="{FF2B5EF4-FFF2-40B4-BE49-F238E27FC236}">
                      <a16:creationId xmlns:a16="http://schemas.microsoft.com/office/drawing/2014/main" id="{99C218B8-E00B-4FAB-9F98-3260D3319A92}"/>
                    </a:ext>
                  </a:extLst>
                </p:cNvPr>
                <p:cNvCxnSpPr>
                  <a:cxnSpLocks/>
                </p:cNvCxnSpPr>
                <p:nvPr/>
              </p:nvCxnSpPr>
              <p:spPr bwMode="auto">
                <a:xfrm flipH="1">
                  <a:off x="1796027" y="1709530"/>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1102" name="Straight Connector 1101">
                  <a:extLst>
                    <a:ext uri="{FF2B5EF4-FFF2-40B4-BE49-F238E27FC236}">
                      <a16:creationId xmlns:a16="http://schemas.microsoft.com/office/drawing/2014/main" id="{5CD02438-7A10-4587-9A9E-149775FBCA77}"/>
                    </a:ext>
                  </a:extLst>
                </p:cNvPr>
                <p:cNvCxnSpPr>
                  <a:cxnSpLocks/>
                </p:cNvCxnSpPr>
                <p:nvPr/>
              </p:nvCxnSpPr>
              <p:spPr bwMode="auto">
                <a:xfrm flipH="1">
                  <a:off x="1796027" y="2373883"/>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1103" name="Straight Connector 1102">
                  <a:extLst>
                    <a:ext uri="{FF2B5EF4-FFF2-40B4-BE49-F238E27FC236}">
                      <a16:creationId xmlns:a16="http://schemas.microsoft.com/office/drawing/2014/main" id="{4A37F848-76AA-478C-9A8C-25464F567BEA}"/>
                    </a:ext>
                  </a:extLst>
                </p:cNvPr>
                <p:cNvCxnSpPr>
                  <a:cxnSpLocks/>
                </p:cNvCxnSpPr>
                <p:nvPr/>
              </p:nvCxnSpPr>
              <p:spPr bwMode="auto">
                <a:xfrm flipH="1">
                  <a:off x="1796027" y="3038236"/>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1104" name="Straight Connector 1103">
                  <a:extLst>
                    <a:ext uri="{FF2B5EF4-FFF2-40B4-BE49-F238E27FC236}">
                      <a16:creationId xmlns:a16="http://schemas.microsoft.com/office/drawing/2014/main" id="{B98BC577-C8B4-46C4-9826-098EC346035C}"/>
                    </a:ext>
                  </a:extLst>
                </p:cNvPr>
                <p:cNvCxnSpPr>
                  <a:cxnSpLocks/>
                </p:cNvCxnSpPr>
                <p:nvPr/>
              </p:nvCxnSpPr>
              <p:spPr bwMode="auto">
                <a:xfrm flipH="1">
                  <a:off x="1796027" y="3702589"/>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1105" name="Straight Connector 1104">
                  <a:extLst>
                    <a:ext uri="{FF2B5EF4-FFF2-40B4-BE49-F238E27FC236}">
                      <a16:creationId xmlns:a16="http://schemas.microsoft.com/office/drawing/2014/main" id="{FAA22763-855A-4A71-B735-3B33F874D885}"/>
                    </a:ext>
                  </a:extLst>
                </p:cNvPr>
                <p:cNvCxnSpPr>
                  <a:cxnSpLocks/>
                </p:cNvCxnSpPr>
                <p:nvPr/>
              </p:nvCxnSpPr>
              <p:spPr bwMode="auto">
                <a:xfrm flipH="1">
                  <a:off x="1796027" y="4366942"/>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1106" name="Straight Connector 1105">
                  <a:extLst>
                    <a:ext uri="{FF2B5EF4-FFF2-40B4-BE49-F238E27FC236}">
                      <a16:creationId xmlns:a16="http://schemas.microsoft.com/office/drawing/2014/main" id="{40A3A345-1E71-4A90-8205-430AD411B87F}"/>
                    </a:ext>
                  </a:extLst>
                </p:cNvPr>
                <p:cNvCxnSpPr>
                  <a:cxnSpLocks/>
                </p:cNvCxnSpPr>
                <p:nvPr/>
              </p:nvCxnSpPr>
              <p:spPr bwMode="auto">
                <a:xfrm flipH="1">
                  <a:off x="1796027" y="5031297"/>
                  <a:ext cx="96987"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3" name="Group 942">
                <a:extLst>
                  <a:ext uri="{FF2B5EF4-FFF2-40B4-BE49-F238E27FC236}">
                    <a16:creationId xmlns:a16="http://schemas.microsoft.com/office/drawing/2014/main" id="{0B401E38-74F6-4D7B-A9EE-4D90204D3853}"/>
                  </a:ext>
                </a:extLst>
              </p:cNvPr>
              <p:cNvGrpSpPr/>
              <p:nvPr/>
            </p:nvGrpSpPr>
            <p:grpSpPr>
              <a:xfrm>
                <a:off x="4317156" y="2168995"/>
                <a:ext cx="420308" cy="2048942"/>
                <a:chOff x="1317510" y="1509474"/>
                <a:chExt cx="735693" cy="3745339"/>
              </a:xfrm>
            </p:grpSpPr>
            <p:sp>
              <p:nvSpPr>
                <p:cNvPr id="1016" name="TextBox 1015">
                  <a:extLst>
                    <a:ext uri="{FF2B5EF4-FFF2-40B4-BE49-F238E27FC236}">
                      <a16:creationId xmlns:a16="http://schemas.microsoft.com/office/drawing/2014/main" id="{74DABC02-CA36-4F2B-84D5-7ED2AF8F6824}"/>
                    </a:ext>
                  </a:extLst>
                </p:cNvPr>
                <p:cNvSpPr txBox="1"/>
                <p:nvPr/>
              </p:nvSpPr>
              <p:spPr bwMode="auto">
                <a:xfrm>
                  <a:off x="1317510" y="1509474"/>
                  <a:ext cx="735693" cy="50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049" name="TextBox 1048">
                  <a:extLst>
                    <a:ext uri="{FF2B5EF4-FFF2-40B4-BE49-F238E27FC236}">
                      <a16:creationId xmlns:a16="http://schemas.microsoft.com/office/drawing/2014/main" id="{65C5AB7A-92C5-410B-AF50-74A008B58D34}"/>
                    </a:ext>
                  </a:extLst>
                </p:cNvPr>
                <p:cNvSpPr txBox="1"/>
                <p:nvPr/>
              </p:nvSpPr>
              <p:spPr bwMode="auto">
                <a:xfrm>
                  <a:off x="1434531" y="2183682"/>
                  <a:ext cx="598205" cy="50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097" name="TextBox 1096">
                  <a:extLst>
                    <a:ext uri="{FF2B5EF4-FFF2-40B4-BE49-F238E27FC236}">
                      <a16:creationId xmlns:a16="http://schemas.microsoft.com/office/drawing/2014/main" id="{168473A8-BA9E-4EA9-A622-B5AEC96B2309}"/>
                    </a:ext>
                  </a:extLst>
                </p:cNvPr>
                <p:cNvSpPr txBox="1"/>
                <p:nvPr/>
              </p:nvSpPr>
              <p:spPr bwMode="auto">
                <a:xfrm>
                  <a:off x="1434531" y="2844691"/>
                  <a:ext cx="598205" cy="50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098" name="TextBox 1097">
                  <a:extLst>
                    <a:ext uri="{FF2B5EF4-FFF2-40B4-BE49-F238E27FC236}">
                      <a16:creationId xmlns:a16="http://schemas.microsoft.com/office/drawing/2014/main" id="{2474C5BC-06C9-437E-9E37-398A043CC044}"/>
                    </a:ext>
                  </a:extLst>
                </p:cNvPr>
                <p:cNvSpPr txBox="1"/>
                <p:nvPr/>
              </p:nvSpPr>
              <p:spPr bwMode="auto">
                <a:xfrm>
                  <a:off x="1434531" y="3508920"/>
                  <a:ext cx="598205" cy="50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099" name="TextBox 1098">
                  <a:extLst>
                    <a:ext uri="{FF2B5EF4-FFF2-40B4-BE49-F238E27FC236}">
                      <a16:creationId xmlns:a16="http://schemas.microsoft.com/office/drawing/2014/main" id="{BE09E382-ECFF-4048-A1C5-B43B4420333E}"/>
                    </a:ext>
                  </a:extLst>
                </p:cNvPr>
                <p:cNvSpPr txBox="1"/>
                <p:nvPr/>
              </p:nvSpPr>
              <p:spPr bwMode="auto">
                <a:xfrm>
                  <a:off x="1434531" y="4168093"/>
                  <a:ext cx="598205" cy="50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100" name="TextBox 1099">
                  <a:extLst>
                    <a:ext uri="{FF2B5EF4-FFF2-40B4-BE49-F238E27FC236}">
                      <a16:creationId xmlns:a16="http://schemas.microsoft.com/office/drawing/2014/main" id="{340E5068-CA41-42F8-947B-257B8694AA88}"/>
                    </a:ext>
                  </a:extLst>
                </p:cNvPr>
                <p:cNvSpPr txBox="1"/>
                <p:nvPr/>
              </p:nvSpPr>
              <p:spPr bwMode="auto">
                <a:xfrm>
                  <a:off x="1551548" y="4748476"/>
                  <a:ext cx="460721" cy="50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sp>
            <p:nvSpPr>
              <p:cNvPr id="944" name="TextBox 943">
                <a:extLst>
                  <a:ext uri="{FF2B5EF4-FFF2-40B4-BE49-F238E27FC236}">
                    <a16:creationId xmlns:a16="http://schemas.microsoft.com/office/drawing/2014/main" id="{6EF37FCA-097B-4A52-8518-162A49856DA6}"/>
                  </a:ext>
                </a:extLst>
              </p:cNvPr>
              <p:cNvSpPr txBox="1"/>
              <p:nvPr/>
            </p:nvSpPr>
            <p:spPr bwMode="auto">
              <a:xfrm rot="16200000">
                <a:off x="3525416" y="3073977"/>
                <a:ext cx="16835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a:t>
                </a:r>
              </a:p>
            </p:txBody>
          </p:sp>
          <p:grpSp>
            <p:nvGrpSpPr>
              <p:cNvPr id="945" name="Group 944">
                <a:extLst>
                  <a:ext uri="{FF2B5EF4-FFF2-40B4-BE49-F238E27FC236}">
                    <a16:creationId xmlns:a16="http://schemas.microsoft.com/office/drawing/2014/main" id="{D3CDB976-A874-4087-9D27-CA696B9FEDD6}"/>
                  </a:ext>
                </a:extLst>
              </p:cNvPr>
              <p:cNvGrpSpPr/>
              <p:nvPr/>
            </p:nvGrpSpPr>
            <p:grpSpPr>
              <a:xfrm>
                <a:off x="4726968" y="4106525"/>
                <a:ext cx="3190544" cy="71391"/>
                <a:chOff x="4726968" y="4105970"/>
                <a:chExt cx="3190544" cy="58086"/>
              </a:xfrm>
            </p:grpSpPr>
            <p:grpSp>
              <p:nvGrpSpPr>
                <p:cNvPr id="946" name="Group 945">
                  <a:extLst>
                    <a:ext uri="{FF2B5EF4-FFF2-40B4-BE49-F238E27FC236}">
                      <a16:creationId xmlns:a16="http://schemas.microsoft.com/office/drawing/2014/main" id="{6276038B-A97D-4B8A-8845-412D0F292B61}"/>
                    </a:ext>
                  </a:extLst>
                </p:cNvPr>
                <p:cNvGrpSpPr/>
                <p:nvPr/>
              </p:nvGrpSpPr>
              <p:grpSpPr>
                <a:xfrm>
                  <a:off x="4726968" y="4109266"/>
                  <a:ext cx="3033958" cy="54790"/>
                  <a:chOff x="1908312" y="5032092"/>
                  <a:chExt cx="5830043" cy="95903"/>
                </a:xfrm>
              </p:grpSpPr>
              <p:cxnSp>
                <p:nvCxnSpPr>
                  <p:cNvPr id="948" name="Straight Connector 947">
                    <a:extLst>
                      <a:ext uri="{FF2B5EF4-FFF2-40B4-BE49-F238E27FC236}">
                        <a16:creationId xmlns:a16="http://schemas.microsoft.com/office/drawing/2014/main" id="{F2CF670E-5165-405E-92DA-F2D5E8534D66}"/>
                      </a:ext>
                    </a:extLst>
                  </p:cNvPr>
                  <p:cNvCxnSpPr>
                    <a:cxnSpLocks/>
                  </p:cNvCxnSpPr>
                  <p:nvPr/>
                </p:nvCxnSpPr>
                <p:spPr bwMode="auto">
                  <a:xfrm rot="5400000" flipH="1">
                    <a:off x="3479892" y="5079967"/>
                    <a:ext cx="95750" cy="0"/>
                  </a:xfrm>
                  <a:prstGeom prst="line">
                    <a:avLst/>
                  </a:prstGeom>
                  <a:noFill/>
                  <a:ln w="28575" cap="flat" cmpd="sng" algn="ctr">
                    <a:solidFill>
                      <a:schemeClr val="bg1"/>
                    </a:solidFill>
                    <a:prstDash val="solid"/>
                    <a:round/>
                    <a:headEnd type="none" w="med" len="med"/>
                    <a:tailEnd type="none" w="med" len="med"/>
                  </a:ln>
                  <a:effectLst/>
                </p:spPr>
              </p:cxnSp>
              <p:cxnSp>
                <p:nvCxnSpPr>
                  <p:cNvPr id="949" name="Straight Connector 948">
                    <a:extLst>
                      <a:ext uri="{FF2B5EF4-FFF2-40B4-BE49-F238E27FC236}">
                        <a16:creationId xmlns:a16="http://schemas.microsoft.com/office/drawing/2014/main" id="{5415F5BC-FECB-4909-9A2A-F2741D174C6F}"/>
                      </a:ext>
                    </a:extLst>
                  </p:cNvPr>
                  <p:cNvCxnSpPr>
                    <a:cxnSpLocks/>
                  </p:cNvCxnSpPr>
                  <p:nvPr/>
                </p:nvCxnSpPr>
                <p:spPr bwMode="auto">
                  <a:xfrm rot="5400000" flipH="1">
                    <a:off x="3156002" y="5079967"/>
                    <a:ext cx="95750" cy="0"/>
                  </a:xfrm>
                  <a:prstGeom prst="line">
                    <a:avLst/>
                  </a:prstGeom>
                  <a:noFill/>
                  <a:ln w="28575" cap="flat" cmpd="sng" algn="ctr">
                    <a:solidFill>
                      <a:schemeClr val="bg1"/>
                    </a:solidFill>
                    <a:prstDash val="solid"/>
                    <a:round/>
                    <a:headEnd type="none" w="med" len="med"/>
                    <a:tailEnd type="none" w="med" len="med"/>
                  </a:ln>
                  <a:effectLst/>
                </p:spPr>
              </p:cxnSp>
              <p:cxnSp>
                <p:nvCxnSpPr>
                  <p:cNvPr id="950" name="Straight Connector 949">
                    <a:extLst>
                      <a:ext uri="{FF2B5EF4-FFF2-40B4-BE49-F238E27FC236}">
                        <a16:creationId xmlns:a16="http://schemas.microsoft.com/office/drawing/2014/main" id="{32A11B96-A136-4EAA-AD29-32394F8B9301}"/>
                      </a:ext>
                    </a:extLst>
                  </p:cNvPr>
                  <p:cNvCxnSpPr>
                    <a:cxnSpLocks/>
                  </p:cNvCxnSpPr>
                  <p:nvPr/>
                </p:nvCxnSpPr>
                <p:spPr bwMode="auto">
                  <a:xfrm rot="5400000" flipH="1">
                    <a:off x="2832112" y="5079967"/>
                    <a:ext cx="95750" cy="0"/>
                  </a:xfrm>
                  <a:prstGeom prst="line">
                    <a:avLst/>
                  </a:prstGeom>
                  <a:noFill/>
                  <a:ln w="28575" cap="flat" cmpd="sng" algn="ctr">
                    <a:solidFill>
                      <a:schemeClr val="bg1"/>
                    </a:solidFill>
                    <a:prstDash val="solid"/>
                    <a:round/>
                    <a:headEnd type="none" w="med" len="med"/>
                    <a:tailEnd type="none" w="med" len="med"/>
                  </a:ln>
                  <a:effectLst/>
                </p:spPr>
              </p:cxnSp>
              <p:cxnSp>
                <p:nvCxnSpPr>
                  <p:cNvPr id="951" name="Straight Connector 950">
                    <a:extLst>
                      <a:ext uri="{FF2B5EF4-FFF2-40B4-BE49-F238E27FC236}">
                        <a16:creationId xmlns:a16="http://schemas.microsoft.com/office/drawing/2014/main" id="{C109D8DB-E3CD-4BC8-8CF1-25C6C07727CA}"/>
                      </a:ext>
                    </a:extLst>
                  </p:cNvPr>
                  <p:cNvCxnSpPr>
                    <a:cxnSpLocks/>
                  </p:cNvCxnSpPr>
                  <p:nvPr/>
                </p:nvCxnSpPr>
                <p:spPr bwMode="auto">
                  <a:xfrm rot="5400000" flipH="1">
                    <a:off x="2508221" y="5080003"/>
                    <a:ext cx="95748" cy="0"/>
                  </a:xfrm>
                  <a:prstGeom prst="line">
                    <a:avLst/>
                  </a:prstGeom>
                  <a:noFill/>
                  <a:ln w="28575" cap="flat" cmpd="sng" algn="ctr">
                    <a:solidFill>
                      <a:schemeClr val="bg1"/>
                    </a:solidFill>
                    <a:prstDash val="solid"/>
                    <a:round/>
                    <a:headEnd type="none" w="med" len="med"/>
                    <a:tailEnd type="none" w="med" len="med"/>
                  </a:ln>
                  <a:effectLst/>
                </p:spPr>
              </p:cxnSp>
              <p:cxnSp>
                <p:nvCxnSpPr>
                  <p:cNvPr id="952" name="Straight Connector 951">
                    <a:extLst>
                      <a:ext uri="{FF2B5EF4-FFF2-40B4-BE49-F238E27FC236}">
                        <a16:creationId xmlns:a16="http://schemas.microsoft.com/office/drawing/2014/main" id="{E6211315-D836-4307-A997-39B7795D3AA9}"/>
                      </a:ext>
                    </a:extLst>
                  </p:cNvPr>
                  <p:cNvCxnSpPr>
                    <a:cxnSpLocks/>
                  </p:cNvCxnSpPr>
                  <p:nvPr/>
                </p:nvCxnSpPr>
                <p:spPr bwMode="auto">
                  <a:xfrm rot="5400000" flipH="1">
                    <a:off x="2184328" y="5079967"/>
                    <a:ext cx="95750" cy="0"/>
                  </a:xfrm>
                  <a:prstGeom prst="line">
                    <a:avLst/>
                  </a:prstGeom>
                  <a:noFill/>
                  <a:ln w="28575" cap="flat" cmpd="sng" algn="ctr">
                    <a:solidFill>
                      <a:schemeClr val="bg1"/>
                    </a:solidFill>
                    <a:prstDash val="solid"/>
                    <a:round/>
                    <a:headEnd type="none" w="med" len="med"/>
                    <a:tailEnd type="none" w="med" len="med"/>
                  </a:ln>
                  <a:effectLst/>
                </p:spPr>
              </p:cxnSp>
              <p:cxnSp>
                <p:nvCxnSpPr>
                  <p:cNvPr id="953" name="Straight Connector 952">
                    <a:extLst>
                      <a:ext uri="{FF2B5EF4-FFF2-40B4-BE49-F238E27FC236}">
                        <a16:creationId xmlns:a16="http://schemas.microsoft.com/office/drawing/2014/main" id="{C4D48963-7603-4B88-BFE0-4C04F26C9B01}"/>
                      </a:ext>
                    </a:extLst>
                  </p:cNvPr>
                  <p:cNvCxnSpPr>
                    <a:cxnSpLocks/>
                  </p:cNvCxnSpPr>
                  <p:nvPr/>
                </p:nvCxnSpPr>
                <p:spPr bwMode="auto">
                  <a:xfrm rot="5400000" flipH="1">
                    <a:off x="1860437" y="5079967"/>
                    <a:ext cx="95750" cy="0"/>
                  </a:xfrm>
                  <a:prstGeom prst="line">
                    <a:avLst/>
                  </a:prstGeom>
                  <a:noFill/>
                  <a:ln w="28575" cap="flat" cmpd="sng" algn="ctr">
                    <a:solidFill>
                      <a:schemeClr val="bg1"/>
                    </a:solidFill>
                    <a:prstDash val="solid"/>
                    <a:round/>
                    <a:headEnd type="none" w="med" len="med"/>
                    <a:tailEnd type="none" w="med" len="med"/>
                  </a:ln>
                  <a:effectLst/>
                </p:spPr>
              </p:cxnSp>
              <p:cxnSp>
                <p:nvCxnSpPr>
                  <p:cNvPr id="954" name="Straight Connector 953">
                    <a:extLst>
                      <a:ext uri="{FF2B5EF4-FFF2-40B4-BE49-F238E27FC236}">
                        <a16:creationId xmlns:a16="http://schemas.microsoft.com/office/drawing/2014/main" id="{A8F58361-D2C1-4FDC-9D52-373E0608BFFB}"/>
                      </a:ext>
                    </a:extLst>
                  </p:cNvPr>
                  <p:cNvCxnSpPr>
                    <a:cxnSpLocks/>
                  </p:cNvCxnSpPr>
                  <p:nvPr/>
                </p:nvCxnSpPr>
                <p:spPr bwMode="auto">
                  <a:xfrm rot="5400000" flipH="1">
                    <a:off x="5423239" y="5080062"/>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962" name="Straight Connector 961">
                    <a:extLst>
                      <a:ext uri="{FF2B5EF4-FFF2-40B4-BE49-F238E27FC236}">
                        <a16:creationId xmlns:a16="http://schemas.microsoft.com/office/drawing/2014/main" id="{83778096-C147-434F-B82F-069CB3116BC3}"/>
                      </a:ext>
                    </a:extLst>
                  </p:cNvPr>
                  <p:cNvCxnSpPr>
                    <a:cxnSpLocks/>
                  </p:cNvCxnSpPr>
                  <p:nvPr/>
                </p:nvCxnSpPr>
                <p:spPr bwMode="auto">
                  <a:xfrm rot="5400000" flipH="1">
                    <a:off x="5099348" y="5080062"/>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963" name="Straight Connector 962">
                    <a:extLst>
                      <a:ext uri="{FF2B5EF4-FFF2-40B4-BE49-F238E27FC236}">
                        <a16:creationId xmlns:a16="http://schemas.microsoft.com/office/drawing/2014/main" id="{8411666F-52C3-4002-B345-DAD894BB19DA}"/>
                      </a:ext>
                    </a:extLst>
                  </p:cNvPr>
                  <p:cNvCxnSpPr>
                    <a:cxnSpLocks/>
                  </p:cNvCxnSpPr>
                  <p:nvPr/>
                </p:nvCxnSpPr>
                <p:spPr bwMode="auto">
                  <a:xfrm rot="5400000" flipH="1">
                    <a:off x="4775457" y="5080062"/>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1006" name="Straight Connector 1005">
                    <a:extLst>
                      <a:ext uri="{FF2B5EF4-FFF2-40B4-BE49-F238E27FC236}">
                        <a16:creationId xmlns:a16="http://schemas.microsoft.com/office/drawing/2014/main" id="{F7424DB3-D82E-488A-BB32-18D9B7246852}"/>
                      </a:ext>
                    </a:extLst>
                  </p:cNvPr>
                  <p:cNvCxnSpPr>
                    <a:cxnSpLocks/>
                  </p:cNvCxnSpPr>
                  <p:nvPr/>
                </p:nvCxnSpPr>
                <p:spPr bwMode="auto">
                  <a:xfrm rot="5400000" flipH="1">
                    <a:off x="4451566" y="5080062"/>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1007" name="Straight Connector 1006">
                    <a:extLst>
                      <a:ext uri="{FF2B5EF4-FFF2-40B4-BE49-F238E27FC236}">
                        <a16:creationId xmlns:a16="http://schemas.microsoft.com/office/drawing/2014/main" id="{447D6658-E5CD-41E7-8533-FA580AE5DC10}"/>
                      </a:ext>
                    </a:extLst>
                  </p:cNvPr>
                  <p:cNvCxnSpPr>
                    <a:cxnSpLocks/>
                  </p:cNvCxnSpPr>
                  <p:nvPr/>
                </p:nvCxnSpPr>
                <p:spPr bwMode="auto">
                  <a:xfrm rot="5400000" flipH="1">
                    <a:off x="4127675" y="5080122"/>
                    <a:ext cx="95746" cy="0"/>
                  </a:xfrm>
                  <a:prstGeom prst="line">
                    <a:avLst/>
                  </a:prstGeom>
                  <a:noFill/>
                  <a:ln w="28575" cap="flat" cmpd="sng" algn="ctr">
                    <a:solidFill>
                      <a:schemeClr val="bg1"/>
                    </a:solidFill>
                    <a:prstDash val="solid"/>
                    <a:round/>
                    <a:headEnd type="none" w="med" len="med"/>
                    <a:tailEnd type="none" w="med" len="med"/>
                  </a:ln>
                  <a:effectLst/>
                </p:spPr>
              </p:cxnSp>
              <p:cxnSp>
                <p:nvCxnSpPr>
                  <p:cNvPr id="1008" name="Straight Connector 1007">
                    <a:extLst>
                      <a:ext uri="{FF2B5EF4-FFF2-40B4-BE49-F238E27FC236}">
                        <a16:creationId xmlns:a16="http://schemas.microsoft.com/office/drawing/2014/main" id="{5DEED45B-2EB4-44CA-ABE2-ECA9DCBA5101}"/>
                      </a:ext>
                    </a:extLst>
                  </p:cNvPr>
                  <p:cNvCxnSpPr>
                    <a:cxnSpLocks/>
                  </p:cNvCxnSpPr>
                  <p:nvPr/>
                </p:nvCxnSpPr>
                <p:spPr bwMode="auto">
                  <a:xfrm rot="5400000" flipH="1">
                    <a:off x="3803785" y="5079979"/>
                    <a:ext cx="95750" cy="0"/>
                  </a:xfrm>
                  <a:prstGeom prst="line">
                    <a:avLst/>
                  </a:prstGeom>
                  <a:noFill/>
                  <a:ln w="28575" cap="flat" cmpd="sng" algn="ctr">
                    <a:solidFill>
                      <a:schemeClr val="bg1"/>
                    </a:solidFill>
                    <a:prstDash val="solid"/>
                    <a:round/>
                    <a:headEnd type="none" w="med" len="med"/>
                    <a:tailEnd type="none" w="med" len="med"/>
                  </a:ln>
                  <a:effectLst/>
                </p:spPr>
              </p:cxnSp>
              <p:cxnSp>
                <p:nvCxnSpPr>
                  <p:cNvPr id="1009" name="Straight Connector 1008">
                    <a:extLst>
                      <a:ext uri="{FF2B5EF4-FFF2-40B4-BE49-F238E27FC236}">
                        <a16:creationId xmlns:a16="http://schemas.microsoft.com/office/drawing/2014/main" id="{01B60CED-2BC2-4987-B2A4-61E88A994802}"/>
                      </a:ext>
                    </a:extLst>
                  </p:cNvPr>
                  <p:cNvCxnSpPr>
                    <a:cxnSpLocks/>
                  </p:cNvCxnSpPr>
                  <p:nvPr/>
                </p:nvCxnSpPr>
                <p:spPr bwMode="auto">
                  <a:xfrm rot="5400000" flipH="1">
                    <a:off x="7366585" y="5080075"/>
                    <a:ext cx="95750" cy="0"/>
                  </a:xfrm>
                  <a:prstGeom prst="line">
                    <a:avLst/>
                  </a:prstGeom>
                  <a:noFill/>
                  <a:ln w="28575" cap="flat" cmpd="sng" algn="ctr">
                    <a:solidFill>
                      <a:schemeClr val="bg1"/>
                    </a:solidFill>
                    <a:prstDash val="solid"/>
                    <a:round/>
                    <a:headEnd type="none" w="med" len="med"/>
                    <a:tailEnd type="none" w="med" len="med"/>
                  </a:ln>
                  <a:effectLst/>
                </p:spPr>
              </p:cxnSp>
              <p:cxnSp>
                <p:nvCxnSpPr>
                  <p:cNvPr id="1010" name="Straight Connector 1009">
                    <a:extLst>
                      <a:ext uri="{FF2B5EF4-FFF2-40B4-BE49-F238E27FC236}">
                        <a16:creationId xmlns:a16="http://schemas.microsoft.com/office/drawing/2014/main" id="{551432BC-1E44-476A-A7F7-C95B80C55873}"/>
                      </a:ext>
                    </a:extLst>
                  </p:cNvPr>
                  <p:cNvCxnSpPr>
                    <a:cxnSpLocks/>
                  </p:cNvCxnSpPr>
                  <p:nvPr/>
                </p:nvCxnSpPr>
                <p:spPr bwMode="auto">
                  <a:xfrm rot="5400000" flipH="1">
                    <a:off x="7042695" y="5080075"/>
                    <a:ext cx="95750" cy="0"/>
                  </a:xfrm>
                  <a:prstGeom prst="line">
                    <a:avLst/>
                  </a:prstGeom>
                  <a:noFill/>
                  <a:ln w="28575" cap="flat" cmpd="sng" algn="ctr">
                    <a:solidFill>
                      <a:schemeClr val="bg1"/>
                    </a:solidFill>
                    <a:prstDash val="solid"/>
                    <a:round/>
                    <a:headEnd type="none" w="med" len="med"/>
                    <a:tailEnd type="none" w="med" len="med"/>
                  </a:ln>
                  <a:effectLst/>
                </p:spPr>
              </p:cxnSp>
              <p:cxnSp>
                <p:nvCxnSpPr>
                  <p:cNvPr id="1011" name="Straight Connector 1010">
                    <a:extLst>
                      <a:ext uri="{FF2B5EF4-FFF2-40B4-BE49-F238E27FC236}">
                        <a16:creationId xmlns:a16="http://schemas.microsoft.com/office/drawing/2014/main" id="{181D961F-2142-4C6D-8DBE-E00D841B2DC2}"/>
                      </a:ext>
                    </a:extLst>
                  </p:cNvPr>
                  <p:cNvCxnSpPr>
                    <a:cxnSpLocks/>
                  </p:cNvCxnSpPr>
                  <p:nvPr/>
                </p:nvCxnSpPr>
                <p:spPr bwMode="auto">
                  <a:xfrm rot="5400000" flipH="1">
                    <a:off x="6718804" y="5080075"/>
                    <a:ext cx="95750" cy="0"/>
                  </a:xfrm>
                  <a:prstGeom prst="line">
                    <a:avLst/>
                  </a:prstGeom>
                  <a:noFill/>
                  <a:ln w="28575" cap="flat" cmpd="sng" algn="ctr">
                    <a:solidFill>
                      <a:schemeClr val="bg1"/>
                    </a:solidFill>
                    <a:prstDash val="solid"/>
                    <a:round/>
                    <a:headEnd type="none" w="med" len="med"/>
                    <a:tailEnd type="none" w="med" len="med"/>
                  </a:ln>
                  <a:effectLst/>
                </p:spPr>
              </p:cxnSp>
              <p:cxnSp>
                <p:nvCxnSpPr>
                  <p:cNvPr id="1012" name="Straight Connector 1011">
                    <a:extLst>
                      <a:ext uri="{FF2B5EF4-FFF2-40B4-BE49-F238E27FC236}">
                        <a16:creationId xmlns:a16="http://schemas.microsoft.com/office/drawing/2014/main" id="{E09B8348-F0C4-4F13-ACB0-9164F6976CEA}"/>
                      </a:ext>
                    </a:extLst>
                  </p:cNvPr>
                  <p:cNvCxnSpPr>
                    <a:cxnSpLocks/>
                  </p:cNvCxnSpPr>
                  <p:nvPr/>
                </p:nvCxnSpPr>
                <p:spPr bwMode="auto">
                  <a:xfrm rot="5400000" flipH="1">
                    <a:off x="6394913" y="5080103"/>
                    <a:ext cx="95748" cy="0"/>
                  </a:xfrm>
                  <a:prstGeom prst="line">
                    <a:avLst/>
                  </a:prstGeom>
                  <a:noFill/>
                  <a:ln w="28575" cap="flat" cmpd="sng" algn="ctr">
                    <a:solidFill>
                      <a:schemeClr val="bg1"/>
                    </a:solidFill>
                    <a:prstDash val="solid"/>
                    <a:round/>
                    <a:headEnd type="none" w="med" len="med"/>
                    <a:tailEnd type="none" w="med" len="med"/>
                  </a:ln>
                  <a:effectLst/>
                </p:spPr>
              </p:cxnSp>
              <p:cxnSp>
                <p:nvCxnSpPr>
                  <p:cNvPr id="1013" name="Straight Connector 1012">
                    <a:extLst>
                      <a:ext uri="{FF2B5EF4-FFF2-40B4-BE49-F238E27FC236}">
                        <a16:creationId xmlns:a16="http://schemas.microsoft.com/office/drawing/2014/main" id="{A7DA09B5-1B62-4C42-B70B-620684FA5D36}"/>
                      </a:ext>
                    </a:extLst>
                  </p:cNvPr>
                  <p:cNvCxnSpPr>
                    <a:cxnSpLocks/>
                  </p:cNvCxnSpPr>
                  <p:nvPr/>
                </p:nvCxnSpPr>
                <p:spPr bwMode="auto">
                  <a:xfrm rot="5400000" flipH="1">
                    <a:off x="6071022" y="5080102"/>
                    <a:ext cx="95748" cy="0"/>
                  </a:xfrm>
                  <a:prstGeom prst="line">
                    <a:avLst/>
                  </a:prstGeom>
                  <a:noFill/>
                  <a:ln w="28575" cap="flat" cmpd="sng" algn="ctr">
                    <a:solidFill>
                      <a:schemeClr val="bg1"/>
                    </a:solidFill>
                    <a:prstDash val="solid"/>
                    <a:round/>
                    <a:headEnd type="none" w="med" len="med"/>
                    <a:tailEnd type="none" w="med" len="med"/>
                  </a:ln>
                  <a:effectLst/>
                </p:spPr>
              </p:cxnSp>
              <p:cxnSp>
                <p:nvCxnSpPr>
                  <p:cNvPr id="1014" name="Straight Connector 1013">
                    <a:extLst>
                      <a:ext uri="{FF2B5EF4-FFF2-40B4-BE49-F238E27FC236}">
                        <a16:creationId xmlns:a16="http://schemas.microsoft.com/office/drawing/2014/main" id="{CC31826F-DC9D-4C1F-87EA-3E834ADD23C5}"/>
                      </a:ext>
                    </a:extLst>
                  </p:cNvPr>
                  <p:cNvCxnSpPr>
                    <a:cxnSpLocks/>
                  </p:cNvCxnSpPr>
                  <p:nvPr/>
                </p:nvCxnSpPr>
                <p:spPr bwMode="auto">
                  <a:xfrm rot="5400000" flipH="1">
                    <a:off x="5747132" y="5080025"/>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1015" name="Straight Connector 1014">
                    <a:extLst>
                      <a:ext uri="{FF2B5EF4-FFF2-40B4-BE49-F238E27FC236}">
                        <a16:creationId xmlns:a16="http://schemas.microsoft.com/office/drawing/2014/main" id="{284AD1F8-225E-42D3-9D08-919CC8803A7A}"/>
                      </a:ext>
                    </a:extLst>
                  </p:cNvPr>
                  <p:cNvCxnSpPr>
                    <a:cxnSpLocks/>
                  </p:cNvCxnSpPr>
                  <p:nvPr/>
                </p:nvCxnSpPr>
                <p:spPr bwMode="auto">
                  <a:xfrm rot="5400000" flipH="1">
                    <a:off x="7690480" y="5080075"/>
                    <a:ext cx="95750" cy="0"/>
                  </a:xfrm>
                  <a:prstGeom prst="line">
                    <a:avLst/>
                  </a:prstGeom>
                  <a:noFill/>
                  <a:ln w="28575" cap="flat" cmpd="sng" algn="ctr">
                    <a:solidFill>
                      <a:schemeClr val="bg1"/>
                    </a:solidFill>
                    <a:prstDash val="solid"/>
                    <a:round/>
                    <a:headEnd type="none" w="med" len="med"/>
                    <a:tailEnd type="none" w="med" len="med"/>
                  </a:ln>
                  <a:effectLst/>
                </p:spPr>
              </p:cxnSp>
            </p:grpSp>
            <p:cxnSp>
              <p:nvCxnSpPr>
                <p:cNvPr id="947" name="Straight Connector 946">
                  <a:extLst>
                    <a:ext uri="{FF2B5EF4-FFF2-40B4-BE49-F238E27FC236}">
                      <a16:creationId xmlns:a16="http://schemas.microsoft.com/office/drawing/2014/main" id="{39DF82EB-2C64-44CC-A056-0E6F08D0225F}"/>
                    </a:ext>
                  </a:extLst>
                </p:cNvPr>
                <p:cNvCxnSpPr>
                  <a:cxnSpLocks/>
                </p:cNvCxnSpPr>
                <p:nvPr/>
              </p:nvCxnSpPr>
              <p:spPr bwMode="auto">
                <a:xfrm rot="5400000" flipH="1">
                  <a:off x="7890161" y="4133321"/>
                  <a:ext cx="54702" cy="0"/>
                </a:xfrm>
                <a:prstGeom prst="line">
                  <a:avLst/>
                </a:prstGeom>
                <a:noFill/>
                <a:ln w="28575" cap="flat" cmpd="sng" algn="ctr">
                  <a:solidFill>
                    <a:schemeClr val="bg1"/>
                  </a:solidFill>
                  <a:prstDash val="solid"/>
                  <a:round/>
                  <a:headEnd type="none" w="med" len="med"/>
                  <a:tailEnd type="none" w="med" len="med"/>
                </a:ln>
                <a:effectLst/>
              </p:spPr>
            </p:cxnSp>
          </p:grpSp>
        </p:grpSp>
      </p:grpSp>
      <p:grpSp>
        <p:nvGrpSpPr>
          <p:cNvPr id="1127" name="Group 1126">
            <a:extLst>
              <a:ext uri="{FF2B5EF4-FFF2-40B4-BE49-F238E27FC236}">
                <a16:creationId xmlns:a16="http://schemas.microsoft.com/office/drawing/2014/main" id="{3B78A243-FFF4-4C03-B186-E8CF6B4CB65F}"/>
              </a:ext>
            </a:extLst>
          </p:cNvPr>
          <p:cNvGrpSpPr/>
          <p:nvPr/>
        </p:nvGrpSpPr>
        <p:grpSpPr>
          <a:xfrm>
            <a:off x="988593" y="2186767"/>
            <a:ext cx="3237494" cy="1000055"/>
            <a:chOff x="1052348" y="2177241"/>
            <a:chExt cx="3237494" cy="1000055"/>
          </a:xfrm>
        </p:grpSpPr>
        <p:sp>
          <p:nvSpPr>
            <p:cNvPr id="1128" name="TextBox 1127">
              <a:extLst>
                <a:ext uri="{FF2B5EF4-FFF2-40B4-BE49-F238E27FC236}">
                  <a16:creationId xmlns:a16="http://schemas.microsoft.com/office/drawing/2014/main" id="{BEBD9E05-4188-4CA7-936E-D2C80B2F6252}"/>
                </a:ext>
              </a:extLst>
            </p:cNvPr>
            <p:cNvSpPr txBox="1"/>
            <p:nvPr/>
          </p:nvSpPr>
          <p:spPr bwMode="auto">
            <a:xfrm>
              <a:off x="3016610" y="2560608"/>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29" name="TextBox 1128">
              <a:extLst>
                <a:ext uri="{FF2B5EF4-FFF2-40B4-BE49-F238E27FC236}">
                  <a16:creationId xmlns:a16="http://schemas.microsoft.com/office/drawing/2014/main" id="{6C1A3B65-D24D-445C-8966-E4D6E7F289F6}"/>
                </a:ext>
              </a:extLst>
            </p:cNvPr>
            <p:cNvSpPr txBox="1"/>
            <p:nvPr/>
          </p:nvSpPr>
          <p:spPr bwMode="auto">
            <a:xfrm>
              <a:off x="3353302" y="2659245"/>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30" name="TextBox 1129">
              <a:extLst>
                <a:ext uri="{FF2B5EF4-FFF2-40B4-BE49-F238E27FC236}">
                  <a16:creationId xmlns:a16="http://schemas.microsoft.com/office/drawing/2014/main" id="{E8014D89-82F6-444F-A16E-89870D3704C7}"/>
                </a:ext>
              </a:extLst>
            </p:cNvPr>
            <p:cNvSpPr txBox="1"/>
            <p:nvPr/>
          </p:nvSpPr>
          <p:spPr bwMode="auto">
            <a:xfrm>
              <a:off x="3397425" y="2659245"/>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31" name="TextBox 1130">
              <a:extLst>
                <a:ext uri="{FF2B5EF4-FFF2-40B4-BE49-F238E27FC236}">
                  <a16:creationId xmlns:a16="http://schemas.microsoft.com/office/drawing/2014/main" id="{29833B30-0BA7-43CD-B85F-5D39E879B385}"/>
                </a:ext>
              </a:extLst>
            </p:cNvPr>
            <p:cNvSpPr txBox="1"/>
            <p:nvPr/>
          </p:nvSpPr>
          <p:spPr bwMode="auto">
            <a:xfrm>
              <a:off x="3876234" y="2551210"/>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132" name="TextBox 1131">
              <a:extLst>
                <a:ext uri="{FF2B5EF4-FFF2-40B4-BE49-F238E27FC236}">
                  <a16:creationId xmlns:a16="http://schemas.microsoft.com/office/drawing/2014/main" id="{9608F592-695A-410D-8F1E-5D749D423FDC}"/>
                </a:ext>
              </a:extLst>
            </p:cNvPr>
            <p:cNvSpPr txBox="1"/>
            <p:nvPr/>
          </p:nvSpPr>
          <p:spPr bwMode="auto">
            <a:xfrm>
              <a:off x="3855747" y="2551210"/>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133" name="TextBox 1132">
              <a:extLst>
                <a:ext uri="{FF2B5EF4-FFF2-40B4-BE49-F238E27FC236}">
                  <a16:creationId xmlns:a16="http://schemas.microsoft.com/office/drawing/2014/main" id="{5DE88DD2-7748-48D1-8C16-CA2E1E38572A}"/>
                </a:ext>
              </a:extLst>
            </p:cNvPr>
            <p:cNvSpPr txBox="1"/>
            <p:nvPr/>
          </p:nvSpPr>
          <p:spPr bwMode="auto">
            <a:xfrm>
              <a:off x="3831003" y="2551210"/>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134" name="Freeform: Shape 1133">
              <a:extLst>
                <a:ext uri="{FF2B5EF4-FFF2-40B4-BE49-F238E27FC236}">
                  <a16:creationId xmlns:a16="http://schemas.microsoft.com/office/drawing/2014/main" id="{9BA938E8-1EE9-442E-AF07-3F728A007B1D}"/>
                </a:ext>
              </a:extLst>
            </p:cNvPr>
            <p:cNvSpPr/>
            <p:nvPr/>
          </p:nvSpPr>
          <p:spPr bwMode="auto">
            <a:xfrm>
              <a:off x="1162681" y="2340501"/>
              <a:ext cx="3109565" cy="463255"/>
            </a:xfrm>
            <a:custGeom>
              <a:avLst/>
              <a:gdLst>
                <a:gd name="connsiteX0" fmla="*/ 3109565 w 3109565"/>
                <a:gd name="connsiteY0" fmla="*/ 493533 h 493533"/>
                <a:gd name="connsiteX1" fmla="*/ 2101303 w 3109565"/>
                <a:gd name="connsiteY1" fmla="*/ 493533 h 493533"/>
                <a:gd name="connsiteX2" fmla="*/ 2101303 w 3109565"/>
                <a:gd name="connsiteY2" fmla="*/ 463255 h 493533"/>
                <a:gd name="connsiteX3" fmla="*/ 2052858 w 3109565"/>
                <a:gd name="connsiteY3" fmla="*/ 463255 h 493533"/>
                <a:gd name="connsiteX4" fmla="*/ 2052858 w 3109565"/>
                <a:gd name="connsiteY4" fmla="*/ 417838 h 493533"/>
                <a:gd name="connsiteX5" fmla="*/ 1968079 w 3109565"/>
                <a:gd name="connsiteY5" fmla="*/ 417838 h 493533"/>
                <a:gd name="connsiteX6" fmla="*/ 1968079 w 3109565"/>
                <a:gd name="connsiteY6" fmla="*/ 402699 h 493533"/>
                <a:gd name="connsiteX7" fmla="*/ 1937801 w 3109565"/>
                <a:gd name="connsiteY7" fmla="*/ 402699 h 493533"/>
                <a:gd name="connsiteX8" fmla="*/ 1937801 w 3109565"/>
                <a:gd name="connsiteY8" fmla="*/ 390588 h 493533"/>
                <a:gd name="connsiteX9" fmla="*/ 1740993 w 3109565"/>
                <a:gd name="connsiteY9" fmla="*/ 390588 h 493533"/>
                <a:gd name="connsiteX10" fmla="*/ 1740993 w 3109565"/>
                <a:gd name="connsiteY10" fmla="*/ 360309 h 493533"/>
                <a:gd name="connsiteX11" fmla="*/ 1665298 w 3109565"/>
                <a:gd name="connsiteY11" fmla="*/ 360309 h 493533"/>
                <a:gd name="connsiteX12" fmla="*/ 1665298 w 3109565"/>
                <a:gd name="connsiteY12" fmla="*/ 333059 h 493533"/>
                <a:gd name="connsiteX13" fmla="*/ 1559324 w 3109565"/>
                <a:gd name="connsiteY13" fmla="*/ 333059 h 493533"/>
                <a:gd name="connsiteX14" fmla="*/ 1559324 w 3109565"/>
                <a:gd name="connsiteY14" fmla="*/ 308837 h 493533"/>
                <a:gd name="connsiteX15" fmla="*/ 1462434 w 3109565"/>
                <a:gd name="connsiteY15" fmla="*/ 308837 h 493533"/>
                <a:gd name="connsiteX16" fmla="*/ 1462434 w 3109565"/>
                <a:gd name="connsiteY16" fmla="*/ 284614 h 493533"/>
                <a:gd name="connsiteX17" fmla="*/ 1350405 w 3109565"/>
                <a:gd name="connsiteY17" fmla="*/ 284614 h 493533"/>
                <a:gd name="connsiteX18" fmla="*/ 1350405 w 3109565"/>
                <a:gd name="connsiteY18" fmla="*/ 257364 h 493533"/>
                <a:gd name="connsiteX19" fmla="*/ 1295904 w 3109565"/>
                <a:gd name="connsiteY19" fmla="*/ 257364 h 493533"/>
                <a:gd name="connsiteX20" fmla="*/ 1295904 w 3109565"/>
                <a:gd name="connsiteY20" fmla="*/ 239197 h 493533"/>
                <a:gd name="connsiteX21" fmla="*/ 1153597 w 3109565"/>
                <a:gd name="connsiteY21" fmla="*/ 239197 h 493533"/>
                <a:gd name="connsiteX22" fmla="*/ 1153597 w 3109565"/>
                <a:gd name="connsiteY22" fmla="*/ 199835 h 493533"/>
                <a:gd name="connsiteX23" fmla="*/ 1099096 w 3109565"/>
                <a:gd name="connsiteY23" fmla="*/ 199835 h 493533"/>
                <a:gd name="connsiteX24" fmla="*/ 1023401 w 3109565"/>
                <a:gd name="connsiteY24" fmla="*/ 199835 h 493533"/>
                <a:gd name="connsiteX25" fmla="*/ 1023401 w 3109565"/>
                <a:gd name="connsiteY25" fmla="*/ 172585 h 493533"/>
                <a:gd name="connsiteX26" fmla="*/ 956789 w 3109565"/>
                <a:gd name="connsiteY26" fmla="*/ 172585 h 493533"/>
                <a:gd name="connsiteX27" fmla="*/ 956789 w 3109565"/>
                <a:gd name="connsiteY27" fmla="*/ 151390 h 493533"/>
                <a:gd name="connsiteX28" fmla="*/ 902289 w 3109565"/>
                <a:gd name="connsiteY28" fmla="*/ 151390 h 493533"/>
                <a:gd name="connsiteX29" fmla="*/ 902289 w 3109565"/>
                <a:gd name="connsiteY29" fmla="*/ 136251 h 493533"/>
                <a:gd name="connsiteX30" fmla="*/ 859899 w 3109565"/>
                <a:gd name="connsiteY30" fmla="*/ 136251 h 493533"/>
                <a:gd name="connsiteX31" fmla="*/ 844760 w 3109565"/>
                <a:gd name="connsiteY31" fmla="*/ 121112 h 493533"/>
                <a:gd name="connsiteX32" fmla="*/ 705481 w 3109565"/>
                <a:gd name="connsiteY32" fmla="*/ 121112 h 493533"/>
                <a:gd name="connsiteX33" fmla="*/ 660063 w 3109565"/>
                <a:gd name="connsiteY33" fmla="*/ 121112 h 493533"/>
                <a:gd name="connsiteX34" fmla="*/ 660063 w 3109565"/>
                <a:gd name="connsiteY34" fmla="*/ 81751 h 493533"/>
                <a:gd name="connsiteX35" fmla="*/ 572257 w 3109565"/>
                <a:gd name="connsiteY35" fmla="*/ 81751 h 493533"/>
                <a:gd name="connsiteX36" fmla="*/ 454172 w 3109565"/>
                <a:gd name="connsiteY36" fmla="*/ 81751 h 493533"/>
                <a:gd name="connsiteX37" fmla="*/ 454172 w 3109565"/>
                <a:gd name="connsiteY37" fmla="*/ 72667 h 493533"/>
                <a:gd name="connsiteX38" fmla="*/ 278559 w 3109565"/>
                <a:gd name="connsiteY38" fmla="*/ 72667 h 493533"/>
                <a:gd name="connsiteX39" fmla="*/ 278559 w 3109565"/>
                <a:gd name="connsiteY39" fmla="*/ 42389 h 493533"/>
                <a:gd name="connsiteX40" fmla="*/ 224058 w 3109565"/>
                <a:gd name="connsiteY40" fmla="*/ 42389 h 493533"/>
                <a:gd name="connsiteX41" fmla="*/ 224058 w 3109565"/>
                <a:gd name="connsiteY41" fmla="*/ 30278 h 493533"/>
                <a:gd name="connsiteX42" fmla="*/ 0 w 3109565"/>
                <a:gd name="connsiteY42" fmla="*/ 30278 h 493533"/>
                <a:gd name="connsiteX43" fmla="*/ 0 w 3109565"/>
                <a:gd name="connsiteY43" fmla="*/ 0 h 493533"/>
                <a:gd name="connsiteX44" fmla="*/ 0 w 3109565"/>
                <a:gd name="connsiteY44" fmla="*/ 6055 h 493533"/>
                <a:gd name="connsiteX0" fmla="*/ 3109565 w 3109565"/>
                <a:gd name="connsiteY0" fmla="*/ 493533 h 493533"/>
                <a:gd name="connsiteX1" fmla="*/ 2101303 w 3109565"/>
                <a:gd name="connsiteY1" fmla="*/ 493533 h 493533"/>
                <a:gd name="connsiteX2" fmla="*/ 2101303 w 3109565"/>
                <a:gd name="connsiteY2" fmla="*/ 463255 h 493533"/>
                <a:gd name="connsiteX3" fmla="*/ 2052858 w 3109565"/>
                <a:gd name="connsiteY3" fmla="*/ 463255 h 493533"/>
                <a:gd name="connsiteX4" fmla="*/ 2052858 w 3109565"/>
                <a:gd name="connsiteY4" fmla="*/ 417838 h 493533"/>
                <a:gd name="connsiteX5" fmla="*/ 1968079 w 3109565"/>
                <a:gd name="connsiteY5" fmla="*/ 417838 h 493533"/>
                <a:gd name="connsiteX6" fmla="*/ 1968079 w 3109565"/>
                <a:gd name="connsiteY6" fmla="*/ 402699 h 493533"/>
                <a:gd name="connsiteX7" fmla="*/ 1937801 w 3109565"/>
                <a:gd name="connsiteY7" fmla="*/ 402699 h 493533"/>
                <a:gd name="connsiteX8" fmla="*/ 1937801 w 3109565"/>
                <a:gd name="connsiteY8" fmla="*/ 390588 h 493533"/>
                <a:gd name="connsiteX9" fmla="*/ 1740993 w 3109565"/>
                <a:gd name="connsiteY9" fmla="*/ 390588 h 493533"/>
                <a:gd name="connsiteX10" fmla="*/ 1740993 w 3109565"/>
                <a:gd name="connsiteY10" fmla="*/ 360309 h 493533"/>
                <a:gd name="connsiteX11" fmla="*/ 1665298 w 3109565"/>
                <a:gd name="connsiteY11" fmla="*/ 360309 h 493533"/>
                <a:gd name="connsiteX12" fmla="*/ 1665298 w 3109565"/>
                <a:gd name="connsiteY12" fmla="*/ 333059 h 493533"/>
                <a:gd name="connsiteX13" fmla="*/ 1559324 w 3109565"/>
                <a:gd name="connsiteY13" fmla="*/ 333059 h 493533"/>
                <a:gd name="connsiteX14" fmla="*/ 1559324 w 3109565"/>
                <a:gd name="connsiteY14" fmla="*/ 308837 h 493533"/>
                <a:gd name="connsiteX15" fmla="*/ 1462434 w 3109565"/>
                <a:gd name="connsiteY15" fmla="*/ 308837 h 493533"/>
                <a:gd name="connsiteX16" fmla="*/ 1462434 w 3109565"/>
                <a:gd name="connsiteY16" fmla="*/ 284614 h 493533"/>
                <a:gd name="connsiteX17" fmla="*/ 1350405 w 3109565"/>
                <a:gd name="connsiteY17" fmla="*/ 284614 h 493533"/>
                <a:gd name="connsiteX18" fmla="*/ 1350405 w 3109565"/>
                <a:gd name="connsiteY18" fmla="*/ 257364 h 493533"/>
                <a:gd name="connsiteX19" fmla="*/ 1295904 w 3109565"/>
                <a:gd name="connsiteY19" fmla="*/ 257364 h 493533"/>
                <a:gd name="connsiteX20" fmla="*/ 1295904 w 3109565"/>
                <a:gd name="connsiteY20" fmla="*/ 239197 h 493533"/>
                <a:gd name="connsiteX21" fmla="*/ 1153597 w 3109565"/>
                <a:gd name="connsiteY21" fmla="*/ 239197 h 493533"/>
                <a:gd name="connsiteX22" fmla="*/ 1153597 w 3109565"/>
                <a:gd name="connsiteY22" fmla="*/ 199835 h 493533"/>
                <a:gd name="connsiteX23" fmla="*/ 1099096 w 3109565"/>
                <a:gd name="connsiteY23" fmla="*/ 199835 h 493533"/>
                <a:gd name="connsiteX24" fmla="*/ 1023401 w 3109565"/>
                <a:gd name="connsiteY24" fmla="*/ 199835 h 493533"/>
                <a:gd name="connsiteX25" fmla="*/ 1023401 w 3109565"/>
                <a:gd name="connsiteY25" fmla="*/ 172585 h 493533"/>
                <a:gd name="connsiteX26" fmla="*/ 956789 w 3109565"/>
                <a:gd name="connsiteY26" fmla="*/ 172585 h 493533"/>
                <a:gd name="connsiteX27" fmla="*/ 956789 w 3109565"/>
                <a:gd name="connsiteY27" fmla="*/ 151390 h 493533"/>
                <a:gd name="connsiteX28" fmla="*/ 902289 w 3109565"/>
                <a:gd name="connsiteY28" fmla="*/ 151390 h 493533"/>
                <a:gd name="connsiteX29" fmla="*/ 902289 w 3109565"/>
                <a:gd name="connsiteY29" fmla="*/ 136251 h 493533"/>
                <a:gd name="connsiteX30" fmla="*/ 859899 w 3109565"/>
                <a:gd name="connsiteY30" fmla="*/ 136251 h 493533"/>
                <a:gd name="connsiteX31" fmla="*/ 844760 w 3109565"/>
                <a:gd name="connsiteY31" fmla="*/ 121112 h 493533"/>
                <a:gd name="connsiteX32" fmla="*/ 705481 w 3109565"/>
                <a:gd name="connsiteY32" fmla="*/ 121112 h 493533"/>
                <a:gd name="connsiteX33" fmla="*/ 660063 w 3109565"/>
                <a:gd name="connsiteY33" fmla="*/ 121112 h 493533"/>
                <a:gd name="connsiteX34" fmla="*/ 660063 w 3109565"/>
                <a:gd name="connsiteY34" fmla="*/ 81751 h 493533"/>
                <a:gd name="connsiteX35" fmla="*/ 572257 w 3109565"/>
                <a:gd name="connsiteY35" fmla="*/ 81751 h 493533"/>
                <a:gd name="connsiteX36" fmla="*/ 454172 w 3109565"/>
                <a:gd name="connsiteY36" fmla="*/ 81751 h 493533"/>
                <a:gd name="connsiteX37" fmla="*/ 454172 w 3109565"/>
                <a:gd name="connsiteY37" fmla="*/ 72667 h 493533"/>
                <a:gd name="connsiteX38" fmla="*/ 278559 w 3109565"/>
                <a:gd name="connsiteY38" fmla="*/ 72667 h 493533"/>
                <a:gd name="connsiteX39" fmla="*/ 278559 w 3109565"/>
                <a:gd name="connsiteY39" fmla="*/ 42389 h 493533"/>
                <a:gd name="connsiteX40" fmla="*/ 224058 w 3109565"/>
                <a:gd name="connsiteY40" fmla="*/ 42389 h 493533"/>
                <a:gd name="connsiteX41" fmla="*/ 224058 w 3109565"/>
                <a:gd name="connsiteY41" fmla="*/ 30278 h 493533"/>
                <a:gd name="connsiteX42" fmla="*/ 0 w 3109565"/>
                <a:gd name="connsiteY42" fmla="*/ 30278 h 493533"/>
                <a:gd name="connsiteX43" fmla="*/ 0 w 3109565"/>
                <a:gd name="connsiteY43" fmla="*/ 0 h 493533"/>
                <a:gd name="connsiteX0" fmla="*/ 3109565 w 3109565"/>
                <a:gd name="connsiteY0" fmla="*/ 463255 h 463255"/>
                <a:gd name="connsiteX1" fmla="*/ 2101303 w 3109565"/>
                <a:gd name="connsiteY1" fmla="*/ 463255 h 463255"/>
                <a:gd name="connsiteX2" fmla="*/ 2101303 w 3109565"/>
                <a:gd name="connsiteY2" fmla="*/ 432977 h 463255"/>
                <a:gd name="connsiteX3" fmla="*/ 2052858 w 3109565"/>
                <a:gd name="connsiteY3" fmla="*/ 432977 h 463255"/>
                <a:gd name="connsiteX4" fmla="*/ 2052858 w 3109565"/>
                <a:gd name="connsiteY4" fmla="*/ 387560 h 463255"/>
                <a:gd name="connsiteX5" fmla="*/ 1968079 w 3109565"/>
                <a:gd name="connsiteY5" fmla="*/ 387560 h 463255"/>
                <a:gd name="connsiteX6" fmla="*/ 1968079 w 3109565"/>
                <a:gd name="connsiteY6" fmla="*/ 372421 h 463255"/>
                <a:gd name="connsiteX7" fmla="*/ 1937801 w 3109565"/>
                <a:gd name="connsiteY7" fmla="*/ 372421 h 463255"/>
                <a:gd name="connsiteX8" fmla="*/ 1937801 w 3109565"/>
                <a:gd name="connsiteY8" fmla="*/ 360310 h 463255"/>
                <a:gd name="connsiteX9" fmla="*/ 1740993 w 3109565"/>
                <a:gd name="connsiteY9" fmla="*/ 360310 h 463255"/>
                <a:gd name="connsiteX10" fmla="*/ 1740993 w 3109565"/>
                <a:gd name="connsiteY10" fmla="*/ 330031 h 463255"/>
                <a:gd name="connsiteX11" fmla="*/ 1665298 w 3109565"/>
                <a:gd name="connsiteY11" fmla="*/ 330031 h 463255"/>
                <a:gd name="connsiteX12" fmla="*/ 1665298 w 3109565"/>
                <a:gd name="connsiteY12" fmla="*/ 302781 h 463255"/>
                <a:gd name="connsiteX13" fmla="*/ 1559324 w 3109565"/>
                <a:gd name="connsiteY13" fmla="*/ 302781 h 463255"/>
                <a:gd name="connsiteX14" fmla="*/ 1559324 w 3109565"/>
                <a:gd name="connsiteY14" fmla="*/ 278559 h 463255"/>
                <a:gd name="connsiteX15" fmla="*/ 1462434 w 3109565"/>
                <a:gd name="connsiteY15" fmla="*/ 278559 h 463255"/>
                <a:gd name="connsiteX16" fmla="*/ 1462434 w 3109565"/>
                <a:gd name="connsiteY16" fmla="*/ 254336 h 463255"/>
                <a:gd name="connsiteX17" fmla="*/ 1350405 w 3109565"/>
                <a:gd name="connsiteY17" fmla="*/ 254336 h 463255"/>
                <a:gd name="connsiteX18" fmla="*/ 1350405 w 3109565"/>
                <a:gd name="connsiteY18" fmla="*/ 227086 h 463255"/>
                <a:gd name="connsiteX19" fmla="*/ 1295904 w 3109565"/>
                <a:gd name="connsiteY19" fmla="*/ 227086 h 463255"/>
                <a:gd name="connsiteX20" fmla="*/ 1295904 w 3109565"/>
                <a:gd name="connsiteY20" fmla="*/ 208919 h 463255"/>
                <a:gd name="connsiteX21" fmla="*/ 1153597 w 3109565"/>
                <a:gd name="connsiteY21" fmla="*/ 208919 h 463255"/>
                <a:gd name="connsiteX22" fmla="*/ 1153597 w 3109565"/>
                <a:gd name="connsiteY22" fmla="*/ 169557 h 463255"/>
                <a:gd name="connsiteX23" fmla="*/ 1099096 w 3109565"/>
                <a:gd name="connsiteY23" fmla="*/ 169557 h 463255"/>
                <a:gd name="connsiteX24" fmla="*/ 1023401 w 3109565"/>
                <a:gd name="connsiteY24" fmla="*/ 169557 h 463255"/>
                <a:gd name="connsiteX25" fmla="*/ 1023401 w 3109565"/>
                <a:gd name="connsiteY25" fmla="*/ 142307 h 463255"/>
                <a:gd name="connsiteX26" fmla="*/ 956789 w 3109565"/>
                <a:gd name="connsiteY26" fmla="*/ 142307 h 463255"/>
                <a:gd name="connsiteX27" fmla="*/ 956789 w 3109565"/>
                <a:gd name="connsiteY27" fmla="*/ 121112 h 463255"/>
                <a:gd name="connsiteX28" fmla="*/ 902289 w 3109565"/>
                <a:gd name="connsiteY28" fmla="*/ 121112 h 463255"/>
                <a:gd name="connsiteX29" fmla="*/ 902289 w 3109565"/>
                <a:gd name="connsiteY29" fmla="*/ 105973 h 463255"/>
                <a:gd name="connsiteX30" fmla="*/ 859899 w 3109565"/>
                <a:gd name="connsiteY30" fmla="*/ 105973 h 463255"/>
                <a:gd name="connsiteX31" fmla="*/ 844760 w 3109565"/>
                <a:gd name="connsiteY31" fmla="*/ 90834 h 463255"/>
                <a:gd name="connsiteX32" fmla="*/ 705481 w 3109565"/>
                <a:gd name="connsiteY32" fmla="*/ 90834 h 463255"/>
                <a:gd name="connsiteX33" fmla="*/ 660063 w 3109565"/>
                <a:gd name="connsiteY33" fmla="*/ 90834 h 463255"/>
                <a:gd name="connsiteX34" fmla="*/ 660063 w 3109565"/>
                <a:gd name="connsiteY34" fmla="*/ 51473 h 463255"/>
                <a:gd name="connsiteX35" fmla="*/ 572257 w 3109565"/>
                <a:gd name="connsiteY35" fmla="*/ 51473 h 463255"/>
                <a:gd name="connsiteX36" fmla="*/ 454172 w 3109565"/>
                <a:gd name="connsiteY36" fmla="*/ 51473 h 463255"/>
                <a:gd name="connsiteX37" fmla="*/ 454172 w 3109565"/>
                <a:gd name="connsiteY37" fmla="*/ 42389 h 463255"/>
                <a:gd name="connsiteX38" fmla="*/ 278559 w 3109565"/>
                <a:gd name="connsiteY38" fmla="*/ 42389 h 463255"/>
                <a:gd name="connsiteX39" fmla="*/ 278559 w 3109565"/>
                <a:gd name="connsiteY39" fmla="*/ 12111 h 463255"/>
                <a:gd name="connsiteX40" fmla="*/ 224058 w 3109565"/>
                <a:gd name="connsiteY40" fmla="*/ 12111 h 463255"/>
                <a:gd name="connsiteX41" fmla="*/ 224058 w 3109565"/>
                <a:gd name="connsiteY41" fmla="*/ 0 h 463255"/>
                <a:gd name="connsiteX42" fmla="*/ 0 w 3109565"/>
                <a:gd name="connsiteY42" fmla="*/ 0 h 463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109565" h="463255">
                  <a:moveTo>
                    <a:pt x="3109565" y="463255"/>
                  </a:moveTo>
                  <a:lnTo>
                    <a:pt x="2101303" y="463255"/>
                  </a:lnTo>
                  <a:lnTo>
                    <a:pt x="2101303" y="432977"/>
                  </a:lnTo>
                  <a:lnTo>
                    <a:pt x="2052858" y="432977"/>
                  </a:lnTo>
                  <a:lnTo>
                    <a:pt x="2052858" y="387560"/>
                  </a:lnTo>
                  <a:lnTo>
                    <a:pt x="1968079" y="387560"/>
                  </a:lnTo>
                  <a:lnTo>
                    <a:pt x="1968079" y="372421"/>
                  </a:lnTo>
                  <a:lnTo>
                    <a:pt x="1937801" y="372421"/>
                  </a:lnTo>
                  <a:lnTo>
                    <a:pt x="1937801" y="360310"/>
                  </a:lnTo>
                  <a:lnTo>
                    <a:pt x="1740993" y="360310"/>
                  </a:lnTo>
                  <a:lnTo>
                    <a:pt x="1740993" y="330031"/>
                  </a:lnTo>
                  <a:lnTo>
                    <a:pt x="1665298" y="330031"/>
                  </a:lnTo>
                  <a:lnTo>
                    <a:pt x="1665298" y="302781"/>
                  </a:lnTo>
                  <a:lnTo>
                    <a:pt x="1559324" y="302781"/>
                  </a:lnTo>
                  <a:lnTo>
                    <a:pt x="1559324" y="278559"/>
                  </a:lnTo>
                  <a:lnTo>
                    <a:pt x="1462434" y="278559"/>
                  </a:lnTo>
                  <a:lnTo>
                    <a:pt x="1462434" y="254336"/>
                  </a:lnTo>
                  <a:lnTo>
                    <a:pt x="1350405" y="254336"/>
                  </a:lnTo>
                  <a:lnTo>
                    <a:pt x="1350405" y="227086"/>
                  </a:lnTo>
                  <a:lnTo>
                    <a:pt x="1295904" y="227086"/>
                  </a:lnTo>
                  <a:lnTo>
                    <a:pt x="1295904" y="208919"/>
                  </a:lnTo>
                  <a:lnTo>
                    <a:pt x="1153597" y="208919"/>
                  </a:lnTo>
                  <a:lnTo>
                    <a:pt x="1153597" y="169557"/>
                  </a:lnTo>
                  <a:lnTo>
                    <a:pt x="1099096" y="169557"/>
                  </a:lnTo>
                  <a:lnTo>
                    <a:pt x="1023401" y="169557"/>
                  </a:lnTo>
                  <a:lnTo>
                    <a:pt x="1023401" y="142307"/>
                  </a:lnTo>
                  <a:lnTo>
                    <a:pt x="956789" y="142307"/>
                  </a:lnTo>
                  <a:lnTo>
                    <a:pt x="956789" y="121112"/>
                  </a:lnTo>
                  <a:lnTo>
                    <a:pt x="902289" y="121112"/>
                  </a:lnTo>
                  <a:lnTo>
                    <a:pt x="902289" y="105973"/>
                  </a:lnTo>
                  <a:lnTo>
                    <a:pt x="859899" y="105973"/>
                  </a:lnTo>
                  <a:lnTo>
                    <a:pt x="844760" y="90834"/>
                  </a:lnTo>
                  <a:lnTo>
                    <a:pt x="705481" y="90834"/>
                  </a:lnTo>
                  <a:lnTo>
                    <a:pt x="660063" y="90834"/>
                  </a:lnTo>
                  <a:lnTo>
                    <a:pt x="660063" y="51473"/>
                  </a:lnTo>
                  <a:lnTo>
                    <a:pt x="572257" y="51473"/>
                  </a:lnTo>
                  <a:lnTo>
                    <a:pt x="454172" y="51473"/>
                  </a:lnTo>
                  <a:lnTo>
                    <a:pt x="454172" y="42389"/>
                  </a:lnTo>
                  <a:lnTo>
                    <a:pt x="278559" y="42389"/>
                  </a:lnTo>
                  <a:lnTo>
                    <a:pt x="278559" y="12111"/>
                  </a:lnTo>
                  <a:lnTo>
                    <a:pt x="224058" y="12111"/>
                  </a:lnTo>
                  <a:lnTo>
                    <a:pt x="224058" y="0"/>
                  </a:lnTo>
                  <a:lnTo>
                    <a:pt x="0" y="0"/>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35" name="Freeform: Shape 1134">
              <a:extLst>
                <a:ext uri="{FF2B5EF4-FFF2-40B4-BE49-F238E27FC236}">
                  <a16:creationId xmlns:a16="http://schemas.microsoft.com/office/drawing/2014/main" id="{E34EEA7F-DA81-4685-967C-4103358FD462}"/>
                </a:ext>
              </a:extLst>
            </p:cNvPr>
            <p:cNvSpPr/>
            <p:nvPr/>
          </p:nvSpPr>
          <p:spPr bwMode="auto">
            <a:xfrm>
              <a:off x="1074874" y="2328389"/>
              <a:ext cx="3158011" cy="363338"/>
            </a:xfrm>
            <a:custGeom>
              <a:avLst/>
              <a:gdLst>
                <a:gd name="connsiteX0" fmla="*/ 0 w 3158011"/>
                <a:gd name="connsiteY0" fmla="*/ 0 h 363338"/>
                <a:gd name="connsiteX1" fmla="*/ 75696 w 3158011"/>
                <a:gd name="connsiteY1" fmla="*/ 0 h 363338"/>
                <a:gd name="connsiteX2" fmla="*/ 75696 w 3158011"/>
                <a:gd name="connsiteY2" fmla="*/ 9084 h 363338"/>
                <a:gd name="connsiteX3" fmla="*/ 109001 w 3158011"/>
                <a:gd name="connsiteY3" fmla="*/ 9084 h 363338"/>
                <a:gd name="connsiteX4" fmla="*/ 351227 w 3158011"/>
                <a:gd name="connsiteY4" fmla="*/ 9084 h 363338"/>
                <a:gd name="connsiteX5" fmla="*/ 351227 w 3158011"/>
                <a:gd name="connsiteY5" fmla="*/ 33306 h 363338"/>
                <a:gd name="connsiteX6" fmla="*/ 408755 w 3158011"/>
                <a:gd name="connsiteY6" fmla="*/ 33306 h 363338"/>
                <a:gd name="connsiteX7" fmla="*/ 408755 w 3158011"/>
                <a:gd name="connsiteY7" fmla="*/ 42390 h 363338"/>
                <a:gd name="connsiteX8" fmla="*/ 602535 w 3158011"/>
                <a:gd name="connsiteY8" fmla="*/ 42390 h 363338"/>
                <a:gd name="connsiteX9" fmla="*/ 602535 w 3158011"/>
                <a:gd name="connsiteY9" fmla="*/ 57529 h 363338"/>
                <a:gd name="connsiteX10" fmla="*/ 647952 w 3158011"/>
                <a:gd name="connsiteY10" fmla="*/ 57529 h 363338"/>
                <a:gd name="connsiteX11" fmla="*/ 781176 w 3158011"/>
                <a:gd name="connsiteY11" fmla="*/ 57529 h 363338"/>
                <a:gd name="connsiteX12" fmla="*/ 781176 w 3158011"/>
                <a:gd name="connsiteY12" fmla="*/ 69640 h 363338"/>
                <a:gd name="connsiteX13" fmla="*/ 938623 w 3158011"/>
                <a:gd name="connsiteY13" fmla="*/ 69640 h 363338"/>
                <a:gd name="connsiteX14" fmla="*/ 938623 w 3158011"/>
                <a:gd name="connsiteY14" fmla="*/ 90835 h 363338"/>
                <a:gd name="connsiteX15" fmla="*/ 971929 w 3158011"/>
                <a:gd name="connsiteY15" fmla="*/ 90835 h 363338"/>
                <a:gd name="connsiteX16" fmla="*/ 971929 w 3158011"/>
                <a:gd name="connsiteY16" fmla="*/ 115057 h 363338"/>
                <a:gd name="connsiteX17" fmla="*/ 1093041 w 3158011"/>
                <a:gd name="connsiteY17" fmla="*/ 115057 h 363338"/>
                <a:gd name="connsiteX18" fmla="*/ 1093041 w 3158011"/>
                <a:gd name="connsiteY18" fmla="*/ 115057 h 363338"/>
                <a:gd name="connsiteX19" fmla="*/ 1105153 w 3158011"/>
                <a:gd name="connsiteY19" fmla="*/ 127169 h 363338"/>
                <a:gd name="connsiteX20" fmla="*/ 1165709 w 3158011"/>
                <a:gd name="connsiteY20" fmla="*/ 127169 h 363338"/>
                <a:gd name="connsiteX21" fmla="*/ 1165709 w 3158011"/>
                <a:gd name="connsiteY21" fmla="*/ 136252 h 363338"/>
                <a:gd name="connsiteX22" fmla="*/ 1195987 w 3158011"/>
                <a:gd name="connsiteY22" fmla="*/ 136252 h 363338"/>
                <a:gd name="connsiteX23" fmla="*/ 1253515 w 3158011"/>
                <a:gd name="connsiteY23" fmla="*/ 136252 h 363338"/>
                <a:gd name="connsiteX24" fmla="*/ 1253515 w 3158011"/>
                <a:gd name="connsiteY24" fmla="*/ 163502 h 363338"/>
                <a:gd name="connsiteX25" fmla="*/ 1374628 w 3158011"/>
                <a:gd name="connsiteY25" fmla="*/ 163502 h 363338"/>
                <a:gd name="connsiteX26" fmla="*/ 1383711 w 3158011"/>
                <a:gd name="connsiteY26" fmla="*/ 172585 h 363338"/>
                <a:gd name="connsiteX27" fmla="*/ 1420045 w 3158011"/>
                <a:gd name="connsiteY27" fmla="*/ 172585 h 363338"/>
                <a:gd name="connsiteX28" fmla="*/ 1420045 w 3158011"/>
                <a:gd name="connsiteY28" fmla="*/ 190753 h 363338"/>
                <a:gd name="connsiteX29" fmla="*/ 1456379 w 3158011"/>
                <a:gd name="connsiteY29" fmla="*/ 190753 h 363338"/>
                <a:gd name="connsiteX30" fmla="*/ 1456379 w 3158011"/>
                <a:gd name="connsiteY30" fmla="*/ 208920 h 363338"/>
                <a:gd name="connsiteX31" fmla="*/ 1601714 w 3158011"/>
                <a:gd name="connsiteY31" fmla="*/ 208920 h 363338"/>
                <a:gd name="connsiteX32" fmla="*/ 1601714 w 3158011"/>
                <a:gd name="connsiteY32" fmla="*/ 230114 h 363338"/>
                <a:gd name="connsiteX33" fmla="*/ 1710715 w 3158011"/>
                <a:gd name="connsiteY33" fmla="*/ 230114 h 363338"/>
                <a:gd name="connsiteX34" fmla="*/ 1710715 w 3158011"/>
                <a:gd name="connsiteY34" fmla="*/ 251309 h 363338"/>
                <a:gd name="connsiteX35" fmla="*/ 1816689 w 3158011"/>
                <a:gd name="connsiteY35" fmla="*/ 251309 h 363338"/>
                <a:gd name="connsiteX36" fmla="*/ 1816689 w 3158011"/>
                <a:gd name="connsiteY36" fmla="*/ 284615 h 363338"/>
                <a:gd name="connsiteX37" fmla="*/ 1865134 w 3158011"/>
                <a:gd name="connsiteY37" fmla="*/ 284615 h 363338"/>
                <a:gd name="connsiteX38" fmla="*/ 1865134 w 3158011"/>
                <a:gd name="connsiteY38" fmla="*/ 305810 h 363338"/>
                <a:gd name="connsiteX39" fmla="*/ 2037719 w 3158011"/>
                <a:gd name="connsiteY39" fmla="*/ 305810 h 363338"/>
                <a:gd name="connsiteX40" fmla="*/ 2037719 w 3158011"/>
                <a:gd name="connsiteY40" fmla="*/ 342143 h 363338"/>
                <a:gd name="connsiteX41" fmla="*/ 2158832 w 3158011"/>
                <a:gd name="connsiteY41" fmla="*/ 342143 h 363338"/>
                <a:gd name="connsiteX42" fmla="*/ 2158832 w 3158011"/>
                <a:gd name="connsiteY42" fmla="*/ 363338 h 363338"/>
                <a:gd name="connsiteX43" fmla="*/ 3158011 w 3158011"/>
                <a:gd name="connsiteY43" fmla="*/ 363338 h 363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158011" h="363338">
                  <a:moveTo>
                    <a:pt x="0" y="0"/>
                  </a:moveTo>
                  <a:lnTo>
                    <a:pt x="75696" y="0"/>
                  </a:lnTo>
                  <a:lnTo>
                    <a:pt x="75696" y="9084"/>
                  </a:lnTo>
                  <a:lnTo>
                    <a:pt x="109001" y="9084"/>
                  </a:lnTo>
                  <a:lnTo>
                    <a:pt x="351227" y="9084"/>
                  </a:lnTo>
                  <a:lnTo>
                    <a:pt x="351227" y="33306"/>
                  </a:lnTo>
                  <a:lnTo>
                    <a:pt x="408755" y="33306"/>
                  </a:lnTo>
                  <a:lnTo>
                    <a:pt x="408755" y="42390"/>
                  </a:lnTo>
                  <a:lnTo>
                    <a:pt x="602535" y="42390"/>
                  </a:lnTo>
                  <a:lnTo>
                    <a:pt x="602535" y="57529"/>
                  </a:lnTo>
                  <a:lnTo>
                    <a:pt x="647952" y="57529"/>
                  </a:lnTo>
                  <a:lnTo>
                    <a:pt x="781176" y="57529"/>
                  </a:lnTo>
                  <a:lnTo>
                    <a:pt x="781176" y="69640"/>
                  </a:lnTo>
                  <a:lnTo>
                    <a:pt x="938623" y="69640"/>
                  </a:lnTo>
                  <a:lnTo>
                    <a:pt x="938623" y="90835"/>
                  </a:lnTo>
                  <a:lnTo>
                    <a:pt x="971929" y="90835"/>
                  </a:lnTo>
                  <a:lnTo>
                    <a:pt x="971929" y="115057"/>
                  </a:lnTo>
                  <a:lnTo>
                    <a:pt x="1093041" y="115057"/>
                  </a:lnTo>
                  <a:lnTo>
                    <a:pt x="1093041" y="115057"/>
                  </a:lnTo>
                  <a:lnTo>
                    <a:pt x="1105153" y="127169"/>
                  </a:lnTo>
                  <a:lnTo>
                    <a:pt x="1165709" y="127169"/>
                  </a:lnTo>
                  <a:lnTo>
                    <a:pt x="1165709" y="136252"/>
                  </a:lnTo>
                  <a:lnTo>
                    <a:pt x="1195987" y="136252"/>
                  </a:lnTo>
                  <a:lnTo>
                    <a:pt x="1253515" y="136252"/>
                  </a:lnTo>
                  <a:lnTo>
                    <a:pt x="1253515" y="163502"/>
                  </a:lnTo>
                  <a:lnTo>
                    <a:pt x="1374628" y="163502"/>
                  </a:lnTo>
                  <a:lnTo>
                    <a:pt x="1383711" y="172585"/>
                  </a:lnTo>
                  <a:lnTo>
                    <a:pt x="1420045" y="172585"/>
                  </a:lnTo>
                  <a:lnTo>
                    <a:pt x="1420045" y="190753"/>
                  </a:lnTo>
                  <a:lnTo>
                    <a:pt x="1456379" y="190753"/>
                  </a:lnTo>
                  <a:lnTo>
                    <a:pt x="1456379" y="208920"/>
                  </a:lnTo>
                  <a:lnTo>
                    <a:pt x="1601714" y="208920"/>
                  </a:lnTo>
                  <a:lnTo>
                    <a:pt x="1601714" y="230114"/>
                  </a:lnTo>
                  <a:lnTo>
                    <a:pt x="1710715" y="230114"/>
                  </a:lnTo>
                  <a:lnTo>
                    <a:pt x="1710715" y="251309"/>
                  </a:lnTo>
                  <a:lnTo>
                    <a:pt x="1816689" y="251309"/>
                  </a:lnTo>
                  <a:lnTo>
                    <a:pt x="1816689" y="284615"/>
                  </a:lnTo>
                  <a:lnTo>
                    <a:pt x="1865134" y="284615"/>
                  </a:lnTo>
                  <a:lnTo>
                    <a:pt x="1865134" y="305810"/>
                  </a:lnTo>
                  <a:lnTo>
                    <a:pt x="2037719" y="305810"/>
                  </a:lnTo>
                  <a:lnTo>
                    <a:pt x="2037719" y="342143"/>
                  </a:lnTo>
                  <a:lnTo>
                    <a:pt x="2158832" y="342143"/>
                  </a:lnTo>
                  <a:lnTo>
                    <a:pt x="2158832" y="363338"/>
                  </a:lnTo>
                  <a:lnTo>
                    <a:pt x="3158011" y="363338"/>
                  </a:lnTo>
                </a:path>
              </a:pathLst>
            </a:custGeom>
            <a:noFill/>
            <a:ln w="28575">
              <a:solidFill>
                <a:schemeClr val="accent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136" name="Group 1135">
              <a:extLst>
                <a:ext uri="{FF2B5EF4-FFF2-40B4-BE49-F238E27FC236}">
                  <a16:creationId xmlns:a16="http://schemas.microsoft.com/office/drawing/2014/main" id="{19F70F08-420C-4D03-93CA-3CEC1E2DEE06}"/>
                </a:ext>
              </a:extLst>
            </p:cNvPr>
            <p:cNvGrpSpPr/>
            <p:nvPr/>
          </p:nvGrpSpPr>
          <p:grpSpPr>
            <a:xfrm>
              <a:off x="3272560" y="2330700"/>
              <a:ext cx="660887" cy="846596"/>
              <a:chOff x="3272560" y="2330700"/>
              <a:chExt cx="660887" cy="846596"/>
            </a:xfrm>
          </p:grpSpPr>
          <p:sp>
            <p:nvSpPr>
              <p:cNvPr id="1261" name="TextBox 1260">
                <a:extLst>
                  <a:ext uri="{FF2B5EF4-FFF2-40B4-BE49-F238E27FC236}">
                    <a16:creationId xmlns:a16="http://schemas.microsoft.com/office/drawing/2014/main" id="{8B0545AE-A193-4BBE-AAC9-261526359D0F}"/>
                  </a:ext>
                </a:extLst>
              </p:cNvPr>
              <p:cNvSpPr txBox="1"/>
              <p:nvPr/>
            </p:nvSpPr>
            <p:spPr bwMode="auto">
              <a:xfrm>
                <a:off x="3272560" y="2330700"/>
                <a:ext cx="660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Atezo</a:t>
                </a:r>
              </a:p>
            </p:txBody>
          </p:sp>
          <p:sp>
            <p:nvSpPr>
              <p:cNvPr id="1262" name="TextBox 1261">
                <a:extLst>
                  <a:ext uri="{FF2B5EF4-FFF2-40B4-BE49-F238E27FC236}">
                    <a16:creationId xmlns:a16="http://schemas.microsoft.com/office/drawing/2014/main" id="{A9D1B4BF-1473-4756-9813-CCA4642244B8}"/>
                  </a:ext>
                </a:extLst>
              </p:cNvPr>
              <p:cNvSpPr txBox="1"/>
              <p:nvPr/>
            </p:nvSpPr>
            <p:spPr bwMode="auto">
              <a:xfrm>
                <a:off x="3272560" y="2838742"/>
                <a:ext cx="5068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BSC</a:t>
                </a:r>
              </a:p>
            </p:txBody>
          </p:sp>
        </p:grpSp>
        <p:sp>
          <p:nvSpPr>
            <p:cNvPr id="1137" name="TextBox 1136">
              <a:extLst>
                <a:ext uri="{FF2B5EF4-FFF2-40B4-BE49-F238E27FC236}">
                  <a16:creationId xmlns:a16="http://schemas.microsoft.com/office/drawing/2014/main" id="{AF9658BA-081F-4746-9EC3-0B341E0F1E26}"/>
                </a:ext>
              </a:extLst>
            </p:cNvPr>
            <p:cNvSpPr txBox="1"/>
            <p:nvPr/>
          </p:nvSpPr>
          <p:spPr bwMode="auto">
            <a:xfrm>
              <a:off x="4220471" y="2659245"/>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38" name="TextBox 1137">
              <a:extLst>
                <a:ext uri="{FF2B5EF4-FFF2-40B4-BE49-F238E27FC236}">
                  <a16:creationId xmlns:a16="http://schemas.microsoft.com/office/drawing/2014/main" id="{099F9E53-DCB2-45CA-8CDD-0B7F3F4CD1CE}"/>
                </a:ext>
              </a:extLst>
            </p:cNvPr>
            <p:cNvSpPr txBox="1"/>
            <p:nvPr/>
          </p:nvSpPr>
          <p:spPr bwMode="auto">
            <a:xfrm>
              <a:off x="4196877" y="2659245"/>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39" name="TextBox 1138">
              <a:extLst>
                <a:ext uri="{FF2B5EF4-FFF2-40B4-BE49-F238E27FC236}">
                  <a16:creationId xmlns:a16="http://schemas.microsoft.com/office/drawing/2014/main" id="{D7B0D6F5-7B1A-48AA-A912-1F2CD0773929}"/>
                </a:ext>
              </a:extLst>
            </p:cNvPr>
            <p:cNvSpPr txBox="1"/>
            <p:nvPr/>
          </p:nvSpPr>
          <p:spPr bwMode="auto">
            <a:xfrm>
              <a:off x="4157933" y="2659245"/>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40" name="TextBox 1139">
              <a:extLst>
                <a:ext uri="{FF2B5EF4-FFF2-40B4-BE49-F238E27FC236}">
                  <a16:creationId xmlns:a16="http://schemas.microsoft.com/office/drawing/2014/main" id="{B75660A6-2780-405C-BCBA-AE4415391E41}"/>
                </a:ext>
              </a:extLst>
            </p:cNvPr>
            <p:cNvSpPr txBox="1"/>
            <p:nvPr/>
          </p:nvSpPr>
          <p:spPr bwMode="auto">
            <a:xfrm>
              <a:off x="4058369" y="2659245"/>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41" name="TextBox 1140">
              <a:extLst>
                <a:ext uri="{FF2B5EF4-FFF2-40B4-BE49-F238E27FC236}">
                  <a16:creationId xmlns:a16="http://schemas.microsoft.com/office/drawing/2014/main" id="{FC7DECB2-0529-44C7-A244-DFD090AA4CFA}"/>
                </a:ext>
              </a:extLst>
            </p:cNvPr>
            <p:cNvSpPr txBox="1"/>
            <p:nvPr/>
          </p:nvSpPr>
          <p:spPr bwMode="auto">
            <a:xfrm>
              <a:off x="4004495" y="2659245"/>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42" name="TextBox 1141">
              <a:extLst>
                <a:ext uri="{FF2B5EF4-FFF2-40B4-BE49-F238E27FC236}">
                  <a16:creationId xmlns:a16="http://schemas.microsoft.com/office/drawing/2014/main" id="{1B1BFD49-B69B-4066-BF0C-162DA9DC1CE9}"/>
                </a:ext>
              </a:extLst>
            </p:cNvPr>
            <p:cNvSpPr txBox="1"/>
            <p:nvPr/>
          </p:nvSpPr>
          <p:spPr bwMode="auto">
            <a:xfrm>
              <a:off x="3974560" y="2659245"/>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43" name="TextBox 1142">
              <a:extLst>
                <a:ext uri="{FF2B5EF4-FFF2-40B4-BE49-F238E27FC236}">
                  <a16:creationId xmlns:a16="http://schemas.microsoft.com/office/drawing/2014/main" id="{B7BD2CAD-39A6-48EB-B067-3C59E0495099}"/>
                </a:ext>
              </a:extLst>
            </p:cNvPr>
            <p:cNvSpPr txBox="1"/>
            <p:nvPr/>
          </p:nvSpPr>
          <p:spPr bwMode="auto">
            <a:xfrm>
              <a:off x="3805073" y="2659245"/>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44" name="TextBox 1143">
              <a:extLst>
                <a:ext uri="{FF2B5EF4-FFF2-40B4-BE49-F238E27FC236}">
                  <a16:creationId xmlns:a16="http://schemas.microsoft.com/office/drawing/2014/main" id="{BCE6BEB5-26FB-4C19-8BB8-3A822A9918D1}"/>
                </a:ext>
              </a:extLst>
            </p:cNvPr>
            <p:cNvSpPr txBox="1"/>
            <p:nvPr/>
          </p:nvSpPr>
          <p:spPr bwMode="auto">
            <a:xfrm>
              <a:off x="3721651" y="2659245"/>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45" name="TextBox 1144">
              <a:extLst>
                <a:ext uri="{FF2B5EF4-FFF2-40B4-BE49-F238E27FC236}">
                  <a16:creationId xmlns:a16="http://schemas.microsoft.com/office/drawing/2014/main" id="{4B9B7E6A-CAA1-4BB9-AC50-27FCD68117F9}"/>
                </a:ext>
              </a:extLst>
            </p:cNvPr>
            <p:cNvSpPr txBox="1"/>
            <p:nvPr/>
          </p:nvSpPr>
          <p:spPr bwMode="auto">
            <a:xfrm>
              <a:off x="3709379" y="2659245"/>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46" name="TextBox 1145">
              <a:extLst>
                <a:ext uri="{FF2B5EF4-FFF2-40B4-BE49-F238E27FC236}">
                  <a16:creationId xmlns:a16="http://schemas.microsoft.com/office/drawing/2014/main" id="{71553743-9499-4446-9C7E-9323616DF99C}"/>
                </a:ext>
              </a:extLst>
            </p:cNvPr>
            <p:cNvSpPr txBox="1"/>
            <p:nvPr/>
          </p:nvSpPr>
          <p:spPr bwMode="auto">
            <a:xfrm>
              <a:off x="3683181" y="2659245"/>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47" name="TextBox 1146">
              <a:extLst>
                <a:ext uri="{FF2B5EF4-FFF2-40B4-BE49-F238E27FC236}">
                  <a16:creationId xmlns:a16="http://schemas.microsoft.com/office/drawing/2014/main" id="{8DCC4E8C-2A9F-4B29-8960-5FCA08331BAC}"/>
                </a:ext>
              </a:extLst>
            </p:cNvPr>
            <p:cNvSpPr txBox="1"/>
            <p:nvPr/>
          </p:nvSpPr>
          <p:spPr bwMode="auto">
            <a:xfrm>
              <a:off x="3659730" y="2659245"/>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48" name="TextBox 1147">
              <a:extLst>
                <a:ext uri="{FF2B5EF4-FFF2-40B4-BE49-F238E27FC236}">
                  <a16:creationId xmlns:a16="http://schemas.microsoft.com/office/drawing/2014/main" id="{CF8186A6-B3CD-49BD-BF37-345342A2853E}"/>
                </a:ext>
              </a:extLst>
            </p:cNvPr>
            <p:cNvSpPr txBox="1"/>
            <p:nvPr/>
          </p:nvSpPr>
          <p:spPr bwMode="auto">
            <a:xfrm>
              <a:off x="3624766" y="2659245"/>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49" name="TextBox 1148">
              <a:extLst>
                <a:ext uri="{FF2B5EF4-FFF2-40B4-BE49-F238E27FC236}">
                  <a16:creationId xmlns:a16="http://schemas.microsoft.com/office/drawing/2014/main" id="{45DE665C-338C-47E6-BE1F-A5285393DE42}"/>
                </a:ext>
              </a:extLst>
            </p:cNvPr>
            <p:cNvSpPr txBox="1"/>
            <p:nvPr/>
          </p:nvSpPr>
          <p:spPr bwMode="auto">
            <a:xfrm>
              <a:off x="3567107" y="2659245"/>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50" name="TextBox 1149">
              <a:extLst>
                <a:ext uri="{FF2B5EF4-FFF2-40B4-BE49-F238E27FC236}">
                  <a16:creationId xmlns:a16="http://schemas.microsoft.com/office/drawing/2014/main" id="{6E39CC67-CD37-4AAE-A1A7-5BCCB76AAE9D}"/>
                </a:ext>
              </a:extLst>
            </p:cNvPr>
            <p:cNvSpPr txBox="1"/>
            <p:nvPr/>
          </p:nvSpPr>
          <p:spPr bwMode="auto">
            <a:xfrm>
              <a:off x="3528764" y="2659245"/>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51" name="TextBox 1150">
              <a:extLst>
                <a:ext uri="{FF2B5EF4-FFF2-40B4-BE49-F238E27FC236}">
                  <a16:creationId xmlns:a16="http://schemas.microsoft.com/office/drawing/2014/main" id="{78D4B6DC-A60E-4BB4-AF3E-3A855E097F5D}"/>
                </a:ext>
              </a:extLst>
            </p:cNvPr>
            <p:cNvSpPr txBox="1"/>
            <p:nvPr/>
          </p:nvSpPr>
          <p:spPr bwMode="auto">
            <a:xfrm>
              <a:off x="3511073" y="2659245"/>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52" name="TextBox 1151">
              <a:extLst>
                <a:ext uri="{FF2B5EF4-FFF2-40B4-BE49-F238E27FC236}">
                  <a16:creationId xmlns:a16="http://schemas.microsoft.com/office/drawing/2014/main" id="{576CAABD-EF38-400A-9435-2CE65C2645BD}"/>
                </a:ext>
              </a:extLst>
            </p:cNvPr>
            <p:cNvSpPr txBox="1"/>
            <p:nvPr/>
          </p:nvSpPr>
          <p:spPr bwMode="auto">
            <a:xfrm>
              <a:off x="3496544" y="2659245"/>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53" name="TextBox 1152">
              <a:extLst>
                <a:ext uri="{FF2B5EF4-FFF2-40B4-BE49-F238E27FC236}">
                  <a16:creationId xmlns:a16="http://schemas.microsoft.com/office/drawing/2014/main" id="{DB0C5C22-47BA-4855-8368-C226CA358678}"/>
                </a:ext>
              </a:extLst>
            </p:cNvPr>
            <p:cNvSpPr txBox="1"/>
            <p:nvPr/>
          </p:nvSpPr>
          <p:spPr bwMode="auto">
            <a:xfrm>
              <a:off x="3465663" y="2659245"/>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54" name="TextBox 1153">
              <a:extLst>
                <a:ext uri="{FF2B5EF4-FFF2-40B4-BE49-F238E27FC236}">
                  <a16:creationId xmlns:a16="http://schemas.microsoft.com/office/drawing/2014/main" id="{46839F18-1544-4F2A-A574-963DDB8BD5C7}"/>
                </a:ext>
              </a:extLst>
            </p:cNvPr>
            <p:cNvSpPr txBox="1"/>
            <p:nvPr/>
          </p:nvSpPr>
          <p:spPr bwMode="auto">
            <a:xfrm>
              <a:off x="3445308" y="2659245"/>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55" name="TextBox 1154">
              <a:extLst>
                <a:ext uri="{FF2B5EF4-FFF2-40B4-BE49-F238E27FC236}">
                  <a16:creationId xmlns:a16="http://schemas.microsoft.com/office/drawing/2014/main" id="{CE2D407B-D21A-412F-A533-46991F900620}"/>
                </a:ext>
              </a:extLst>
            </p:cNvPr>
            <p:cNvSpPr txBox="1"/>
            <p:nvPr/>
          </p:nvSpPr>
          <p:spPr bwMode="auto">
            <a:xfrm>
              <a:off x="3430151" y="2659245"/>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56" name="TextBox 1155">
              <a:extLst>
                <a:ext uri="{FF2B5EF4-FFF2-40B4-BE49-F238E27FC236}">
                  <a16:creationId xmlns:a16="http://schemas.microsoft.com/office/drawing/2014/main" id="{BDA744E2-272C-4DFA-BC3A-D4B9142FC740}"/>
                </a:ext>
              </a:extLst>
            </p:cNvPr>
            <p:cNvSpPr txBox="1"/>
            <p:nvPr/>
          </p:nvSpPr>
          <p:spPr bwMode="auto">
            <a:xfrm>
              <a:off x="3365021" y="2659245"/>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57" name="TextBox 1156">
              <a:extLst>
                <a:ext uri="{FF2B5EF4-FFF2-40B4-BE49-F238E27FC236}">
                  <a16:creationId xmlns:a16="http://schemas.microsoft.com/office/drawing/2014/main" id="{34718695-B947-4382-9795-5CC3A90A8C25}"/>
                </a:ext>
              </a:extLst>
            </p:cNvPr>
            <p:cNvSpPr txBox="1"/>
            <p:nvPr/>
          </p:nvSpPr>
          <p:spPr bwMode="auto">
            <a:xfrm>
              <a:off x="3331329" y="2659245"/>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58" name="TextBox 1157">
              <a:extLst>
                <a:ext uri="{FF2B5EF4-FFF2-40B4-BE49-F238E27FC236}">
                  <a16:creationId xmlns:a16="http://schemas.microsoft.com/office/drawing/2014/main" id="{8DAC99F0-AE60-41A6-8B5C-27DE0BBDA648}"/>
                </a:ext>
              </a:extLst>
            </p:cNvPr>
            <p:cNvSpPr txBox="1"/>
            <p:nvPr/>
          </p:nvSpPr>
          <p:spPr bwMode="auto">
            <a:xfrm>
              <a:off x="3305981" y="2659245"/>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59" name="TextBox 1158">
              <a:extLst>
                <a:ext uri="{FF2B5EF4-FFF2-40B4-BE49-F238E27FC236}">
                  <a16:creationId xmlns:a16="http://schemas.microsoft.com/office/drawing/2014/main" id="{87E5974E-B817-41F7-BF94-C17992679462}"/>
                </a:ext>
              </a:extLst>
            </p:cNvPr>
            <p:cNvSpPr txBox="1"/>
            <p:nvPr/>
          </p:nvSpPr>
          <p:spPr bwMode="auto">
            <a:xfrm>
              <a:off x="3259661" y="2659245"/>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60" name="TextBox 1159">
              <a:extLst>
                <a:ext uri="{FF2B5EF4-FFF2-40B4-BE49-F238E27FC236}">
                  <a16:creationId xmlns:a16="http://schemas.microsoft.com/office/drawing/2014/main" id="{EE0AC1E8-3870-4F28-9801-11D0C4A010DB}"/>
                </a:ext>
              </a:extLst>
            </p:cNvPr>
            <p:cNvSpPr txBox="1"/>
            <p:nvPr/>
          </p:nvSpPr>
          <p:spPr bwMode="auto">
            <a:xfrm>
              <a:off x="3240108" y="2659245"/>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61" name="TextBox 1160">
              <a:extLst>
                <a:ext uri="{FF2B5EF4-FFF2-40B4-BE49-F238E27FC236}">
                  <a16:creationId xmlns:a16="http://schemas.microsoft.com/office/drawing/2014/main" id="{1EA82A72-A12B-41B7-B4FB-E22B10DCF50D}"/>
                </a:ext>
              </a:extLst>
            </p:cNvPr>
            <p:cNvSpPr txBox="1"/>
            <p:nvPr/>
          </p:nvSpPr>
          <p:spPr bwMode="auto">
            <a:xfrm>
              <a:off x="3211042" y="2641831"/>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62" name="TextBox 1161">
              <a:extLst>
                <a:ext uri="{FF2B5EF4-FFF2-40B4-BE49-F238E27FC236}">
                  <a16:creationId xmlns:a16="http://schemas.microsoft.com/office/drawing/2014/main" id="{3B57F6CA-83FE-4CED-B0AE-0A491620A042}"/>
                </a:ext>
              </a:extLst>
            </p:cNvPr>
            <p:cNvSpPr txBox="1"/>
            <p:nvPr/>
          </p:nvSpPr>
          <p:spPr bwMode="auto">
            <a:xfrm>
              <a:off x="3187960" y="2629780"/>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63" name="TextBox 1162">
              <a:extLst>
                <a:ext uri="{FF2B5EF4-FFF2-40B4-BE49-F238E27FC236}">
                  <a16:creationId xmlns:a16="http://schemas.microsoft.com/office/drawing/2014/main" id="{B8E27330-50B2-4E50-B667-E13D73C160D8}"/>
                </a:ext>
              </a:extLst>
            </p:cNvPr>
            <p:cNvSpPr txBox="1"/>
            <p:nvPr/>
          </p:nvSpPr>
          <p:spPr bwMode="auto">
            <a:xfrm>
              <a:off x="3176050" y="2606737"/>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64" name="TextBox 1163">
              <a:extLst>
                <a:ext uri="{FF2B5EF4-FFF2-40B4-BE49-F238E27FC236}">
                  <a16:creationId xmlns:a16="http://schemas.microsoft.com/office/drawing/2014/main" id="{EC470120-1495-4183-B46B-9698ED15AF52}"/>
                </a:ext>
              </a:extLst>
            </p:cNvPr>
            <p:cNvSpPr txBox="1"/>
            <p:nvPr/>
          </p:nvSpPr>
          <p:spPr bwMode="auto">
            <a:xfrm>
              <a:off x="3147953" y="2595161"/>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65" name="TextBox 1164">
              <a:extLst>
                <a:ext uri="{FF2B5EF4-FFF2-40B4-BE49-F238E27FC236}">
                  <a16:creationId xmlns:a16="http://schemas.microsoft.com/office/drawing/2014/main" id="{94A684D1-C3B5-4070-92BD-8EC3343968F9}"/>
                </a:ext>
              </a:extLst>
            </p:cNvPr>
            <p:cNvSpPr txBox="1"/>
            <p:nvPr/>
          </p:nvSpPr>
          <p:spPr bwMode="auto">
            <a:xfrm>
              <a:off x="3101703" y="2595161"/>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66" name="TextBox 1165">
              <a:extLst>
                <a:ext uri="{FF2B5EF4-FFF2-40B4-BE49-F238E27FC236}">
                  <a16:creationId xmlns:a16="http://schemas.microsoft.com/office/drawing/2014/main" id="{1E5DF9A8-5F02-4FE3-A4BE-868631802D39}"/>
                </a:ext>
              </a:extLst>
            </p:cNvPr>
            <p:cNvSpPr txBox="1"/>
            <p:nvPr/>
          </p:nvSpPr>
          <p:spPr bwMode="auto">
            <a:xfrm>
              <a:off x="3084693" y="2580400"/>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67" name="TextBox 1166">
              <a:extLst>
                <a:ext uri="{FF2B5EF4-FFF2-40B4-BE49-F238E27FC236}">
                  <a16:creationId xmlns:a16="http://schemas.microsoft.com/office/drawing/2014/main" id="{161FCBFA-29A7-4C25-9304-CE9AFE43D07E}"/>
                </a:ext>
              </a:extLst>
            </p:cNvPr>
            <p:cNvSpPr txBox="1"/>
            <p:nvPr/>
          </p:nvSpPr>
          <p:spPr bwMode="auto">
            <a:xfrm>
              <a:off x="3075716" y="2560608"/>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68" name="TextBox 1167">
              <a:extLst>
                <a:ext uri="{FF2B5EF4-FFF2-40B4-BE49-F238E27FC236}">
                  <a16:creationId xmlns:a16="http://schemas.microsoft.com/office/drawing/2014/main" id="{ED7DB878-9B23-4DC9-B04C-16741F4591DD}"/>
                </a:ext>
              </a:extLst>
            </p:cNvPr>
            <p:cNvSpPr txBox="1"/>
            <p:nvPr/>
          </p:nvSpPr>
          <p:spPr bwMode="auto">
            <a:xfrm>
              <a:off x="3049709" y="2560608"/>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69" name="TextBox 1168">
              <a:extLst>
                <a:ext uri="{FF2B5EF4-FFF2-40B4-BE49-F238E27FC236}">
                  <a16:creationId xmlns:a16="http://schemas.microsoft.com/office/drawing/2014/main" id="{98797D8F-CDC0-415E-9EE8-0B6E215C1630}"/>
                </a:ext>
              </a:extLst>
            </p:cNvPr>
            <p:cNvSpPr txBox="1"/>
            <p:nvPr/>
          </p:nvSpPr>
          <p:spPr bwMode="auto">
            <a:xfrm>
              <a:off x="3027445" y="2560608"/>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70" name="TextBox 1169">
              <a:extLst>
                <a:ext uri="{FF2B5EF4-FFF2-40B4-BE49-F238E27FC236}">
                  <a16:creationId xmlns:a16="http://schemas.microsoft.com/office/drawing/2014/main" id="{802FA313-71F1-49C0-9F64-94DFEDAEF53C}"/>
                </a:ext>
              </a:extLst>
            </p:cNvPr>
            <p:cNvSpPr txBox="1"/>
            <p:nvPr/>
          </p:nvSpPr>
          <p:spPr bwMode="auto">
            <a:xfrm>
              <a:off x="2994839" y="2560608"/>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71" name="TextBox 1170">
              <a:extLst>
                <a:ext uri="{FF2B5EF4-FFF2-40B4-BE49-F238E27FC236}">
                  <a16:creationId xmlns:a16="http://schemas.microsoft.com/office/drawing/2014/main" id="{5946891C-53B9-4767-A534-A8EC2447B390}"/>
                </a:ext>
              </a:extLst>
            </p:cNvPr>
            <p:cNvSpPr txBox="1"/>
            <p:nvPr/>
          </p:nvSpPr>
          <p:spPr bwMode="auto">
            <a:xfrm>
              <a:off x="2961997" y="2560608"/>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72" name="TextBox 1171">
              <a:extLst>
                <a:ext uri="{FF2B5EF4-FFF2-40B4-BE49-F238E27FC236}">
                  <a16:creationId xmlns:a16="http://schemas.microsoft.com/office/drawing/2014/main" id="{76B6A9E2-9A36-4D21-B024-99AD2336E16E}"/>
                </a:ext>
              </a:extLst>
            </p:cNvPr>
            <p:cNvSpPr txBox="1"/>
            <p:nvPr/>
          </p:nvSpPr>
          <p:spPr bwMode="auto">
            <a:xfrm>
              <a:off x="2947849" y="2560608"/>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73" name="TextBox 1172">
              <a:extLst>
                <a:ext uri="{FF2B5EF4-FFF2-40B4-BE49-F238E27FC236}">
                  <a16:creationId xmlns:a16="http://schemas.microsoft.com/office/drawing/2014/main" id="{46342405-E827-4B7B-B844-EB966E453FAC}"/>
                </a:ext>
              </a:extLst>
            </p:cNvPr>
            <p:cNvSpPr txBox="1"/>
            <p:nvPr/>
          </p:nvSpPr>
          <p:spPr bwMode="auto">
            <a:xfrm>
              <a:off x="2921818" y="2560608"/>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74" name="TextBox 1173">
              <a:extLst>
                <a:ext uri="{FF2B5EF4-FFF2-40B4-BE49-F238E27FC236}">
                  <a16:creationId xmlns:a16="http://schemas.microsoft.com/office/drawing/2014/main" id="{0DC22F32-9EF4-4B4B-92AE-00611CD12D25}"/>
                </a:ext>
              </a:extLst>
            </p:cNvPr>
            <p:cNvSpPr txBox="1"/>
            <p:nvPr/>
          </p:nvSpPr>
          <p:spPr bwMode="auto">
            <a:xfrm>
              <a:off x="2904451" y="2561656"/>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75" name="TextBox 1174">
              <a:extLst>
                <a:ext uri="{FF2B5EF4-FFF2-40B4-BE49-F238E27FC236}">
                  <a16:creationId xmlns:a16="http://schemas.microsoft.com/office/drawing/2014/main" id="{8A9CF278-BA33-4BB1-93F5-AE587CF64E90}"/>
                </a:ext>
              </a:extLst>
            </p:cNvPr>
            <p:cNvSpPr txBox="1"/>
            <p:nvPr/>
          </p:nvSpPr>
          <p:spPr bwMode="auto">
            <a:xfrm>
              <a:off x="2876369" y="2560608"/>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76" name="TextBox 1175">
              <a:extLst>
                <a:ext uri="{FF2B5EF4-FFF2-40B4-BE49-F238E27FC236}">
                  <a16:creationId xmlns:a16="http://schemas.microsoft.com/office/drawing/2014/main" id="{6D822B60-A814-464C-9FC6-2ECC58B2DAF5}"/>
                </a:ext>
              </a:extLst>
            </p:cNvPr>
            <p:cNvSpPr txBox="1"/>
            <p:nvPr/>
          </p:nvSpPr>
          <p:spPr bwMode="auto">
            <a:xfrm>
              <a:off x="2862005" y="2539810"/>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77" name="TextBox 1176">
              <a:extLst>
                <a:ext uri="{FF2B5EF4-FFF2-40B4-BE49-F238E27FC236}">
                  <a16:creationId xmlns:a16="http://schemas.microsoft.com/office/drawing/2014/main" id="{F73E3DD2-56FC-484A-B12F-EBBE71FFB852}"/>
                </a:ext>
              </a:extLst>
            </p:cNvPr>
            <p:cNvSpPr txBox="1"/>
            <p:nvPr/>
          </p:nvSpPr>
          <p:spPr bwMode="auto">
            <a:xfrm>
              <a:off x="2842677" y="2539108"/>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78" name="TextBox 1177">
              <a:extLst>
                <a:ext uri="{FF2B5EF4-FFF2-40B4-BE49-F238E27FC236}">
                  <a16:creationId xmlns:a16="http://schemas.microsoft.com/office/drawing/2014/main" id="{A669FDE8-AF75-4BB9-A1CE-431DF467E65C}"/>
                </a:ext>
              </a:extLst>
            </p:cNvPr>
            <p:cNvSpPr txBox="1"/>
            <p:nvPr/>
          </p:nvSpPr>
          <p:spPr bwMode="auto">
            <a:xfrm>
              <a:off x="2826020" y="2539108"/>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79" name="TextBox 1178">
              <a:extLst>
                <a:ext uri="{FF2B5EF4-FFF2-40B4-BE49-F238E27FC236}">
                  <a16:creationId xmlns:a16="http://schemas.microsoft.com/office/drawing/2014/main" id="{D38B2CAE-C795-4B96-B456-CDD54BE09900}"/>
                </a:ext>
              </a:extLst>
            </p:cNvPr>
            <p:cNvSpPr txBox="1"/>
            <p:nvPr/>
          </p:nvSpPr>
          <p:spPr bwMode="auto">
            <a:xfrm>
              <a:off x="2797175" y="2527459"/>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80" name="TextBox 1179">
              <a:extLst>
                <a:ext uri="{FF2B5EF4-FFF2-40B4-BE49-F238E27FC236}">
                  <a16:creationId xmlns:a16="http://schemas.microsoft.com/office/drawing/2014/main" id="{1637AA40-D8FF-4EED-8BD9-5937000E5A86}"/>
                </a:ext>
              </a:extLst>
            </p:cNvPr>
            <p:cNvSpPr txBox="1"/>
            <p:nvPr/>
          </p:nvSpPr>
          <p:spPr bwMode="auto">
            <a:xfrm>
              <a:off x="2784392" y="2519602"/>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81" name="TextBox 1180">
              <a:extLst>
                <a:ext uri="{FF2B5EF4-FFF2-40B4-BE49-F238E27FC236}">
                  <a16:creationId xmlns:a16="http://schemas.microsoft.com/office/drawing/2014/main" id="{DFAE85CF-5337-4303-BA1E-BB5B76AD2A45}"/>
                </a:ext>
              </a:extLst>
            </p:cNvPr>
            <p:cNvSpPr txBox="1"/>
            <p:nvPr/>
          </p:nvSpPr>
          <p:spPr bwMode="auto">
            <a:xfrm>
              <a:off x="2770851" y="2505013"/>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82" name="TextBox 1181">
              <a:extLst>
                <a:ext uri="{FF2B5EF4-FFF2-40B4-BE49-F238E27FC236}">
                  <a16:creationId xmlns:a16="http://schemas.microsoft.com/office/drawing/2014/main" id="{D4106ED2-7140-4D35-ACF7-11E209F2AC5A}"/>
                </a:ext>
              </a:extLst>
            </p:cNvPr>
            <p:cNvSpPr txBox="1"/>
            <p:nvPr/>
          </p:nvSpPr>
          <p:spPr bwMode="auto">
            <a:xfrm>
              <a:off x="2732070" y="2505013"/>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83" name="TextBox 1182">
              <a:extLst>
                <a:ext uri="{FF2B5EF4-FFF2-40B4-BE49-F238E27FC236}">
                  <a16:creationId xmlns:a16="http://schemas.microsoft.com/office/drawing/2014/main" id="{200E44CE-73CD-4F24-8886-E1D03799FE01}"/>
                </a:ext>
              </a:extLst>
            </p:cNvPr>
            <p:cNvSpPr txBox="1"/>
            <p:nvPr/>
          </p:nvSpPr>
          <p:spPr bwMode="auto">
            <a:xfrm>
              <a:off x="2711905" y="2505013"/>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84" name="TextBox 1183">
              <a:extLst>
                <a:ext uri="{FF2B5EF4-FFF2-40B4-BE49-F238E27FC236}">
                  <a16:creationId xmlns:a16="http://schemas.microsoft.com/office/drawing/2014/main" id="{6FDCAE57-FAA7-4FA1-962C-C436140C44E7}"/>
                </a:ext>
              </a:extLst>
            </p:cNvPr>
            <p:cNvSpPr txBox="1"/>
            <p:nvPr/>
          </p:nvSpPr>
          <p:spPr bwMode="auto">
            <a:xfrm>
              <a:off x="2691856" y="2505013"/>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85" name="TextBox 1184">
              <a:extLst>
                <a:ext uri="{FF2B5EF4-FFF2-40B4-BE49-F238E27FC236}">
                  <a16:creationId xmlns:a16="http://schemas.microsoft.com/office/drawing/2014/main" id="{3B228E9E-9F22-46A7-824E-31584B2B0056}"/>
                </a:ext>
              </a:extLst>
            </p:cNvPr>
            <p:cNvSpPr txBox="1"/>
            <p:nvPr/>
          </p:nvSpPr>
          <p:spPr bwMode="auto">
            <a:xfrm>
              <a:off x="2675721" y="2505013"/>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86" name="TextBox 1185">
              <a:extLst>
                <a:ext uri="{FF2B5EF4-FFF2-40B4-BE49-F238E27FC236}">
                  <a16:creationId xmlns:a16="http://schemas.microsoft.com/office/drawing/2014/main" id="{FF0B8D6B-41A7-4C3E-8C40-D0FC678B41B9}"/>
                </a:ext>
              </a:extLst>
            </p:cNvPr>
            <p:cNvSpPr txBox="1"/>
            <p:nvPr/>
          </p:nvSpPr>
          <p:spPr bwMode="auto">
            <a:xfrm>
              <a:off x="2652706" y="2505013"/>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87" name="TextBox 1186">
              <a:extLst>
                <a:ext uri="{FF2B5EF4-FFF2-40B4-BE49-F238E27FC236}">
                  <a16:creationId xmlns:a16="http://schemas.microsoft.com/office/drawing/2014/main" id="{EA78D9FB-7A4F-475E-BB5F-04A092480C68}"/>
                </a:ext>
              </a:extLst>
            </p:cNvPr>
            <p:cNvSpPr txBox="1"/>
            <p:nvPr/>
          </p:nvSpPr>
          <p:spPr bwMode="auto">
            <a:xfrm>
              <a:off x="2635037" y="2477967"/>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88" name="TextBox 1187">
              <a:extLst>
                <a:ext uri="{FF2B5EF4-FFF2-40B4-BE49-F238E27FC236}">
                  <a16:creationId xmlns:a16="http://schemas.microsoft.com/office/drawing/2014/main" id="{EC8066D4-B828-462B-9CD0-C3144E0C0133}"/>
                </a:ext>
              </a:extLst>
            </p:cNvPr>
            <p:cNvSpPr txBox="1"/>
            <p:nvPr/>
          </p:nvSpPr>
          <p:spPr bwMode="auto">
            <a:xfrm>
              <a:off x="2612293" y="2469625"/>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89" name="TextBox 1188">
              <a:extLst>
                <a:ext uri="{FF2B5EF4-FFF2-40B4-BE49-F238E27FC236}">
                  <a16:creationId xmlns:a16="http://schemas.microsoft.com/office/drawing/2014/main" id="{0B5E0103-8C10-4528-B73C-70EBA551E9F3}"/>
                </a:ext>
              </a:extLst>
            </p:cNvPr>
            <p:cNvSpPr txBox="1"/>
            <p:nvPr/>
          </p:nvSpPr>
          <p:spPr bwMode="auto">
            <a:xfrm>
              <a:off x="2583148" y="2469624"/>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90" name="TextBox 1189">
              <a:extLst>
                <a:ext uri="{FF2B5EF4-FFF2-40B4-BE49-F238E27FC236}">
                  <a16:creationId xmlns:a16="http://schemas.microsoft.com/office/drawing/2014/main" id="{0C8E1A27-CAF9-494C-A305-C17A006F213E}"/>
                </a:ext>
              </a:extLst>
            </p:cNvPr>
            <p:cNvSpPr txBox="1"/>
            <p:nvPr/>
          </p:nvSpPr>
          <p:spPr bwMode="auto">
            <a:xfrm>
              <a:off x="2569231" y="2467090"/>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91" name="TextBox 1190">
              <a:extLst>
                <a:ext uri="{FF2B5EF4-FFF2-40B4-BE49-F238E27FC236}">
                  <a16:creationId xmlns:a16="http://schemas.microsoft.com/office/drawing/2014/main" id="{3A0C350B-2E5E-40C8-95E4-AA23DCC1441D}"/>
                </a:ext>
              </a:extLst>
            </p:cNvPr>
            <p:cNvSpPr txBox="1"/>
            <p:nvPr/>
          </p:nvSpPr>
          <p:spPr bwMode="auto">
            <a:xfrm>
              <a:off x="2551663" y="2467090"/>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92" name="TextBox 1191">
              <a:extLst>
                <a:ext uri="{FF2B5EF4-FFF2-40B4-BE49-F238E27FC236}">
                  <a16:creationId xmlns:a16="http://schemas.microsoft.com/office/drawing/2014/main" id="{968EAF01-E0AC-454C-AF58-3D5261764987}"/>
                </a:ext>
              </a:extLst>
            </p:cNvPr>
            <p:cNvSpPr txBox="1"/>
            <p:nvPr/>
          </p:nvSpPr>
          <p:spPr bwMode="auto">
            <a:xfrm>
              <a:off x="2526750" y="2458545"/>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93" name="TextBox 1192">
              <a:extLst>
                <a:ext uri="{FF2B5EF4-FFF2-40B4-BE49-F238E27FC236}">
                  <a16:creationId xmlns:a16="http://schemas.microsoft.com/office/drawing/2014/main" id="{095D947C-EB6B-4CF7-9565-5AAD036B10CC}"/>
                </a:ext>
              </a:extLst>
            </p:cNvPr>
            <p:cNvSpPr txBox="1"/>
            <p:nvPr/>
          </p:nvSpPr>
          <p:spPr bwMode="auto">
            <a:xfrm>
              <a:off x="2503683" y="2458545"/>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94" name="TextBox 1193">
              <a:extLst>
                <a:ext uri="{FF2B5EF4-FFF2-40B4-BE49-F238E27FC236}">
                  <a16:creationId xmlns:a16="http://schemas.microsoft.com/office/drawing/2014/main" id="{EADA5AE7-BBBA-4F8A-9D3B-C6DE5D907A2B}"/>
                </a:ext>
              </a:extLst>
            </p:cNvPr>
            <p:cNvSpPr txBox="1"/>
            <p:nvPr/>
          </p:nvSpPr>
          <p:spPr bwMode="auto">
            <a:xfrm>
              <a:off x="2428403" y="2412711"/>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95" name="TextBox 1194">
              <a:extLst>
                <a:ext uri="{FF2B5EF4-FFF2-40B4-BE49-F238E27FC236}">
                  <a16:creationId xmlns:a16="http://schemas.microsoft.com/office/drawing/2014/main" id="{8562836B-F8CC-4C35-BB55-AE2360C1C654}"/>
                </a:ext>
              </a:extLst>
            </p:cNvPr>
            <p:cNvSpPr txBox="1"/>
            <p:nvPr/>
          </p:nvSpPr>
          <p:spPr bwMode="auto">
            <a:xfrm>
              <a:off x="2141268" y="2364186"/>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96" name="TextBox 1195">
              <a:extLst>
                <a:ext uri="{FF2B5EF4-FFF2-40B4-BE49-F238E27FC236}">
                  <a16:creationId xmlns:a16="http://schemas.microsoft.com/office/drawing/2014/main" id="{F4A95CF0-321F-45E5-B0E3-53835D459ECB}"/>
                </a:ext>
              </a:extLst>
            </p:cNvPr>
            <p:cNvSpPr txBox="1"/>
            <p:nvPr/>
          </p:nvSpPr>
          <p:spPr bwMode="auto">
            <a:xfrm>
              <a:off x="1881155" y="2286483"/>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97" name="TextBox 1196">
              <a:extLst>
                <a:ext uri="{FF2B5EF4-FFF2-40B4-BE49-F238E27FC236}">
                  <a16:creationId xmlns:a16="http://schemas.microsoft.com/office/drawing/2014/main" id="{62C05DC1-3A8B-418D-9BBD-6D22C7ECFD83}"/>
                </a:ext>
              </a:extLst>
            </p:cNvPr>
            <p:cNvSpPr txBox="1"/>
            <p:nvPr/>
          </p:nvSpPr>
          <p:spPr bwMode="auto">
            <a:xfrm>
              <a:off x="1854332" y="2288649"/>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98" name="TextBox 1197">
              <a:extLst>
                <a:ext uri="{FF2B5EF4-FFF2-40B4-BE49-F238E27FC236}">
                  <a16:creationId xmlns:a16="http://schemas.microsoft.com/office/drawing/2014/main" id="{6572D591-31F8-4D87-B6F7-0ABF2A2230E1}"/>
                </a:ext>
              </a:extLst>
            </p:cNvPr>
            <p:cNvSpPr txBox="1"/>
            <p:nvPr/>
          </p:nvSpPr>
          <p:spPr bwMode="auto">
            <a:xfrm>
              <a:off x="1576449" y="2260111"/>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99" name="TextBox 1198">
              <a:extLst>
                <a:ext uri="{FF2B5EF4-FFF2-40B4-BE49-F238E27FC236}">
                  <a16:creationId xmlns:a16="http://schemas.microsoft.com/office/drawing/2014/main" id="{B4FD8431-1B38-4243-BCD6-175C11D2ADEC}"/>
                </a:ext>
              </a:extLst>
            </p:cNvPr>
            <p:cNvSpPr txBox="1"/>
            <p:nvPr/>
          </p:nvSpPr>
          <p:spPr bwMode="auto">
            <a:xfrm>
              <a:off x="1510540" y="2258060"/>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200" name="TextBox 1199">
              <a:extLst>
                <a:ext uri="{FF2B5EF4-FFF2-40B4-BE49-F238E27FC236}">
                  <a16:creationId xmlns:a16="http://schemas.microsoft.com/office/drawing/2014/main" id="{3DE09B99-8035-458A-802D-7AB866350FA6}"/>
                </a:ext>
              </a:extLst>
            </p:cNvPr>
            <p:cNvSpPr txBox="1"/>
            <p:nvPr/>
          </p:nvSpPr>
          <p:spPr bwMode="auto">
            <a:xfrm>
              <a:off x="1279163" y="2193805"/>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201" name="TextBox 1200">
              <a:extLst>
                <a:ext uri="{FF2B5EF4-FFF2-40B4-BE49-F238E27FC236}">
                  <a16:creationId xmlns:a16="http://schemas.microsoft.com/office/drawing/2014/main" id="{46F8E363-7E6B-45C2-AF7A-51673E4545B7}"/>
                </a:ext>
              </a:extLst>
            </p:cNvPr>
            <p:cNvSpPr txBox="1"/>
            <p:nvPr/>
          </p:nvSpPr>
          <p:spPr bwMode="auto">
            <a:xfrm>
              <a:off x="1303319" y="2193804"/>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202" name="TextBox 1201">
              <a:extLst>
                <a:ext uri="{FF2B5EF4-FFF2-40B4-BE49-F238E27FC236}">
                  <a16:creationId xmlns:a16="http://schemas.microsoft.com/office/drawing/2014/main" id="{A0BAEB0E-AF4A-425D-908E-4DBBC585EAE3}"/>
                </a:ext>
              </a:extLst>
            </p:cNvPr>
            <p:cNvSpPr txBox="1"/>
            <p:nvPr/>
          </p:nvSpPr>
          <p:spPr bwMode="auto">
            <a:xfrm>
              <a:off x="1201951" y="2193803"/>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203" name="TextBox 1202">
              <a:extLst>
                <a:ext uri="{FF2B5EF4-FFF2-40B4-BE49-F238E27FC236}">
                  <a16:creationId xmlns:a16="http://schemas.microsoft.com/office/drawing/2014/main" id="{CC143A81-43BC-4588-887A-A3E2F5E348F7}"/>
                </a:ext>
              </a:extLst>
            </p:cNvPr>
            <p:cNvSpPr txBox="1"/>
            <p:nvPr/>
          </p:nvSpPr>
          <p:spPr bwMode="auto">
            <a:xfrm>
              <a:off x="1164318" y="2195278"/>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204" name="TextBox 1203">
              <a:extLst>
                <a:ext uri="{FF2B5EF4-FFF2-40B4-BE49-F238E27FC236}">
                  <a16:creationId xmlns:a16="http://schemas.microsoft.com/office/drawing/2014/main" id="{B6C7EE92-95AB-41A0-8C7A-7C578E26F839}"/>
                </a:ext>
              </a:extLst>
            </p:cNvPr>
            <p:cNvSpPr txBox="1"/>
            <p:nvPr/>
          </p:nvSpPr>
          <p:spPr bwMode="auto">
            <a:xfrm>
              <a:off x="1118663" y="2196663"/>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205" name="TextBox 1204">
              <a:extLst>
                <a:ext uri="{FF2B5EF4-FFF2-40B4-BE49-F238E27FC236}">
                  <a16:creationId xmlns:a16="http://schemas.microsoft.com/office/drawing/2014/main" id="{97AFC57D-C351-4315-98D0-1F4E52478D71}"/>
                </a:ext>
              </a:extLst>
            </p:cNvPr>
            <p:cNvSpPr txBox="1"/>
            <p:nvPr/>
          </p:nvSpPr>
          <p:spPr bwMode="auto">
            <a:xfrm>
              <a:off x="1139520" y="2196753"/>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206" name="TextBox 1205">
              <a:extLst>
                <a:ext uri="{FF2B5EF4-FFF2-40B4-BE49-F238E27FC236}">
                  <a16:creationId xmlns:a16="http://schemas.microsoft.com/office/drawing/2014/main" id="{849EA108-22B7-41D8-9536-206F74B8C3AC}"/>
                </a:ext>
              </a:extLst>
            </p:cNvPr>
            <p:cNvSpPr txBox="1"/>
            <p:nvPr/>
          </p:nvSpPr>
          <p:spPr bwMode="auto">
            <a:xfrm>
              <a:off x="1063870" y="2179532"/>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07" name="TextBox 1206">
              <a:extLst>
                <a:ext uri="{FF2B5EF4-FFF2-40B4-BE49-F238E27FC236}">
                  <a16:creationId xmlns:a16="http://schemas.microsoft.com/office/drawing/2014/main" id="{9402427C-38A8-43BA-AA81-3445029BAD44}"/>
                </a:ext>
              </a:extLst>
            </p:cNvPr>
            <p:cNvSpPr txBox="1"/>
            <p:nvPr/>
          </p:nvSpPr>
          <p:spPr bwMode="auto">
            <a:xfrm>
              <a:off x="1052348" y="2177241"/>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08" name="TextBox 1207">
              <a:extLst>
                <a:ext uri="{FF2B5EF4-FFF2-40B4-BE49-F238E27FC236}">
                  <a16:creationId xmlns:a16="http://schemas.microsoft.com/office/drawing/2014/main" id="{C9CC04AC-1DD2-475B-91F1-2915A97F7DAE}"/>
                </a:ext>
              </a:extLst>
            </p:cNvPr>
            <p:cNvSpPr txBox="1"/>
            <p:nvPr/>
          </p:nvSpPr>
          <p:spPr bwMode="auto">
            <a:xfrm>
              <a:off x="1175384" y="2193928"/>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09" name="TextBox 1208">
              <a:extLst>
                <a:ext uri="{FF2B5EF4-FFF2-40B4-BE49-F238E27FC236}">
                  <a16:creationId xmlns:a16="http://schemas.microsoft.com/office/drawing/2014/main" id="{AC95F422-1AB9-421A-BCEC-6FCB030028E2}"/>
                </a:ext>
              </a:extLst>
            </p:cNvPr>
            <p:cNvSpPr txBox="1"/>
            <p:nvPr/>
          </p:nvSpPr>
          <p:spPr bwMode="auto">
            <a:xfrm>
              <a:off x="1548534" y="2234455"/>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10" name="TextBox 1209">
              <a:extLst>
                <a:ext uri="{FF2B5EF4-FFF2-40B4-BE49-F238E27FC236}">
                  <a16:creationId xmlns:a16="http://schemas.microsoft.com/office/drawing/2014/main" id="{1AF37638-D064-4BE5-8348-C611AE92894E}"/>
                </a:ext>
              </a:extLst>
            </p:cNvPr>
            <p:cNvSpPr txBox="1"/>
            <p:nvPr/>
          </p:nvSpPr>
          <p:spPr bwMode="auto">
            <a:xfrm>
              <a:off x="1967696" y="2247586"/>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11" name="TextBox 1210">
              <a:extLst>
                <a:ext uri="{FF2B5EF4-FFF2-40B4-BE49-F238E27FC236}">
                  <a16:creationId xmlns:a16="http://schemas.microsoft.com/office/drawing/2014/main" id="{048621C5-C819-4871-8A3F-D0500CDB333D}"/>
                </a:ext>
              </a:extLst>
            </p:cNvPr>
            <p:cNvSpPr txBox="1"/>
            <p:nvPr/>
          </p:nvSpPr>
          <p:spPr bwMode="auto">
            <a:xfrm>
              <a:off x="2325883" y="2346421"/>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12" name="TextBox 1211">
              <a:extLst>
                <a:ext uri="{FF2B5EF4-FFF2-40B4-BE49-F238E27FC236}">
                  <a16:creationId xmlns:a16="http://schemas.microsoft.com/office/drawing/2014/main" id="{5ED80523-D894-4285-9FAC-D24587D2892D}"/>
                </a:ext>
              </a:extLst>
            </p:cNvPr>
            <p:cNvSpPr txBox="1"/>
            <p:nvPr/>
          </p:nvSpPr>
          <p:spPr bwMode="auto">
            <a:xfrm>
              <a:off x="2472722" y="2366095"/>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13" name="TextBox 1212">
              <a:extLst>
                <a:ext uri="{FF2B5EF4-FFF2-40B4-BE49-F238E27FC236}">
                  <a16:creationId xmlns:a16="http://schemas.microsoft.com/office/drawing/2014/main" id="{7F462851-27DC-4B68-A87B-532CB55E761E}"/>
                </a:ext>
              </a:extLst>
            </p:cNvPr>
            <p:cNvSpPr txBox="1"/>
            <p:nvPr/>
          </p:nvSpPr>
          <p:spPr bwMode="auto">
            <a:xfrm>
              <a:off x="2495055" y="2394966"/>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14" name="TextBox 1213">
              <a:extLst>
                <a:ext uri="{FF2B5EF4-FFF2-40B4-BE49-F238E27FC236}">
                  <a16:creationId xmlns:a16="http://schemas.microsoft.com/office/drawing/2014/main" id="{34DEF0D0-8EC3-43E0-AB3B-930CEF1724AF}"/>
                </a:ext>
              </a:extLst>
            </p:cNvPr>
            <p:cNvSpPr txBox="1"/>
            <p:nvPr/>
          </p:nvSpPr>
          <p:spPr bwMode="auto">
            <a:xfrm>
              <a:off x="2510566" y="2394988"/>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15" name="TextBox 1214">
              <a:extLst>
                <a:ext uri="{FF2B5EF4-FFF2-40B4-BE49-F238E27FC236}">
                  <a16:creationId xmlns:a16="http://schemas.microsoft.com/office/drawing/2014/main" id="{37FC0E4A-5786-442A-9013-880B812682B2}"/>
                </a:ext>
              </a:extLst>
            </p:cNvPr>
            <p:cNvSpPr txBox="1"/>
            <p:nvPr/>
          </p:nvSpPr>
          <p:spPr bwMode="auto">
            <a:xfrm>
              <a:off x="2533096" y="2395928"/>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16" name="TextBox 1215">
              <a:extLst>
                <a:ext uri="{FF2B5EF4-FFF2-40B4-BE49-F238E27FC236}">
                  <a16:creationId xmlns:a16="http://schemas.microsoft.com/office/drawing/2014/main" id="{C59D9359-DE8D-4FE0-A0C2-FE3646751C70}"/>
                </a:ext>
              </a:extLst>
            </p:cNvPr>
            <p:cNvSpPr txBox="1"/>
            <p:nvPr/>
          </p:nvSpPr>
          <p:spPr bwMode="auto">
            <a:xfrm>
              <a:off x="2554891" y="2397306"/>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17" name="TextBox 1216">
              <a:extLst>
                <a:ext uri="{FF2B5EF4-FFF2-40B4-BE49-F238E27FC236}">
                  <a16:creationId xmlns:a16="http://schemas.microsoft.com/office/drawing/2014/main" id="{AEEB2EC2-7571-4915-B007-93858E73844F}"/>
                </a:ext>
              </a:extLst>
            </p:cNvPr>
            <p:cNvSpPr txBox="1"/>
            <p:nvPr/>
          </p:nvSpPr>
          <p:spPr bwMode="auto">
            <a:xfrm>
              <a:off x="2579827" y="2397306"/>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18" name="TextBox 1217">
              <a:extLst>
                <a:ext uri="{FF2B5EF4-FFF2-40B4-BE49-F238E27FC236}">
                  <a16:creationId xmlns:a16="http://schemas.microsoft.com/office/drawing/2014/main" id="{FD5FBF3B-EE35-4D67-B5E7-4D74BDE03A8C}"/>
                </a:ext>
              </a:extLst>
            </p:cNvPr>
            <p:cNvSpPr txBox="1"/>
            <p:nvPr/>
          </p:nvSpPr>
          <p:spPr bwMode="auto">
            <a:xfrm>
              <a:off x="2595978" y="2397558"/>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19" name="TextBox 1218">
              <a:extLst>
                <a:ext uri="{FF2B5EF4-FFF2-40B4-BE49-F238E27FC236}">
                  <a16:creationId xmlns:a16="http://schemas.microsoft.com/office/drawing/2014/main" id="{65DD34EF-2273-406B-9875-1CA67AF88B2C}"/>
                </a:ext>
              </a:extLst>
            </p:cNvPr>
            <p:cNvSpPr txBox="1"/>
            <p:nvPr/>
          </p:nvSpPr>
          <p:spPr bwMode="auto">
            <a:xfrm>
              <a:off x="2617951" y="2396969"/>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20" name="TextBox 1219">
              <a:extLst>
                <a:ext uri="{FF2B5EF4-FFF2-40B4-BE49-F238E27FC236}">
                  <a16:creationId xmlns:a16="http://schemas.microsoft.com/office/drawing/2014/main" id="{3B98167E-EBDD-47A9-B4DF-4763393E8618}"/>
                </a:ext>
              </a:extLst>
            </p:cNvPr>
            <p:cNvSpPr txBox="1"/>
            <p:nvPr/>
          </p:nvSpPr>
          <p:spPr bwMode="auto">
            <a:xfrm>
              <a:off x="2628397" y="2396969"/>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21" name="TextBox 1220">
              <a:extLst>
                <a:ext uri="{FF2B5EF4-FFF2-40B4-BE49-F238E27FC236}">
                  <a16:creationId xmlns:a16="http://schemas.microsoft.com/office/drawing/2014/main" id="{C2063F09-EDDB-44B9-9327-0CFD9EE67CB5}"/>
                </a:ext>
              </a:extLst>
            </p:cNvPr>
            <p:cNvSpPr txBox="1"/>
            <p:nvPr/>
          </p:nvSpPr>
          <p:spPr bwMode="auto">
            <a:xfrm>
              <a:off x="2651784" y="2398787"/>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22" name="TextBox 1221">
              <a:extLst>
                <a:ext uri="{FF2B5EF4-FFF2-40B4-BE49-F238E27FC236}">
                  <a16:creationId xmlns:a16="http://schemas.microsoft.com/office/drawing/2014/main" id="{4E94014B-8382-49F3-970C-75717BD1B4FF}"/>
                </a:ext>
              </a:extLst>
            </p:cNvPr>
            <p:cNvSpPr txBox="1"/>
            <p:nvPr/>
          </p:nvSpPr>
          <p:spPr bwMode="auto">
            <a:xfrm>
              <a:off x="2680445" y="2401990"/>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23" name="TextBox 1222">
              <a:extLst>
                <a:ext uri="{FF2B5EF4-FFF2-40B4-BE49-F238E27FC236}">
                  <a16:creationId xmlns:a16="http://schemas.microsoft.com/office/drawing/2014/main" id="{916104F2-107D-4C13-99B0-545DB6B0B0BF}"/>
                </a:ext>
              </a:extLst>
            </p:cNvPr>
            <p:cNvSpPr txBox="1"/>
            <p:nvPr/>
          </p:nvSpPr>
          <p:spPr bwMode="auto">
            <a:xfrm>
              <a:off x="2689518" y="2402657"/>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24" name="TextBox 1223">
              <a:extLst>
                <a:ext uri="{FF2B5EF4-FFF2-40B4-BE49-F238E27FC236}">
                  <a16:creationId xmlns:a16="http://schemas.microsoft.com/office/drawing/2014/main" id="{7A78227D-D731-4083-B805-D4F2E6B442F9}"/>
                </a:ext>
              </a:extLst>
            </p:cNvPr>
            <p:cNvSpPr txBox="1"/>
            <p:nvPr/>
          </p:nvSpPr>
          <p:spPr bwMode="auto">
            <a:xfrm>
              <a:off x="2709110" y="2402657"/>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25" name="TextBox 1224">
              <a:extLst>
                <a:ext uri="{FF2B5EF4-FFF2-40B4-BE49-F238E27FC236}">
                  <a16:creationId xmlns:a16="http://schemas.microsoft.com/office/drawing/2014/main" id="{EE77DF42-A646-4754-9E47-540F5921F7B6}"/>
                </a:ext>
              </a:extLst>
            </p:cNvPr>
            <p:cNvSpPr txBox="1"/>
            <p:nvPr/>
          </p:nvSpPr>
          <p:spPr bwMode="auto">
            <a:xfrm>
              <a:off x="2769203" y="2428486"/>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26" name="TextBox 1225">
              <a:extLst>
                <a:ext uri="{FF2B5EF4-FFF2-40B4-BE49-F238E27FC236}">
                  <a16:creationId xmlns:a16="http://schemas.microsoft.com/office/drawing/2014/main" id="{8FFEC103-AA10-43A1-B871-C7F443629314}"/>
                </a:ext>
              </a:extLst>
            </p:cNvPr>
            <p:cNvSpPr txBox="1"/>
            <p:nvPr/>
          </p:nvSpPr>
          <p:spPr bwMode="auto">
            <a:xfrm>
              <a:off x="2752933" y="2421607"/>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27" name="TextBox 1226">
              <a:extLst>
                <a:ext uri="{FF2B5EF4-FFF2-40B4-BE49-F238E27FC236}">
                  <a16:creationId xmlns:a16="http://schemas.microsoft.com/office/drawing/2014/main" id="{4D4FFDBA-E9B1-478E-9627-B1AEA074DDAA}"/>
                </a:ext>
              </a:extLst>
            </p:cNvPr>
            <p:cNvSpPr txBox="1"/>
            <p:nvPr/>
          </p:nvSpPr>
          <p:spPr bwMode="auto">
            <a:xfrm>
              <a:off x="2816644" y="2444529"/>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28" name="TextBox 1227">
              <a:extLst>
                <a:ext uri="{FF2B5EF4-FFF2-40B4-BE49-F238E27FC236}">
                  <a16:creationId xmlns:a16="http://schemas.microsoft.com/office/drawing/2014/main" id="{7FB57B74-0A12-4479-A50B-C424BC167893}"/>
                </a:ext>
              </a:extLst>
            </p:cNvPr>
            <p:cNvSpPr txBox="1"/>
            <p:nvPr/>
          </p:nvSpPr>
          <p:spPr bwMode="auto">
            <a:xfrm>
              <a:off x="2829720" y="2448106"/>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29" name="TextBox 1228">
              <a:extLst>
                <a:ext uri="{FF2B5EF4-FFF2-40B4-BE49-F238E27FC236}">
                  <a16:creationId xmlns:a16="http://schemas.microsoft.com/office/drawing/2014/main" id="{E8A70D88-58FF-4BE5-BD7D-DDC255C9935F}"/>
                </a:ext>
              </a:extLst>
            </p:cNvPr>
            <p:cNvSpPr txBox="1"/>
            <p:nvPr/>
          </p:nvSpPr>
          <p:spPr bwMode="auto">
            <a:xfrm>
              <a:off x="2902419" y="2544788"/>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230" name="TextBox 1229">
              <a:extLst>
                <a:ext uri="{FF2B5EF4-FFF2-40B4-BE49-F238E27FC236}">
                  <a16:creationId xmlns:a16="http://schemas.microsoft.com/office/drawing/2014/main" id="{2745026B-AEC6-4C32-BA07-88E36AC4AAFF}"/>
                </a:ext>
              </a:extLst>
            </p:cNvPr>
            <p:cNvSpPr txBox="1"/>
            <p:nvPr/>
          </p:nvSpPr>
          <p:spPr bwMode="auto">
            <a:xfrm>
              <a:off x="2870134" y="2453084"/>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31" name="TextBox 1230">
              <a:extLst>
                <a:ext uri="{FF2B5EF4-FFF2-40B4-BE49-F238E27FC236}">
                  <a16:creationId xmlns:a16="http://schemas.microsoft.com/office/drawing/2014/main" id="{AD2308C9-406F-493E-BBE1-AA5E757734EF}"/>
                </a:ext>
              </a:extLst>
            </p:cNvPr>
            <p:cNvSpPr txBox="1"/>
            <p:nvPr/>
          </p:nvSpPr>
          <p:spPr bwMode="auto">
            <a:xfrm>
              <a:off x="2915280" y="2469624"/>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32" name="TextBox 1231">
              <a:extLst>
                <a:ext uri="{FF2B5EF4-FFF2-40B4-BE49-F238E27FC236}">
                  <a16:creationId xmlns:a16="http://schemas.microsoft.com/office/drawing/2014/main" id="{57B7F39B-118B-4673-B20F-56228A3AA47C}"/>
                </a:ext>
              </a:extLst>
            </p:cNvPr>
            <p:cNvSpPr txBox="1"/>
            <p:nvPr/>
          </p:nvSpPr>
          <p:spPr bwMode="auto">
            <a:xfrm>
              <a:off x="2973310" y="2494666"/>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33" name="TextBox 1232">
              <a:extLst>
                <a:ext uri="{FF2B5EF4-FFF2-40B4-BE49-F238E27FC236}">
                  <a16:creationId xmlns:a16="http://schemas.microsoft.com/office/drawing/2014/main" id="{E272E299-9F83-46A5-853C-E51B13853534}"/>
                </a:ext>
              </a:extLst>
            </p:cNvPr>
            <p:cNvSpPr txBox="1"/>
            <p:nvPr/>
          </p:nvSpPr>
          <p:spPr bwMode="auto">
            <a:xfrm>
              <a:off x="3043221" y="2494666"/>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34" name="TextBox 1233">
              <a:extLst>
                <a:ext uri="{FF2B5EF4-FFF2-40B4-BE49-F238E27FC236}">
                  <a16:creationId xmlns:a16="http://schemas.microsoft.com/office/drawing/2014/main" id="{1EA0A31E-6323-49D1-808D-27E58503B186}"/>
                </a:ext>
              </a:extLst>
            </p:cNvPr>
            <p:cNvSpPr txBox="1"/>
            <p:nvPr/>
          </p:nvSpPr>
          <p:spPr bwMode="auto">
            <a:xfrm>
              <a:off x="3011418" y="2494666"/>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35" name="TextBox 1234">
              <a:extLst>
                <a:ext uri="{FF2B5EF4-FFF2-40B4-BE49-F238E27FC236}">
                  <a16:creationId xmlns:a16="http://schemas.microsoft.com/office/drawing/2014/main" id="{FD8A3723-1E36-4E1D-8FCA-F2216AC492A7}"/>
                </a:ext>
              </a:extLst>
            </p:cNvPr>
            <p:cNvSpPr txBox="1"/>
            <p:nvPr/>
          </p:nvSpPr>
          <p:spPr bwMode="auto">
            <a:xfrm>
              <a:off x="2983077" y="2494666"/>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36" name="TextBox 1235">
              <a:extLst>
                <a:ext uri="{FF2B5EF4-FFF2-40B4-BE49-F238E27FC236}">
                  <a16:creationId xmlns:a16="http://schemas.microsoft.com/office/drawing/2014/main" id="{D82FE03D-5F6F-4752-A131-F912F52094CC}"/>
                </a:ext>
              </a:extLst>
            </p:cNvPr>
            <p:cNvSpPr txBox="1"/>
            <p:nvPr/>
          </p:nvSpPr>
          <p:spPr bwMode="auto">
            <a:xfrm>
              <a:off x="3062230" y="2490983"/>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37" name="TextBox 1236">
              <a:extLst>
                <a:ext uri="{FF2B5EF4-FFF2-40B4-BE49-F238E27FC236}">
                  <a16:creationId xmlns:a16="http://schemas.microsoft.com/office/drawing/2014/main" id="{FE1808F0-6C52-4AC0-8F52-A160A1533F0D}"/>
                </a:ext>
              </a:extLst>
            </p:cNvPr>
            <p:cNvSpPr txBox="1"/>
            <p:nvPr/>
          </p:nvSpPr>
          <p:spPr bwMode="auto">
            <a:xfrm>
              <a:off x="3097474" y="2534427"/>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38" name="TextBox 1237">
              <a:extLst>
                <a:ext uri="{FF2B5EF4-FFF2-40B4-BE49-F238E27FC236}">
                  <a16:creationId xmlns:a16="http://schemas.microsoft.com/office/drawing/2014/main" id="{DC760191-988A-4C13-8CE7-1581D76FF2D2}"/>
                </a:ext>
              </a:extLst>
            </p:cNvPr>
            <p:cNvSpPr txBox="1"/>
            <p:nvPr/>
          </p:nvSpPr>
          <p:spPr bwMode="auto">
            <a:xfrm>
              <a:off x="3126456" y="2534427"/>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39" name="TextBox 1238">
              <a:extLst>
                <a:ext uri="{FF2B5EF4-FFF2-40B4-BE49-F238E27FC236}">
                  <a16:creationId xmlns:a16="http://schemas.microsoft.com/office/drawing/2014/main" id="{CF3DCC46-286A-4029-B1AC-27DC046FFCB4}"/>
                </a:ext>
              </a:extLst>
            </p:cNvPr>
            <p:cNvSpPr txBox="1"/>
            <p:nvPr/>
          </p:nvSpPr>
          <p:spPr bwMode="auto">
            <a:xfrm>
              <a:off x="3177215" y="2546678"/>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40" name="TextBox 1239">
              <a:extLst>
                <a:ext uri="{FF2B5EF4-FFF2-40B4-BE49-F238E27FC236}">
                  <a16:creationId xmlns:a16="http://schemas.microsoft.com/office/drawing/2014/main" id="{8772F1F6-1ED8-40EE-A64F-0471EDB5CD43}"/>
                </a:ext>
              </a:extLst>
            </p:cNvPr>
            <p:cNvSpPr txBox="1"/>
            <p:nvPr/>
          </p:nvSpPr>
          <p:spPr bwMode="auto">
            <a:xfrm>
              <a:off x="3153962" y="2541020"/>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41" name="TextBox 1240">
              <a:extLst>
                <a:ext uri="{FF2B5EF4-FFF2-40B4-BE49-F238E27FC236}">
                  <a16:creationId xmlns:a16="http://schemas.microsoft.com/office/drawing/2014/main" id="{41B75087-A644-4100-AB29-359C793E59EC}"/>
                </a:ext>
              </a:extLst>
            </p:cNvPr>
            <p:cNvSpPr txBox="1"/>
            <p:nvPr/>
          </p:nvSpPr>
          <p:spPr bwMode="auto">
            <a:xfrm>
              <a:off x="3200314" y="2553935"/>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42" name="TextBox 1241">
              <a:extLst>
                <a:ext uri="{FF2B5EF4-FFF2-40B4-BE49-F238E27FC236}">
                  <a16:creationId xmlns:a16="http://schemas.microsoft.com/office/drawing/2014/main" id="{D6ECCF7B-AE98-47F6-9554-20045C3A88DA}"/>
                </a:ext>
              </a:extLst>
            </p:cNvPr>
            <p:cNvSpPr txBox="1"/>
            <p:nvPr/>
          </p:nvSpPr>
          <p:spPr bwMode="auto">
            <a:xfrm>
              <a:off x="3234652" y="2553082"/>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43" name="TextBox 1242">
              <a:extLst>
                <a:ext uri="{FF2B5EF4-FFF2-40B4-BE49-F238E27FC236}">
                  <a16:creationId xmlns:a16="http://schemas.microsoft.com/office/drawing/2014/main" id="{899DFC8B-DCB5-4765-A5CB-0875163FB532}"/>
                </a:ext>
              </a:extLst>
            </p:cNvPr>
            <p:cNvSpPr txBox="1"/>
            <p:nvPr/>
          </p:nvSpPr>
          <p:spPr bwMode="auto">
            <a:xfrm>
              <a:off x="3312549" y="2551210"/>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44" name="TextBox 1243">
              <a:extLst>
                <a:ext uri="{FF2B5EF4-FFF2-40B4-BE49-F238E27FC236}">
                  <a16:creationId xmlns:a16="http://schemas.microsoft.com/office/drawing/2014/main" id="{B7D8ABCA-033F-499D-9706-BE2CF9688306}"/>
                </a:ext>
              </a:extLst>
            </p:cNvPr>
            <p:cNvSpPr txBox="1"/>
            <p:nvPr/>
          </p:nvSpPr>
          <p:spPr bwMode="auto">
            <a:xfrm>
              <a:off x="3262338" y="2548723"/>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45" name="TextBox 1244">
              <a:extLst>
                <a:ext uri="{FF2B5EF4-FFF2-40B4-BE49-F238E27FC236}">
                  <a16:creationId xmlns:a16="http://schemas.microsoft.com/office/drawing/2014/main" id="{10B93FE3-6FEF-4367-9974-D4073D6B26FE}"/>
                </a:ext>
              </a:extLst>
            </p:cNvPr>
            <p:cNvSpPr txBox="1"/>
            <p:nvPr/>
          </p:nvSpPr>
          <p:spPr bwMode="auto">
            <a:xfrm>
              <a:off x="3384090" y="2551210"/>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46" name="TextBox 1245">
              <a:extLst>
                <a:ext uri="{FF2B5EF4-FFF2-40B4-BE49-F238E27FC236}">
                  <a16:creationId xmlns:a16="http://schemas.microsoft.com/office/drawing/2014/main" id="{3FAC5B46-D7C2-42D4-9267-A65DB42C6129}"/>
                </a:ext>
              </a:extLst>
            </p:cNvPr>
            <p:cNvSpPr txBox="1"/>
            <p:nvPr/>
          </p:nvSpPr>
          <p:spPr bwMode="auto">
            <a:xfrm>
              <a:off x="3443419" y="2551210"/>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47" name="TextBox 1246">
              <a:extLst>
                <a:ext uri="{FF2B5EF4-FFF2-40B4-BE49-F238E27FC236}">
                  <a16:creationId xmlns:a16="http://schemas.microsoft.com/office/drawing/2014/main" id="{198BD352-C436-4A24-8E1B-A0DD6D9385ED}"/>
                </a:ext>
              </a:extLst>
            </p:cNvPr>
            <p:cNvSpPr txBox="1"/>
            <p:nvPr/>
          </p:nvSpPr>
          <p:spPr bwMode="auto">
            <a:xfrm>
              <a:off x="3525398" y="2551210"/>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48" name="TextBox 1247">
              <a:extLst>
                <a:ext uri="{FF2B5EF4-FFF2-40B4-BE49-F238E27FC236}">
                  <a16:creationId xmlns:a16="http://schemas.microsoft.com/office/drawing/2014/main" id="{46EC67FA-CF80-4182-B869-84D9E6ECA1EC}"/>
                </a:ext>
              </a:extLst>
            </p:cNvPr>
            <p:cNvSpPr txBox="1"/>
            <p:nvPr/>
          </p:nvSpPr>
          <p:spPr bwMode="auto">
            <a:xfrm>
              <a:off x="3554368" y="2551210"/>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49" name="TextBox 1248">
              <a:extLst>
                <a:ext uri="{FF2B5EF4-FFF2-40B4-BE49-F238E27FC236}">
                  <a16:creationId xmlns:a16="http://schemas.microsoft.com/office/drawing/2014/main" id="{5573CF60-5D25-4B16-A9E1-61C49DA25877}"/>
                </a:ext>
              </a:extLst>
            </p:cNvPr>
            <p:cNvSpPr txBox="1"/>
            <p:nvPr/>
          </p:nvSpPr>
          <p:spPr bwMode="auto">
            <a:xfrm>
              <a:off x="3473292" y="2551569"/>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50" name="TextBox 1249">
              <a:extLst>
                <a:ext uri="{FF2B5EF4-FFF2-40B4-BE49-F238E27FC236}">
                  <a16:creationId xmlns:a16="http://schemas.microsoft.com/office/drawing/2014/main" id="{D845A360-9019-4CB5-8787-5D6CFA44D519}"/>
                </a:ext>
              </a:extLst>
            </p:cNvPr>
            <p:cNvSpPr txBox="1"/>
            <p:nvPr/>
          </p:nvSpPr>
          <p:spPr bwMode="auto">
            <a:xfrm>
              <a:off x="3577291" y="2551210"/>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51" name="TextBox 1250">
              <a:extLst>
                <a:ext uri="{FF2B5EF4-FFF2-40B4-BE49-F238E27FC236}">
                  <a16:creationId xmlns:a16="http://schemas.microsoft.com/office/drawing/2014/main" id="{E3596DD1-3AD5-4AD6-8699-1617508E0AB7}"/>
                </a:ext>
              </a:extLst>
            </p:cNvPr>
            <p:cNvSpPr txBox="1"/>
            <p:nvPr/>
          </p:nvSpPr>
          <p:spPr bwMode="auto">
            <a:xfrm>
              <a:off x="3603788" y="2551210"/>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52" name="TextBox 1251">
              <a:extLst>
                <a:ext uri="{FF2B5EF4-FFF2-40B4-BE49-F238E27FC236}">
                  <a16:creationId xmlns:a16="http://schemas.microsoft.com/office/drawing/2014/main" id="{A056055F-6EC0-4E7C-9AD7-149771FB7A1D}"/>
                </a:ext>
              </a:extLst>
            </p:cNvPr>
            <p:cNvSpPr txBox="1"/>
            <p:nvPr/>
          </p:nvSpPr>
          <p:spPr bwMode="auto">
            <a:xfrm>
              <a:off x="3613909" y="2551607"/>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53" name="TextBox 1252">
              <a:extLst>
                <a:ext uri="{FF2B5EF4-FFF2-40B4-BE49-F238E27FC236}">
                  <a16:creationId xmlns:a16="http://schemas.microsoft.com/office/drawing/2014/main" id="{16B0F693-6E1E-4BB5-9B9A-DB6379B74236}"/>
                </a:ext>
              </a:extLst>
            </p:cNvPr>
            <p:cNvSpPr txBox="1"/>
            <p:nvPr/>
          </p:nvSpPr>
          <p:spPr bwMode="auto">
            <a:xfrm>
              <a:off x="3689298" y="2551210"/>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54" name="TextBox 1253">
              <a:extLst>
                <a:ext uri="{FF2B5EF4-FFF2-40B4-BE49-F238E27FC236}">
                  <a16:creationId xmlns:a16="http://schemas.microsoft.com/office/drawing/2014/main" id="{1F5F9C01-9E8E-46CE-B925-7AB8C142DBAA}"/>
                </a:ext>
              </a:extLst>
            </p:cNvPr>
            <p:cNvSpPr txBox="1"/>
            <p:nvPr/>
          </p:nvSpPr>
          <p:spPr bwMode="auto">
            <a:xfrm>
              <a:off x="3708237" y="2551210"/>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55" name="TextBox 1254">
              <a:extLst>
                <a:ext uri="{FF2B5EF4-FFF2-40B4-BE49-F238E27FC236}">
                  <a16:creationId xmlns:a16="http://schemas.microsoft.com/office/drawing/2014/main" id="{A3F5FC74-4C4C-4AF0-A201-E03C269F3265}"/>
                </a:ext>
              </a:extLst>
            </p:cNvPr>
            <p:cNvSpPr txBox="1"/>
            <p:nvPr/>
          </p:nvSpPr>
          <p:spPr bwMode="auto">
            <a:xfrm>
              <a:off x="3821287" y="2551210"/>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56" name="TextBox 1255">
              <a:extLst>
                <a:ext uri="{FF2B5EF4-FFF2-40B4-BE49-F238E27FC236}">
                  <a16:creationId xmlns:a16="http://schemas.microsoft.com/office/drawing/2014/main" id="{12118BC2-01F9-48AD-AC86-36FF660D4A53}"/>
                </a:ext>
              </a:extLst>
            </p:cNvPr>
            <p:cNvSpPr txBox="1"/>
            <p:nvPr/>
          </p:nvSpPr>
          <p:spPr bwMode="auto">
            <a:xfrm>
              <a:off x="3936002" y="2551210"/>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57" name="TextBox 1256">
              <a:extLst>
                <a:ext uri="{FF2B5EF4-FFF2-40B4-BE49-F238E27FC236}">
                  <a16:creationId xmlns:a16="http://schemas.microsoft.com/office/drawing/2014/main" id="{A4C7A1AB-640C-4151-96D9-A54E26A59380}"/>
                </a:ext>
              </a:extLst>
            </p:cNvPr>
            <p:cNvSpPr txBox="1"/>
            <p:nvPr/>
          </p:nvSpPr>
          <p:spPr bwMode="auto">
            <a:xfrm>
              <a:off x="3987365" y="2551210"/>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58" name="TextBox 1257">
              <a:extLst>
                <a:ext uri="{FF2B5EF4-FFF2-40B4-BE49-F238E27FC236}">
                  <a16:creationId xmlns:a16="http://schemas.microsoft.com/office/drawing/2014/main" id="{EEF4583F-AC36-4992-B9AF-E399D5032C22}"/>
                </a:ext>
              </a:extLst>
            </p:cNvPr>
            <p:cNvSpPr txBox="1"/>
            <p:nvPr/>
          </p:nvSpPr>
          <p:spPr bwMode="auto">
            <a:xfrm>
              <a:off x="4064867" y="2551210"/>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59" name="TextBox 1258">
              <a:extLst>
                <a:ext uri="{FF2B5EF4-FFF2-40B4-BE49-F238E27FC236}">
                  <a16:creationId xmlns:a16="http://schemas.microsoft.com/office/drawing/2014/main" id="{345C833D-6B14-42CD-B0BA-5A9297B5A017}"/>
                </a:ext>
              </a:extLst>
            </p:cNvPr>
            <p:cNvSpPr txBox="1"/>
            <p:nvPr/>
          </p:nvSpPr>
          <p:spPr bwMode="auto">
            <a:xfrm>
              <a:off x="4134462" y="2551210"/>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60" name="TextBox 1259">
              <a:extLst>
                <a:ext uri="{FF2B5EF4-FFF2-40B4-BE49-F238E27FC236}">
                  <a16:creationId xmlns:a16="http://schemas.microsoft.com/office/drawing/2014/main" id="{A171CBF2-AE26-411C-B8A5-61BD8AB82CDE}"/>
                </a:ext>
              </a:extLst>
            </p:cNvPr>
            <p:cNvSpPr txBox="1"/>
            <p:nvPr/>
          </p:nvSpPr>
          <p:spPr bwMode="auto">
            <a:xfrm>
              <a:off x="4183757" y="2551210"/>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grpSp>
      <p:sp>
        <p:nvSpPr>
          <p:cNvPr id="1263" name="TextBox 1262">
            <a:extLst>
              <a:ext uri="{FF2B5EF4-FFF2-40B4-BE49-F238E27FC236}">
                <a16:creationId xmlns:a16="http://schemas.microsoft.com/office/drawing/2014/main" id="{DDC1B39C-8F5E-4AA4-BA65-4BE602E2065F}"/>
              </a:ext>
            </a:extLst>
          </p:cNvPr>
          <p:cNvSpPr txBox="1"/>
          <p:nvPr/>
        </p:nvSpPr>
        <p:spPr bwMode="auto">
          <a:xfrm>
            <a:off x="1026384" y="2182029"/>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64" name="TextBox 1263">
            <a:extLst>
              <a:ext uri="{FF2B5EF4-FFF2-40B4-BE49-F238E27FC236}">
                <a16:creationId xmlns:a16="http://schemas.microsoft.com/office/drawing/2014/main" id="{3A695F34-A25D-4F57-BE49-241F1E4D64AA}"/>
              </a:ext>
            </a:extLst>
          </p:cNvPr>
          <p:cNvSpPr txBox="1"/>
          <p:nvPr/>
        </p:nvSpPr>
        <p:spPr bwMode="auto">
          <a:xfrm>
            <a:off x="1066798" y="2206726"/>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265" name="TextBox 1264">
            <a:extLst>
              <a:ext uri="{FF2B5EF4-FFF2-40B4-BE49-F238E27FC236}">
                <a16:creationId xmlns:a16="http://schemas.microsoft.com/office/drawing/2014/main" id="{8F678784-79D7-43BE-8733-0C2964B90FD5}"/>
              </a:ext>
            </a:extLst>
          </p:cNvPr>
          <p:cNvSpPr txBox="1"/>
          <p:nvPr/>
        </p:nvSpPr>
        <p:spPr bwMode="auto">
          <a:xfrm>
            <a:off x="3671867" y="2562608"/>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66" name="TextBox 1265">
            <a:extLst>
              <a:ext uri="{FF2B5EF4-FFF2-40B4-BE49-F238E27FC236}">
                <a16:creationId xmlns:a16="http://schemas.microsoft.com/office/drawing/2014/main" id="{F910BC89-E5F4-4EF2-9A99-66AB7BADF961}"/>
              </a:ext>
            </a:extLst>
          </p:cNvPr>
          <p:cNvSpPr txBox="1"/>
          <p:nvPr/>
        </p:nvSpPr>
        <p:spPr bwMode="auto">
          <a:xfrm>
            <a:off x="3660769" y="2562773"/>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67" name="TextBox 1266">
            <a:extLst>
              <a:ext uri="{FF2B5EF4-FFF2-40B4-BE49-F238E27FC236}">
                <a16:creationId xmlns:a16="http://schemas.microsoft.com/office/drawing/2014/main" id="{28A19279-C8ED-4562-99FF-5DEA6A3B0849}"/>
              </a:ext>
            </a:extLst>
          </p:cNvPr>
          <p:cNvSpPr txBox="1"/>
          <p:nvPr/>
        </p:nvSpPr>
        <p:spPr bwMode="auto">
          <a:xfrm>
            <a:off x="3623945" y="2562260"/>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68" name="TextBox 1267">
            <a:extLst>
              <a:ext uri="{FF2B5EF4-FFF2-40B4-BE49-F238E27FC236}">
                <a16:creationId xmlns:a16="http://schemas.microsoft.com/office/drawing/2014/main" id="{A10E3FD7-43BB-4426-9D1D-F93620288981}"/>
              </a:ext>
            </a:extLst>
          </p:cNvPr>
          <p:cNvSpPr txBox="1"/>
          <p:nvPr/>
        </p:nvSpPr>
        <p:spPr bwMode="auto">
          <a:xfrm>
            <a:off x="3562354" y="2561237"/>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69" name="TextBox 1268">
            <a:extLst>
              <a:ext uri="{FF2B5EF4-FFF2-40B4-BE49-F238E27FC236}">
                <a16:creationId xmlns:a16="http://schemas.microsoft.com/office/drawing/2014/main" id="{01351DC1-2A26-47B0-BD3E-9D54404B3171}"/>
              </a:ext>
            </a:extLst>
          </p:cNvPr>
          <p:cNvSpPr txBox="1"/>
          <p:nvPr/>
        </p:nvSpPr>
        <p:spPr bwMode="auto">
          <a:xfrm>
            <a:off x="3608087" y="2556204"/>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70" name="TextBox 1269">
            <a:extLst>
              <a:ext uri="{FF2B5EF4-FFF2-40B4-BE49-F238E27FC236}">
                <a16:creationId xmlns:a16="http://schemas.microsoft.com/office/drawing/2014/main" id="{FC3E6F36-347E-4551-82F7-5BC170781CFA}"/>
              </a:ext>
            </a:extLst>
          </p:cNvPr>
          <p:cNvSpPr txBox="1"/>
          <p:nvPr/>
        </p:nvSpPr>
        <p:spPr bwMode="auto">
          <a:xfrm>
            <a:off x="3391944" y="2557206"/>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71" name="TextBox 1270">
            <a:extLst>
              <a:ext uri="{FF2B5EF4-FFF2-40B4-BE49-F238E27FC236}">
                <a16:creationId xmlns:a16="http://schemas.microsoft.com/office/drawing/2014/main" id="{17D09320-12B6-4AFE-80FC-297C41C10AD4}"/>
              </a:ext>
            </a:extLst>
          </p:cNvPr>
          <p:cNvSpPr txBox="1"/>
          <p:nvPr/>
        </p:nvSpPr>
        <p:spPr bwMode="auto">
          <a:xfrm>
            <a:off x="3424705" y="2561720"/>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72" name="TextBox 1271">
            <a:extLst>
              <a:ext uri="{FF2B5EF4-FFF2-40B4-BE49-F238E27FC236}">
                <a16:creationId xmlns:a16="http://schemas.microsoft.com/office/drawing/2014/main" id="{FE62BFBD-DADE-4EA0-8D1C-B74631E111CA}"/>
              </a:ext>
            </a:extLst>
          </p:cNvPr>
          <p:cNvSpPr txBox="1"/>
          <p:nvPr/>
        </p:nvSpPr>
        <p:spPr bwMode="auto">
          <a:xfrm>
            <a:off x="3775980" y="2562607"/>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73" name="TextBox 1272">
            <a:extLst>
              <a:ext uri="{FF2B5EF4-FFF2-40B4-BE49-F238E27FC236}">
                <a16:creationId xmlns:a16="http://schemas.microsoft.com/office/drawing/2014/main" id="{C101F559-6202-47E0-8C9D-EA3CEDA3BA04}"/>
              </a:ext>
            </a:extLst>
          </p:cNvPr>
          <p:cNvSpPr txBox="1"/>
          <p:nvPr/>
        </p:nvSpPr>
        <p:spPr bwMode="auto">
          <a:xfrm>
            <a:off x="3476910" y="2560698"/>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74" name="TextBox 1273">
            <a:extLst>
              <a:ext uri="{FF2B5EF4-FFF2-40B4-BE49-F238E27FC236}">
                <a16:creationId xmlns:a16="http://schemas.microsoft.com/office/drawing/2014/main" id="{71AABD3D-7C4E-4056-A100-F97C5078DEF2}"/>
              </a:ext>
            </a:extLst>
          </p:cNvPr>
          <p:cNvSpPr txBox="1"/>
          <p:nvPr/>
        </p:nvSpPr>
        <p:spPr bwMode="auto">
          <a:xfrm>
            <a:off x="3400464" y="2557106"/>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75" name="TextBox 1274">
            <a:extLst>
              <a:ext uri="{FF2B5EF4-FFF2-40B4-BE49-F238E27FC236}">
                <a16:creationId xmlns:a16="http://schemas.microsoft.com/office/drawing/2014/main" id="{71B27B13-AC36-4451-A202-F56D16D988A2}"/>
              </a:ext>
            </a:extLst>
          </p:cNvPr>
          <p:cNvSpPr txBox="1"/>
          <p:nvPr/>
        </p:nvSpPr>
        <p:spPr bwMode="auto">
          <a:xfrm>
            <a:off x="3240060" y="2560965"/>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76" name="TextBox 1275">
            <a:extLst>
              <a:ext uri="{FF2B5EF4-FFF2-40B4-BE49-F238E27FC236}">
                <a16:creationId xmlns:a16="http://schemas.microsoft.com/office/drawing/2014/main" id="{D7F888DF-30E4-499A-9BFC-D5377E9535D1}"/>
              </a:ext>
            </a:extLst>
          </p:cNvPr>
          <p:cNvSpPr txBox="1"/>
          <p:nvPr/>
        </p:nvSpPr>
        <p:spPr bwMode="auto">
          <a:xfrm>
            <a:off x="3270897" y="2557932"/>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77" name="TextBox 1276">
            <a:extLst>
              <a:ext uri="{FF2B5EF4-FFF2-40B4-BE49-F238E27FC236}">
                <a16:creationId xmlns:a16="http://schemas.microsoft.com/office/drawing/2014/main" id="{D6717449-A293-428C-AF8D-ADAF332BC79C}"/>
              </a:ext>
            </a:extLst>
          </p:cNvPr>
          <p:cNvSpPr txBox="1"/>
          <p:nvPr/>
        </p:nvSpPr>
        <p:spPr bwMode="auto">
          <a:xfrm>
            <a:off x="3283074" y="2555194"/>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78" name="TextBox 1277">
            <a:extLst>
              <a:ext uri="{FF2B5EF4-FFF2-40B4-BE49-F238E27FC236}">
                <a16:creationId xmlns:a16="http://schemas.microsoft.com/office/drawing/2014/main" id="{5FDD054B-4FEF-4702-AC4C-B221AAE90AD3}"/>
              </a:ext>
            </a:extLst>
          </p:cNvPr>
          <p:cNvSpPr txBox="1"/>
          <p:nvPr/>
        </p:nvSpPr>
        <p:spPr bwMode="auto">
          <a:xfrm>
            <a:off x="3297101" y="2554536"/>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79" name="TextBox 1278">
            <a:extLst>
              <a:ext uri="{FF2B5EF4-FFF2-40B4-BE49-F238E27FC236}">
                <a16:creationId xmlns:a16="http://schemas.microsoft.com/office/drawing/2014/main" id="{AA824745-4BDD-46DD-96A4-B8228CCF73F2}"/>
              </a:ext>
            </a:extLst>
          </p:cNvPr>
          <p:cNvSpPr txBox="1"/>
          <p:nvPr/>
        </p:nvSpPr>
        <p:spPr bwMode="auto">
          <a:xfrm>
            <a:off x="3205942" y="2555478"/>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80" name="TextBox 1279">
            <a:extLst>
              <a:ext uri="{FF2B5EF4-FFF2-40B4-BE49-F238E27FC236}">
                <a16:creationId xmlns:a16="http://schemas.microsoft.com/office/drawing/2014/main" id="{B8B37EB4-BBA3-4D91-A327-36D4853EE718}"/>
              </a:ext>
            </a:extLst>
          </p:cNvPr>
          <p:cNvSpPr txBox="1"/>
          <p:nvPr/>
        </p:nvSpPr>
        <p:spPr bwMode="auto">
          <a:xfrm>
            <a:off x="3190348" y="2556606"/>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81" name="TextBox 1280">
            <a:extLst>
              <a:ext uri="{FF2B5EF4-FFF2-40B4-BE49-F238E27FC236}">
                <a16:creationId xmlns:a16="http://schemas.microsoft.com/office/drawing/2014/main" id="{C32CB8D8-2D9F-441F-B2EB-FB1489E96230}"/>
              </a:ext>
            </a:extLst>
          </p:cNvPr>
          <p:cNvSpPr txBox="1"/>
          <p:nvPr/>
        </p:nvSpPr>
        <p:spPr bwMode="auto">
          <a:xfrm>
            <a:off x="3161418" y="2560070"/>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82" name="TextBox 1281">
            <a:extLst>
              <a:ext uri="{FF2B5EF4-FFF2-40B4-BE49-F238E27FC236}">
                <a16:creationId xmlns:a16="http://schemas.microsoft.com/office/drawing/2014/main" id="{D60242C9-99B1-4855-90C5-C0F7CDCA55DB}"/>
              </a:ext>
            </a:extLst>
          </p:cNvPr>
          <p:cNvSpPr txBox="1"/>
          <p:nvPr/>
        </p:nvSpPr>
        <p:spPr bwMode="auto">
          <a:xfrm>
            <a:off x="3074987" y="2539741"/>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83" name="TextBox 1282">
            <a:extLst>
              <a:ext uri="{FF2B5EF4-FFF2-40B4-BE49-F238E27FC236}">
                <a16:creationId xmlns:a16="http://schemas.microsoft.com/office/drawing/2014/main" id="{D164045A-4BA7-44DB-A41B-3CB11693479A}"/>
              </a:ext>
            </a:extLst>
          </p:cNvPr>
          <p:cNvSpPr txBox="1"/>
          <p:nvPr/>
        </p:nvSpPr>
        <p:spPr bwMode="auto">
          <a:xfrm>
            <a:off x="3149772" y="2557858"/>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84" name="TextBox 1283">
            <a:extLst>
              <a:ext uri="{FF2B5EF4-FFF2-40B4-BE49-F238E27FC236}">
                <a16:creationId xmlns:a16="http://schemas.microsoft.com/office/drawing/2014/main" id="{DD8CE86A-2F0D-488E-8122-5802E5845858}"/>
              </a:ext>
            </a:extLst>
          </p:cNvPr>
          <p:cNvSpPr txBox="1"/>
          <p:nvPr/>
        </p:nvSpPr>
        <p:spPr bwMode="auto">
          <a:xfrm>
            <a:off x="3100931" y="2546047"/>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85" name="TextBox 1284">
            <a:extLst>
              <a:ext uri="{FF2B5EF4-FFF2-40B4-BE49-F238E27FC236}">
                <a16:creationId xmlns:a16="http://schemas.microsoft.com/office/drawing/2014/main" id="{91C6C179-7684-41AB-B180-B57650E59C4C}"/>
              </a:ext>
            </a:extLst>
          </p:cNvPr>
          <p:cNvSpPr txBox="1"/>
          <p:nvPr/>
        </p:nvSpPr>
        <p:spPr bwMode="auto">
          <a:xfrm>
            <a:off x="2717703" y="2438196"/>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86" name="TextBox 1285">
            <a:extLst>
              <a:ext uri="{FF2B5EF4-FFF2-40B4-BE49-F238E27FC236}">
                <a16:creationId xmlns:a16="http://schemas.microsoft.com/office/drawing/2014/main" id="{DE5978FA-BE2A-4203-984F-B5EC3400F063}"/>
              </a:ext>
            </a:extLst>
          </p:cNvPr>
          <p:cNvSpPr txBox="1"/>
          <p:nvPr/>
        </p:nvSpPr>
        <p:spPr bwMode="auto">
          <a:xfrm>
            <a:off x="2660977" y="2414240"/>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87" name="TextBox 1286">
            <a:extLst>
              <a:ext uri="{FF2B5EF4-FFF2-40B4-BE49-F238E27FC236}">
                <a16:creationId xmlns:a16="http://schemas.microsoft.com/office/drawing/2014/main" id="{81C8BBA2-F6DA-4BF6-8C48-176BAC4B99EA}"/>
              </a:ext>
            </a:extLst>
          </p:cNvPr>
          <p:cNvSpPr txBox="1"/>
          <p:nvPr/>
        </p:nvSpPr>
        <p:spPr bwMode="auto">
          <a:xfrm>
            <a:off x="2455909" y="2403169"/>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88" name="TextBox 1287">
            <a:extLst>
              <a:ext uri="{FF2B5EF4-FFF2-40B4-BE49-F238E27FC236}">
                <a16:creationId xmlns:a16="http://schemas.microsoft.com/office/drawing/2014/main" id="{BC332D00-40F1-41EB-AB42-FC95497F7B78}"/>
              </a:ext>
            </a:extLst>
          </p:cNvPr>
          <p:cNvSpPr txBox="1"/>
          <p:nvPr/>
        </p:nvSpPr>
        <p:spPr bwMode="auto">
          <a:xfrm>
            <a:off x="2507546" y="2406239"/>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89" name="TextBox 1288">
            <a:extLst>
              <a:ext uri="{FF2B5EF4-FFF2-40B4-BE49-F238E27FC236}">
                <a16:creationId xmlns:a16="http://schemas.microsoft.com/office/drawing/2014/main" id="{2CFFFAA1-308F-456C-9511-3FFD4BF2FBA7}"/>
              </a:ext>
            </a:extLst>
          </p:cNvPr>
          <p:cNvSpPr txBox="1"/>
          <p:nvPr/>
        </p:nvSpPr>
        <p:spPr bwMode="auto">
          <a:xfrm>
            <a:off x="2605027" y="2412167"/>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90" name="TextBox 1289">
            <a:extLst>
              <a:ext uri="{FF2B5EF4-FFF2-40B4-BE49-F238E27FC236}">
                <a16:creationId xmlns:a16="http://schemas.microsoft.com/office/drawing/2014/main" id="{C76218CE-95C2-45BC-80C9-D6137BF75116}"/>
              </a:ext>
            </a:extLst>
          </p:cNvPr>
          <p:cNvSpPr txBox="1"/>
          <p:nvPr/>
        </p:nvSpPr>
        <p:spPr bwMode="auto">
          <a:xfrm>
            <a:off x="2734005" y="2444675"/>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91" name="TextBox 1290">
            <a:extLst>
              <a:ext uri="{FF2B5EF4-FFF2-40B4-BE49-F238E27FC236}">
                <a16:creationId xmlns:a16="http://schemas.microsoft.com/office/drawing/2014/main" id="{FBC2F9D3-8C78-4B46-9312-8FF59B47DBCB}"/>
              </a:ext>
            </a:extLst>
          </p:cNvPr>
          <p:cNvSpPr txBox="1"/>
          <p:nvPr/>
        </p:nvSpPr>
        <p:spPr bwMode="auto">
          <a:xfrm>
            <a:off x="2674219" y="2412596"/>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92" name="TextBox 1291">
            <a:extLst>
              <a:ext uri="{FF2B5EF4-FFF2-40B4-BE49-F238E27FC236}">
                <a16:creationId xmlns:a16="http://schemas.microsoft.com/office/drawing/2014/main" id="{289D9BF6-B681-4C7D-88C4-D27D145D0AC2}"/>
              </a:ext>
            </a:extLst>
          </p:cNvPr>
          <p:cNvSpPr txBox="1"/>
          <p:nvPr/>
        </p:nvSpPr>
        <p:spPr bwMode="auto">
          <a:xfrm>
            <a:off x="2823429" y="2467054"/>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93" name="TextBox 1292">
            <a:extLst>
              <a:ext uri="{FF2B5EF4-FFF2-40B4-BE49-F238E27FC236}">
                <a16:creationId xmlns:a16="http://schemas.microsoft.com/office/drawing/2014/main" id="{1877FB13-24F1-4EE9-A3F2-37D09517CBCC}"/>
              </a:ext>
            </a:extLst>
          </p:cNvPr>
          <p:cNvSpPr txBox="1"/>
          <p:nvPr/>
        </p:nvSpPr>
        <p:spPr bwMode="auto">
          <a:xfrm>
            <a:off x="2867949" y="2488940"/>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94" name="TextBox 1293">
            <a:extLst>
              <a:ext uri="{FF2B5EF4-FFF2-40B4-BE49-F238E27FC236}">
                <a16:creationId xmlns:a16="http://schemas.microsoft.com/office/drawing/2014/main" id="{59D11839-037E-4175-AF54-F62D3AF6BF97}"/>
              </a:ext>
            </a:extLst>
          </p:cNvPr>
          <p:cNvSpPr txBox="1"/>
          <p:nvPr/>
        </p:nvSpPr>
        <p:spPr bwMode="auto">
          <a:xfrm>
            <a:off x="2887033" y="2491271"/>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95" name="TextBox 1294">
            <a:extLst>
              <a:ext uri="{FF2B5EF4-FFF2-40B4-BE49-F238E27FC236}">
                <a16:creationId xmlns:a16="http://schemas.microsoft.com/office/drawing/2014/main" id="{FBA6DB0C-9FFC-41CF-A550-65D8876451D7}"/>
              </a:ext>
            </a:extLst>
          </p:cNvPr>
          <p:cNvSpPr txBox="1"/>
          <p:nvPr/>
        </p:nvSpPr>
        <p:spPr bwMode="auto">
          <a:xfrm>
            <a:off x="2776864" y="2460495"/>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97" name="TextBox 1296">
            <a:extLst>
              <a:ext uri="{FF2B5EF4-FFF2-40B4-BE49-F238E27FC236}">
                <a16:creationId xmlns:a16="http://schemas.microsoft.com/office/drawing/2014/main" id="{78705331-4DF9-44F0-BD05-DF97BC94EC50}"/>
              </a:ext>
            </a:extLst>
          </p:cNvPr>
          <p:cNvSpPr txBox="1"/>
          <p:nvPr/>
        </p:nvSpPr>
        <p:spPr bwMode="auto">
          <a:xfrm>
            <a:off x="3663187" y="2668256"/>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298" name="TextBox 1297">
            <a:extLst>
              <a:ext uri="{FF2B5EF4-FFF2-40B4-BE49-F238E27FC236}">
                <a16:creationId xmlns:a16="http://schemas.microsoft.com/office/drawing/2014/main" id="{368AFEDD-2568-40BA-8BE5-39534CA4EB2D}"/>
              </a:ext>
            </a:extLst>
          </p:cNvPr>
          <p:cNvSpPr txBox="1"/>
          <p:nvPr/>
        </p:nvSpPr>
        <p:spPr bwMode="auto">
          <a:xfrm>
            <a:off x="3428214" y="2669907"/>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299" name="TextBox 1298">
            <a:extLst>
              <a:ext uri="{FF2B5EF4-FFF2-40B4-BE49-F238E27FC236}">
                <a16:creationId xmlns:a16="http://schemas.microsoft.com/office/drawing/2014/main" id="{DF35098C-4345-40AE-9523-4AC90D0A216D}"/>
              </a:ext>
            </a:extLst>
          </p:cNvPr>
          <p:cNvSpPr txBox="1"/>
          <p:nvPr/>
        </p:nvSpPr>
        <p:spPr bwMode="auto">
          <a:xfrm>
            <a:off x="3358673" y="2668541"/>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300" name="TextBox 1299">
            <a:extLst>
              <a:ext uri="{FF2B5EF4-FFF2-40B4-BE49-F238E27FC236}">
                <a16:creationId xmlns:a16="http://schemas.microsoft.com/office/drawing/2014/main" id="{A82B296F-3C3C-4045-8429-25763E0CA572}"/>
              </a:ext>
            </a:extLst>
          </p:cNvPr>
          <p:cNvSpPr txBox="1"/>
          <p:nvPr/>
        </p:nvSpPr>
        <p:spPr bwMode="auto">
          <a:xfrm>
            <a:off x="3256392" y="2670008"/>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301" name="TextBox 1300">
            <a:extLst>
              <a:ext uri="{FF2B5EF4-FFF2-40B4-BE49-F238E27FC236}">
                <a16:creationId xmlns:a16="http://schemas.microsoft.com/office/drawing/2014/main" id="{66A7CFE1-3262-4E10-BE6F-1D7F51862880}"/>
              </a:ext>
            </a:extLst>
          </p:cNvPr>
          <p:cNvSpPr txBox="1"/>
          <p:nvPr/>
        </p:nvSpPr>
        <p:spPr bwMode="auto">
          <a:xfrm>
            <a:off x="3315400" y="2669157"/>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302" name="TextBox 1301">
            <a:extLst>
              <a:ext uri="{FF2B5EF4-FFF2-40B4-BE49-F238E27FC236}">
                <a16:creationId xmlns:a16="http://schemas.microsoft.com/office/drawing/2014/main" id="{0080043E-E153-4EE7-ADEA-732F840C01AC}"/>
              </a:ext>
            </a:extLst>
          </p:cNvPr>
          <p:cNvSpPr txBox="1"/>
          <p:nvPr/>
        </p:nvSpPr>
        <p:spPr bwMode="auto">
          <a:xfrm>
            <a:off x="3203916" y="2668258"/>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303" name="TextBox 1302">
            <a:extLst>
              <a:ext uri="{FF2B5EF4-FFF2-40B4-BE49-F238E27FC236}">
                <a16:creationId xmlns:a16="http://schemas.microsoft.com/office/drawing/2014/main" id="{2CE5FDD5-BA15-4E20-A48A-FAD437FBEECD}"/>
              </a:ext>
            </a:extLst>
          </p:cNvPr>
          <p:cNvSpPr txBox="1"/>
          <p:nvPr/>
        </p:nvSpPr>
        <p:spPr bwMode="auto">
          <a:xfrm>
            <a:off x="3100072" y="2615099"/>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304" name="TextBox 1303">
            <a:extLst>
              <a:ext uri="{FF2B5EF4-FFF2-40B4-BE49-F238E27FC236}">
                <a16:creationId xmlns:a16="http://schemas.microsoft.com/office/drawing/2014/main" id="{42392B59-03DB-4D41-A06B-944A670463FD}"/>
              </a:ext>
            </a:extLst>
          </p:cNvPr>
          <p:cNvSpPr txBox="1"/>
          <p:nvPr/>
        </p:nvSpPr>
        <p:spPr bwMode="auto">
          <a:xfrm>
            <a:off x="2980709" y="2571055"/>
            <a:ext cx="610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305" name="TextBox 1304">
            <a:extLst>
              <a:ext uri="{FF2B5EF4-FFF2-40B4-BE49-F238E27FC236}">
                <a16:creationId xmlns:a16="http://schemas.microsoft.com/office/drawing/2014/main" id="{7F8FE472-CB16-4CD2-8776-5082CD6B4A01}"/>
              </a:ext>
            </a:extLst>
          </p:cNvPr>
          <p:cNvSpPr txBox="1"/>
          <p:nvPr/>
        </p:nvSpPr>
        <p:spPr bwMode="auto">
          <a:xfrm>
            <a:off x="2691585" y="2517035"/>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306" name="TextBox 1305">
            <a:extLst>
              <a:ext uri="{FF2B5EF4-FFF2-40B4-BE49-F238E27FC236}">
                <a16:creationId xmlns:a16="http://schemas.microsoft.com/office/drawing/2014/main" id="{3897BA38-5AEE-4951-8AA2-40DC55303B08}"/>
              </a:ext>
            </a:extLst>
          </p:cNvPr>
          <p:cNvSpPr txBox="1"/>
          <p:nvPr/>
        </p:nvSpPr>
        <p:spPr bwMode="auto">
          <a:xfrm>
            <a:off x="2871143" y="2568802"/>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307" name="TextBox 1306">
            <a:extLst>
              <a:ext uri="{FF2B5EF4-FFF2-40B4-BE49-F238E27FC236}">
                <a16:creationId xmlns:a16="http://schemas.microsoft.com/office/drawing/2014/main" id="{EAF1A265-9370-4095-A302-B254C02742AB}"/>
              </a:ext>
            </a:extLst>
          </p:cNvPr>
          <p:cNvSpPr txBox="1"/>
          <p:nvPr/>
        </p:nvSpPr>
        <p:spPr bwMode="auto">
          <a:xfrm>
            <a:off x="2849859" y="2580752"/>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308" name="TextBox 1307">
            <a:extLst>
              <a:ext uri="{FF2B5EF4-FFF2-40B4-BE49-F238E27FC236}">
                <a16:creationId xmlns:a16="http://schemas.microsoft.com/office/drawing/2014/main" id="{17690929-E45A-4AC4-A6E9-7DCCB18F741E}"/>
              </a:ext>
            </a:extLst>
          </p:cNvPr>
          <p:cNvSpPr txBox="1"/>
          <p:nvPr/>
        </p:nvSpPr>
        <p:spPr bwMode="auto">
          <a:xfrm>
            <a:off x="2906362" y="2572198"/>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309" name="TextBox 1308">
            <a:extLst>
              <a:ext uri="{FF2B5EF4-FFF2-40B4-BE49-F238E27FC236}">
                <a16:creationId xmlns:a16="http://schemas.microsoft.com/office/drawing/2014/main" id="{8EAAE2E5-11F5-4C5A-AD22-EEA9D5D80B93}"/>
              </a:ext>
            </a:extLst>
          </p:cNvPr>
          <p:cNvSpPr txBox="1"/>
          <p:nvPr/>
        </p:nvSpPr>
        <p:spPr bwMode="auto">
          <a:xfrm>
            <a:off x="2678327" y="2516020"/>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310" name="TextBox 1309">
            <a:extLst>
              <a:ext uri="{FF2B5EF4-FFF2-40B4-BE49-F238E27FC236}">
                <a16:creationId xmlns:a16="http://schemas.microsoft.com/office/drawing/2014/main" id="{34B1B0AF-1039-4976-BB81-44120B4384A9}"/>
              </a:ext>
            </a:extLst>
          </p:cNvPr>
          <p:cNvSpPr txBox="1"/>
          <p:nvPr/>
        </p:nvSpPr>
        <p:spPr bwMode="auto">
          <a:xfrm>
            <a:off x="2600142" y="2507826"/>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311" name="TextBox 1310">
            <a:extLst>
              <a:ext uri="{FF2B5EF4-FFF2-40B4-BE49-F238E27FC236}">
                <a16:creationId xmlns:a16="http://schemas.microsoft.com/office/drawing/2014/main" id="{5C370469-8FA3-4DCE-A9E1-4E6E700E935A}"/>
              </a:ext>
            </a:extLst>
          </p:cNvPr>
          <p:cNvSpPr txBox="1"/>
          <p:nvPr/>
        </p:nvSpPr>
        <p:spPr bwMode="auto">
          <a:xfrm>
            <a:off x="2656241" y="2510944"/>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312" name="TextBox 1311">
            <a:extLst>
              <a:ext uri="{FF2B5EF4-FFF2-40B4-BE49-F238E27FC236}">
                <a16:creationId xmlns:a16="http://schemas.microsoft.com/office/drawing/2014/main" id="{2EAF0473-AA3A-453F-A815-9EF670843F14}"/>
              </a:ext>
            </a:extLst>
          </p:cNvPr>
          <p:cNvSpPr txBox="1"/>
          <p:nvPr/>
        </p:nvSpPr>
        <p:spPr bwMode="auto">
          <a:xfrm>
            <a:off x="2640060" y="2520471"/>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313" name="TextBox 1312">
            <a:extLst>
              <a:ext uri="{FF2B5EF4-FFF2-40B4-BE49-F238E27FC236}">
                <a16:creationId xmlns:a16="http://schemas.microsoft.com/office/drawing/2014/main" id="{57C4ABA8-5095-4B74-8FF8-4E62CB386591}"/>
              </a:ext>
            </a:extLst>
          </p:cNvPr>
          <p:cNvSpPr txBox="1"/>
          <p:nvPr/>
        </p:nvSpPr>
        <p:spPr bwMode="auto">
          <a:xfrm>
            <a:off x="2454622" y="2468070"/>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314" name="TextBox 1313">
            <a:extLst>
              <a:ext uri="{FF2B5EF4-FFF2-40B4-BE49-F238E27FC236}">
                <a16:creationId xmlns:a16="http://schemas.microsoft.com/office/drawing/2014/main" id="{F5456E22-05E7-4D95-A482-3DF6A74463BA}"/>
              </a:ext>
            </a:extLst>
          </p:cNvPr>
          <p:cNvSpPr txBox="1"/>
          <p:nvPr/>
        </p:nvSpPr>
        <p:spPr bwMode="auto">
          <a:xfrm>
            <a:off x="2583390" y="2498812"/>
            <a:ext cx="69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316" name="TextBox 1315">
            <a:extLst>
              <a:ext uri="{FF2B5EF4-FFF2-40B4-BE49-F238E27FC236}">
                <a16:creationId xmlns:a16="http://schemas.microsoft.com/office/drawing/2014/main" id="{A1C398C3-B54E-4A55-AD88-CD58143FA573}"/>
              </a:ext>
            </a:extLst>
          </p:cNvPr>
          <p:cNvSpPr txBox="1"/>
          <p:nvPr/>
        </p:nvSpPr>
        <p:spPr bwMode="auto">
          <a:xfrm>
            <a:off x="7311352" y="2746885"/>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317" name="TextBox 1316">
            <a:extLst>
              <a:ext uri="{FF2B5EF4-FFF2-40B4-BE49-F238E27FC236}">
                <a16:creationId xmlns:a16="http://schemas.microsoft.com/office/drawing/2014/main" id="{C9B52432-1B54-469E-8FC3-9D96371D9C1F}"/>
              </a:ext>
            </a:extLst>
          </p:cNvPr>
          <p:cNvSpPr txBox="1"/>
          <p:nvPr/>
        </p:nvSpPr>
        <p:spPr bwMode="auto">
          <a:xfrm>
            <a:off x="7100424" y="2641412"/>
            <a:ext cx="70002" cy="21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318" name="TextBox 1317">
            <a:extLst>
              <a:ext uri="{FF2B5EF4-FFF2-40B4-BE49-F238E27FC236}">
                <a16:creationId xmlns:a16="http://schemas.microsoft.com/office/drawing/2014/main" id="{E5B5B11E-F46E-4269-9142-A95B48E3A1B0}"/>
              </a:ext>
            </a:extLst>
          </p:cNvPr>
          <p:cNvSpPr txBox="1"/>
          <p:nvPr/>
        </p:nvSpPr>
        <p:spPr bwMode="auto">
          <a:xfrm>
            <a:off x="7180693" y="2641412"/>
            <a:ext cx="70002" cy="21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319" name="TextBox 1318">
            <a:extLst>
              <a:ext uri="{FF2B5EF4-FFF2-40B4-BE49-F238E27FC236}">
                <a16:creationId xmlns:a16="http://schemas.microsoft.com/office/drawing/2014/main" id="{D4954620-82A4-47EF-A8F7-8409E9EF0FBA}"/>
              </a:ext>
            </a:extLst>
          </p:cNvPr>
          <p:cNvSpPr txBox="1"/>
          <p:nvPr/>
        </p:nvSpPr>
        <p:spPr bwMode="auto">
          <a:xfrm>
            <a:off x="7106930" y="2635882"/>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320" name="TextBox 1319">
            <a:extLst>
              <a:ext uri="{FF2B5EF4-FFF2-40B4-BE49-F238E27FC236}">
                <a16:creationId xmlns:a16="http://schemas.microsoft.com/office/drawing/2014/main" id="{47567B64-6FD2-4404-B9CD-E048E25E84C0}"/>
              </a:ext>
            </a:extLst>
          </p:cNvPr>
          <p:cNvSpPr txBox="1"/>
          <p:nvPr/>
        </p:nvSpPr>
        <p:spPr bwMode="auto">
          <a:xfrm>
            <a:off x="6858927" y="2636650"/>
            <a:ext cx="70002" cy="21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321" name="TextBox 1320">
            <a:extLst>
              <a:ext uri="{FF2B5EF4-FFF2-40B4-BE49-F238E27FC236}">
                <a16:creationId xmlns:a16="http://schemas.microsoft.com/office/drawing/2014/main" id="{464E2597-45A1-492B-8AB1-4177A25B84A5}"/>
              </a:ext>
            </a:extLst>
          </p:cNvPr>
          <p:cNvSpPr txBox="1"/>
          <p:nvPr/>
        </p:nvSpPr>
        <p:spPr bwMode="auto">
          <a:xfrm>
            <a:off x="6859363" y="2639031"/>
            <a:ext cx="70002" cy="21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322" name="TextBox 1321">
            <a:extLst>
              <a:ext uri="{FF2B5EF4-FFF2-40B4-BE49-F238E27FC236}">
                <a16:creationId xmlns:a16="http://schemas.microsoft.com/office/drawing/2014/main" id="{0664F009-7C91-4086-98F7-49ADE5908F2C}"/>
              </a:ext>
            </a:extLst>
          </p:cNvPr>
          <p:cNvSpPr txBox="1"/>
          <p:nvPr/>
        </p:nvSpPr>
        <p:spPr bwMode="auto">
          <a:xfrm>
            <a:off x="6912734" y="2641412"/>
            <a:ext cx="70002" cy="21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grpSp>
        <p:nvGrpSpPr>
          <p:cNvPr id="1323" name="Group 1322">
            <a:extLst>
              <a:ext uri="{FF2B5EF4-FFF2-40B4-BE49-F238E27FC236}">
                <a16:creationId xmlns:a16="http://schemas.microsoft.com/office/drawing/2014/main" id="{E1E80AF0-F78B-451B-9CB0-82B13F0EF088}"/>
              </a:ext>
            </a:extLst>
          </p:cNvPr>
          <p:cNvGrpSpPr/>
          <p:nvPr/>
        </p:nvGrpSpPr>
        <p:grpSpPr>
          <a:xfrm>
            <a:off x="4258164" y="2168995"/>
            <a:ext cx="3782122" cy="2415326"/>
            <a:chOff x="4317156" y="2168995"/>
            <a:chExt cx="3782122" cy="2415326"/>
          </a:xfrm>
        </p:grpSpPr>
        <p:sp>
          <p:nvSpPr>
            <p:cNvPr id="1324" name="Freeform: Shape 1323">
              <a:extLst>
                <a:ext uri="{FF2B5EF4-FFF2-40B4-BE49-F238E27FC236}">
                  <a16:creationId xmlns:a16="http://schemas.microsoft.com/office/drawing/2014/main" id="{DD24235A-2CC3-47E4-8EA9-55E4A0C4AEAD}"/>
                </a:ext>
              </a:extLst>
            </p:cNvPr>
            <p:cNvSpPr/>
            <p:nvPr/>
          </p:nvSpPr>
          <p:spPr bwMode="auto">
            <a:xfrm>
              <a:off x="4727942" y="2274407"/>
              <a:ext cx="3293701" cy="1843851"/>
            </a:xfrm>
            <a:custGeom>
              <a:avLst/>
              <a:gdLst>
                <a:gd name="connsiteX0" fmla="*/ 0 w 5995284"/>
                <a:gd name="connsiteY0" fmla="*/ 0 h 3379305"/>
                <a:gd name="connsiteX1" fmla="*/ 0 w 5995284"/>
                <a:gd name="connsiteY1" fmla="*/ 3379305 h 3379305"/>
                <a:gd name="connsiteX2" fmla="*/ 5995284 w 5995284"/>
                <a:gd name="connsiteY2" fmla="*/ 3379305 h 3379305"/>
                <a:gd name="connsiteX3" fmla="*/ 5987332 w 5995284"/>
                <a:gd name="connsiteY3" fmla="*/ 3371353 h 3379305"/>
              </a:gdLst>
              <a:ahLst/>
              <a:cxnLst>
                <a:cxn ang="0">
                  <a:pos x="connsiteX0" y="connsiteY0"/>
                </a:cxn>
                <a:cxn ang="0">
                  <a:pos x="connsiteX1" y="connsiteY1"/>
                </a:cxn>
                <a:cxn ang="0">
                  <a:pos x="connsiteX2" y="connsiteY2"/>
                </a:cxn>
                <a:cxn ang="0">
                  <a:pos x="connsiteX3" y="connsiteY3"/>
                </a:cxn>
              </a:cxnLst>
              <a:rect l="l" t="t" r="r" b="b"/>
              <a:pathLst>
                <a:path w="5995284" h="3379305">
                  <a:moveTo>
                    <a:pt x="0" y="0"/>
                  </a:moveTo>
                  <a:lnTo>
                    <a:pt x="0" y="3379305"/>
                  </a:lnTo>
                  <a:lnTo>
                    <a:pt x="5995284" y="3379305"/>
                  </a:lnTo>
                  <a:lnTo>
                    <a:pt x="5987332" y="3371353"/>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sz="1000" dirty="0"/>
            </a:p>
          </p:txBody>
        </p:sp>
        <p:grpSp>
          <p:nvGrpSpPr>
            <p:cNvPr id="1325" name="Group 1324">
              <a:extLst>
                <a:ext uri="{FF2B5EF4-FFF2-40B4-BE49-F238E27FC236}">
                  <a16:creationId xmlns:a16="http://schemas.microsoft.com/office/drawing/2014/main" id="{A03CB49D-13EF-423A-9675-D6405CE419A0}"/>
                </a:ext>
              </a:extLst>
            </p:cNvPr>
            <p:cNvGrpSpPr/>
            <p:nvPr/>
          </p:nvGrpSpPr>
          <p:grpSpPr>
            <a:xfrm>
              <a:off x="4317156" y="2168995"/>
              <a:ext cx="3782122" cy="2415326"/>
              <a:chOff x="4317156" y="2168995"/>
              <a:chExt cx="3782122" cy="2415326"/>
            </a:xfrm>
          </p:grpSpPr>
          <p:grpSp>
            <p:nvGrpSpPr>
              <p:cNvPr id="1326" name="Group 1325">
                <a:extLst>
                  <a:ext uri="{FF2B5EF4-FFF2-40B4-BE49-F238E27FC236}">
                    <a16:creationId xmlns:a16="http://schemas.microsoft.com/office/drawing/2014/main" id="{0FE90382-6B5F-4196-A847-85BCD216AAAC}"/>
                  </a:ext>
                </a:extLst>
              </p:cNvPr>
              <p:cNvGrpSpPr/>
              <p:nvPr/>
            </p:nvGrpSpPr>
            <p:grpSpPr>
              <a:xfrm>
                <a:off x="4608596" y="4119273"/>
                <a:ext cx="3490682" cy="261610"/>
                <a:chOff x="1694655" y="5200083"/>
                <a:chExt cx="6810743" cy="457913"/>
              </a:xfrm>
            </p:grpSpPr>
            <p:sp>
              <p:nvSpPr>
                <p:cNvPr id="1364" name="TextBox 1363">
                  <a:extLst>
                    <a:ext uri="{FF2B5EF4-FFF2-40B4-BE49-F238E27FC236}">
                      <a16:creationId xmlns:a16="http://schemas.microsoft.com/office/drawing/2014/main" id="{D56B8790-549C-4354-87CF-78333F22A6B5}"/>
                    </a:ext>
                  </a:extLst>
                </p:cNvPr>
                <p:cNvSpPr txBox="1"/>
                <p:nvPr/>
              </p:nvSpPr>
              <p:spPr bwMode="auto">
                <a:xfrm>
                  <a:off x="1694655" y="5200083"/>
                  <a:ext cx="501052"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0</a:t>
                  </a:r>
                </a:p>
              </p:txBody>
            </p:sp>
            <p:sp>
              <p:nvSpPr>
                <p:cNvPr id="1365" name="TextBox 1364">
                  <a:extLst>
                    <a:ext uri="{FF2B5EF4-FFF2-40B4-BE49-F238E27FC236}">
                      <a16:creationId xmlns:a16="http://schemas.microsoft.com/office/drawing/2014/main" id="{6B22CA06-99B2-4A3D-B65E-A76FF40A477D}"/>
                    </a:ext>
                  </a:extLst>
                </p:cNvPr>
                <p:cNvSpPr txBox="1"/>
                <p:nvPr/>
              </p:nvSpPr>
              <p:spPr bwMode="auto">
                <a:xfrm>
                  <a:off x="2018545" y="5200083"/>
                  <a:ext cx="501052"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3</a:t>
                  </a:r>
                </a:p>
              </p:txBody>
            </p:sp>
            <p:sp>
              <p:nvSpPr>
                <p:cNvPr id="1366" name="TextBox 1365">
                  <a:extLst>
                    <a:ext uri="{FF2B5EF4-FFF2-40B4-BE49-F238E27FC236}">
                      <a16:creationId xmlns:a16="http://schemas.microsoft.com/office/drawing/2014/main" id="{969EC8C3-5BA3-48DC-BC02-DCDE6224635E}"/>
                    </a:ext>
                  </a:extLst>
                </p:cNvPr>
                <p:cNvSpPr txBox="1"/>
                <p:nvPr/>
              </p:nvSpPr>
              <p:spPr bwMode="auto">
                <a:xfrm>
                  <a:off x="2317308" y="5200083"/>
                  <a:ext cx="501052"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6</a:t>
                  </a:r>
                </a:p>
              </p:txBody>
            </p:sp>
            <p:sp>
              <p:nvSpPr>
                <p:cNvPr id="1367" name="TextBox 1366">
                  <a:extLst>
                    <a:ext uri="{FF2B5EF4-FFF2-40B4-BE49-F238E27FC236}">
                      <a16:creationId xmlns:a16="http://schemas.microsoft.com/office/drawing/2014/main" id="{89488490-4EE9-4606-B449-A1E483EBF5EC}"/>
                    </a:ext>
                  </a:extLst>
                </p:cNvPr>
                <p:cNvSpPr txBox="1"/>
                <p:nvPr/>
              </p:nvSpPr>
              <p:spPr bwMode="auto">
                <a:xfrm>
                  <a:off x="2667168" y="5200083"/>
                  <a:ext cx="501052"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9</a:t>
                  </a:r>
                </a:p>
              </p:txBody>
            </p:sp>
            <p:sp>
              <p:nvSpPr>
                <p:cNvPr id="1368" name="TextBox 1367">
                  <a:extLst>
                    <a:ext uri="{FF2B5EF4-FFF2-40B4-BE49-F238E27FC236}">
                      <a16:creationId xmlns:a16="http://schemas.microsoft.com/office/drawing/2014/main" id="{896998B9-99E5-4CF2-8A4A-399E25520C2B}"/>
                    </a:ext>
                  </a:extLst>
                </p:cNvPr>
                <p:cNvSpPr txBox="1"/>
                <p:nvPr/>
              </p:nvSpPr>
              <p:spPr bwMode="auto">
                <a:xfrm>
                  <a:off x="2919305"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12</a:t>
                  </a:r>
                </a:p>
              </p:txBody>
            </p:sp>
            <p:sp>
              <p:nvSpPr>
                <p:cNvPr id="1369" name="TextBox 1368">
                  <a:extLst>
                    <a:ext uri="{FF2B5EF4-FFF2-40B4-BE49-F238E27FC236}">
                      <a16:creationId xmlns:a16="http://schemas.microsoft.com/office/drawing/2014/main" id="{AED310BB-60BE-4887-893D-925B28F22AC4}"/>
                    </a:ext>
                  </a:extLst>
                </p:cNvPr>
                <p:cNvSpPr txBox="1"/>
                <p:nvPr/>
              </p:nvSpPr>
              <p:spPr bwMode="auto">
                <a:xfrm>
                  <a:off x="3243191"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15</a:t>
                  </a:r>
                </a:p>
              </p:txBody>
            </p:sp>
            <p:sp>
              <p:nvSpPr>
                <p:cNvPr id="1370" name="TextBox 1369">
                  <a:extLst>
                    <a:ext uri="{FF2B5EF4-FFF2-40B4-BE49-F238E27FC236}">
                      <a16:creationId xmlns:a16="http://schemas.microsoft.com/office/drawing/2014/main" id="{43011D6B-AF86-4EBF-A5FC-68E5C8ED4C1C}"/>
                    </a:ext>
                  </a:extLst>
                </p:cNvPr>
                <p:cNvSpPr txBox="1"/>
                <p:nvPr/>
              </p:nvSpPr>
              <p:spPr bwMode="auto">
                <a:xfrm>
                  <a:off x="3567083"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18</a:t>
                  </a:r>
                </a:p>
              </p:txBody>
            </p:sp>
            <p:sp>
              <p:nvSpPr>
                <p:cNvPr id="1371" name="TextBox 1370">
                  <a:extLst>
                    <a:ext uri="{FF2B5EF4-FFF2-40B4-BE49-F238E27FC236}">
                      <a16:creationId xmlns:a16="http://schemas.microsoft.com/office/drawing/2014/main" id="{05631AC5-64AE-43B8-B25E-033540E7FB05}"/>
                    </a:ext>
                  </a:extLst>
                </p:cNvPr>
                <p:cNvSpPr txBox="1"/>
                <p:nvPr/>
              </p:nvSpPr>
              <p:spPr bwMode="auto">
                <a:xfrm>
                  <a:off x="3911862"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21</a:t>
                  </a:r>
                </a:p>
              </p:txBody>
            </p:sp>
            <p:sp>
              <p:nvSpPr>
                <p:cNvPr id="1372" name="TextBox 1371">
                  <a:extLst>
                    <a:ext uri="{FF2B5EF4-FFF2-40B4-BE49-F238E27FC236}">
                      <a16:creationId xmlns:a16="http://schemas.microsoft.com/office/drawing/2014/main" id="{028509C1-5005-4972-9BA8-5D78FAD840FF}"/>
                    </a:ext>
                  </a:extLst>
                </p:cNvPr>
                <p:cNvSpPr txBox="1"/>
                <p:nvPr/>
              </p:nvSpPr>
              <p:spPr bwMode="auto">
                <a:xfrm>
                  <a:off x="4246780"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24</a:t>
                  </a:r>
                </a:p>
              </p:txBody>
            </p:sp>
            <p:sp>
              <p:nvSpPr>
                <p:cNvPr id="1373" name="TextBox 1372">
                  <a:extLst>
                    <a:ext uri="{FF2B5EF4-FFF2-40B4-BE49-F238E27FC236}">
                      <a16:creationId xmlns:a16="http://schemas.microsoft.com/office/drawing/2014/main" id="{DE09697B-4466-4708-A2E1-F598A30EE80B}"/>
                    </a:ext>
                  </a:extLst>
                </p:cNvPr>
                <p:cNvSpPr txBox="1"/>
                <p:nvPr/>
              </p:nvSpPr>
              <p:spPr bwMode="auto">
                <a:xfrm>
                  <a:off x="4577528"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27</a:t>
                  </a:r>
                </a:p>
              </p:txBody>
            </p:sp>
            <p:sp>
              <p:nvSpPr>
                <p:cNvPr id="1374" name="TextBox 1373">
                  <a:extLst>
                    <a:ext uri="{FF2B5EF4-FFF2-40B4-BE49-F238E27FC236}">
                      <a16:creationId xmlns:a16="http://schemas.microsoft.com/office/drawing/2014/main" id="{5EB5886E-4922-4DFB-977C-EC32EB6D64FC}"/>
                    </a:ext>
                  </a:extLst>
                </p:cNvPr>
                <p:cNvSpPr txBox="1"/>
                <p:nvPr/>
              </p:nvSpPr>
              <p:spPr bwMode="auto">
                <a:xfrm>
                  <a:off x="4921536"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30</a:t>
                  </a:r>
                </a:p>
              </p:txBody>
            </p:sp>
            <p:sp>
              <p:nvSpPr>
                <p:cNvPr id="1375" name="TextBox 1374">
                  <a:extLst>
                    <a:ext uri="{FF2B5EF4-FFF2-40B4-BE49-F238E27FC236}">
                      <a16:creationId xmlns:a16="http://schemas.microsoft.com/office/drawing/2014/main" id="{E5D1E6E1-C8C3-4940-BD51-F5AA57CFCF91}"/>
                    </a:ext>
                  </a:extLst>
                </p:cNvPr>
                <p:cNvSpPr txBox="1"/>
                <p:nvPr/>
              </p:nvSpPr>
              <p:spPr bwMode="auto">
                <a:xfrm>
                  <a:off x="5236790"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33</a:t>
                  </a:r>
                </a:p>
              </p:txBody>
            </p:sp>
            <p:sp>
              <p:nvSpPr>
                <p:cNvPr id="1376" name="TextBox 1375">
                  <a:extLst>
                    <a:ext uri="{FF2B5EF4-FFF2-40B4-BE49-F238E27FC236}">
                      <a16:creationId xmlns:a16="http://schemas.microsoft.com/office/drawing/2014/main" id="{BEF0FB12-AB96-47B7-B434-F109AF71A14A}"/>
                    </a:ext>
                  </a:extLst>
                </p:cNvPr>
                <p:cNvSpPr txBox="1"/>
                <p:nvPr/>
              </p:nvSpPr>
              <p:spPr bwMode="auto">
                <a:xfrm>
                  <a:off x="5560070"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36</a:t>
                  </a:r>
                </a:p>
              </p:txBody>
            </p:sp>
            <p:sp>
              <p:nvSpPr>
                <p:cNvPr id="1377" name="TextBox 1376">
                  <a:extLst>
                    <a:ext uri="{FF2B5EF4-FFF2-40B4-BE49-F238E27FC236}">
                      <a16:creationId xmlns:a16="http://schemas.microsoft.com/office/drawing/2014/main" id="{F09D671C-9390-4832-9AA2-F4BF6D04AF25}"/>
                    </a:ext>
                  </a:extLst>
                </p:cNvPr>
                <p:cNvSpPr txBox="1"/>
                <p:nvPr/>
              </p:nvSpPr>
              <p:spPr bwMode="auto">
                <a:xfrm>
                  <a:off x="5916982"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39</a:t>
                  </a:r>
                </a:p>
              </p:txBody>
            </p:sp>
            <p:sp>
              <p:nvSpPr>
                <p:cNvPr id="1378" name="TextBox 1377">
                  <a:extLst>
                    <a:ext uri="{FF2B5EF4-FFF2-40B4-BE49-F238E27FC236}">
                      <a16:creationId xmlns:a16="http://schemas.microsoft.com/office/drawing/2014/main" id="{FE5C8401-B288-4B14-9041-245A8830A387}"/>
                    </a:ext>
                  </a:extLst>
                </p:cNvPr>
                <p:cNvSpPr txBox="1"/>
                <p:nvPr/>
              </p:nvSpPr>
              <p:spPr bwMode="auto">
                <a:xfrm>
                  <a:off x="6268517"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42</a:t>
                  </a:r>
                </a:p>
              </p:txBody>
            </p:sp>
            <p:sp>
              <p:nvSpPr>
                <p:cNvPr id="1379" name="TextBox 1378">
                  <a:extLst>
                    <a:ext uri="{FF2B5EF4-FFF2-40B4-BE49-F238E27FC236}">
                      <a16:creationId xmlns:a16="http://schemas.microsoft.com/office/drawing/2014/main" id="{3849A964-1F7E-4265-9216-C132A008464E}"/>
                    </a:ext>
                  </a:extLst>
                </p:cNvPr>
                <p:cNvSpPr txBox="1"/>
                <p:nvPr/>
              </p:nvSpPr>
              <p:spPr bwMode="auto">
                <a:xfrm>
                  <a:off x="6578566"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45</a:t>
                  </a:r>
                </a:p>
              </p:txBody>
            </p:sp>
            <p:sp>
              <p:nvSpPr>
                <p:cNvPr id="1380" name="TextBox 1379">
                  <a:extLst>
                    <a:ext uri="{FF2B5EF4-FFF2-40B4-BE49-F238E27FC236}">
                      <a16:creationId xmlns:a16="http://schemas.microsoft.com/office/drawing/2014/main" id="{FF776AAE-3226-42BF-9990-B69E6B2C446C}"/>
                    </a:ext>
                  </a:extLst>
                </p:cNvPr>
                <p:cNvSpPr txBox="1"/>
                <p:nvPr/>
              </p:nvSpPr>
              <p:spPr bwMode="auto">
                <a:xfrm>
                  <a:off x="6878188"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48</a:t>
                  </a:r>
                </a:p>
              </p:txBody>
            </p:sp>
            <p:sp>
              <p:nvSpPr>
                <p:cNvPr id="1381" name="TextBox 1380">
                  <a:extLst>
                    <a:ext uri="{FF2B5EF4-FFF2-40B4-BE49-F238E27FC236}">
                      <a16:creationId xmlns:a16="http://schemas.microsoft.com/office/drawing/2014/main" id="{65B9872F-7733-47C3-AB47-61ABC276C015}"/>
                    </a:ext>
                  </a:extLst>
                </p:cNvPr>
                <p:cNvSpPr txBox="1"/>
                <p:nvPr/>
              </p:nvSpPr>
              <p:spPr bwMode="auto">
                <a:xfrm>
                  <a:off x="7200609"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51</a:t>
                  </a:r>
                </a:p>
              </p:txBody>
            </p:sp>
            <p:sp>
              <p:nvSpPr>
                <p:cNvPr id="1382" name="TextBox 1381">
                  <a:extLst>
                    <a:ext uri="{FF2B5EF4-FFF2-40B4-BE49-F238E27FC236}">
                      <a16:creationId xmlns:a16="http://schemas.microsoft.com/office/drawing/2014/main" id="{2DC09382-64B2-4493-8A9C-E0691C619996}"/>
                    </a:ext>
                  </a:extLst>
                </p:cNvPr>
                <p:cNvSpPr txBox="1"/>
                <p:nvPr/>
              </p:nvSpPr>
              <p:spPr bwMode="auto">
                <a:xfrm>
                  <a:off x="7542350"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54</a:t>
                  </a:r>
                </a:p>
              </p:txBody>
            </p:sp>
            <p:sp>
              <p:nvSpPr>
                <p:cNvPr id="1383" name="TextBox 1382">
                  <a:extLst>
                    <a:ext uri="{FF2B5EF4-FFF2-40B4-BE49-F238E27FC236}">
                      <a16:creationId xmlns:a16="http://schemas.microsoft.com/office/drawing/2014/main" id="{F00DE4B7-A2F2-4A69-B2E1-4D7199BA0711}"/>
                    </a:ext>
                  </a:extLst>
                </p:cNvPr>
                <p:cNvSpPr txBox="1"/>
                <p:nvPr/>
              </p:nvSpPr>
              <p:spPr bwMode="auto">
                <a:xfrm>
                  <a:off x="7863604"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57</a:t>
                  </a:r>
                </a:p>
              </p:txBody>
            </p:sp>
          </p:grpSp>
          <p:sp>
            <p:nvSpPr>
              <p:cNvPr id="1327" name="TextBox 1326">
                <a:extLst>
                  <a:ext uri="{FF2B5EF4-FFF2-40B4-BE49-F238E27FC236}">
                    <a16:creationId xmlns:a16="http://schemas.microsoft.com/office/drawing/2014/main" id="{5F011CF5-F06F-43E2-8695-101744711EEC}"/>
                  </a:ext>
                </a:extLst>
              </p:cNvPr>
              <p:cNvSpPr txBox="1"/>
              <p:nvPr/>
            </p:nvSpPr>
            <p:spPr bwMode="auto">
              <a:xfrm>
                <a:off x="6200418" y="4276544"/>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Mo</a:t>
                </a:r>
              </a:p>
            </p:txBody>
          </p:sp>
          <p:grpSp>
            <p:nvGrpSpPr>
              <p:cNvPr id="1328" name="Group 1327">
                <a:extLst>
                  <a:ext uri="{FF2B5EF4-FFF2-40B4-BE49-F238E27FC236}">
                    <a16:creationId xmlns:a16="http://schemas.microsoft.com/office/drawing/2014/main" id="{7627FBE6-B68F-41C5-BC0F-D6AA704318B6}"/>
                  </a:ext>
                </a:extLst>
              </p:cNvPr>
              <p:cNvGrpSpPr/>
              <p:nvPr/>
            </p:nvGrpSpPr>
            <p:grpSpPr>
              <a:xfrm>
                <a:off x="4662818" y="2314895"/>
                <a:ext cx="55410" cy="1795623"/>
                <a:chOff x="1796027" y="1709530"/>
                <a:chExt cx="96987" cy="3321767"/>
              </a:xfrm>
            </p:grpSpPr>
            <p:cxnSp>
              <p:nvCxnSpPr>
                <p:cNvPr id="1358" name="Straight Connector 1357">
                  <a:extLst>
                    <a:ext uri="{FF2B5EF4-FFF2-40B4-BE49-F238E27FC236}">
                      <a16:creationId xmlns:a16="http://schemas.microsoft.com/office/drawing/2014/main" id="{A5EBF835-FFD4-45F6-A076-265B6A2F4704}"/>
                    </a:ext>
                  </a:extLst>
                </p:cNvPr>
                <p:cNvCxnSpPr>
                  <a:cxnSpLocks/>
                </p:cNvCxnSpPr>
                <p:nvPr/>
              </p:nvCxnSpPr>
              <p:spPr bwMode="auto">
                <a:xfrm flipH="1">
                  <a:off x="1796027" y="1709530"/>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1359" name="Straight Connector 1358">
                  <a:extLst>
                    <a:ext uri="{FF2B5EF4-FFF2-40B4-BE49-F238E27FC236}">
                      <a16:creationId xmlns:a16="http://schemas.microsoft.com/office/drawing/2014/main" id="{FF298B6C-4BAD-4912-AE16-F6350A38FDD2}"/>
                    </a:ext>
                  </a:extLst>
                </p:cNvPr>
                <p:cNvCxnSpPr>
                  <a:cxnSpLocks/>
                </p:cNvCxnSpPr>
                <p:nvPr/>
              </p:nvCxnSpPr>
              <p:spPr bwMode="auto">
                <a:xfrm flipH="1">
                  <a:off x="1796027" y="2373883"/>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1360" name="Straight Connector 1359">
                  <a:extLst>
                    <a:ext uri="{FF2B5EF4-FFF2-40B4-BE49-F238E27FC236}">
                      <a16:creationId xmlns:a16="http://schemas.microsoft.com/office/drawing/2014/main" id="{D1F6C4B0-65D1-447A-BB73-4D9C57CBC424}"/>
                    </a:ext>
                  </a:extLst>
                </p:cNvPr>
                <p:cNvCxnSpPr>
                  <a:cxnSpLocks/>
                </p:cNvCxnSpPr>
                <p:nvPr/>
              </p:nvCxnSpPr>
              <p:spPr bwMode="auto">
                <a:xfrm flipH="1">
                  <a:off x="1796027" y="3038236"/>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1361" name="Straight Connector 1360">
                  <a:extLst>
                    <a:ext uri="{FF2B5EF4-FFF2-40B4-BE49-F238E27FC236}">
                      <a16:creationId xmlns:a16="http://schemas.microsoft.com/office/drawing/2014/main" id="{667C792A-D715-45B9-BBCA-10FAB7859620}"/>
                    </a:ext>
                  </a:extLst>
                </p:cNvPr>
                <p:cNvCxnSpPr>
                  <a:cxnSpLocks/>
                </p:cNvCxnSpPr>
                <p:nvPr/>
              </p:nvCxnSpPr>
              <p:spPr bwMode="auto">
                <a:xfrm flipH="1">
                  <a:off x="1796027" y="3702589"/>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1362" name="Straight Connector 1361">
                  <a:extLst>
                    <a:ext uri="{FF2B5EF4-FFF2-40B4-BE49-F238E27FC236}">
                      <a16:creationId xmlns:a16="http://schemas.microsoft.com/office/drawing/2014/main" id="{CCDB363F-DB66-4EE0-AEC5-1340B55EAA39}"/>
                    </a:ext>
                  </a:extLst>
                </p:cNvPr>
                <p:cNvCxnSpPr>
                  <a:cxnSpLocks/>
                </p:cNvCxnSpPr>
                <p:nvPr/>
              </p:nvCxnSpPr>
              <p:spPr bwMode="auto">
                <a:xfrm flipH="1">
                  <a:off x="1796027" y="4366942"/>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1363" name="Straight Connector 1362">
                  <a:extLst>
                    <a:ext uri="{FF2B5EF4-FFF2-40B4-BE49-F238E27FC236}">
                      <a16:creationId xmlns:a16="http://schemas.microsoft.com/office/drawing/2014/main" id="{5CD05F72-37A9-40BD-AF9A-AD94B17E8DC1}"/>
                    </a:ext>
                  </a:extLst>
                </p:cNvPr>
                <p:cNvCxnSpPr>
                  <a:cxnSpLocks/>
                </p:cNvCxnSpPr>
                <p:nvPr/>
              </p:nvCxnSpPr>
              <p:spPr bwMode="auto">
                <a:xfrm flipH="1">
                  <a:off x="1796027" y="5031297"/>
                  <a:ext cx="96987"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29" name="Group 1328">
                <a:extLst>
                  <a:ext uri="{FF2B5EF4-FFF2-40B4-BE49-F238E27FC236}">
                    <a16:creationId xmlns:a16="http://schemas.microsoft.com/office/drawing/2014/main" id="{E1F2DFC6-08F2-41DA-8304-734C65BDA19A}"/>
                  </a:ext>
                </a:extLst>
              </p:cNvPr>
              <p:cNvGrpSpPr/>
              <p:nvPr/>
            </p:nvGrpSpPr>
            <p:grpSpPr>
              <a:xfrm>
                <a:off x="4317156" y="2168995"/>
                <a:ext cx="420308" cy="2048942"/>
                <a:chOff x="1317510" y="1509474"/>
                <a:chExt cx="735693" cy="3745339"/>
              </a:xfrm>
            </p:grpSpPr>
            <p:sp>
              <p:nvSpPr>
                <p:cNvPr id="1352" name="TextBox 1351">
                  <a:extLst>
                    <a:ext uri="{FF2B5EF4-FFF2-40B4-BE49-F238E27FC236}">
                      <a16:creationId xmlns:a16="http://schemas.microsoft.com/office/drawing/2014/main" id="{F24F2BED-75B8-49D0-BE2A-7196CE892AF7}"/>
                    </a:ext>
                  </a:extLst>
                </p:cNvPr>
                <p:cNvSpPr txBox="1"/>
                <p:nvPr/>
              </p:nvSpPr>
              <p:spPr bwMode="auto">
                <a:xfrm>
                  <a:off x="1317510" y="1509474"/>
                  <a:ext cx="735693" cy="50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1353" name="TextBox 1352">
                  <a:extLst>
                    <a:ext uri="{FF2B5EF4-FFF2-40B4-BE49-F238E27FC236}">
                      <a16:creationId xmlns:a16="http://schemas.microsoft.com/office/drawing/2014/main" id="{757574C5-936F-4A63-9EDC-429F3909BA79}"/>
                    </a:ext>
                  </a:extLst>
                </p:cNvPr>
                <p:cNvSpPr txBox="1"/>
                <p:nvPr/>
              </p:nvSpPr>
              <p:spPr bwMode="auto">
                <a:xfrm>
                  <a:off x="1434531" y="2183682"/>
                  <a:ext cx="598205" cy="50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1354" name="TextBox 1353">
                  <a:extLst>
                    <a:ext uri="{FF2B5EF4-FFF2-40B4-BE49-F238E27FC236}">
                      <a16:creationId xmlns:a16="http://schemas.microsoft.com/office/drawing/2014/main" id="{8283FB7B-ACC0-4D96-99BF-2FF9BC8929BA}"/>
                    </a:ext>
                  </a:extLst>
                </p:cNvPr>
                <p:cNvSpPr txBox="1"/>
                <p:nvPr/>
              </p:nvSpPr>
              <p:spPr bwMode="auto">
                <a:xfrm>
                  <a:off x="1434531" y="2844691"/>
                  <a:ext cx="598205" cy="50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1355" name="TextBox 1354">
                  <a:extLst>
                    <a:ext uri="{FF2B5EF4-FFF2-40B4-BE49-F238E27FC236}">
                      <a16:creationId xmlns:a16="http://schemas.microsoft.com/office/drawing/2014/main" id="{18E1565B-D782-4956-AE92-640BD02B7237}"/>
                    </a:ext>
                  </a:extLst>
                </p:cNvPr>
                <p:cNvSpPr txBox="1"/>
                <p:nvPr/>
              </p:nvSpPr>
              <p:spPr bwMode="auto">
                <a:xfrm>
                  <a:off x="1434531" y="3508920"/>
                  <a:ext cx="598205" cy="50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1356" name="TextBox 1355">
                  <a:extLst>
                    <a:ext uri="{FF2B5EF4-FFF2-40B4-BE49-F238E27FC236}">
                      <a16:creationId xmlns:a16="http://schemas.microsoft.com/office/drawing/2014/main" id="{E1CBAC22-BBBA-4019-B861-C99E278FC892}"/>
                    </a:ext>
                  </a:extLst>
                </p:cNvPr>
                <p:cNvSpPr txBox="1"/>
                <p:nvPr/>
              </p:nvSpPr>
              <p:spPr bwMode="auto">
                <a:xfrm>
                  <a:off x="1434531" y="4168093"/>
                  <a:ext cx="598205" cy="50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1357" name="TextBox 1356">
                  <a:extLst>
                    <a:ext uri="{FF2B5EF4-FFF2-40B4-BE49-F238E27FC236}">
                      <a16:creationId xmlns:a16="http://schemas.microsoft.com/office/drawing/2014/main" id="{F93C36D9-1CB6-45EE-95E6-1F6CAF78BF8A}"/>
                    </a:ext>
                  </a:extLst>
                </p:cNvPr>
                <p:cNvSpPr txBox="1"/>
                <p:nvPr/>
              </p:nvSpPr>
              <p:spPr bwMode="auto">
                <a:xfrm>
                  <a:off x="1551548" y="4748476"/>
                  <a:ext cx="460721" cy="50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grpSp>
          <p:grpSp>
            <p:nvGrpSpPr>
              <p:cNvPr id="1330" name="Group 1329">
                <a:extLst>
                  <a:ext uri="{FF2B5EF4-FFF2-40B4-BE49-F238E27FC236}">
                    <a16:creationId xmlns:a16="http://schemas.microsoft.com/office/drawing/2014/main" id="{BED30A76-3C56-437E-9795-319D88DB0A05}"/>
                  </a:ext>
                </a:extLst>
              </p:cNvPr>
              <p:cNvGrpSpPr/>
              <p:nvPr/>
            </p:nvGrpSpPr>
            <p:grpSpPr>
              <a:xfrm>
                <a:off x="4726968" y="4106525"/>
                <a:ext cx="3190544" cy="71391"/>
                <a:chOff x="4726968" y="4105970"/>
                <a:chExt cx="3190544" cy="58086"/>
              </a:xfrm>
            </p:grpSpPr>
            <p:grpSp>
              <p:nvGrpSpPr>
                <p:cNvPr id="1331" name="Group 1330">
                  <a:extLst>
                    <a:ext uri="{FF2B5EF4-FFF2-40B4-BE49-F238E27FC236}">
                      <a16:creationId xmlns:a16="http://schemas.microsoft.com/office/drawing/2014/main" id="{5F3698C7-89C0-44DD-9472-E121F89BC6E5}"/>
                    </a:ext>
                  </a:extLst>
                </p:cNvPr>
                <p:cNvGrpSpPr/>
                <p:nvPr/>
              </p:nvGrpSpPr>
              <p:grpSpPr>
                <a:xfrm>
                  <a:off x="4726968" y="4109266"/>
                  <a:ext cx="3033958" cy="54790"/>
                  <a:chOff x="1908312" y="5032092"/>
                  <a:chExt cx="5830043" cy="95903"/>
                </a:xfrm>
              </p:grpSpPr>
              <p:cxnSp>
                <p:nvCxnSpPr>
                  <p:cNvPr id="1333" name="Straight Connector 1332">
                    <a:extLst>
                      <a:ext uri="{FF2B5EF4-FFF2-40B4-BE49-F238E27FC236}">
                        <a16:creationId xmlns:a16="http://schemas.microsoft.com/office/drawing/2014/main" id="{7194FCC0-4BE5-4FF6-9D8D-99C0BA9EF5A0}"/>
                      </a:ext>
                    </a:extLst>
                  </p:cNvPr>
                  <p:cNvCxnSpPr>
                    <a:cxnSpLocks/>
                  </p:cNvCxnSpPr>
                  <p:nvPr/>
                </p:nvCxnSpPr>
                <p:spPr bwMode="auto">
                  <a:xfrm rot="5400000" flipH="1">
                    <a:off x="3479892" y="5079967"/>
                    <a:ext cx="95750" cy="0"/>
                  </a:xfrm>
                  <a:prstGeom prst="line">
                    <a:avLst/>
                  </a:prstGeom>
                  <a:noFill/>
                  <a:ln w="28575" cap="flat" cmpd="sng" algn="ctr">
                    <a:solidFill>
                      <a:schemeClr val="bg1"/>
                    </a:solidFill>
                    <a:prstDash val="solid"/>
                    <a:round/>
                    <a:headEnd type="none" w="med" len="med"/>
                    <a:tailEnd type="none" w="med" len="med"/>
                  </a:ln>
                  <a:effectLst/>
                </p:spPr>
              </p:cxnSp>
              <p:cxnSp>
                <p:nvCxnSpPr>
                  <p:cNvPr id="1334" name="Straight Connector 1333">
                    <a:extLst>
                      <a:ext uri="{FF2B5EF4-FFF2-40B4-BE49-F238E27FC236}">
                        <a16:creationId xmlns:a16="http://schemas.microsoft.com/office/drawing/2014/main" id="{1A41C77C-456A-4FDF-8252-2ABAC684DDD8}"/>
                      </a:ext>
                    </a:extLst>
                  </p:cNvPr>
                  <p:cNvCxnSpPr>
                    <a:cxnSpLocks/>
                  </p:cNvCxnSpPr>
                  <p:nvPr/>
                </p:nvCxnSpPr>
                <p:spPr bwMode="auto">
                  <a:xfrm rot="5400000" flipH="1">
                    <a:off x="3156002" y="5079967"/>
                    <a:ext cx="95750" cy="0"/>
                  </a:xfrm>
                  <a:prstGeom prst="line">
                    <a:avLst/>
                  </a:prstGeom>
                  <a:noFill/>
                  <a:ln w="28575" cap="flat" cmpd="sng" algn="ctr">
                    <a:solidFill>
                      <a:schemeClr val="bg1"/>
                    </a:solidFill>
                    <a:prstDash val="solid"/>
                    <a:round/>
                    <a:headEnd type="none" w="med" len="med"/>
                    <a:tailEnd type="none" w="med" len="med"/>
                  </a:ln>
                  <a:effectLst/>
                </p:spPr>
              </p:cxnSp>
              <p:cxnSp>
                <p:nvCxnSpPr>
                  <p:cNvPr id="1335" name="Straight Connector 1334">
                    <a:extLst>
                      <a:ext uri="{FF2B5EF4-FFF2-40B4-BE49-F238E27FC236}">
                        <a16:creationId xmlns:a16="http://schemas.microsoft.com/office/drawing/2014/main" id="{BF841C7C-8947-4E41-AA54-9C50A191D489}"/>
                      </a:ext>
                    </a:extLst>
                  </p:cNvPr>
                  <p:cNvCxnSpPr>
                    <a:cxnSpLocks/>
                  </p:cNvCxnSpPr>
                  <p:nvPr/>
                </p:nvCxnSpPr>
                <p:spPr bwMode="auto">
                  <a:xfrm rot="5400000" flipH="1">
                    <a:off x="2832112" y="5079967"/>
                    <a:ext cx="95750" cy="0"/>
                  </a:xfrm>
                  <a:prstGeom prst="line">
                    <a:avLst/>
                  </a:prstGeom>
                  <a:noFill/>
                  <a:ln w="28575" cap="flat" cmpd="sng" algn="ctr">
                    <a:solidFill>
                      <a:schemeClr val="bg1"/>
                    </a:solidFill>
                    <a:prstDash val="solid"/>
                    <a:round/>
                    <a:headEnd type="none" w="med" len="med"/>
                    <a:tailEnd type="none" w="med" len="med"/>
                  </a:ln>
                  <a:effectLst/>
                </p:spPr>
              </p:cxnSp>
              <p:cxnSp>
                <p:nvCxnSpPr>
                  <p:cNvPr id="1336" name="Straight Connector 1335">
                    <a:extLst>
                      <a:ext uri="{FF2B5EF4-FFF2-40B4-BE49-F238E27FC236}">
                        <a16:creationId xmlns:a16="http://schemas.microsoft.com/office/drawing/2014/main" id="{2CF35B7C-28F0-4886-BFFA-744E53CF8082}"/>
                      </a:ext>
                    </a:extLst>
                  </p:cNvPr>
                  <p:cNvCxnSpPr>
                    <a:cxnSpLocks/>
                  </p:cNvCxnSpPr>
                  <p:nvPr/>
                </p:nvCxnSpPr>
                <p:spPr bwMode="auto">
                  <a:xfrm rot="5400000" flipH="1">
                    <a:off x="2508221" y="5080003"/>
                    <a:ext cx="95748" cy="0"/>
                  </a:xfrm>
                  <a:prstGeom prst="line">
                    <a:avLst/>
                  </a:prstGeom>
                  <a:noFill/>
                  <a:ln w="28575" cap="flat" cmpd="sng" algn="ctr">
                    <a:solidFill>
                      <a:schemeClr val="bg1"/>
                    </a:solidFill>
                    <a:prstDash val="solid"/>
                    <a:round/>
                    <a:headEnd type="none" w="med" len="med"/>
                    <a:tailEnd type="none" w="med" len="med"/>
                  </a:ln>
                  <a:effectLst/>
                </p:spPr>
              </p:cxnSp>
              <p:cxnSp>
                <p:nvCxnSpPr>
                  <p:cNvPr id="1337" name="Straight Connector 1336">
                    <a:extLst>
                      <a:ext uri="{FF2B5EF4-FFF2-40B4-BE49-F238E27FC236}">
                        <a16:creationId xmlns:a16="http://schemas.microsoft.com/office/drawing/2014/main" id="{3C6A351D-FA6E-4D5E-AF93-434DDB0E8391}"/>
                      </a:ext>
                    </a:extLst>
                  </p:cNvPr>
                  <p:cNvCxnSpPr>
                    <a:cxnSpLocks/>
                  </p:cNvCxnSpPr>
                  <p:nvPr/>
                </p:nvCxnSpPr>
                <p:spPr bwMode="auto">
                  <a:xfrm rot="5400000" flipH="1">
                    <a:off x="2184328" y="5079967"/>
                    <a:ext cx="95750" cy="0"/>
                  </a:xfrm>
                  <a:prstGeom prst="line">
                    <a:avLst/>
                  </a:prstGeom>
                  <a:noFill/>
                  <a:ln w="28575" cap="flat" cmpd="sng" algn="ctr">
                    <a:solidFill>
                      <a:schemeClr val="bg1"/>
                    </a:solidFill>
                    <a:prstDash val="solid"/>
                    <a:round/>
                    <a:headEnd type="none" w="med" len="med"/>
                    <a:tailEnd type="none" w="med" len="med"/>
                  </a:ln>
                  <a:effectLst/>
                </p:spPr>
              </p:cxnSp>
              <p:cxnSp>
                <p:nvCxnSpPr>
                  <p:cNvPr id="1338" name="Straight Connector 1337">
                    <a:extLst>
                      <a:ext uri="{FF2B5EF4-FFF2-40B4-BE49-F238E27FC236}">
                        <a16:creationId xmlns:a16="http://schemas.microsoft.com/office/drawing/2014/main" id="{6FE1EB80-D760-449E-A14F-9F630C8F6530}"/>
                      </a:ext>
                    </a:extLst>
                  </p:cNvPr>
                  <p:cNvCxnSpPr>
                    <a:cxnSpLocks/>
                  </p:cNvCxnSpPr>
                  <p:nvPr/>
                </p:nvCxnSpPr>
                <p:spPr bwMode="auto">
                  <a:xfrm rot="5400000" flipH="1">
                    <a:off x="1860437" y="5079967"/>
                    <a:ext cx="95750" cy="0"/>
                  </a:xfrm>
                  <a:prstGeom prst="line">
                    <a:avLst/>
                  </a:prstGeom>
                  <a:noFill/>
                  <a:ln w="28575" cap="flat" cmpd="sng" algn="ctr">
                    <a:solidFill>
                      <a:schemeClr val="bg1"/>
                    </a:solidFill>
                    <a:prstDash val="solid"/>
                    <a:round/>
                    <a:headEnd type="none" w="med" len="med"/>
                    <a:tailEnd type="none" w="med" len="med"/>
                  </a:ln>
                  <a:effectLst/>
                </p:spPr>
              </p:cxnSp>
              <p:cxnSp>
                <p:nvCxnSpPr>
                  <p:cNvPr id="1339" name="Straight Connector 1338">
                    <a:extLst>
                      <a:ext uri="{FF2B5EF4-FFF2-40B4-BE49-F238E27FC236}">
                        <a16:creationId xmlns:a16="http://schemas.microsoft.com/office/drawing/2014/main" id="{F862FEC7-5E44-4364-AF81-5E9669549DD2}"/>
                      </a:ext>
                    </a:extLst>
                  </p:cNvPr>
                  <p:cNvCxnSpPr>
                    <a:cxnSpLocks/>
                  </p:cNvCxnSpPr>
                  <p:nvPr/>
                </p:nvCxnSpPr>
                <p:spPr bwMode="auto">
                  <a:xfrm rot="5400000" flipH="1">
                    <a:off x="5423239" y="5080062"/>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1340" name="Straight Connector 1339">
                    <a:extLst>
                      <a:ext uri="{FF2B5EF4-FFF2-40B4-BE49-F238E27FC236}">
                        <a16:creationId xmlns:a16="http://schemas.microsoft.com/office/drawing/2014/main" id="{84655710-5642-4F53-9650-327224F24B3B}"/>
                      </a:ext>
                    </a:extLst>
                  </p:cNvPr>
                  <p:cNvCxnSpPr>
                    <a:cxnSpLocks/>
                  </p:cNvCxnSpPr>
                  <p:nvPr/>
                </p:nvCxnSpPr>
                <p:spPr bwMode="auto">
                  <a:xfrm rot="5400000" flipH="1">
                    <a:off x="5099348" y="5080062"/>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1341" name="Straight Connector 1340">
                    <a:extLst>
                      <a:ext uri="{FF2B5EF4-FFF2-40B4-BE49-F238E27FC236}">
                        <a16:creationId xmlns:a16="http://schemas.microsoft.com/office/drawing/2014/main" id="{9AB07E01-A469-40C6-A3DF-68AAADF73582}"/>
                      </a:ext>
                    </a:extLst>
                  </p:cNvPr>
                  <p:cNvCxnSpPr>
                    <a:cxnSpLocks/>
                  </p:cNvCxnSpPr>
                  <p:nvPr/>
                </p:nvCxnSpPr>
                <p:spPr bwMode="auto">
                  <a:xfrm rot="5400000" flipH="1">
                    <a:off x="4775457" y="5080062"/>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1342" name="Straight Connector 1341">
                    <a:extLst>
                      <a:ext uri="{FF2B5EF4-FFF2-40B4-BE49-F238E27FC236}">
                        <a16:creationId xmlns:a16="http://schemas.microsoft.com/office/drawing/2014/main" id="{7C18B823-6A2C-43EA-9223-AAC6612A63A5}"/>
                      </a:ext>
                    </a:extLst>
                  </p:cNvPr>
                  <p:cNvCxnSpPr>
                    <a:cxnSpLocks/>
                  </p:cNvCxnSpPr>
                  <p:nvPr/>
                </p:nvCxnSpPr>
                <p:spPr bwMode="auto">
                  <a:xfrm rot="5400000" flipH="1">
                    <a:off x="4451566" y="5080062"/>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1343" name="Straight Connector 1342">
                    <a:extLst>
                      <a:ext uri="{FF2B5EF4-FFF2-40B4-BE49-F238E27FC236}">
                        <a16:creationId xmlns:a16="http://schemas.microsoft.com/office/drawing/2014/main" id="{509662F7-74AF-4DB4-BABE-CECE3B9C0B6F}"/>
                      </a:ext>
                    </a:extLst>
                  </p:cNvPr>
                  <p:cNvCxnSpPr>
                    <a:cxnSpLocks/>
                  </p:cNvCxnSpPr>
                  <p:nvPr/>
                </p:nvCxnSpPr>
                <p:spPr bwMode="auto">
                  <a:xfrm rot="5400000" flipH="1">
                    <a:off x="4127675" y="5080122"/>
                    <a:ext cx="95746" cy="0"/>
                  </a:xfrm>
                  <a:prstGeom prst="line">
                    <a:avLst/>
                  </a:prstGeom>
                  <a:noFill/>
                  <a:ln w="28575" cap="flat" cmpd="sng" algn="ctr">
                    <a:solidFill>
                      <a:schemeClr val="bg1"/>
                    </a:solidFill>
                    <a:prstDash val="solid"/>
                    <a:round/>
                    <a:headEnd type="none" w="med" len="med"/>
                    <a:tailEnd type="none" w="med" len="med"/>
                  </a:ln>
                  <a:effectLst/>
                </p:spPr>
              </p:cxnSp>
              <p:cxnSp>
                <p:nvCxnSpPr>
                  <p:cNvPr id="1344" name="Straight Connector 1343">
                    <a:extLst>
                      <a:ext uri="{FF2B5EF4-FFF2-40B4-BE49-F238E27FC236}">
                        <a16:creationId xmlns:a16="http://schemas.microsoft.com/office/drawing/2014/main" id="{651BAE6C-4EB3-40AE-AF23-A455A63B6A9F}"/>
                      </a:ext>
                    </a:extLst>
                  </p:cNvPr>
                  <p:cNvCxnSpPr>
                    <a:cxnSpLocks/>
                  </p:cNvCxnSpPr>
                  <p:nvPr/>
                </p:nvCxnSpPr>
                <p:spPr bwMode="auto">
                  <a:xfrm rot="5400000" flipH="1">
                    <a:off x="3803785" y="5079979"/>
                    <a:ext cx="95750" cy="0"/>
                  </a:xfrm>
                  <a:prstGeom prst="line">
                    <a:avLst/>
                  </a:prstGeom>
                  <a:noFill/>
                  <a:ln w="28575" cap="flat" cmpd="sng" algn="ctr">
                    <a:solidFill>
                      <a:schemeClr val="bg1"/>
                    </a:solidFill>
                    <a:prstDash val="solid"/>
                    <a:round/>
                    <a:headEnd type="none" w="med" len="med"/>
                    <a:tailEnd type="none" w="med" len="med"/>
                  </a:ln>
                  <a:effectLst/>
                </p:spPr>
              </p:cxnSp>
              <p:cxnSp>
                <p:nvCxnSpPr>
                  <p:cNvPr id="1345" name="Straight Connector 1344">
                    <a:extLst>
                      <a:ext uri="{FF2B5EF4-FFF2-40B4-BE49-F238E27FC236}">
                        <a16:creationId xmlns:a16="http://schemas.microsoft.com/office/drawing/2014/main" id="{B4E8F86B-A903-45D0-A101-D12F3F8D2503}"/>
                      </a:ext>
                    </a:extLst>
                  </p:cNvPr>
                  <p:cNvCxnSpPr>
                    <a:cxnSpLocks/>
                  </p:cNvCxnSpPr>
                  <p:nvPr/>
                </p:nvCxnSpPr>
                <p:spPr bwMode="auto">
                  <a:xfrm rot="5400000" flipH="1">
                    <a:off x="7366585" y="5080075"/>
                    <a:ext cx="95750" cy="0"/>
                  </a:xfrm>
                  <a:prstGeom prst="line">
                    <a:avLst/>
                  </a:prstGeom>
                  <a:noFill/>
                  <a:ln w="28575" cap="flat" cmpd="sng" algn="ctr">
                    <a:solidFill>
                      <a:schemeClr val="bg1"/>
                    </a:solidFill>
                    <a:prstDash val="solid"/>
                    <a:round/>
                    <a:headEnd type="none" w="med" len="med"/>
                    <a:tailEnd type="none" w="med" len="med"/>
                  </a:ln>
                  <a:effectLst/>
                </p:spPr>
              </p:cxnSp>
              <p:cxnSp>
                <p:nvCxnSpPr>
                  <p:cNvPr id="1346" name="Straight Connector 1345">
                    <a:extLst>
                      <a:ext uri="{FF2B5EF4-FFF2-40B4-BE49-F238E27FC236}">
                        <a16:creationId xmlns:a16="http://schemas.microsoft.com/office/drawing/2014/main" id="{2D0AE017-B407-45D3-AD54-60D2187FA2CC}"/>
                      </a:ext>
                    </a:extLst>
                  </p:cNvPr>
                  <p:cNvCxnSpPr>
                    <a:cxnSpLocks/>
                  </p:cNvCxnSpPr>
                  <p:nvPr/>
                </p:nvCxnSpPr>
                <p:spPr bwMode="auto">
                  <a:xfrm rot="5400000" flipH="1">
                    <a:off x="7042695" y="5080075"/>
                    <a:ext cx="95750" cy="0"/>
                  </a:xfrm>
                  <a:prstGeom prst="line">
                    <a:avLst/>
                  </a:prstGeom>
                  <a:noFill/>
                  <a:ln w="28575" cap="flat" cmpd="sng" algn="ctr">
                    <a:solidFill>
                      <a:schemeClr val="bg1"/>
                    </a:solidFill>
                    <a:prstDash val="solid"/>
                    <a:round/>
                    <a:headEnd type="none" w="med" len="med"/>
                    <a:tailEnd type="none" w="med" len="med"/>
                  </a:ln>
                  <a:effectLst/>
                </p:spPr>
              </p:cxnSp>
              <p:cxnSp>
                <p:nvCxnSpPr>
                  <p:cNvPr id="1347" name="Straight Connector 1346">
                    <a:extLst>
                      <a:ext uri="{FF2B5EF4-FFF2-40B4-BE49-F238E27FC236}">
                        <a16:creationId xmlns:a16="http://schemas.microsoft.com/office/drawing/2014/main" id="{767A3981-FCFE-44E3-9D9F-0188FFF1697F}"/>
                      </a:ext>
                    </a:extLst>
                  </p:cNvPr>
                  <p:cNvCxnSpPr>
                    <a:cxnSpLocks/>
                  </p:cNvCxnSpPr>
                  <p:nvPr/>
                </p:nvCxnSpPr>
                <p:spPr bwMode="auto">
                  <a:xfrm rot="5400000" flipH="1">
                    <a:off x="6718804" y="5080075"/>
                    <a:ext cx="95750" cy="0"/>
                  </a:xfrm>
                  <a:prstGeom prst="line">
                    <a:avLst/>
                  </a:prstGeom>
                  <a:noFill/>
                  <a:ln w="28575" cap="flat" cmpd="sng" algn="ctr">
                    <a:solidFill>
                      <a:schemeClr val="bg1"/>
                    </a:solidFill>
                    <a:prstDash val="solid"/>
                    <a:round/>
                    <a:headEnd type="none" w="med" len="med"/>
                    <a:tailEnd type="none" w="med" len="med"/>
                  </a:ln>
                  <a:effectLst/>
                </p:spPr>
              </p:cxnSp>
              <p:cxnSp>
                <p:nvCxnSpPr>
                  <p:cNvPr id="1348" name="Straight Connector 1347">
                    <a:extLst>
                      <a:ext uri="{FF2B5EF4-FFF2-40B4-BE49-F238E27FC236}">
                        <a16:creationId xmlns:a16="http://schemas.microsoft.com/office/drawing/2014/main" id="{25C97A4C-00B3-47D8-B5A7-CAFC42861218}"/>
                      </a:ext>
                    </a:extLst>
                  </p:cNvPr>
                  <p:cNvCxnSpPr>
                    <a:cxnSpLocks/>
                  </p:cNvCxnSpPr>
                  <p:nvPr/>
                </p:nvCxnSpPr>
                <p:spPr bwMode="auto">
                  <a:xfrm rot="5400000" flipH="1">
                    <a:off x="6394913" y="5080103"/>
                    <a:ext cx="95748" cy="0"/>
                  </a:xfrm>
                  <a:prstGeom prst="line">
                    <a:avLst/>
                  </a:prstGeom>
                  <a:noFill/>
                  <a:ln w="28575" cap="flat" cmpd="sng" algn="ctr">
                    <a:solidFill>
                      <a:schemeClr val="bg1"/>
                    </a:solidFill>
                    <a:prstDash val="solid"/>
                    <a:round/>
                    <a:headEnd type="none" w="med" len="med"/>
                    <a:tailEnd type="none" w="med" len="med"/>
                  </a:ln>
                  <a:effectLst/>
                </p:spPr>
              </p:cxnSp>
              <p:cxnSp>
                <p:nvCxnSpPr>
                  <p:cNvPr id="1349" name="Straight Connector 1348">
                    <a:extLst>
                      <a:ext uri="{FF2B5EF4-FFF2-40B4-BE49-F238E27FC236}">
                        <a16:creationId xmlns:a16="http://schemas.microsoft.com/office/drawing/2014/main" id="{3F1FBA1D-F2A4-44C1-8B1B-8A1B2C5B958D}"/>
                      </a:ext>
                    </a:extLst>
                  </p:cNvPr>
                  <p:cNvCxnSpPr>
                    <a:cxnSpLocks/>
                  </p:cNvCxnSpPr>
                  <p:nvPr/>
                </p:nvCxnSpPr>
                <p:spPr bwMode="auto">
                  <a:xfrm rot="5400000" flipH="1">
                    <a:off x="6071022" y="5080102"/>
                    <a:ext cx="95748" cy="0"/>
                  </a:xfrm>
                  <a:prstGeom prst="line">
                    <a:avLst/>
                  </a:prstGeom>
                  <a:noFill/>
                  <a:ln w="28575" cap="flat" cmpd="sng" algn="ctr">
                    <a:solidFill>
                      <a:schemeClr val="bg1"/>
                    </a:solidFill>
                    <a:prstDash val="solid"/>
                    <a:round/>
                    <a:headEnd type="none" w="med" len="med"/>
                    <a:tailEnd type="none" w="med" len="med"/>
                  </a:ln>
                  <a:effectLst/>
                </p:spPr>
              </p:cxnSp>
              <p:cxnSp>
                <p:nvCxnSpPr>
                  <p:cNvPr id="1350" name="Straight Connector 1349">
                    <a:extLst>
                      <a:ext uri="{FF2B5EF4-FFF2-40B4-BE49-F238E27FC236}">
                        <a16:creationId xmlns:a16="http://schemas.microsoft.com/office/drawing/2014/main" id="{7AB339C4-4937-4971-8582-33E06200FF56}"/>
                      </a:ext>
                    </a:extLst>
                  </p:cNvPr>
                  <p:cNvCxnSpPr>
                    <a:cxnSpLocks/>
                  </p:cNvCxnSpPr>
                  <p:nvPr/>
                </p:nvCxnSpPr>
                <p:spPr bwMode="auto">
                  <a:xfrm rot="5400000" flipH="1">
                    <a:off x="5747132" y="5080025"/>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1351" name="Straight Connector 1350">
                    <a:extLst>
                      <a:ext uri="{FF2B5EF4-FFF2-40B4-BE49-F238E27FC236}">
                        <a16:creationId xmlns:a16="http://schemas.microsoft.com/office/drawing/2014/main" id="{191957A9-E719-4487-BFAE-D18CE02CBAA0}"/>
                      </a:ext>
                    </a:extLst>
                  </p:cNvPr>
                  <p:cNvCxnSpPr>
                    <a:cxnSpLocks/>
                  </p:cNvCxnSpPr>
                  <p:nvPr/>
                </p:nvCxnSpPr>
                <p:spPr bwMode="auto">
                  <a:xfrm rot="5400000" flipH="1">
                    <a:off x="7690480" y="5080075"/>
                    <a:ext cx="95750" cy="0"/>
                  </a:xfrm>
                  <a:prstGeom prst="line">
                    <a:avLst/>
                  </a:prstGeom>
                  <a:noFill/>
                  <a:ln w="28575" cap="flat" cmpd="sng" algn="ctr">
                    <a:solidFill>
                      <a:schemeClr val="bg1"/>
                    </a:solidFill>
                    <a:prstDash val="solid"/>
                    <a:round/>
                    <a:headEnd type="none" w="med" len="med"/>
                    <a:tailEnd type="none" w="med" len="med"/>
                  </a:ln>
                  <a:effectLst/>
                </p:spPr>
              </p:cxnSp>
            </p:grpSp>
            <p:cxnSp>
              <p:nvCxnSpPr>
                <p:cNvPr id="1332" name="Straight Connector 1331">
                  <a:extLst>
                    <a:ext uri="{FF2B5EF4-FFF2-40B4-BE49-F238E27FC236}">
                      <a16:creationId xmlns:a16="http://schemas.microsoft.com/office/drawing/2014/main" id="{582F45DC-E3FF-4AE4-A7A7-99C9439F5C60}"/>
                    </a:ext>
                  </a:extLst>
                </p:cNvPr>
                <p:cNvCxnSpPr>
                  <a:cxnSpLocks/>
                </p:cNvCxnSpPr>
                <p:nvPr/>
              </p:nvCxnSpPr>
              <p:spPr bwMode="auto">
                <a:xfrm rot="5400000" flipH="1">
                  <a:off x="7890161" y="4133321"/>
                  <a:ext cx="54702" cy="0"/>
                </a:xfrm>
                <a:prstGeom prst="line">
                  <a:avLst/>
                </a:prstGeom>
                <a:noFill/>
                <a:ln w="28575" cap="flat" cmpd="sng" algn="ctr">
                  <a:solidFill>
                    <a:schemeClr val="bg1"/>
                  </a:solidFill>
                  <a:prstDash val="solid"/>
                  <a:round/>
                  <a:headEnd type="none" w="med" len="med"/>
                  <a:tailEnd type="none" w="med" len="med"/>
                </a:ln>
                <a:effectLst/>
              </p:spPr>
            </p:cxnSp>
          </p:grpSp>
        </p:grpSp>
      </p:grpSp>
      <p:grpSp>
        <p:nvGrpSpPr>
          <p:cNvPr id="1384" name="Group 1383">
            <a:extLst>
              <a:ext uri="{FF2B5EF4-FFF2-40B4-BE49-F238E27FC236}">
                <a16:creationId xmlns:a16="http://schemas.microsoft.com/office/drawing/2014/main" id="{37EC9637-FE29-4DD5-8223-209D1D744206}"/>
              </a:ext>
            </a:extLst>
          </p:cNvPr>
          <p:cNvGrpSpPr/>
          <p:nvPr/>
        </p:nvGrpSpPr>
        <p:grpSpPr>
          <a:xfrm>
            <a:off x="6897138" y="2429351"/>
            <a:ext cx="660887" cy="740864"/>
            <a:chOff x="7206320" y="2445994"/>
            <a:chExt cx="660887" cy="740864"/>
          </a:xfrm>
        </p:grpSpPr>
        <p:sp>
          <p:nvSpPr>
            <p:cNvPr id="1385" name="TextBox 1384">
              <a:extLst>
                <a:ext uri="{FF2B5EF4-FFF2-40B4-BE49-F238E27FC236}">
                  <a16:creationId xmlns:a16="http://schemas.microsoft.com/office/drawing/2014/main" id="{DF5C289D-16F0-4390-8E78-0528636D4F01}"/>
                </a:ext>
              </a:extLst>
            </p:cNvPr>
            <p:cNvSpPr txBox="1"/>
            <p:nvPr/>
          </p:nvSpPr>
          <p:spPr bwMode="auto">
            <a:xfrm>
              <a:off x="7206320" y="2848304"/>
              <a:ext cx="5068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600" b="1" dirty="0">
                  <a:solidFill>
                    <a:schemeClr val="accent3"/>
                  </a:solidFill>
                  <a:latin typeface="Calibri" panose="020F0502020204030204" pitchFamily="34" charset="0"/>
                </a:rPr>
                <a:t>BSC</a:t>
              </a:r>
            </a:p>
          </p:txBody>
        </p:sp>
        <p:sp>
          <p:nvSpPr>
            <p:cNvPr id="1386" name="TextBox 1385">
              <a:extLst>
                <a:ext uri="{FF2B5EF4-FFF2-40B4-BE49-F238E27FC236}">
                  <a16:creationId xmlns:a16="http://schemas.microsoft.com/office/drawing/2014/main" id="{13F301FB-C2AE-4300-AC42-5F7EB12808CF}"/>
                </a:ext>
              </a:extLst>
            </p:cNvPr>
            <p:cNvSpPr txBox="1"/>
            <p:nvPr/>
          </p:nvSpPr>
          <p:spPr bwMode="auto">
            <a:xfrm>
              <a:off x="7206320" y="2445994"/>
              <a:ext cx="660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ts val="0"/>
                </a:spcBef>
              </a:pPr>
              <a:r>
                <a:rPr lang="en-US" sz="1600" b="1" dirty="0">
                  <a:solidFill>
                    <a:schemeClr val="accent1"/>
                  </a:solidFill>
                  <a:latin typeface="Calibri" panose="020F0502020204030204" pitchFamily="34" charset="0"/>
                </a:rPr>
                <a:t>Atezo</a:t>
              </a:r>
            </a:p>
          </p:txBody>
        </p:sp>
      </p:grpSp>
      <p:sp>
        <p:nvSpPr>
          <p:cNvPr id="1387" name="TextBox 1386">
            <a:extLst>
              <a:ext uri="{FF2B5EF4-FFF2-40B4-BE49-F238E27FC236}">
                <a16:creationId xmlns:a16="http://schemas.microsoft.com/office/drawing/2014/main" id="{FF01EA49-94F8-4C0A-B141-4369FB3A2E4B}"/>
              </a:ext>
            </a:extLst>
          </p:cNvPr>
          <p:cNvSpPr txBox="1"/>
          <p:nvPr/>
        </p:nvSpPr>
        <p:spPr bwMode="auto">
          <a:xfrm>
            <a:off x="7831960" y="274698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grpSp>
        <p:nvGrpSpPr>
          <p:cNvPr id="1388" name="Group 1387">
            <a:extLst>
              <a:ext uri="{FF2B5EF4-FFF2-40B4-BE49-F238E27FC236}">
                <a16:creationId xmlns:a16="http://schemas.microsoft.com/office/drawing/2014/main" id="{C69EAA1F-8C91-4F71-BD7B-96F03E522F7A}"/>
              </a:ext>
            </a:extLst>
          </p:cNvPr>
          <p:cNvGrpSpPr/>
          <p:nvPr/>
        </p:nvGrpSpPr>
        <p:grpSpPr>
          <a:xfrm>
            <a:off x="4682336" y="2346490"/>
            <a:ext cx="3197955" cy="525658"/>
            <a:chOff x="4765149" y="2322674"/>
            <a:chExt cx="3197955" cy="525658"/>
          </a:xfrm>
        </p:grpSpPr>
        <p:sp>
          <p:nvSpPr>
            <p:cNvPr id="1389" name="Freeform: Shape 1388">
              <a:extLst>
                <a:ext uri="{FF2B5EF4-FFF2-40B4-BE49-F238E27FC236}">
                  <a16:creationId xmlns:a16="http://schemas.microsoft.com/office/drawing/2014/main" id="{ECFED945-83B4-4D21-915C-BC73F3632B20}"/>
                </a:ext>
              </a:extLst>
            </p:cNvPr>
            <p:cNvSpPr/>
            <p:nvPr/>
          </p:nvSpPr>
          <p:spPr bwMode="auto">
            <a:xfrm>
              <a:off x="4765149" y="2322674"/>
              <a:ext cx="3197955" cy="525658"/>
            </a:xfrm>
            <a:custGeom>
              <a:avLst/>
              <a:gdLst>
                <a:gd name="connsiteX0" fmla="*/ 3197955 w 3197955"/>
                <a:gd name="connsiteY0" fmla="*/ 525658 h 525658"/>
                <a:gd name="connsiteX1" fmla="*/ 2564721 w 3197955"/>
                <a:gd name="connsiteY1" fmla="*/ 525658 h 525658"/>
                <a:gd name="connsiteX2" fmla="*/ 2564721 w 3197955"/>
                <a:gd name="connsiteY2" fmla="*/ 457200 h 525658"/>
                <a:gd name="connsiteX3" fmla="*/ 2322673 w 3197955"/>
                <a:gd name="connsiteY3" fmla="*/ 457200 h 525658"/>
                <a:gd name="connsiteX4" fmla="*/ 2322673 w 3197955"/>
                <a:gd name="connsiteY4" fmla="*/ 427861 h 525658"/>
                <a:gd name="connsiteX5" fmla="*/ 2227322 w 3197955"/>
                <a:gd name="connsiteY5" fmla="*/ 427861 h 525658"/>
                <a:gd name="connsiteX6" fmla="*/ 2180868 w 3197955"/>
                <a:gd name="connsiteY6" fmla="*/ 427861 h 525658"/>
                <a:gd name="connsiteX7" fmla="*/ 2180868 w 3197955"/>
                <a:gd name="connsiteY7" fmla="*/ 391187 h 525658"/>
                <a:gd name="connsiteX8" fmla="*/ 2131970 w 3197955"/>
                <a:gd name="connsiteY8" fmla="*/ 391187 h 525658"/>
                <a:gd name="connsiteX9" fmla="*/ 2131970 w 3197955"/>
                <a:gd name="connsiteY9" fmla="*/ 383852 h 525658"/>
                <a:gd name="connsiteX10" fmla="*/ 2051287 w 3197955"/>
                <a:gd name="connsiteY10" fmla="*/ 383852 h 525658"/>
                <a:gd name="connsiteX11" fmla="*/ 2036618 w 3197955"/>
                <a:gd name="connsiteY11" fmla="*/ 369183 h 525658"/>
                <a:gd name="connsiteX12" fmla="*/ 1919262 w 3197955"/>
                <a:gd name="connsiteY12" fmla="*/ 369183 h 525658"/>
                <a:gd name="connsiteX13" fmla="*/ 1919262 w 3197955"/>
                <a:gd name="connsiteY13" fmla="*/ 330064 h 525658"/>
                <a:gd name="connsiteX14" fmla="*/ 1826355 w 3197955"/>
                <a:gd name="connsiteY14" fmla="*/ 330064 h 525658"/>
                <a:gd name="connsiteX15" fmla="*/ 1838579 w 3197955"/>
                <a:gd name="connsiteY15" fmla="*/ 317840 h 525658"/>
                <a:gd name="connsiteX16" fmla="*/ 1792126 w 3197955"/>
                <a:gd name="connsiteY16" fmla="*/ 317840 h 525658"/>
                <a:gd name="connsiteX17" fmla="*/ 1708999 w 3197955"/>
                <a:gd name="connsiteY17" fmla="*/ 317840 h 525658"/>
                <a:gd name="connsiteX18" fmla="*/ 1708999 w 3197955"/>
                <a:gd name="connsiteY18" fmla="*/ 283610 h 525658"/>
                <a:gd name="connsiteX19" fmla="*/ 1554969 w 3197955"/>
                <a:gd name="connsiteY19" fmla="*/ 283610 h 525658"/>
                <a:gd name="connsiteX20" fmla="*/ 1554969 w 3197955"/>
                <a:gd name="connsiteY20" fmla="*/ 251827 h 525658"/>
                <a:gd name="connsiteX21" fmla="*/ 1464507 w 3197955"/>
                <a:gd name="connsiteY21" fmla="*/ 251827 h 525658"/>
                <a:gd name="connsiteX22" fmla="*/ 1464507 w 3197955"/>
                <a:gd name="connsiteY22" fmla="*/ 229822 h 525658"/>
                <a:gd name="connsiteX23" fmla="*/ 1366710 w 3197955"/>
                <a:gd name="connsiteY23" fmla="*/ 229822 h 525658"/>
                <a:gd name="connsiteX24" fmla="*/ 1366710 w 3197955"/>
                <a:gd name="connsiteY24" fmla="*/ 198038 h 525658"/>
                <a:gd name="connsiteX25" fmla="*/ 1303142 w 3197955"/>
                <a:gd name="connsiteY25" fmla="*/ 198038 h 525658"/>
                <a:gd name="connsiteX26" fmla="*/ 1254244 w 3197955"/>
                <a:gd name="connsiteY26" fmla="*/ 198038 h 525658"/>
                <a:gd name="connsiteX27" fmla="*/ 1254244 w 3197955"/>
                <a:gd name="connsiteY27" fmla="*/ 176034 h 525658"/>
                <a:gd name="connsiteX28" fmla="*/ 1185786 w 3197955"/>
                <a:gd name="connsiteY28" fmla="*/ 176034 h 525658"/>
                <a:gd name="connsiteX29" fmla="*/ 1185786 w 3197955"/>
                <a:gd name="connsiteY29" fmla="*/ 161365 h 525658"/>
                <a:gd name="connsiteX30" fmla="*/ 1114883 w 3197955"/>
                <a:gd name="connsiteY30" fmla="*/ 168699 h 525658"/>
                <a:gd name="connsiteX31" fmla="*/ 1063540 w 3197955"/>
                <a:gd name="connsiteY31" fmla="*/ 168699 h 525658"/>
                <a:gd name="connsiteX32" fmla="*/ 1063540 w 3197955"/>
                <a:gd name="connsiteY32" fmla="*/ 132025 h 525658"/>
                <a:gd name="connsiteX33" fmla="*/ 992637 w 3197955"/>
                <a:gd name="connsiteY33" fmla="*/ 132025 h 525658"/>
                <a:gd name="connsiteX34" fmla="*/ 843497 w 3197955"/>
                <a:gd name="connsiteY34" fmla="*/ 132025 h 525658"/>
                <a:gd name="connsiteX35" fmla="*/ 843497 w 3197955"/>
                <a:gd name="connsiteY35" fmla="*/ 105131 h 525658"/>
                <a:gd name="connsiteX36" fmla="*/ 757925 w 3197955"/>
                <a:gd name="connsiteY36" fmla="*/ 105131 h 525658"/>
                <a:gd name="connsiteX37" fmla="*/ 757925 w 3197955"/>
                <a:gd name="connsiteY37" fmla="*/ 85572 h 525658"/>
                <a:gd name="connsiteX38" fmla="*/ 665018 w 3197955"/>
                <a:gd name="connsiteY38" fmla="*/ 85572 h 525658"/>
                <a:gd name="connsiteX39" fmla="*/ 581891 w 3197955"/>
                <a:gd name="connsiteY39" fmla="*/ 85572 h 525658"/>
                <a:gd name="connsiteX40" fmla="*/ 581891 w 3197955"/>
                <a:gd name="connsiteY40" fmla="*/ 61123 h 525658"/>
                <a:gd name="connsiteX41" fmla="*/ 464534 w 3197955"/>
                <a:gd name="connsiteY41" fmla="*/ 61123 h 525658"/>
                <a:gd name="connsiteX42" fmla="*/ 435195 w 3197955"/>
                <a:gd name="connsiteY42" fmla="*/ 61123 h 525658"/>
                <a:gd name="connsiteX43" fmla="*/ 413191 w 3197955"/>
                <a:gd name="connsiteY43" fmla="*/ 39119 h 525658"/>
                <a:gd name="connsiteX44" fmla="*/ 349623 w 3197955"/>
                <a:gd name="connsiteY44" fmla="*/ 39119 h 525658"/>
                <a:gd name="connsiteX45" fmla="*/ 332508 w 3197955"/>
                <a:gd name="connsiteY45" fmla="*/ 22004 h 525658"/>
                <a:gd name="connsiteX46" fmla="*/ 217598 w 3197955"/>
                <a:gd name="connsiteY46" fmla="*/ 22004 h 525658"/>
                <a:gd name="connsiteX47" fmla="*/ 217598 w 3197955"/>
                <a:gd name="connsiteY47" fmla="*/ 0 h 525658"/>
                <a:gd name="connsiteX48" fmla="*/ 61123 w 3197955"/>
                <a:gd name="connsiteY48" fmla="*/ 0 h 525658"/>
                <a:gd name="connsiteX49" fmla="*/ 0 w 3197955"/>
                <a:gd name="connsiteY49" fmla="*/ 0 h 52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197955" h="525658">
                  <a:moveTo>
                    <a:pt x="3197955" y="525658"/>
                  </a:moveTo>
                  <a:lnTo>
                    <a:pt x="2564721" y="525658"/>
                  </a:lnTo>
                  <a:lnTo>
                    <a:pt x="2564721" y="457200"/>
                  </a:lnTo>
                  <a:lnTo>
                    <a:pt x="2322673" y="457200"/>
                  </a:lnTo>
                  <a:lnTo>
                    <a:pt x="2322673" y="427861"/>
                  </a:lnTo>
                  <a:lnTo>
                    <a:pt x="2227322" y="427861"/>
                  </a:lnTo>
                  <a:lnTo>
                    <a:pt x="2180868" y="427861"/>
                  </a:lnTo>
                  <a:lnTo>
                    <a:pt x="2180868" y="391187"/>
                  </a:lnTo>
                  <a:lnTo>
                    <a:pt x="2131970" y="391187"/>
                  </a:lnTo>
                  <a:lnTo>
                    <a:pt x="2131970" y="383852"/>
                  </a:lnTo>
                  <a:lnTo>
                    <a:pt x="2051287" y="383852"/>
                  </a:lnTo>
                  <a:lnTo>
                    <a:pt x="2036618" y="369183"/>
                  </a:lnTo>
                  <a:lnTo>
                    <a:pt x="1919262" y="369183"/>
                  </a:lnTo>
                  <a:lnTo>
                    <a:pt x="1919262" y="330064"/>
                  </a:lnTo>
                  <a:lnTo>
                    <a:pt x="1826355" y="330064"/>
                  </a:lnTo>
                  <a:lnTo>
                    <a:pt x="1838579" y="317840"/>
                  </a:lnTo>
                  <a:lnTo>
                    <a:pt x="1792126" y="317840"/>
                  </a:lnTo>
                  <a:lnTo>
                    <a:pt x="1708999" y="317840"/>
                  </a:lnTo>
                  <a:lnTo>
                    <a:pt x="1708999" y="283610"/>
                  </a:lnTo>
                  <a:lnTo>
                    <a:pt x="1554969" y="283610"/>
                  </a:lnTo>
                  <a:lnTo>
                    <a:pt x="1554969" y="251827"/>
                  </a:lnTo>
                  <a:lnTo>
                    <a:pt x="1464507" y="251827"/>
                  </a:lnTo>
                  <a:lnTo>
                    <a:pt x="1464507" y="229822"/>
                  </a:lnTo>
                  <a:lnTo>
                    <a:pt x="1366710" y="229822"/>
                  </a:lnTo>
                  <a:lnTo>
                    <a:pt x="1366710" y="198038"/>
                  </a:lnTo>
                  <a:lnTo>
                    <a:pt x="1303142" y="198038"/>
                  </a:lnTo>
                  <a:lnTo>
                    <a:pt x="1254244" y="198038"/>
                  </a:lnTo>
                  <a:lnTo>
                    <a:pt x="1254244" y="176034"/>
                  </a:lnTo>
                  <a:lnTo>
                    <a:pt x="1185786" y="176034"/>
                  </a:lnTo>
                  <a:lnTo>
                    <a:pt x="1185786" y="161365"/>
                  </a:lnTo>
                  <a:lnTo>
                    <a:pt x="1114883" y="168699"/>
                  </a:lnTo>
                  <a:lnTo>
                    <a:pt x="1063540" y="168699"/>
                  </a:lnTo>
                  <a:lnTo>
                    <a:pt x="1063540" y="132025"/>
                  </a:lnTo>
                  <a:lnTo>
                    <a:pt x="992637" y="132025"/>
                  </a:lnTo>
                  <a:lnTo>
                    <a:pt x="843497" y="132025"/>
                  </a:lnTo>
                  <a:lnTo>
                    <a:pt x="843497" y="105131"/>
                  </a:lnTo>
                  <a:lnTo>
                    <a:pt x="757925" y="105131"/>
                  </a:lnTo>
                  <a:lnTo>
                    <a:pt x="757925" y="85572"/>
                  </a:lnTo>
                  <a:lnTo>
                    <a:pt x="665018" y="85572"/>
                  </a:lnTo>
                  <a:lnTo>
                    <a:pt x="581891" y="85572"/>
                  </a:lnTo>
                  <a:lnTo>
                    <a:pt x="581891" y="61123"/>
                  </a:lnTo>
                  <a:lnTo>
                    <a:pt x="464534" y="61123"/>
                  </a:lnTo>
                  <a:lnTo>
                    <a:pt x="435195" y="61123"/>
                  </a:lnTo>
                  <a:lnTo>
                    <a:pt x="413191" y="39119"/>
                  </a:lnTo>
                  <a:lnTo>
                    <a:pt x="349623" y="39119"/>
                  </a:lnTo>
                  <a:lnTo>
                    <a:pt x="332508" y="22004"/>
                  </a:lnTo>
                  <a:lnTo>
                    <a:pt x="217598" y="22004"/>
                  </a:lnTo>
                  <a:lnTo>
                    <a:pt x="217598" y="0"/>
                  </a:lnTo>
                  <a:lnTo>
                    <a:pt x="61123" y="0"/>
                  </a:lnTo>
                  <a:lnTo>
                    <a:pt x="0" y="0"/>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ctr"/>
              <a:endParaRPr lang="en-US" sz="1000" dirty="0"/>
            </a:p>
          </p:txBody>
        </p:sp>
        <p:sp>
          <p:nvSpPr>
            <p:cNvPr id="1390" name="Freeform: Shape 1389">
              <a:extLst>
                <a:ext uri="{FF2B5EF4-FFF2-40B4-BE49-F238E27FC236}">
                  <a16:creationId xmlns:a16="http://schemas.microsoft.com/office/drawing/2014/main" id="{28742AC7-0A34-4B67-9785-564F1F551E80}"/>
                </a:ext>
              </a:extLst>
            </p:cNvPr>
            <p:cNvSpPr/>
            <p:nvPr/>
          </p:nvSpPr>
          <p:spPr bwMode="auto">
            <a:xfrm>
              <a:off x="4767594" y="2325119"/>
              <a:ext cx="3144166" cy="420526"/>
            </a:xfrm>
            <a:custGeom>
              <a:avLst/>
              <a:gdLst>
                <a:gd name="connsiteX0" fmla="*/ 0 w 3144166"/>
                <a:gd name="connsiteY0" fmla="*/ 0 h 420526"/>
                <a:gd name="connsiteX1" fmla="*/ 85572 w 3144166"/>
                <a:gd name="connsiteY1" fmla="*/ 0 h 420526"/>
                <a:gd name="connsiteX2" fmla="*/ 85572 w 3144166"/>
                <a:gd name="connsiteY2" fmla="*/ 7334 h 420526"/>
                <a:gd name="connsiteX3" fmla="*/ 217597 w 3144166"/>
                <a:gd name="connsiteY3" fmla="*/ 7334 h 420526"/>
                <a:gd name="connsiteX4" fmla="*/ 217597 w 3144166"/>
                <a:gd name="connsiteY4" fmla="*/ 22004 h 420526"/>
                <a:gd name="connsiteX5" fmla="*/ 349623 w 3144166"/>
                <a:gd name="connsiteY5" fmla="*/ 22004 h 420526"/>
                <a:gd name="connsiteX6" fmla="*/ 349623 w 3144166"/>
                <a:gd name="connsiteY6" fmla="*/ 31784 h 420526"/>
                <a:gd name="connsiteX7" fmla="*/ 442530 w 3144166"/>
                <a:gd name="connsiteY7" fmla="*/ 31784 h 420526"/>
                <a:gd name="connsiteX8" fmla="*/ 442530 w 3144166"/>
                <a:gd name="connsiteY8" fmla="*/ 48898 h 420526"/>
                <a:gd name="connsiteX9" fmla="*/ 532992 w 3144166"/>
                <a:gd name="connsiteY9" fmla="*/ 48898 h 420526"/>
                <a:gd name="connsiteX10" fmla="*/ 535437 w 3144166"/>
                <a:gd name="connsiteY10" fmla="*/ 51343 h 420526"/>
                <a:gd name="connsiteX11" fmla="*/ 594115 w 3144166"/>
                <a:gd name="connsiteY11" fmla="*/ 51343 h 420526"/>
                <a:gd name="connsiteX12" fmla="*/ 633234 w 3144166"/>
                <a:gd name="connsiteY12" fmla="*/ 51343 h 420526"/>
                <a:gd name="connsiteX13" fmla="*/ 621009 w 3144166"/>
                <a:gd name="connsiteY13" fmla="*/ 63568 h 420526"/>
                <a:gd name="connsiteX14" fmla="*/ 721251 w 3144166"/>
                <a:gd name="connsiteY14" fmla="*/ 63568 h 420526"/>
                <a:gd name="connsiteX15" fmla="*/ 721251 w 3144166"/>
                <a:gd name="connsiteY15" fmla="*/ 75792 h 420526"/>
                <a:gd name="connsiteX16" fmla="*/ 794599 w 3144166"/>
                <a:gd name="connsiteY16" fmla="*/ 75792 h 420526"/>
                <a:gd name="connsiteX17" fmla="*/ 794599 w 3144166"/>
                <a:gd name="connsiteY17" fmla="*/ 75792 h 420526"/>
                <a:gd name="connsiteX18" fmla="*/ 850832 w 3144166"/>
                <a:gd name="connsiteY18" fmla="*/ 75792 h 420526"/>
                <a:gd name="connsiteX19" fmla="*/ 850832 w 3144166"/>
                <a:gd name="connsiteY19" fmla="*/ 100241 h 420526"/>
                <a:gd name="connsiteX20" fmla="*/ 924179 w 3144166"/>
                <a:gd name="connsiteY20" fmla="*/ 100241 h 420526"/>
                <a:gd name="connsiteX21" fmla="*/ 924179 w 3144166"/>
                <a:gd name="connsiteY21" fmla="*/ 117356 h 420526"/>
                <a:gd name="connsiteX22" fmla="*/ 968188 w 3144166"/>
                <a:gd name="connsiteY22" fmla="*/ 117356 h 420526"/>
                <a:gd name="connsiteX23" fmla="*/ 968188 w 3144166"/>
                <a:gd name="connsiteY23" fmla="*/ 136915 h 420526"/>
                <a:gd name="connsiteX24" fmla="*/ 1073319 w 3144166"/>
                <a:gd name="connsiteY24" fmla="*/ 136915 h 420526"/>
                <a:gd name="connsiteX25" fmla="*/ 1073319 w 3144166"/>
                <a:gd name="connsiteY25" fmla="*/ 146695 h 420526"/>
                <a:gd name="connsiteX26" fmla="*/ 1124663 w 3144166"/>
                <a:gd name="connsiteY26" fmla="*/ 146695 h 420526"/>
                <a:gd name="connsiteX27" fmla="*/ 1124663 w 3144166"/>
                <a:gd name="connsiteY27" fmla="*/ 166254 h 420526"/>
                <a:gd name="connsiteX28" fmla="*/ 1166226 w 3144166"/>
                <a:gd name="connsiteY28" fmla="*/ 166254 h 420526"/>
                <a:gd name="connsiteX29" fmla="*/ 1166226 w 3144166"/>
                <a:gd name="connsiteY29" fmla="*/ 183369 h 420526"/>
                <a:gd name="connsiteX30" fmla="*/ 1283582 w 3144166"/>
                <a:gd name="connsiteY30" fmla="*/ 183369 h 420526"/>
                <a:gd name="connsiteX31" fmla="*/ 1298251 w 3144166"/>
                <a:gd name="connsiteY31" fmla="*/ 198038 h 420526"/>
                <a:gd name="connsiteX32" fmla="*/ 1369155 w 3144166"/>
                <a:gd name="connsiteY32" fmla="*/ 198038 h 420526"/>
                <a:gd name="connsiteX33" fmla="*/ 1369155 w 3144166"/>
                <a:gd name="connsiteY33" fmla="*/ 217598 h 420526"/>
                <a:gd name="connsiteX34" fmla="*/ 1442502 w 3144166"/>
                <a:gd name="connsiteY34" fmla="*/ 217598 h 420526"/>
                <a:gd name="connsiteX35" fmla="*/ 1442502 w 3144166"/>
                <a:gd name="connsiteY35" fmla="*/ 244492 h 420526"/>
                <a:gd name="connsiteX36" fmla="*/ 1552524 w 3144166"/>
                <a:gd name="connsiteY36" fmla="*/ 244492 h 420526"/>
                <a:gd name="connsiteX37" fmla="*/ 1552524 w 3144166"/>
                <a:gd name="connsiteY37" fmla="*/ 266496 h 420526"/>
                <a:gd name="connsiteX38" fmla="*/ 1596532 w 3144166"/>
                <a:gd name="connsiteY38" fmla="*/ 266496 h 420526"/>
                <a:gd name="connsiteX39" fmla="*/ 1596532 w 3144166"/>
                <a:gd name="connsiteY39" fmla="*/ 276276 h 420526"/>
                <a:gd name="connsiteX40" fmla="*/ 1667435 w 3144166"/>
                <a:gd name="connsiteY40" fmla="*/ 276276 h 420526"/>
                <a:gd name="connsiteX41" fmla="*/ 1667435 w 3144166"/>
                <a:gd name="connsiteY41" fmla="*/ 298280 h 420526"/>
                <a:gd name="connsiteX42" fmla="*/ 1726113 w 3144166"/>
                <a:gd name="connsiteY42" fmla="*/ 298280 h 420526"/>
                <a:gd name="connsiteX43" fmla="*/ 1726113 w 3144166"/>
                <a:gd name="connsiteY43" fmla="*/ 310505 h 420526"/>
                <a:gd name="connsiteX44" fmla="*/ 1799461 w 3144166"/>
                <a:gd name="connsiteY44" fmla="*/ 310505 h 420526"/>
                <a:gd name="connsiteX45" fmla="*/ 1799461 w 3144166"/>
                <a:gd name="connsiteY45" fmla="*/ 334954 h 420526"/>
                <a:gd name="connsiteX46" fmla="*/ 1860584 w 3144166"/>
                <a:gd name="connsiteY46" fmla="*/ 334954 h 420526"/>
                <a:gd name="connsiteX47" fmla="*/ 1860584 w 3144166"/>
                <a:gd name="connsiteY47" fmla="*/ 361848 h 420526"/>
                <a:gd name="connsiteX48" fmla="*/ 1914372 w 3144166"/>
                <a:gd name="connsiteY48" fmla="*/ 361848 h 420526"/>
                <a:gd name="connsiteX49" fmla="*/ 1914372 w 3144166"/>
                <a:gd name="connsiteY49" fmla="*/ 388742 h 420526"/>
                <a:gd name="connsiteX50" fmla="*/ 2036618 w 3144166"/>
                <a:gd name="connsiteY50" fmla="*/ 388742 h 420526"/>
                <a:gd name="connsiteX51" fmla="*/ 2036618 w 3144166"/>
                <a:gd name="connsiteY51" fmla="*/ 418081 h 420526"/>
                <a:gd name="connsiteX52" fmla="*/ 3144166 w 3144166"/>
                <a:gd name="connsiteY52" fmla="*/ 418081 h 420526"/>
                <a:gd name="connsiteX53" fmla="*/ 3144166 w 3144166"/>
                <a:gd name="connsiteY53" fmla="*/ 420526 h 420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144166" h="420526">
                  <a:moveTo>
                    <a:pt x="0" y="0"/>
                  </a:moveTo>
                  <a:lnTo>
                    <a:pt x="85572" y="0"/>
                  </a:lnTo>
                  <a:lnTo>
                    <a:pt x="85572" y="7334"/>
                  </a:lnTo>
                  <a:lnTo>
                    <a:pt x="217597" y="7334"/>
                  </a:lnTo>
                  <a:lnTo>
                    <a:pt x="217597" y="22004"/>
                  </a:lnTo>
                  <a:lnTo>
                    <a:pt x="349623" y="22004"/>
                  </a:lnTo>
                  <a:lnTo>
                    <a:pt x="349623" y="31784"/>
                  </a:lnTo>
                  <a:lnTo>
                    <a:pt x="442530" y="31784"/>
                  </a:lnTo>
                  <a:lnTo>
                    <a:pt x="442530" y="48898"/>
                  </a:lnTo>
                  <a:lnTo>
                    <a:pt x="532992" y="48898"/>
                  </a:lnTo>
                  <a:lnTo>
                    <a:pt x="535437" y="51343"/>
                  </a:lnTo>
                  <a:lnTo>
                    <a:pt x="594115" y="51343"/>
                  </a:lnTo>
                  <a:lnTo>
                    <a:pt x="633234" y="51343"/>
                  </a:lnTo>
                  <a:lnTo>
                    <a:pt x="621009" y="63568"/>
                  </a:lnTo>
                  <a:lnTo>
                    <a:pt x="721251" y="63568"/>
                  </a:lnTo>
                  <a:lnTo>
                    <a:pt x="721251" y="75792"/>
                  </a:lnTo>
                  <a:lnTo>
                    <a:pt x="794599" y="75792"/>
                  </a:lnTo>
                  <a:lnTo>
                    <a:pt x="794599" y="75792"/>
                  </a:lnTo>
                  <a:lnTo>
                    <a:pt x="850832" y="75792"/>
                  </a:lnTo>
                  <a:lnTo>
                    <a:pt x="850832" y="100241"/>
                  </a:lnTo>
                  <a:lnTo>
                    <a:pt x="924179" y="100241"/>
                  </a:lnTo>
                  <a:lnTo>
                    <a:pt x="924179" y="117356"/>
                  </a:lnTo>
                  <a:lnTo>
                    <a:pt x="968188" y="117356"/>
                  </a:lnTo>
                  <a:lnTo>
                    <a:pt x="968188" y="136915"/>
                  </a:lnTo>
                  <a:lnTo>
                    <a:pt x="1073319" y="136915"/>
                  </a:lnTo>
                  <a:lnTo>
                    <a:pt x="1073319" y="146695"/>
                  </a:lnTo>
                  <a:lnTo>
                    <a:pt x="1124663" y="146695"/>
                  </a:lnTo>
                  <a:lnTo>
                    <a:pt x="1124663" y="166254"/>
                  </a:lnTo>
                  <a:lnTo>
                    <a:pt x="1166226" y="166254"/>
                  </a:lnTo>
                  <a:lnTo>
                    <a:pt x="1166226" y="183369"/>
                  </a:lnTo>
                  <a:lnTo>
                    <a:pt x="1283582" y="183369"/>
                  </a:lnTo>
                  <a:lnTo>
                    <a:pt x="1298251" y="198038"/>
                  </a:lnTo>
                  <a:lnTo>
                    <a:pt x="1369155" y="198038"/>
                  </a:lnTo>
                  <a:lnTo>
                    <a:pt x="1369155" y="217598"/>
                  </a:lnTo>
                  <a:lnTo>
                    <a:pt x="1442502" y="217598"/>
                  </a:lnTo>
                  <a:lnTo>
                    <a:pt x="1442502" y="244492"/>
                  </a:lnTo>
                  <a:lnTo>
                    <a:pt x="1552524" y="244492"/>
                  </a:lnTo>
                  <a:lnTo>
                    <a:pt x="1552524" y="266496"/>
                  </a:lnTo>
                  <a:lnTo>
                    <a:pt x="1596532" y="266496"/>
                  </a:lnTo>
                  <a:lnTo>
                    <a:pt x="1596532" y="276276"/>
                  </a:lnTo>
                  <a:lnTo>
                    <a:pt x="1667435" y="276276"/>
                  </a:lnTo>
                  <a:lnTo>
                    <a:pt x="1667435" y="298280"/>
                  </a:lnTo>
                  <a:lnTo>
                    <a:pt x="1726113" y="298280"/>
                  </a:lnTo>
                  <a:lnTo>
                    <a:pt x="1726113" y="310505"/>
                  </a:lnTo>
                  <a:lnTo>
                    <a:pt x="1799461" y="310505"/>
                  </a:lnTo>
                  <a:lnTo>
                    <a:pt x="1799461" y="334954"/>
                  </a:lnTo>
                  <a:lnTo>
                    <a:pt x="1860584" y="334954"/>
                  </a:lnTo>
                  <a:lnTo>
                    <a:pt x="1860584" y="361848"/>
                  </a:lnTo>
                  <a:lnTo>
                    <a:pt x="1914372" y="361848"/>
                  </a:lnTo>
                  <a:lnTo>
                    <a:pt x="1914372" y="388742"/>
                  </a:lnTo>
                  <a:lnTo>
                    <a:pt x="2036618" y="388742"/>
                  </a:lnTo>
                  <a:lnTo>
                    <a:pt x="2036618" y="418081"/>
                  </a:lnTo>
                  <a:lnTo>
                    <a:pt x="3144166" y="418081"/>
                  </a:lnTo>
                  <a:lnTo>
                    <a:pt x="3144166" y="420526"/>
                  </a:lnTo>
                </a:path>
              </a:pathLst>
            </a:custGeom>
            <a:noFill/>
            <a:ln w="28575">
              <a:solidFill>
                <a:schemeClr val="accent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sz="1000" dirty="0"/>
            </a:p>
          </p:txBody>
        </p:sp>
      </p:grpSp>
      <p:sp>
        <p:nvSpPr>
          <p:cNvPr id="1391" name="TextBox 1390">
            <a:extLst>
              <a:ext uri="{FF2B5EF4-FFF2-40B4-BE49-F238E27FC236}">
                <a16:creationId xmlns:a16="http://schemas.microsoft.com/office/drawing/2014/main" id="{DD8CF246-98A6-471B-9A92-292B6C436173}"/>
              </a:ext>
            </a:extLst>
          </p:cNvPr>
          <p:cNvSpPr txBox="1"/>
          <p:nvPr/>
        </p:nvSpPr>
        <p:spPr bwMode="auto">
          <a:xfrm>
            <a:off x="4672622" y="223939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392" name="TextBox 1391">
            <a:extLst>
              <a:ext uri="{FF2B5EF4-FFF2-40B4-BE49-F238E27FC236}">
                <a16:creationId xmlns:a16="http://schemas.microsoft.com/office/drawing/2014/main" id="{82BE406D-8C9B-4E2D-8929-5D0177129EEF}"/>
              </a:ext>
            </a:extLst>
          </p:cNvPr>
          <p:cNvSpPr txBox="1"/>
          <p:nvPr/>
        </p:nvSpPr>
        <p:spPr bwMode="auto">
          <a:xfrm>
            <a:off x="7224676" y="274515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393" name="TextBox 1392">
            <a:extLst>
              <a:ext uri="{FF2B5EF4-FFF2-40B4-BE49-F238E27FC236}">
                <a16:creationId xmlns:a16="http://schemas.microsoft.com/office/drawing/2014/main" id="{816DB283-5D89-4864-9F65-15976D09BB4B}"/>
              </a:ext>
            </a:extLst>
          </p:cNvPr>
          <p:cNvSpPr txBox="1"/>
          <p:nvPr/>
        </p:nvSpPr>
        <p:spPr bwMode="auto">
          <a:xfrm>
            <a:off x="7261692" y="274515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394" name="TextBox 1393">
            <a:extLst>
              <a:ext uri="{FF2B5EF4-FFF2-40B4-BE49-F238E27FC236}">
                <a16:creationId xmlns:a16="http://schemas.microsoft.com/office/drawing/2014/main" id="{D0E362DD-E3E3-47C7-AD86-DF9C745C7C5C}"/>
              </a:ext>
            </a:extLst>
          </p:cNvPr>
          <p:cNvSpPr txBox="1"/>
          <p:nvPr/>
        </p:nvSpPr>
        <p:spPr bwMode="auto">
          <a:xfrm>
            <a:off x="7299387" y="274698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395" name="TextBox 1394">
            <a:extLst>
              <a:ext uri="{FF2B5EF4-FFF2-40B4-BE49-F238E27FC236}">
                <a16:creationId xmlns:a16="http://schemas.microsoft.com/office/drawing/2014/main" id="{D2B501CA-28C2-4BD7-A49F-55B4CABCA5BA}"/>
              </a:ext>
            </a:extLst>
          </p:cNvPr>
          <p:cNvSpPr txBox="1"/>
          <p:nvPr/>
        </p:nvSpPr>
        <p:spPr bwMode="auto">
          <a:xfrm>
            <a:off x="7318377" y="274698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396" name="TextBox 1395">
            <a:extLst>
              <a:ext uri="{FF2B5EF4-FFF2-40B4-BE49-F238E27FC236}">
                <a16:creationId xmlns:a16="http://schemas.microsoft.com/office/drawing/2014/main" id="{E51C4C80-5465-46DD-8FF2-267E5816CE7E}"/>
              </a:ext>
            </a:extLst>
          </p:cNvPr>
          <p:cNvSpPr txBox="1"/>
          <p:nvPr/>
        </p:nvSpPr>
        <p:spPr bwMode="auto">
          <a:xfrm>
            <a:off x="7367890" y="274698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397" name="TextBox 1396">
            <a:extLst>
              <a:ext uri="{FF2B5EF4-FFF2-40B4-BE49-F238E27FC236}">
                <a16:creationId xmlns:a16="http://schemas.microsoft.com/office/drawing/2014/main" id="{6AFBBDD0-303F-46D2-84CB-AFBC3738895F}"/>
              </a:ext>
            </a:extLst>
          </p:cNvPr>
          <p:cNvSpPr txBox="1"/>
          <p:nvPr/>
        </p:nvSpPr>
        <p:spPr bwMode="auto">
          <a:xfrm>
            <a:off x="7404278" y="274698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398" name="TextBox 1397">
            <a:extLst>
              <a:ext uri="{FF2B5EF4-FFF2-40B4-BE49-F238E27FC236}">
                <a16:creationId xmlns:a16="http://schemas.microsoft.com/office/drawing/2014/main" id="{B4E88A73-D4F8-4C80-9321-4311FA295624}"/>
              </a:ext>
            </a:extLst>
          </p:cNvPr>
          <p:cNvSpPr txBox="1"/>
          <p:nvPr/>
        </p:nvSpPr>
        <p:spPr bwMode="auto">
          <a:xfrm>
            <a:off x="7453791" y="274698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399" name="TextBox 1398">
            <a:extLst>
              <a:ext uri="{FF2B5EF4-FFF2-40B4-BE49-F238E27FC236}">
                <a16:creationId xmlns:a16="http://schemas.microsoft.com/office/drawing/2014/main" id="{E91E24E5-ABEF-4C4D-A816-125958D918FA}"/>
              </a:ext>
            </a:extLst>
          </p:cNvPr>
          <p:cNvSpPr txBox="1"/>
          <p:nvPr/>
        </p:nvSpPr>
        <p:spPr bwMode="auto">
          <a:xfrm>
            <a:off x="7520730" y="274698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00" name="TextBox 1399">
            <a:extLst>
              <a:ext uri="{FF2B5EF4-FFF2-40B4-BE49-F238E27FC236}">
                <a16:creationId xmlns:a16="http://schemas.microsoft.com/office/drawing/2014/main" id="{822D924E-FA6C-4A09-A4A7-D5E779372D8B}"/>
              </a:ext>
            </a:extLst>
          </p:cNvPr>
          <p:cNvSpPr txBox="1"/>
          <p:nvPr/>
        </p:nvSpPr>
        <p:spPr bwMode="auto">
          <a:xfrm>
            <a:off x="7554913" y="274698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01" name="TextBox 1400">
            <a:extLst>
              <a:ext uri="{FF2B5EF4-FFF2-40B4-BE49-F238E27FC236}">
                <a16:creationId xmlns:a16="http://schemas.microsoft.com/office/drawing/2014/main" id="{74858C43-C431-4A31-A528-B3CBC0172AEC}"/>
              </a:ext>
            </a:extLst>
          </p:cNvPr>
          <p:cNvSpPr txBox="1"/>
          <p:nvPr/>
        </p:nvSpPr>
        <p:spPr bwMode="auto">
          <a:xfrm>
            <a:off x="7576938" y="274698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02" name="TextBox 1401">
            <a:extLst>
              <a:ext uri="{FF2B5EF4-FFF2-40B4-BE49-F238E27FC236}">
                <a16:creationId xmlns:a16="http://schemas.microsoft.com/office/drawing/2014/main" id="{6FC5E425-17CB-4122-A506-BC2495BA80FF}"/>
              </a:ext>
            </a:extLst>
          </p:cNvPr>
          <p:cNvSpPr txBox="1"/>
          <p:nvPr/>
        </p:nvSpPr>
        <p:spPr bwMode="auto">
          <a:xfrm>
            <a:off x="7589914" y="274698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03" name="TextBox 1402">
            <a:extLst>
              <a:ext uri="{FF2B5EF4-FFF2-40B4-BE49-F238E27FC236}">
                <a16:creationId xmlns:a16="http://schemas.microsoft.com/office/drawing/2014/main" id="{5B6EEAB3-8D93-43DE-A6D9-1592AF216027}"/>
              </a:ext>
            </a:extLst>
          </p:cNvPr>
          <p:cNvSpPr txBox="1"/>
          <p:nvPr/>
        </p:nvSpPr>
        <p:spPr bwMode="auto">
          <a:xfrm>
            <a:off x="7657832" y="274698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04" name="TextBox 1403">
            <a:extLst>
              <a:ext uri="{FF2B5EF4-FFF2-40B4-BE49-F238E27FC236}">
                <a16:creationId xmlns:a16="http://schemas.microsoft.com/office/drawing/2014/main" id="{FB3EC561-5B82-4567-AA8A-D1BEB1966375}"/>
              </a:ext>
            </a:extLst>
          </p:cNvPr>
          <p:cNvSpPr txBox="1"/>
          <p:nvPr/>
        </p:nvSpPr>
        <p:spPr bwMode="auto">
          <a:xfrm>
            <a:off x="7740931" y="274698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05" name="TextBox 1404">
            <a:extLst>
              <a:ext uri="{FF2B5EF4-FFF2-40B4-BE49-F238E27FC236}">
                <a16:creationId xmlns:a16="http://schemas.microsoft.com/office/drawing/2014/main" id="{D13114EF-B29E-4CDE-BF20-EBF4530A33BA}"/>
              </a:ext>
            </a:extLst>
          </p:cNvPr>
          <p:cNvSpPr txBox="1"/>
          <p:nvPr/>
        </p:nvSpPr>
        <p:spPr bwMode="auto">
          <a:xfrm>
            <a:off x="7782556" y="274698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06" name="TextBox 1405">
            <a:extLst>
              <a:ext uri="{FF2B5EF4-FFF2-40B4-BE49-F238E27FC236}">
                <a16:creationId xmlns:a16="http://schemas.microsoft.com/office/drawing/2014/main" id="{FC59D5E2-7D38-498C-B172-F05B6AB724E9}"/>
              </a:ext>
            </a:extLst>
          </p:cNvPr>
          <p:cNvSpPr txBox="1"/>
          <p:nvPr/>
        </p:nvSpPr>
        <p:spPr bwMode="auto">
          <a:xfrm>
            <a:off x="7811628" y="274698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07" name="TextBox 1406">
            <a:extLst>
              <a:ext uri="{FF2B5EF4-FFF2-40B4-BE49-F238E27FC236}">
                <a16:creationId xmlns:a16="http://schemas.microsoft.com/office/drawing/2014/main" id="{66E8570D-7A41-46B4-94E9-C1DF10AA5376}"/>
              </a:ext>
            </a:extLst>
          </p:cNvPr>
          <p:cNvSpPr txBox="1"/>
          <p:nvPr/>
        </p:nvSpPr>
        <p:spPr bwMode="auto">
          <a:xfrm>
            <a:off x="4723412" y="223976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08" name="TextBox 1407">
            <a:extLst>
              <a:ext uri="{FF2B5EF4-FFF2-40B4-BE49-F238E27FC236}">
                <a16:creationId xmlns:a16="http://schemas.microsoft.com/office/drawing/2014/main" id="{CD06638D-9114-45B9-B0E4-698D8FC84371}"/>
              </a:ext>
            </a:extLst>
          </p:cNvPr>
          <p:cNvSpPr txBox="1"/>
          <p:nvPr/>
        </p:nvSpPr>
        <p:spPr bwMode="auto">
          <a:xfrm>
            <a:off x="4740540" y="223976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09" name="TextBox 1408">
            <a:extLst>
              <a:ext uri="{FF2B5EF4-FFF2-40B4-BE49-F238E27FC236}">
                <a16:creationId xmlns:a16="http://schemas.microsoft.com/office/drawing/2014/main" id="{8B77B24D-CBC7-4FC6-984F-2329FC185912}"/>
              </a:ext>
            </a:extLst>
          </p:cNvPr>
          <p:cNvSpPr txBox="1"/>
          <p:nvPr/>
        </p:nvSpPr>
        <p:spPr bwMode="auto">
          <a:xfrm>
            <a:off x="4752338" y="223976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10" name="TextBox 1409">
            <a:extLst>
              <a:ext uri="{FF2B5EF4-FFF2-40B4-BE49-F238E27FC236}">
                <a16:creationId xmlns:a16="http://schemas.microsoft.com/office/drawing/2014/main" id="{31B5F2BF-B525-418C-BEE6-35AFF791DFB7}"/>
              </a:ext>
            </a:extLst>
          </p:cNvPr>
          <p:cNvSpPr txBox="1"/>
          <p:nvPr/>
        </p:nvSpPr>
        <p:spPr bwMode="auto">
          <a:xfrm>
            <a:off x="4766977" y="223976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11" name="TextBox 1410">
            <a:extLst>
              <a:ext uri="{FF2B5EF4-FFF2-40B4-BE49-F238E27FC236}">
                <a16:creationId xmlns:a16="http://schemas.microsoft.com/office/drawing/2014/main" id="{3C10FB25-6532-48F1-9CC2-0C64AB3EA552}"/>
              </a:ext>
            </a:extLst>
          </p:cNvPr>
          <p:cNvSpPr txBox="1"/>
          <p:nvPr/>
        </p:nvSpPr>
        <p:spPr bwMode="auto">
          <a:xfrm>
            <a:off x="4794879" y="2242078"/>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12" name="TextBox 1411">
            <a:extLst>
              <a:ext uri="{FF2B5EF4-FFF2-40B4-BE49-F238E27FC236}">
                <a16:creationId xmlns:a16="http://schemas.microsoft.com/office/drawing/2014/main" id="{5CD00220-2972-4AA2-BE70-80AF2C79CAF7}"/>
              </a:ext>
            </a:extLst>
          </p:cNvPr>
          <p:cNvSpPr txBox="1"/>
          <p:nvPr/>
        </p:nvSpPr>
        <p:spPr bwMode="auto">
          <a:xfrm>
            <a:off x="4809888" y="2242078"/>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13" name="TextBox 1412">
            <a:extLst>
              <a:ext uri="{FF2B5EF4-FFF2-40B4-BE49-F238E27FC236}">
                <a16:creationId xmlns:a16="http://schemas.microsoft.com/office/drawing/2014/main" id="{30703040-A72C-40FA-968A-5545C01EFF36}"/>
              </a:ext>
            </a:extLst>
          </p:cNvPr>
          <p:cNvSpPr txBox="1"/>
          <p:nvPr/>
        </p:nvSpPr>
        <p:spPr bwMode="auto">
          <a:xfrm>
            <a:off x="4880336" y="2252325"/>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14" name="TextBox 1413">
            <a:extLst>
              <a:ext uri="{FF2B5EF4-FFF2-40B4-BE49-F238E27FC236}">
                <a16:creationId xmlns:a16="http://schemas.microsoft.com/office/drawing/2014/main" id="{8AC99B3A-BC90-46A0-A5AC-158B7D2386FF}"/>
              </a:ext>
            </a:extLst>
          </p:cNvPr>
          <p:cNvSpPr txBox="1"/>
          <p:nvPr/>
        </p:nvSpPr>
        <p:spPr bwMode="auto">
          <a:xfrm>
            <a:off x="4891785" y="2252325"/>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15" name="TextBox 1414">
            <a:extLst>
              <a:ext uri="{FF2B5EF4-FFF2-40B4-BE49-F238E27FC236}">
                <a16:creationId xmlns:a16="http://schemas.microsoft.com/office/drawing/2014/main" id="{1E44A674-9E0B-4B0F-9198-CE066DF8916C}"/>
              </a:ext>
            </a:extLst>
          </p:cNvPr>
          <p:cNvSpPr txBox="1"/>
          <p:nvPr/>
        </p:nvSpPr>
        <p:spPr bwMode="auto">
          <a:xfrm>
            <a:off x="4909262" y="2252325"/>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16" name="TextBox 1415">
            <a:extLst>
              <a:ext uri="{FF2B5EF4-FFF2-40B4-BE49-F238E27FC236}">
                <a16:creationId xmlns:a16="http://schemas.microsoft.com/office/drawing/2014/main" id="{ADED9829-EEEF-485A-9683-0D669269A81B}"/>
              </a:ext>
            </a:extLst>
          </p:cNvPr>
          <p:cNvSpPr txBox="1"/>
          <p:nvPr/>
        </p:nvSpPr>
        <p:spPr bwMode="auto">
          <a:xfrm>
            <a:off x="5025991" y="2278205"/>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17" name="TextBox 1416">
            <a:extLst>
              <a:ext uri="{FF2B5EF4-FFF2-40B4-BE49-F238E27FC236}">
                <a16:creationId xmlns:a16="http://schemas.microsoft.com/office/drawing/2014/main" id="{0CAFF4FB-7706-4156-BFDB-6024874FEE78}"/>
              </a:ext>
            </a:extLst>
          </p:cNvPr>
          <p:cNvSpPr txBox="1"/>
          <p:nvPr/>
        </p:nvSpPr>
        <p:spPr bwMode="auto">
          <a:xfrm>
            <a:off x="5073169" y="2284878"/>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18" name="TextBox 1417">
            <a:extLst>
              <a:ext uri="{FF2B5EF4-FFF2-40B4-BE49-F238E27FC236}">
                <a16:creationId xmlns:a16="http://schemas.microsoft.com/office/drawing/2014/main" id="{CE8F8B77-7E91-4C20-9C33-DAFF29EED31D}"/>
              </a:ext>
            </a:extLst>
          </p:cNvPr>
          <p:cNvSpPr txBox="1"/>
          <p:nvPr/>
        </p:nvSpPr>
        <p:spPr bwMode="auto">
          <a:xfrm>
            <a:off x="5101804" y="2286325"/>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19" name="TextBox 1418">
            <a:extLst>
              <a:ext uri="{FF2B5EF4-FFF2-40B4-BE49-F238E27FC236}">
                <a16:creationId xmlns:a16="http://schemas.microsoft.com/office/drawing/2014/main" id="{69FF0599-261A-4E10-B6BF-FA5F8F292F8C}"/>
              </a:ext>
            </a:extLst>
          </p:cNvPr>
          <p:cNvSpPr txBox="1"/>
          <p:nvPr/>
        </p:nvSpPr>
        <p:spPr bwMode="auto">
          <a:xfrm>
            <a:off x="5119579" y="229752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20" name="TextBox 1419">
            <a:extLst>
              <a:ext uri="{FF2B5EF4-FFF2-40B4-BE49-F238E27FC236}">
                <a16:creationId xmlns:a16="http://schemas.microsoft.com/office/drawing/2014/main" id="{43C47F17-9B57-41AF-BA3B-A63AA9E9903A}"/>
              </a:ext>
            </a:extLst>
          </p:cNvPr>
          <p:cNvSpPr txBox="1"/>
          <p:nvPr/>
        </p:nvSpPr>
        <p:spPr bwMode="auto">
          <a:xfrm>
            <a:off x="5190366" y="2298538"/>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21" name="TextBox 1420">
            <a:extLst>
              <a:ext uri="{FF2B5EF4-FFF2-40B4-BE49-F238E27FC236}">
                <a16:creationId xmlns:a16="http://schemas.microsoft.com/office/drawing/2014/main" id="{9700F159-C75B-4D36-93B7-9F97E0A2A8AD}"/>
              </a:ext>
            </a:extLst>
          </p:cNvPr>
          <p:cNvSpPr txBox="1"/>
          <p:nvPr/>
        </p:nvSpPr>
        <p:spPr bwMode="auto">
          <a:xfrm>
            <a:off x="5315174" y="2321705"/>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22" name="TextBox 1421">
            <a:extLst>
              <a:ext uri="{FF2B5EF4-FFF2-40B4-BE49-F238E27FC236}">
                <a16:creationId xmlns:a16="http://schemas.microsoft.com/office/drawing/2014/main" id="{2EBB44F1-4C6A-42D7-A3A5-0D5B31813CEB}"/>
              </a:ext>
            </a:extLst>
          </p:cNvPr>
          <p:cNvSpPr txBox="1"/>
          <p:nvPr/>
        </p:nvSpPr>
        <p:spPr bwMode="auto">
          <a:xfrm>
            <a:off x="5454053" y="2336274"/>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23" name="TextBox 1422">
            <a:extLst>
              <a:ext uri="{FF2B5EF4-FFF2-40B4-BE49-F238E27FC236}">
                <a16:creationId xmlns:a16="http://schemas.microsoft.com/office/drawing/2014/main" id="{E2CDF124-215E-4D0B-AC2F-46F51F66B766}"/>
              </a:ext>
            </a:extLst>
          </p:cNvPr>
          <p:cNvSpPr txBox="1"/>
          <p:nvPr/>
        </p:nvSpPr>
        <p:spPr bwMode="auto">
          <a:xfrm>
            <a:off x="5484862" y="2343777"/>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24" name="TextBox 1423">
            <a:extLst>
              <a:ext uri="{FF2B5EF4-FFF2-40B4-BE49-F238E27FC236}">
                <a16:creationId xmlns:a16="http://schemas.microsoft.com/office/drawing/2014/main" id="{D864367F-F38F-49C4-A8E6-FB3A4FE6FEF0}"/>
              </a:ext>
            </a:extLst>
          </p:cNvPr>
          <p:cNvSpPr txBox="1"/>
          <p:nvPr/>
        </p:nvSpPr>
        <p:spPr bwMode="auto">
          <a:xfrm>
            <a:off x="5624656" y="236574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25" name="TextBox 1424">
            <a:extLst>
              <a:ext uri="{FF2B5EF4-FFF2-40B4-BE49-F238E27FC236}">
                <a16:creationId xmlns:a16="http://schemas.microsoft.com/office/drawing/2014/main" id="{609382F6-1C9A-4D5F-9276-414B6CD609B6}"/>
              </a:ext>
            </a:extLst>
          </p:cNvPr>
          <p:cNvSpPr txBox="1"/>
          <p:nvPr/>
        </p:nvSpPr>
        <p:spPr bwMode="auto">
          <a:xfrm>
            <a:off x="5733289" y="238506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26" name="TextBox 1425">
            <a:extLst>
              <a:ext uri="{FF2B5EF4-FFF2-40B4-BE49-F238E27FC236}">
                <a16:creationId xmlns:a16="http://schemas.microsoft.com/office/drawing/2014/main" id="{F531D89E-E73E-4013-A0B1-B153ACAF0DDF}"/>
              </a:ext>
            </a:extLst>
          </p:cNvPr>
          <p:cNvSpPr txBox="1"/>
          <p:nvPr/>
        </p:nvSpPr>
        <p:spPr bwMode="auto">
          <a:xfrm>
            <a:off x="5750417" y="2392015"/>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27" name="TextBox 1426">
            <a:extLst>
              <a:ext uri="{FF2B5EF4-FFF2-40B4-BE49-F238E27FC236}">
                <a16:creationId xmlns:a16="http://schemas.microsoft.com/office/drawing/2014/main" id="{36025016-C673-4A03-A3DF-C1AABFAEDE21}"/>
              </a:ext>
            </a:extLst>
          </p:cNvPr>
          <p:cNvSpPr txBox="1"/>
          <p:nvPr/>
        </p:nvSpPr>
        <p:spPr bwMode="auto">
          <a:xfrm>
            <a:off x="5943252" y="2422863"/>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28" name="TextBox 1427">
            <a:extLst>
              <a:ext uri="{FF2B5EF4-FFF2-40B4-BE49-F238E27FC236}">
                <a16:creationId xmlns:a16="http://schemas.microsoft.com/office/drawing/2014/main" id="{AC40B03B-22C3-450C-AD9D-9B3BFCA1BE91}"/>
              </a:ext>
            </a:extLst>
          </p:cNvPr>
          <p:cNvSpPr txBox="1"/>
          <p:nvPr/>
        </p:nvSpPr>
        <p:spPr bwMode="auto">
          <a:xfrm>
            <a:off x="5987333" y="2431804"/>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29" name="TextBox 1428">
            <a:extLst>
              <a:ext uri="{FF2B5EF4-FFF2-40B4-BE49-F238E27FC236}">
                <a16:creationId xmlns:a16="http://schemas.microsoft.com/office/drawing/2014/main" id="{17B7719D-3453-4188-818B-3391FD4E8B96}"/>
              </a:ext>
            </a:extLst>
          </p:cNvPr>
          <p:cNvSpPr txBox="1"/>
          <p:nvPr/>
        </p:nvSpPr>
        <p:spPr bwMode="auto">
          <a:xfrm>
            <a:off x="6001940" y="2431804"/>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30" name="TextBox 1429">
            <a:extLst>
              <a:ext uri="{FF2B5EF4-FFF2-40B4-BE49-F238E27FC236}">
                <a16:creationId xmlns:a16="http://schemas.microsoft.com/office/drawing/2014/main" id="{8AEFC00E-97EF-4945-ABFF-6526E6728C9B}"/>
              </a:ext>
            </a:extLst>
          </p:cNvPr>
          <p:cNvSpPr txBox="1"/>
          <p:nvPr/>
        </p:nvSpPr>
        <p:spPr bwMode="auto">
          <a:xfrm>
            <a:off x="6027676" y="2444204"/>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31" name="TextBox 1430">
            <a:extLst>
              <a:ext uri="{FF2B5EF4-FFF2-40B4-BE49-F238E27FC236}">
                <a16:creationId xmlns:a16="http://schemas.microsoft.com/office/drawing/2014/main" id="{E9088F16-7653-4643-814A-3EFD8CB81069}"/>
              </a:ext>
            </a:extLst>
          </p:cNvPr>
          <p:cNvSpPr txBox="1"/>
          <p:nvPr/>
        </p:nvSpPr>
        <p:spPr bwMode="auto">
          <a:xfrm>
            <a:off x="6053999" y="2444537"/>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32" name="TextBox 1431">
            <a:extLst>
              <a:ext uri="{FF2B5EF4-FFF2-40B4-BE49-F238E27FC236}">
                <a16:creationId xmlns:a16="http://schemas.microsoft.com/office/drawing/2014/main" id="{6983EEFA-CA5D-4B18-B385-8684DC4DFFA8}"/>
              </a:ext>
            </a:extLst>
          </p:cNvPr>
          <p:cNvSpPr txBox="1"/>
          <p:nvPr/>
        </p:nvSpPr>
        <p:spPr bwMode="auto">
          <a:xfrm>
            <a:off x="6102864" y="247408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33" name="TextBox 1432">
            <a:extLst>
              <a:ext uri="{FF2B5EF4-FFF2-40B4-BE49-F238E27FC236}">
                <a16:creationId xmlns:a16="http://schemas.microsoft.com/office/drawing/2014/main" id="{11E6D58F-B748-4645-AA5B-42E96010632D}"/>
              </a:ext>
            </a:extLst>
          </p:cNvPr>
          <p:cNvSpPr txBox="1"/>
          <p:nvPr/>
        </p:nvSpPr>
        <p:spPr bwMode="auto">
          <a:xfrm>
            <a:off x="6124943" y="247408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34" name="TextBox 1433">
            <a:extLst>
              <a:ext uri="{FF2B5EF4-FFF2-40B4-BE49-F238E27FC236}">
                <a16:creationId xmlns:a16="http://schemas.microsoft.com/office/drawing/2014/main" id="{236A24CC-C10C-420A-883C-B9A282B77EA5}"/>
              </a:ext>
            </a:extLst>
          </p:cNvPr>
          <p:cNvSpPr txBox="1"/>
          <p:nvPr/>
        </p:nvSpPr>
        <p:spPr bwMode="auto">
          <a:xfrm>
            <a:off x="6134689" y="247419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35" name="TextBox 1434">
            <a:extLst>
              <a:ext uri="{FF2B5EF4-FFF2-40B4-BE49-F238E27FC236}">
                <a16:creationId xmlns:a16="http://schemas.microsoft.com/office/drawing/2014/main" id="{42B3D099-1EE1-40F2-A29D-1ECD0BAD8EBC}"/>
              </a:ext>
            </a:extLst>
          </p:cNvPr>
          <p:cNvSpPr txBox="1"/>
          <p:nvPr/>
        </p:nvSpPr>
        <p:spPr bwMode="auto">
          <a:xfrm>
            <a:off x="6151584" y="2473464"/>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36" name="TextBox 1435">
            <a:extLst>
              <a:ext uri="{FF2B5EF4-FFF2-40B4-BE49-F238E27FC236}">
                <a16:creationId xmlns:a16="http://schemas.microsoft.com/office/drawing/2014/main" id="{6ED8D270-64A5-4283-9E86-F0B135E4777E}"/>
              </a:ext>
            </a:extLst>
          </p:cNvPr>
          <p:cNvSpPr txBox="1"/>
          <p:nvPr/>
        </p:nvSpPr>
        <p:spPr bwMode="auto">
          <a:xfrm>
            <a:off x="6178648" y="247408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37" name="TextBox 1436">
            <a:extLst>
              <a:ext uri="{FF2B5EF4-FFF2-40B4-BE49-F238E27FC236}">
                <a16:creationId xmlns:a16="http://schemas.microsoft.com/office/drawing/2014/main" id="{3CC1F690-B87D-490B-8214-25E7CEE47EC7}"/>
              </a:ext>
            </a:extLst>
          </p:cNvPr>
          <p:cNvSpPr txBox="1"/>
          <p:nvPr/>
        </p:nvSpPr>
        <p:spPr bwMode="auto">
          <a:xfrm>
            <a:off x="6190825" y="2484514"/>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38" name="TextBox 1437">
            <a:extLst>
              <a:ext uri="{FF2B5EF4-FFF2-40B4-BE49-F238E27FC236}">
                <a16:creationId xmlns:a16="http://schemas.microsoft.com/office/drawing/2014/main" id="{3A1FFD27-3F1C-4374-8567-755362240C3E}"/>
              </a:ext>
            </a:extLst>
          </p:cNvPr>
          <p:cNvSpPr txBox="1"/>
          <p:nvPr/>
        </p:nvSpPr>
        <p:spPr bwMode="auto">
          <a:xfrm>
            <a:off x="6203747" y="2484514"/>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39" name="TextBox 1438">
            <a:extLst>
              <a:ext uri="{FF2B5EF4-FFF2-40B4-BE49-F238E27FC236}">
                <a16:creationId xmlns:a16="http://schemas.microsoft.com/office/drawing/2014/main" id="{B771DFE6-4D71-44DA-92E1-3F094108A9F2}"/>
              </a:ext>
            </a:extLst>
          </p:cNvPr>
          <p:cNvSpPr txBox="1"/>
          <p:nvPr/>
        </p:nvSpPr>
        <p:spPr bwMode="auto">
          <a:xfrm>
            <a:off x="6216868" y="2484514"/>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40" name="TextBox 1439">
            <a:extLst>
              <a:ext uri="{FF2B5EF4-FFF2-40B4-BE49-F238E27FC236}">
                <a16:creationId xmlns:a16="http://schemas.microsoft.com/office/drawing/2014/main" id="{55BF4033-6628-4FB6-8E4F-B98155C78DA0}"/>
              </a:ext>
            </a:extLst>
          </p:cNvPr>
          <p:cNvSpPr txBox="1"/>
          <p:nvPr/>
        </p:nvSpPr>
        <p:spPr bwMode="auto">
          <a:xfrm>
            <a:off x="6226540" y="2484514"/>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41" name="TextBox 1440">
            <a:extLst>
              <a:ext uri="{FF2B5EF4-FFF2-40B4-BE49-F238E27FC236}">
                <a16:creationId xmlns:a16="http://schemas.microsoft.com/office/drawing/2014/main" id="{95364700-105F-4535-BFF5-8D5570537BC2}"/>
              </a:ext>
            </a:extLst>
          </p:cNvPr>
          <p:cNvSpPr txBox="1"/>
          <p:nvPr/>
        </p:nvSpPr>
        <p:spPr bwMode="auto">
          <a:xfrm>
            <a:off x="6228060" y="251736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42" name="TextBox 1441">
            <a:extLst>
              <a:ext uri="{FF2B5EF4-FFF2-40B4-BE49-F238E27FC236}">
                <a16:creationId xmlns:a16="http://schemas.microsoft.com/office/drawing/2014/main" id="{8E1506F3-F33C-423E-A87B-8CF7780D98C0}"/>
              </a:ext>
            </a:extLst>
          </p:cNvPr>
          <p:cNvSpPr txBox="1"/>
          <p:nvPr/>
        </p:nvSpPr>
        <p:spPr bwMode="auto">
          <a:xfrm>
            <a:off x="6234784" y="251736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43" name="TextBox 1442">
            <a:extLst>
              <a:ext uri="{FF2B5EF4-FFF2-40B4-BE49-F238E27FC236}">
                <a16:creationId xmlns:a16="http://schemas.microsoft.com/office/drawing/2014/main" id="{C8278CFD-803A-4337-8BDF-79326A2490D6}"/>
              </a:ext>
            </a:extLst>
          </p:cNvPr>
          <p:cNvSpPr txBox="1"/>
          <p:nvPr/>
        </p:nvSpPr>
        <p:spPr bwMode="auto">
          <a:xfrm>
            <a:off x="6251869" y="251736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44" name="TextBox 1443">
            <a:extLst>
              <a:ext uri="{FF2B5EF4-FFF2-40B4-BE49-F238E27FC236}">
                <a16:creationId xmlns:a16="http://schemas.microsoft.com/office/drawing/2014/main" id="{2F8896AF-3201-493F-B11D-C74DE725BDDF}"/>
              </a:ext>
            </a:extLst>
          </p:cNvPr>
          <p:cNvSpPr txBox="1"/>
          <p:nvPr/>
        </p:nvSpPr>
        <p:spPr bwMode="auto">
          <a:xfrm>
            <a:off x="6268403" y="251736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45" name="TextBox 1444">
            <a:extLst>
              <a:ext uri="{FF2B5EF4-FFF2-40B4-BE49-F238E27FC236}">
                <a16:creationId xmlns:a16="http://schemas.microsoft.com/office/drawing/2014/main" id="{2DBDFB1F-1BA3-4EC6-AC53-3B4BDB9D61F4}"/>
              </a:ext>
            </a:extLst>
          </p:cNvPr>
          <p:cNvSpPr txBox="1"/>
          <p:nvPr/>
        </p:nvSpPr>
        <p:spPr bwMode="auto">
          <a:xfrm>
            <a:off x="6291571" y="251736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46" name="TextBox 1445">
            <a:extLst>
              <a:ext uri="{FF2B5EF4-FFF2-40B4-BE49-F238E27FC236}">
                <a16:creationId xmlns:a16="http://schemas.microsoft.com/office/drawing/2014/main" id="{3B9FE292-19BD-49E6-9D47-E5DE970A1CE5}"/>
              </a:ext>
            </a:extLst>
          </p:cNvPr>
          <p:cNvSpPr txBox="1"/>
          <p:nvPr/>
        </p:nvSpPr>
        <p:spPr bwMode="auto">
          <a:xfrm>
            <a:off x="6316733" y="251736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47" name="TextBox 1446">
            <a:extLst>
              <a:ext uri="{FF2B5EF4-FFF2-40B4-BE49-F238E27FC236}">
                <a16:creationId xmlns:a16="http://schemas.microsoft.com/office/drawing/2014/main" id="{451AF789-6C13-47A9-8461-087B36CA972B}"/>
              </a:ext>
            </a:extLst>
          </p:cNvPr>
          <p:cNvSpPr txBox="1"/>
          <p:nvPr/>
        </p:nvSpPr>
        <p:spPr bwMode="auto">
          <a:xfrm>
            <a:off x="6336286" y="251736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48" name="TextBox 1447">
            <a:extLst>
              <a:ext uri="{FF2B5EF4-FFF2-40B4-BE49-F238E27FC236}">
                <a16:creationId xmlns:a16="http://schemas.microsoft.com/office/drawing/2014/main" id="{9782D6EF-B261-432C-A0E8-D3F328A60BB0}"/>
              </a:ext>
            </a:extLst>
          </p:cNvPr>
          <p:cNvSpPr txBox="1"/>
          <p:nvPr/>
        </p:nvSpPr>
        <p:spPr bwMode="auto">
          <a:xfrm>
            <a:off x="6355941" y="2537513"/>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49" name="TextBox 1448">
            <a:extLst>
              <a:ext uri="{FF2B5EF4-FFF2-40B4-BE49-F238E27FC236}">
                <a16:creationId xmlns:a16="http://schemas.microsoft.com/office/drawing/2014/main" id="{68FA17C9-57C4-445D-A85D-B58284D6E4A2}"/>
              </a:ext>
            </a:extLst>
          </p:cNvPr>
          <p:cNvSpPr txBox="1"/>
          <p:nvPr/>
        </p:nvSpPr>
        <p:spPr bwMode="auto">
          <a:xfrm>
            <a:off x="6464652" y="2559952"/>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50" name="TextBox 1449">
            <a:extLst>
              <a:ext uri="{FF2B5EF4-FFF2-40B4-BE49-F238E27FC236}">
                <a16:creationId xmlns:a16="http://schemas.microsoft.com/office/drawing/2014/main" id="{308A40F1-5C05-4491-BC87-F21931F28505}"/>
              </a:ext>
            </a:extLst>
          </p:cNvPr>
          <p:cNvSpPr txBox="1"/>
          <p:nvPr/>
        </p:nvSpPr>
        <p:spPr bwMode="auto">
          <a:xfrm>
            <a:off x="6473336" y="2559952"/>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51" name="TextBox 1450">
            <a:extLst>
              <a:ext uri="{FF2B5EF4-FFF2-40B4-BE49-F238E27FC236}">
                <a16:creationId xmlns:a16="http://schemas.microsoft.com/office/drawing/2014/main" id="{8847F6D3-F3AE-421D-BF8B-ABE997A3A744}"/>
              </a:ext>
            </a:extLst>
          </p:cNvPr>
          <p:cNvSpPr txBox="1"/>
          <p:nvPr/>
        </p:nvSpPr>
        <p:spPr bwMode="auto">
          <a:xfrm>
            <a:off x="6490313" y="256372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52" name="TextBox 1451">
            <a:extLst>
              <a:ext uri="{FF2B5EF4-FFF2-40B4-BE49-F238E27FC236}">
                <a16:creationId xmlns:a16="http://schemas.microsoft.com/office/drawing/2014/main" id="{BB3FE5C2-8E11-43F9-BF83-A4AD138CACA5}"/>
              </a:ext>
            </a:extLst>
          </p:cNvPr>
          <p:cNvSpPr txBox="1"/>
          <p:nvPr/>
        </p:nvSpPr>
        <p:spPr bwMode="auto">
          <a:xfrm>
            <a:off x="6507422" y="2562858"/>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53" name="TextBox 1452">
            <a:extLst>
              <a:ext uri="{FF2B5EF4-FFF2-40B4-BE49-F238E27FC236}">
                <a16:creationId xmlns:a16="http://schemas.microsoft.com/office/drawing/2014/main" id="{7CA165A2-CDD4-4BCA-BF2C-7F03BF611226}"/>
              </a:ext>
            </a:extLst>
          </p:cNvPr>
          <p:cNvSpPr txBox="1"/>
          <p:nvPr/>
        </p:nvSpPr>
        <p:spPr bwMode="auto">
          <a:xfrm>
            <a:off x="6516565" y="2562764"/>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54" name="TextBox 1453">
            <a:extLst>
              <a:ext uri="{FF2B5EF4-FFF2-40B4-BE49-F238E27FC236}">
                <a16:creationId xmlns:a16="http://schemas.microsoft.com/office/drawing/2014/main" id="{72419B39-5C18-41A9-B855-A6D166E60982}"/>
              </a:ext>
            </a:extLst>
          </p:cNvPr>
          <p:cNvSpPr txBox="1"/>
          <p:nvPr/>
        </p:nvSpPr>
        <p:spPr bwMode="auto">
          <a:xfrm>
            <a:off x="6538842" y="2580838"/>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55" name="TextBox 1454">
            <a:extLst>
              <a:ext uri="{FF2B5EF4-FFF2-40B4-BE49-F238E27FC236}">
                <a16:creationId xmlns:a16="http://schemas.microsoft.com/office/drawing/2014/main" id="{5BD19854-6E3A-48A4-9456-F129BA359D0B}"/>
              </a:ext>
            </a:extLst>
          </p:cNvPr>
          <p:cNvSpPr txBox="1"/>
          <p:nvPr/>
        </p:nvSpPr>
        <p:spPr bwMode="auto">
          <a:xfrm>
            <a:off x="6556033" y="2592272"/>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56" name="TextBox 1455">
            <a:extLst>
              <a:ext uri="{FF2B5EF4-FFF2-40B4-BE49-F238E27FC236}">
                <a16:creationId xmlns:a16="http://schemas.microsoft.com/office/drawing/2014/main" id="{5648351E-F2E2-4BF2-8A6B-ACD0665798BA}"/>
              </a:ext>
            </a:extLst>
          </p:cNvPr>
          <p:cNvSpPr txBox="1"/>
          <p:nvPr/>
        </p:nvSpPr>
        <p:spPr bwMode="auto">
          <a:xfrm>
            <a:off x="6569138" y="2592272"/>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57" name="TextBox 1456">
            <a:extLst>
              <a:ext uri="{FF2B5EF4-FFF2-40B4-BE49-F238E27FC236}">
                <a16:creationId xmlns:a16="http://schemas.microsoft.com/office/drawing/2014/main" id="{96E67409-99C9-4FBA-B5F8-DCE9F5D99079}"/>
              </a:ext>
            </a:extLst>
          </p:cNvPr>
          <p:cNvSpPr txBox="1"/>
          <p:nvPr/>
        </p:nvSpPr>
        <p:spPr bwMode="auto">
          <a:xfrm>
            <a:off x="6580991" y="260363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58" name="TextBox 1457">
            <a:extLst>
              <a:ext uri="{FF2B5EF4-FFF2-40B4-BE49-F238E27FC236}">
                <a16:creationId xmlns:a16="http://schemas.microsoft.com/office/drawing/2014/main" id="{A7D6C17D-6DA3-4D42-AFB1-0E6CD91C0B24}"/>
              </a:ext>
            </a:extLst>
          </p:cNvPr>
          <p:cNvSpPr txBox="1"/>
          <p:nvPr/>
        </p:nvSpPr>
        <p:spPr bwMode="auto">
          <a:xfrm>
            <a:off x="6599296" y="260382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59" name="TextBox 1458">
            <a:extLst>
              <a:ext uri="{FF2B5EF4-FFF2-40B4-BE49-F238E27FC236}">
                <a16:creationId xmlns:a16="http://schemas.microsoft.com/office/drawing/2014/main" id="{1BAC1B74-AB33-4CFB-9936-CD24AA364853}"/>
              </a:ext>
            </a:extLst>
          </p:cNvPr>
          <p:cNvSpPr txBox="1"/>
          <p:nvPr/>
        </p:nvSpPr>
        <p:spPr bwMode="auto">
          <a:xfrm>
            <a:off x="6626904" y="260839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60" name="TextBox 1459">
            <a:extLst>
              <a:ext uri="{FF2B5EF4-FFF2-40B4-BE49-F238E27FC236}">
                <a16:creationId xmlns:a16="http://schemas.microsoft.com/office/drawing/2014/main" id="{A44C306D-9CDA-4D2B-8CA8-6774673EEF23}"/>
              </a:ext>
            </a:extLst>
          </p:cNvPr>
          <p:cNvSpPr txBox="1"/>
          <p:nvPr/>
        </p:nvSpPr>
        <p:spPr bwMode="auto">
          <a:xfrm>
            <a:off x="6640637" y="260742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61" name="TextBox 1460">
            <a:extLst>
              <a:ext uri="{FF2B5EF4-FFF2-40B4-BE49-F238E27FC236}">
                <a16:creationId xmlns:a16="http://schemas.microsoft.com/office/drawing/2014/main" id="{9277E6E4-A76F-4C05-9724-6CE207F787B7}"/>
              </a:ext>
            </a:extLst>
          </p:cNvPr>
          <p:cNvSpPr txBox="1"/>
          <p:nvPr/>
        </p:nvSpPr>
        <p:spPr bwMode="auto">
          <a:xfrm>
            <a:off x="6660111" y="2607614"/>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62" name="TextBox 1461">
            <a:extLst>
              <a:ext uri="{FF2B5EF4-FFF2-40B4-BE49-F238E27FC236}">
                <a16:creationId xmlns:a16="http://schemas.microsoft.com/office/drawing/2014/main" id="{95802FBA-F01F-412D-B2A6-0A05304CEC83}"/>
              </a:ext>
            </a:extLst>
          </p:cNvPr>
          <p:cNvSpPr txBox="1"/>
          <p:nvPr/>
        </p:nvSpPr>
        <p:spPr bwMode="auto">
          <a:xfrm>
            <a:off x="6694100" y="2607798"/>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63" name="TextBox 1462">
            <a:extLst>
              <a:ext uri="{FF2B5EF4-FFF2-40B4-BE49-F238E27FC236}">
                <a16:creationId xmlns:a16="http://schemas.microsoft.com/office/drawing/2014/main" id="{EC9B3F0E-5DD5-4B69-BB0A-D5B2904AE388}"/>
              </a:ext>
            </a:extLst>
          </p:cNvPr>
          <p:cNvSpPr txBox="1"/>
          <p:nvPr/>
        </p:nvSpPr>
        <p:spPr bwMode="auto">
          <a:xfrm>
            <a:off x="6706078" y="2626842"/>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64" name="TextBox 1463">
            <a:extLst>
              <a:ext uri="{FF2B5EF4-FFF2-40B4-BE49-F238E27FC236}">
                <a16:creationId xmlns:a16="http://schemas.microsoft.com/office/drawing/2014/main" id="{AE752C48-4FDD-4B2F-8CE4-0C927D5E36A9}"/>
              </a:ext>
            </a:extLst>
          </p:cNvPr>
          <p:cNvSpPr txBox="1"/>
          <p:nvPr/>
        </p:nvSpPr>
        <p:spPr bwMode="auto">
          <a:xfrm>
            <a:off x="6715211" y="2627804"/>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65" name="TextBox 1464">
            <a:extLst>
              <a:ext uri="{FF2B5EF4-FFF2-40B4-BE49-F238E27FC236}">
                <a16:creationId xmlns:a16="http://schemas.microsoft.com/office/drawing/2014/main" id="{6E7B9677-89FA-47AD-BA70-3097DB97FE65}"/>
              </a:ext>
            </a:extLst>
          </p:cNvPr>
          <p:cNvSpPr txBox="1"/>
          <p:nvPr/>
        </p:nvSpPr>
        <p:spPr bwMode="auto">
          <a:xfrm>
            <a:off x="6732319" y="2628767"/>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66" name="TextBox 1465">
            <a:extLst>
              <a:ext uri="{FF2B5EF4-FFF2-40B4-BE49-F238E27FC236}">
                <a16:creationId xmlns:a16="http://schemas.microsoft.com/office/drawing/2014/main" id="{FEF61B96-3A0D-4E9C-B7FB-FC51D5135AA3}"/>
              </a:ext>
            </a:extLst>
          </p:cNvPr>
          <p:cNvSpPr txBox="1"/>
          <p:nvPr/>
        </p:nvSpPr>
        <p:spPr bwMode="auto">
          <a:xfrm>
            <a:off x="6740113" y="2627804"/>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67" name="TextBox 1466">
            <a:extLst>
              <a:ext uri="{FF2B5EF4-FFF2-40B4-BE49-F238E27FC236}">
                <a16:creationId xmlns:a16="http://schemas.microsoft.com/office/drawing/2014/main" id="{8AFF3E9E-C0B6-49F0-87C3-96A8B7A7A51B}"/>
              </a:ext>
            </a:extLst>
          </p:cNvPr>
          <p:cNvSpPr txBox="1"/>
          <p:nvPr/>
        </p:nvSpPr>
        <p:spPr bwMode="auto">
          <a:xfrm>
            <a:off x="6747556" y="2627804"/>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68" name="TextBox 1467">
            <a:extLst>
              <a:ext uri="{FF2B5EF4-FFF2-40B4-BE49-F238E27FC236}">
                <a16:creationId xmlns:a16="http://schemas.microsoft.com/office/drawing/2014/main" id="{B2D3ED5D-0B44-43E9-9CDB-7BFF7E4A3DB3}"/>
              </a:ext>
            </a:extLst>
          </p:cNvPr>
          <p:cNvSpPr txBox="1"/>
          <p:nvPr/>
        </p:nvSpPr>
        <p:spPr bwMode="auto">
          <a:xfrm>
            <a:off x="6764916" y="2627804"/>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69" name="TextBox 1468">
            <a:extLst>
              <a:ext uri="{FF2B5EF4-FFF2-40B4-BE49-F238E27FC236}">
                <a16:creationId xmlns:a16="http://schemas.microsoft.com/office/drawing/2014/main" id="{3D792C1B-07C6-48A9-8C6B-19FDCA042C5D}"/>
              </a:ext>
            </a:extLst>
          </p:cNvPr>
          <p:cNvSpPr txBox="1"/>
          <p:nvPr/>
        </p:nvSpPr>
        <p:spPr bwMode="auto">
          <a:xfrm>
            <a:off x="6784680" y="263198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70" name="TextBox 1469">
            <a:extLst>
              <a:ext uri="{FF2B5EF4-FFF2-40B4-BE49-F238E27FC236}">
                <a16:creationId xmlns:a16="http://schemas.microsoft.com/office/drawing/2014/main" id="{A51D3A96-B1BC-4B5C-ACAC-29B3515A2381}"/>
              </a:ext>
            </a:extLst>
          </p:cNvPr>
          <p:cNvSpPr txBox="1"/>
          <p:nvPr/>
        </p:nvSpPr>
        <p:spPr bwMode="auto">
          <a:xfrm>
            <a:off x="6804375" y="2631018"/>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71" name="TextBox 1470">
            <a:extLst>
              <a:ext uri="{FF2B5EF4-FFF2-40B4-BE49-F238E27FC236}">
                <a16:creationId xmlns:a16="http://schemas.microsoft.com/office/drawing/2014/main" id="{63407576-E54D-4D0E-8FBB-D0A5AE99DF32}"/>
              </a:ext>
            </a:extLst>
          </p:cNvPr>
          <p:cNvSpPr txBox="1"/>
          <p:nvPr/>
        </p:nvSpPr>
        <p:spPr bwMode="auto">
          <a:xfrm>
            <a:off x="6854639" y="266691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72" name="TextBox 1471">
            <a:extLst>
              <a:ext uri="{FF2B5EF4-FFF2-40B4-BE49-F238E27FC236}">
                <a16:creationId xmlns:a16="http://schemas.microsoft.com/office/drawing/2014/main" id="{8AB2A54D-C199-4673-8F1B-C40FE9C708D2}"/>
              </a:ext>
            </a:extLst>
          </p:cNvPr>
          <p:cNvSpPr txBox="1"/>
          <p:nvPr/>
        </p:nvSpPr>
        <p:spPr bwMode="auto">
          <a:xfrm>
            <a:off x="6869196" y="2672407"/>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73" name="TextBox 1472">
            <a:extLst>
              <a:ext uri="{FF2B5EF4-FFF2-40B4-BE49-F238E27FC236}">
                <a16:creationId xmlns:a16="http://schemas.microsoft.com/office/drawing/2014/main" id="{129F023A-DF6D-4CBF-BE57-EFDAD1CA1DB1}"/>
              </a:ext>
            </a:extLst>
          </p:cNvPr>
          <p:cNvSpPr txBox="1"/>
          <p:nvPr/>
        </p:nvSpPr>
        <p:spPr bwMode="auto">
          <a:xfrm>
            <a:off x="6876457" y="2672835"/>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74" name="TextBox 1473">
            <a:extLst>
              <a:ext uri="{FF2B5EF4-FFF2-40B4-BE49-F238E27FC236}">
                <a16:creationId xmlns:a16="http://schemas.microsoft.com/office/drawing/2014/main" id="{6123056D-92A9-42EF-B508-B7F35C8425B0}"/>
              </a:ext>
            </a:extLst>
          </p:cNvPr>
          <p:cNvSpPr txBox="1"/>
          <p:nvPr/>
        </p:nvSpPr>
        <p:spPr bwMode="auto">
          <a:xfrm>
            <a:off x="6905368" y="267875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75" name="TextBox 1474">
            <a:extLst>
              <a:ext uri="{FF2B5EF4-FFF2-40B4-BE49-F238E27FC236}">
                <a16:creationId xmlns:a16="http://schemas.microsoft.com/office/drawing/2014/main" id="{9DA585EC-48A0-4BCE-A828-CC60BBC2950C}"/>
              </a:ext>
            </a:extLst>
          </p:cNvPr>
          <p:cNvSpPr txBox="1"/>
          <p:nvPr/>
        </p:nvSpPr>
        <p:spPr bwMode="auto">
          <a:xfrm>
            <a:off x="6919818" y="2682073"/>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76" name="TextBox 1475">
            <a:extLst>
              <a:ext uri="{FF2B5EF4-FFF2-40B4-BE49-F238E27FC236}">
                <a16:creationId xmlns:a16="http://schemas.microsoft.com/office/drawing/2014/main" id="{B6294E89-0815-4411-8A90-B5720441AFF8}"/>
              </a:ext>
            </a:extLst>
          </p:cNvPr>
          <p:cNvSpPr txBox="1"/>
          <p:nvPr/>
        </p:nvSpPr>
        <p:spPr bwMode="auto">
          <a:xfrm>
            <a:off x="6936490" y="2682073"/>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77" name="TextBox 1476">
            <a:extLst>
              <a:ext uri="{FF2B5EF4-FFF2-40B4-BE49-F238E27FC236}">
                <a16:creationId xmlns:a16="http://schemas.microsoft.com/office/drawing/2014/main" id="{FCC95D02-010C-4ACE-9B8F-EF4F347EAEC4}"/>
              </a:ext>
            </a:extLst>
          </p:cNvPr>
          <p:cNvSpPr txBox="1"/>
          <p:nvPr/>
        </p:nvSpPr>
        <p:spPr bwMode="auto">
          <a:xfrm>
            <a:off x="6953580" y="2682073"/>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78" name="TextBox 1477">
            <a:extLst>
              <a:ext uri="{FF2B5EF4-FFF2-40B4-BE49-F238E27FC236}">
                <a16:creationId xmlns:a16="http://schemas.microsoft.com/office/drawing/2014/main" id="{CAF84FF1-D8DD-4DF4-8E7D-11E5A493E899}"/>
              </a:ext>
            </a:extLst>
          </p:cNvPr>
          <p:cNvSpPr txBox="1"/>
          <p:nvPr/>
        </p:nvSpPr>
        <p:spPr bwMode="auto">
          <a:xfrm>
            <a:off x="6966668" y="269307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79" name="TextBox 1478">
            <a:extLst>
              <a:ext uri="{FF2B5EF4-FFF2-40B4-BE49-F238E27FC236}">
                <a16:creationId xmlns:a16="http://schemas.microsoft.com/office/drawing/2014/main" id="{C788B566-03C4-498B-B615-92C57C33BA73}"/>
              </a:ext>
            </a:extLst>
          </p:cNvPr>
          <p:cNvSpPr txBox="1"/>
          <p:nvPr/>
        </p:nvSpPr>
        <p:spPr bwMode="auto">
          <a:xfrm>
            <a:off x="6982634" y="268482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80" name="TextBox 1479">
            <a:extLst>
              <a:ext uri="{FF2B5EF4-FFF2-40B4-BE49-F238E27FC236}">
                <a16:creationId xmlns:a16="http://schemas.microsoft.com/office/drawing/2014/main" id="{3D114172-B31A-4468-8345-C68AB709B57F}"/>
              </a:ext>
            </a:extLst>
          </p:cNvPr>
          <p:cNvSpPr txBox="1"/>
          <p:nvPr/>
        </p:nvSpPr>
        <p:spPr bwMode="auto">
          <a:xfrm>
            <a:off x="7001593" y="269135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81" name="TextBox 1480">
            <a:extLst>
              <a:ext uri="{FF2B5EF4-FFF2-40B4-BE49-F238E27FC236}">
                <a16:creationId xmlns:a16="http://schemas.microsoft.com/office/drawing/2014/main" id="{DBF44B3C-0B72-412C-8117-BA0B4CDF2666}"/>
              </a:ext>
            </a:extLst>
          </p:cNvPr>
          <p:cNvSpPr txBox="1"/>
          <p:nvPr/>
        </p:nvSpPr>
        <p:spPr bwMode="auto">
          <a:xfrm>
            <a:off x="7017216" y="269724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82" name="TextBox 1481">
            <a:extLst>
              <a:ext uri="{FF2B5EF4-FFF2-40B4-BE49-F238E27FC236}">
                <a16:creationId xmlns:a16="http://schemas.microsoft.com/office/drawing/2014/main" id="{B1572540-B7AD-4C9D-9860-A15083F99A03}"/>
              </a:ext>
            </a:extLst>
          </p:cNvPr>
          <p:cNvSpPr txBox="1"/>
          <p:nvPr/>
        </p:nvSpPr>
        <p:spPr bwMode="auto">
          <a:xfrm>
            <a:off x="7032839" y="2703695"/>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83" name="TextBox 1482">
            <a:extLst>
              <a:ext uri="{FF2B5EF4-FFF2-40B4-BE49-F238E27FC236}">
                <a16:creationId xmlns:a16="http://schemas.microsoft.com/office/drawing/2014/main" id="{37E2A75E-3D2E-41FB-9DB4-62459EA35B1D}"/>
              </a:ext>
            </a:extLst>
          </p:cNvPr>
          <p:cNvSpPr txBox="1"/>
          <p:nvPr/>
        </p:nvSpPr>
        <p:spPr bwMode="auto">
          <a:xfrm>
            <a:off x="7048671" y="270158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84" name="TextBox 1483">
            <a:extLst>
              <a:ext uri="{FF2B5EF4-FFF2-40B4-BE49-F238E27FC236}">
                <a16:creationId xmlns:a16="http://schemas.microsoft.com/office/drawing/2014/main" id="{E03871AE-599F-49C3-B6DA-66A492B66624}"/>
              </a:ext>
            </a:extLst>
          </p:cNvPr>
          <p:cNvSpPr txBox="1"/>
          <p:nvPr/>
        </p:nvSpPr>
        <p:spPr bwMode="auto">
          <a:xfrm>
            <a:off x="7063235" y="2694167"/>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85" name="TextBox 1484">
            <a:extLst>
              <a:ext uri="{FF2B5EF4-FFF2-40B4-BE49-F238E27FC236}">
                <a16:creationId xmlns:a16="http://schemas.microsoft.com/office/drawing/2014/main" id="{06C42B9C-5D7B-4864-8FFD-3C7BF5502B37}"/>
              </a:ext>
            </a:extLst>
          </p:cNvPr>
          <p:cNvSpPr txBox="1"/>
          <p:nvPr/>
        </p:nvSpPr>
        <p:spPr bwMode="auto">
          <a:xfrm>
            <a:off x="7080321" y="269153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86" name="TextBox 1485">
            <a:extLst>
              <a:ext uri="{FF2B5EF4-FFF2-40B4-BE49-F238E27FC236}">
                <a16:creationId xmlns:a16="http://schemas.microsoft.com/office/drawing/2014/main" id="{C9B0395B-66D4-4DC5-99B8-8F849BA5F136}"/>
              </a:ext>
            </a:extLst>
          </p:cNvPr>
          <p:cNvSpPr txBox="1"/>
          <p:nvPr/>
        </p:nvSpPr>
        <p:spPr bwMode="auto">
          <a:xfrm>
            <a:off x="7087218" y="269724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87" name="TextBox 1486">
            <a:extLst>
              <a:ext uri="{FF2B5EF4-FFF2-40B4-BE49-F238E27FC236}">
                <a16:creationId xmlns:a16="http://schemas.microsoft.com/office/drawing/2014/main" id="{2BC6FC40-B607-46E2-A127-86EB8EACDBBC}"/>
              </a:ext>
            </a:extLst>
          </p:cNvPr>
          <p:cNvSpPr txBox="1"/>
          <p:nvPr/>
        </p:nvSpPr>
        <p:spPr bwMode="auto">
          <a:xfrm>
            <a:off x="7097407" y="2694167"/>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88" name="TextBox 1487">
            <a:extLst>
              <a:ext uri="{FF2B5EF4-FFF2-40B4-BE49-F238E27FC236}">
                <a16:creationId xmlns:a16="http://schemas.microsoft.com/office/drawing/2014/main" id="{18C0C52F-2468-4552-ADBB-D941217E2B85}"/>
              </a:ext>
            </a:extLst>
          </p:cNvPr>
          <p:cNvSpPr txBox="1"/>
          <p:nvPr/>
        </p:nvSpPr>
        <p:spPr bwMode="auto">
          <a:xfrm>
            <a:off x="7116705" y="2693314"/>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89" name="TextBox 1488">
            <a:extLst>
              <a:ext uri="{FF2B5EF4-FFF2-40B4-BE49-F238E27FC236}">
                <a16:creationId xmlns:a16="http://schemas.microsoft.com/office/drawing/2014/main" id="{8F06754F-E1AD-4F8C-B33C-F664F8299A0C}"/>
              </a:ext>
            </a:extLst>
          </p:cNvPr>
          <p:cNvSpPr txBox="1"/>
          <p:nvPr/>
        </p:nvSpPr>
        <p:spPr bwMode="auto">
          <a:xfrm>
            <a:off x="7140134" y="269724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90" name="TextBox 1489">
            <a:extLst>
              <a:ext uri="{FF2B5EF4-FFF2-40B4-BE49-F238E27FC236}">
                <a16:creationId xmlns:a16="http://schemas.microsoft.com/office/drawing/2014/main" id="{36A61FD1-D718-4602-AB11-496659F8F340}"/>
              </a:ext>
            </a:extLst>
          </p:cNvPr>
          <p:cNvSpPr txBox="1"/>
          <p:nvPr/>
        </p:nvSpPr>
        <p:spPr bwMode="auto">
          <a:xfrm>
            <a:off x="7147076" y="269229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491" name="TextBox 1490">
            <a:extLst>
              <a:ext uri="{FF2B5EF4-FFF2-40B4-BE49-F238E27FC236}">
                <a16:creationId xmlns:a16="http://schemas.microsoft.com/office/drawing/2014/main" id="{0E22CE9B-FEB9-41D3-A787-D8FFBC97AB2C}"/>
              </a:ext>
            </a:extLst>
          </p:cNvPr>
          <p:cNvSpPr txBox="1"/>
          <p:nvPr/>
        </p:nvSpPr>
        <p:spPr bwMode="auto">
          <a:xfrm>
            <a:off x="7795209" y="263714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492" name="TextBox 1491">
            <a:extLst>
              <a:ext uri="{FF2B5EF4-FFF2-40B4-BE49-F238E27FC236}">
                <a16:creationId xmlns:a16="http://schemas.microsoft.com/office/drawing/2014/main" id="{7CA73DE1-D978-4CD3-A556-62CFA04B3913}"/>
              </a:ext>
            </a:extLst>
          </p:cNvPr>
          <p:cNvSpPr txBox="1"/>
          <p:nvPr/>
        </p:nvSpPr>
        <p:spPr bwMode="auto">
          <a:xfrm>
            <a:off x="7769218" y="263714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493" name="TextBox 1492">
            <a:extLst>
              <a:ext uri="{FF2B5EF4-FFF2-40B4-BE49-F238E27FC236}">
                <a16:creationId xmlns:a16="http://schemas.microsoft.com/office/drawing/2014/main" id="{A4709C62-285F-451A-8B9E-F32DF058804F}"/>
              </a:ext>
            </a:extLst>
          </p:cNvPr>
          <p:cNvSpPr txBox="1"/>
          <p:nvPr/>
        </p:nvSpPr>
        <p:spPr bwMode="auto">
          <a:xfrm>
            <a:off x="7746962" y="263714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494" name="TextBox 1493">
            <a:extLst>
              <a:ext uri="{FF2B5EF4-FFF2-40B4-BE49-F238E27FC236}">
                <a16:creationId xmlns:a16="http://schemas.microsoft.com/office/drawing/2014/main" id="{C483C496-010C-426B-9801-A794FADFF236}"/>
              </a:ext>
            </a:extLst>
          </p:cNvPr>
          <p:cNvSpPr txBox="1"/>
          <p:nvPr/>
        </p:nvSpPr>
        <p:spPr bwMode="auto">
          <a:xfrm>
            <a:off x="7670384" y="263714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495" name="TextBox 1494">
            <a:extLst>
              <a:ext uri="{FF2B5EF4-FFF2-40B4-BE49-F238E27FC236}">
                <a16:creationId xmlns:a16="http://schemas.microsoft.com/office/drawing/2014/main" id="{B87B16B8-6A3D-466B-8C37-1E47F71400D6}"/>
              </a:ext>
            </a:extLst>
          </p:cNvPr>
          <p:cNvSpPr txBox="1"/>
          <p:nvPr/>
        </p:nvSpPr>
        <p:spPr bwMode="auto">
          <a:xfrm>
            <a:off x="7626366" y="263714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496" name="TextBox 1495">
            <a:extLst>
              <a:ext uri="{FF2B5EF4-FFF2-40B4-BE49-F238E27FC236}">
                <a16:creationId xmlns:a16="http://schemas.microsoft.com/office/drawing/2014/main" id="{FDE54601-C8AD-4134-86DE-E27117FA3586}"/>
              </a:ext>
            </a:extLst>
          </p:cNvPr>
          <p:cNvSpPr txBox="1"/>
          <p:nvPr/>
        </p:nvSpPr>
        <p:spPr bwMode="auto">
          <a:xfrm>
            <a:off x="7596319" y="263714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497" name="TextBox 1496">
            <a:extLst>
              <a:ext uri="{FF2B5EF4-FFF2-40B4-BE49-F238E27FC236}">
                <a16:creationId xmlns:a16="http://schemas.microsoft.com/office/drawing/2014/main" id="{D3350CB4-1214-4CE6-AD88-7E105B053F64}"/>
              </a:ext>
            </a:extLst>
          </p:cNvPr>
          <p:cNvSpPr txBox="1"/>
          <p:nvPr/>
        </p:nvSpPr>
        <p:spPr bwMode="auto">
          <a:xfrm>
            <a:off x="7499786" y="263714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498" name="TextBox 1497">
            <a:extLst>
              <a:ext uri="{FF2B5EF4-FFF2-40B4-BE49-F238E27FC236}">
                <a16:creationId xmlns:a16="http://schemas.microsoft.com/office/drawing/2014/main" id="{68B14E4F-87FA-47D2-8CCB-213363DB1842}"/>
              </a:ext>
            </a:extLst>
          </p:cNvPr>
          <p:cNvSpPr txBox="1"/>
          <p:nvPr/>
        </p:nvSpPr>
        <p:spPr bwMode="auto">
          <a:xfrm>
            <a:off x="7481258" y="263714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499" name="TextBox 1498">
            <a:extLst>
              <a:ext uri="{FF2B5EF4-FFF2-40B4-BE49-F238E27FC236}">
                <a16:creationId xmlns:a16="http://schemas.microsoft.com/office/drawing/2014/main" id="{6E3DFCAA-C861-44D0-878B-B872182DF380}"/>
              </a:ext>
            </a:extLst>
          </p:cNvPr>
          <p:cNvSpPr txBox="1"/>
          <p:nvPr/>
        </p:nvSpPr>
        <p:spPr bwMode="auto">
          <a:xfrm>
            <a:off x="7459127" y="263714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00" name="TextBox 1499">
            <a:extLst>
              <a:ext uri="{FF2B5EF4-FFF2-40B4-BE49-F238E27FC236}">
                <a16:creationId xmlns:a16="http://schemas.microsoft.com/office/drawing/2014/main" id="{34DEA280-075D-456C-BD98-A398C1CC77E7}"/>
              </a:ext>
            </a:extLst>
          </p:cNvPr>
          <p:cNvSpPr txBox="1"/>
          <p:nvPr/>
        </p:nvSpPr>
        <p:spPr bwMode="auto">
          <a:xfrm>
            <a:off x="7446778" y="263714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01" name="TextBox 1500">
            <a:extLst>
              <a:ext uri="{FF2B5EF4-FFF2-40B4-BE49-F238E27FC236}">
                <a16:creationId xmlns:a16="http://schemas.microsoft.com/office/drawing/2014/main" id="{6F8BE84A-3618-40A6-9354-2610834EA64E}"/>
              </a:ext>
            </a:extLst>
          </p:cNvPr>
          <p:cNvSpPr txBox="1"/>
          <p:nvPr/>
        </p:nvSpPr>
        <p:spPr bwMode="auto">
          <a:xfrm>
            <a:off x="7431943" y="263714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02" name="TextBox 1501">
            <a:extLst>
              <a:ext uri="{FF2B5EF4-FFF2-40B4-BE49-F238E27FC236}">
                <a16:creationId xmlns:a16="http://schemas.microsoft.com/office/drawing/2014/main" id="{0EBC93D9-7F63-496B-A39E-27CAB0163168}"/>
              </a:ext>
            </a:extLst>
          </p:cNvPr>
          <p:cNvSpPr txBox="1"/>
          <p:nvPr/>
        </p:nvSpPr>
        <p:spPr bwMode="auto">
          <a:xfrm>
            <a:off x="7371434" y="263714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03" name="TextBox 1502">
            <a:extLst>
              <a:ext uri="{FF2B5EF4-FFF2-40B4-BE49-F238E27FC236}">
                <a16:creationId xmlns:a16="http://schemas.microsoft.com/office/drawing/2014/main" id="{7D2B8F2E-EEBD-4FC7-8B3A-B11499C925E1}"/>
              </a:ext>
            </a:extLst>
          </p:cNvPr>
          <p:cNvSpPr txBox="1"/>
          <p:nvPr/>
        </p:nvSpPr>
        <p:spPr bwMode="auto">
          <a:xfrm>
            <a:off x="7343072" y="263714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04" name="TextBox 1503">
            <a:extLst>
              <a:ext uri="{FF2B5EF4-FFF2-40B4-BE49-F238E27FC236}">
                <a16:creationId xmlns:a16="http://schemas.microsoft.com/office/drawing/2014/main" id="{F3175084-18DC-457E-AFA7-47302D69F03D}"/>
              </a:ext>
            </a:extLst>
          </p:cNvPr>
          <p:cNvSpPr txBox="1"/>
          <p:nvPr/>
        </p:nvSpPr>
        <p:spPr bwMode="auto">
          <a:xfrm>
            <a:off x="7333174" y="263714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05" name="TextBox 1504">
            <a:extLst>
              <a:ext uri="{FF2B5EF4-FFF2-40B4-BE49-F238E27FC236}">
                <a16:creationId xmlns:a16="http://schemas.microsoft.com/office/drawing/2014/main" id="{31C24B11-3BE6-41B7-8192-02F54F434123}"/>
              </a:ext>
            </a:extLst>
          </p:cNvPr>
          <p:cNvSpPr txBox="1"/>
          <p:nvPr/>
        </p:nvSpPr>
        <p:spPr bwMode="auto">
          <a:xfrm>
            <a:off x="7310736" y="263714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06" name="TextBox 1505">
            <a:extLst>
              <a:ext uri="{FF2B5EF4-FFF2-40B4-BE49-F238E27FC236}">
                <a16:creationId xmlns:a16="http://schemas.microsoft.com/office/drawing/2014/main" id="{9698923A-E4D8-4C60-850E-648A5A1B4DB6}"/>
              </a:ext>
            </a:extLst>
          </p:cNvPr>
          <p:cNvSpPr txBox="1"/>
          <p:nvPr/>
        </p:nvSpPr>
        <p:spPr bwMode="auto">
          <a:xfrm>
            <a:off x="7295798" y="263714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07" name="TextBox 1506">
            <a:extLst>
              <a:ext uri="{FF2B5EF4-FFF2-40B4-BE49-F238E27FC236}">
                <a16:creationId xmlns:a16="http://schemas.microsoft.com/office/drawing/2014/main" id="{EC502BC6-5BD6-4481-9D20-CC9331EBD999}"/>
              </a:ext>
            </a:extLst>
          </p:cNvPr>
          <p:cNvSpPr txBox="1"/>
          <p:nvPr/>
        </p:nvSpPr>
        <p:spPr bwMode="auto">
          <a:xfrm>
            <a:off x="7281696" y="263714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08" name="TextBox 1507">
            <a:extLst>
              <a:ext uri="{FF2B5EF4-FFF2-40B4-BE49-F238E27FC236}">
                <a16:creationId xmlns:a16="http://schemas.microsoft.com/office/drawing/2014/main" id="{C32E6C2B-11C2-46AA-9ADC-E991D7FB5C97}"/>
              </a:ext>
            </a:extLst>
          </p:cNvPr>
          <p:cNvSpPr txBox="1"/>
          <p:nvPr/>
        </p:nvSpPr>
        <p:spPr bwMode="auto">
          <a:xfrm>
            <a:off x="7217479" y="263714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09" name="TextBox 1508">
            <a:extLst>
              <a:ext uri="{FF2B5EF4-FFF2-40B4-BE49-F238E27FC236}">
                <a16:creationId xmlns:a16="http://schemas.microsoft.com/office/drawing/2014/main" id="{8A53AE03-DDEE-4CB8-9482-D6F953D06FA8}"/>
              </a:ext>
            </a:extLst>
          </p:cNvPr>
          <p:cNvSpPr txBox="1"/>
          <p:nvPr/>
        </p:nvSpPr>
        <p:spPr bwMode="auto">
          <a:xfrm>
            <a:off x="7223291" y="263714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10" name="TextBox 1509">
            <a:extLst>
              <a:ext uri="{FF2B5EF4-FFF2-40B4-BE49-F238E27FC236}">
                <a16:creationId xmlns:a16="http://schemas.microsoft.com/office/drawing/2014/main" id="{9D0F260C-E815-4681-AABF-D328DDC87410}"/>
              </a:ext>
            </a:extLst>
          </p:cNvPr>
          <p:cNvSpPr txBox="1"/>
          <p:nvPr/>
        </p:nvSpPr>
        <p:spPr bwMode="auto">
          <a:xfrm>
            <a:off x="7150996" y="263714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11" name="TextBox 1510">
            <a:extLst>
              <a:ext uri="{FF2B5EF4-FFF2-40B4-BE49-F238E27FC236}">
                <a16:creationId xmlns:a16="http://schemas.microsoft.com/office/drawing/2014/main" id="{E44A58FF-3B17-4810-A34A-067CBBD26BA1}"/>
              </a:ext>
            </a:extLst>
          </p:cNvPr>
          <p:cNvSpPr txBox="1"/>
          <p:nvPr/>
        </p:nvSpPr>
        <p:spPr bwMode="auto">
          <a:xfrm>
            <a:off x="6867278" y="2633902"/>
            <a:ext cx="70002" cy="21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12" name="TextBox 1511">
            <a:extLst>
              <a:ext uri="{FF2B5EF4-FFF2-40B4-BE49-F238E27FC236}">
                <a16:creationId xmlns:a16="http://schemas.microsoft.com/office/drawing/2014/main" id="{2BCA32B3-AC0E-4AFE-B077-9D70F4CF137C}"/>
              </a:ext>
            </a:extLst>
          </p:cNvPr>
          <p:cNvSpPr txBox="1"/>
          <p:nvPr/>
        </p:nvSpPr>
        <p:spPr bwMode="auto">
          <a:xfrm>
            <a:off x="7139645" y="2641412"/>
            <a:ext cx="70002" cy="21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13" name="TextBox 1512">
            <a:extLst>
              <a:ext uri="{FF2B5EF4-FFF2-40B4-BE49-F238E27FC236}">
                <a16:creationId xmlns:a16="http://schemas.microsoft.com/office/drawing/2014/main" id="{1D20412A-F47C-4F8B-A839-9CBFC7BE6FA2}"/>
              </a:ext>
            </a:extLst>
          </p:cNvPr>
          <p:cNvSpPr txBox="1"/>
          <p:nvPr/>
        </p:nvSpPr>
        <p:spPr bwMode="auto">
          <a:xfrm>
            <a:off x="7119885" y="263714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14" name="TextBox 1513">
            <a:extLst>
              <a:ext uri="{FF2B5EF4-FFF2-40B4-BE49-F238E27FC236}">
                <a16:creationId xmlns:a16="http://schemas.microsoft.com/office/drawing/2014/main" id="{DC9F066B-33B2-4B88-ACA5-63AE155DBACD}"/>
              </a:ext>
            </a:extLst>
          </p:cNvPr>
          <p:cNvSpPr txBox="1"/>
          <p:nvPr/>
        </p:nvSpPr>
        <p:spPr bwMode="auto">
          <a:xfrm>
            <a:off x="7088868" y="263714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15" name="TextBox 1514">
            <a:extLst>
              <a:ext uri="{FF2B5EF4-FFF2-40B4-BE49-F238E27FC236}">
                <a16:creationId xmlns:a16="http://schemas.microsoft.com/office/drawing/2014/main" id="{F73A231F-B4BA-41F6-BBB6-FA744EBA71AA}"/>
              </a:ext>
            </a:extLst>
          </p:cNvPr>
          <p:cNvSpPr txBox="1"/>
          <p:nvPr/>
        </p:nvSpPr>
        <p:spPr bwMode="auto">
          <a:xfrm>
            <a:off x="7079287" y="263714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16" name="TextBox 1515">
            <a:extLst>
              <a:ext uri="{FF2B5EF4-FFF2-40B4-BE49-F238E27FC236}">
                <a16:creationId xmlns:a16="http://schemas.microsoft.com/office/drawing/2014/main" id="{3BF295B4-48B9-4759-8F18-B673785BCF5A}"/>
              </a:ext>
            </a:extLst>
          </p:cNvPr>
          <p:cNvSpPr txBox="1"/>
          <p:nvPr/>
        </p:nvSpPr>
        <p:spPr bwMode="auto">
          <a:xfrm>
            <a:off x="7070677" y="2641412"/>
            <a:ext cx="70002" cy="21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17" name="TextBox 1516">
            <a:extLst>
              <a:ext uri="{FF2B5EF4-FFF2-40B4-BE49-F238E27FC236}">
                <a16:creationId xmlns:a16="http://schemas.microsoft.com/office/drawing/2014/main" id="{277E9436-5163-4D4F-BB00-E91D82607526}"/>
              </a:ext>
            </a:extLst>
          </p:cNvPr>
          <p:cNvSpPr txBox="1"/>
          <p:nvPr/>
        </p:nvSpPr>
        <p:spPr bwMode="auto">
          <a:xfrm>
            <a:off x="7062212" y="263714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18" name="TextBox 1517">
            <a:extLst>
              <a:ext uri="{FF2B5EF4-FFF2-40B4-BE49-F238E27FC236}">
                <a16:creationId xmlns:a16="http://schemas.microsoft.com/office/drawing/2014/main" id="{F892E2B5-C34C-4A7B-92FB-98F0B778341D}"/>
              </a:ext>
            </a:extLst>
          </p:cNvPr>
          <p:cNvSpPr txBox="1"/>
          <p:nvPr/>
        </p:nvSpPr>
        <p:spPr bwMode="auto">
          <a:xfrm>
            <a:off x="7044286" y="2641412"/>
            <a:ext cx="70002" cy="21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19" name="TextBox 1518">
            <a:extLst>
              <a:ext uri="{FF2B5EF4-FFF2-40B4-BE49-F238E27FC236}">
                <a16:creationId xmlns:a16="http://schemas.microsoft.com/office/drawing/2014/main" id="{07B65124-0613-4385-A7F8-01BA1691F0BA}"/>
              </a:ext>
            </a:extLst>
          </p:cNvPr>
          <p:cNvSpPr txBox="1"/>
          <p:nvPr/>
        </p:nvSpPr>
        <p:spPr bwMode="auto">
          <a:xfrm>
            <a:off x="7028387" y="263714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20" name="TextBox 1519">
            <a:extLst>
              <a:ext uri="{FF2B5EF4-FFF2-40B4-BE49-F238E27FC236}">
                <a16:creationId xmlns:a16="http://schemas.microsoft.com/office/drawing/2014/main" id="{70A9576C-E13A-4CA6-B4EE-5E6D1A501052}"/>
              </a:ext>
            </a:extLst>
          </p:cNvPr>
          <p:cNvSpPr txBox="1"/>
          <p:nvPr/>
        </p:nvSpPr>
        <p:spPr bwMode="auto">
          <a:xfrm>
            <a:off x="7051635" y="263714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21" name="TextBox 1520">
            <a:extLst>
              <a:ext uri="{FF2B5EF4-FFF2-40B4-BE49-F238E27FC236}">
                <a16:creationId xmlns:a16="http://schemas.microsoft.com/office/drawing/2014/main" id="{801D5AA9-245B-4D1E-A7D9-7104D5B339DF}"/>
              </a:ext>
            </a:extLst>
          </p:cNvPr>
          <p:cNvSpPr txBox="1"/>
          <p:nvPr/>
        </p:nvSpPr>
        <p:spPr bwMode="auto">
          <a:xfrm>
            <a:off x="7014307" y="263714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22" name="TextBox 1521">
            <a:extLst>
              <a:ext uri="{FF2B5EF4-FFF2-40B4-BE49-F238E27FC236}">
                <a16:creationId xmlns:a16="http://schemas.microsoft.com/office/drawing/2014/main" id="{F11285B6-E924-42AD-9281-224ABE3C6365}"/>
              </a:ext>
            </a:extLst>
          </p:cNvPr>
          <p:cNvSpPr txBox="1"/>
          <p:nvPr/>
        </p:nvSpPr>
        <p:spPr bwMode="auto">
          <a:xfrm>
            <a:off x="7012005" y="2641412"/>
            <a:ext cx="70002" cy="21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23" name="TextBox 1522">
            <a:extLst>
              <a:ext uri="{FF2B5EF4-FFF2-40B4-BE49-F238E27FC236}">
                <a16:creationId xmlns:a16="http://schemas.microsoft.com/office/drawing/2014/main" id="{507B6201-E1A2-4D87-95DD-DBEC1BB67FD1}"/>
              </a:ext>
            </a:extLst>
          </p:cNvPr>
          <p:cNvSpPr txBox="1"/>
          <p:nvPr/>
        </p:nvSpPr>
        <p:spPr bwMode="auto">
          <a:xfrm>
            <a:off x="6996106" y="263714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24" name="TextBox 1523">
            <a:extLst>
              <a:ext uri="{FF2B5EF4-FFF2-40B4-BE49-F238E27FC236}">
                <a16:creationId xmlns:a16="http://schemas.microsoft.com/office/drawing/2014/main" id="{6776413C-2740-4ABC-8102-4EBD4C48C9FD}"/>
              </a:ext>
            </a:extLst>
          </p:cNvPr>
          <p:cNvSpPr txBox="1"/>
          <p:nvPr/>
        </p:nvSpPr>
        <p:spPr bwMode="auto">
          <a:xfrm>
            <a:off x="6999943" y="2639031"/>
            <a:ext cx="70002" cy="21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25" name="TextBox 1524">
            <a:extLst>
              <a:ext uri="{FF2B5EF4-FFF2-40B4-BE49-F238E27FC236}">
                <a16:creationId xmlns:a16="http://schemas.microsoft.com/office/drawing/2014/main" id="{FFE0B659-4A96-4C28-9F5D-8F4CAF4DB465}"/>
              </a:ext>
            </a:extLst>
          </p:cNvPr>
          <p:cNvSpPr txBox="1"/>
          <p:nvPr/>
        </p:nvSpPr>
        <p:spPr bwMode="auto">
          <a:xfrm>
            <a:off x="6969758" y="2641412"/>
            <a:ext cx="70002" cy="21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26" name="TextBox 1525">
            <a:extLst>
              <a:ext uri="{FF2B5EF4-FFF2-40B4-BE49-F238E27FC236}">
                <a16:creationId xmlns:a16="http://schemas.microsoft.com/office/drawing/2014/main" id="{A62C38AD-F4E0-48E2-8BDC-99F72D5B0B65}"/>
              </a:ext>
            </a:extLst>
          </p:cNvPr>
          <p:cNvSpPr txBox="1"/>
          <p:nvPr/>
        </p:nvSpPr>
        <p:spPr bwMode="auto">
          <a:xfrm>
            <a:off x="6960129" y="2641412"/>
            <a:ext cx="70002" cy="21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27" name="TextBox 1526">
            <a:extLst>
              <a:ext uri="{FF2B5EF4-FFF2-40B4-BE49-F238E27FC236}">
                <a16:creationId xmlns:a16="http://schemas.microsoft.com/office/drawing/2014/main" id="{DFDD9B06-D5F4-4B06-B1CE-7BAC8F7CEFED}"/>
              </a:ext>
            </a:extLst>
          </p:cNvPr>
          <p:cNvSpPr txBox="1"/>
          <p:nvPr/>
        </p:nvSpPr>
        <p:spPr bwMode="auto">
          <a:xfrm>
            <a:off x="6921907" y="2641412"/>
            <a:ext cx="70002" cy="21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28" name="TextBox 1527">
            <a:extLst>
              <a:ext uri="{FF2B5EF4-FFF2-40B4-BE49-F238E27FC236}">
                <a16:creationId xmlns:a16="http://schemas.microsoft.com/office/drawing/2014/main" id="{49A10487-BB17-4DA3-9631-F0F219986207}"/>
              </a:ext>
            </a:extLst>
          </p:cNvPr>
          <p:cNvSpPr txBox="1"/>
          <p:nvPr/>
        </p:nvSpPr>
        <p:spPr bwMode="auto">
          <a:xfrm>
            <a:off x="6912202" y="263714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29" name="TextBox 1528">
            <a:extLst>
              <a:ext uri="{FF2B5EF4-FFF2-40B4-BE49-F238E27FC236}">
                <a16:creationId xmlns:a16="http://schemas.microsoft.com/office/drawing/2014/main" id="{A7F4DEBB-4B24-43D0-BADA-7C09054E652E}"/>
              </a:ext>
            </a:extLst>
          </p:cNvPr>
          <p:cNvSpPr txBox="1"/>
          <p:nvPr/>
        </p:nvSpPr>
        <p:spPr bwMode="auto">
          <a:xfrm>
            <a:off x="6850634" y="263714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30" name="TextBox 1529">
            <a:extLst>
              <a:ext uri="{FF2B5EF4-FFF2-40B4-BE49-F238E27FC236}">
                <a16:creationId xmlns:a16="http://schemas.microsoft.com/office/drawing/2014/main" id="{44D0BE91-99C0-4D8B-9BBB-9723A8B75AE0}"/>
              </a:ext>
            </a:extLst>
          </p:cNvPr>
          <p:cNvSpPr txBox="1"/>
          <p:nvPr/>
        </p:nvSpPr>
        <p:spPr bwMode="auto">
          <a:xfrm>
            <a:off x="6834678" y="2641412"/>
            <a:ext cx="70002" cy="21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31" name="TextBox 1530">
            <a:extLst>
              <a:ext uri="{FF2B5EF4-FFF2-40B4-BE49-F238E27FC236}">
                <a16:creationId xmlns:a16="http://schemas.microsoft.com/office/drawing/2014/main" id="{41A03A24-AAC7-4338-BE58-E6399BA83A09}"/>
              </a:ext>
            </a:extLst>
          </p:cNvPr>
          <p:cNvSpPr txBox="1"/>
          <p:nvPr/>
        </p:nvSpPr>
        <p:spPr bwMode="auto">
          <a:xfrm>
            <a:off x="6818664" y="2641412"/>
            <a:ext cx="70002" cy="21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32" name="TextBox 1531">
            <a:extLst>
              <a:ext uri="{FF2B5EF4-FFF2-40B4-BE49-F238E27FC236}">
                <a16:creationId xmlns:a16="http://schemas.microsoft.com/office/drawing/2014/main" id="{8659E173-9580-4642-87A8-A6F98E2D8FAC}"/>
              </a:ext>
            </a:extLst>
          </p:cNvPr>
          <p:cNvSpPr txBox="1"/>
          <p:nvPr/>
        </p:nvSpPr>
        <p:spPr bwMode="auto">
          <a:xfrm>
            <a:off x="6805943" y="263714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33" name="TextBox 1532">
            <a:extLst>
              <a:ext uri="{FF2B5EF4-FFF2-40B4-BE49-F238E27FC236}">
                <a16:creationId xmlns:a16="http://schemas.microsoft.com/office/drawing/2014/main" id="{E2F18E32-4855-44E8-A42F-3F772C158AA5}"/>
              </a:ext>
            </a:extLst>
          </p:cNvPr>
          <p:cNvSpPr txBox="1"/>
          <p:nvPr/>
        </p:nvSpPr>
        <p:spPr bwMode="auto">
          <a:xfrm>
            <a:off x="6797477" y="263714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34" name="TextBox 1533">
            <a:extLst>
              <a:ext uri="{FF2B5EF4-FFF2-40B4-BE49-F238E27FC236}">
                <a16:creationId xmlns:a16="http://schemas.microsoft.com/office/drawing/2014/main" id="{1F08ADB6-EFE7-49D7-B6C6-A8041B25FA1A}"/>
              </a:ext>
            </a:extLst>
          </p:cNvPr>
          <p:cNvSpPr txBox="1"/>
          <p:nvPr/>
        </p:nvSpPr>
        <p:spPr bwMode="auto">
          <a:xfrm>
            <a:off x="6788758" y="263714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35" name="TextBox 1534">
            <a:extLst>
              <a:ext uri="{FF2B5EF4-FFF2-40B4-BE49-F238E27FC236}">
                <a16:creationId xmlns:a16="http://schemas.microsoft.com/office/drawing/2014/main" id="{52C0A85F-9154-4866-92A2-F523F91E7D29}"/>
              </a:ext>
            </a:extLst>
          </p:cNvPr>
          <p:cNvSpPr txBox="1"/>
          <p:nvPr/>
        </p:nvSpPr>
        <p:spPr bwMode="auto">
          <a:xfrm>
            <a:off x="6770992" y="2629924"/>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36" name="TextBox 1535">
            <a:extLst>
              <a:ext uri="{FF2B5EF4-FFF2-40B4-BE49-F238E27FC236}">
                <a16:creationId xmlns:a16="http://schemas.microsoft.com/office/drawing/2014/main" id="{EE1ACAC8-D0FB-4B62-9D14-8F4E5B4B4712}"/>
              </a:ext>
            </a:extLst>
          </p:cNvPr>
          <p:cNvSpPr txBox="1"/>
          <p:nvPr/>
        </p:nvSpPr>
        <p:spPr bwMode="auto">
          <a:xfrm>
            <a:off x="6750771" y="2629924"/>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37" name="TextBox 1536">
            <a:extLst>
              <a:ext uri="{FF2B5EF4-FFF2-40B4-BE49-F238E27FC236}">
                <a16:creationId xmlns:a16="http://schemas.microsoft.com/office/drawing/2014/main" id="{F3325110-320F-43A5-8B83-B0638C7C1C22}"/>
              </a:ext>
            </a:extLst>
          </p:cNvPr>
          <p:cNvSpPr txBox="1"/>
          <p:nvPr/>
        </p:nvSpPr>
        <p:spPr bwMode="auto">
          <a:xfrm>
            <a:off x="6741245" y="2629924"/>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38" name="TextBox 1537">
            <a:extLst>
              <a:ext uri="{FF2B5EF4-FFF2-40B4-BE49-F238E27FC236}">
                <a16:creationId xmlns:a16="http://schemas.microsoft.com/office/drawing/2014/main" id="{E1624992-CB24-4FDF-BCED-5986FE56FD45}"/>
              </a:ext>
            </a:extLst>
          </p:cNvPr>
          <p:cNvSpPr txBox="1"/>
          <p:nvPr/>
        </p:nvSpPr>
        <p:spPr bwMode="auto">
          <a:xfrm>
            <a:off x="6734713" y="2629924"/>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39" name="TextBox 1538">
            <a:extLst>
              <a:ext uri="{FF2B5EF4-FFF2-40B4-BE49-F238E27FC236}">
                <a16:creationId xmlns:a16="http://schemas.microsoft.com/office/drawing/2014/main" id="{1032634F-B463-4098-A011-CCE27C0F546D}"/>
              </a:ext>
            </a:extLst>
          </p:cNvPr>
          <p:cNvSpPr txBox="1"/>
          <p:nvPr/>
        </p:nvSpPr>
        <p:spPr bwMode="auto">
          <a:xfrm>
            <a:off x="6712482" y="2629924"/>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40" name="TextBox 1539">
            <a:extLst>
              <a:ext uri="{FF2B5EF4-FFF2-40B4-BE49-F238E27FC236}">
                <a16:creationId xmlns:a16="http://schemas.microsoft.com/office/drawing/2014/main" id="{7FAC8E62-08B5-4B65-B5D2-71537EF0FBA6}"/>
              </a:ext>
            </a:extLst>
          </p:cNvPr>
          <p:cNvSpPr txBox="1"/>
          <p:nvPr/>
        </p:nvSpPr>
        <p:spPr bwMode="auto">
          <a:xfrm>
            <a:off x="6699781" y="2629924"/>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41" name="TextBox 1540">
            <a:extLst>
              <a:ext uri="{FF2B5EF4-FFF2-40B4-BE49-F238E27FC236}">
                <a16:creationId xmlns:a16="http://schemas.microsoft.com/office/drawing/2014/main" id="{CAAAF879-0E2F-44FE-9D35-72ED39F4BBF9}"/>
              </a:ext>
            </a:extLst>
          </p:cNvPr>
          <p:cNvSpPr txBox="1"/>
          <p:nvPr/>
        </p:nvSpPr>
        <p:spPr bwMode="auto">
          <a:xfrm>
            <a:off x="6686949" y="2629924"/>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42" name="TextBox 1541">
            <a:extLst>
              <a:ext uri="{FF2B5EF4-FFF2-40B4-BE49-F238E27FC236}">
                <a16:creationId xmlns:a16="http://schemas.microsoft.com/office/drawing/2014/main" id="{82680B02-2ADE-468C-8674-1A03561E4063}"/>
              </a:ext>
            </a:extLst>
          </p:cNvPr>
          <p:cNvSpPr txBox="1"/>
          <p:nvPr/>
        </p:nvSpPr>
        <p:spPr bwMode="auto">
          <a:xfrm>
            <a:off x="6660819" y="260979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43" name="TextBox 1542">
            <a:extLst>
              <a:ext uri="{FF2B5EF4-FFF2-40B4-BE49-F238E27FC236}">
                <a16:creationId xmlns:a16="http://schemas.microsoft.com/office/drawing/2014/main" id="{0D38E51D-4D45-4AB6-A47E-38C217B85A91}"/>
              </a:ext>
            </a:extLst>
          </p:cNvPr>
          <p:cNvSpPr txBox="1"/>
          <p:nvPr/>
        </p:nvSpPr>
        <p:spPr bwMode="auto">
          <a:xfrm>
            <a:off x="6641969" y="260979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44" name="TextBox 1543">
            <a:extLst>
              <a:ext uri="{FF2B5EF4-FFF2-40B4-BE49-F238E27FC236}">
                <a16:creationId xmlns:a16="http://schemas.microsoft.com/office/drawing/2014/main" id="{D7BB7200-3B6B-452D-A8F5-73EB2F00E0F5}"/>
              </a:ext>
            </a:extLst>
          </p:cNvPr>
          <p:cNvSpPr txBox="1"/>
          <p:nvPr/>
        </p:nvSpPr>
        <p:spPr bwMode="auto">
          <a:xfrm>
            <a:off x="6626176" y="260979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45" name="TextBox 1544">
            <a:extLst>
              <a:ext uri="{FF2B5EF4-FFF2-40B4-BE49-F238E27FC236}">
                <a16:creationId xmlns:a16="http://schemas.microsoft.com/office/drawing/2014/main" id="{1376EFEB-6091-4AB9-82B3-5DE4A69F2636}"/>
              </a:ext>
            </a:extLst>
          </p:cNvPr>
          <p:cNvSpPr txBox="1"/>
          <p:nvPr/>
        </p:nvSpPr>
        <p:spPr bwMode="auto">
          <a:xfrm>
            <a:off x="6613143" y="260979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46" name="TextBox 1545">
            <a:extLst>
              <a:ext uri="{FF2B5EF4-FFF2-40B4-BE49-F238E27FC236}">
                <a16:creationId xmlns:a16="http://schemas.microsoft.com/office/drawing/2014/main" id="{DF413BD2-B602-454B-817B-CE23A962625F}"/>
              </a:ext>
            </a:extLst>
          </p:cNvPr>
          <p:cNvSpPr txBox="1"/>
          <p:nvPr/>
        </p:nvSpPr>
        <p:spPr bwMode="auto">
          <a:xfrm>
            <a:off x="6600386" y="260256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47" name="TextBox 1546">
            <a:extLst>
              <a:ext uri="{FF2B5EF4-FFF2-40B4-BE49-F238E27FC236}">
                <a16:creationId xmlns:a16="http://schemas.microsoft.com/office/drawing/2014/main" id="{EE12C50C-D296-46DF-94B5-657AFB8523BE}"/>
              </a:ext>
            </a:extLst>
          </p:cNvPr>
          <p:cNvSpPr txBox="1"/>
          <p:nvPr/>
        </p:nvSpPr>
        <p:spPr bwMode="auto">
          <a:xfrm>
            <a:off x="6567331" y="260256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48" name="TextBox 1547">
            <a:extLst>
              <a:ext uri="{FF2B5EF4-FFF2-40B4-BE49-F238E27FC236}">
                <a16:creationId xmlns:a16="http://schemas.microsoft.com/office/drawing/2014/main" id="{314889EC-D3D1-43C1-9431-3C62DF7BA3D9}"/>
              </a:ext>
            </a:extLst>
          </p:cNvPr>
          <p:cNvSpPr txBox="1"/>
          <p:nvPr/>
        </p:nvSpPr>
        <p:spPr bwMode="auto">
          <a:xfrm>
            <a:off x="6556176" y="260256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49" name="TextBox 1548">
            <a:extLst>
              <a:ext uri="{FF2B5EF4-FFF2-40B4-BE49-F238E27FC236}">
                <a16:creationId xmlns:a16="http://schemas.microsoft.com/office/drawing/2014/main" id="{ECE9065A-6DF8-4918-A638-BB2CF464A143}"/>
              </a:ext>
            </a:extLst>
          </p:cNvPr>
          <p:cNvSpPr txBox="1"/>
          <p:nvPr/>
        </p:nvSpPr>
        <p:spPr bwMode="auto">
          <a:xfrm>
            <a:off x="6534316" y="259435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50" name="TextBox 1549">
            <a:extLst>
              <a:ext uri="{FF2B5EF4-FFF2-40B4-BE49-F238E27FC236}">
                <a16:creationId xmlns:a16="http://schemas.microsoft.com/office/drawing/2014/main" id="{887DF373-F5A9-468F-B04C-6118A8231643}"/>
              </a:ext>
            </a:extLst>
          </p:cNvPr>
          <p:cNvSpPr txBox="1"/>
          <p:nvPr/>
        </p:nvSpPr>
        <p:spPr bwMode="auto">
          <a:xfrm>
            <a:off x="6519189" y="256633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51" name="TextBox 1550">
            <a:extLst>
              <a:ext uri="{FF2B5EF4-FFF2-40B4-BE49-F238E27FC236}">
                <a16:creationId xmlns:a16="http://schemas.microsoft.com/office/drawing/2014/main" id="{65A739ED-0CC2-4A95-A86E-38876D7BBF1D}"/>
              </a:ext>
            </a:extLst>
          </p:cNvPr>
          <p:cNvSpPr txBox="1"/>
          <p:nvPr/>
        </p:nvSpPr>
        <p:spPr bwMode="auto">
          <a:xfrm>
            <a:off x="6502701" y="255967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52" name="TextBox 1551">
            <a:extLst>
              <a:ext uri="{FF2B5EF4-FFF2-40B4-BE49-F238E27FC236}">
                <a16:creationId xmlns:a16="http://schemas.microsoft.com/office/drawing/2014/main" id="{AE8EA1F5-7997-49D6-BF03-727E5540CA46}"/>
              </a:ext>
            </a:extLst>
          </p:cNvPr>
          <p:cNvSpPr txBox="1"/>
          <p:nvPr/>
        </p:nvSpPr>
        <p:spPr bwMode="auto">
          <a:xfrm>
            <a:off x="6491367" y="255967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53" name="TextBox 1552">
            <a:extLst>
              <a:ext uri="{FF2B5EF4-FFF2-40B4-BE49-F238E27FC236}">
                <a16:creationId xmlns:a16="http://schemas.microsoft.com/office/drawing/2014/main" id="{0BA908CB-BD61-4B88-A1E9-C3EF30386B5D}"/>
              </a:ext>
            </a:extLst>
          </p:cNvPr>
          <p:cNvSpPr txBox="1"/>
          <p:nvPr/>
        </p:nvSpPr>
        <p:spPr bwMode="auto">
          <a:xfrm>
            <a:off x="6465932" y="255449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54" name="TextBox 1553">
            <a:extLst>
              <a:ext uri="{FF2B5EF4-FFF2-40B4-BE49-F238E27FC236}">
                <a16:creationId xmlns:a16="http://schemas.microsoft.com/office/drawing/2014/main" id="{AA2E436B-E319-49A9-8572-55E6E4E45E6B}"/>
              </a:ext>
            </a:extLst>
          </p:cNvPr>
          <p:cNvSpPr txBox="1"/>
          <p:nvPr/>
        </p:nvSpPr>
        <p:spPr bwMode="auto">
          <a:xfrm>
            <a:off x="6454680" y="2543035"/>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55" name="TextBox 1554">
            <a:extLst>
              <a:ext uri="{FF2B5EF4-FFF2-40B4-BE49-F238E27FC236}">
                <a16:creationId xmlns:a16="http://schemas.microsoft.com/office/drawing/2014/main" id="{9FDD1481-AEAC-4D8A-AA3B-162F483D3931}"/>
              </a:ext>
            </a:extLst>
          </p:cNvPr>
          <p:cNvSpPr txBox="1"/>
          <p:nvPr/>
        </p:nvSpPr>
        <p:spPr bwMode="auto">
          <a:xfrm>
            <a:off x="6445191" y="2529494"/>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56" name="TextBox 1555">
            <a:extLst>
              <a:ext uri="{FF2B5EF4-FFF2-40B4-BE49-F238E27FC236}">
                <a16:creationId xmlns:a16="http://schemas.microsoft.com/office/drawing/2014/main" id="{27C199D7-6EB2-45BA-9D91-80A45E6EF5D2}"/>
              </a:ext>
            </a:extLst>
          </p:cNvPr>
          <p:cNvSpPr txBox="1"/>
          <p:nvPr/>
        </p:nvSpPr>
        <p:spPr bwMode="auto">
          <a:xfrm>
            <a:off x="6430660" y="252378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57" name="TextBox 1556">
            <a:extLst>
              <a:ext uri="{FF2B5EF4-FFF2-40B4-BE49-F238E27FC236}">
                <a16:creationId xmlns:a16="http://schemas.microsoft.com/office/drawing/2014/main" id="{6CAD3577-E699-49CF-9450-71C20F29A542}"/>
              </a:ext>
            </a:extLst>
          </p:cNvPr>
          <p:cNvSpPr txBox="1"/>
          <p:nvPr/>
        </p:nvSpPr>
        <p:spPr bwMode="auto">
          <a:xfrm>
            <a:off x="6415437" y="2514042"/>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58" name="TextBox 1557">
            <a:extLst>
              <a:ext uri="{FF2B5EF4-FFF2-40B4-BE49-F238E27FC236}">
                <a16:creationId xmlns:a16="http://schemas.microsoft.com/office/drawing/2014/main" id="{9B3CD912-7B57-4C19-99F8-BB2639202125}"/>
              </a:ext>
            </a:extLst>
          </p:cNvPr>
          <p:cNvSpPr txBox="1"/>
          <p:nvPr/>
        </p:nvSpPr>
        <p:spPr bwMode="auto">
          <a:xfrm>
            <a:off x="6390137" y="251521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59" name="TextBox 1558">
            <a:extLst>
              <a:ext uri="{FF2B5EF4-FFF2-40B4-BE49-F238E27FC236}">
                <a16:creationId xmlns:a16="http://schemas.microsoft.com/office/drawing/2014/main" id="{1175EF14-870A-4D83-B207-361F66AF81CC}"/>
              </a:ext>
            </a:extLst>
          </p:cNvPr>
          <p:cNvSpPr txBox="1"/>
          <p:nvPr/>
        </p:nvSpPr>
        <p:spPr bwMode="auto">
          <a:xfrm>
            <a:off x="6374201" y="2515004"/>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60" name="TextBox 1559">
            <a:extLst>
              <a:ext uri="{FF2B5EF4-FFF2-40B4-BE49-F238E27FC236}">
                <a16:creationId xmlns:a16="http://schemas.microsoft.com/office/drawing/2014/main" id="{3E3A44D0-8502-4260-93D0-CA6CF1F9F66D}"/>
              </a:ext>
            </a:extLst>
          </p:cNvPr>
          <p:cNvSpPr txBox="1"/>
          <p:nvPr/>
        </p:nvSpPr>
        <p:spPr bwMode="auto">
          <a:xfrm>
            <a:off x="6354152" y="2514865"/>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61" name="TextBox 1560">
            <a:extLst>
              <a:ext uri="{FF2B5EF4-FFF2-40B4-BE49-F238E27FC236}">
                <a16:creationId xmlns:a16="http://schemas.microsoft.com/office/drawing/2014/main" id="{E4B8C1C7-A665-4855-BB1C-73B22259F5DD}"/>
              </a:ext>
            </a:extLst>
          </p:cNvPr>
          <p:cNvSpPr txBox="1"/>
          <p:nvPr/>
        </p:nvSpPr>
        <p:spPr bwMode="auto">
          <a:xfrm>
            <a:off x="6342697" y="2512864"/>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62" name="TextBox 1561">
            <a:extLst>
              <a:ext uri="{FF2B5EF4-FFF2-40B4-BE49-F238E27FC236}">
                <a16:creationId xmlns:a16="http://schemas.microsoft.com/office/drawing/2014/main" id="{ECEB0EED-D831-4DCD-810B-93B15CD8BEAF}"/>
              </a:ext>
            </a:extLst>
          </p:cNvPr>
          <p:cNvSpPr txBox="1"/>
          <p:nvPr/>
        </p:nvSpPr>
        <p:spPr bwMode="auto">
          <a:xfrm>
            <a:off x="6324835" y="249548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63" name="TextBox 1562">
            <a:extLst>
              <a:ext uri="{FF2B5EF4-FFF2-40B4-BE49-F238E27FC236}">
                <a16:creationId xmlns:a16="http://schemas.microsoft.com/office/drawing/2014/main" id="{F77E37FD-5D44-4E6E-9286-66CBF328AC17}"/>
              </a:ext>
            </a:extLst>
          </p:cNvPr>
          <p:cNvSpPr txBox="1"/>
          <p:nvPr/>
        </p:nvSpPr>
        <p:spPr bwMode="auto">
          <a:xfrm>
            <a:off x="6311150" y="249548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64" name="TextBox 1563">
            <a:extLst>
              <a:ext uri="{FF2B5EF4-FFF2-40B4-BE49-F238E27FC236}">
                <a16:creationId xmlns:a16="http://schemas.microsoft.com/office/drawing/2014/main" id="{6355D7C4-8F78-477F-8F77-28E526FC515F}"/>
              </a:ext>
            </a:extLst>
          </p:cNvPr>
          <p:cNvSpPr txBox="1"/>
          <p:nvPr/>
        </p:nvSpPr>
        <p:spPr bwMode="auto">
          <a:xfrm>
            <a:off x="6292763" y="249548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65" name="TextBox 1564">
            <a:extLst>
              <a:ext uri="{FF2B5EF4-FFF2-40B4-BE49-F238E27FC236}">
                <a16:creationId xmlns:a16="http://schemas.microsoft.com/office/drawing/2014/main" id="{7EEF81DC-F126-417C-A1F4-74E027D3CEE8}"/>
              </a:ext>
            </a:extLst>
          </p:cNvPr>
          <p:cNvSpPr txBox="1"/>
          <p:nvPr/>
        </p:nvSpPr>
        <p:spPr bwMode="auto">
          <a:xfrm>
            <a:off x="6274283" y="249548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66" name="TextBox 1565">
            <a:extLst>
              <a:ext uri="{FF2B5EF4-FFF2-40B4-BE49-F238E27FC236}">
                <a16:creationId xmlns:a16="http://schemas.microsoft.com/office/drawing/2014/main" id="{42BC02D1-68A4-49C7-9798-ADE6E798BDA4}"/>
              </a:ext>
            </a:extLst>
          </p:cNvPr>
          <p:cNvSpPr txBox="1"/>
          <p:nvPr/>
        </p:nvSpPr>
        <p:spPr bwMode="auto">
          <a:xfrm>
            <a:off x="6249884" y="2482705"/>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67" name="TextBox 1566">
            <a:extLst>
              <a:ext uri="{FF2B5EF4-FFF2-40B4-BE49-F238E27FC236}">
                <a16:creationId xmlns:a16="http://schemas.microsoft.com/office/drawing/2014/main" id="{9F1FC703-5D85-458F-9D68-6AB97D05171A}"/>
              </a:ext>
            </a:extLst>
          </p:cNvPr>
          <p:cNvSpPr txBox="1"/>
          <p:nvPr/>
        </p:nvSpPr>
        <p:spPr bwMode="auto">
          <a:xfrm>
            <a:off x="6227975" y="246166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68" name="TextBox 1567">
            <a:extLst>
              <a:ext uri="{FF2B5EF4-FFF2-40B4-BE49-F238E27FC236}">
                <a16:creationId xmlns:a16="http://schemas.microsoft.com/office/drawing/2014/main" id="{B1725F47-36C2-4EB6-8540-1EDA2DADCE76}"/>
              </a:ext>
            </a:extLst>
          </p:cNvPr>
          <p:cNvSpPr txBox="1"/>
          <p:nvPr/>
        </p:nvSpPr>
        <p:spPr bwMode="auto">
          <a:xfrm>
            <a:off x="6215244" y="245464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69" name="TextBox 1568">
            <a:extLst>
              <a:ext uri="{FF2B5EF4-FFF2-40B4-BE49-F238E27FC236}">
                <a16:creationId xmlns:a16="http://schemas.microsoft.com/office/drawing/2014/main" id="{99D9E83C-0A5D-48EB-A03E-444BC60130AC}"/>
              </a:ext>
            </a:extLst>
          </p:cNvPr>
          <p:cNvSpPr txBox="1"/>
          <p:nvPr/>
        </p:nvSpPr>
        <p:spPr bwMode="auto">
          <a:xfrm>
            <a:off x="6200762" y="244743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70" name="TextBox 1569">
            <a:extLst>
              <a:ext uri="{FF2B5EF4-FFF2-40B4-BE49-F238E27FC236}">
                <a16:creationId xmlns:a16="http://schemas.microsoft.com/office/drawing/2014/main" id="{5BF9CE17-1821-41FD-9BB3-80BF187C3F4B}"/>
              </a:ext>
            </a:extLst>
          </p:cNvPr>
          <p:cNvSpPr txBox="1"/>
          <p:nvPr/>
        </p:nvSpPr>
        <p:spPr bwMode="auto">
          <a:xfrm>
            <a:off x="6184875" y="244743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71" name="TextBox 1570">
            <a:extLst>
              <a:ext uri="{FF2B5EF4-FFF2-40B4-BE49-F238E27FC236}">
                <a16:creationId xmlns:a16="http://schemas.microsoft.com/office/drawing/2014/main" id="{4757CAC8-6144-4B24-A7A5-A323208682B7}"/>
              </a:ext>
            </a:extLst>
          </p:cNvPr>
          <p:cNvSpPr txBox="1"/>
          <p:nvPr/>
        </p:nvSpPr>
        <p:spPr bwMode="auto">
          <a:xfrm>
            <a:off x="6167819" y="244743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72" name="TextBox 1571">
            <a:extLst>
              <a:ext uri="{FF2B5EF4-FFF2-40B4-BE49-F238E27FC236}">
                <a16:creationId xmlns:a16="http://schemas.microsoft.com/office/drawing/2014/main" id="{F5250D47-251F-400E-BA3F-4A97BFD96539}"/>
              </a:ext>
            </a:extLst>
          </p:cNvPr>
          <p:cNvSpPr txBox="1"/>
          <p:nvPr/>
        </p:nvSpPr>
        <p:spPr bwMode="auto">
          <a:xfrm>
            <a:off x="6154936" y="244743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73" name="TextBox 1572">
            <a:extLst>
              <a:ext uri="{FF2B5EF4-FFF2-40B4-BE49-F238E27FC236}">
                <a16:creationId xmlns:a16="http://schemas.microsoft.com/office/drawing/2014/main" id="{D7E5DEA1-7ED6-4E22-B235-DDE99C804DED}"/>
              </a:ext>
            </a:extLst>
          </p:cNvPr>
          <p:cNvSpPr txBox="1"/>
          <p:nvPr/>
        </p:nvSpPr>
        <p:spPr bwMode="auto">
          <a:xfrm>
            <a:off x="6129484" y="244743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74" name="TextBox 1573">
            <a:extLst>
              <a:ext uri="{FF2B5EF4-FFF2-40B4-BE49-F238E27FC236}">
                <a16:creationId xmlns:a16="http://schemas.microsoft.com/office/drawing/2014/main" id="{403A2980-E4EF-48C9-A39E-0EACF41DA6CB}"/>
              </a:ext>
            </a:extLst>
          </p:cNvPr>
          <p:cNvSpPr txBox="1"/>
          <p:nvPr/>
        </p:nvSpPr>
        <p:spPr bwMode="auto">
          <a:xfrm>
            <a:off x="6144919" y="244743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75" name="TextBox 1574">
            <a:extLst>
              <a:ext uri="{FF2B5EF4-FFF2-40B4-BE49-F238E27FC236}">
                <a16:creationId xmlns:a16="http://schemas.microsoft.com/office/drawing/2014/main" id="{695AD4F9-80DD-4FCC-8562-BC187A49CF67}"/>
              </a:ext>
            </a:extLst>
          </p:cNvPr>
          <p:cNvSpPr txBox="1"/>
          <p:nvPr/>
        </p:nvSpPr>
        <p:spPr bwMode="auto">
          <a:xfrm>
            <a:off x="6125727" y="2438745"/>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76" name="TextBox 1575">
            <a:extLst>
              <a:ext uri="{FF2B5EF4-FFF2-40B4-BE49-F238E27FC236}">
                <a16:creationId xmlns:a16="http://schemas.microsoft.com/office/drawing/2014/main" id="{6D576CA8-D51C-466E-8B6F-51B371735054}"/>
              </a:ext>
            </a:extLst>
          </p:cNvPr>
          <p:cNvSpPr txBox="1"/>
          <p:nvPr/>
        </p:nvSpPr>
        <p:spPr bwMode="auto">
          <a:xfrm>
            <a:off x="6087251" y="2419855"/>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77" name="TextBox 1576">
            <a:extLst>
              <a:ext uri="{FF2B5EF4-FFF2-40B4-BE49-F238E27FC236}">
                <a16:creationId xmlns:a16="http://schemas.microsoft.com/office/drawing/2014/main" id="{5FFCEFEF-284F-44D7-9F7E-B4FCC7A8DBAB}"/>
              </a:ext>
            </a:extLst>
          </p:cNvPr>
          <p:cNvSpPr txBox="1"/>
          <p:nvPr/>
        </p:nvSpPr>
        <p:spPr bwMode="auto">
          <a:xfrm>
            <a:off x="6064680" y="241785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78" name="TextBox 1577">
            <a:extLst>
              <a:ext uri="{FF2B5EF4-FFF2-40B4-BE49-F238E27FC236}">
                <a16:creationId xmlns:a16="http://schemas.microsoft.com/office/drawing/2014/main" id="{478407DF-BBB3-421F-BCEE-CB21E84FAD59}"/>
              </a:ext>
            </a:extLst>
          </p:cNvPr>
          <p:cNvSpPr txBox="1"/>
          <p:nvPr/>
        </p:nvSpPr>
        <p:spPr bwMode="auto">
          <a:xfrm>
            <a:off x="6018581" y="2398955"/>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79" name="TextBox 1578">
            <a:extLst>
              <a:ext uri="{FF2B5EF4-FFF2-40B4-BE49-F238E27FC236}">
                <a16:creationId xmlns:a16="http://schemas.microsoft.com/office/drawing/2014/main" id="{3347B656-FD08-40DB-BC68-970E398DB8CE}"/>
              </a:ext>
            </a:extLst>
          </p:cNvPr>
          <p:cNvSpPr txBox="1"/>
          <p:nvPr/>
        </p:nvSpPr>
        <p:spPr bwMode="auto">
          <a:xfrm>
            <a:off x="5572367" y="2321892"/>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80" name="TextBox 1579">
            <a:extLst>
              <a:ext uri="{FF2B5EF4-FFF2-40B4-BE49-F238E27FC236}">
                <a16:creationId xmlns:a16="http://schemas.microsoft.com/office/drawing/2014/main" id="{3ECC1664-D2DF-436E-80F3-59AFF35206A3}"/>
              </a:ext>
            </a:extLst>
          </p:cNvPr>
          <p:cNvSpPr txBox="1"/>
          <p:nvPr/>
        </p:nvSpPr>
        <p:spPr bwMode="auto">
          <a:xfrm>
            <a:off x="5694448" y="2338017"/>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81" name="TextBox 1580">
            <a:extLst>
              <a:ext uri="{FF2B5EF4-FFF2-40B4-BE49-F238E27FC236}">
                <a16:creationId xmlns:a16="http://schemas.microsoft.com/office/drawing/2014/main" id="{E40B251B-D951-4E55-9F55-2F8B36816F5D}"/>
              </a:ext>
            </a:extLst>
          </p:cNvPr>
          <p:cNvSpPr txBox="1"/>
          <p:nvPr/>
        </p:nvSpPr>
        <p:spPr bwMode="auto">
          <a:xfrm>
            <a:off x="5667625" y="2335863"/>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82" name="TextBox 1581">
            <a:extLst>
              <a:ext uri="{FF2B5EF4-FFF2-40B4-BE49-F238E27FC236}">
                <a16:creationId xmlns:a16="http://schemas.microsoft.com/office/drawing/2014/main" id="{8AEFDBE4-D2FF-4CB9-92E6-9B200485B404}"/>
              </a:ext>
            </a:extLst>
          </p:cNvPr>
          <p:cNvSpPr txBox="1"/>
          <p:nvPr/>
        </p:nvSpPr>
        <p:spPr bwMode="auto">
          <a:xfrm>
            <a:off x="5161022" y="225632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83" name="TextBox 1582">
            <a:extLst>
              <a:ext uri="{FF2B5EF4-FFF2-40B4-BE49-F238E27FC236}">
                <a16:creationId xmlns:a16="http://schemas.microsoft.com/office/drawing/2014/main" id="{0E12B61B-FA29-47FF-969C-6A1CDE786513}"/>
              </a:ext>
            </a:extLst>
          </p:cNvPr>
          <p:cNvSpPr txBox="1"/>
          <p:nvPr/>
        </p:nvSpPr>
        <p:spPr bwMode="auto">
          <a:xfrm>
            <a:off x="5048328" y="2246687"/>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84" name="TextBox 1583">
            <a:extLst>
              <a:ext uri="{FF2B5EF4-FFF2-40B4-BE49-F238E27FC236}">
                <a16:creationId xmlns:a16="http://schemas.microsoft.com/office/drawing/2014/main" id="{C4A8187F-2D54-4B84-823B-6793BE351457}"/>
              </a:ext>
            </a:extLst>
          </p:cNvPr>
          <p:cNvSpPr txBox="1"/>
          <p:nvPr/>
        </p:nvSpPr>
        <p:spPr bwMode="auto">
          <a:xfrm>
            <a:off x="4698404" y="222231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85" name="TextBox 1584">
            <a:extLst>
              <a:ext uri="{FF2B5EF4-FFF2-40B4-BE49-F238E27FC236}">
                <a16:creationId xmlns:a16="http://schemas.microsoft.com/office/drawing/2014/main" id="{CE6EC0E3-86A4-47C5-9581-0D44AC6D3E98}"/>
              </a:ext>
            </a:extLst>
          </p:cNvPr>
          <p:cNvSpPr txBox="1"/>
          <p:nvPr/>
        </p:nvSpPr>
        <p:spPr bwMode="auto">
          <a:xfrm>
            <a:off x="4666698" y="2237743"/>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86" name="TextBox 1585">
            <a:extLst>
              <a:ext uri="{FF2B5EF4-FFF2-40B4-BE49-F238E27FC236}">
                <a16:creationId xmlns:a16="http://schemas.microsoft.com/office/drawing/2014/main" id="{D5C9AA8D-7AA1-4104-A0BC-5CD41BB57CA0}"/>
              </a:ext>
            </a:extLst>
          </p:cNvPr>
          <p:cNvSpPr txBox="1"/>
          <p:nvPr/>
        </p:nvSpPr>
        <p:spPr bwMode="auto">
          <a:xfrm>
            <a:off x="4655781" y="3802424"/>
            <a:ext cx="33236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600" b="0" dirty="0">
                <a:solidFill>
                  <a:schemeClr val="bg1"/>
                </a:solidFill>
                <a:latin typeface="Calibri" panose="020F0502020204030204" pitchFamily="34" charset="0"/>
              </a:rPr>
              <a:t>Stratified HR: 0.99 (95% CI: 0.73-1.33)</a:t>
            </a:r>
          </a:p>
        </p:txBody>
      </p:sp>
      <p:sp>
        <p:nvSpPr>
          <p:cNvPr id="1587" name="TextBox 1586">
            <a:extLst>
              <a:ext uri="{FF2B5EF4-FFF2-40B4-BE49-F238E27FC236}">
                <a16:creationId xmlns:a16="http://schemas.microsoft.com/office/drawing/2014/main" id="{5E95EF52-7F31-466F-9C3F-0C1225094A62}"/>
              </a:ext>
            </a:extLst>
          </p:cNvPr>
          <p:cNvSpPr txBox="1"/>
          <p:nvPr/>
        </p:nvSpPr>
        <p:spPr bwMode="auto">
          <a:xfrm>
            <a:off x="4656101" y="2245318"/>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88" name="TextBox 1587">
            <a:extLst>
              <a:ext uri="{FF2B5EF4-FFF2-40B4-BE49-F238E27FC236}">
                <a16:creationId xmlns:a16="http://schemas.microsoft.com/office/drawing/2014/main" id="{EF944955-8608-4ECE-A9D9-4DB36FA00859}"/>
              </a:ext>
            </a:extLst>
          </p:cNvPr>
          <p:cNvSpPr txBox="1"/>
          <p:nvPr/>
        </p:nvSpPr>
        <p:spPr bwMode="auto">
          <a:xfrm>
            <a:off x="4734109" y="224168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89" name="TextBox 1588">
            <a:extLst>
              <a:ext uri="{FF2B5EF4-FFF2-40B4-BE49-F238E27FC236}">
                <a16:creationId xmlns:a16="http://schemas.microsoft.com/office/drawing/2014/main" id="{A8ED612C-D1C9-4445-A22D-72506DA9A180}"/>
              </a:ext>
            </a:extLst>
          </p:cNvPr>
          <p:cNvSpPr txBox="1"/>
          <p:nvPr/>
        </p:nvSpPr>
        <p:spPr bwMode="auto">
          <a:xfrm>
            <a:off x="4747055" y="2237232"/>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90" name="TextBox 1589">
            <a:extLst>
              <a:ext uri="{FF2B5EF4-FFF2-40B4-BE49-F238E27FC236}">
                <a16:creationId xmlns:a16="http://schemas.microsoft.com/office/drawing/2014/main" id="{1E4785CE-F912-4C47-A229-2B8F5908D11E}"/>
              </a:ext>
            </a:extLst>
          </p:cNvPr>
          <p:cNvSpPr txBox="1"/>
          <p:nvPr/>
        </p:nvSpPr>
        <p:spPr bwMode="auto">
          <a:xfrm>
            <a:off x="4774875" y="224291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91" name="TextBox 1590">
            <a:extLst>
              <a:ext uri="{FF2B5EF4-FFF2-40B4-BE49-F238E27FC236}">
                <a16:creationId xmlns:a16="http://schemas.microsoft.com/office/drawing/2014/main" id="{D0ED1D85-E094-4C52-9CE9-9F6E991AF18B}"/>
              </a:ext>
            </a:extLst>
          </p:cNvPr>
          <p:cNvSpPr txBox="1"/>
          <p:nvPr/>
        </p:nvSpPr>
        <p:spPr bwMode="auto">
          <a:xfrm>
            <a:off x="5933962" y="239611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92" name="TextBox 1591">
            <a:extLst>
              <a:ext uri="{FF2B5EF4-FFF2-40B4-BE49-F238E27FC236}">
                <a16:creationId xmlns:a16="http://schemas.microsoft.com/office/drawing/2014/main" id="{80E56A4A-9DD3-4B7A-83E1-88142289E692}"/>
              </a:ext>
            </a:extLst>
          </p:cNvPr>
          <p:cNvSpPr txBox="1"/>
          <p:nvPr/>
        </p:nvSpPr>
        <p:spPr bwMode="auto">
          <a:xfrm>
            <a:off x="6113541" y="2433958"/>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93" name="TextBox 1592">
            <a:extLst>
              <a:ext uri="{FF2B5EF4-FFF2-40B4-BE49-F238E27FC236}">
                <a16:creationId xmlns:a16="http://schemas.microsoft.com/office/drawing/2014/main" id="{4938FB73-2012-44F5-BF9B-836764BDA915}"/>
              </a:ext>
            </a:extLst>
          </p:cNvPr>
          <p:cNvSpPr txBox="1"/>
          <p:nvPr/>
        </p:nvSpPr>
        <p:spPr bwMode="auto">
          <a:xfrm>
            <a:off x="6100588" y="2426805"/>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94" name="TextBox 1593">
            <a:extLst>
              <a:ext uri="{FF2B5EF4-FFF2-40B4-BE49-F238E27FC236}">
                <a16:creationId xmlns:a16="http://schemas.microsoft.com/office/drawing/2014/main" id="{5B9939D8-8E90-47B1-AA78-41A7280B3846}"/>
              </a:ext>
            </a:extLst>
          </p:cNvPr>
          <p:cNvSpPr txBox="1"/>
          <p:nvPr/>
        </p:nvSpPr>
        <p:spPr bwMode="auto">
          <a:xfrm>
            <a:off x="6172899" y="2446273"/>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95" name="TextBox 1594">
            <a:extLst>
              <a:ext uri="{FF2B5EF4-FFF2-40B4-BE49-F238E27FC236}">
                <a16:creationId xmlns:a16="http://schemas.microsoft.com/office/drawing/2014/main" id="{8F8B2B11-F7E1-41DD-81FA-E9CC60AE51EB}"/>
              </a:ext>
            </a:extLst>
          </p:cNvPr>
          <p:cNvSpPr txBox="1"/>
          <p:nvPr/>
        </p:nvSpPr>
        <p:spPr bwMode="auto">
          <a:xfrm>
            <a:off x="6235993" y="246221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96" name="TextBox 1595">
            <a:extLst>
              <a:ext uri="{FF2B5EF4-FFF2-40B4-BE49-F238E27FC236}">
                <a16:creationId xmlns:a16="http://schemas.microsoft.com/office/drawing/2014/main" id="{AC30BD07-129E-47DB-BD3E-221127D6F6DA}"/>
              </a:ext>
            </a:extLst>
          </p:cNvPr>
          <p:cNvSpPr txBox="1"/>
          <p:nvPr/>
        </p:nvSpPr>
        <p:spPr bwMode="auto">
          <a:xfrm>
            <a:off x="6224011" y="2460234"/>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97" name="TextBox 1596">
            <a:extLst>
              <a:ext uri="{FF2B5EF4-FFF2-40B4-BE49-F238E27FC236}">
                <a16:creationId xmlns:a16="http://schemas.microsoft.com/office/drawing/2014/main" id="{675DA1AD-2704-4514-90D9-B7ADDB824A0D}"/>
              </a:ext>
            </a:extLst>
          </p:cNvPr>
          <p:cNvSpPr txBox="1"/>
          <p:nvPr/>
        </p:nvSpPr>
        <p:spPr bwMode="auto">
          <a:xfrm>
            <a:off x="6282211" y="249348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98" name="TextBox 1597">
            <a:extLst>
              <a:ext uri="{FF2B5EF4-FFF2-40B4-BE49-F238E27FC236}">
                <a16:creationId xmlns:a16="http://schemas.microsoft.com/office/drawing/2014/main" id="{5D4E4119-6CAD-4A37-AE69-1308F4BA0DB7}"/>
              </a:ext>
            </a:extLst>
          </p:cNvPr>
          <p:cNvSpPr txBox="1"/>
          <p:nvPr/>
        </p:nvSpPr>
        <p:spPr bwMode="auto">
          <a:xfrm>
            <a:off x="6302591" y="2496248"/>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599" name="TextBox 1598">
            <a:extLst>
              <a:ext uri="{FF2B5EF4-FFF2-40B4-BE49-F238E27FC236}">
                <a16:creationId xmlns:a16="http://schemas.microsoft.com/office/drawing/2014/main" id="{2ABCFF49-18EA-4657-90AC-B75BA35365B1}"/>
              </a:ext>
            </a:extLst>
          </p:cNvPr>
          <p:cNvSpPr txBox="1"/>
          <p:nvPr/>
        </p:nvSpPr>
        <p:spPr bwMode="auto">
          <a:xfrm>
            <a:off x="6382173" y="2513023"/>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600" name="TextBox 1599">
            <a:extLst>
              <a:ext uri="{FF2B5EF4-FFF2-40B4-BE49-F238E27FC236}">
                <a16:creationId xmlns:a16="http://schemas.microsoft.com/office/drawing/2014/main" id="{4A1DF52A-FB94-4885-8C6E-EA79E894D5B4}"/>
              </a:ext>
            </a:extLst>
          </p:cNvPr>
          <p:cNvSpPr txBox="1"/>
          <p:nvPr/>
        </p:nvSpPr>
        <p:spPr bwMode="auto">
          <a:xfrm>
            <a:off x="6406709" y="251276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601" name="TextBox 1600">
            <a:extLst>
              <a:ext uri="{FF2B5EF4-FFF2-40B4-BE49-F238E27FC236}">
                <a16:creationId xmlns:a16="http://schemas.microsoft.com/office/drawing/2014/main" id="{637716F7-FDB6-4244-A0A2-AE241D786E7C}"/>
              </a:ext>
            </a:extLst>
          </p:cNvPr>
          <p:cNvSpPr txBox="1"/>
          <p:nvPr/>
        </p:nvSpPr>
        <p:spPr bwMode="auto">
          <a:xfrm>
            <a:off x="6474357" y="2556904"/>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602" name="TextBox 1601">
            <a:extLst>
              <a:ext uri="{FF2B5EF4-FFF2-40B4-BE49-F238E27FC236}">
                <a16:creationId xmlns:a16="http://schemas.microsoft.com/office/drawing/2014/main" id="{1B4B2F3E-35D9-44BA-B6EE-BACC3D5F1C43}"/>
              </a:ext>
            </a:extLst>
          </p:cNvPr>
          <p:cNvSpPr txBox="1"/>
          <p:nvPr/>
        </p:nvSpPr>
        <p:spPr bwMode="auto">
          <a:xfrm>
            <a:off x="6524472" y="2565628"/>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603" name="TextBox 1602">
            <a:extLst>
              <a:ext uri="{FF2B5EF4-FFF2-40B4-BE49-F238E27FC236}">
                <a16:creationId xmlns:a16="http://schemas.microsoft.com/office/drawing/2014/main" id="{9D12514E-A18E-4A5B-8AFA-CB001AE65BD7}"/>
              </a:ext>
            </a:extLst>
          </p:cNvPr>
          <p:cNvSpPr txBox="1"/>
          <p:nvPr/>
        </p:nvSpPr>
        <p:spPr bwMode="auto">
          <a:xfrm>
            <a:off x="6545631" y="2596873"/>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604" name="TextBox 1603">
            <a:extLst>
              <a:ext uri="{FF2B5EF4-FFF2-40B4-BE49-F238E27FC236}">
                <a16:creationId xmlns:a16="http://schemas.microsoft.com/office/drawing/2014/main" id="{58E386F0-5486-406C-9B76-32514E6B7180}"/>
              </a:ext>
            </a:extLst>
          </p:cNvPr>
          <p:cNvSpPr txBox="1"/>
          <p:nvPr/>
        </p:nvSpPr>
        <p:spPr bwMode="auto">
          <a:xfrm>
            <a:off x="6582544" y="260075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605" name="TextBox 1604">
            <a:extLst>
              <a:ext uri="{FF2B5EF4-FFF2-40B4-BE49-F238E27FC236}">
                <a16:creationId xmlns:a16="http://schemas.microsoft.com/office/drawing/2014/main" id="{BA980C2A-CB70-42B8-98F8-022A19777356}"/>
              </a:ext>
            </a:extLst>
          </p:cNvPr>
          <p:cNvSpPr txBox="1"/>
          <p:nvPr/>
        </p:nvSpPr>
        <p:spPr bwMode="auto">
          <a:xfrm>
            <a:off x="6595137" y="260145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606" name="TextBox 1605">
            <a:extLst>
              <a:ext uri="{FF2B5EF4-FFF2-40B4-BE49-F238E27FC236}">
                <a16:creationId xmlns:a16="http://schemas.microsoft.com/office/drawing/2014/main" id="{99E2DD01-B20E-42DD-A250-33B35546AEBB}"/>
              </a:ext>
            </a:extLst>
          </p:cNvPr>
          <p:cNvSpPr txBox="1"/>
          <p:nvPr/>
        </p:nvSpPr>
        <p:spPr bwMode="auto">
          <a:xfrm>
            <a:off x="6810404" y="2640125"/>
            <a:ext cx="70002" cy="21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607" name="TextBox 1606">
            <a:extLst>
              <a:ext uri="{FF2B5EF4-FFF2-40B4-BE49-F238E27FC236}">
                <a16:creationId xmlns:a16="http://schemas.microsoft.com/office/drawing/2014/main" id="{DBC5873A-2AEA-4281-9158-C952AC7CDEDA}"/>
              </a:ext>
            </a:extLst>
          </p:cNvPr>
          <p:cNvSpPr txBox="1"/>
          <p:nvPr/>
        </p:nvSpPr>
        <p:spPr bwMode="auto">
          <a:xfrm>
            <a:off x="6779498" y="2630251"/>
            <a:ext cx="70002" cy="21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608" name="TextBox 1607">
            <a:extLst>
              <a:ext uri="{FF2B5EF4-FFF2-40B4-BE49-F238E27FC236}">
                <a16:creationId xmlns:a16="http://schemas.microsoft.com/office/drawing/2014/main" id="{70C5FBAE-BCC0-447D-BA65-EC5DD53E6322}"/>
              </a:ext>
            </a:extLst>
          </p:cNvPr>
          <p:cNvSpPr txBox="1"/>
          <p:nvPr/>
        </p:nvSpPr>
        <p:spPr bwMode="auto">
          <a:xfrm>
            <a:off x="7554188" y="2630163"/>
            <a:ext cx="70002" cy="21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609" name="TextBox 1608">
            <a:extLst>
              <a:ext uri="{FF2B5EF4-FFF2-40B4-BE49-F238E27FC236}">
                <a16:creationId xmlns:a16="http://schemas.microsoft.com/office/drawing/2014/main" id="{5C9E0C7A-462D-4FEE-B6CD-B0DFBF1C8633}"/>
              </a:ext>
            </a:extLst>
          </p:cNvPr>
          <p:cNvSpPr txBox="1"/>
          <p:nvPr/>
        </p:nvSpPr>
        <p:spPr bwMode="auto">
          <a:xfrm>
            <a:off x="7306496" y="263903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610" name="TextBox 1609">
            <a:extLst>
              <a:ext uri="{FF2B5EF4-FFF2-40B4-BE49-F238E27FC236}">
                <a16:creationId xmlns:a16="http://schemas.microsoft.com/office/drawing/2014/main" id="{75D9F149-473E-4AC2-A03A-5E54DF5A8786}"/>
              </a:ext>
            </a:extLst>
          </p:cNvPr>
          <p:cNvSpPr txBox="1"/>
          <p:nvPr/>
        </p:nvSpPr>
        <p:spPr bwMode="auto">
          <a:xfrm>
            <a:off x="7276379" y="2639084"/>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611" name="TextBox 1610">
            <a:extLst>
              <a:ext uri="{FF2B5EF4-FFF2-40B4-BE49-F238E27FC236}">
                <a16:creationId xmlns:a16="http://schemas.microsoft.com/office/drawing/2014/main" id="{79580A70-D122-4242-BC5C-0B7EAE450731}"/>
              </a:ext>
            </a:extLst>
          </p:cNvPr>
          <p:cNvSpPr txBox="1"/>
          <p:nvPr/>
        </p:nvSpPr>
        <p:spPr bwMode="auto">
          <a:xfrm>
            <a:off x="6940601" y="2635882"/>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612" name="TextBox 1611">
            <a:extLst>
              <a:ext uri="{FF2B5EF4-FFF2-40B4-BE49-F238E27FC236}">
                <a16:creationId xmlns:a16="http://schemas.microsoft.com/office/drawing/2014/main" id="{5B1CB931-E70B-40A9-AC02-9A5C0ED00139}"/>
              </a:ext>
            </a:extLst>
          </p:cNvPr>
          <p:cNvSpPr txBox="1"/>
          <p:nvPr/>
        </p:nvSpPr>
        <p:spPr bwMode="auto">
          <a:xfrm>
            <a:off x="6949309" y="2637788"/>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613" name="TextBox 1612">
            <a:extLst>
              <a:ext uri="{FF2B5EF4-FFF2-40B4-BE49-F238E27FC236}">
                <a16:creationId xmlns:a16="http://schemas.microsoft.com/office/drawing/2014/main" id="{4A5010CE-765E-402B-B023-0F922773CCC6}"/>
              </a:ext>
            </a:extLst>
          </p:cNvPr>
          <p:cNvSpPr txBox="1"/>
          <p:nvPr/>
        </p:nvSpPr>
        <p:spPr bwMode="auto">
          <a:xfrm>
            <a:off x="6877944" y="2634248"/>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614" name="TextBox 1613">
            <a:extLst>
              <a:ext uri="{FF2B5EF4-FFF2-40B4-BE49-F238E27FC236}">
                <a16:creationId xmlns:a16="http://schemas.microsoft.com/office/drawing/2014/main" id="{2D0A3088-7588-4274-9403-9F98337A64F1}"/>
              </a:ext>
            </a:extLst>
          </p:cNvPr>
          <p:cNvSpPr txBox="1"/>
          <p:nvPr/>
        </p:nvSpPr>
        <p:spPr bwMode="auto">
          <a:xfrm>
            <a:off x="6826974" y="2634925"/>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615" name="TextBox 1614">
            <a:extLst>
              <a:ext uri="{FF2B5EF4-FFF2-40B4-BE49-F238E27FC236}">
                <a16:creationId xmlns:a16="http://schemas.microsoft.com/office/drawing/2014/main" id="{FD8CE7CA-D790-4F4C-BEED-1C62B25A9FFB}"/>
              </a:ext>
            </a:extLst>
          </p:cNvPr>
          <p:cNvSpPr txBox="1"/>
          <p:nvPr/>
        </p:nvSpPr>
        <p:spPr bwMode="auto">
          <a:xfrm>
            <a:off x="7319889" y="263858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616" name="TextBox 1615">
            <a:extLst>
              <a:ext uri="{FF2B5EF4-FFF2-40B4-BE49-F238E27FC236}">
                <a16:creationId xmlns:a16="http://schemas.microsoft.com/office/drawing/2014/main" id="{3F3053A6-F23A-4B1C-BC58-711DA71BB531}"/>
              </a:ext>
            </a:extLst>
          </p:cNvPr>
          <p:cNvSpPr txBox="1"/>
          <p:nvPr/>
        </p:nvSpPr>
        <p:spPr bwMode="auto">
          <a:xfrm>
            <a:off x="7233414" y="2637657"/>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617" name="TextBox 1616">
            <a:extLst>
              <a:ext uri="{FF2B5EF4-FFF2-40B4-BE49-F238E27FC236}">
                <a16:creationId xmlns:a16="http://schemas.microsoft.com/office/drawing/2014/main" id="{3CD72B84-1AEC-422F-A35D-75193120DC71}"/>
              </a:ext>
            </a:extLst>
          </p:cNvPr>
          <p:cNvSpPr txBox="1"/>
          <p:nvPr/>
        </p:nvSpPr>
        <p:spPr bwMode="auto">
          <a:xfrm>
            <a:off x="7163400" y="263831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618" name="TextBox 1617">
            <a:extLst>
              <a:ext uri="{FF2B5EF4-FFF2-40B4-BE49-F238E27FC236}">
                <a16:creationId xmlns:a16="http://schemas.microsoft.com/office/drawing/2014/main" id="{E5606FDE-0383-4611-A0F7-8A392D2523FA}"/>
              </a:ext>
            </a:extLst>
          </p:cNvPr>
          <p:cNvSpPr txBox="1"/>
          <p:nvPr/>
        </p:nvSpPr>
        <p:spPr bwMode="auto">
          <a:xfrm>
            <a:off x="7283212" y="274504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619" name="TextBox 1618">
            <a:extLst>
              <a:ext uri="{FF2B5EF4-FFF2-40B4-BE49-F238E27FC236}">
                <a16:creationId xmlns:a16="http://schemas.microsoft.com/office/drawing/2014/main" id="{A10EEAF1-BBA0-498A-B071-0D4C3764CA77}"/>
              </a:ext>
            </a:extLst>
          </p:cNvPr>
          <p:cNvSpPr txBox="1"/>
          <p:nvPr/>
        </p:nvSpPr>
        <p:spPr bwMode="auto">
          <a:xfrm>
            <a:off x="7161719" y="2692445"/>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grpSp>
        <p:nvGrpSpPr>
          <p:cNvPr id="1621" name="Group 1620">
            <a:extLst>
              <a:ext uri="{FF2B5EF4-FFF2-40B4-BE49-F238E27FC236}">
                <a16:creationId xmlns:a16="http://schemas.microsoft.com/office/drawing/2014/main" id="{AA144DBD-B788-49FC-9463-DC68C3922F87}"/>
              </a:ext>
            </a:extLst>
          </p:cNvPr>
          <p:cNvGrpSpPr/>
          <p:nvPr/>
        </p:nvGrpSpPr>
        <p:grpSpPr>
          <a:xfrm>
            <a:off x="10937302" y="2599422"/>
            <a:ext cx="530904" cy="233444"/>
            <a:chOff x="15035758" y="2769190"/>
            <a:chExt cx="530904" cy="233444"/>
          </a:xfrm>
        </p:grpSpPr>
        <p:sp>
          <p:nvSpPr>
            <p:cNvPr id="1622" name="TextBox 1621">
              <a:extLst>
                <a:ext uri="{FF2B5EF4-FFF2-40B4-BE49-F238E27FC236}">
                  <a16:creationId xmlns:a16="http://schemas.microsoft.com/office/drawing/2014/main" id="{1BA50885-C12C-4382-AA38-295E9444C50F}"/>
                </a:ext>
              </a:extLst>
            </p:cNvPr>
            <p:cNvSpPr txBox="1"/>
            <p:nvPr/>
          </p:nvSpPr>
          <p:spPr bwMode="auto">
            <a:xfrm>
              <a:off x="15496660" y="276919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623" name="TextBox 1622">
              <a:extLst>
                <a:ext uri="{FF2B5EF4-FFF2-40B4-BE49-F238E27FC236}">
                  <a16:creationId xmlns:a16="http://schemas.microsoft.com/office/drawing/2014/main" id="{135CBE27-2538-4651-8CD3-A7ACDEF35F34}"/>
                </a:ext>
              </a:extLst>
            </p:cNvPr>
            <p:cNvSpPr txBox="1"/>
            <p:nvPr/>
          </p:nvSpPr>
          <p:spPr bwMode="auto">
            <a:xfrm>
              <a:off x="15421689" y="276919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624" name="TextBox 1623">
              <a:extLst>
                <a:ext uri="{FF2B5EF4-FFF2-40B4-BE49-F238E27FC236}">
                  <a16:creationId xmlns:a16="http://schemas.microsoft.com/office/drawing/2014/main" id="{12997D23-6B89-419D-B44E-521EA9D308AC}"/>
                </a:ext>
              </a:extLst>
            </p:cNvPr>
            <p:cNvSpPr txBox="1"/>
            <p:nvPr/>
          </p:nvSpPr>
          <p:spPr bwMode="auto">
            <a:xfrm>
              <a:off x="15377356" y="276919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625" name="TextBox 1624">
              <a:extLst>
                <a:ext uri="{FF2B5EF4-FFF2-40B4-BE49-F238E27FC236}">
                  <a16:creationId xmlns:a16="http://schemas.microsoft.com/office/drawing/2014/main" id="{540D973A-75C1-4DD6-92AC-A33ADD98C09D}"/>
                </a:ext>
              </a:extLst>
            </p:cNvPr>
            <p:cNvSpPr txBox="1"/>
            <p:nvPr/>
          </p:nvSpPr>
          <p:spPr bwMode="auto">
            <a:xfrm>
              <a:off x="15314157" y="276919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626" name="TextBox 1625">
              <a:extLst>
                <a:ext uri="{FF2B5EF4-FFF2-40B4-BE49-F238E27FC236}">
                  <a16:creationId xmlns:a16="http://schemas.microsoft.com/office/drawing/2014/main" id="{F096AA51-D514-4632-922D-6254CE4B07A7}"/>
                </a:ext>
              </a:extLst>
            </p:cNvPr>
            <p:cNvSpPr txBox="1"/>
            <p:nvPr/>
          </p:nvSpPr>
          <p:spPr bwMode="auto">
            <a:xfrm>
              <a:off x="15295629" y="276919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627" name="TextBox 1626">
              <a:extLst>
                <a:ext uri="{FF2B5EF4-FFF2-40B4-BE49-F238E27FC236}">
                  <a16:creationId xmlns:a16="http://schemas.microsoft.com/office/drawing/2014/main" id="{FFA914F4-49A2-4EF6-B938-E2BD27CC0F51}"/>
                </a:ext>
              </a:extLst>
            </p:cNvPr>
            <p:cNvSpPr txBox="1"/>
            <p:nvPr/>
          </p:nvSpPr>
          <p:spPr bwMode="auto">
            <a:xfrm>
              <a:off x="15273498" y="276919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628" name="TextBox 1627">
              <a:extLst>
                <a:ext uri="{FF2B5EF4-FFF2-40B4-BE49-F238E27FC236}">
                  <a16:creationId xmlns:a16="http://schemas.microsoft.com/office/drawing/2014/main" id="{B7E09828-E608-4041-B79C-9E54FE0A8F0E}"/>
                </a:ext>
              </a:extLst>
            </p:cNvPr>
            <p:cNvSpPr txBox="1"/>
            <p:nvPr/>
          </p:nvSpPr>
          <p:spPr bwMode="auto">
            <a:xfrm>
              <a:off x="15261149" y="276919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629" name="TextBox 1628">
              <a:extLst>
                <a:ext uri="{FF2B5EF4-FFF2-40B4-BE49-F238E27FC236}">
                  <a16:creationId xmlns:a16="http://schemas.microsoft.com/office/drawing/2014/main" id="{7822333D-0BE9-49E0-9FFB-D75E2BF81445}"/>
                </a:ext>
              </a:extLst>
            </p:cNvPr>
            <p:cNvSpPr txBox="1"/>
            <p:nvPr/>
          </p:nvSpPr>
          <p:spPr bwMode="auto">
            <a:xfrm>
              <a:off x="15246314" y="276919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630" name="TextBox 1629">
              <a:extLst>
                <a:ext uri="{FF2B5EF4-FFF2-40B4-BE49-F238E27FC236}">
                  <a16:creationId xmlns:a16="http://schemas.microsoft.com/office/drawing/2014/main" id="{E567E1C9-C098-4498-A77D-783C85738F27}"/>
                </a:ext>
              </a:extLst>
            </p:cNvPr>
            <p:cNvSpPr txBox="1"/>
            <p:nvPr/>
          </p:nvSpPr>
          <p:spPr bwMode="auto">
            <a:xfrm>
              <a:off x="15195329" y="276919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631" name="TextBox 1630">
              <a:extLst>
                <a:ext uri="{FF2B5EF4-FFF2-40B4-BE49-F238E27FC236}">
                  <a16:creationId xmlns:a16="http://schemas.microsoft.com/office/drawing/2014/main" id="{7CF3AC06-88A5-4F40-810E-8CB5EA9868A0}"/>
                </a:ext>
              </a:extLst>
            </p:cNvPr>
            <p:cNvSpPr txBox="1"/>
            <p:nvPr/>
          </p:nvSpPr>
          <p:spPr bwMode="auto">
            <a:xfrm>
              <a:off x="15166967" y="276919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632" name="TextBox 1631">
              <a:extLst>
                <a:ext uri="{FF2B5EF4-FFF2-40B4-BE49-F238E27FC236}">
                  <a16:creationId xmlns:a16="http://schemas.microsoft.com/office/drawing/2014/main" id="{23E71580-523F-4660-8240-53F87649637B}"/>
                </a:ext>
              </a:extLst>
            </p:cNvPr>
            <p:cNvSpPr txBox="1"/>
            <p:nvPr/>
          </p:nvSpPr>
          <p:spPr bwMode="auto">
            <a:xfrm>
              <a:off x="15157069" y="276919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633" name="TextBox 1632">
              <a:extLst>
                <a:ext uri="{FF2B5EF4-FFF2-40B4-BE49-F238E27FC236}">
                  <a16:creationId xmlns:a16="http://schemas.microsoft.com/office/drawing/2014/main" id="{0912ECE4-D90A-4F69-BFB9-9CDA9DAFCF32}"/>
                </a:ext>
              </a:extLst>
            </p:cNvPr>
            <p:cNvSpPr txBox="1"/>
            <p:nvPr/>
          </p:nvSpPr>
          <p:spPr bwMode="auto">
            <a:xfrm>
              <a:off x="15134631" y="276919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634" name="TextBox 1633">
              <a:extLst>
                <a:ext uri="{FF2B5EF4-FFF2-40B4-BE49-F238E27FC236}">
                  <a16:creationId xmlns:a16="http://schemas.microsoft.com/office/drawing/2014/main" id="{9EE4B539-0F87-4943-8B7E-08E1FD9B625D}"/>
                </a:ext>
              </a:extLst>
            </p:cNvPr>
            <p:cNvSpPr txBox="1"/>
            <p:nvPr/>
          </p:nvSpPr>
          <p:spPr bwMode="auto">
            <a:xfrm>
              <a:off x="15119693" y="276919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635" name="TextBox 1634">
              <a:extLst>
                <a:ext uri="{FF2B5EF4-FFF2-40B4-BE49-F238E27FC236}">
                  <a16:creationId xmlns:a16="http://schemas.microsoft.com/office/drawing/2014/main" id="{5DE889AF-5F28-4FCC-9AB3-DF6D740ACD8F}"/>
                </a:ext>
              </a:extLst>
            </p:cNvPr>
            <p:cNvSpPr txBox="1"/>
            <p:nvPr/>
          </p:nvSpPr>
          <p:spPr bwMode="auto">
            <a:xfrm>
              <a:off x="15105591" y="276919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636" name="TextBox 1635">
              <a:extLst>
                <a:ext uri="{FF2B5EF4-FFF2-40B4-BE49-F238E27FC236}">
                  <a16:creationId xmlns:a16="http://schemas.microsoft.com/office/drawing/2014/main" id="{B961F1A8-14C5-48CF-91AF-B4C791F840ED}"/>
                </a:ext>
              </a:extLst>
            </p:cNvPr>
            <p:cNvSpPr txBox="1"/>
            <p:nvPr/>
          </p:nvSpPr>
          <p:spPr bwMode="auto">
            <a:xfrm>
              <a:off x="15050898" y="276919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637" name="TextBox 1636">
              <a:extLst>
                <a:ext uri="{FF2B5EF4-FFF2-40B4-BE49-F238E27FC236}">
                  <a16:creationId xmlns:a16="http://schemas.microsoft.com/office/drawing/2014/main" id="{A3D7950D-CA4E-4D47-8478-7DEE41ED61C0}"/>
                </a:ext>
              </a:extLst>
            </p:cNvPr>
            <p:cNvSpPr txBox="1"/>
            <p:nvPr/>
          </p:nvSpPr>
          <p:spPr bwMode="auto">
            <a:xfrm>
              <a:off x="15035758" y="276919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grpSp>
      <p:grpSp>
        <p:nvGrpSpPr>
          <p:cNvPr id="1638" name="Group 1637">
            <a:extLst>
              <a:ext uri="{FF2B5EF4-FFF2-40B4-BE49-F238E27FC236}">
                <a16:creationId xmlns:a16="http://schemas.microsoft.com/office/drawing/2014/main" id="{A616994C-1FCF-46FC-9DB9-E74BA4439343}"/>
              </a:ext>
            </a:extLst>
          </p:cNvPr>
          <p:cNvGrpSpPr/>
          <p:nvPr/>
        </p:nvGrpSpPr>
        <p:grpSpPr>
          <a:xfrm>
            <a:off x="10688350" y="2383176"/>
            <a:ext cx="660887" cy="740864"/>
            <a:chOff x="7206320" y="2445994"/>
            <a:chExt cx="660887" cy="740864"/>
          </a:xfrm>
        </p:grpSpPr>
        <p:sp>
          <p:nvSpPr>
            <p:cNvPr id="1639" name="TextBox 1638">
              <a:extLst>
                <a:ext uri="{FF2B5EF4-FFF2-40B4-BE49-F238E27FC236}">
                  <a16:creationId xmlns:a16="http://schemas.microsoft.com/office/drawing/2014/main" id="{6E73E0B5-FCA7-4753-A149-4266612345AF}"/>
                </a:ext>
              </a:extLst>
            </p:cNvPr>
            <p:cNvSpPr txBox="1"/>
            <p:nvPr/>
          </p:nvSpPr>
          <p:spPr bwMode="auto">
            <a:xfrm>
              <a:off x="7206320" y="2848304"/>
              <a:ext cx="5068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600" b="1" dirty="0">
                  <a:solidFill>
                    <a:schemeClr val="accent3"/>
                  </a:solidFill>
                  <a:latin typeface="Calibri" panose="020F0502020204030204" pitchFamily="34" charset="0"/>
                </a:rPr>
                <a:t>BSC</a:t>
              </a:r>
            </a:p>
          </p:txBody>
        </p:sp>
        <p:sp>
          <p:nvSpPr>
            <p:cNvPr id="1640" name="TextBox 1639">
              <a:extLst>
                <a:ext uri="{FF2B5EF4-FFF2-40B4-BE49-F238E27FC236}">
                  <a16:creationId xmlns:a16="http://schemas.microsoft.com/office/drawing/2014/main" id="{40C9D36E-FCDB-422B-BAEC-20ED97A917FB}"/>
                </a:ext>
              </a:extLst>
            </p:cNvPr>
            <p:cNvSpPr txBox="1"/>
            <p:nvPr/>
          </p:nvSpPr>
          <p:spPr bwMode="auto">
            <a:xfrm>
              <a:off x="7206320" y="2445994"/>
              <a:ext cx="660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ts val="0"/>
                </a:spcBef>
              </a:pPr>
              <a:r>
                <a:rPr lang="en-US" sz="1600" b="1" dirty="0">
                  <a:solidFill>
                    <a:schemeClr val="accent1"/>
                  </a:solidFill>
                  <a:latin typeface="Calibri" panose="020F0502020204030204" pitchFamily="34" charset="0"/>
                </a:rPr>
                <a:t>Atezo</a:t>
              </a:r>
            </a:p>
          </p:txBody>
        </p:sp>
      </p:grpSp>
      <p:sp>
        <p:nvSpPr>
          <p:cNvPr id="1641" name="TextBox 1640">
            <a:extLst>
              <a:ext uri="{FF2B5EF4-FFF2-40B4-BE49-F238E27FC236}">
                <a16:creationId xmlns:a16="http://schemas.microsoft.com/office/drawing/2014/main" id="{964CD240-95E4-4050-9170-0CD4042F1E0A}"/>
              </a:ext>
            </a:extLst>
          </p:cNvPr>
          <p:cNvSpPr txBox="1"/>
          <p:nvPr/>
        </p:nvSpPr>
        <p:spPr bwMode="auto">
          <a:xfrm>
            <a:off x="10964080" y="2667467"/>
            <a:ext cx="700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642" name="TextBox 1641">
            <a:extLst>
              <a:ext uri="{FF2B5EF4-FFF2-40B4-BE49-F238E27FC236}">
                <a16:creationId xmlns:a16="http://schemas.microsoft.com/office/drawing/2014/main" id="{ADE525B5-6FF1-4F47-9045-37E3E28C1D29}"/>
              </a:ext>
            </a:extLst>
          </p:cNvPr>
          <p:cNvSpPr txBox="1"/>
          <p:nvPr/>
        </p:nvSpPr>
        <p:spPr bwMode="auto">
          <a:xfrm>
            <a:off x="10955922" y="2669801"/>
            <a:ext cx="700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grpSp>
        <p:nvGrpSpPr>
          <p:cNvPr id="1643" name="Group 1642">
            <a:extLst>
              <a:ext uri="{FF2B5EF4-FFF2-40B4-BE49-F238E27FC236}">
                <a16:creationId xmlns:a16="http://schemas.microsoft.com/office/drawing/2014/main" id="{CDE00C6D-C43B-41D4-898A-C28748BC3048}"/>
              </a:ext>
            </a:extLst>
          </p:cNvPr>
          <p:cNvGrpSpPr/>
          <p:nvPr/>
        </p:nvGrpSpPr>
        <p:grpSpPr>
          <a:xfrm>
            <a:off x="7987689" y="2169835"/>
            <a:ext cx="3782122" cy="2415326"/>
            <a:chOff x="4317156" y="2168995"/>
            <a:chExt cx="3782122" cy="2415326"/>
          </a:xfrm>
        </p:grpSpPr>
        <p:sp>
          <p:nvSpPr>
            <p:cNvPr id="1644" name="Freeform: Shape 1643">
              <a:extLst>
                <a:ext uri="{FF2B5EF4-FFF2-40B4-BE49-F238E27FC236}">
                  <a16:creationId xmlns:a16="http://schemas.microsoft.com/office/drawing/2014/main" id="{783BBF29-9E78-4D83-918B-CA66AA0EC85B}"/>
                </a:ext>
              </a:extLst>
            </p:cNvPr>
            <p:cNvSpPr/>
            <p:nvPr/>
          </p:nvSpPr>
          <p:spPr bwMode="auto">
            <a:xfrm>
              <a:off x="4727942" y="2274407"/>
              <a:ext cx="3293701" cy="1843851"/>
            </a:xfrm>
            <a:custGeom>
              <a:avLst/>
              <a:gdLst>
                <a:gd name="connsiteX0" fmla="*/ 0 w 5995284"/>
                <a:gd name="connsiteY0" fmla="*/ 0 h 3379305"/>
                <a:gd name="connsiteX1" fmla="*/ 0 w 5995284"/>
                <a:gd name="connsiteY1" fmla="*/ 3379305 h 3379305"/>
                <a:gd name="connsiteX2" fmla="*/ 5995284 w 5995284"/>
                <a:gd name="connsiteY2" fmla="*/ 3379305 h 3379305"/>
                <a:gd name="connsiteX3" fmla="*/ 5987332 w 5995284"/>
                <a:gd name="connsiteY3" fmla="*/ 3371353 h 3379305"/>
              </a:gdLst>
              <a:ahLst/>
              <a:cxnLst>
                <a:cxn ang="0">
                  <a:pos x="connsiteX0" y="connsiteY0"/>
                </a:cxn>
                <a:cxn ang="0">
                  <a:pos x="connsiteX1" y="connsiteY1"/>
                </a:cxn>
                <a:cxn ang="0">
                  <a:pos x="connsiteX2" y="connsiteY2"/>
                </a:cxn>
                <a:cxn ang="0">
                  <a:pos x="connsiteX3" y="connsiteY3"/>
                </a:cxn>
              </a:cxnLst>
              <a:rect l="l" t="t" r="r" b="b"/>
              <a:pathLst>
                <a:path w="5995284" h="3379305">
                  <a:moveTo>
                    <a:pt x="0" y="0"/>
                  </a:moveTo>
                  <a:lnTo>
                    <a:pt x="0" y="3379305"/>
                  </a:lnTo>
                  <a:lnTo>
                    <a:pt x="5995284" y="3379305"/>
                  </a:lnTo>
                  <a:lnTo>
                    <a:pt x="5987332" y="3371353"/>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sz="1000" dirty="0"/>
            </a:p>
          </p:txBody>
        </p:sp>
        <p:grpSp>
          <p:nvGrpSpPr>
            <p:cNvPr id="1645" name="Group 1644">
              <a:extLst>
                <a:ext uri="{FF2B5EF4-FFF2-40B4-BE49-F238E27FC236}">
                  <a16:creationId xmlns:a16="http://schemas.microsoft.com/office/drawing/2014/main" id="{338A7600-FD27-4E20-988E-3E5B4BFAA674}"/>
                </a:ext>
              </a:extLst>
            </p:cNvPr>
            <p:cNvGrpSpPr/>
            <p:nvPr/>
          </p:nvGrpSpPr>
          <p:grpSpPr>
            <a:xfrm>
              <a:off x="4317156" y="2168995"/>
              <a:ext cx="3782122" cy="2415326"/>
              <a:chOff x="4317156" y="2168995"/>
              <a:chExt cx="3782122" cy="2415326"/>
            </a:xfrm>
          </p:grpSpPr>
          <p:grpSp>
            <p:nvGrpSpPr>
              <p:cNvPr id="1646" name="Group 1645">
                <a:extLst>
                  <a:ext uri="{FF2B5EF4-FFF2-40B4-BE49-F238E27FC236}">
                    <a16:creationId xmlns:a16="http://schemas.microsoft.com/office/drawing/2014/main" id="{9F3769A6-7A51-4FDA-9DBD-62BEAE79EE8C}"/>
                  </a:ext>
                </a:extLst>
              </p:cNvPr>
              <p:cNvGrpSpPr/>
              <p:nvPr/>
            </p:nvGrpSpPr>
            <p:grpSpPr>
              <a:xfrm>
                <a:off x="4608596" y="4119273"/>
                <a:ext cx="3490682" cy="261610"/>
                <a:chOff x="1694655" y="5200083"/>
                <a:chExt cx="6810743" cy="457913"/>
              </a:xfrm>
            </p:grpSpPr>
            <p:sp>
              <p:nvSpPr>
                <p:cNvPr id="1684" name="TextBox 1683">
                  <a:extLst>
                    <a:ext uri="{FF2B5EF4-FFF2-40B4-BE49-F238E27FC236}">
                      <a16:creationId xmlns:a16="http://schemas.microsoft.com/office/drawing/2014/main" id="{FCEA3DFD-60F1-4094-A259-7421296E0CAA}"/>
                    </a:ext>
                  </a:extLst>
                </p:cNvPr>
                <p:cNvSpPr txBox="1"/>
                <p:nvPr/>
              </p:nvSpPr>
              <p:spPr bwMode="auto">
                <a:xfrm>
                  <a:off x="1694655" y="5200083"/>
                  <a:ext cx="501052"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0</a:t>
                  </a:r>
                </a:p>
              </p:txBody>
            </p:sp>
            <p:sp>
              <p:nvSpPr>
                <p:cNvPr id="1685" name="TextBox 1684">
                  <a:extLst>
                    <a:ext uri="{FF2B5EF4-FFF2-40B4-BE49-F238E27FC236}">
                      <a16:creationId xmlns:a16="http://schemas.microsoft.com/office/drawing/2014/main" id="{894AA16E-5D79-4963-B67B-73FFF59D474F}"/>
                    </a:ext>
                  </a:extLst>
                </p:cNvPr>
                <p:cNvSpPr txBox="1"/>
                <p:nvPr/>
              </p:nvSpPr>
              <p:spPr bwMode="auto">
                <a:xfrm>
                  <a:off x="2018545" y="5200083"/>
                  <a:ext cx="501052"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3</a:t>
                  </a:r>
                </a:p>
              </p:txBody>
            </p:sp>
            <p:sp>
              <p:nvSpPr>
                <p:cNvPr id="1686" name="TextBox 1685">
                  <a:extLst>
                    <a:ext uri="{FF2B5EF4-FFF2-40B4-BE49-F238E27FC236}">
                      <a16:creationId xmlns:a16="http://schemas.microsoft.com/office/drawing/2014/main" id="{5E55E88E-862E-4A3D-BC2E-37FA5A5D7B26}"/>
                    </a:ext>
                  </a:extLst>
                </p:cNvPr>
                <p:cNvSpPr txBox="1"/>
                <p:nvPr/>
              </p:nvSpPr>
              <p:spPr bwMode="auto">
                <a:xfrm>
                  <a:off x="2317308" y="5200083"/>
                  <a:ext cx="501052"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6</a:t>
                  </a:r>
                </a:p>
              </p:txBody>
            </p:sp>
            <p:sp>
              <p:nvSpPr>
                <p:cNvPr id="1687" name="TextBox 1686">
                  <a:extLst>
                    <a:ext uri="{FF2B5EF4-FFF2-40B4-BE49-F238E27FC236}">
                      <a16:creationId xmlns:a16="http://schemas.microsoft.com/office/drawing/2014/main" id="{7C0A03F2-6930-4585-A924-2984C1C1B39B}"/>
                    </a:ext>
                  </a:extLst>
                </p:cNvPr>
                <p:cNvSpPr txBox="1"/>
                <p:nvPr/>
              </p:nvSpPr>
              <p:spPr bwMode="auto">
                <a:xfrm>
                  <a:off x="2667168" y="5200083"/>
                  <a:ext cx="501052"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9</a:t>
                  </a:r>
                </a:p>
              </p:txBody>
            </p:sp>
            <p:sp>
              <p:nvSpPr>
                <p:cNvPr id="1688" name="TextBox 1687">
                  <a:extLst>
                    <a:ext uri="{FF2B5EF4-FFF2-40B4-BE49-F238E27FC236}">
                      <a16:creationId xmlns:a16="http://schemas.microsoft.com/office/drawing/2014/main" id="{C5651294-3C47-457A-B6DF-8FA5049D30C7}"/>
                    </a:ext>
                  </a:extLst>
                </p:cNvPr>
                <p:cNvSpPr txBox="1"/>
                <p:nvPr/>
              </p:nvSpPr>
              <p:spPr bwMode="auto">
                <a:xfrm>
                  <a:off x="2919305"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12</a:t>
                  </a:r>
                </a:p>
              </p:txBody>
            </p:sp>
            <p:sp>
              <p:nvSpPr>
                <p:cNvPr id="1689" name="TextBox 1688">
                  <a:extLst>
                    <a:ext uri="{FF2B5EF4-FFF2-40B4-BE49-F238E27FC236}">
                      <a16:creationId xmlns:a16="http://schemas.microsoft.com/office/drawing/2014/main" id="{23C8AA0F-74E3-48FB-9200-ED3C0DA5D761}"/>
                    </a:ext>
                  </a:extLst>
                </p:cNvPr>
                <p:cNvSpPr txBox="1"/>
                <p:nvPr/>
              </p:nvSpPr>
              <p:spPr bwMode="auto">
                <a:xfrm>
                  <a:off x="3243191"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15</a:t>
                  </a:r>
                </a:p>
              </p:txBody>
            </p:sp>
            <p:sp>
              <p:nvSpPr>
                <p:cNvPr id="1690" name="TextBox 1689">
                  <a:extLst>
                    <a:ext uri="{FF2B5EF4-FFF2-40B4-BE49-F238E27FC236}">
                      <a16:creationId xmlns:a16="http://schemas.microsoft.com/office/drawing/2014/main" id="{C9A10E7F-9992-4C0E-B43E-16E15E80557C}"/>
                    </a:ext>
                  </a:extLst>
                </p:cNvPr>
                <p:cNvSpPr txBox="1"/>
                <p:nvPr/>
              </p:nvSpPr>
              <p:spPr bwMode="auto">
                <a:xfrm>
                  <a:off x="3567083"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18</a:t>
                  </a:r>
                </a:p>
              </p:txBody>
            </p:sp>
            <p:sp>
              <p:nvSpPr>
                <p:cNvPr id="1691" name="TextBox 1690">
                  <a:extLst>
                    <a:ext uri="{FF2B5EF4-FFF2-40B4-BE49-F238E27FC236}">
                      <a16:creationId xmlns:a16="http://schemas.microsoft.com/office/drawing/2014/main" id="{63139086-1A21-46C6-B9F4-A13B045B84F8}"/>
                    </a:ext>
                  </a:extLst>
                </p:cNvPr>
                <p:cNvSpPr txBox="1"/>
                <p:nvPr/>
              </p:nvSpPr>
              <p:spPr bwMode="auto">
                <a:xfrm>
                  <a:off x="3911862"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21</a:t>
                  </a:r>
                </a:p>
              </p:txBody>
            </p:sp>
            <p:sp>
              <p:nvSpPr>
                <p:cNvPr id="1692" name="TextBox 1691">
                  <a:extLst>
                    <a:ext uri="{FF2B5EF4-FFF2-40B4-BE49-F238E27FC236}">
                      <a16:creationId xmlns:a16="http://schemas.microsoft.com/office/drawing/2014/main" id="{4A9C86E9-E9AB-447E-B27B-4CC2EE1DD2B3}"/>
                    </a:ext>
                  </a:extLst>
                </p:cNvPr>
                <p:cNvSpPr txBox="1"/>
                <p:nvPr/>
              </p:nvSpPr>
              <p:spPr bwMode="auto">
                <a:xfrm>
                  <a:off x="4246780"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24</a:t>
                  </a:r>
                </a:p>
              </p:txBody>
            </p:sp>
            <p:sp>
              <p:nvSpPr>
                <p:cNvPr id="1693" name="TextBox 1692">
                  <a:extLst>
                    <a:ext uri="{FF2B5EF4-FFF2-40B4-BE49-F238E27FC236}">
                      <a16:creationId xmlns:a16="http://schemas.microsoft.com/office/drawing/2014/main" id="{480DE76D-C9A0-4312-B986-07D5A6113130}"/>
                    </a:ext>
                  </a:extLst>
                </p:cNvPr>
                <p:cNvSpPr txBox="1"/>
                <p:nvPr/>
              </p:nvSpPr>
              <p:spPr bwMode="auto">
                <a:xfrm>
                  <a:off x="4577528"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27</a:t>
                  </a:r>
                </a:p>
              </p:txBody>
            </p:sp>
            <p:sp>
              <p:nvSpPr>
                <p:cNvPr id="1694" name="TextBox 1693">
                  <a:extLst>
                    <a:ext uri="{FF2B5EF4-FFF2-40B4-BE49-F238E27FC236}">
                      <a16:creationId xmlns:a16="http://schemas.microsoft.com/office/drawing/2014/main" id="{AB8F5365-FE96-45CB-8D27-7BCFC7CC2E5C}"/>
                    </a:ext>
                  </a:extLst>
                </p:cNvPr>
                <p:cNvSpPr txBox="1"/>
                <p:nvPr/>
              </p:nvSpPr>
              <p:spPr bwMode="auto">
                <a:xfrm>
                  <a:off x="4921536"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30</a:t>
                  </a:r>
                </a:p>
              </p:txBody>
            </p:sp>
            <p:sp>
              <p:nvSpPr>
                <p:cNvPr id="1695" name="TextBox 1694">
                  <a:extLst>
                    <a:ext uri="{FF2B5EF4-FFF2-40B4-BE49-F238E27FC236}">
                      <a16:creationId xmlns:a16="http://schemas.microsoft.com/office/drawing/2014/main" id="{78E4735D-E0A0-4AFE-AD7D-4EAAB61C697A}"/>
                    </a:ext>
                  </a:extLst>
                </p:cNvPr>
                <p:cNvSpPr txBox="1"/>
                <p:nvPr/>
              </p:nvSpPr>
              <p:spPr bwMode="auto">
                <a:xfrm>
                  <a:off x="5236790"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33</a:t>
                  </a:r>
                </a:p>
              </p:txBody>
            </p:sp>
            <p:sp>
              <p:nvSpPr>
                <p:cNvPr id="1696" name="TextBox 1695">
                  <a:extLst>
                    <a:ext uri="{FF2B5EF4-FFF2-40B4-BE49-F238E27FC236}">
                      <a16:creationId xmlns:a16="http://schemas.microsoft.com/office/drawing/2014/main" id="{48C8C5E5-1A28-4AE6-BDA4-84811E0AD166}"/>
                    </a:ext>
                  </a:extLst>
                </p:cNvPr>
                <p:cNvSpPr txBox="1"/>
                <p:nvPr/>
              </p:nvSpPr>
              <p:spPr bwMode="auto">
                <a:xfrm>
                  <a:off x="5560070"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36</a:t>
                  </a:r>
                </a:p>
              </p:txBody>
            </p:sp>
            <p:sp>
              <p:nvSpPr>
                <p:cNvPr id="1697" name="TextBox 1696">
                  <a:extLst>
                    <a:ext uri="{FF2B5EF4-FFF2-40B4-BE49-F238E27FC236}">
                      <a16:creationId xmlns:a16="http://schemas.microsoft.com/office/drawing/2014/main" id="{EC1979FF-4341-4F0C-83E6-449DB520856B}"/>
                    </a:ext>
                  </a:extLst>
                </p:cNvPr>
                <p:cNvSpPr txBox="1"/>
                <p:nvPr/>
              </p:nvSpPr>
              <p:spPr bwMode="auto">
                <a:xfrm>
                  <a:off x="5916982"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39</a:t>
                  </a:r>
                </a:p>
              </p:txBody>
            </p:sp>
            <p:sp>
              <p:nvSpPr>
                <p:cNvPr id="1698" name="TextBox 1697">
                  <a:extLst>
                    <a:ext uri="{FF2B5EF4-FFF2-40B4-BE49-F238E27FC236}">
                      <a16:creationId xmlns:a16="http://schemas.microsoft.com/office/drawing/2014/main" id="{44CF20B2-2570-4DDE-B128-6147AA1D7362}"/>
                    </a:ext>
                  </a:extLst>
                </p:cNvPr>
                <p:cNvSpPr txBox="1"/>
                <p:nvPr/>
              </p:nvSpPr>
              <p:spPr bwMode="auto">
                <a:xfrm>
                  <a:off x="6268517"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42</a:t>
                  </a:r>
                </a:p>
              </p:txBody>
            </p:sp>
            <p:sp>
              <p:nvSpPr>
                <p:cNvPr id="1699" name="TextBox 1698">
                  <a:extLst>
                    <a:ext uri="{FF2B5EF4-FFF2-40B4-BE49-F238E27FC236}">
                      <a16:creationId xmlns:a16="http://schemas.microsoft.com/office/drawing/2014/main" id="{DDB73566-EC45-4276-9B3C-D46E24E0D0C1}"/>
                    </a:ext>
                  </a:extLst>
                </p:cNvPr>
                <p:cNvSpPr txBox="1"/>
                <p:nvPr/>
              </p:nvSpPr>
              <p:spPr bwMode="auto">
                <a:xfrm>
                  <a:off x="6578566"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45</a:t>
                  </a:r>
                </a:p>
              </p:txBody>
            </p:sp>
            <p:sp>
              <p:nvSpPr>
                <p:cNvPr id="1700" name="TextBox 1699">
                  <a:extLst>
                    <a:ext uri="{FF2B5EF4-FFF2-40B4-BE49-F238E27FC236}">
                      <a16:creationId xmlns:a16="http://schemas.microsoft.com/office/drawing/2014/main" id="{D5F99118-BEA6-4303-ADF9-1236909841F3}"/>
                    </a:ext>
                  </a:extLst>
                </p:cNvPr>
                <p:cNvSpPr txBox="1"/>
                <p:nvPr/>
              </p:nvSpPr>
              <p:spPr bwMode="auto">
                <a:xfrm>
                  <a:off x="6878188"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48</a:t>
                  </a:r>
                </a:p>
              </p:txBody>
            </p:sp>
            <p:sp>
              <p:nvSpPr>
                <p:cNvPr id="1701" name="TextBox 1700">
                  <a:extLst>
                    <a:ext uri="{FF2B5EF4-FFF2-40B4-BE49-F238E27FC236}">
                      <a16:creationId xmlns:a16="http://schemas.microsoft.com/office/drawing/2014/main" id="{175853EA-81B7-48D0-ABD5-FC1D813B1E14}"/>
                    </a:ext>
                  </a:extLst>
                </p:cNvPr>
                <p:cNvSpPr txBox="1"/>
                <p:nvPr/>
              </p:nvSpPr>
              <p:spPr bwMode="auto">
                <a:xfrm>
                  <a:off x="7200609"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51</a:t>
                  </a:r>
                </a:p>
              </p:txBody>
            </p:sp>
            <p:sp>
              <p:nvSpPr>
                <p:cNvPr id="1702" name="TextBox 1701">
                  <a:extLst>
                    <a:ext uri="{FF2B5EF4-FFF2-40B4-BE49-F238E27FC236}">
                      <a16:creationId xmlns:a16="http://schemas.microsoft.com/office/drawing/2014/main" id="{B9F62101-B3C4-4E25-A096-724701B8B879}"/>
                    </a:ext>
                  </a:extLst>
                </p:cNvPr>
                <p:cNvSpPr txBox="1"/>
                <p:nvPr/>
              </p:nvSpPr>
              <p:spPr bwMode="auto">
                <a:xfrm>
                  <a:off x="7542350"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54</a:t>
                  </a:r>
                </a:p>
              </p:txBody>
            </p:sp>
            <p:sp>
              <p:nvSpPr>
                <p:cNvPr id="1703" name="TextBox 1702">
                  <a:extLst>
                    <a:ext uri="{FF2B5EF4-FFF2-40B4-BE49-F238E27FC236}">
                      <a16:creationId xmlns:a16="http://schemas.microsoft.com/office/drawing/2014/main" id="{9B0EB974-9EB8-4D4D-9D86-C89895BCB4CF}"/>
                    </a:ext>
                  </a:extLst>
                </p:cNvPr>
                <p:cNvSpPr txBox="1"/>
                <p:nvPr/>
              </p:nvSpPr>
              <p:spPr bwMode="auto">
                <a:xfrm>
                  <a:off x="7863604" y="5200083"/>
                  <a:ext cx="641794" cy="4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57</a:t>
                  </a:r>
                </a:p>
              </p:txBody>
            </p:sp>
          </p:grpSp>
          <p:sp>
            <p:nvSpPr>
              <p:cNvPr id="1647" name="TextBox 1646">
                <a:extLst>
                  <a:ext uri="{FF2B5EF4-FFF2-40B4-BE49-F238E27FC236}">
                    <a16:creationId xmlns:a16="http://schemas.microsoft.com/office/drawing/2014/main" id="{6BF33270-DDE7-4726-843D-310F98E2A1E3}"/>
                  </a:ext>
                </a:extLst>
              </p:cNvPr>
              <p:cNvSpPr txBox="1"/>
              <p:nvPr/>
            </p:nvSpPr>
            <p:spPr bwMode="auto">
              <a:xfrm>
                <a:off x="6200418" y="4276544"/>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Mo</a:t>
                </a:r>
                <a:endParaRPr lang="en-US" sz="1200" b="1" dirty="0">
                  <a:solidFill>
                    <a:schemeClr val="bg1"/>
                  </a:solidFill>
                  <a:latin typeface="Calibri" panose="020F0502020204030204" pitchFamily="34" charset="0"/>
                </a:endParaRPr>
              </a:p>
            </p:txBody>
          </p:sp>
          <p:grpSp>
            <p:nvGrpSpPr>
              <p:cNvPr id="1648" name="Group 1647">
                <a:extLst>
                  <a:ext uri="{FF2B5EF4-FFF2-40B4-BE49-F238E27FC236}">
                    <a16:creationId xmlns:a16="http://schemas.microsoft.com/office/drawing/2014/main" id="{91BAF279-4121-4C5C-9BA2-4C67B878992E}"/>
                  </a:ext>
                </a:extLst>
              </p:cNvPr>
              <p:cNvGrpSpPr/>
              <p:nvPr/>
            </p:nvGrpSpPr>
            <p:grpSpPr>
              <a:xfrm>
                <a:off x="4662818" y="2314895"/>
                <a:ext cx="55410" cy="1795623"/>
                <a:chOff x="1796027" y="1709530"/>
                <a:chExt cx="96987" cy="3321767"/>
              </a:xfrm>
            </p:grpSpPr>
            <p:cxnSp>
              <p:nvCxnSpPr>
                <p:cNvPr id="1678" name="Straight Connector 1677">
                  <a:extLst>
                    <a:ext uri="{FF2B5EF4-FFF2-40B4-BE49-F238E27FC236}">
                      <a16:creationId xmlns:a16="http://schemas.microsoft.com/office/drawing/2014/main" id="{2897781C-8FFA-4753-B9C6-9BE755E75DD8}"/>
                    </a:ext>
                  </a:extLst>
                </p:cNvPr>
                <p:cNvCxnSpPr>
                  <a:cxnSpLocks/>
                </p:cNvCxnSpPr>
                <p:nvPr/>
              </p:nvCxnSpPr>
              <p:spPr bwMode="auto">
                <a:xfrm flipH="1">
                  <a:off x="1796027" y="1709530"/>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1679" name="Straight Connector 1678">
                  <a:extLst>
                    <a:ext uri="{FF2B5EF4-FFF2-40B4-BE49-F238E27FC236}">
                      <a16:creationId xmlns:a16="http://schemas.microsoft.com/office/drawing/2014/main" id="{91868FA5-6F2D-45A9-8E9B-3EA80E15F139}"/>
                    </a:ext>
                  </a:extLst>
                </p:cNvPr>
                <p:cNvCxnSpPr>
                  <a:cxnSpLocks/>
                </p:cNvCxnSpPr>
                <p:nvPr/>
              </p:nvCxnSpPr>
              <p:spPr bwMode="auto">
                <a:xfrm flipH="1">
                  <a:off x="1796027" y="2373883"/>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1680" name="Straight Connector 1679">
                  <a:extLst>
                    <a:ext uri="{FF2B5EF4-FFF2-40B4-BE49-F238E27FC236}">
                      <a16:creationId xmlns:a16="http://schemas.microsoft.com/office/drawing/2014/main" id="{F7F37736-935D-462C-882C-740D94205F1C}"/>
                    </a:ext>
                  </a:extLst>
                </p:cNvPr>
                <p:cNvCxnSpPr>
                  <a:cxnSpLocks/>
                </p:cNvCxnSpPr>
                <p:nvPr/>
              </p:nvCxnSpPr>
              <p:spPr bwMode="auto">
                <a:xfrm flipH="1">
                  <a:off x="1796027" y="3038236"/>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1681" name="Straight Connector 1680">
                  <a:extLst>
                    <a:ext uri="{FF2B5EF4-FFF2-40B4-BE49-F238E27FC236}">
                      <a16:creationId xmlns:a16="http://schemas.microsoft.com/office/drawing/2014/main" id="{2284DC96-1DF1-41BF-878E-8A53E29FCE8E}"/>
                    </a:ext>
                  </a:extLst>
                </p:cNvPr>
                <p:cNvCxnSpPr>
                  <a:cxnSpLocks/>
                </p:cNvCxnSpPr>
                <p:nvPr/>
              </p:nvCxnSpPr>
              <p:spPr bwMode="auto">
                <a:xfrm flipH="1">
                  <a:off x="1796027" y="3702589"/>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1682" name="Straight Connector 1681">
                  <a:extLst>
                    <a:ext uri="{FF2B5EF4-FFF2-40B4-BE49-F238E27FC236}">
                      <a16:creationId xmlns:a16="http://schemas.microsoft.com/office/drawing/2014/main" id="{9B5EE7CC-6B56-445C-BBB3-0E4A579721AE}"/>
                    </a:ext>
                  </a:extLst>
                </p:cNvPr>
                <p:cNvCxnSpPr>
                  <a:cxnSpLocks/>
                </p:cNvCxnSpPr>
                <p:nvPr/>
              </p:nvCxnSpPr>
              <p:spPr bwMode="auto">
                <a:xfrm flipH="1">
                  <a:off x="1796027" y="4366942"/>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1683" name="Straight Connector 1682">
                  <a:extLst>
                    <a:ext uri="{FF2B5EF4-FFF2-40B4-BE49-F238E27FC236}">
                      <a16:creationId xmlns:a16="http://schemas.microsoft.com/office/drawing/2014/main" id="{CADF8B1D-0E40-4A47-8A63-6C5F7E4765A8}"/>
                    </a:ext>
                  </a:extLst>
                </p:cNvPr>
                <p:cNvCxnSpPr>
                  <a:cxnSpLocks/>
                </p:cNvCxnSpPr>
                <p:nvPr/>
              </p:nvCxnSpPr>
              <p:spPr bwMode="auto">
                <a:xfrm flipH="1">
                  <a:off x="1796027" y="5031297"/>
                  <a:ext cx="96987" cy="0"/>
                </a:xfrm>
                <a:prstGeom prst="line">
                  <a:avLst/>
                </a:prstGeom>
                <a:noFill/>
                <a:ln w="28575" cap="flat" cmpd="sng" algn="ctr">
                  <a:solidFill>
                    <a:schemeClr val="bg1"/>
                  </a:solidFill>
                  <a:prstDash val="solid"/>
                  <a:round/>
                  <a:headEnd type="none" w="med" len="med"/>
                  <a:tailEnd type="none" w="med" len="med"/>
                </a:ln>
                <a:effectLst/>
              </p:spPr>
            </p:cxnSp>
          </p:grpSp>
          <p:grpSp>
            <p:nvGrpSpPr>
              <p:cNvPr id="1649" name="Group 1648">
                <a:extLst>
                  <a:ext uri="{FF2B5EF4-FFF2-40B4-BE49-F238E27FC236}">
                    <a16:creationId xmlns:a16="http://schemas.microsoft.com/office/drawing/2014/main" id="{7CD32715-DE61-4E31-A749-BD1486FF2B06}"/>
                  </a:ext>
                </a:extLst>
              </p:cNvPr>
              <p:cNvGrpSpPr/>
              <p:nvPr/>
            </p:nvGrpSpPr>
            <p:grpSpPr>
              <a:xfrm>
                <a:off x="4317156" y="2168995"/>
                <a:ext cx="420308" cy="2048942"/>
                <a:chOff x="1317510" y="1509474"/>
                <a:chExt cx="735693" cy="3745339"/>
              </a:xfrm>
            </p:grpSpPr>
            <p:sp>
              <p:nvSpPr>
                <p:cNvPr id="1672" name="TextBox 1671">
                  <a:extLst>
                    <a:ext uri="{FF2B5EF4-FFF2-40B4-BE49-F238E27FC236}">
                      <a16:creationId xmlns:a16="http://schemas.microsoft.com/office/drawing/2014/main" id="{B4A39E00-AE07-4921-8E48-0C5BA0FDFE19}"/>
                    </a:ext>
                  </a:extLst>
                </p:cNvPr>
                <p:cNvSpPr txBox="1"/>
                <p:nvPr/>
              </p:nvSpPr>
              <p:spPr bwMode="auto">
                <a:xfrm>
                  <a:off x="1317510" y="1509474"/>
                  <a:ext cx="735693" cy="50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1673" name="TextBox 1672">
                  <a:extLst>
                    <a:ext uri="{FF2B5EF4-FFF2-40B4-BE49-F238E27FC236}">
                      <a16:creationId xmlns:a16="http://schemas.microsoft.com/office/drawing/2014/main" id="{3C4C5839-8974-4F05-90AC-57D5DDC2AFBC}"/>
                    </a:ext>
                  </a:extLst>
                </p:cNvPr>
                <p:cNvSpPr txBox="1"/>
                <p:nvPr/>
              </p:nvSpPr>
              <p:spPr bwMode="auto">
                <a:xfrm>
                  <a:off x="1434531" y="2183682"/>
                  <a:ext cx="598205" cy="50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1674" name="TextBox 1673">
                  <a:extLst>
                    <a:ext uri="{FF2B5EF4-FFF2-40B4-BE49-F238E27FC236}">
                      <a16:creationId xmlns:a16="http://schemas.microsoft.com/office/drawing/2014/main" id="{EB14DC48-35FD-4571-9CDF-7038F0F48099}"/>
                    </a:ext>
                  </a:extLst>
                </p:cNvPr>
                <p:cNvSpPr txBox="1"/>
                <p:nvPr/>
              </p:nvSpPr>
              <p:spPr bwMode="auto">
                <a:xfrm>
                  <a:off x="1434531" y="2844691"/>
                  <a:ext cx="598205" cy="50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1675" name="TextBox 1674">
                  <a:extLst>
                    <a:ext uri="{FF2B5EF4-FFF2-40B4-BE49-F238E27FC236}">
                      <a16:creationId xmlns:a16="http://schemas.microsoft.com/office/drawing/2014/main" id="{55ABCAA5-284B-420A-A91A-9F3572F06946}"/>
                    </a:ext>
                  </a:extLst>
                </p:cNvPr>
                <p:cNvSpPr txBox="1"/>
                <p:nvPr/>
              </p:nvSpPr>
              <p:spPr bwMode="auto">
                <a:xfrm>
                  <a:off x="1434531" y="3508920"/>
                  <a:ext cx="598205" cy="50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1676" name="TextBox 1675">
                  <a:extLst>
                    <a:ext uri="{FF2B5EF4-FFF2-40B4-BE49-F238E27FC236}">
                      <a16:creationId xmlns:a16="http://schemas.microsoft.com/office/drawing/2014/main" id="{D8950742-87C3-40CD-8EAC-5317F0F599E6}"/>
                    </a:ext>
                  </a:extLst>
                </p:cNvPr>
                <p:cNvSpPr txBox="1"/>
                <p:nvPr/>
              </p:nvSpPr>
              <p:spPr bwMode="auto">
                <a:xfrm>
                  <a:off x="1434531" y="4168093"/>
                  <a:ext cx="598205" cy="50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1677" name="TextBox 1676">
                  <a:extLst>
                    <a:ext uri="{FF2B5EF4-FFF2-40B4-BE49-F238E27FC236}">
                      <a16:creationId xmlns:a16="http://schemas.microsoft.com/office/drawing/2014/main" id="{218226CE-9484-4DD5-9BBA-B7BF4E2C736E}"/>
                    </a:ext>
                  </a:extLst>
                </p:cNvPr>
                <p:cNvSpPr txBox="1"/>
                <p:nvPr/>
              </p:nvSpPr>
              <p:spPr bwMode="auto">
                <a:xfrm>
                  <a:off x="1551548" y="4748476"/>
                  <a:ext cx="460721" cy="50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grpSp>
          <p:grpSp>
            <p:nvGrpSpPr>
              <p:cNvPr id="1650" name="Group 1649">
                <a:extLst>
                  <a:ext uri="{FF2B5EF4-FFF2-40B4-BE49-F238E27FC236}">
                    <a16:creationId xmlns:a16="http://schemas.microsoft.com/office/drawing/2014/main" id="{F7F80383-31DA-4318-B58D-64B2C296E81C}"/>
                  </a:ext>
                </a:extLst>
              </p:cNvPr>
              <p:cNvGrpSpPr/>
              <p:nvPr/>
            </p:nvGrpSpPr>
            <p:grpSpPr>
              <a:xfrm>
                <a:off x="4726968" y="4106525"/>
                <a:ext cx="3190544" cy="71391"/>
                <a:chOff x="4726968" y="4105970"/>
                <a:chExt cx="3190544" cy="58086"/>
              </a:xfrm>
            </p:grpSpPr>
            <p:grpSp>
              <p:nvGrpSpPr>
                <p:cNvPr id="1651" name="Group 1650">
                  <a:extLst>
                    <a:ext uri="{FF2B5EF4-FFF2-40B4-BE49-F238E27FC236}">
                      <a16:creationId xmlns:a16="http://schemas.microsoft.com/office/drawing/2014/main" id="{1CDB8F8C-A8F9-4098-A7AB-8BC91AF887D1}"/>
                    </a:ext>
                  </a:extLst>
                </p:cNvPr>
                <p:cNvGrpSpPr/>
                <p:nvPr/>
              </p:nvGrpSpPr>
              <p:grpSpPr>
                <a:xfrm>
                  <a:off x="4726968" y="4109266"/>
                  <a:ext cx="3033958" cy="54790"/>
                  <a:chOff x="1908312" y="5032092"/>
                  <a:chExt cx="5830043" cy="95903"/>
                </a:xfrm>
              </p:grpSpPr>
              <p:cxnSp>
                <p:nvCxnSpPr>
                  <p:cNvPr id="1653" name="Straight Connector 1652">
                    <a:extLst>
                      <a:ext uri="{FF2B5EF4-FFF2-40B4-BE49-F238E27FC236}">
                        <a16:creationId xmlns:a16="http://schemas.microsoft.com/office/drawing/2014/main" id="{181BD182-06E0-45C5-BF17-CF4B1BB232A4}"/>
                      </a:ext>
                    </a:extLst>
                  </p:cNvPr>
                  <p:cNvCxnSpPr>
                    <a:cxnSpLocks/>
                  </p:cNvCxnSpPr>
                  <p:nvPr/>
                </p:nvCxnSpPr>
                <p:spPr bwMode="auto">
                  <a:xfrm rot="5400000" flipH="1">
                    <a:off x="3479892" y="5079967"/>
                    <a:ext cx="95750" cy="0"/>
                  </a:xfrm>
                  <a:prstGeom prst="line">
                    <a:avLst/>
                  </a:prstGeom>
                  <a:noFill/>
                  <a:ln w="28575" cap="flat" cmpd="sng" algn="ctr">
                    <a:solidFill>
                      <a:schemeClr val="bg1"/>
                    </a:solidFill>
                    <a:prstDash val="solid"/>
                    <a:round/>
                    <a:headEnd type="none" w="med" len="med"/>
                    <a:tailEnd type="none" w="med" len="med"/>
                  </a:ln>
                  <a:effectLst/>
                </p:spPr>
              </p:cxnSp>
              <p:cxnSp>
                <p:nvCxnSpPr>
                  <p:cNvPr id="1654" name="Straight Connector 1653">
                    <a:extLst>
                      <a:ext uri="{FF2B5EF4-FFF2-40B4-BE49-F238E27FC236}">
                        <a16:creationId xmlns:a16="http://schemas.microsoft.com/office/drawing/2014/main" id="{4EC18265-B5C9-4091-B079-5F0883081700}"/>
                      </a:ext>
                    </a:extLst>
                  </p:cNvPr>
                  <p:cNvCxnSpPr>
                    <a:cxnSpLocks/>
                  </p:cNvCxnSpPr>
                  <p:nvPr/>
                </p:nvCxnSpPr>
                <p:spPr bwMode="auto">
                  <a:xfrm rot="5400000" flipH="1">
                    <a:off x="3156002" y="5079967"/>
                    <a:ext cx="95750" cy="0"/>
                  </a:xfrm>
                  <a:prstGeom prst="line">
                    <a:avLst/>
                  </a:prstGeom>
                  <a:noFill/>
                  <a:ln w="28575" cap="flat" cmpd="sng" algn="ctr">
                    <a:solidFill>
                      <a:schemeClr val="bg1"/>
                    </a:solidFill>
                    <a:prstDash val="solid"/>
                    <a:round/>
                    <a:headEnd type="none" w="med" len="med"/>
                    <a:tailEnd type="none" w="med" len="med"/>
                  </a:ln>
                  <a:effectLst/>
                </p:spPr>
              </p:cxnSp>
              <p:cxnSp>
                <p:nvCxnSpPr>
                  <p:cNvPr id="1655" name="Straight Connector 1654">
                    <a:extLst>
                      <a:ext uri="{FF2B5EF4-FFF2-40B4-BE49-F238E27FC236}">
                        <a16:creationId xmlns:a16="http://schemas.microsoft.com/office/drawing/2014/main" id="{162BD0CB-CACA-4BA5-A2CF-0B5F418B6361}"/>
                      </a:ext>
                    </a:extLst>
                  </p:cNvPr>
                  <p:cNvCxnSpPr>
                    <a:cxnSpLocks/>
                  </p:cNvCxnSpPr>
                  <p:nvPr/>
                </p:nvCxnSpPr>
                <p:spPr bwMode="auto">
                  <a:xfrm rot="5400000" flipH="1">
                    <a:off x="2832112" y="5079967"/>
                    <a:ext cx="95750" cy="0"/>
                  </a:xfrm>
                  <a:prstGeom prst="line">
                    <a:avLst/>
                  </a:prstGeom>
                  <a:noFill/>
                  <a:ln w="28575" cap="flat" cmpd="sng" algn="ctr">
                    <a:solidFill>
                      <a:schemeClr val="bg1"/>
                    </a:solidFill>
                    <a:prstDash val="solid"/>
                    <a:round/>
                    <a:headEnd type="none" w="med" len="med"/>
                    <a:tailEnd type="none" w="med" len="med"/>
                  </a:ln>
                  <a:effectLst/>
                </p:spPr>
              </p:cxnSp>
              <p:cxnSp>
                <p:nvCxnSpPr>
                  <p:cNvPr id="1656" name="Straight Connector 1655">
                    <a:extLst>
                      <a:ext uri="{FF2B5EF4-FFF2-40B4-BE49-F238E27FC236}">
                        <a16:creationId xmlns:a16="http://schemas.microsoft.com/office/drawing/2014/main" id="{194FEBDE-55B7-461C-A39B-60270C085C73}"/>
                      </a:ext>
                    </a:extLst>
                  </p:cNvPr>
                  <p:cNvCxnSpPr>
                    <a:cxnSpLocks/>
                  </p:cNvCxnSpPr>
                  <p:nvPr/>
                </p:nvCxnSpPr>
                <p:spPr bwMode="auto">
                  <a:xfrm rot="5400000" flipH="1">
                    <a:off x="2508221" y="5080003"/>
                    <a:ext cx="95748" cy="0"/>
                  </a:xfrm>
                  <a:prstGeom prst="line">
                    <a:avLst/>
                  </a:prstGeom>
                  <a:noFill/>
                  <a:ln w="28575" cap="flat" cmpd="sng" algn="ctr">
                    <a:solidFill>
                      <a:schemeClr val="bg1"/>
                    </a:solidFill>
                    <a:prstDash val="solid"/>
                    <a:round/>
                    <a:headEnd type="none" w="med" len="med"/>
                    <a:tailEnd type="none" w="med" len="med"/>
                  </a:ln>
                  <a:effectLst/>
                </p:spPr>
              </p:cxnSp>
              <p:cxnSp>
                <p:nvCxnSpPr>
                  <p:cNvPr id="1657" name="Straight Connector 1656">
                    <a:extLst>
                      <a:ext uri="{FF2B5EF4-FFF2-40B4-BE49-F238E27FC236}">
                        <a16:creationId xmlns:a16="http://schemas.microsoft.com/office/drawing/2014/main" id="{B660CC38-B97A-45B9-BE8B-45FDA56E6DA7}"/>
                      </a:ext>
                    </a:extLst>
                  </p:cNvPr>
                  <p:cNvCxnSpPr>
                    <a:cxnSpLocks/>
                  </p:cNvCxnSpPr>
                  <p:nvPr/>
                </p:nvCxnSpPr>
                <p:spPr bwMode="auto">
                  <a:xfrm rot="5400000" flipH="1">
                    <a:off x="2184328" y="5079967"/>
                    <a:ext cx="95750" cy="0"/>
                  </a:xfrm>
                  <a:prstGeom prst="line">
                    <a:avLst/>
                  </a:prstGeom>
                  <a:noFill/>
                  <a:ln w="28575" cap="flat" cmpd="sng" algn="ctr">
                    <a:solidFill>
                      <a:schemeClr val="bg1"/>
                    </a:solidFill>
                    <a:prstDash val="solid"/>
                    <a:round/>
                    <a:headEnd type="none" w="med" len="med"/>
                    <a:tailEnd type="none" w="med" len="med"/>
                  </a:ln>
                  <a:effectLst/>
                </p:spPr>
              </p:cxnSp>
              <p:cxnSp>
                <p:nvCxnSpPr>
                  <p:cNvPr id="1658" name="Straight Connector 1657">
                    <a:extLst>
                      <a:ext uri="{FF2B5EF4-FFF2-40B4-BE49-F238E27FC236}">
                        <a16:creationId xmlns:a16="http://schemas.microsoft.com/office/drawing/2014/main" id="{254E488A-F925-43AD-8E1A-A46A3A5D0FC0}"/>
                      </a:ext>
                    </a:extLst>
                  </p:cNvPr>
                  <p:cNvCxnSpPr>
                    <a:cxnSpLocks/>
                  </p:cNvCxnSpPr>
                  <p:nvPr/>
                </p:nvCxnSpPr>
                <p:spPr bwMode="auto">
                  <a:xfrm rot="5400000" flipH="1">
                    <a:off x="1860437" y="5079967"/>
                    <a:ext cx="95750" cy="0"/>
                  </a:xfrm>
                  <a:prstGeom prst="line">
                    <a:avLst/>
                  </a:prstGeom>
                  <a:noFill/>
                  <a:ln w="28575" cap="flat" cmpd="sng" algn="ctr">
                    <a:solidFill>
                      <a:schemeClr val="bg1"/>
                    </a:solidFill>
                    <a:prstDash val="solid"/>
                    <a:round/>
                    <a:headEnd type="none" w="med" len="med"/>
                    <a:tailEnd type="none" w="med" len="med"/>
                  </a:ln>
                  <a:effectLst/>
                </p:spPr>
              </p:cxnSp>
              <p:cxnSp>
                <p:nvCxnSpPr>
                  <p:cNvPr id="1659" name="Straight Connector 1658">
                    <a:extLst>
                      <a:ext uri="{FF2B5EF4-FFF2-40B4-BE49-F238E27FC236}">
                        <a16:creationId xmlns:a16="http://schemas.microsoft.com/office/drawing/2014/main" id="{1561D174-E8EF-43A8-8210-BCD64A605B7E}"/>
                      </a:ext>
                    </a:extLst>
                  </p:cNvPr>
                  <p:cNvCxnSpPr>
                    <a:cxnSpLocks/>
                  </p:cNvCxnSpPr>
                  <p:nvPr/>
                </p:nvCxnSpPr>
                <p:spPr bwMode="auto">
                  <a:xfrm rot="5400000" flipH="1">
                    <a:off x="5423239" y="5080062"/>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1660" name="Straight Connector 1659">
                    <a:extLst>
                      <a:ext uri="{FF2B5EF4-FFF2-40B4-BE49-F238E27FC236}">
                        <a16:creationId xmlns:a16="http://schemas.microsoft.com/office/drawing/2014/main" id="{6D602B69-E469-431F-868D-F3D4FFBAC86E}"/>
                      </a:ext>
                    </a:extLst>
                  </p:cNvPr>
                  <p:cNvCxnSpPr>
                    <a:cxnSpLocks/>
                  </p:cNvCxnSpPr>
                  <p:nvPr/>
                </p:nvCxnSpPr>
                <p:spPr bwMode="auto">
                  <a:xfrm rot="5400000" flipH="1">
                    <a:off x="5099348" y="5080062"/>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1661" name="Straight Connector 1660">
                    <a:extLst>
                      <a:ext uri="{FF2B5EF4-FFF2-40B4-BE49-F238E27FC236}">
                        <a16:creationId xmlns:a16="http://schemas.microsoft.com/office/drawing/2014/main" id="{76BED4B8-D80F-499E-B518-D29554A9743B}"/>
                      </a:ext>
                    </a:extLst>
                  </p:cNvPr>
                  <p:cNvCxnSpPr>
                    <a:cxnSpLocks/>
                  </p:cNvCxnSpPr>
                  <p:nvPr/>
                </p:nvCxnSpPr>
                <p:spPr bwMode="auto">
                  <a:xfrm rot="5400000" flipH="1">
                    <a:off x="4775457" y="5080062"/>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1662" name="Straight Connector 1661">
                    <a:extLst>
                      <a:ext uri="{FF2B5EF4-FFF2-40B4-BE49-F238E27FC236}">
                        <a16:creationId xmlns:a16="http://schemas.microsoft.com/office/drawing/2014/main" id="{F7365A92-61F4-4AD7-8DA2-1E1BB5F7A2C0}"/>
                      </a:ext>
                    </a:extLst>
                  </p:cNvPr>
                  <p:cNvCxnSpPr>
                    <a:cxnSpLocks/>
                  </p:cNvCxnSpPr>
                  <p:nvPr/>
                </p:nvCxnSpPr>
                <p:spPr bwMode="auto">
                  <a:xfrm rot="5400000" flipH="1">
                    <a:off x="4451566" y="5080062"/>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1663" name="Straight Connector 1662">
                    <a:extLst>
                      <a:ext uri="{FF2B5EF4-FFF2-40B4-BE49-F238E27FC236}">
                        <a16:creationId xmlns:a16="http://schemas.microsoft.com/office/drawing/2014/main" id="{5F97D1EB-4A50-4097-B106-AE1535A82E71}"/>
                      </a:ext>
                    </a:extLst>
                  </p:cNvPr>
                  <p:cNvCxnSpPr>
                    <a:cxnSpLocks/>
                  </p:cNvCxnSpPr>
                  <p:nvPr/>
                </p:nvCxnSpPr>
                <p:spPr bwMode="auto">
                  <a:xfrm rot="5400000" flipH="1">
                    <a:off x="4127675" y="5080122"/>
                    <a:ext cx="95746" cy="0"/>
                  </a:xfrm>
                  <a:prstGeom prst="line">
                    <a:avLst/>
                  </a:prstGeom>
                  <a:noFill/>
                  <a:ln w="28575" cap="flat" cmpd="sng" algn="ctr">
                    <a:solidFill>
                      <a:schemeClr val="bg1"/>
                    </a:solidFill>
                    <a:prstDash val="solid"/>
                    <a:round/>
                    <a:headEnd type="none" w="med" len="med"/>
                    <a:tailEnd type="none" w="med" len="med"/>
                  </a:ln>
                  <a:effectLst/>
                </p:spPr>
              </p:cxnSp>
              <p:cxnSp>
                <p:nvCxnSpPr>
                  <p:cNvPr id="1664" name="Straight Connector 1663">
                    <a:extLst>
                      <a:ext uri="{FF2B5EF4-FFF2-40B4-BE49-F238E27FC236}">
                        <a16:creationId xmlns:a16="http://schemas.microsoft.com/office/drawing/2014/main" id="{AF035078-FC75-4633-AD0A-8931471DB5D6}"/>
                      </a:ext>
                    </a:extLst>
                  </p:cNvPr>
                  <p:cNvCxnSpPr>
                    <a:cxnSpLocks/>
                  </p:cNvCxnSpPr>
                  <p:nvPr/>
                </p:nvCxnSpPr>
                <p:spPr bwMode="auto">
                  <a:xfrm rot="5400000" flipH="1">
                    <a:off x="3803785" y="5079979"/>
                    <a:ext cx="95750" cy="0"/>
                  </a:xfrm>
                  <a:prstGeom prst="line">
                    <a:avLst/>
                  </a:prstGeom>
                  <a:noFill/>
                  <a:ln w="28575" cap="flat" cmpd="sng" algn="ctr">
                    <a:solidFill>
                      <a:schemeClr val="bg1"/>
                    </a:solidFill>
                    <a:prstDash val="solid"/>
                    <a:round/>
                    <a:headEnd type="none" w="med" len="med"/>
                    <a:tailEnd type="none" w="med" len="med"/>
                  </a:ln>
                  <a:effectLst/>
                </p:spPr>
              </p:cxnSp>
              <p:cxnSp>
                <p:nvCxnSpPr>
                  <p:cNvPr id="1665" name="Straight Connector 1664">
                    <a:extLst>
                      <a:ext uri="{FF2B5EF4-FFF2-40B4-BE49-F238E27FC236}">
                        <a16:creationId xmlns:a16="http://schemas.microsoft.com/office/drawing/2014/main" id="{E294A99C-C000-4CD8-B8DF-AC88994A580C}"/>
                      </a:ext>
                    </a:extLst>
                  </p:cNvPr>
                  <p:cNvCxnSpPr>
                    <a:cxnSpLocks/>
                  </p:cNvCxnSpPr>
                  <p:nvPr/>
                </p:nvCxnSpPr>
                <p:spPr bwMode="auto">
                  <a:xfrm rot="5400000" flipH="1">
                    <a:off x="7366585" y="5080075"/>
                    <a:ext cx="95750" cy="0"/>
                  </a:xfrm>
                  <a:prstGeom prst="line">
                    <a:avLst/>
                  </a:prstGeom>
                  <a:noFill/>
                  <a:ln w="28575" cap="flat" cmpd="sng" algn="ctr">
                    <a:solidFill>
                      <a:schemeClr val="bg1"/>
                    </a:solidFill>
                    <a:prstDash val="solid"/>
                    <a:round/>
                    <a:headEnd type="none" w="med" len="med"/>
                    <a:tailEnd type="none" w="med" len="med"/>
                  </a:ln>
                  <a:effectLst/>
                </p:spPr>
              </p:cxnSp>
              <p:cxnSp>
                <p:nvCxnSpPr>
                  <p:cNvPr id="1666" name="Straight Connector 1665">
                    <a:extLst>
                      <a:ext uri="{FF2B5EF4-FFF2-40B4-BE49-F238E27FC236}">
                        <a16:creationId xmlns:a16="http://schemas.microsoft.com/office/drawing/2014/main" id="{DA80FBF9-916B-43AB-AEA6-8AA77D9A35B6}"/>
                      </a:ext>
                    </a:extLst>
                  </p:cNvPr>
                  <p:cNvCxnSpPr>
                    <a:cxnSpLocks/>
                  </p:cNvCxnSpPr>
                  <p:nvPr/>
                </p:nvCxnSpPr>
                <p:spPr bwMode="auto">
                  <a:xfrm rot="5400000" flipH="1">
                    <a:off x="7042695" y="5080075"/>
                    <a:ext cx="95750" cy="0"/>
                  </a:xfrm>
                  <a:prstGeom prst="line">
                    <a:avLst/>
                  </a:prstGeom>
                  <a:noFill/>
                  <a:ln w="28575" cap="flat" cmpd="sng" algn="ctr">
                    <a:solidFill>
                      <a:schemeClr val="bg1"/>
                    </a:solidFill>
                    <a:prstDash val="solid"/>
                    <a:round/>
                    <a:headEnd type="none" w="med" len="med"/>
                    <a:tailEnd type="none" w="med" len="med"/>
                  </a:ln>
                  <a:effectLst/>
                </p:spPr>
              </p:cxnSp>
              <p:cxnSp>
                <p:nvCxnSpPr>
                  <p:cNvPr id="1667" name="Straight Connector 1666">
                    <a:extLst>
                      <a:ext uri="{FF2B5EF4-FFF2-40B4-BE49-F238E27FC236}">
                        <a16:creationId xmlns:a16="http://schemas.microsoft.com/office/drawing/2014/main" id="{964379CA-A4C7-40C2-84EF-B57E9747E314}"/>
                      </a:ext>
                    </a:extLst>
                  </p:cNvPr>
                  <p:cNvCxnSpPr>
                    <a:cxnSpLocks/>
                  </p:cNvCxnSpPr>
                  <p:nvPr/>
                </p:nvCxnSpPr>
                <p:spPr bwMode="auto">
                  <a:xfrm rot="5400000" flipH="1">
                    <a:off x="6718804" y="5080075"/>
                    <a:ext cx="95750" cy="0"/>
                  </a:xfrm>
                  <a:prstGeom prst="line">
                    <a:avLst/>
                  </a:prstGeom>
                  <a:noFill/>
                  <a:ln w="28575" cap="flat" cmpd="sng" algn="ctr">
                    <a:solidFill>
                      <a:schemeClr val="bg1"/>
                    </a:solidFill>
                    <a:prstDash val="solid"/>
                    <a:round/>
                    <a:headEnd type="none" w="med" len="med"/>
                    <a:tailEnd type="none" w="med" len="med"/>
                  </a:ln>
                  <a:effectLst/>
                </p:spPr>
              </p:cxnSp>
              <p:cxnSp>
                <p:nvCxnSpPr>
                  <p:cNvPr id="1668" name="Straight Connector 1667">
                    <a:extLst>
                      <a:ext uri="{FF2B5EF4-FFF2-40B4-BE49-F238E27FC236}">
                        <a16:creationId xmlns:a16="http://schemas.microsoft.com/office/drawing/2014/main" id="{E40CB336-579F-45C9-A64F-E372803E2E96}"/>
                      </a:ext>
                    </a:extLst>
                  </p:cNvPr>
                  <p:cNvCxnSpPr>
                    <a:cxnSpLocks/>
                  </p:cNvCxnSpPr>
                  <p:nvPr/>
                </p:nvCxnSpPr>
                <p:spPr bwMode="auto">
                  <a:xfrm rot="5400000" flipH="1">
                    <a:off x="6394913" y="5080103"/>
                    <a:ext cx="95748" cy="0"/>
                  </a:xfrm>
                  <a:prstGeom prst="line">
                    <a:avLst/>
                  </a:prstGeom>
                  <a:noFill/>
                  <a:ln w="28575" cap="flat" cmpd="sng" algn="ctr">
                    <a:solidFill>
                      <a:schemeClr val="bg1"/>
                    </a:solidFill>
                    <a:prstDash val="solid"/>
                    <a:round/>
                    <a:headEnd type="none" w="med" len="med"/>
                    <a:tailEnd type="none" w="med" len="med"/>
                  </a:ln>
                  <a:effectLst/>
                </p:spPr>
              </p:cxnSp>
              <p:cxnSp>
                <p:nvCxnSpPr>
                  <p:cNvPr id="1669" name="Straight Connector 1668">
                    <a:extLst>
                      <a:ext uri="{FF2B5EF4-FFF2-40B4-BE49-F238E27FC236}">
                        <a16:creationId xmlns:a16="http://schemas.microsoft.com/office/drawing/2014/main" id="{328AE3F1-4B11-49C8-B49B-744BA3F0A998}"/>
                      </a:ext>
                    </a:extLst>
                  </p:cNvPr>
                  <p:cNvCxnSpPr>
                    <a:cxnSpLocks/>
                  </p:cNvCxnSpPr>
                  <p:nvPr/>
                </p:nvCxnSpPr>
                <p:spPr bwMode="auto">
                  <a:xfrm rot="5400000" flipH="1">
                    <a:off x="6071022" y="5080102"/>
                    <a:ext cx="95748" cy="0"/>
                  </a:xfrm>
                  <a:prstGeom prst="line">
                    <a:avLst/>
                  </a:prstGeom>
                  <a:noFill/>
                  <a:ln w="28575" cap="flat" cmpd="sng" algn="ctr">
                    <a:solidFill>
                      <a:schemeClr val="bg1"/>
                    </a:solidFill>
                    <a:prstDash val="solid"/>
                    <a:round/>
                    <a:headEnd type="none" w="med" len="med"/>
                    <a:tailEnd type="none" w="med" len="med"/>
                  </a:ln>
                  <a:effectLst/>
                </p:spPr>
              </p:cxnSp>
              <p:cxnSp>
                <p:nvCxnSpPr>
                  <p:cNvPr id="1670" name="Straight Connector 1669">
                    <a:extLst>
                      <a:ext uri="{FF2B5EF4-FFF2-40B4-BE49-F238E27FC236}">
                        <a16:creationId xmlns:a16="http://schemas.microsoft.com/office/drawing/2014/main" id="{C513FD83-BE76-4074-A8B9-81B217A2CFC7}"/>
                      </a:ext>
                    </a:extLst>
                  </p:cNvPr>
                  <p:cNvCxnSpPr>
                    <a:cxnSpLocks/>
                  </p:cNvCxnSpPr>
                  <p:nvPr/>
                </p:nvCxnSpPr>
                <p:spPr bwMode="auto">
                  <a:xfrm rot="5400000" flipH="1">
                    <a:off x="5747132" y="5080025"/>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1671" name="Straight Connector 1670">
                    <a:extLst>
                      <a:ext uri="{FF2B5EF4-FFF2-40B4-BE49-F238E27FC236}">
                        <a16:creationId xmlns:a16="http://schemas.microsoft.com/office/drawing/2014/main" id="{7AEB8EE5-8A87-48D5-A105-C5903C7CEE87}"/>
                      </a:ext>
                    </a:extLst>
                  </p:cNvPr>
                  <p:cNvCxnSpPr>
                    <a:cxnSpLocks/>
                  </p:cNvCxnSpPr>
                  <p:nvPr/>
                </p:nvCxnSpPr>
                <p:spPr bwMode="auto">
                  <a:xfrm rot="5400000" flipH="1">
                    <a:off x="7690480" y="5080075"/>
                    <a:ext cx="95750" cy="0"/>
                  </a:xfrm>
                  <a:prstGeom prst="line">
                    <a:avLst/>
                  </a:prstGeom>
                  <a:noFill/>
                  <a:ln w="28575" cap="flat" cmpd="sng" algn="ctr">
                    <a:solidFill>
                      <a:schemeClr val="bg1"/>
                    </a:solidFill>
                    <a:prstDash val="solid"/>
                    <a:round/>
                    <a:headEnd type="none" w="med" len="med"/>
                    <a:tailEnd type="none" w="med" len="med"/>
                  </a:ln>
                  <a:effectLst/>
                </p:spPr>
              </p:cxnSp>
            </p:grpSp>
            <p:cxnSp>
              <p:nvCxnSpPr>
                <p:cNvPr id="1652" name="Straight Connector 1651">
                  <a:extLst>
                    <a:ext uri="{FF2B5EF4-FFF2-40B4-BE49-F238E27FC236}">
                      <a16:creationId xmlns:a16="http://schemas.microsoft.com/office/drawing/2014/main" id="{A1E84B1B-82D5-4EC5-8806-51B6DF662368}"/>
                    </a:ext>
                  </a:extLst>
                </p:cNvPr>
                <p:cNvCxnSpPr>
                  <a:cxnSpLocks/>
                </p:cNvCxnSpPr>
                <p:nvPr/>
              </p:nvCxnSpPr>
              <p:spPr bwMode="auto">
                <a:xfrm rot="5400000" flipH="1">
                  <a:off x="7890161" y="4133321"/>
                  <a:ext cx="54702" cy="0"/>
                </a:xfrm>
                <a:prstGeom prst="line">
                  <a:avLst/>
                </a:prstGeom>
                <a:noFill/>
                <a:ln w="28575" cap="flat" cmpd="sng" algn="ctr">
                  <a:solidFill>
                    <a:schemeClr val="bg1"/>
                  </a:solidFill>
                  <a:prstDash val="solid"/>
                  <a:round/>
                  <a:headEnd type="none" w="med" len="med"/>
                  <a:tailEnd type="none" w="med" len="med"/>
                </a:ln>
                <a:effectLst/>
              </p:spPr>
            </p:cxnSp>
          </p:grpSp>
        </p:grpSp>
      </p:grpSp>
      <p:sp>
        <p:nvSpPr>
          <p:cNvPr id="1704" name="TextBox 1703">
            <a:extLst>
              <a:ext uri="{FF2B5EF4-FFF2-40B4-BE49-F238E27FC236}">
                <a16:creationId xmlns:a16="http://schemas.microsoft.com/office/drawing/2014/main" id="{70CB8FB1-63A4-4AB8-B950-EDA83FEBEE01}"/>
              </a:ext>
            </a:extLst>
          </p:cNvPr>
          <p:cNvSpPr txBox="1"/>
          <p:nvPr/>
        </p:nvSpPr>
        <p:spPr bwMode="auto">
          <a:xfrm>
            <a:off x="8367518" y="218146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705" name="Freeform: Shape 1704">
            <a:extLst>
              <a:ext uri="{FF2B5EF4-FFF2-40B4-BE49-F238E27FC236}">
                <a16:creationId xmlns:a16="http://schemas.microsoft.com/office/drawing/2014/main" id="{9933D21D-2D37-4B02-8E75-73E628F99D56}"/>
              </a:ext>
            </a:extLst>
          </p:cNvPr>
          <p:cNvSpPr/>
          <p:nvPr/>
        </p:nvSpPr>
        <p:spPr bwMode="auto">
          <a:xfrm>
            <a:off x="8424058" y="2313250"/>
            <a:ext cx="3236734" cy="481423"/>
          </a:xfrm>
          <a:custGeom>
            <a:avLst/>
            <a:gdLst>
              <a:gd name="connsiteX0" fmla="*/ 3236734 w 3236734"/>
              <a:gd name="connsiteY0" fmla="*/ 481423 h 481423"/>
              <a:gd name="connsiteX1" fmla="*/ 2555476 w 3236734"/>
              <a:gd name="connsiteY1" fmla="*/ 481423 h 481423"/>
              <a:gd name="connsiteX2" fmla="*/ 2555476 w 3236734"/>
              <a:gd name="connsiteY2" fmla="*/ 411783 h 481423"/>
              <a:gd name="connsiteX3" fmla="*/ 2301139 w 3236734"/>
              <a:gd name="connsiteY3" fmla="*/ 411783 h 481423"/>
              <a:gd name="connsiteX4" fmla="*/ 2301139 w 3236734"/>
              <a:gd name="connsiteY4" fmla="*/ 390588 h 481423"/>
              <a:gd name="connsiteX5" fmla="*/ 2131582 w 3236734"/>
              <a:gd name="connsiteY5" fmla="*/ 390588 h 481423"/>
              <a:gd name="connsiteX6" fmla="*/ 2131582 w 3236734"/>
              <a:gd name="connsiteY6" fmla="*/ 354255 h 481423"/>
              <a:gd name="connsiteX7" fmla="*/ 1995330 w 3236734"/>
              <a:gd name="connsiteY7" fmla="*/ 354255 h 481423"/>
              <a:gd name="connsiteX8" fmla="*/ 1995330 w 3236734"/>
              <a:gd name="connsiteY8" fmla="*/ 330032 h 481423"/>
              <a:gd name="connsiteX9" fmla="*/ 1889357 w 3236734"/>
              <a:gd name="connsiteY9" fmla="*/ 330032 h 481423"/>
              <a:gd name="connsiteX10" fmla="*/ 1889357 w 3236734"/>
              <a:gd name="connsiteY10" fmla="*/ 299754 h 481423"/>
              <a:gd name="connsiteX11" fmla="*/ 1798522 w 3236734"/>
              <a:gd name="connsiteY11" fmla="*/ 299754 h 481423"/>
              <a:gd name="connsiteX12" fmla="*/ 1798522 w 3236734"/>
              <a:gd name="connsiteY12" fmla="*/ 275531 h 481423"/>
              <a:gd name="connsiteX13" fmla="*/ 1695576 w 3236734"/>
              <a:gd name="connsiteY13" fmla="*/ 275531 h 481423"/>
              <a:gd name="connsiteX14" fmla="*/ 1647131 w 3236734"/>
              <a:gd name="connsiteY14" fmla="*/ 275531 h 481423"/>
              <a:gd name="connsiteX15" fmla="*/ 1556297 w 3236734"/>
              <a:gd name="connsiteY15" fmla="*/ 275531 h 481423"/>
              <a:gd name="connsiteX16" fmla="*/ 1556297 w 3236734"/>
              <a:gd name="connsiteY16" fmla="*/ 230114 h 481423"/>
              <a:gd name="connsiteX17" fmla="*/ 1438212 w 3236734"/>
              <a:gd name="connsiteY17" fmla="*/ 230114 h 481423"/>
              <a:gd name="connsiteX18" fmla="*/ 1438212 w 3236734"/>
              <a:gd name="connsiteY18" fmla="*/ 205892 h 481423"/>
              <a:gd name="connsiteX19" fmla="*/ 1347378 w 3236734"/>
              <a:gd name="connsiteY19" fmla="*/ 205892 h 481423"/>
              <a:gd name="connsiteX20" fmla="*/ 1277738 w 3236734"/>
              <a:gd name="connsiteY20" fmla="*/ 205892 h 481423"/>
              <a:gd name="connsiteX21" fmla="*/ 1277738 w 3236734"/>
              <a:gd name="connsiteY21" fmla="*/ 178641 h 481423"/>
              <a:gd name="connsiteX22" fmla="*/ 1217182 w 3236734"/>
              <a:gd name="connsiteY22" fmla="*/ 178641 h 481423"/>
              <a:gd name="connsiteX23" fmla="*/ 1217182 w 3236734"/>
              <a:gd name="connsiteY23" fmla="*/ 157447 h 481423"/>
              <a:gd name="connsiteX24" fmla="*/ 1086986 w 3236734"/>
              <a:gd name="connsiteY24" fmla="*/ 157447 h 481423"/>
              <a:gd name="connsiteX25" fmla="*/ 1035513 w 3236734"/>
              <a:gd name="connsiteY25" fmla="*/ 157447 h 481423"/>
              <a:gd name="connsiteX26" fmla="*/ 1035513 w 3236734"/>
              <a:gd name="connsiteY26" fmla="*/ 133224 h 481423"/>
              <a:gd name="connsiteX27" fmla="*/ 968901 w 3236734"/>
              <a:gd name="connsiteY27" fmla="*/ 133224 h 481423"/>
              <a:gd name="connsiteX28" fmla="*/ 968901 w 3236734"/>
              <a:gd name="connsiteY28" fmla="*/ 115057 h 481423"/>
              <a:gd name="connsiteX29" fmla="*/ 835677 w 3236734"/>
              <a:gd name="connsiteY29" fmla="*/ 115057 h 481423"/>
              <a:gd name="connsiteX30" fmla="*/ 835677 w 3236734"/>
              <a:gd name="connsiteY30" fmla="*/ 93863 h 481423"/>
              <a:gd name="connsiteX31" fmla="*/ 720620 w 3236734"/>
              <a:gd name="connsiteY31" fmla="*/ 93863 h 481423"/>
              <a:gd name="connsiteX32" fmla="*/ 720620 w 3236734"/>
              <a:gd name="connsiteY32" fmla="*/ 72668 h 481423"/>
              <a:gd name="connsiteX33" fmla="*/ 608591 w 3236734"/>
              <a:gd name="connsiteY33" fmla="*/ 72668 h 481423"/>
              <a:gd name="connsiteX34" fmla="*/ 545007 w 3236734"/>
              <a:gd name="connsiteY34" fmla="*/ 72668 h 481423"/>
              <a:gd name="connsiteX35" fmla="*/ 517757 w 3236734"/>
              <a:gd name="connsiteY35" fmla="*/ 72668 h 481423"/>
              <a:gd name="connsiteX36" fmla="*/ 517757 w 3236734"/>
              <a:gd name="connsiteY36" fmla="*/ 45418 h 481423"/>
              <a:gd name="connsiteX37" fmla="*/ 348199 w 3236734"/>
              <a:gd name="connsiteY37" fmla="*/ 45418 h 481423"/>
              <a:gd name="connsiteX38" fmla="*/ 348199 w 3236734"/>
              <a:gd name="connsiteY38" fmla="*/ 27251 h 481423"/>
              <a:gd name="connsiteX39" fmla="*/ 224059 w 3236734"/>
              <a:gd name="connsiteY39" fmla="*/ 27251 h 481423"/>
              <a:gd name="connsiteX40" fmla="*/ 224059 w 3236734"/>
              <a:gd name="connsiteY40" fmla="*/ 0 h 481423"/>
              <a:gd name="connsiteX41" fmla="*/ 105974 w 3236734"/>
              <a:gd name="connsiteY41" fmla="*/ 0 h 481423"/>
              <a:gd name="connsiteX42" fmla="*/ 0 w 3236734"/>
              <a:gd name="connsiteY42" fmla="*/ 0 h 481423"/>
              <a:gd name="connsiteX43" fmla="*/ 0 w 3236734"/>
              <a:gd name="connsiteY43" fmla="*/ 6056 h 481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236734" h="481423">
                <a:moveTo>
                  <a:pt x="3236734" y="481423"/>
                </a:moveTo>
                <a:lnTo>
                  <a:pt x="2555476" y="481423"/>
                </a:lnTo>
                <a:lnTo>
                  <a:pt x="2555476" y="411783"/>
                </a:lnTo>
                <a:lnTo>
                  <a:pt x="2301139" y="411783"/>
                </a:lnTo>
                <a:lnTo>
                  <a:pt x="2301139" y="390588"/>
                </a:lnTo>
                <a:lnTo>
                  <a:pt x="2131582" y="390588"/>
                </a:lnTo>
                <a:lnTo>
                  <a:pt x="2131582" y="354255"/>
                </a:lnTo>
                <a:lnTo>
                  <a:pt x="1995330" y="354255"/>
                </a:lnTo>
                <a:lnTo>
                  <a:pt x="1995330" y="330032"/>
                </a:lnTo>
                <a:lnTo>
                  <a:pt x="1889357" y="330032"/>
                </a:lnTo>
                <a:lnTo>
                  <a:pt x="1889357" y="299754"/>
                </a:lnTo>
                <a:lnTo>
                  <a:pt x="1798522" y="299754"/>
                </a:lnTo>
                <a:lnTo>
                  <a:pt x="1798522" y="275531"/>
                </a:lnTo>
                <a:lnTo>
                  <a:pt x="1695576" y="275531"/>
                </a:lnTo>
                <a:lnTo>
                  <a:pt x="1647131" y="275531"/>
                </a:lnTo>
                <a:lnTo>
                  <a:pt x="1556297" y="275531"/>
                </a:lnTo>
                <a:lnTo>
                  <a:pt x="1556297" y="230114"/>
                </a:lnTo>
                <a:lnTo>
                  <a:pt x="1438212" y="230114"/>
                </a:lnTo>
                <a:lnTo>
                  <a:pt x="1438212" y="205892"/>
                </a:lnTo>
                <a:lnTo>
                  <a:pt x="1347378" y="205892"/>
                </a:lnTo>
                <a:lnTo>
                  <a:pt x="1277738" y="205892"/>
                </a:lnTo>
                <a:lnTo>
                  <a:pt x="1277738" y="178641"/>
                </a:lnTo>
                <a:lnTo>
                  <a:pt x="1217182" y="178641"/>
                </a:lnTo>
                <a:lnTo>
                  <a:pt x="1217182" y="157447"/>
                </a:lnTo>
                <a:lnTo>
                  <a:pt x="1086986" y="157447"/>
                </a:lnTo>
                <a:lnTo>
                  <a:pt x="1035513" y="157447"/>
                </a:lnTo>
                <a:lnTo>
                  <a:pt x="1035513" y="133224"/>
                </a:lnTo>
                <a:lnTo>
                  <a:pt x="968901" y="133224"/>
                </a:lnTo>
                <a:lnTo>
                  <a:pt x="968901" y="115057"/>
                </a:lnTo>
                <a:lnTo>
                  <a:pt x="835677" y="115057"/>
                </a:lnTo>
                <a:lnTo>
                  <a:pt x="835677" y="93863"/>
                </a:lnTo>
                <a:lnTo>
                  <a:pt x="720620" y="93863"/>
                </a:lnTo>
                <a:lnTo>
                  <a:pt x="720620" y="72668"/>
                </a:lnTo>
                <a:lnTo>
                  <a:pt x="608591" y="72668"/>
                </a:lnTo>
                <a:lnTo>
                  <a:pt x="545007" y="72668"/>
                </a:lnTo>
                <a:lnTo>
                  <a:pt x="517757" y="72668"/>
                </a:lnTo>
                <a:lnTo>
                  <a:pt x="517757" y="45418"/>
                </a:lnTo>
                <a:lnTo>
                  <a:pt x="348199" y="45418"/>
                </a:lnTo>
                <a:lnTo>
                  <a:pt x="348199" y="27251"/>
                </a:lnTo>
                <a:lnTo>
                  <a:pt x="224059" y="27251"/>
                </a:lnTo>
                <a:lnTo>
                  <a:pt x="224059" y="0"/>
                </a:lnTo>
                <a:lnTo>
                  <a:pt x="105974" y="0"/>
                </a:lnTo>
                <a:lnTo>
                  <a:pt x="0" y="0"/>
                </a:lnTo>
                <a:lnTo>
                  <a:pt x="0" y="6056"/>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sp>
        <p:nvSpPr>
          <p:cNvPr id="1706" name="Freeform: Shape 1705">
            <a:extLst>
              <a:ext uri="{FF2B5EF4-FFF2-40B4-BE49-F238E27FC236}">
                <a16:creationId xmlns:a16="http://schemas.microsoft.com/office/drawing/2014/main" id="{BD5607DD-DD40-4BEA-9B61-282E1D9B815D}"/>
              </a:ext>
            </a:extLst>
          </p:cNvPr>
          <p:cNvSpPr/>
          <p:nvPr/>
        </p:nvSpPr>
        <p:spPr bwMode="auto">
          <a:xfrm>
            <a:off x="8402864" y="2313250"/>
            <a:ext cx="3273067" cy="426922"/>
          </a:xfrm>
          <a:custGeom>
            <a:avLst/>
            <a:gdLst>
              <a:gd name="connsiteX0" fmla="*/ 0 w 3273067"/>
              <a:gd name="connsiteY0" fmla="*/ 0 h 426922"/>
              <a:gd name="connsiteX1" fmla="*/ 63584 w 3273067"/>
              <a:gd name="connsiteY1" fmla="*/ 0 h 426922"/>
              <a:gd name="connsiteX2" fmla="*/ 69639 w 3273067"/>
              <a:gd name="connsiteY2" fmla="*/ 6055 h 426922"/>
              <a:gd name="connsiteX3" fmla="*/ 109001 w 3273067"/>
              <a:gd name="connsiteY3" fmla="*/ 6055 h 426922"/>
              <a:gd name="connsiteX4" fmla="*/ 109001 w 3273067"/>
              <a:gd name="connsiteY4" fmla="*/ 18167 h 426922"/>
              <a:gd name="connsiteX5" fmla="*/ 178641 w 3273067"/>
              <a:gd name="connsiteY5" fmla="*/ 18167 h 426922"/>
              <a:gd name="connsiteX6" fmla="*/ 178641 w 3273067"/>
              <a:gd name="connsiteY6" fmla="*/ 33306 h 426922"/>
              <a:gd name="connsiteX7" fmla="*/ 357282 w 3273067"/>
              <a:gd name="connsiteY7" fmla="*/ 33306 h 426922"/>
              <a:gd name="connsiteX8" fmla="*/ 357282 w 3273067"/>
              <a:gd name="connsiteY8" fmla="*/ 39362 h 426922"/>
              <a:gd name="connsiteX9" fmla="*/ 432977 w 3273067"/>
              <a:gd name="connsiteY9" fmla="*/ 39362 h 426922"/>
              <a:gd name="connsiteX10" fmla="*/ 432977 w 3273067"/>
              <a:gd name="connsiteY10" fmla="*/ 54501 h 426922"/>
              <a:gd name="connsiteX11" fmla="*/ 593451 w 3273067"/>
              <a:gd name="connsiteY11" fmla="*/ 54501 h 426922"/>
              <a:gd name="connsiteX12" fmla="*/ 593451 w 3273067"/>
              <a:gd name="connsiteY12" fmla="*/ 75696 h 426922"/>
              <a:gd name="connsiteX13" fmla="*/ 711536 w 3273067"/>
              <a:gd name="connsiteY13" fmla="*/ 75696 h 426922"/>
              <a:gd name="connsiteX14" fmla="*/ 711536 w 3273067"/>
              <a:gd name="connsiteY14" fmla="*/ 81751 h 426922"/>
              <a:gd name="connsiteX15" fmla="*/ 750898 w 3273067"/>
              <a:gd name="connsiteY15" fmla="*/ 81751 h 426922"/>
              <a:gd name="connsiteX16" fmla="*/ 750898 w 3273067"/>
              <a:gd name="connsiteY16" fmla="*/ 99918 h 426922"/>
              <a:gd name="connsiteX17" fmla="*/ 802370 w 3273067"/>
              <a:gd name="connsiteY17" fmla="*/ 99918 h 426922"/>
              <a:gd name="connsiteX18" fmla="*/ 802370 w 3273067"/>
              <a:gd name="connsiteY18" fmla="*/ 115057 h 426922"/>
              <a:gd name="connsiteX19" fmla="*/ 844760 w 3273067"/>
              <a:gd name="connsiteY19" fmla="*/ 115057 h 426922"/>
              <a:gd name="connsiteX20" fmla="*/ 911372 w 3273067"/>
              <a:gd name="connsiteY20" fmla="*/ 115057 h 426922"/>
              <a:gd name="connsiteX21" fmla="*/ 911372 w 3273067"/>
              <a:gd name="connsiteY21" fmla="*/ 133224 h 426922"/>
              <a:gd name="connsiteX22" fmla="*/ 956789 w 3273067"/>
              <a:gd name="connsiteY22" fmla="*/ 133224 h 426922"/>
              <a:gd name="connsiteX23" fmla="*/ 956789 w 3273067"/>
              <a:gd name="connsiteY23" fmla="*/ 142308 h 426922"/>
              <a:gd name="connsiteX24" fmla="*/ 1074874 w 3273067"/>
              <a:gd name="connsiteY24" fmla="*/ 142308 h 426922"/>
              <a:gd name="connsiteX25" fmla="*/ 1090013 w 3273067"/>
              <a:gd name="connsiteY25" fmla="*/ 157447 h 426922"/>
              <a:gd name="connsiteX26" fmla="*/ 1126347 w 3273067"/>
              <a:gd name="connsiteY26" fmla="*/ 157447 h 426922"/>
              <a:gd name="connsiteX27" fmla="*/ 1126347 w 3273067"/>
              <a:gd name="connsiteY27" fmla="*/ 178641 h 426922"/>
              <a:gd name="connsiteX28" fmla="*/ 1186903 w 3273067"/>
              <a:gd name="connsiteY28" fmla="*/ 178641 h 426922"/>
              <a:gd name="connsiteX29" fmla="*/ 1186903 w 3273067"/>
              <a:gd name="connsiteY29" fmla="*/ 193780 h 426922"/>
              <a:gd name="connsiteX30" fmla="*/ 1301960 w 3273067"/>
              <a:gd name="connsiteY30" fmla="*/ 193780 h 426922"/>
              <a:gd name="connsiteX31" fmla="*/ 1301960 w 3273067"/>
              <a:gd name="connsiteY31" fmla="*/ 221031 h 426922"/>
              <a:gd name="connsiteX32" fmla="*/ 1389766 w 3273067"/>
              <a:gd name="connsiteY32" fmla="*/ 221031 h 426922"/>
              <a:gd name="connsiteX33" fmla="*/ 1389766 w 3273067"/>
              <a:gd name="connsiteY33" fmla="*/ 236170 h 426922"/>
              <a:gd name="connsiteX34" fmla="*/ 1459406 w 3273067"/>
              <a:gd name="connsiteY34" fmla="*/ 236170 h 426922"/>
              <a:gd name="connsiteX35" fmla="*/ 1526018 w 3273067"/>
              <a:gd name="connsiteY35" fmla="*/ 236170 h 426922"/>
              <a:gd name="connsiteX36" fmla="*/ 1526018 w 3273067"/>
              <a:gd name="connsiteY36" fmla="*/ 260392 h 426922"/>
              <a:gd name="connsiteX37" fmla="*/ 1583547 w 3273067"/>
              <a:gd name="connsiteY37" fmla="*/ 260392 h 426922"/>
              <a:gd name="connsiteX38" fmla="*/ 1610798 w 3273067"/>
              <a:gd name="connsiteY38" fmla="*/ 287643 h 426922"/>
              <a:gd name="connsiteX39" fmla="*/ 1683465 w 3273067"/>
              <a:gd name="connsiteY39" fmla="*/ 287643 h 426922"/>
              <a:gd name="connsiteX40" fmla="*/ 1683465 w 3273067"/>
              <a:gd name="connsiteY40" fmla="*/ 302782 h 426922"/>
              <a:gd name="connsiteX41" fmla="*/ 1780355 w 3273067"/>
              <a:gd name="connsiteY41" fmla="*/ 302782 h 426922"/>
              <a:gd name="connsiteX42" fmla="*/ 1780355 w 3273067"/>
              <a:gd name="connsiteY42" fmla="*/ 323976 h 426922"/>
              <a:gd name="connsiteX43" fmla="*/ 1831827 w 3273067"/>
              <a:gd name="connsiteY43" fmla="*/ 323976 h 426922"/>
              <a:gd name="connsiteX44" fmla="*/ 1831827 w 3273067"/>
              <a:gd name="connsiteY44" fmla="*/ 348199 h 426922"/>
              <a:gd name="connsiteX45" fmla="*/ 1901467 w 3273067"/>
              <a:gd name="connsiteY45" fmla="*/ 348199 h 426922"/>
              <a:gd name="connsiteX46" fmla="*/ 1901467 w 3273067"/>
              <a:gd name="connsiteY46" fmla="*/ 348199 h 426922"/>
              <a:gd name="connsiteX47" fmla="*/ 1940829 w 3273067"/>
              <a:gd name="connsiteY47" fmla="*/ 348199 h 426922"/>
              <a:gd name="connsiteX48" fmla="*/ 1940829 w 3273067"/>
              <a:gd name="connsiteY48" fmla="*/ 384533 h 426922"/>
              <a:gd name="connsiteX49" fmla="*/ 2016524 w 3273067"/>
              <a:gd name="connsiteY49" fmla="*/ 384533 h 426922"/>
              <a:gd name="connsiteX50" fmla="*/ 2016524 w 3273067"/>
              <a:gd name="connsiteY50" fmla="*/ 399672 h 426922"/>
              <a:gd name="connsiteX51" fmla="*/ 2067997 w 3273067"/>
              <a:gd name="connsiteY51" fmla="*/ 399672 h 426922"/>
              <a:gd name="connsiteX52" fmla="*/ 2155804 w 3273067"/>
              <a:gd name="connsiteY52" fmla="*/ 399672 h 426922"/>
              <a:gd name="connsiteX53" fmla="*/ 2155804 w 3273067"/>
              <a:gd name="connsiteY53" fmla="*/ 426922 h 426922"/>
              <a:gd name="connsiteX54" fmla="*/ 3273067 w 3273067"/>
              <a:gd name="connsiteY54" fmla="*/ 426922 h 426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273067" h="426922">
                <a:moveTo>
                  <a:pt x="0" y="0"/>
                </a:moveTo>
                <a:lnTo>
                  <a:pt x="63584" y="0"/>
                </a:lnTo>
                <a:lnTo>
                  <a:pt x="69639" y="6055"/>
                </a:lnTo>
                <a:lnTo>
                  <a:pt x="109001" y="6055"/>
                </a:lnTo>
                <a:lnTo>
                  <a:pt x="109001" y="18167"/>
                </a:lnTo>
                <a:lnTo>
                  <a:pt x="178641" y="18167"/>
                </a:lnTo>
                <a:lnTo>
                  <a:pt x="178641" y="33306"/>
                </a:lnTo>
                <a:lnTo>
                  <a:pt x="357282" y="33306"/>
                </a:lnTo>
                <a:lnTo>
                  <a:pt x="357282" y="39362"/>
                </a:lnTo>
                <a:lnTo>
                  <a:pt x="432977" y="39362"/>
                </a:lnTo>
                <a:lnTo>
                  <a:pt x="432977" y="54501"/>
                </a:lnTo>
                <a:lnTo>
                  <a:pt x="593451" y="54501"/>
                </a:lnTo>
                <a:lnTo>
                  <a:pt x="593451" y="75696"/>
                </a:lnTo>
                <a:lnTo>
                  <a:pt x="711536" y="75696"/>
                </a:lnTo>
                <a:lnTo>
                  <a:pt x="711536" y="81751"/>
                </a:lnTo>
                <a:lnTo>
                  <a:pt x="750898" y="81751"/>
                </a:lnTo>
                <a:lnTo>
                  <a:pt x="750898" y="99918"/>
                </a:lnTo>
                <a:lnTo>
                  <a:pt x="802370" y="99918"/>
                </a:lnTo>
                <a:lnTo>
                  <a:pt x="802370" y="115057"/>
                </a:lnTo>
                <a:lnTo>
                  <a:pt x="844760" y="115057"/>
                </a:lnTo>
                <a:lnTo>
                  <a:pt x="911372" y="115057"/>
                </a:lnTo>
                <a:lnTo>
                  <a:pt x="911372" y="133224"/>
                </a:lnTo>
                <a:lnTo>
                  <a:pt x="956789" y="133224"/>
                </a:lnTo>
                <a:lnTo>
                  <a:pt x="956789" y="142308"/>
                </a:lnTo>
                <a:lnTo>
                  <a:pt x="1074874" y="142308"/>
                </a:lnTo>
                <a:lnTo>
                  <a:pt x="1090013" y="157447"/>
                </a:lnTo>
                <a:lnTo>
                  <a:pt x="1126347" y="157447"/>
                </a:lnTo>
                <a:lnTo>
                  <a:pt x="1126347" y="178641"/>
                </a:lnTo>
                <a:lnTo>
                  <a:pt x="1186903" y="178641"/>
                </a:lnTo>
                <a:lnTo>
                  <a:pt x="1186903" y="193780"/>
                </a:lnTo>
                <a:lnTo>
                  <a:pt x="1301960" y="193780"/>
                </a:lnTo>
                <a:lnTo>
                  <a:pt x="1301960" y="221031"/>
                </a:lnTo>
                <a:lnTo>
                  <a:pt x="1389766" y="221031"/>
                </a:lnTo>
                <a:lnTo>
                  <a:pt x="1389766" y="236170"/>
                </a:lnTo>
                <a:lnTo>
                  <a:pt x="1459406" y="236170"/>
                </a:lnTo>
                <a:lnTo>
                  <a:pt x="1526018" y="236170"/>
                </a:lnTo>
                <a:lnTo>
                  <a:pt x="1526018" y="260392"/>
                </a:lnTo>
                <a:lnTo>
                  <a:pt x="1583547" y="260392"/>
                </a:lnTo>
                <a:lnTo>
                  <a:pt x="1610798" y="287643"/>
                </a:lnTo>
                <a:lnTo>
                  <a:pt x="1683465" y="287643"/>
                </a:lnTo>
                <a:lnTo>
                  <a:pt x="1683465" y="302782"/>
                </a:lnTo>
                <a:lnTo>
                  <a:pt x="1780355" y="302782"/>
                </a:lnTo>
                <a:lnTo>
                  <a:pt x="1780355" y="323976"/>
                </a:lnTo>
                <a:lnTo>
                  <a:pt x="1831827" y="323976"/>
                </a:lnTo>
                <a:lnTo>
                  <a:pt x="1831827" y="348199"/>
                </a:lnTo>
                <a:lnTo>
                  <a:pt x="1901467" y="348199"/>
                </a:lnTo>
                <a:lnTo>
                  <a:pt x="1901467" y="348199"/>
                </a:lnTo>
                <a:lnTo>
                  <a:pt x="1940829" y="348199"/>
                </a:lnTo>
                <a:lnTo>
                  <a:pt x="1940829" y="384533"/>
                </a:lnTo>
                <a:lnTo>
                  <a:pt x="2016524" y="384533"/>
                </a:lnTo>
                <a:lnTo>
                  <a:pt x="2016524" y="399672"/>
                </a:lnTo>
                <a:lnTo>
                  <a:pt x="2067997" y="399672"/>
                </a:lnTo>
                <a:lnTo>
                  <a:pt x="2155804" y="399672"/>
                </a:lnTo>
                <a:lnTo>
                  <a:pt x="2155804" y="426922"/>
                </a:lnTo>
                <a:lnTo>
                  <a:pt x="3273067" y="426922"/>
                </a:lnTo>
              </a:path>
            </a:pathLst>
          </a:custGeom>
          <a:noFill/>
          <a:ln w="28575">
            <a:solidFill>
              <a:schemeClr val="accent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sp>
        <p:nvSpPr>
          <p:cNvPr id="1707" name="TextBox 1706">
            <a:extLst>
              <a:ext uri="{FF2B5EF4-FFF2-40B4-BE49-F238E27FC236}">
                <a16:creationId xmlns:a16="http://schemas.microsoft.com/office/drawing/2014/main" id="{06CD63D5-E748-484D-B699-9A03A4492045}"/>
              </a:ext>
            </a:extLst>
          </p:cNvPr>
          <p:cNvSpPr txBox="1"/>
          <p:nvPr/>
        </p:nvSpPr>
        <p:spPr bwMode="auto">
          <a:xfrm>
            <a:off x="11642341" y="2660558"/>
            <a:ext cx="5336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08" name="TextBox 1707">
            <a:extLst>
              <a:ext uri="{FF2B5EF4-FFF2-40B4-BE49-F238E27FC236}">
                <a16:creationId xmlns:a16="http://schemas.microsoft.com/office/drawing/2014/main" id="{FAEF1CF2-1966-4FC8-9526-83F7CF9BFBF0}"/>
              </a:ext>
            </a:extLst>
          </p:cNvPr>
          <p:cNvSpPr txBox="1"/>
          <p:nvPr/>
        </p:nvSpPr>
        <p:spPr bwMode="auto">
          <a:xfrm>
            <a:off x="11578615" y="2657890"/>
            <a:ext cx="5336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09" name="TextBox 1708">
            <a:extLst>
              <a:ext uri="{FF2B5EF4-FFF2-40B4-BE49-F238E27FC236}">
                <a16:creationId xmlns:a16="http://schemas.microsoft.com/office/drawing/2014/main" id="{452BF838-B64C-4872-B59E-0198460F4D1A}"/>
              </a:ext>
            </a:extLst>
          </p:cNvPr>
          <p:cNvSpPr txBox="1"/>
          <p:nvPr/>
        </p:nvSpPr>
        <p:spPr bwMode="auto">
          <a:xfrm>
            <a:off x="11553206" y="2660405"/>
            <a:ext cx="5336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10" name="TextBox 1709">
            <a:extLst>
              <a:ext uri="{FF2B5EF4-FFF2-40B4-BE49-F238E27FC236}">
                <a16:creationId xmlns:a16="http://schemas.microsoft.com/office/drawing/2014/main" id="{30738FE1-7719-4260-A4C3-FFD03E0F619D}"/>
              </a:ext>
            </a:extLst>
          </p:cNvPr>
          <p:cNvSpPr txBox="1"/>
          <p:nvPr/>
        </p:nvSpPr>
        <p:spPr bwMode="auto">
          <a:xfrm>
            <a:off x="11534994" y="2660405"/>
            <a:ext cx="5336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11" name="TextBox 1710">
            <a:extLst>
              <a:ext uri="{FF2B5EF4-FFF2-40B4-BE49-F238E27FC236}">
                <a16:creationId xmlns:a16="http://schemas.microsoft.com/office/drawing/2014/main" id="{A545B1A5-F024-4433-A590-E72D5749C45D}"/>
              </a:ext>
            </a:extLst>
          </p:cNvPr>
          <p:cNvSpPr txBox="1"/>
          <p:nvPr/>
        </p:nvSpPr>
        <p:spPr bwMode="auto">
          <a:xfrm>
            <a:off x="11503549" y="2660405"/>
            <a:ext cx="5336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12" name="TextBox 1711">
            <a:extLst>
              <a:ext uri="{FF2B5EF4-FFF2-40B4-BE49-F238E27FC236}">
                <a16:creationId xmlns:a16="http://schemas.microsoft.com/office/drawing/2014/main" id="{FD82D11F-5886-4A6F-A2CB-4B3D8CB9D9F8}"/>
              </a:ext>
            </a:extLst>
          </p:cNvPr>
          <p:cNvSpPr txBox="1"/>
          <p:nvPr/>
        </p:nvSpPr>
        <p:spPr bwMode="auto">
          <a:xfrm>
            <a:off x="11404553" y="2660405"/>
            <a:ext cx="5336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13" name="TextBox 1712">
            <a:extLst>
              <a:ext uri="{FF2B5EF4-FFF2-40B4-BE49-F238E27FC236}">
                <a16:creationId xmlns:a16="http://schemas.microsoft.com/office/drawing/2014/main" id="{24CDCF86-7CE7-4163-87A3-724ABF3E84BA}"/>
              </a:ext>
            </a:extLst>
          </p:cNvPr>
          <p:cNvSpPr txBox="1"/>
          <p:nvPr/>
        </p:nvSpPr>
        <p:spPr bwMode="auto">
          <a:xfrm>
            <a:off x="11338497" y="2660405"/>
            <a:ext cx="5336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14" name="TextBox 1713">
            <a:extLst>
              <a:ext uri="{FF2B5EF4-FFF2-40B4-BE49-F238E27FC236}">
                <a16:creationId xmlns:a16="http://schemas.microsoft.com/office/drawing/2014/main" id="{0B7BE6B7-EF6E-4418-8ED6-115C8A4D44CD}"/>
              </a:ext>
            </a:extLst>
          </p:cNvPr>
          <p:cNvSpPr txBox="1"/>
          <p:nvPr/>
        </p:nvSpPr>
        <p:spPr bwMode="auto">
          <a:xfrm>
            <a:off x="11351627" y="2660405"/>
            <a:ext cx="5336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15" name="TextBox 1714">
            <a:extLst>
              <a:ext uri="{FF2B5EF4-FFF2-40B4-BE49-F238E27FC236}">
                <a16:creationId xmlns:a16="http://schemas.microsoft.com/office/drawing/2014/main" id="{8A6C9D55-7F49-4FD4-AC07-61068FB2E4CB}"/>
              </a:ext>
            </a:extLst>
          </p:cNvPr>
          <p:cNvSpPr txBox="1"/>
          <p:nvPr/>
        </p:nvSpPr>
        <p:spPr bwMode="auto">
          <a:xfrm>
            <a:off x="11317100" y="2660405"/>
            <a:ext cx="5336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16" name="TextBox 1715">
            <a:extLst>
              <a:ext uri="{FF2B5EF4-FFF2-40B4-BE49-F238E27FC236}">
                <a16:creationId xmlns:a16="http://schemas.microsoft.com/office/drawing/2014/main" id="{113DB04D-9B2B-4D11-9B4A-13E3DE3A0B91}"/>
              </a:ext>
            </a:extLst>
          </p:cNvPr>
          <p:cNvSpPr txBox="1"/>
          <p:nvPr/>
        </p:nvSpPr>
        <p:spPr bwMode="auto">
          <a:xfrm>
            <a:off x="11304189" y="2660405"/>
            <a:ext cx="5336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17" name="TextBox 1716">
            <a:extLst>
              <a:ext uri="{FF2B5EF4-FFF2-40B4-BE49-F238E27FC236}">
                <a16:creationId xmlns:a16="http://schemas.microsoft.com/office/drawing/2014/main" id="{5764BB9C-906F-42BD-96F3-C11CD443800F}"/>
              </a:ext>
            </a:extLst>
          </p:cNvPr>
          <p:cNvSpPr txBox="1"/>
          <p:nvPr/>
        </p:nvSpPr>
        <p:spPr bwMode="auto">
          <a:xfrm>
            <a:off x="11283920" y="2660405"/>
            <a:ext cx="5336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18" name="TextBox 1717">
            <a:extLst>
              <a:ext uri="{FF2B5EF4-FFF2-40B4-BE49-F238E27FC236}">
                <a16:creationId xmlns:a16="http://schemas.microsoft.com/office/drawing/2014/main" id="{087F81AE-3FA5-4095-889E-916E429504E8}"/>
              </a:ext>
            </a:extLst>
          </p:cNvPr>
          <p:cNvSpPr txBox="1"/>
          <p:nvPr/>
        </p:nvSpPr>
        <p:spPr bwMode="auto">
          <a:xfrm>
            <a:off x="11202409" y="2665485"/>
            <a:ext cx="5336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19" name="TextBox 1718">
            <a:extLst>
              <a:ext uri="{FF2B5EF4-FFF2-40B4-BE49-F238E27FC236}">
                <a16:creationId xmlns:a16="http://schemas.microsoft.com/office/drawing/2014/main" id="{7E899B71-8CB9-4D99-B5D4-99C77D42BDB3}"/>
              </a:ext>
            </a:extLst>
          </p:cNvPr>
          <p:cNvSpPr txBox="1"/>
          <p:nvPr/>
        </p:nvSpPr>
        <p:spPr bwMode="auto">
          <a:xfrm>
            <a:off x="11158715" y="2665224"/>
            <a:ext cx="5336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20" name="TextBox 1719">
            <a:extLst>
              <a:ext uri="{FF2B5EF4-FFF2-40B4-BE49-F238E27FC236}">
                <a16:creationId xmlns:a16="http://schemas.microsoft.com/office/drawing/2014/main" id="{878724DC-DDB0-4DFC-BA1D-01950F6884B2}"/>
              </a:ext>
            </a:extLst>
          </p:cNvPr>
          <p:cNvSpPr txBox="1"/>
          <p:nvPr/>
        </p:nvSpPr>
        <p:spPr bwMode="auto">
          <a:xfrm>
            <a:off x="11072178" y="2662683"/>
            <a:ext cx="5336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21" name="TextBox 1720">
            <a:extLst>
              <a:ext uri="{FF2B5EF4-FFF2-40B4-BE49-F238E27FC236}">
                <a16:creationId xmlns:a16="http://schemas.microsoft.com/office/drawing/2014/main" id="{B80A3BA2-D652-47A7-B2A6-EAFE861969FB}"/>
              </a:ext>
            </a:extLst>
          </p:cNvPr>
          <p:cNvSpPr txBox="1"/>
          <p:nvPr/>
        </p:nvSpPr>
        <p:spPr bwMode="auto">
          <a:xfrm>
            <a:off x="11110164" y="2664450"/>
            <a:ext cx="5336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22" name="TextBox 1721">
            <a:extLst>
              <a:ext uri="{FF2B5EF4-FFF2-40B4-BE49-F238E27FC236}">
                <a16:creationId xmlns:a16="http://schemas.microsoft.com/office/drawing/2014/main" id="{52C69481-AF10-49BA-99BC-E5E289AE1C5B}"/>
              </a:ext>
            </a:extLst>
          </p:cNvPr>
          <p:cNvSpPr txBox="1"/>
          <p:nvPr/>
        </p:nvSpPr>
        <p:spPr bwMode="auto">
          <a:xfrm>
            <a:off x="11053516" y="2659609"/>
            <a:ext cx="5336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23" name="TextBox 1722">
            <a:extLst>
              <a:ext uri="{FF2B5EF4-FFF2-40B4-BE49-F238E27FC236}">
                <a16:creationId xmlns:a16="http://schemas.microsoft.com/office/drawing/2014/main" id="{B4F0844D-376A-40CD-90EA-ED30EC195260}"/>
              </a:ext>
            </a:extLst>
          </p:cNvPr>
          <p:cNvSpPr txBox="1"/>
          <p:nvPr/>
        </p:nvSpPr>
        <p:spPr bwMode="auto">
          <a:xfrm>
            <a:off x="11018742" y="2659609"/>
            <a:ext cx="5336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24" name="TextBox 1723">
            <a:extLst>
              <a:ext uri="{FF2B5EF4-FFF2-40B4-BE49-F238E27FC236}">
                <a16:creationId xmlns:a16="http://schemas.microsoft.com/office/drawing/2014/main" id="{1B07DAED-8CA7-4D39-8711-686BFBF0A59A}"/>
              </a:ext>
            </a:extLst>
          </p:cNvPr>
          <p:cNvSpPr txBox="1"/>
          <p:nvPr/>
        </p:nvSpPr>
        <p:spPr bwMode="auto">
          <a:xfrm>
            <a:off x="11007228" y="2659609"/>
            <a:ext cx="5336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25" name="TextBox 1724">
            <a:extLst>
              <a:ext uri="{FF2B5EF4-FFF2-40B4-BE49-F238E27FC236}">
                <a16:creationId xmlns:a16="http://schemas.microsoft.com/office/drawing/2014/main" id="{0F25FA05-6589-45E4-869C-02874CA3C2A9}"/>
              </a:ext>
            </a:extLst>
          </p:cNvPr>
          <p:cNvSpPr txBox="1"/>
          <p:nvPr/>
        </p:nvSpPr>
        <p:spPr bwMode="auto">
          <a:xfrm>
            <a:off x="9208123" y="2278654"/>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26" name="TextBox 1725">
            <a:extLst>
              <a:ext uri="{FF2B5EF4-FFF2-40B4-BE49-F238E27FC236}">
                <a16:creationId xmlns:a16="http://schemas.microsoft.com/office/drawing/2014/main" id="{155F49AE-DBF4-4DFD-B882-F7668DF3AC48}"/>
              </a:ext>
            </a:extLst>
          </p:cNvPr>
          <p:cNvSpPr txBox="1"/>
          <p:nvPr/>
        </p:nvSpPr>
        <p:spPr bwMode="auto">
          <a:xfrm>
            <a:off x="9035933" y="227115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grpSp>
        <p:nvGrpSpPr>
          <p:cNvPr id="1727" name="Group 1726">
            <a:extLst>
              <a:ext uri="{FF2B5EF4-FFF2-40B4-BE49-F238E27FC236}">
                <a16:creationId xmlns:a16="http://schemas.microsoft.com/office/drawing/2014/main" id="{95EE71ED-20DF-4144-A60E-7BC196ED49CA}"/>
              </a:ext>
            </a:extLst>
          </p:cNvPr>
          <p:cNvGrpSpPr/>
          <p:nvPr/>
        </p:nvGrpSpPr>
        <p:grpSpPr>
          <a:xfrm>
            <a:off x="8460235" y="2184626"/>
            <a:ext cx="129192" cy="238426"/>
            <a:chOff x="12579355" y="2371801"/>
            <a:chExt cx="129192" cy="238426"/>
          </a:xfrm>
        </p:grpSpPr>
        <p:sp>
          <p:nvSpPr>
            <p:cNvPr id="1728" name="TextBox 1727">
              <a:extLst>
                <a:ext uri="{FF2B5EF4-FFF2-40B4-BE49-F238E27FC236}">
                  <a16:creationId xmlns:a16="http://schemas.microsoft.com/office/drawing/2014/main" id="{6BC99504-B9A6-4768-98D3-027960BFD792}"/>
                </a:ext>
              </a:extLst>
            </p:cNvPr>
            <p:cNvSpPr txBox="1"/>
            <p:nvPr/>
          </p:nvSpPr>
          <p:spPr bwMode="auto">
            <a:xfrm>
              <a:off x="12628223" y="2376783"/>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29" name="TextBox 1728">
              <a:extLst>
                <a:ext uri="{FF2B5EF4-FFF2-40B4-BE49-F238E27FC236}">
                  <a16:creationId xmlns:a16="http://schemas.microsoft.com/office/drawing/2014/main" id="{281CAF21-1B81-4461-A3BF-99A9EC83CF26}"/>
                </a:ext>
              </a:extLst>
            </p:cNvPr>
            <p:cNvSpPr txBox="1"/>
            <p:nvPr/>
          </p:nvSpPr>
          <p:spPr bwMode="auto">
            <a:xfrm>
              <a:off x="12638545" y="237411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30" name="TextBox 1729">
              <a:extLst>
                <a:ext uri="{FF2B5EF4-FFF2-40B4-BE49-F238E27FC236}">
                  <a16:creationId xmlns:a16="http://schemas.microsoft.com/office/drawing/2014/main" id="{ED9ED3D6-A799-4F91-BCFD-11CD19193CB0}"/>
                </a:ext>
              </a:extLst>
            </p:cNvPr>
            <p:cNvSpPr txBox="1"/>
            <p:nvPr/>
          </p:nvSpPr>
          <p:spPr bwMode="auto">
            <a:xfrm>
              <a:off x="12592900" y="237180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31" name="TextBox 1730">
              <a:extLst>
                <a:ext uri="{FF2B5EF4-FFF2-40B4-BE49-F238E27FC236}">
                  <a16:creationId xmlns:a16="http://schemas.microsoft.com/office/drawing/2014/main" id="{78E09613-2BB6-4844-871E-17E95301FE53}"/>
                </a:ext>
              </a:extLst>
            </p:cNvPr>
            <p:cNvSpPr txBox="1"/>
            <p:nvPr/>
          </p:nvSpPr>
          <p:spPr bwMode="auto">
            <a:xfrm>
              <a:off x="12579355" y="2374005"/>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grpSp>
      <p:sp>
        <p:nvSpPr>
          <p:cNvPr id="1732" name="TextBox 1731">
            <a:extLst>
              <a:ext uri="{FF2B5EF4-FFF2-40B4-BE49-F238E27FC236}">
                <a16:creationId xmlns:a16="http://schemas.microsoft.com/office/drawing/2014/main" id="{CD38F221-CEA7-421C-A190-FFA1551B0E4E}"/>
              </a:ext>
            </a:extLst>
          </p:cNvPr>
          <p:cNvSpPr txBox="1"/>
          <p:nvPr/>
        </p:nvSpPr>
        <p:spPr bwMode="auto">
          <a:xfrm>
            <a:off x="8925366" y="225626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33" name="TextBox 1732">
            <a:extLst>
              <a:ext uri="{FF2B5EF4-FFF2-40B4-BE49-F238E27FC236}">
                <a16:creationId xmlns:a16="http://schemas.microsoft.com/office/drawing/2014/main" id="{371BA790-6A90-4FF7-893B-98F3A227727B}"/>
              </a:ext>
            </a:extLst>
          </p:cNvPr>
          <p:cNvSpPr txBox="1"/>
          <p:nvPr/>
        </p:nvSpPr>
        <p:spPr bwMode="auto">
          <a:xfrm>
            <a:off x="8732563" y="220408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34" name="TextBox 1733">
            <a:extLst>
              <a:ext uri="{FF2B5EF4-FFF2-40B4-BE49-F238E27FC236}">
                <a16:creationId xmlns:a16="http://schemas.microsoft.com/office/drawing/2014/main" id="{E97B2B78-247E-49F6-931C-79D3D255A78E}"/>
              </a:ext>
            </a:extLst>
          </p:cNvPr>
          <p:cNvSpPr txBox="1"/>
          <p:nvPr/>
        </p:nvSpPr>
        <p:spPr bwMode="auto">
          <a:xfrm>
            <a:off x="8814747" y="2234424"/>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35" name="TextBox 1734">
            <a:extLst>
              <a:ext uri="{FF2B5EF4-FFF2-40B4-BE49-F238E27FC236}">
                <a16:creationId xmlns:a16="http://schemas.microsoft.com/office/drawing/2014/main" id="{7855A845-1844-43E5-9E55-55B73F220825}"/>
              </a:ext>
            </a:extLst>
          </p:cNvPr>
          <p:cNvSpPr txBox="1"/>
          <p:nvPr/>
        </p:nvSpPr>
        <p:spPr bwMode="auto">
          <a:xfrm>
            <a:off x="9345706" y="2281485"/>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36" name="TextBox 1735">
            <a:extLst>
              <a:ext uri="{FF2B5EF4-FFF2-40B4-BE49-F238E27FC236}">
                <a16:creationId xmlns:a16="http://schemas.microsoft.com/office/drawing/2014/main" id="{BACAF87C-7DCD-496B-B541-D825DDF7570E}"/>
              </a:ext>
            </a:extLst>
          </p:cNvPr>
          <p:cNvSpPr txBox="1"/>
          <p:nvPr/>
        </p:nvSpPr>
        <p:spPr bwMode="auto">
          <a:xfrm>
            <a:off x="9278229" y="2306008"/>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grpSp>
        <p:nvGrpSpPr>
          <p:cNvPr id="1737" name="Group 1736">
            <a:extLst>
              <a:ext uri="{FF2B5EF4-FFF2-40B4-BE49-F238E27FC236}">
                <a16:creationId xmlns:a16="http://schemas.microsoft.com/office/drawing/2014/main" id="{D58F665A-9919-4716-B446-60814D056462}"/>
              </a:ext>
            </a:extLst>
          </p:cNvPr>
          <p:cNvGrpSpPr/>
          <p:nvPr/>
        </p:nvGrpSpPr>
        <p:grpSpPr>
          <a:xfrm>
            <a:off x="10481376" y="2605700"/>
            <a:ext cx="309480" cy="233444"/>
            <a:chOff x="14779136" y="2769190"/>
            <a:chExt cx="309480" cy="233444"/>
          </a:xfrm>
        </p:grpSpPr>
        <p:sp>
          <p:nvSpPr>
            <p:cNvPr id="1738" name="TextBox 1737">
              <a:extLst>
                <a:ext uri="{FF2B5EF4-FFF2-40B4-BE49-F238E27FC236}">
                  <a16:creationId xmlns:a16="http://schemas.microsoft.com/office/drawing/2014/main" id="{E2C295BA-880A-413F-9C16-98C52239F639}"/>
                </a:ext>
              </a:extLst>
            </p:cNvPr>
            <p:cNvSpPr txBox="1"/>
            <p:nvPr/>
          </p:nvSpPr>
          <p:spPr bwMode="auto">
            <a:xfrm>
              <a:off x="15018614" y="276919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739" name="TextBox 1738">
              <a:extLst>
                <a:ext uri="{FF2B5EF4-FFF2-40B4-BE49-F238E27FC236}">
                  <a16:creationId xmlns:a16="http://schemas.microsoft.com/office/drawing/2014/main" id="{0370D6A6-679D-42A4-93D6-76EB4E2F4148}"/>
                </a:ext>
              </a:extLst>
            </p:cNvPr>
            <p:cNvSpPr txBox="1"/>
            <p:nvPr/>
          </p:nvSpPr>
          <p:spPr bwMode="auto">
            <a:xfrm>
              <a:off x="15001082" y="276919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740" name="TextBox 1739">
              <a:extLst>
                <a:ext uri="{FF2B5EF4-FFF2-40B4-BE49-F238E27FC236}">
                  <a16:creationId xmlns:a16="http://schemas.microsoft.com/office/drawing/2014/main" id="{87B843FE-D713-4C91-A7E1-400269B370B8}"/>
                </a:ext>
              </a:extLst>
            </p:cNvPr>
            <p:cNvSpPr txBox="1"/>
            <p:nvPr/>
          </p:nvSpPr>
          <p:spPr bwMode="auto">
            <a:xfrm>
              <a:off x="14990954" y="2773453"/>
              <a:ext cx="70002" cy="21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741" name="TextBox 1740">
              <a:extLst>
                <a:ext uri="{FF2B5EF4-FFF2-40B4-BE49-F238E27FC236}">
                  <a16:creationId xmlns:a16="http://schemas.microsoft.com/office/drawing/2014/main" id="{4FC52324-B550-4247-9A65-C2770998F89B}"/>
                </a:ext>
              </a:extLst>
            </p:cNvPr>
            <p:cNvSpPr txBox="1"/>
            <p:nvPr/>
          </p:nvSpPr>
          <p:spPr bwMode="auto">
            <a:xfrm>
              <a:off x="14980207" y="2773453"/>
              <a:ext cx="70002" cy="21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742" name="TextBox 1741">
              <a:extLst>
                <a:ext uri="{FF2B5EF4-FFF2-40B4-BE49-F238E27FC236}">
                  <a16:creationId xmlns:a16="http://schemas.microsoft.com/office/drawing/2014/main" id="{92C32615-7837-4521-9B11-0818E7BFCD8D}"/>
                </a:ext>
              </a:extLst>
            </p:cNvPr>
            <p:cNvSpPr txBox="1"/>
            <p:nvPr/>
          </p:nvSpPr>
          <p:spPr bwMode="auto">
            <a:xfrm>
              <a:off x="14972352" y="276919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743" name="TextBox 1742">
              <a:extLst>
                <a:ext uri="{FF2B5EF4-FFF2-40B4-BE49-F238E27FC236}">
                  <a16:creationId xmlns:a16="http://schemas.microsoft.com/office/drawing/2014/main" id="{67DB07EE-603A-431C-A8CB-05CBF571F82E}"/>
                </a:ext>
              </a:extLst>
            </p:cNvPr>
            <p:cNvSpPr txBox="1"/>
            <p:nvPr/>
          </p:nvSpPr>
          <p:spPr bwMode="auto">
            <a:xfrm>
              <a:off x="14964111" y="2773453"/>
              <a:ext cx="70002" cy="21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744" name="TextBox 1743">
              <a:extLst>
                <a:ext uri="{FF2B5EF4-FFF2-40B4-BE49-F238E27FC236}">
                  <a16:creationId xmlns:a16="http://schemas.microsoft.com/office/drawing/2014/main" id="{A2E789C6-4E78-4BB8-B8B2-A8EF908CA078}"/>
                </a:ext>
              </a:extLst>
            </p:cNvPr>
            <p:cNvSpPr txBox="1"/>
            <p:nvPr/>
          </p:nvSpPr>
          <p:spPr bwMode="auto">
            <a:xfrm>
              <a:off x="14940986" y="2773453"/>
              <a:ext cx="70002" cy="21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745" name="TextBox 1744">
              <a:extLst>
                <a:ext uri="{FF2B5EF4-FFF2-40B4-BE49-F238E27FC236}">
                  <a16:creationId xmlns:a16="http://schemas.microsoft.com/office/drawing/2014/main" id="{3A8E45FA-A295-4D73-9648-D8F94ADA7C77}"/>
                </a:ext>
              </a:extLst>
            </p:cNvPr>
            <p:cNvSpPr txBox="1"/>
            <p:nvPr/>
          </p:nvSpPr>
          <p:spPr bwMode="auto">
            <a:xfrm>
              <a:off x="14929430" y="276919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746" name="TextBox 1745">
              <a:extLst>
                <a:ext uri="{FF2B5EF4-FFF2-40B4-BE49-F238E27FC236}">
                  <a16:creationId xmlns:a16="http://schemas.microsoft.com/office/drawing/2014/main" id="{183E90CC-F2C1-499D-AE79-27A3CB464909}"/>
                </a:ext>
              </a:extLst>
            </p:cNvPr>
            <p:cNvSpPr txBox="1"/>
            <p:nvPr/>
          </p:nvSpPr>
          <p:spPr bwMode="auto">
            <a:xfrm>
              <a:off x="14919849" y="276919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747" name="TextBox 1746">
              <a:extLst>
                <a:ext uri="{FF2B5EF4-FFF2-40B4-BE49-F238E27FC236}">
                  <a16:creationId xmlns:a16="http://schemas.microsoft.com/office/drawing/2014/main" id="{A756641A-DF22-4A81-B165-225872B3758C}"/>
                </a:ext>
              </a:extLst>
            </p:cNvPr>
            <p:cNvSpPr txBox="1"/>
            <p:nvPr/>
          </p:nvSpPr>
          <p:spPr bwMode="auto">
            <a:xfrm>
              <a:off x="14911239" y="2773453"/>
              <a:ext cx="70002" cy="21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748" name="TextBox 1747">
              <a:extLst>
                <a:ext uri="{FF2B5EF4-FFF2-40B4-BE49-F238E27FC236}">
                  <a16:creationId xmlns:a16="http://schemas.microsoft.com/office/drawing/2014/main" id="{2EACAF13-954B-473E-BC56-2D5D0505E35C}"/>
                </a:ext>
              </a:extLst>
            </p:cNvPr>
            <p:cNvSpPr txBox="1"/>
            <p:nvPr/>
          </p:nvSpPr>
          <p:spPr bwMode="auto">
            <a:xfrm>
              <a:off x="14902774" y="276919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749" name="TextBox 1748">
              <a:extLst>
                <a:ext uri="{FF2B5EF4-FFF2-40B4-BE49-F238E27FC236}">
                  <a16:creationId xmlns:a16="http://schemas.microsoft.com/office/drawing/2014/main" id="{87B1E196-48F2-4FAD-B818-52E88D0E481C}"/>
                </a:ext>
              </a:extLst>
            </p:cNvPr>
            <p:cNvSpPr txBox="1"/>
            <p:nvPr/>
          </p:nvSpPr>
          <p:spPr bwMode="auto">
            <a:xfrm>
              <a:off x="14884848" y="2773453"/>
              <a:ext cx="70002" cy="21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750" name="TextBox 1749">
              <a:extLst>
                <a:ext uri="{FF2B5EF4-FFF2-40B4-BE49-F238E27FC236}">
                  <a16:creationId xmlns:a16="http://schemas.microsoft.com/office/drawing/2014/main" id="{AB4532B2-3F56-4E2D-9F67-48FFEF170220}"/>
                </a:ext>
              </a:extLst>
            </p:cNvPr>
            <p:cNvSpPr txBox="1"/>
            <p:nvPr/>
          </p:nvSpPr>
          <p:spPr bwMode="auto">
            <a:xfrm>
              <a:off x="14868949" y="276919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751" name="TextBox 1750">
              <a:extLst>
                <a:ext uri="{FF2B5EF4-FFF2-40B4-BE49-F238E27FC236}">
                  <a16:creationId xmlns:a16="http://schemas.microsoft.com/office/drawing/2014/main" id="{D320AC36-E58A-45B5-B893-9BB6B9A00610}"/>
                </a:ext>
              </a:extLst>
            </p:cNvPr>
            <p:cNvSpPr txBox="1"/>
            <p:nvPr/>
          </p:nvSpPr>
          <p:spPr bwMode="auto">
            <a:xfrm>
              <a:off x="14870768" y="276919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752" name="TextBox 1751">
              <a:extLst>
                <a:ext uri="{FF2B5EF4-FFF2-40B4-BE49-F238E27FC236}">
                  <a16:creationId xmlns:a16="http://schemas.microsoft.com/office/drawing/2014/main" id="{05702892-6F1A-4FAA-A0FC-BEFDFCAC69C3}"/>
                </a:ext>
              </a:extLst>
            </p:cNvPr>
            <p:cNvSpPr txBox="1"/>
            <p:nvPr/>
          </p:nvSpPr>
          <p:spPr bwMode="auto">
            <a:xfrm>
              <a:off x="14854869" y="276919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753" name="TextBox 1752">
              <a:extLst>
                <a:ext uri="{FF2B5EF4-FFF2-40B4-BE49-F238E27FC236}">
                  <a16:creationId xmlns:a16="http://schemas.microsoft.com/office/drawing/2014/main" id="{55A6A081-85C7-4BF9-8EB3-63CBB6D1590C}"/>
                </a:ext>
              </a:extLst>
            </p:cNvPr>
            <p:cNvSpPr txBox="1"/>
            <p:nvPr/>
          </p:nvSpPr>
          <p:spPr bwMode="auto">
            <a:xfrm>
              <a:off x="14852567" y="2773453"/>
              <a:ext cx="70002" cy="21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754" name="TextBox 1753">
              <a:extLst>
                <a:ext uri="{FF2B5EF4-FFF2-40B4-BE49-F238E27FC236}">
                  <a16:creationId xmlns:a16="http://schemas.microsoft.com/office/drawing/2014/main" id="{4FE76828-E092-4099-8F29-10437ACFCB87}"/>
                </a:ext>
              </a:extLst>
            </p:cNvPr>
            <p:cNvSpPr txBox="1"/>
            <p:nvPr/>
          </p:nvSpPr>
          <p:spPr bwMode="auto">
            <a:xfrm>
              <a:off x="14836668" y="276919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755" name="TextBox 1754">
              <a:extLst>
                <a:ext uri="{FF2B5EF4-FFF2-40B4-BE49-F238E27FC236}">
                  <a16:creationId xmlns:a16="http://schemas.microsoft.com/office/drawing/2014/main" id="{447AF8E1-E458-40D0-A65D-7B8943D47CE3}"/>
                </a:ext>
              </a:extLst>
            </p:cNvPr>
            <p:cNvSpPr txBox="1"/>
            <p:nvPr/>
          </p:nvSpPr>
          <p:spPr bwMode="auto">
            <a:xfrm>
              <a:off x="14826219" y="2773453"/>
              <a:ext cx="70002" cy="21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756" name="TextBox 1755">
              <a:extLst>
                <a:ext uri="{FF2B5EF4-FFF2-40B4-BE49-F238E27FC236}">
                  <a16:creationId xmlns:a16="http://schemas.microsoft.com/office/drawing/2014/main" id="{5E4B63C7-EC7C-41C5-84CC-D5141A6F947A}"/>
                </a:ext>
              </a:extLst>
            </p:cNvPr>
            <p:cNvSpPr txBox="1"/>
            <p:nvPr/>
          </p:nvSpPr>
          <p:spPr bwMode="auto">
            <a:xfrm>
              <a:off x="14810320" y="2773453"/>
              <a:ext cx="70002" cy="21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757" name="TextBox 1756">
              <a:extLst>
                <a:ext uri="{FF2B5EF4-FFF2-40B4-BE49-F238E27FC236}">
                  <a16:creationId xmlns:a16="http://schemas.microsoft.com/office/drawing/2014/main" id="{A97B1125-DAA5-4F11-9E5F-663AFEADF8F1}"/>
                </a:ext>
              </a:extLst>
            </p:cNvPr>
            <p:cNvSpPr txBox="1"/>
            <p:nvPr/>
          </p:nvSpPr>
          <p:spPr bwMode="auto">
            <a:xfrm>
              <a:off x="14800691" y="2773453"/>
              <a:ext cx="70002" cy="21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758" name="TextBox 1757">
              <a:extLst>
                <a:ext uri="{FF2B5EF4-FFF2-40B4-BE49-F238E27FC236}">
                  <a16:creationId xmlns:a16="http://schemas.microsoft.com/office/drawing/2014/main" id="{0B0D2C97-7DF4-4C1B-972C-EB5F1CABF131}"/>
                </a:ext>
              </a:extLst>
            </p:cNvPr>
            <p:cNvSpPr txBox="1"/>
            <p:nvPr/>
          </p:nvSpPr>
          <p:spPr bwMode="auto">
            <a:xfrm>
              <a:off x="14779136" y="2773453"/>
              <a:ext cx="70002" cy="21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grpSp>
      <p:sp>
        <p:nvSpPr>
          <p:cNvPr id="1759" name="TextBox 1758">
            <a:extLst>
              <a:ext uri="{FF2B5EF4-FFF2-40B4-BE49-F238E27FC236}">
                <a16:creationId xmlns:a16="http://schemas.microsoft.com/office/drawing/2014/main" id="{FC51D7BA-B5B2-4A3F-94BE-3F93AB63069F}"/>
              </a:ext>
            </a:extLst>
          </p:cNvPr>
          <p:cNvSpPr txBox="1"/>
          <p:nvPr/>
        </p:nvSpPr>
        <p:spPr bwMode="auto">
          <a:xfrm>
            <a:off x="8684905" y="2215375"/>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760" name="TextBox 1759">
            <a:extLst>
              <a:ext uri="{FF2B5EF4-FFF2-40B4-BE49-F238E27FC236}">
                <a16:creationId xmlns:a16="http://schemas.microsoft.com/office/drawing/2014/main" id="{52F71C5D-6018-4470-9540-ED1D28185F62}"/>
              </a:ext>
            </a:extLst>
          </p:cNvPr>
          <p:cNvSpPr txBox="1"/>
          <p:nvPr/>
        </p:nvSpPr>
        <p:spPr bwMode="auto">
          <a:xfrm>
            <a:off x="8868234" y="2253202"/>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761" name="TextBox 1760">
            <a:extLst>
              <a:ext uri="{FF2B5EF4-FFF2-40B4-BE49-F238E27FC236}">
                <a16:creationId xmlns:a16="http://schemas.microsoft.com/office/drawing/2014/main" id="{025D2914-7B23-49E1-A7E9-E9DEDCE2D3A0}"/>
              </a:ext>
            </a:extLst>
          </p:cNvPr>
          <p:cNvSpPr txBox="1"/>
          <p:nvPr/>
        </p:nvSpPr>
        <p:spPr bwMode="auto">
          <a:xfrm>
            <a:off x="9388313" y="232696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762" name="TextBox 1761">
            <a:extLst>
              <a:ext uri="{FF2B5EF4-FFF2-40B4-BE49-F238E27FC236}">
                <a16:creationId xmlns:a16="http://schemas.microsoft.com/office/drawing/2014/main" id="{9E99FD9D-B7FE-4DA2-8A73-3B47C4DE1076}"/>
              </a:ext>
            </a:extLst>
          </p:cNvPr>
          <p:cNvSpPr txBox="1"/>
          <p:nvPr/>
        </p:nvSpPr>
        <p:spPr bwMode="auto">
          <a:xfrm>
            <a:off x="8438008" y="218953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763" name="TextBox 1762">
            <a:extLst>
              <a:ext uri="{FF2B5EF4-FFF2-40B4-BE49-F238E27FC236}">
                <a16:creationId xmlns:a16="http://schemas.microsoft.com/office/drawing/2014/main" id="{1C92EC43-C2CD-46AF-A736-019A2387F10C}"/>
              </a:ext>
            </a:extLst>
          </p:cNvPr>
          <p:cNvSpPr txBox="1"/>
          <p:nvPr/>
        </p:nvSpPr>
        <p:spPr bwMode="auto">
          <a:xfrm>
            <a:off x="8421402" y="218361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764" name="TextBox 1763">
            <a:extLst>
              <a:ext uri="{FF2B5EF4-FFF2-40B4-BE49-F238E27FC236}">
                <a16:creationId xmlns:a16="http://schemas.microsoft.com/office/drawing/2014/main" id="{BBC6F979-8CD4-447C-8484-C089B7F23154}"/>
              </a:ext>
            </a:extLst>
          </p:cNvPr>
          <p:cNvSpPr txBox="1"/>
          <p:nvPr/>
        </p:nvSpPr>
        <p:spPr bwMode="auto">
          <a:xfrm>
            <a:off x="8404118" y="2184375"/>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765" name="TextBox 1764">
            <a:extLst>
              <a:ext uri="{FF2B5EF4-FFF2-40B4-BE49-F238E27FC236}">
                <a16:creationId xmlns:a16="http://schemas.microsoft.com/office/drawing/2014/main" id="{1E0C152C-9D15-45A5-9391-E61A749D1EDB}"/>
              </a:ext>
            </a:extLst>
          </p:cNvPr>
          <p:cNvSpPr txBox="1"/>
          <p:nvPr/>
        </p:nvSpPr>
        <p:spPr bwMode="auto">
          <a:xfrm>
            <a:off x="8377094" y="218041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grpSp>
        <p:nvGrpSpPr>
          <p:cNvPr id="1766" name="Group 1765">
            <a:extLst>
              <a:ext uri="{FF2B5EF4-FFF2-40B4-BE49-F238E27FC236}">
                <a16:creationId xmlns:a16="http://schemas.microsoft.com/office/drawing/2014/main" id="{0C29A0C3-B9C3-4D90-8D39-F06A4788D2BE}"/>
              </a:ext>
            </a:extLst>
          </p:cNvPr>
          <p:cNvGrpSpPr/>
          <p:nvPr/>
        </p:nvGrpSpPr>
        <p:grpSpPr>
          <a:xfrm>
            <a:off x="10714859" y="2595825"/>
            <a:ext cx="253446" cy="235274"/>
            <a:chOff x="15118315" y="2877197"/>
            <a:chExt cx="379782" cy="235274"/>
          </a:xfrm>
        </p:grpSpPr>
        <p:sp>
          <p:nvSpPr>
            <p:cNvPr id="1767" name="TextBox 1766">
              <a:extLst>
                <a:ext uri="{FF2B5EF4-FFF2-40B4-BE49-F238E27FC236}">
                  <a16:creationId xmlns:a16="http://schemas.microsoft.com/office/drawing/2014/main" id="{B7DEB15E-4FCF-4986-B39F-3251CB8DB90E}"/>
                </a:ext>
              </a:extLst>
            </p:cNvPr>
            <p:cNvSpPr txBox="1"/>
            <p:nvPr/>
          </p:nvSpPr>
          <p:spPr bwMode="auto">
            <a:xfrm>
              <a:off x="15118315" y="2877197"/>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68" name="TextBox 1767">
              <a:extLst>
                <a:ext uri="{FF2B5EF4-FFF2-40B4-BE49-F238E27FC236}">
                  <a16:creationId xmlns:a16="http://schemas.microsoft.com/office/drawing/2014/main" id="{BA6321C0-4D9A-4E73-84DD-01AC18FE2B95}"/>
                </a:ext>
              </a:extLst>
            </p:cNvPr>
            <p:cNvSpPr txBox="1"/>
            <p:nvPr/>
          </p:nvSpPr>
          <p:spPr bwMode="auto">
            <a:xfrm>
              <a:off x="15139949" y="2879027"/>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69" name="TextBox 1768">
              <a:extLst>
                <a:ext uri="{FF2B5EF4-FFF2-40B4-BE49-F238E27FC236}">
                  <a16:creationId xmlns:a16="http://schemas.microsoft.com/office/drawing/2014/main" id="{A660FA7B-B1E7-4772-A5AB-E48E1A2166AA}"/>
                </a:ext>
              </a:extLst>
            </p:cNvPr>
            <p:cNvSpPr txBox="1"/>
            <p:nvPr/>
          </p:nvSpPr>
          <p:spPr bwMode="auto">
            <a:xfrm>
              <a:off x="15151796" y="2879027"/>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70" name="TextBox 1769">
              <a:extLst>
                <a:ext uri="{FF2B5EF4-FFF2-40B4-BE49-F238E27FC236}">
                  <a16:creationId xmlns:a16="http://schemas.microsoft.com/office/drawing/2014/main" id="{24D44B2D-D529-40EF-BE96-A3E437FCCF75}"/>
                </a:ext>
              </a:extLst>
            </p:cNvPr>
            <p:cNvSpPr txBox="1"/>
            <p:nvPr/>
          </p:nvSpPr>
          <p:spPr bwMode="auto">
            <a:xfrm>
              <a:off x="15206071" y="2879027"/>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71" name="TextBox 1770">
              <a:extLst>
                <a:ext uri="{FF2B5EF4-FFF2-40B4-BE49-F238E27FC236}">
                  <a16:creationId xmlns:a16="http://schemas.microsoft.com/office/drawing/2014/main" id="{E9588FB1-92D2-478A-89A3-681C9DAE9BB0}"/>
                </a:ext>
              </a:extLst>
            </p:cNvPr>
            <p:cNvSpPr txBox="1"/>
            <p:nvPr/>
          </p:nvSpPr>
          <p:spPr bwMode="auto">
            <a:xfrm>
              <a:off x="15237697" y="2879027"/>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72" name="TextBox 1771">
              <a:extLst>
                <a:ext uri="{FF2B5EF4-FFF2-40B4-BE49-F238E27FC236}">
                  <a16:creationId xmlns:a16="http://schemas.microsoft.com/office/drawing/2014/main" id="{1CC3ABAC-2202-484B-8128-C05B0068E748}"/>
                </a:ext>
              </a:extLst>
            </p:cNvPr>
            <p:cNvSpPr txBox="1"/>
            <p:nvPr/>
          </p:nvSpPr>
          <p:spPr bwMode="auto">
            <a:xfrm>
              <a:off x="15291972" y="2879027"/>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73" name="TextBox 1772">
              <a:extLst>
                <a:ext uri="{FF2B5EF4-FFF2-40B4-BE49-F238E27FC236}">
                  <a16:creationId xmlns:a16="http://schemas.microsoft.com/office/drawing/2014/main" id="{51A9B39C-0D82-42A4-B9C3-6C2AAAA2EFF9}"/>
                </a:ext>
              </a:extLst>
            </p:cNvPr>
            <p:cNvSpPr txBox="1"/>
            <p:nvPr/>
          </p:nvSpPr>
          <p:spPr bwMode="auto">
            <a:xfrm>
              <a:off x="15358911" y="2879027"/>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74" name="TextBox 1773">
              <a:extLst>
                <a:ext uri="{FF2B5EF4-FFF2-40B4-BE49-F238E27FC236}">
                  <a16:creationId xmlns:a16="http://schemas.microsoft.com/office/drawing/2014/main" id="{B0E9D674-69A8-4A94-8812-159C6998F52D}"/>
                </a:ext>
              </a:extLst>
            </p:cNvPr>
            <p:cNvSpPr txBox="1"/>
            <p:nvPr/>
          </p:nvSpPr>
          <p:spPr bwMode="auto">
            <a:xfrm>
              <a:off x="15393094" y="2879027"/>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75" name="TextBox 1774">
              <a:extLst>
                <a:ext uri="{FF2B5EF4-FFF2-40B4-BE49-F238E27FC236}">
                  <a16:creationId xmlns:a16="http://schemas.microsoft.com/office/drawing/2014/main" id="{85E139F4-4733-4143-BB3D-2D56F3BB94B8}"/>
                </a:ext>
              </a:extLst>
            </p:cNvPr>
            <p:cNvSpPr txBox="1"/>
            <p:nvPr/>
          </p:nvSpPr>
          <p:spPr bwMode="auto">
            <a:xfrm>
              <a:off x="15415119" y="2879027"/>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76" name="TextBox 1775">
              <a:extLst>
                <a:ext uri="{FF2B5EF4-FFF2-40B4-BE49-F238E27FC236}">
                  <a16:creationId xmlns:a16="http://schemas.microsoft.com/office/drawing/2014/main" id="{94AD805A-31CF-413A-A229-59AB03748506}"/>
                </a:ext>
              </a:extLst>
            </p:cNvPr>
            <p:cNvSpPr txBox="1"/>
            <p:nvPr/>
          </p:nvSpPr>
          <p:spPr bwMode="auto">
            <a:xfrm>
              <a:off x="15428095" y="2879027"/>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grpSp>
      <p:grpSp>
        <p:nvGrpSpPr>
          <p:cNvPr id="1777" name="Group 1776">
            <a:extLst>
              <a:ext uri="{FF2B5EF4-FFF2-40B4-BE49-F238E27FC236}">
                <a16:creationId xmlns:a16="http://schemas.microsoft.com/office/drawing/2014/main" id="{41C4AB8B-1DC9-46C1-A988-F120653E66BD}"/>
              </a:ext>
            </a:extLst>
          </p:cNvPr>
          <p:cNvGrpSpPr/>
          <p:nvPr/>
        </p:nvGrpSpPr>
        <p:grpSpPr>
          <a:xfrm>
            <a:off x="8568927" y="2208767"/>
            <a:ext cx="115646" cy="248539"/>
            <a:chOff x="12592900" y="2371801"/>
            <a:chExt cx="115646" cy="248539"/>
          </a:xfrm>
        </p:grpSpPr>
        <p:sp>
          <p:nvSpPr>
            <p:cNvPr id="1778" name="TextBox 1777">
              <a:extLst>
                <a:ext uri="{FF2B5EF4-FFF2-40B4-BE49-F238E27FC236}">
                  <a16:creationId xmlns:a16="http://schemas.microsoft.com/office/drawing/2014/main" id="{FA421BE4-B739-4D98-9018-B50E2D1B52D3}"/>
                </a:ext>
              </a:extLst>
            </p:cNvPr>
            <p:cNvSpPr txBox="1"/>
            <p:nvPr/>
          </p:nvSpPr>
          <p:spPr bwMode="auto">
            <a:xfrm>
              <a:off x="12592900" y="237180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79" name="TextBox 1778">
              <a:extLst>
                <a:ext uri="{FF2B5EF4-FFF2-40B4-BE49-F238E27FC236}">
                  <a16:creationId xmlns:a16="http://schemas.microsoft.com/office/drawing/2014/main" id="{3ADF3B80-AB50-425B-8BB2-2BE401A38DAB}"/>
                </a:ext>
              </a:extLst>
            </p:cNvPr>
            <p:cNvSpPr txBox="1"/>
            <p:nvPr/>
          </p:nvSpPr>
          <p:spPr bwMode="auto">
            <a:xfrm>
              <a:off x="12607539" y="237180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80" name="TextBox 1779">
              <a:extLst>
                <a:ext uri="{FF2B5EF4-FFF2-40B4-BE49-F238E27FC236}">
                  <a16:creationId xmlns:a16="http://schemas.microsoft.com/office/drawing/2014/main" id="{10EE2607-475D-4527-846E-E61D8A60265C}"/>
                </a:ext>
              </a:extLst>
            </p:cNvPr>
            <p:cNvSpPr txBox="1"/>
            <p:nvPr/>
          </p:nvSpPr>
          <p:spPr bwMode="auto">
            <a:xfrm>
              <a:off x="12635441" y="2374119"/>
              <a:ext cx="700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endParaRPr lang="en-US" sz="1000" b="0" dirty="0">
                <a:solidFill>
                  <a:schemeClr val="accent3"/>
                </a:solidFill>
                <a:latin typeface="Calibri" panose="020F0502020204030204" pitchFamily="34" charset="0"/>
              </a:endParaRPr>
            </a:p>
          </p:txBody>
        </p:sp>
        <p:sp>
          <p:nvSpPr>
            <p:cNvPr id="1781" name="TextBox 1780">
              <a:extLst>
                <a:ext uri="{FF2B5EF4-FFF2-40B4-BE49-F238E27FC236}">
                  <a16:creationId xmlns:a16="http://schemas.microsoft.com/office/drawing/2014/main" id="{E74515A1-B729-4E8C-8DA4-61C1941A3696}"/>
                </a:ext>
              </a:extLst>
            </p:cNvPr>
            <p:cNvSpPr txBox="1"/>
            <p:nvPr/>
          </p:nvSpPr>
          <p:spPr bwMode="auto">
            <a:xfrm>
              <a:off x="12638544" y="237411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grpSp>
      <p:grpSp>
        <p:nvGrpSpPr>
          <p:cNvPr id="1782" name="Group 1781">
            <a:extLst>
              <a:ext uri="{FF2B5EF4-FFF2-40B4-BE49-F238E27FC236}">
                <a16:creationId xmlns:a16="http://schemas.microsoft.com/office/drawing/2014/main" id="{578396A6-4B92-474E-8322-8507739D8E25}"/>
              </a:ext>
            </a:extLst>
          </p:cNvPr>
          <p:cNvGrpSpPr/>
          <p:nvPr/>
        </p:nvGrpSpPr>
        <p:grpSpPr>
          <a:xfrm>
            <a:off x="9699075" y="2369862"/>
            <a:ext cx="127552" cy="235762"/>
            <a:chOff x="12592900" y="2371801"/>
            <a:chExt cx="127552" cy="235762"/>
          </a:xfrm>
        </p:grpSpPr>
        <p:sp>
          <p:nvSpPr>
            <p:cNvPr id="1783" name="TextBox 1782">
              <a:extLst>
                <a:ext uri="{FF2B5EF4-FFF2-40B4-BE49-F238E27FC236}">
                  <a16:creationId xmlns:a16="http://schemas.microsoft.com/office/drawing/2014/main" id="{05790DE6-621A-4384-BDCC-CB430B5C4A30}"/>
                </a:ext>
              </a:extLst>
            </p:cNvPr>
            <p:cNvSpPr txBox="1"/>
            <p:nvPr/>
          </p:nvSpPr>
          <p:spPr bwMode="auto">
            <a:xfrm>
              <a:off x="12592900" y="237180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84" name="TextBox 1783">
              <a:extLst>
                <a:ext uri="{FF2B5EF4-FFF2-40B4-BE49-F238E27FC236}">
                  <a16:creationId xmlns:a16="http://schemas.microsoft.com/office/drawing/2014/main" id="{3558B7A6-A818-4739-A127-74695A63DE9B}"/>
                </a:ext>
              </a:extLst>
            </p:cNvPr>
            <p:cNvSpPr txBox="1"/>
            <p:nvPr/>
          </p:nvSpPr>
          <p:spPr bwMode="auto">
            <a:xfrm>
              <a:off x="12607539" y="237180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85" name="TextBox 1784">
              <a:extLst>
                <a:ext uri="{FF2B5EF4-FFF2-40B4-BE49-F238E27FC236}">
                  <a16:creationId xmlns:a16="http://schemas.microsoft.com/office/drawing/2014/main" id="{3389225E-B68F-4352-A6C4-93E824D653B6}"/>
                </a:ext>
              </a:extLst>
            </p:cNvPr>
            <p:cNvSpPr txBox="1"/>
            <p:nvPr/>
          </p:nvSpPr>
          <p:spPr bwMode="auto">
            <a:xfrm>
              <a:off x="12635441" y="237411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86" name="TextBox 1785">
              <a:extLst>
                <a:ext uri="{FF2B5EF4-FFF2-40B4-BE49-F238E27FC236}">
                  <a16:creationId xmlns:a16="http://schemas.microsoft.com/office/drawing/2014/main" id="{E82C0416-7924-4F87-8FD8-B4E5109EAC0F}"/>
                </a:ext>
              </a:extLst>
            </p:cNvPr>
            <p:cNvSpPr txBox="1"/>
            <p:nvPr/>
          </p:nvSpPr>
          <p:spPr bwMode="auto">
            <a:xfrm>
              <a:off x="12650450" y="237411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grpSp>
      <p:grpSp>
        <p:nvGrpSpPr>
          <p:cNvPr id="1787" name="Group 1786">
            <a:extLst>
              <a:ext uri="{FF2B5EF4-FFF2-40B4-BE49-F238E27FC236}">
                <a16:creationId xmlns:a16="http://schemas.microsoft.com/office/drawing/2014/main" id="{9DDFC373-C28B-45B7-824A-67EF76729D3B}"/>
              </a:ext>
            </a:extLst>
          </p:cNvPr>
          <p:cNvGrpSpPr/>
          <p:nvPr/>
        </p:nvGrpSpPr>
        <p:grpSpPr>
          <a:xfrm>
            <a:off x="9806875" y="2391444"/>
            <a:ext cx="127552" cy="235762"/>
            <a:chOff x="12592900" y="2371801"/>
            <a:chExt cx="127552" cy="235762"/>
          </a:xfrm>
        </p:grpSpPr>
        <p:sp>
          <p:nvSpPr>
            <p:cNvPr id="1788" name="TextBox 1787">
              <a:extLst>
                <a:ext uri="{FF2B5EF4-FFF2-40B4-BE49-F238E27FC236}">
                  <a16:creationId xmlns:a16="http://schemas.microsoft.com/office/drawing/2014/main" id="{6E0782D9-F929-4039-B0F8-49E74DD3A84D}"/>
                </a:ext>
              </a:extLst>
            </p:cNvPr>
            <p:cNvSpPr txBox="1"/>
            <p:nvPr/>
          </p:nvSpPr>
          <p:spPr bwMode="auto">
            <a:xfrm>
              <a:off x="12592900" y="237180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89" name="TextBox 1788">
              <a:extLst>
                <a:ext uri="{FF2B5EF4-FFF2-40B4-BE49-F238E27FC236}">
                  <a16:creationId xmlns:a16="http://schemas.microsoft.com/office/drawing/2014/main" id="{7749306B-5A4F-44C3-9A86-C2861CA2D5E0}"/>
                </a:ext>
              </a:extLst>
            </p:cNvPr>
            <p:cNvSpPr txBox="1"/>
            <p:nvPr/>
          </p:nvSpPr>
          <p:spPr bwMode="auto">
            <a:xfrm>
              <a:off x="12607539" y="237180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90" name="TextBox 1789">
              <a:extLst>
                <a:ext uri="{FF2B5EF4-FFF2-40B4-BE49-F238E27FC236}">
                  <a16:creationId xmlns:a16="http://schemas.microsoft.com/office/drawing/2014/main" id="{45547D42-DA15-47F4-89CE-B630A6EE42FB}"/>
                </a:ext>
              </a:extLst>
            </p:cNvPr>
            <p:cNvSpPr txBox="1"/>
            <p:nvPr/>
          </p:nvSpPr>
          <p:spPr bwMode="auto">
            <a:xfrm>
              <a:off x="12635441" y="237411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91" name="TextBox 1790">
              <a:extLst>
                <a:ext uri="{FF2B5EF4-FFF2-40B4-BE49-F238E27FC236}">
                  <a16:creationId xmlns:a16="http://schemas.microsoft.com/office/drawing/2014/main" id="{B43C16CC-88F5-4F18-A831-287E75E6CE63}"/>
                </a:ext>
              </a:extLst>
            </p:cNvPr>
            <p:cNvSpPr txBox="1"/>
            <p:nvPr/>
          </p:nvSpPr>
          <p:spPr bwMode="auto">
            <a:xfrm>
              <a:off x="12650450" y="237411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grpSp>
      <p:grpSp>
        <p:nvGrpSpPr>
          <p:cNvPr id="1792" name="Group 1791">
            <a:extLst>
              <a:ext uri="{FF2B5EF4-FFF2-40B4-BE49-F238E27FC236}">
                <a16:creationId xmlns:a16="http://schemas.microsoft.com/office/drawing/2014/main" id="{5982D85B-7020-47EF-80C4-61DDDE907941}"/>
              </a:ext>
            </a:extLst>
          </p:cNvPr>
          <p:cNvGrpSpPr/>
          <p:nvPr/>
        </p:nvGrpSpPr>
        <p:grpSpPr>
          <a:xfrm>
            <a:off x="9969860" y="2430068"/>
            <a:ext cx="127552" cy="235762"/>
            <a:chOff x="12592900" y="2371801"/>
            <a:chExt cx="127552" cy="235762"/>
          </a:xfrm>
        </p:grpSpPr>
        <p:sp>
          <p:nvSpPr>
            <p:cNvPr id="1793" name="TextBox 1792">
              <a:extLst>
                <a:ext uri="{FF2B5EF4-FFF2-40B4-BE49-F238E27FC236}">
                  <a16:creationId xmlns:a16="http://schemas.microsoft.com/office/drawing/2014/main" id="{EE7DDED6-6D12-405E-8FF9-CCA297124389}"/>
                </a:ext>
              </a:extLst>
            </p:cNvPr>
            <p:cNvSpPr txBox="1"/>
            <p:nvPr/>
          </p:nvSpPr>
          <p:spPr bwMode="auto">
            <a:xfrm>
              <a:off x="12592900" y="237180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94" name="TextBox 1793">
              <a:extLst>
                <a:ext uri="{FF2B5EF4-FFF2-40B4-BE49-F238E27FC236}">
                  <a16:creationId xmlns:a16="http://schemas.microsoft.com/office/drawing/2014/main" id="{817C5285-425D-49CA-921D-64FABCB32576}"/>
                </a:ext>
              </a:extLst>
            </p:cNvPr>
            <p:cNvSpPr txBox="1"/>
            <p:nvPr/>
          </p:nvSpPr>
          <p:spPr bwMode="auto">
            <a:xfrm>
              <a:off x="12607539" y="237180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95" name="TextBox 1794">
              <a:extLst>
                <a:ext uri="{FF2B5EF4-FFF2-40B4-BE49-F238E27FC236}">
                  <a16:creationId xmlns:a16="http://schemas.microsoft.com/office/drawing/2014/main" id="{3237DD53-BF3B-40FF-9B1C-05C52B23C50D}"/>
                </a:ext>
              </a:extLst>
            </p:cNvPr>
            <p:cNvSpPr txBox="1"/>
            <p:nvPr/>
          </p:nvSpPr>
          <p:spPr bwMode="auto">
            <a:xfrm>
              <a:off x="12635441" y="237411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96" name="TextBox 1795">
              <a:extLst>
                <a:ext uri="{FF2B5EF4-FFF2-40B4-BE49-F238E27FC236}">
                  <a16:creationId xmlns:a16="http://schemas.microsoft.com/office/drawing/2014/main" id="{4233E2B8-2D82-42E2-966B-992F24E7DC49}"/>
                </a:ext>
              </a:extLst>
            </p:cNvPr>
            <p:cNvSpPr txBox="1"/>
            <p:nvPr/>
          </p:nvSpPr>
          <p:spPr bwMode="auto">
            <a:xfrm>
              <a:off x="12650450" y="237411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grpSp>
      <p:grpSp>
        <p:nvGrpSpPr>
          <p:cNvPr id="1797" name="Group 1796">
            <a:extLst>
              <a:ext uri="{FF2B5EF4-FFF2-40B4-BE49-F238E27FC236}">
                <a16:creationId xmlns:a16="http://schemas.microsoft.com/office/drawing/2014/main" id="{752B6291-CF0C-474D-BE9A-E0157D58A1AC}"/>
              </a:ext>
            </a:extLst>
          </p:cNvPr>
          <p:cNvGrpSpPr/>
          <p:nvPr/>
        </p:nvGrpSpPr>
        <p:grpSpPr>
          <a:xfrm>
            <a:off x="10466240" y="2560335"/>
            <a:ext cx="253446" cy="235274"/>
            <a:chOff x="15118315" y="2877197"/>
            <a:chExt cx="379782" cy="235274"/>
          </a:xfrm>
        </p:grpSpPr>
        <p:sp>
          <p:nvSpPr>
            <p:cNvPr id="1798" name="TextBox 1797">
              <a:extLst>
                <a:ext uri="{FF2B5EF4-FFF2-40B4-BE49-F238E27FC236}">
                  <a16:creationId xmlns:a16="http://schemas.microsoft.com/office/drawing/2014/main" id="{B1443E3E-20AF-46A9-8144-D4585D114813}"/>
                </a:ext>
              </a:extLst>
            </p:cNvPr>
            <p:cNvSpPr txBox="1"/>
            <p:nvPr/>
          </p:nvSpPr>
          <p:spPr bwMode="auto">
            <a:xfrm>
              <a:off x="15118315" y="2877197"/>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799" name="TextBox 1798">
              <a:extLst>
                <a:ext uri="{FF2B5EF4-FFF2-40B4-BE49-F238E27FC236}">
                  <a16:creationId xmlns:a16="http://schemas.microsoft.com/office/drawing/2014/main" id="{3B2A98E2-7FEC-403E-94C2-8BBC29EAC0A7}"/>
                </a:ext>
              </a:extLst>
            </p:cNvPr>
            <p:cNvSpPr txBox="1"/>
            <p:nvPr/>
          </p:nvSpPr>
          <p:spPr bwMode="auto">
            <a:xfrm>
              <a:off x="15139949" y="2879027"/>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800" name="TextBox 1799">
              <a:extLst>
                <a:ext uri="{FF2B5EF4-FFF2-40B4-BE49-F238E27FC236}">
                  <a16:creationId xmlns:a16="http://schemas.microsoft.com/office/drawing/2014/main" id="{F18C99C8-807C-48B9-8F1D-5358B5F49238}"/>
                </a:ext>
              </a:extLst>
            </p:cNvPr>
            <p:cNvSpPr txBox="1"/>
            <p:nvPr/>
          </p:nvSpPr>
          <p:spPr bwMode="auto">
            <a:xfrm>
              <a:off x="15151796" y="2879027"/>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801" name="TextBox 1800">
              <a:extLst>
                <a:ext uri="{FF2B5EF4-FFF2-40B4-BE49-F238E27FC236}">
                  <a16:creationId xmlns:a16="http://schemas.microsoft.com/office/drawing/2014/main" id="{5968597C-6641-4337-AAF1-E916DD996F9D}"/>
                </a:ext>
              </a:extLst>
            </p:cNvPr>
            <p:cNvSpPr txBox="1"/>
            <p:nvPr/>
          </p:nvSpPr>
          <p:spPr bwMode="auto">
            <a:xfrm>
              <a:off x="15206071" y="2879027"/>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802" name="TextBox 1801">
              <a:extLst>
                <a:ext uri="{FF2B5EF4-FFF2-40B4-BE49-F238E27FC236}">
                  <a16:creationId xmlns:a16="http://schemas.microsoft.com/office/drawing/2014/main" id="{37F372DD-CE61-44D8-B699-D849C9CB38E7}"/>
                </a:ext>
              </a:extLst>
            </p:cNvPr>
            <p:cNvSpPr txBox="1"/>
            <p:nvPr/>
          </p:nvSpPr>
          <p:spPr bwMode="auto">
            <a:xfrm>
              <a:off x="15237697" y="2879027"/>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803" name="TextBox 1802">
              <a:extLst>
                <a:ext uri="{FF2B5EF4-FFF2-40B4-BE49-F238E27FC236}">
                  <a16:creationId xmlns:a16="http://schemas.microsoft.com/office/drawing/2014/main" id="{B74FA9A3-AE9D-414C-B73F-C96218328150}"/>
                </a:ext>
              </a:extLst>
            </p:cNvPr>
            <p:cNvSpPr txBox="1"/>
            <p:nvPr/>
          </p:nvSpPr>
          <p:spPr bwMode="auto">
            <a:xfrm>
              <a:off x="15291972" y="2879027"/>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804" name="TextBox 1803">
              <a:extLst>
                <a:ext uri="{FF2B5EF4-FFF2-40B4-BE49-F238E27FC236}">
                  <a16:creationId xmlns:a16="http://schemas.microsoft.com/office/drawing/2014/main" id="{D02BF842-0DD7-4CD4-8792-CA83E7E6083D}"/>
                </a:ext>
              </a:extLst>
            </p:cNvPr>
            <p:cNvSpPr txBox="1"/>
            <p:nvPr/>
          </p:nvSpPr>
          <p:spPr bwMode="auto">
            <a:xfrm>
              <a:off x="15358911" y="2879027"/>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805" name="TextBox 1804">
              <a:extLst>
                <a:ext uri="{FF2B5EF4-FFF2-40B4-BE49-F238E27FC236}">
                  <a16:creationId xmlns:a16="http://schemas.microsoft.com/office/drawing/2014/main" id="{E9CA9096-9B90-4E60-AD95-12977B5D5EA6}"/>
                </a:ext>
              </a:extLst>
            </p:cNvPr>
            <p:cNvSpPr txBox="1"/>
            <p:nvPr/>
          </p:nvSpPr>
          <p:spPr bwMode="auto">
            <a:xfrm>
              <a:off x="15393094" y="2879027"/>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806" name="TextBox 1805">
              <a:extLst>
                <a:ext uri="{FF2B5EF4-FFF2-40B4-BE49-F238E27FC236}">
                  <a16:creationId xmlns:a16="http://schemas.microsoft.com/office/drawing/2014/main" id="{78F92FDA-0D5D-4696-8E3F-38EA0BFB74F7}"/>
                </a:ext>
              </a:extLst>
            </p:cNvPr>
            <p:cNvSpPr txBox="1"/>
            <p:nvPr/>
          </p:nvSpPr>
          <p:spPr bwMode="auto">
            <a:xfrm>
              <a:off x="15415119" y="2879027"/>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807" name="TextBox 1806">
              <a:extLst>
                <a:ext uri="{FF2B5EF4-FFF2-40B4-BE49-F238E27FC236}">
                  <a16:creationId xmlns:a16="http://schemas.microsoft.com/office/drawing/2014/main" id="{38E4A296-D395-49D5-8447-44D18023C9C3}"/>
                </a:ext>
              </a:extLst>
            </p:cNvPr>
            <p:cNvSpPr txBox="1"/>
            <p:nvPr/>
          </p:nvSpPr>
          <p:spPr bwMode="auto">
            <a:xfrm>
              <a:off x="15428095" y="2879027"/>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grpSp>
      <p:grpSp>
        <p:nvGrpSpPr>
          <p:cNvPr id="1808" name="Group 1807">
            <a:extLst>
              <a:ext uri="{FF2B5EF4-FFF2-40B4-BE49-F238E27FC236}">
                <a16:creationId xmlns:a16="http://schemas.microsoft.com/office/drawing/2014/main" id="{CF679A73-150A-4028-84D8-06AD57157B01}"/>
              </a:ext>
            </a:extLst>
          </p:cNvPr>
          <p:cNvGrpSpPr/>
          <p:nvPr/>
        </p:nvGrpSpPr>
        <p:grpSpPr>
          <a:xfrm>
            <a:off x="10066056" y="2462125"/>
            <a:ext cx="185635" cy="235762"/>
            <a:chOff x="12592900" y="2371801"/>
            <a:chExt cx="127552" cy="235762"/>
          </a:xfrm>
        </p:grpSpPr>
        <p:sp>
          <p:nvSpPr>
            <p:cNvPr id="1809" name="TextBox 1808">
              <a:extLst>
                <a:ext uri="{FF2B5EF4-FFF2-40B4-BE49-F238E27FC236}">
                  <a16:creationId xmlns:a16="http://schemas.microsoft.com/office/drawing/2014/main" id="{B9707733-1EC7-475F-9ECD-28FFED4AF478}"/>
                </a:ext>
              </a:extLst>
            </p:cNvPr>
            <p:cNvSpPr txBox="1"/>
            <p:nvPr/>
          </p:nvSpPr>
          <p:spPr bwMode="auto">
            <a:xfrm>
              <a:off x="12592900" y="237180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810" name="TextBox 1809">
              <a:extLst>
                <a:ext uri="{FF2B5EF4-FFF2-40B4-BE49-F238E27FC236}">
                  <a16:creationId xmlns:a16="http://schemas.microsoft.com/office/drawing/2014/main" id="{FE4D0924-C518-41B0-92E0-6F719C8304D6}"/>
                </a:ext>
              </a:extLst>
            </p:cNvPr>
            <p:cNvSpPr txBox="1"/>
            <p:nvPr/>
          </p:nvSpPr>
          <p:spPr bwMode="auto">
            <a:xfrm>
              <a:off x="12607539" y="237180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811" name="TextBox 1810">
              <a:extLst>
                <a:ext uri="{FF2B5EF4-FFF2-40B4-BE49-F238E27FC236}">
                  <a16:creationId xmlns:a16="http://schemas.microsoft.com/office/drawing/2014/main" id="{CB3F2B88-7D8F-4475-9287-16FDADF3F1B8}"/>
                </a:ext>
              </a:extLst>
            </p:cNvPr>
            <p:cNvSpPr txBox="1"/>
            <p:nvPr/>
          </p:nvSpPr>
          <p:spPr bwMode="auto">
            <a:xfrm>
              <a:off x="12635441" y="237411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812" name="TextBox 1811">
              <a:extLst>
                <a:ext uri="{FF2B5EF4-FFF2-40B4-BE49-F238E27FC236}">
                  <a16:creationId xmlns:a16="http://schemas.microsoft.com/office/drawing/2014/main" id="{3BB04247-FD1C-4C54-94D7-36EED6149DFB}"/>
                </a:ext>
              </a:extLst>
            </p:cNvPr>
            <p:cNvSpPr txBox="1"/>
            <p:nvPr/>
          </p:nvSpPr>
          <p:spPr bwMode="auto">
            <a:xfrm>
              <a:off x="12650450" y="237411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grpSp>
      <p:grpSp>
        <p:nvGrpSpPr>
          <p:cNvPr id="1813" name="Group 1812">
            <a:extLst>
              <a:ext uri="{FF2B5EF4-FFF2-40B4-BE49-F238E27FC236}">
                <a16:creationId xmlns:a16="http://schemas.microsoft.com/office/drawing/2014/main" id="{1EDC004A-20C7-4A65-A6DB-EB7BCB2B633C}"/>
              </a:ext>
            </a:extLst>
          </p:cNvPr>
          <p:cNvGrpSpPr/>
          <p:nvPr/>
        </p:nvGrpSpPr>
        <p:grpSpPr>
          <a:xfrm>
            <a:off x="10206869" y="2493919"/>
            <a:ext cx="185635" cy="235762"/>
            <a:chOff x="12592900" y="2371801"/>
            <a:chExt cx="127552" cy="235762"/>
          </a:xfrm>
        </p:grpSpPr>
        <p:sp>
          <p:nvSpPr>
            <p:cNvPr id="1814" name="TextBox 1813">
              <a:extLst>
                <a:ext uri="{FF2B5EF4-FFF2-40B4-BE49-F238E27FC236}">
                  <a16:creationId xmlns:a16="http://schemas.microsoft.com/office/drawing/2014/main" id="{4EDA7F7E-ED6F-48FE-AED0-CFCB118676A2}"/>
                </a:ext>
              </a:extLst>
            </p:cNvPr>
            <p:cNvSpPr txBox="1"/>
            <p:nvPr/>
          </p:nvSpPr>
          <p:spPr bwMode="auto">
            <a:xfrm>
              <a:off x="12592900" y="237180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815" name="TextBox 1814">
              <a:extLst>
                <a:ext uri="{FF2B5EF4-FFF2-40B4-BE49-F238E27FC236}">
                  <a16:creationId xmlns:a16="http://schemas.microsoft.com/office/drawing/2014/main" id="{1A2ABE6C-424A-40F2-8ABA-10A27145551B}"/>
                </a:ext>
              </a:extLst>
            </p:cNvPr>
            <p:cNvSpPr txBox="1"/>
            <p:nvPr/>
          </p:nvSpPr>
          <p:spPr bwMode="auto">
            <a:xfrm>
              <a:off x="12607539" y="237180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816" name="TextBox 1815">
              <a:extLst>
                <a:ext uri="{FF2B5EF4-FFF2-40B4-BE49-F238E27FC236}">
                  <a16:creationId xmlns:a16="http://schemas.microsoft.com/office/drawing/2014/main" id="{6E786B86-32C4-4863-8A70-551E4B584AAE}"/>
                </a:ext>
              </a:extLst>
            </p:cNvPr>
            <p:cNvSpPr txBox="1"/>
            <p:nvPr/>
          </p:nvSpPr>
          <p:spPr bwMode="auto">
            <a:xfrm>
              <a:off x="12635441" y="237411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817" name="TextBox 1816">
              <a:extLst>
                <a:ext uri="{FF2B5EF4-FFF2-40B4-BE49-F238E27FC236}">
                  <a16:creationId xmlns:a16="http://schemas.microsoft.com/office/drawing/2014/main" id="{9772027D-BCC3-4802-A70A-273C221B712D}"/>
                </a:ext>
              </a:extLst>
            </p:cNvPr>
            <p:cNvSpPr txBox="1"/>
            <p:nvPr/>
          </p:nvSpPr>
          <p:spPr bwMode="auto">
            <a:xfrm>
              <a:off x="12650450" y="237411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grpSp>
      <p:grpSp>
        <p:nvGrpSpPr>
          <p:cNvPr id="1818" name="Group 1817">
            <a:extLst>
              <a:ext uri="{FF2B5EF4-FFF2-40B4-BE49-F238E27FC236}">
                <a16:creationId xmlns:a16="http://schemas.microsoft.com/office/drawing/2014/main" id="{2D8A8BC5-0A4B-4BFE-A33E-213C32C68D46}"/>
              </a:ext>
            </a:extLst>
          </p:cNvPr>
          <p:cNvGrpSpPr/>
          <p:nvPr/>
        </p:nvGrpSpPr>
        <p:grpSpPr>
          <a:xfrm>
            <a:off x="10329530" y="2514970"/>
            <a:ext cx="185635" cy="235762"/>
            <a:chOff x="12592900" y="2371801"/>
            <a:chExt cx="127552" cy="235762"/>
          </a:xfrm>
        </p:grpSpPr>
        <p:sp>
          <p:nvSpPr>
            <p:cNvPr id="1819" name="TextBox 1818">
              <a:extLst>
                <a:ext uri="{FF2B5EF4-FFF2-40B4-BE49-F238E27FC236}">
                  <a16:creationId xmlns:a16="http://schemas.microsoft.com/office/drawing/2014/main" id="{F3EE20C9-1750-4655-86DE-FF5667A23246}"/>
                </a:ext>
              </a:extLst>
            </p:cNvPr>
            <p:cNvSpPr txBox="1"/>
            <p:nvPr/>
          </p:nvSpPr>
          <p:spPr bwMode="auto">
            <a:xfrm>
              <a:off x="12592900" y="237180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820" name="TextBox 1819">
              <a:extLst>
                <a:ext uri="{FF2B5EF4-FFF2-40B4-BE49-F238E27FC236}">
                  <a16:creationId xmlns:a16="http://schemas.microsoft.com/office/drawing/2014/main" id="{C6408463-D0F0-4E35-8B57-B42D05C238E4}"/>
                </a:ext>
              </a:extLst>
            </p:cNvPr>
            <p:cNvSpPr txBox="1"/>
            <p:nvPr/>
          </p:nvSpPr>
          <p:spPr bwMode="auto">
            <a:xfrm>
              <a:off x="12607539" y="237180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821" name="TextBox 1820">
              <a:extLst>
                <a:ext uri="{FF2B5EF4-FFF2-40B4-BE49-F238E27FC236}">
                  <a16:creationId xmlns:a16="http://schemas.microsoft.com/office/drawing/2014/main" id="{978C3752-6F57-4631-8B44-F5C51673B3A8}"/>
                </a:ext>
              </a:extLst>
            </p:cNvPr>
            <p:cNvSpPr txBox="1"/>
            <p:nvPr/>
          </p:nvSpPr>
          <p:spPr bwMode="auto">
            <a:xfrm>
              <a:off x="12635441" y="237411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822" name="TextBox 1821">
              <a:extLst>
                <a:ext uri="{FF2B5EF4-FFF2-40B4-BE49-F238E27FC236}">
                  <a16:creationId xmlns:a16="http://schemas.microsoft.com/office/drawing/2014/main" id="{2E1811E2-3E1F-4E43-8914-24C1A8D4F9C7}"/>
                </a:ext>
              </a:extLst>
            </p:cNvPr>
            <p:cNvSpPr txBox="1"/>
            <p:nvPr/>
          </p:nvSpPr>
          <p:spPr bwMode="auto">
            <a:xfrm>
              <a:off x="12650450" y="2374119"/>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grpSp>
      <p:sp>
        <p:nvSpPr>
          <p:cNvPr id="1823" name="TextBox 1822">
            <a:extLst>
              <a:ext uri="{FF2B5EF4-FFF2-40B4-BE49-F238E27FC236}">
                <a16:creationId xmlns:a16="http://schemas.microsoft.com/office/drawing/2014/main" id="{3D10B0FD-0CFE-44D6-95B0-8F0FDB78651B}"/>
              </a:ext>
            </a:extLst>
          </p:cNvPr>
          <p:cNvSpPr txBox="1"/>
          <p:nvPr/>
        </p:nvSpPr>
        <p:spPr bwMode="auto">
          <a:xfrm>
            <a:off x="11622471" y="2602623"/>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824" name="TextBox 1823">
            <a:extLst>
              <a:ext uri="{FF2B5EF4-FFF2-40B4-BE49-F238E27FC236}">
                <a16:creationId xmlns:a16="http://schemas.microsoft.com/office/drawing/2014/main" id="{A6C53F89-0887-4BD6-9EB0-A08113FD30CB}"/>
              </a:ext>
            </a:extLst>
          </p:cNvPr>
          <p:cNvSpPr txBox="1"/>
          <p:nvPr/>
        </p:nvSpPr>
        <p:spPr bwMode="auto">
          <a:xfrm>
            <a:off x="11490182" y="2601643"/>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grpSp>
        <p:nvGrpSpPr>
          <p:cNvPr id="1825" name="Group 1824">
            <a:extLst>
              <a:ext uri="{FF2B5EF4-FFF2-40B4-BE49-F238E27FC236}">
                <a16:creationId xmlns:a16="http://schemas.microsoft.com/office/drawing/2014/main" id="{DDB40AD0-FAD7-4A1A-AFA1-595A37BA9457}"/>
              </a:ext>
            </a:extLst>
          </p:cNvPr>
          <p:cNvGrpSpPr/>
          <p:nvPr/>
        </p:nvGrpSpPr>
        <p:grpSpPr>
          <a:xfrm>
            <a:off x="10649012" y="2604515"/>
            <a:ext cx="309480" cy="233444"/>
            <a:chOff x="14779136" y="2769190"/>
            <a:chExt cx="309480" cy="233444"/>
          </a:xfrm>
        </p:grpSpPr>
        <p:sp>
          <p:nvSpPr>
            <p:cNvPr id="1826" name="TextBox 1825">
              <a:extLst>
                <a:ext uri="{FF2B5EF4-FFF2-40B4-BE49-F238E27FC236}">
                  <a16:creationId xmlns:a16="http://schemas.microsoft.com/office/drawing/2014/main" id="{25A36BC1-A2AF-4A67-9E1A-663F0ED47112}"/>
                </a:ext>
              </a:extLst>
            </p:cNvPr>
            <p:cNvSpPr txBox="1"/>
            <p:nvPr/>
          </p:nvSpPr>
          <p:spPr bwMode="auto">
            <a:xfrm>
              <a:off x="15018614" y="276919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827" name="TextBox 1826">
              <a:extLst>
                <a:ext uri="{FF2B5EF4-FFF2-40B4-BE49-F238E27FC236}">
                  <a16:creationId xmlns:a16="http://schemas.microsoft.com/office/drawing/2014/main" id="{A4FFBB99-90EB-44A8-A45A-79C876D845C9}"/>
                </a:ext>
              </a:extLst>
            </p:cNvPr>
            <p:cNvSpPr txBox="1"/>
            <p:nvPr/>
          </p:nvSpPr>
          <p:spPr bwMode="auto">
            <a:xfrm>
              <a:off x="15001082" y="276919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828" name="TextBox 1827">
              <a:extLst>
                <a:ext uri="{FF2B5EF4-FFF2-40B4-BE49-F238E27FC236}">
                  <a16:creationId xmlns:a16="http://schemas.microsoft.com/office/drawing/2014/main" id="{3A3B3B9F-3668-46E9-B9E0-71F7BD9E8352}"/>
                </a:ext>
              </a:extLst>
            </p:cNvPr>
            <p:cNvSpPr txBox="1"/>
            <p:nvPr/>
          </p:nvSpPr>
          <p:spPr bwMode="auto">
            <a:xfrm>
              <a:off x="14990954" y="2773453"/>
              <a:ext cx="70002" cy="21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829" name="TextBox 1828">
              <a:extLst>
                <a:ext uri="{FF2B5EF4-FFF2-40B4-BE49-F238E27FC236}">
                  <a16:creationId xmlns:a16="http://schemas.microsoft.com/office/drawing/2014/main" id="{DD8F4E09-915D-4B9F-8DF3-A290BBFB601C}"/>
                </a:ext>
              </a:extLst>
            </p:cNvPr>
            <p:cNvSpPr txBox="1"/>
            <p:nvPr/>
          </p:nvSpPr>
          <p:spPr bwMode="auto">
            <a:xfrm>
              <a:off x="14980207" y="2773453"/>
              <a:ext cx="70002" cy="21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830" name="TextBox 1829">
              <a:extLst>
                <a:ext uri="{FF2B5EF4-FFF2-40B4-BE49-F238E27FC236}">
                  <a16:creationId xmlns:a16="http://schemas.microsoft.com/office/drawing/2014/main" id="{C3F6ADCD-0D68-47FA-9F35-22F82DE2B180}"/>
                </a:ext>
              </a:extLst>
            </p:cNvPr>
            <p:cNvSpPr txBox="1"/>
            <p:nvPr/>
          </p:nvSpPr>
          <p:spPr bwMode="auto">
            <a:xfrm>
              <a:off x="14972352" y="276919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831" name="TextBox 1830">
              <a:extLst>
                <a:ext uri="{FF2B5EF4-FFF2-40B4-BE49-F238E27FC236}">
                  <a16:creationId xmlns:a16="http://schemas.microsoft.com/office/drawing/2014/main" id="{A36833F2-B1AB-4522-AA4F-FFDE4325360F}"/>
                </a:ext>
              </a:extLst>
            </p:cNvPr>
            <p:cNvSpPr txBox="1"/>
            <p:nvPr/>
          </p:nvSpPr>
          <p:spPr bwMode="auto">
            <a:xfrm>
              <a:off x="14964111" y="2773453"/>
              <a:ext cx="70002" cy="21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832" name="TextBox 1831">
              <a:extLst>
                <a:ext uri="{FF2B5EF4-FFF2-40B4-BE49-F238E27FC236}">
                  <a16:creationId xmlns:a16="http://schemas.microsoft.com/office/drawing/2014/main" id="{F285C5C6-E48A-4914-8CDA-B05FD5C05205}"/>
                </a:ext>
              </a:extLst>
            </p:cNvPr>
            <p:cNvSpPr txBox="1"/>
            <p:nvPr/>
          </p:nvSpPr>
          <p:spPr bwMode="auto">
            <a:xfrm>
              <a:off x="14940986" y="2773453"/>
              <a:ext cx="70002" cy="21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833" name="TextBox 1832">
              <a:extLst>
                <a:ext uri="{FF2B5EF4-FFF2-40B4-BE49-F238E27FC236}">
                  <a16:creationId xmlns:a16="http://schemas.microsoft.com/office/drawing/2014/main" id="{FA37C0B0-CB7D-45C5-B069-C621827939D2}"/>
                </a:ext>
              </a:extLst>
            </p:cNvPr>
            <p:cNvSpPr txBox="1"/>
            <p:nvPr/>
          </p:nvSpPr>
          <p:spPr bwMode="auto">
            <a:xfrm>
              <a:off x="14929430" y="276919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834" name="TextBox 1833">
              <a:extLst>
                <a:ext uri="{FF2B5EF4-FFF2-40B4-BE49-F238E27FC236}">
                  <a16:creationId xmlns:a16="http://schemas.microsoft.com/office/drawing/2014/main" id="{DC157018-3141-4E92-B8BF-408D4BDA2256}"/>
                </a:ext>
              </a:extLst>
            </p:cNvPr>
            <p:cNvSpPr txBox="1"/>
            <p:nvPr/>
          </p:nvSpPr>
          <p:spPr bwMode="auto">
            <a:xfrm>
              <a:off x="14919849" y="276919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835" name="TextBox 1834">
              <a:extLst>
                <a:ext uri="{FF2B5EF4-FFF2-40B4-BE49-F238E27FC236}">
                  <a16:creationId xmlns:a16="http://schemas.microsoft.com/office/drawing/2014/main" id="{72E92604-E435-47FA-BC94-A02AFB396BEF}"/>
                </a:ext>
              </a:extLst>
            </p:cNvPr>
            <p:cNvSpPr txBox="1"/>
            <p:nvPr/>
          </p:nvSpPr>
          <p:spPr bwMode="auto">
            <a:xfrm>
              <a:off x="14911239" y="2773453"/>
              <a:ext cx="70002" cy="21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836" name="TextBox 1835">
              <a:extLst>
                <a:ext uri="{FF2B5EF4-FFF2-40B4-BE49-F238E27FC236}">
                  <a16:creationId xmlns:a16="http://schemas.microsoft.com/office/drawing/2014/main" id="{D9B69B7D-33CE-4369-AE3E-086490714D55}"/>
                </a:ext>
              </a:extLst>
            </p:cNvPr>
            <p:cNvSpPr txBox="1"/>
            <p:nvPr/>
          </p:nvSpPr>
          <p:spPr bwMode="auto">
            <a:xfrm>
              <a:off x="14902774" y="276919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837" name="TextBox 1836">
              <a:extLst>
                <a:ext uri="{FF2B5EF4-FFF2-40B4-BE49-F238E27FC236}">
                  <a16:creationId xmlns:a16="http://schemas.microsoft.com/office/drawing/2014/main" id="{868C58D5-3BD2-4631-AF21-0565184FDFE2}"/>
                </a:ext>
              </a:extLst>
            </p:cNvPr>
            <p:cNvSpPr txBox="1"/>
            <p:nvPr/>
          </p:nvSpPr>
          <p:spPr bwMode="auto">
            <a:xfrm>
              <a:off x="14884848" y="2773453"/>
              <a:ext cx="70002" cy="21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838" name="TextBox 1837">
              <a:extLst>
                <a:ext uri="{FF2B5EF4-FFF2-40B4-BE49-F238E27FC236}">
                  <a16:creationId xmlns:a16="http://schemas.microsoft.com/office/drawing/2014/main" id="{6EC5423D-A000-4096-AAD8-89AB98CDA838}"/>
                </a:ext>
              </a:extLst>
            </p:cNvPr>
            <p:cNvSpPr txBox="1"/>
            <p:nvPr/>
          </p:nvSpPr>
          <p:spPr bwMode="auto">
            <a:xfrm>
              <a:off x="14868949" y="276919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839" name="TextBox 1838">
              <a:extLst>
                <a:ext uri="{FF2B5EF4-FFF2-40B4-BE49-F238E27FC236}">
                  <a16:creationId xmlns:a16="http://schemas.microsoft.com/office/drawing/2014/main" id="{73347169-1355-420C-B0EB-12A23BFBA7AE}"/>
                </a:ext>
              </a:extLst>
            </p:cNvPr>
            <p:cNvSpPr txBox="1"/>
            <p:nvPr/>
          </p:nvSpPr>
          <p:spPr bwMode="auto">
            <a:xfrm>
              <a:off x="14870768" y="276919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840" name="TextBox 1839">
              <a:extLst>
                <a:ext uri="{FF2B5EF4-FFF2-40B4-BE49-F238E27FC236}">
                  <a16:creationId xmlns:a16="http://schemas.microsoft.com/office/drawing/2014/main" id="{658E8D55-4A30-4244-8AE4-571513440932}"/>
                </a:ext>
              </a:extLst>
            </p:cNvPr>
            <p:cNvSpPr txBox="1"/>
            <p:nvPr/>
          </p:nvSpPr>
          <p:spPr bwMode="auto">
            <a:xfrm>
              <a:off x="14854869" y="276919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841" name="TextBox 1840">
              <a:extLst>
                <a:ext uri="{FF2B5EF4-FFF2-40B4-BE49-F238E27FC236}">
                  <a16:creationId xmlns:a16="http://schemas.microsoft.com/office/drawing/2014/main" id="{3BABB04A-A0A6-4FA6-9BCB-199667392A39}"/>
                </a:ext>
              </a:extLst>
            </p:cNvPr>
            <p:cNvSpPr txBox="1"/>
            <p:nvPr/>
          </p:nvSpPr>
          <p:spPr bwMode="auto">
            <a:xfrm>
              <a:off x="14852567" y="2773453"/>
              <a:ext cx="70002" cy="21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842" name="TextBox 1841">
              <a:extLst>
                <a:ext uri="{FF2B5EF4-FFF2-40B4-BE49-F238E27FC236}">
                  <a16:creationId xmlns:a16="http://schemas.microsoft.com/office/drawing/2014/main" id="{B28BDA6D-E151-4E65-9719-BD83BF462065}"/>
                </a:ext>
              </a:extLst>
            </p:cNvPr>
            <p:cNvSpPr txBox="1"/>
            <p:nvPr/>
          </p:nvSpPr>
          <p:spPr bwMode="auto">
            <a:xfrm>
              <a:off x="14836668" y="2769190"/>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843" name="TextBox 1842">
              <a:extLst>
                <a:ext uri="{FF2B5EF4-FFF2-40B4-BE49-F238E27FC236}">
                  <a16:creationId xmlns:a16="http://schemas.microsoft.com/office/drawing/2014/main" id="{15AA4D83-A9FF-48F5-9FCD-18B1B25DBCD3}"/>
                </a:ext>
              </a:extLst>
            </p:cNvPr>
            <p:cNvSpPr txBox="1"/>
            <p:nvPr/>
          </p:nvSpPr>
          <p:spPr bwMode="auto">
            <a:xfrm>
              <a:off x="14826219" y="2773453"/>
              <a:ext cx="70002" cy="21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844" name="TextBox 1843">
              <a:extLst>
                <a:ext uri="{FF2B5EF4-FFF2-40B4-BE49-F238E27FC236}">
                  <a16:creationId xmlns:a16="http://schemas.microsoft.com/office/drawing/2014/main" id="{4B43D6C2-9578-41F3-94D5-1B58E795EB45}"/>
                </a:ext>
              </a:extLst>
            </p:cNvPr>
            <p:cNvSpPr txBox="1"/>
            <p:nvPr/>
          </p:nvSpPr>
          <p:spPr bwMode="auto">
            <a:xfrm>
              <a:off x="14810320" y="2773453"/>
              <a:ext cx="70002" cy="21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845" name="TextBox 1844">
              <a:extLst>
                <a:ext uri="{FF2B5EF4-FFF2-40B4-BE49-F238E27FC236}">
                  <a16:creationId xmlns:a16="http://schemas.microsoft.com/office/drawing/2014/main" id="{0061B73A-23DE-4A38-BA8F-8D31DE5E61C0}"/>
                </a:ext>
              </a:extLst>
            </p:cNvPr>
            <p:cNvSpPr txBox="1"/>
            <p:nvPr/>
          </p:nvSpPr>
          <p:spPr bwMode="auto">
            <a:xfrm>
              <a:off x="14800691" y="2773453"/>
              <a:ext cx="70002" cy="21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846" name="TextBox 1845">
              <a:extLst>
                <a:ext uri="{FF2B5EF4-FFF2-40B4-BE49-F238E27FC236}">
                  <a16:creationId xmlns:a16="http://schemas.microsoft.com/office/drawing/2014/main" id="{D692908B-A6FE-44FF-9477-B964594DD03A}"/>
                </a:ext>
              </a:extLst>
            </p:cNvPr>
            <p:cNvSpPr txBox="1"/>
            <p:nvPr/>
          </p:nvSpPr>
          <p:spPr bwMode="auto">
            <a:xfrm>
              <a:off x="14779136" y="2773453"/>
              <a:ext cx="70002" cy="21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grpSp>
      <p:cxnSp>
        <p:nvCxnSpPr>
          <p:cNvPr id="1847" name="Straight Connector 1846">
            <a:extLst>
              <a:ext uri="{FF2B5EF4-FFF2-40B4-BE49-F238E27FC236}">
                <a16:creationId xmlns:a16="http://schemas.microsoft.com/office/drawing/2014/main" id="{DE12B338-1CB6-473F-845B-954C850BC216}"/>
              </a:ext>
            </a:extLst>
          </p:cNvPr>
          <p:cNvCxnSpPr>
            <a:cxnSpLocks/>
          </p:cNvCxnSpPr>
          <p:nvPr/>
        </p:nvCxnSpPr>
        <p:spPr bwMode="auto">
          <a:xfrm flipH="1" flipV="1">
            <a:off x="10480677" y="2684577"/>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848" name="Straight Connector 1847">
            <a:extLst>
              <a:ext uri="{FF2B5EF4-FFF2-40B4-BE49-F238E27FC236}">
                <a16:creationId xmlns:a16="http://schemas.microsoft.com/office/drawing/2014/main" id="{CA91F839-7116-4E0E-8B4A-2B1C5BBA353D}"/>
              </a:ext>
            </a:extLst>
          </p:cNvPr>
          <p:cNvCxnSpPr>
            <a:cxnSpLocks/>
          </p:cNvCxnSpPr>
          <p:nvPr/>
        </p:nvCxnSpPr>
        <p:spPr bwMode="auto">
          <a:xfrm flipH="1" flipV="1">
            <a:off x="10444530" y="2665830"/>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849" name="Straight Connector 1848">
            <a:extLst>
              <a:ext uri="{FF2B5EF4-FFF2-40B4-BE49-F238E27FC236}">
                <a16:creationId xmlns:a16="http://schemas.microsoft.com/office/drawing/2014/main" id="{17B9F027-99A8-423E-95DB-DEBE51D5BF78}"/>
              </a:ext>
            </a:extLst>
          </p:cNvPr>
          <p:cNvCxnSpPr>
            <a:cxnSpLocks/>
          </p:cNvCxnSpPr>
          <p:nvPr/>
        </p:nvCxnSpPr>
        <p:spPr bwMode="auto">
          <a:xfrm flipH="1" flipV="1">
            <a:off x="10413691" y="2657326"/>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850" name="Straight Connector 1849">
            <a:extLst>
              <a:ext uri="{FF2B5EF4-FFF2-40B4-BE49-F238E27FC236}">
                <a16:creationId xmlns:a16="http://schemas.microsoft.com/office/drawing/2014/main" id="{CDDCAAF8-ECD5-4593-B17D-D49A6E5CD81B}"/>
              </a:ext>
            </a:extLst>
          </p:cNvPr>
          <p:cNvCxnSpPr>
            <a:cxnSpLocks/>
          </p:cNvCxnSpPr>
          <p:nvPr/>
        </p:nvCxnSpPr>
        <p:spPr bwMode="auto">
          <a:xfrm flipH="1" flipV="1">
            <a:off x="10397519" y="2657326"/>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851" name="Straight Connector 1850">
            <a:extLst>
              <a:ext uri="{FF2B5EF4-FFF2-40B4-BE49-F238E27FC236}">
                <a16:creationId xmlns:a16="http://schemas.microsoft.com/office/drawing/2014/main" id="{363F28BC-2714-495B-9150-7701BEFEC726}"/>
              </a:ext>
            </a:extLst>
          </p:cNvPr>
          <p:cNvCxnSpPr>
            <a:cxnSpLocks/>
          </p:cNvCxnSpPr>
          <p:nvPr/>
        </p:nvCxnSpPr>
        <p:spPr bwMode="auto">
          <a:xfrm flipH="1" flipV="1">
            <a:off x="10370103" y="2656809"/>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852" name="Straight Connector 1851">
            <a:extLst>
              <a:ext uri="{FF2B5EF4-FFF2-40B4-BE49-F238E27FC236}">
                <a16:creationId xmlns:a16="http://schemas.microsoft.com/office/drawing/2014/main" id="{3A07D77E-4226-4826-9B19-4CCEA5452425}"/>
              </a:ext>
            </a:extLst>
          </p:cNvPr>
          <p:cNvCxnSpPr>
            <a:cxnSpLocks/>
          </p:cNvCxnSpPr>
          <p:nvPr/>
        </p:nvCxnSpPr>
        <p:spPr bwMode="auto">
          <a:xfrm flipH="1" flipV="1">
            <a:off x="10347739" y="2648366"/>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853" name="Straight Connector 1852">
            <a:extLst>
              <a:ext uri="{FF2B5EF4-FFF2-40B4-BE49-F238E27FC236}">
                <a16:creationId xmlns:a16="http://schemas.microsoft.com/office/drawing/2014/main" id="{0700AA71-01BE-4EE8-90F0-5B58D6DC6902}"/>
              </a:ext>
            </a:extLst>
          </p:cNvPr>
          <p:cNvCxnSpPr>
            <a:cxnSpLocks/>
          </p:cNvCxnSpPr>
          <p:nvPr/>
        </p:nvCxnSpPr>
        <p:spPr bwMode="auto">
          <a:xfrm flipH="1" flipV="1">
            <a:off x="10321699" y="2635941"/>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854" name="Straight Connector 1853">
            <a:extLst>
              <a:ext uri="{FF2B5EF4-FFF2-40B4-BE49-F238E27FC236}">
                <a16:creationId xmlns:a16="http://schemas.microsoft.com/office/drawing/2014/main" id="{A5A74960-A2F4-4040-A5F2-00469B65E82F}"/>
              </a:ext>
            </a:extLst>
          </p:cNvPr>
          <p:cNvCxnSpPr>
            <a:cxnSpLocks/>
          </p:cNvCxnSpPr>
          <p:nvPr/>
        </p:nvCxnSpPr>
        <p:spPr bwMode="auto">
          <a:xfrm flipH="1" flipV="1">
            <a:off x="10301521" y="2624407"/>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855" name="Straight Connector 1854">
            <a:extLst>
              <a:ext uri="{FF2B5EF4-FFF2-40B4-BE49-F238E27FC236}">
                <a16:creationId xmlns:a16="http://schemas.microsoft.com/office/drawing/2014/main" id="{D1CD5B33-33D4-49F3-AA25-D366A00F19CA}"/>
              </a:ext>
            </a:extLst>
          </p:cNvPr>
          <p:cNvCxnSpPr>
            <a:cxnSpLocks/>
          </p:cNvCxnSpPr>
          <p:nvPr/>
        </p:nvCxnSpPr>
        <p:spPr bwMode="auto">
          <a:xfrm flipH="1" flipV="1">
            <a:off x="10288808" y="2619141"/>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856" name="Straight Connector 1855">
            <a:extLst>
              <a:ext uri="{FF2B5EF4-FFF2-40B4-BE49-F238E27FC236}">
                <a16:creationId xmlns:a16="http://schemas.microsoft.com/office/drawing/2014/main" id="{F25938A9-0D75-4EE1-8215-C066984A151B}"/>
              </a:ext>
            </a:extLst>
          </p:cNvPr>
          <p:cNvCxnSpPr>
            <a:cxnSpLocks/>
          </p:cNvCxnSpPr>
          <p:nvPr/>
        </p:nvCxnSpPr>
        <p:spPr bwMode="auto">
          <a:xfrm flipH="1" flipV="1">
            <a:off x="10285686" y="2624407"/>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857" name="Straight Connector 1856">
            <a:extLst>
              <a:ext uri="{FF2B5EF4-FFF2-40B4-BE49-F238E27FC236}">
                <a16:creationId xmlns:a16="http://schemas.microsoft.com/office/drawing/2014/main" id="{CE2D8EA5-44E7-45E1-8631-80FA7D974AB0}"/>
              </a:ext>
            </a:extLst>
          </p:cNvPr>
          <p:cNvCxnSpPr>
            <a:cxnSpLocks/>
          </p:cNvCxnSpPr>
          <p:nvPr/>
        </p:nvCxnSpPr>
        <p:spPr bwMode="auto">
          <a:xfrm flipH="1" flipV="1">
            <a:off x="10272973" y="2619141"/>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858" name="Straight Connector 1857">
            <a:extLst>
              <a:ext uri="{FF2B5EF4-FFF2-40B4-BE49-F238E27FC236}">
                <a16:creationId xmlns:a16="http://schemas.microsoft.com/office/drawing/2014/main" id="{7629569C-2BB1-49E5-9E0E-54DA47DC7051}"/>
              </a:ext>
            </a:extLst>
          </p:cNvPr>
          <p:cNvCxnSpPr>
            <a:cxnSpLocks/>
          </p:cNvCxnSpPr>
          <p:nvPr/>
        </p:nvCxnSpPr>
        <p:spPr bwMode="auto">
          <a:xfrm flipH="1" flipV="1">
            <a:off x="10202965" y="2588879"/>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859" name="Straight Connector 1858">
            <a:extLst>
              <a:ext uri="{FF2B5EF4-FFF2-40B4-BE49-F238E27FC236}">
                <a16:creationId xmlns:a16="http://schemas.microsoft.com/office/drawing/2014/main" id="{9AC919A7-D621-4625-B879-D4EB32439F03}"/>
              </a:ext>
            </a:extLst>
          </p:cNvPr>
          <p:cNvCxnSpPr>
            <a:cxnSpLocks/>
          </p:cNvCxnSpPr>
          <p:nvPr/>
        </p:nvCxnSpPr>
        <p:spPr bwMode="auto">
          <a:xfrm flipH="1" flipV="1">
            <a:off x="10190252" y="2583613"/>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860" name="Straight Connector 1859">
            <a:extLst>
              <a:ext uri="{FF2B5EF4-FFF2-40B4-BE49-F238E27FC236}">
                <a16:creationId xmlns:a16="http://schemas.microsoft.com/office/drawing/2014/main" id="{E567B1DD-F9BE-47EA-A40A-20C63265D900}"/>
              </a:ext>
            </a:extLst>
          </p:cNvPr>
          <p:cNvCxnSpPr>
            <a:cxnSpLocks/>
          </p:cNvCxnSpPr>
          <p:nvPr/>
        </p:nvCxnSpPr>
        <p:spPr bwMode="auto">
          <a:xfrm flipH="1" flipV="1">
            <a:off x="10237280" y="2597279"/>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861" name="Straight Connector 1860">
            <a:extLst>
              <a:ext uri="{FF2B5EF4-FFF2-40B4-BE49-F238E27FC236}">
                <a16:creationId xmlns:a16="http://schemas.microsoft.com/office/drawing/2014/main" id="{A126B2CC-4E8D-430A-ACF9-4717AD7C0F6B}"/>
              </a:ext>
            </a:extLst>
          </p:cNvPr>
          <p:cNvCxnSpPr>
            <a:cxnSpLocks/>
          </p:cNvCxnSpPr>
          <p:nvPr/>
        </p:nvCxnSpPr>
        <p:spPr bwMode="auto">
          <a:xfrm flipH="1" flipV="1">
            <a:off x="10224567" y="2592013"/>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862" name="Straight Connector 1861">
            <a:extLst>
              <a:ext uri="{FF2B5EF4-FFF2-40B4-BE49-F238E27FC236}">
                <a16:creationId xmlns:a16="http://schemas.microsoft.com/office/drawing/2014/main" id="{6029187B-493D-47FA-910F-6E1CBBAFF981}"/>
              </a:ext>
            </a:extLst>
          </p:cNvPr>
          <p:cNvCxnSpPr>
            <a:cxnSpLocks/>
          </p:cNvCxnSpPr>
          <p:nvPr/>
        </p:nvCxnSpPr>
        <p:spPr bwMode="auto">
          <a:xfrm flipH="1" flipV="1">
            <a:off x="10185213" y="2578141"/>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863" name="Straight Connector 1862">
            <a:extLst>
              <a:ext uri="{FF2B5EF4-FFF2-40B4-BE49-F238E27FC236}">
                <a16:creationId xmlns:a16="http://schemas.microsoft.com/office/drawing/2014/main" id="{9FDC07C7-32D2-434F-A759-880DF91A3AB2}"/>
              </a:ext>
            </a:extLst>
          </p:cNvPr>
          <p:cNvCxnSpPr>
            <a:cxnSpLocks/>
          </p:cNvCxnSpPr>
          <p:nvPr/>
        </p:nvCxnSpPr>
        <p:spPr bwMode="auto">
          <a:xfrm flipH="1" flipV="1">
            <a:off x="10172500" y="2572875"/>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864" name="Straight Connector 1863">
            <a:extLst>
              <a:ext uri="{FF2B5EF4-FFF2-40B4-BE49-F238E27FC236}">
                <a16:creationId xmlns:a16="http://schemas.microsoft.com/office/drawing/2014/main" id="{F9DAA43B-AC10-475E-8F0D-61221DAA2EF9}"/>
              </a:ext>
            </a:extLst>
          </p:cNvPr>
          <p:cNvCxnSpPr>
            <a:cxnSpLocks/>
          </p:cNvCxnSpPr>
          <p:nvPr/>
        </p:nvCxnSpPr>
        <p:spPr bwMode="auto">
          <a:xfrm flipH="1" flipV="1">
            <a:off x="10161112" y="2578589"/>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865" name="Straight Connector 1864">
            <a:extLst>
              <a:ext uri="{FF2B5EF4-FFF2-40B4-BE49-F238E27FC236}">
                <a16:creationId xmlns:a16="http://schemas.microsoft.com/office/drawing/2014/main" id="{93526D2E-A424-4696-876C-808716D286FE}"/>
              </a:ext>
            </a:extLst>
          </p:cNvPr>
          <p:cNvCxnSpPr>
            <a:cxnSpLocks/>
          </p:cNvCxnSpPr>
          <p:nvPr/>
        </p:nvCxnSpPr>
        <p:spPr bwMode="auto">
          <a:xfrm flipH="1" flipV="1">
            <a:off x="10148399" y="2573323"/>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866" name="Straight Connector 1865">
            <a:extLst>
              <a:ext uri="{FF2B5EF4-FFF2-40B4-BE49-F238E27FC236}">
                <a16:creationId xmlns:a16="http://schemas.microsoft.com/office/drawing/2014/main" id="{4EBB8063-CB9A-4500-9D4B-59EDD61CC934}"/>
              </a:ext>
            </a:extLst>
          </p:cNvPr>
          <p:cNvCxnSpPr>
            <a:cxnSpLocks/>
          </p:cNvCxnSpPr>
          <p:nvPr/>
        </p:nvCxnSpPr>
        <p:spPr bwMode="auto">
          <a:xfrm flipH="1" flipV="1">
            <a:off x="10140884" y="2578589"/>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867" name="Straight Connector 1866">
            <a:extLst>
              <a:ext uri="{FF2B5EF4-FFF2-40B4-BE49-F238E27FC236}">
                <a16:creationId xmlns:a16="http://schemas.microsoft.com/office/drawing/2014/main" id="{BB553ECF-4C98-4D61-BA31-85FAA0D5CA0E}"/>
              </a:ext>
            </a:extLst>
          </p:cNvPr>
          <p:cNvCxnSpPr>
            <a:cxnSpLocks/>
          </p:cNvCxnSpPr>
          <p:nvPr/>
        </p:nvCxnSpPr>
        <p:spPr bwMode="auto">
          <a:xfrm flipH="1" flipV="1">
            <a:off x="10128171" y="2573323"/>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868" name="Straight Connector 1867">
            <a:extLst>
              <a:ext uri="{FF2B5EF4-FFF2-40B4-BE49-F238E27FC236}">
                <a16:creationId xmlns:a16="http://schemas.microsoft.com/office/drawing/2014/main" id="{DCC20F97-0E78-4950-BB83-EF960017EF79}"/>
              </a:ext>
            </a:extLst>
          </p:cNvPr>
          <p:cNvCxnSpPr>
            <a:cxnSpLocks/>
          </p:cNvCxnSpPr>
          <p:nvPr/>
        </p:nvCxnSpPr>
        <p:spPr bwMode="auto">
          <a:xfrm flipH="1" flipV="1">
            <a:off x="10110492" y="2578589"/>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869" name="Straight Connector 1868">
            <a:extLst>
              <a:ext uri="{FF2B5EF4-FFF2-40B4-BE49-F238E27FC236}">
                <a16:creationId xmlns:a16="http://schemas.microsoft.com/office/drawing/2014/main" id="{E1EE5736-7A33-404F-AA66-5ACB0D854784}"/>
              </a:ext>
            </a:extLst>
          </p:cNvPr>
          <p:cNvCxnSpPr>
            <a:cxnSpLocks/>
          </p:cNvCxnSpPr>
          <p:nvPr/>
        </p:nvCxnSpPr>
        <p:spPr bwMode="auto">
          <a:xfrm flipH="1" flipV="1">
            <a:off x="10097779" y="2573323"/>
            <a:ext cx="2295" cy="82846"/>
          </a:xfrm>
          <a:prstGeom prst="line">
            <a:avLst/>
          </a:prstGeom>
          <a:noFill/>
          <a:ln w="12700" cap="flat" cmpd="sng" algn="ctr">
            <a:solidFill>
              <a:schemeClr val="accent1"/>
            </a:solidFill>
            <a:prstDash val="solid"/>
            <a:round/>
            <a:headEnd type="none" w="med" len="med"/>
            <a:tailEnd type="none" w="med" len="med"/>
          </a:ln>
          <a:effectLst/>
        </p:spPr>
      </p:cxnSp>
      <p:sp>
        <p:nvSpPr>
          <p:cNvPr id="1870" name="TextBox 1869">
            <a:extLst>
              <a:ext uri="{FF2B5EF4-FFF2-40B4-BE49-F238E27FC236}">
                <a16:creationId xmlns:a16="http://schemas.microsoft.com/office/drawing/2014/main" id="{F5EC3CC9-1F09-4EAE-9225-530909FA5390}"/>
              </a:ext>
            </a:extLst>
          </p:cNvPr>
          <p:cNvSpPr txBox="1"/>
          <p:nvPr/>
        </p:nvSpPr>
        <p:spPr bwMode="auto">
          <a:xfrm>
            <a:off x="9747240" y="2424147"/>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cxnSp>
        <p:nvCxnSpPr>
          <p:cNvPr id="1871" name="Straight Connector 1870">
            <a:extLst>
              <a:ext uri="{FF2B5EF4-FFF2-40B4-BE49-F238E27FC236}">
                <a16:creationId xmlns:a16="http://schemas.microsoft.com/office/drawing/2014/main" id="{6828989B-E303-4A31-B33A-8806C2FB53D2}"/>
              </a:ext>
            </a:extLst>
          </p:cNvPr>
          <p:cNvCxnSpPr>
            <a:cxnSpLocks/>
          </p:cNvCxnSpPr>
          <p:nvPr/>
        </p:nvCxnSpPr>
        <p:spPr bwMode="auto">
          <a:xfrm flipH="1" flipV="1">
            <a:off x="10063936" y="2566173"/>
            <a:ext cx="2295" cy="82846"/>
          </a:xfrm>
          <a:prstGeom prst="line">
            <a:avLst/>
          </a:prstGeom>
          <a:noFill/>
          <a:ln w="12700" cap="flat" cmpd="sng" algn="ctr">
            <a:solidFill>
              <a:schemeClr val="accent1"/>
            </a:solidFill>
            <a:prstDash val="solid"/>
            <a:round/>
            <a:headEnd type="none" w="med" len="med"/>
            <a:tailEnd type="none" w="med" len="med"/>
          </a:ln>
          <a:effectLst/>
        </p:spPr>
      </p:cxnSp>
      <p:grpSp>
        <p:nvGrpSpPr>
          <p:cNvPr id="1872" name="Group 1871">
            <a:extLst>
              <a:ext uri="{FF2B5EF4-FFF2-40B4-BE49-F238E27FC236}">
                <a16:creationId xmlns:a16="http://schemas.microsoft.com/office/drawing/2014/main" id="{C9B12736-DE4E-4397-ADB1-AA9313A9C583}"/>
              </a:ext>
            </a:extLst>
          </p:cNvPr>
          <p:cNvGrpSpPr/>
          <p:nvPr/>
        </p:nvGrpSpPr>
        <p:grpSpPr>
          <a:xfrm>
            <a:off x="9985878" y="2558129"/>
            <a:ext cx="64303" cy="88560"/>
            <a:chOff x="10340937" y="2725275"/>
            <a:chExt cx="64303" cy="88560"/>
          </a:xfrm>
        </p:grpSpPr>
        <p:cxnSp>
          <p:nvCxnSpPr>
            <p:cNvPr id="1873" name="Straight Connector 1872">
              <a:extLst>
                <a:ext uri="{FF2B5EF4-FFF2-40B4-BE49-F238E27FC236}">
                  <a16:creationId xmlns:a16="http://schemas.microsoft.com/office/drawing/2014/main" id="{E53A4E8F-044B-455E-90FF-F99A0BFE4F87}"/>
                </a:ext>
              </a:extLst>
            </p:cNvPr>
            <p:cNvCxnSpPr>
              <a:cxnSpLocks/>
            </p:cNvCxnSpPr>
            <p:nvPr/>
          </p:nvCxnSpPr>
          <p:spPr bwMode="auto">
            <a:xfrm flipH="1" flipV="1">
              <a:off x="10402945" y="2725275"/>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874" name="Straight Connector 1873">
              <a:extLst>
                <a:ext uri="{FF2B5EF4-FFF2-40B4-BE49-F238E27FC236}">
                  <a16:creationId xmlns:a16="http://schemas.microsoft.com/office/drawing/2014/main" id="{BDF61EA0-EB2C-4C9B-9F11-1D6C5620AA40}"/>
                </a:ext>
              </a:extLst>
            </p:cNvPr>
            <p:cNvCxnSpPr>
              <a:cxnSpLocks/>
            </p:cNvCxnSpPr>
            <p:nvPr/>
          </p:nvCxnSpPr>
          <p:spPr bwMode="auto">
            <a:xfrm flipH="1" flipV="1">
              <a:off x="10371329" y="2730989"/>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875" name="Straight Connector 1874">
              <a:extLst>
                <a:ext uri="{FF2B5EF4-FFF2-40B4-BE49-F238E27FC236}">
                  <a16:creationId xmlns:a16="http://schemas.microsoft.com/office/drawing/2014/main" id="{D1CE91A2-333F-4B8F-B834-B25D32924D4F}"/>
                </a:ext>
              </a:extLst>
            </p:cNvPr>
            <p:cNvCxnSpPr>
              <a:cxnSpLocks/>
            </p:cNvCxnSpPr>
            <p:nvPr/>
          </p:nvCxnSpPr>
          <p:spPr bwMode="auto">
            <a:xfrm flipH="1" flipV="1">
              <a:off x="10340937" y="2730989"/>
              <a:ext cx="2295" cy="82846"/>
            </a:xfrm>
            <a:prstGeom prst="line">
              <a:avLst/>
            </a:prstGeom>
            <a:noFill/>
            <a:ln w="12700" cap="flat" cmpd="sng" algn="ctr">
              <a:solidFill>
                <a:schemeClr val="accent1"/>
              </a:solidFill>
              <a:prstDash val="solid"/>
              <a:round/>
              <a:headEnd type="none" w="med" len="med"/>
              <a:tailEnd type="none" w="med" len="med"/>
            </a:ln>
            <a:effectLst/>
          </p:spPr>
        </p:cxnSp>
      </p:grpSp>
      <p:cxnSp>
        <p:nvCxnSpPr>
          <p:cNvPr id="1876" name="Straight Connector 1875">
            <a:extLst>
              <a:ext uri="{FF2B5EF4-FFF2-40B4-BE49-F238E27FC236}">
                <a16:creationId xmlns:a16="http://schemas.microsoft.com/office/drawing/2014/main" id="{5CA10630-87E0-4D8E-953D-F29048D63B6D}"/>
              </a:ext>
            </a:extLst>
          </p:cNvPr>
          <p:cNvCxnSpPr>
            <a:cxnSpLocks/>
          </p:cNvCxnSpPr>
          <p:nvPr/>
        </p:nvCxnSpPr>
        <p:spPr bwMode="auto">
          <a:xfrm flipH="1" flipV="1">
            <a:off x="9978442" y="2528713"/>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877" name="Straight Connector 1876">
            <a:extLst>
              <a:ext uri="{FF2B5EF4-FFF2-40B4-BE49-F238E27FC236}">
                <a16:creationId xmlns:a16="http://schemas.microsoft.com/office/drawing/2014/main" id="{A5F05C3F-A155-4458-BBA7-9BDF06314886}"/>
              </a:ext>
            </a:extLst>
          </p:cNvPr>
          <p:cNvCxnSpPr>
            <a:cxnSpLocks/>
          </p:cNvCxnSpPr>
          <p:nvPr/>
        </p:nvCxnSpPr>
        <p:spPr bwMode="auto">
          <a:xfrm flipH="1" flipV="1">
            <a:off x="9946826" y="2534427"/>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878" name="Straight Connector 1877">
            <a:extLst>
              <a:ext uri="{FF2B5EF4-FFF2-40B4-BE49-F238E27FC236}">
                <a16:creationId xmlns:a16="http://schemas.microsoft.com/office/drawing/2014/main" id="{865CB00A-2C3A-4372-9C61-49EABC83E6B6}"/>
              </a:ext>
            </a:extLst>
          </p:cNvPr>
          <p:cNvCxnSpPr>
            <a:cxnSpLocks/>
          </p:cNvCxnSpPr>
          <p:nvPr/>
        </p:nvCxnSpPr>
        <p:spPr bwMode="auto">
          <a:xfrm flipH="1" flipV="1">
            <a:off x="9916434" y="2534427"/>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879" name="Straight Connector 1878">
            <a:extLst>
              <a:ext uri="{FF2B5EF4-FFF2-40B4-BE49-F238E27FC236}">
                <a16:creationId xmlns:a16="http://schemas.microsoft.com/office/drawing/2014/main" id="{A1307209-C348-4FDF-9DBB-4DA79BE41A5B}"/>
              </a:ext>
            </a:extLst>
          </p:cNvPr>
          <p:cNvCxnSpPr>
            <a:cxnSpLocks/>
          </p:cNvCxnSpPr>
          <p:nvPr/>
        </p:nvCxnSpPr>
        <p:spPr bwMode="auto">
          <a:xfrm flipH="1" flipV="1">
            <a:off x="9964995" y="2522796"/>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880" name="Straight Connector 1879">
            <a:extLst>
              <a:ext uri="{FF2B5EF4-FFF2-40B4-BE49-F238E27FC236}">
                <a16:creationId xmlns:a16="http://schemas.microsoft.com/office/drawing/2014/main" id="{827316B0-CA62-4E19-8334-8A4D50B43AE8}"/>
              </a:ext>
            </a:extLst>
          </p:cNvPr>
          <p:cNvCxnSpPr>
            <a:cxnSpLocks/>
          </p:cNvCxnSpPr>
          <p:nvPr/>
        </p:nvCxnSpPr>
        <p:spPr bwMode="auto">
          <a:xfrm flipH="1" flipV="1">
            <a:off x="9933379" y="2528510"/>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881" name="Straight Connector 1880">
            <a:extLst>
              <a:ext uri="{FF2B5EF4-FFF2-40B4-BE49-F238E27FC236}">
                <a16:creationId xmlns:a16="http://schemas.microsoft.com/office/drawing/2014/main" id="{47818BD9-4502-4422-BB08-AFBF89DAD066}"/>
              </a:ext>
            </a:extLst>
          </p:cNvPr>
          <p:cNvCxnSpPr>
            <a:cxnSpLocks/>
          </p:cNvCxnSpPr>
          <p:nvPr/>
        </p:nvCxnSpPr>
        <p:spPr bwMode="auto">
          <a:xfrm flipH="1" flipV="1">
            <a:off x="9902987" y="2528510"/>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882" name="Straight Connector 1881">
            <a:extLst>
              <a:ext uri="{FF2B5EF4-FFF2-40B4-BE49-F238E27FC236}">
                <a16:creationId xmlns:a16="http://schemas.microsoft.com/office/drawing/2014/main" id="{95907CDB-D74E-4515-A26A-87AD0D3220AD}"/>
              </a:ext>
            </a:extLst>
          </p:cNvPr>
          <p:cNvCxnSpPr>
            <a:cxnSpLocks/>
          </p:cNvCxnSpPr>
          <p:nvPr/>
        </p:nvCxnSpPr>
        <p:spPr bwMode="auto">
          <a:xfrm flipH="1" flipV="1">
            <a:off x="10060775" y="2559976"/>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883" name="Straight Connector 1882">
            <a:extLst>
              <a:ext uri="{FF2B5EF4-FFF2-40B4-BE49-F238E27FC236}">
                <a16:creationId xmlns:a16="http://schemas.microsoft.com/office/drawing/2014/main" id="{BFAFA290-5A2A-4D7E-916F-B7CCA7B9CD58}"/>
              </a:ext>
            </a:extLst>
          </p:cNvPr>
          <p:cNvCxnSpPr>
            <a:cxnSpLocks/>
          </p:cNvCxnSpPr>
          <p:nvPr/>
        </p:nvCxnSpPr>
        <p:spPr bwMode="auto">
          <a:xfrm flipH="1" flipV="1">
            <a:off x="10029159" y="2565690"/>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884" name="Straight Connector 1883">
            <a:extLst>
              <a:ext uri="{FF2B5EF4-FFF2-40B4-BE49-F238E27FC236}">
                <a16:creationId xmlns:a16="http://schemas.microsoft.com/office/drawing/2014/main" id="{E8FBD829-8C2F-4D6D-AF4C-C46F8BCB738E}"/>
              </a:ext>
            </a:extLst>
          </p:cNvPr>
          <p:cNvCxnSpPr>
            <a:cxnSpLocks/>
          </p:cNvCxnSpPr>
          <p:nvPr/>
        </p:nvCxnSpPr>
        <p:spPr bwMode="auto">
          <a:xfrm flipH="1" flipV="1">
            <a:off x="9998767" y="2565690"/>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885" name="Straight Connector 1884">
            <a:extLst>
              <a:ext uri="{FF2B5EF4-FFF2-40B4-BE49-F238E27FC236}">
                <a16:creationId xmlns:a16="http://schemas.microsoft.com/office/drawing/2014/main" id="{A549DEFC-FDC5-445C-B64C-FFAC852FA464}"/>
              </a:ext>
            </a:extLst>
          </p:cNvPr>
          <p:cNvCxnSpPr>
            <a:cxnSpLocks/>
          </p:cNvCxnSpPr>
          <p:nvPr/>
        </p:nvCxnSpPr>
        <p:spPr bwMode="auto">
          <a:xfrm flipH="1" flipV="1">
            <a:off x="9874844" y="2508736"/>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886" name="Straight Connector 1885">
            <a:extLst>
              <a:ext uri="{FF2B5EF4-FFF2-40B4-BE49-F238E27FC236}">
                <a16:creationId xmlns:a16="http://schemas.microsoft.com/office/drawing/2014/main" id="{36AF900B-1000-494F-BFBC-6FC52EBA0258}"/>
              </a:ext>
            </a:extLst>
          </p:cNvPr>
          <p:cNvCxnSpPr>
            <a:cxnSpLocks/>
          </p:cNvCxnSpPr>
          <p:nvPr/>
        </p:nvCxnSpPr>
        <p:spPr bwMode="auto">
          <a:xfrm flipH="1" flipV="1">
            <a:off x="9843228" y="2514450"/>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887" name="Straight Connector 1886">
            <a:extLst>
              <a:ext uri="{FF2B5EF4-FFF2-40B4-BE49-F238E27FC236}">
                <a16:creationId xmlns:a16="http://schemas.microsoft.com/office/drawing/2014/main" id="{C570889E-D49A-4763-8CBF-CA061D38746C}"/>
              </a:ext>
            </a:extLst>
          </p:cNvPr>
          <p:cNvCxnSpPr>
            <a:cxnSpLocks/>
          </p:cNvCxnSpPr>
          <p:nvPr/>
        </p:nvCxnSpPr>
        <p:spPr bwMode="auto">
          <a:xfrm flipH="1" flipV="1">
            <a:off x="9812836" y="2514450"/>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888" name="Straight Connector 1887">
            <a:extLst>
              <a:ext uri="{FF2B5EF4-FFF2-40B4-BE49-F238E27FC236}">
                <a16:creationId xmlns:a16="http://schemas.microsoft.com/office/drawing/2014/main" id="{EA1A812D-9288-4E29-A3BF-2011DB64B4FB}"/>
              </a:ext>
            </a:extLst>
          </p:cNvPr>
          <p:cNvCxnSpPr>
            <a:cxnSpLocks/>
          </p:cNvCxnSpPr>
          <p:nvPr/>
        </p:nvCxnSpPr>
        <p:spPr bwMode="auto">
          <a:xfrm flipH="1" flipV="1">
            <a:off x="9857393" y="2498723"/>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889" name="Straight Connector 1888">
            <a:extLst>
              <a:ext uri="{FF2B5EF4-FFF2-40B4-BE49-F238E27FC236}">
                <a16:creationId xmlns:a16="http://schemas.microsoft.com/office/drawing/2014/main" id="{1CD6A0B1-539B-4A31-B32B-AAC1AD97E5A5}"/>
              </a:ext>
            </a:extLst>
          </p:cNvPr>
          <p:cNvCxnSpPr>
            <a:cxnSpLocks/>
          </p:cNvCxnSpPr>
          <p:nvPr/>
        </p:nvCxnSpPr>
        <p:spPr bwMode="auto">
          <a:xfrm flipH="1" flipV="1">
            <a:off x="9825777" y="2504437"/>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890" name="Straight Connector 1889">
            <a:extLst>
              <a:ext uri="{FF2B5EF4-FFF2-40B4-BE49-F238E27FC236}">
                <a16:creationId xmlns:a16="http://schemas.microsoft.com/office/drawing/2014/main" id="{C27E2612-5E4A-438B-819A-F66764CE1AD8}"/>
              </a:ext>
            </a:extLst>
          </p:cNvPr>
          <p:cNvCxnSpPr>
            <a:cxnSpLocks/>
          </p:cNvCxnSpPr>
          <p:nvPr/>
        </p:nvCxnSpPr>
        <p:spPr bwMode="auto">
          <a:xfrm flipH="1" flipV="1">
            <a:off x="9795385" y="2504437"/>
            <a:ext cx="2295" cy="82846"/>
          </a:xfrm>
          <a:prstGeom prst="line">
            <a:avLst/>
          </a:prstGeom>
          <a:noFill/>
          <a:ln w="12700" cap="flat" cmpd="sng" algn="ctr">
            <a:solidFill>
              <a:schemeClr val="accent1"/>
            </a:solidFill>
            <a:prstDash val="solid"/>
            <a:round/>
            <a:headEnd type="none" w="med" len="med"/>
            <a:tailEnd type="none" w="med" len="med"/>
          </a:ln>
          <a:effectLst/>
        </p:spPr>
      </p:cxnSp>
      <p:sp>
        <p:nvSpPr>
          <p:cNvPr id="1891" name="TextBox 1890">
            <a:extLst>
              <a:ext uri="{FF2B5EF4-FFF2-40B4-BE49-F238E27FC236}">
                <a16:creationId xmlns:a16="http://schemas.microsoft.com/office/drawing/2014/main" id="{58913FAB-CD38-4C60-A1C6-1687274509CA}"/>
              </a:ext>
            </a:extLst>
          </p:cNvPr>
          <p:cNvSpPr txBox="1"/>
          <p:nvPr/>
        </p:nvSpPr>
        <p:spPr bwMode="auto">
          <a:xfrm>
            <a:off x="8393330" y="3802424"/>
            <a:ext cx="34213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600" b="0" dirty="0">
                <a:solidFill>
                  <a:schemeClr val="bg1"/>
                </a:solidFill>
                <a:latin typeface="Calibri" panose="020F0502020204030204" pitchFamily="34" charset="0"/>
              </a:rPr>
              <a:t>Stratified HR: 1.07 (95% CI: 0.80-1.42)</a:t>
            </a:r>
          </a:p>
        </p:txBody>
      </p:sp>
      <p:sp>
        <p:nvSpPr>
          <p:cNvPr id="1892" name="TextBox 1891">
            <a:extLst>
              <a:ext uri="{FF2B5EF4-FFF2-40B4-BE49-F238E27FC236}">
                <a16:creationId xmlns:a16="http://schemas.microsoft.com/office/drawing/2014/main" id="{D78A3505-1EC6-4B76-AF20-43ACB2B7A108}"/>
              </a:ext>
            </a:extLst>
          </p:cNvPr>
          <p:cNvSpPr txBox="1"/>
          <p:nvPr/>
        </p:nvSpPr>
        <p:spPr bwMode="auto">
          <a:xfrm>
            <a:off x="8632031" y="2215182"/>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893" name="TextBox 1892">
            <a:extLst>
              <a:ext uri="{FF2B5EF4-FFF2-40B4-BE49-F238E27FC236}">
                <a16:creationId xmlns:a16="http://schemas.microsoft.com/office/drawing/2014/main" id="{22C19621-C530-4402-93DE-4C534B80E923}"/>
              </a:ext>
            </a:extLst>
          </p:cNvPr>
          <p:cNvSpPr txBox="1"/>
          <p:nvPr/>
        </p:nvSpPr>
        <p:spPr bwMode="auto">
          <a:xfrm>
            <a:off x="8762695" y="221805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894" name="TextBox 1893">
            <a:extLst>
              <a:ext uri="{FF2B5EF4-FFF2-40B4-BE49-F238E27FC236}">
                <a16:creationId xmlns:a16="http://schemas.microsoft.com/office/drawing/2014/main" id="{2C26C7F2-994D-44A8-AC9F-E823480D7DBB}"/>
              </a:ext>
            </a:extLst>
          </p:cNvPr>
          <p:cNvSpPr txBox="1"/>
          <p:nvPr/>
        </p:nvSpPr>
        <p:spPr bwMode="auto">
          <a:xfrm>
            <a:off x="8792403" y="221805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895" name="TextBox 1894">
            <a:extLst>
              <a:ext uri="{FF2B5EF4-FFF2-40B4-BE49-F238E27FC236}">
                <a16:creationId xmlns:a16="http://schemas.microsoft.com/office/drawing/2014/main" id="{5953419E-C1DA-448B-9560-7F227CF77C96}"/>
              </a:ext>
            </a:extLst>
          </p:cNvPr>
          <p:cNvSpPr txBox="1"/>
          <p:nvPr/>
        </p:nvSpPr>
        <p:spPr bwMode="auto">
          <a:xfrm>
            <a:off x="8831584" y="2232993"/>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896" name="TextBox 1895">
            <a:extLst>
              <a:ext uri="{FF2B5EF4-FFF2-40B4-BE49-F238E27FC236}">
                <a16:creationId xmlns:a16="http://schemas.microsoft.com/office/drawing/2014/main" id="{FD6EFD84-4F03-4685-BE03-D0B54B4AB7D6}"/>
              </a:ext>
            </a:extLst>
          </p:cNvPr>
          <p:cNvSpPr txBox="1"/>
          <p:nvPr/>
        </p:nvSpPr>
        <p:spPr bwMode="auto">
          <a:xfrm>
            <a:off x="9166850" y="2278654"/>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897" name="TextBox 1896">
            <a:extLst>
              <a:ext uri="{FF2B5EF4-FFF2-40B4-BE49-F238E27FC236}">
                <a16:creationId xmlns:a16="http://schemas.microsoft.com/office/drawing/2014/main" id="{79F4C8DB-1F0C-4B64-8D11-2E48E0A7684C}"/>
              </a:ext>
            </a:extLst>
          </p:cNvPr>
          <p:cNvSpPr txBox="1"/>
          <p:nvPr/>
        </p:nvSpPr>
        <p:spPr bwMode="auto">
          <a:xfrm>
            <a:off x="9477782" y="232853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898" name="TextBox 1897">
            <a:extLst>
              <a:ext uri="{FF2B5EF4-FFF2-40B4-BE49-F238E27FC236}">
                <a16:creationId xmlns:a16="http://schemas.microsoft.com/office/drawing/2014/main" id="{BD106486-EFFD-42C5-B569-9E7C78123DE3}"/>
              </a:ext>
            </a:extLst>
          </p:cNvPr>
          <p:cNvSpPr txBox="1"/>
          <p:nvPr/>
        </p:nvSpPr>
        <p:spPr bwMode="auto">
          <a:xfrm>
            <a:off x="9460263" y="2320803"/>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899" name="TextBox 1898">
            <a:extLst>
              <a:ext uri="{FF2B5EF4-FFF2-40B4-BE49-F238E27FC236}">
                <a16:creationId xmlns:a16="http://schemas.microsoft.com/office/drawing/2014/main" id="{F3E12451-96D1-480F-979A-28ED2F1F099A}"/>
              </a:ext>
            </a:extLst>
          </p:cNvPr>
          <p:cNvSpPr txBox="1"/>
          <p:nvPr/>
        </p:nvSpPr>
        <p:spPr bwMode="auto">
          <a:xfrm>
            <a:off x="9401413" y="2321606"/>
            <a:ext cx="700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900" name="TextBox 1899">
            <a:extLst>
              <a:ext uri="{FF2B5EF4-FFF2-40B4-BE49-F238E27FC236}">
                <a16:creationId xmlns:a16="http://schemas.microsoft.com/office/drawing/2014/main" id="{6CE3AA93-625A-4436-AEDD-CC07423BC81D}"/>
              </a:ext>
            </a:extLst>
          </p:cNvPr>
          <p:cNvSpPr txBox="1"/>
          <p:nvPr/>
        </p:nvSpPr>
        <p:spPr bwMode="auto">
          <a:xfrm>
            <a:off x="9443782" y="2329470"/>
            <a:ext cx="700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901" name="TextBox 1900">
            <a:extLst>
              <a:ext uri="{FF2B5EF4-FFF2-40B4-BE49-F238E27FC236}">
                <a16:creationId xmlns:a16="http://schemas.microsoft.com/office/drawing/2014/main" id="{4DD7D2C6-C9C6-4BBA-82E7-84BE04FA3119}"/>
              </a:ext>
            </a:extLst>
          </p:cNvPr>
          <p:cNvSpPr txBox="1"/>
          <p:nvPr/>
        </p:nvSpPr>
        <p:spPr bwMode="auto">
          <a:xfrm>
            <a:off x="9686634" y="2364092"/>
            <a:ext cx="700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902" name="TextBox 1901">
            <a:extLst>
              <a:ext uri="{FF2B5EF4-FFF2-40B4-BE49-F238E27FC236}">
                <a16:creationId xmlns:a16="http://schemas.microsoft.com/office/drawing/2014/main" id="{105905ED-55AD-4543-89B9-177CCCF0BC24}"/>
              </a:ext>
            </a:extLst>
          </p:cNvPr>
          <p:cNvSpPr txBox="1"/>
          <p:nvPr/>
        </p:nvSpPr>
        <p:spPr bwMode="auto">
          <a:xfrm>
            <a:off x="9650799" y="2370537"/>
            <a:ext cx="700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903" name="TextBox 1902">
            <a:extLst>
              <a:ext uri="{FF2B5EF4-FFF2-40B4-BE49-F238E27FC236}">
                <a16:creationId xmlns:a16="http://schemas.microsoft.com/office/drawing/2014/main" id="{37875835-A9D3-4D0E-903C-CFEB8853FA10}"/>
              </a:ext>
            </a:extLst>
          </p:cNvPr>
          <p:cNvSpPr txBox="1"/>
          <p:nvPr/>
        </p:nvSpPr>
        <p:spPr bwMode="auto">
          <a:xfrm>
            <a:off x="9663279" y="2357648"/>
            <a:ext cx="700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904" name="TextBox 1903">
            <a:extLst>
              <a:ext uri="{FF2B5EF4-FFF2-40B4-BE49-F238E27FC236}">
                <a16:creationId xmlns:a16="http://schemas.microsoft.com/office/drawing/2014/main" id="{A6A6001C-63BE-4D71-A74A-A1C347EF9767}"/>
              </a:ext>
            </a:extLst>
          </p:cNvPr>
          <p:cNvSpPr txBox="1"/>
          <p:nvPr/>
        </p:nvSpPr>
        <p:spPr bwMode="auto">
          <a:xfrm>
            <a:off x="9730765" y="2360829"/>
            <a:ext cx="700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905" name="TextBox 1904">
            <a:extLst>
              <a:ext uri="{FF2B5EF4-FFF2-40B4-BE49-F238E27FC236}">
                <a16:creationId xmlns:a16="http://schemas.microsoft.com/office/drawing/2014/main" id="{F8C43F84-F01D-4D78-9877-DE6555458F98}"/>
              </a:ext>
            </a:extLst>
          </p:cNvPr>
          <p:cNvSpPr txBox="1"/>
          <p:nvPr/>
        </p:nvSpPr>
        <p:spPr bwMode="auto">
          <a:xfrm>
            <a:off x="9772524" y="2377180"/>
            <a:ext cx="700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906" name="TextBox 1905">
            <a:extLst>
              <a:ext uri="{FF2B5EF4-FFF2-40B4-BE49-F238E27FC236}">
                <a16:creationId xmlns:a16="http://schemas.microsoft.com/office/drawing/2014/main" id="{41F1BCFB-2D37-4E19-848E-9F551E758494}"/>
              </a:ext>
            </a:extLst>
          </p:cNvPr>
          <p:cNvSpPr txBox="1"/>
          <p:nvPr/>
        </p:nvSpPr>
        <p:spPr bwMode="auto">
          <a:xfrm>
            <a:off x="9879363" y="2395940"/>
            <a:ext cx="700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907" name="TextBox 1906">
            <a:extLst>
              <a:ext uri="{FF2B5EF4-FFF2-40B4-BE49-F238E27FC236}">
                <a16:creationId xmlns:a16="http://schemas.microsoft.com/office/drawing/2014/main" id="{61B35C4B-D10C-4070-B767-9C28F702366D}"/>
              </a:ext>
            </a:extLst>
          </p:cNvPr>
          <p:cNvSpPr txBox="1"/>
          <p:nvPr/>
        </p:nvSpPr>
        <p:spPr bwMode="auto">
          <a:xfrm>
            <a:off x="9894683" y="2394863"/>
            <a:ext cx="700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908" name="TextBox 1907">
            <a:extLst>
              <a:ext uri="{FF2B5EF4-FFF2-40B4-BE49-F238E27FC236}">
                <a16:creationId xmlns:a16="http://schemas.microsoft.com/office/drawing/2014/main" id="{062BC71D-6D34-4968-AA04-AC2C1C8B36E2}"/>
              </a:ext>
            </a:extLst>
          </p:cNvPr>
          <p:cNvSpPr txBox="1"/>
          <p:nvPr/>
        </p:nvSpPr>
        <p:spPr bwMode="auto">
          <a:xfrm>
            <a:off x="10002106" y="2424889"/>
            <a:ext cx="700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909" name="TextBox 1908">
            <a:extLst>
              <a:ext uri="{FF2B5EF4-FFF2-40B4-BE49-F238E27FC236}">
                <a16:creationId xmlns:a16="http://schemas.microsoft.com/office/drawing/2014/main" id="{77689946-5821-4502-BC9B-B8A855592461}"/>
              </a:ext>
            </a:extLst>
          </p:cNvPr>
          <p:cNvSpPr txBox="1"/>
          <p:nvPr/>
        </p:nvSpPr>
        <p:spPr bwMode="auto">
          <a:xfrm>
            <a:off x="9911927" y="2399727"/>
            <a:ext cx="700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910" name="TextBox 1909">
            <a:extLst>
              <a:ext uri="{FF2B5EF4-FFF2-40B4-BE49-F238E27FC236}">
                <a16:creationId xmlns:a16="http://schemas.microsoft.com/office/drawing/2014/main" id="{73412638-2908-42F8-85DA-E95C21D1B6E5}"/>
              </a:ext>
            </a:extLst>
          </p:cNvPr>
          <p:cNvSpPr txBox="1"/>
          <p:nvPr/>
        </p:nvSpPr>
        <p:spPr bwMode="auto">
          <a:xfrm>
            <a:off x="10047723" y="2432134"/>
            <a:ext cx="700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cxnSp>
        <p:nvCxnSpPr>
          <p:cNvPr id="1911" name="Straight Connector 1910">
            <a:extLst>
              <a:ext uri="{FF2B5EF4-FFF2-40B4-BE49-F238E27FC236}">
                <a16:creationId xmlns:a16="http://schemas.microsoft.com/office/drawing/2014/main" id="{EC1ECC92-FAD2-4814-93DC-F12EF93E28F7}"/>
              </a:ext>
            </a:extLst>
          </p:cNvPr>
          <p:cNvCxnSpPr>
            <a:cxnSpLocks/>
          </p:cNvCxnSpPr>
          <p:nvPr/>
        </p:nvCxnSpPr>
        <p:spPr bwMode="auto">
          <a:xfrm flipH="1" flipV="1">
            <a:off x="9881055" y="2521531"/>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912" name="Straight Connector 1911">
            <a:extLst>
              <a:ext uri="{FF2B5EF4-FFF2-40B4-BE49-F238E27FC236}">
                <a16:creationId xmlns:a16="http://schemas.microsoft.com/office/drawing/2014/main" id="{F7FC6916-E108-4CF3-B3F0-1393505B80B8}"/>
              </a:ext>
            </a:extLst>
          </p:cNvPr>
          <p:cNvCxnSpPr>
            <a:cxnSpLocks/>
          </p:cNvCxnSpPr>
          <p:nvPr/>
        </p:nvCxnSpPr>
        <p:spPr bwMode="auto">
          <a:xfrm flipH="1" flipV="1">
            <a:off x="9961973" y="2541369"/>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913" name="Straight Connector 1912">
            <a:extLst>
              <a:ext uri="{FF2B5EF4-FFF2-40B4-BE49-F238E27FC236}">
                <a16:creationId xmlns:a16="http://schemas.microsoft.com/office/drawing/2014/main" id="{FC8809EA-1A2C-4909-9132-0A673BC058C6}"/>
              </a:ext>
            </a:extLst>
          </p:cNvPr>
          <p:cNvCxnSpPr>
            <a:cxnSpLocks/>
          </p:cNvCxnSpPr>
          <p:nvPr/>
        </p:nvCxnSpPr>
        <p:spPr bwMode="auto">
          <a:xfrm flipH="1" flipV="1">
            <a:off x="10077139" y="2561768"/>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914" name="Straight Connector 1913">
            <a:extLst>
              <a:ext uri="{FF2B5EF4-FFF2-40B4-BE49-F238E27FC236}">
                <a16:creationId xmlns:a16="http://schemas.microsoft.com/office/drawing/2014/main" id="{07234224-189E-4170-91EF-316B850787DB}"/>
              </a:ext>
            </a:extLst>
          </p:cNvPr>
          <p:cNvCxnSpPr>
            <a:cxnSpLocks/>
          </p:cNvCxnSpPr>
          <p:nvPr/>
        </p:nvCxnSpPr>
        <p:spPr bwMode="auto">
          <a:xfrm flipH="1" flipV="1">
            <a:off x="10462842" y="2676955"/>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915" name="Straight Connector 1914">
            <a:extLst>
              <a:ext uri="{FF2B5EF4-FFF2-40B4-BE49-F238E27FC236}">
                <a16:creationId xmlns:a16="http://schemas.microsoft.com/office/drawing/2014/main" id="{A88F3B20-E107-43CB-BB6C-9B3E78511095}"/>
              </a:ext>
            </a:extLst>
          </p:cNvPr>
          <p:cNvCxnSpPr>
            <a:cxnSpLocks/>
          </p:cNvCxnSpPr>
          <p:nvPr/>
        </p:nvCxnSpPr>
        <p:spPr bwMode="auto">
          <a:xfrm flipH="1" flipV="1">
            <a:off x="10491017" y="2685592"/>
            <a:ext cx="2295" cy="82846"/>
          </a:xfrm>
          <a:prstGeom prst="line">
            <a:avLst/>
          </a:prstGeom>
          <a:noFill/>
          <a:ln w="12700" cap="flat" cmpd="sng" algn="ctr">
            <a:solidFill>
              <a:schemeClr val="accent1"/>
            </a:solidFill>
            <a:prstDash val="solid"/>
            <a:round/>
            <a:headEnd type="none" w="med" len="med"/>
            <a:tailEnd type="none" w="med" len="med"/>
          </a:ln>
          <a:effectLst/>
        </p:spPr>
      </p:cxnSp>
      <p:cxnSp>
        <p:nvCxnSpPr>
          <p:cNvPr id="1916" name="Straight Connector 1915">
            <a:extLst>
              <a:ext uri="{FF2B5EF4-FFF2-40B4-BE49-F238E27FC236}">
                <a16:creationId xmlns:a16="http://schemas.microsoft.com/office/drawing/2014/main" id="{39039B36-9FB7-461D-8B5F-12E61FCE524F}"/>
              </a:ext>
            </a:extLst>
          </p:cNvPr>
          <p:cNvCxnSpPr>
            <a:cxnSpLocks/>
          </p:cNvCxnSpPr>
          <p:nvPr/>
        </p:nvCxnSpPr>
        <p:spPr bwMode="auto">
          <a:xfrm flipH="1" flipV="1">
            <a:off x="10314913" y="2628979"/>
            <a:ext cx="2295" cy="82846"/>
          </a:xfrm>
          <a:prstGeom prst="line">
            <a:avLst/>
          </a:prstGeom>
          <a:noFill/>
          <a:ln w="12700" cap="flat" cmpd="sng" algn="ctr">
            <a:solidFill>
              <a:schemeClr val="accent1"/>
            </a:solidFill>
            <a:prstDash val="solid"/>
            <a:round/>
            <a:headEnd type="none" w="med" len="med"/>
            <a:tailEnd type="none" w="med" len="med"/>
          </a:ln>
          <a:effectLst/>
        </p:spPr>
      </p:cxnSp>
      <p:sp>
        <p:nvSpPr>
          <p:cNvPr id="1917" name="TextBox 1916">
            <a:extLst>
              <a:ext uri="{FF2B5EF4-FFF2-40B4-BE49-F238E27FC236}">
                <a16:creationId xmlns:a16="http://schemas.microsoft.com/office/drawing/2014/main" id="{5BB48C96-D679-4D17-A983-B10208AC7E43}"/>
              </a:ext>
            </a:extLst>
          </p:cNvPr>
          <p:cNvSpPr txBox="1"/>
          <p:nvPr/>
        </p:nvSpPr>
        <p:spPr bwMode="auto">
          <a:xfrm>
            <a:off x="10051471" y="2436357"/>
            <a:ext cx="101879"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918" name="TextBox 1917">
            <a:extLst>
              <a:ext uri="{FF2B5EF4-FFF2-40B4-BE49-F238E27FC236}">
                <a16:creationId xmlns:a16="http://schemas.microsoft.com/office/drawing/2014/main" id="{7E85193F-B008-4EDC-A0D0-5CC981B3FDD7}"/>
              </a:ext>
            </a:extLst>
          </p:cNvPr>
          <p:cNvSpPr txBox="1"/>
          <p:nvPr/>
        </p:nvSpPr>
        <p:spPr bwMode="auto">
          <a:xfrm>
            <a:off x="10194954" y="2460716"/>
            <a:ext cx="101879"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919" name="TextBox 1918">
            <a:extLst>
              <a:ext uri="{FF2B5EF4-FFF2-40B4-BE49-F238E27FC236}">
                <a16:creationId xmlns:a16="http://schemas.microsoft.com/office/drawing/2014/main" id="{86E37411-C411-4394-ADF5-91F0671B330B}"/>
              </a:ext>
            </a:extLst>
          </p:cNvPr>
          <p:cNvSpPr txBox="1"/>
          <p:nvPr/>
        </p:nvSpPr>
        <p:spPr bwMode="auto">
          <a:xfrm>
            <a:off x="10101489" y="2443537"/>
            <a:ext cx="101879"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920" name="TextBox 1919">
            <a:extLst>
              <a:ext uri="{FF2B5EF4-FFF2-40B4-BE49-F238E27FC236}">
                <a16:creationId xmlns:a16="http://schemas.microsoft.com/office/drawing/2014/main" id="{90DD3278-413F-433C-8FE3-2ED0378CA0C8}"/>
              </a:ext>
            </a:extLst>
          </p:cNvPr>
          <p:cNvSpPr txBox="1"/>
          <p:nvPr/>
        </p:nvSpPr>
        <p:spPr bwMode="auto">
          <a:xfrm>
            <a:off x="10073842" y="2437520"/>
            <a:ext cx="101879"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921" name="TextBox 1920">
            <a:extLst>
              <a:ext uri="{FF2B5EF4-FFF2-40B4-BE49-F238E27FC236}">
                <a16:creationId xmlns:a16="http://schemas.microsoft.com/office/drawing/2014/main" id="{4BB022EE-E589-49C3-8BC9-0C139E7405C8}"/>
              </a:ext>
            </a:extLst>
          </p:cNvPr>
          <p:cNvSpPr txBox="1"/>
          <p:nvPr/>
        </p:nvSpPr>
        <p:spPr bwMode="auto">
          <a:xfrm>
            <a:off x="10308218" y="2498555"/>
            <a:ext cx="101879"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922" name="TextBox 1921">
            <a:extLst>
              <a:ext uri="{FF2B5EF4-FFF2-40B4-BE49-F238E27FC236}">
                <a16:creationId xmlns:a16="http://schemas.microsoft.com/office/drawing/2014/main" id="{980E520A-5D23-464C-9E81-ACDD0D2A2E8D}"/>
              </a:ext>
            </a:extLst>
          </p:cNvPr>
          <p:cNvSpPr txBox="1"/>
          <p:nvPr/>
        </p:nvSpPr>
        <p:spPr bwMode="auto">
          <a:xfrm>
            <a:off x="10367983" y="2514708"/>
            <a:ext cx="101879"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923" name="TextBox 1922">
            <a:extLst>
              <a:ext uri="{FF2B5EF4-FFF2-40B4-BE49-F238E27FC236}">
                <a16:creationId xmlns:a16="http://schemas.microsoft.com/office/drawing/2014/main" id="{37E70B4C-AA52-424A-A97D-C0500F966687}"/>
              </a:ext>
            </a:extLst>
          </p:cNvPr>
          <p:cNvSpPr txBox="1"/>
          <p:nvPr/>
        </p:nvSpPr>
        <p:spPr bwMode="auto">
          <a:xfrm>
            <a:off x="10575270" y="2560890"/>
            <a:ext cx="101879"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924" name="TextBox 1923">
            <a:extLst>
              <a:ext uri="{FF2B5EF4-FFF2-40B4-BE49-F238E27FC236}">
                <a16:creationId xmlns:a16="http://schemas.microsoft.com/office/drawing/2014/main" id="{DFF16AA7-7CC9-4DD4-941D-590ECE2213FE}"/>
              </a:ext>
            </a:extLst>
          </p:cNvPr>
          <p:cNvSpPr txBox="1"/>
          <p:nvPr/>
        </p:nvSpPr>
        <p:spPr bwMode="auto">
          <a:xfrm>
            <a:off x="10276983" y="2496122"/>
            <a:ext cx="101879"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925" name="TextBox 1924">
            <a:extLst>
              <a:ext uri="{FF2B5EF4-FFF2-40B4-BE49-F238E27FC236}">
                <a16:creationId xmlns:a16="http://schemas.microsoft.com/office/drawing/2014/main" id="{923DB969-B996-4BD4-81C9-EC8133F42955}"/>
              </a:ext>
            </a:extLst>
          </p:cNvPr>
          <p:cNvSpPr txBox="1"/>
          <p:nvPr/>
        </p:nvSpPr>
        <p:spPr bwMode="auto">
          <a:xfrm>
            <a:off x="10566749" y="2559185"/>
            <a:ext cx="101879"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926" name="TextBox 1925">
            <a:extLst>
              <a:ext uri="{FF2B5EF4-FFF2-40B4-BE49-F238E27FC236}">
                <a16:creationId xmlns:a16="http://schemas.microsoft.com/office/drawing/2014/main" id="{272387D7-19B7-4F24-B315-094F954BAC74}"/>
              </a:ext>
            </a:extLst>
          </p:cNvPr>
          <p:cNvSpPr txBox="1"/>
          <p:nvPr/>
        </p:nvSpPr>
        <p:spPr bwMode="auto">
          <a:xfrm>
            <a:off x="10320396" y="2504437"/>
            <a:ext cx="101879"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927" name="TextBox 1926">
            <a:extLst>
              <a:ext uri="{FF2B5EF4-FFF2-40B4-BE49-F238E27FC236}">
                <a16:creationId xmlns:a16="http://schemas.microsoft.com/office/drawing/2014/main" id="{33E2AD2E-C9A7-4248-A7B4-1D7DE61CBCF8}"/>
              </a:ext>
            </a:extLst>
          </p:cNvPr>
          <p:cNvSpPr txBox="1"/>
          <p:nvPr/>
        </p:nvSpPr>
        <p:spPr bwMode="auto">
          <a:xfrm>
            <a:off x="10530990" y="2561100"/>
            <a:ext cx="101879"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928" name="TextBox 1927">
            <a:extLst>
              <a:ext uri="{FF2B5EF4-FFF2-40B4-BE49-F238E27FC236}">
                <a16:creationId xmlns:a16="http://schemas.microsoft.com/office/drawing/2014/main" id="{B4CC75AC-6FE0-4AAE-BBB1-EDBF906BD1A0}"/>
              </a:ext>
            </a:extLst>
          </p:cNvPr>
          <p:cNvSpPr txBox="1"/>
          <p:nvPr/>
        </p:nvSpPr>
        <p:spPr bwMode="auto">
          <a:xfrm>
            <a:off x="10535731" y="2566509"/>
            <a:ext cx="101879"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929" name="TextBox 1928">
            <a:extLst>
              <a:ext uri="{FF2B5EF4-FFF2-40B4-BE49-F238E27FC236}">
                <a16:creationId xmlns:a16="http://schemas.microsoft.com/office/drawing/2014/main" id="{6E9A0568-D79D-49FE-8360-3A90F26AD355}"/>
              </a:ext>
            </a:extLst>
          </p:cNvPr>
          <p:cNvSpPr txBox="1"/>
          <p:nvPr/>
        </p:nvSpPr>
        <p:spPr bwMode="auto">
          <a:xfrm>
            <a:off x="10458647" y="2540467"/>
            <a:ext cx="101879"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930" name="TextBox 1929">
            <a:extLst>
              <a:ext uri="{FF2B5EF4-FFF2-40B4-BE49-F238E27FC236}">
                <a16:creationId xmlns:a16="http://schemas.microsoft.com/office/drawing/2014/main" id="{D40B77DF-E0F2-4B2D-97AD-D9D271E118E9}"/>
              </a:ext>
            </a:extLst>
          </p:cNvPr>
          <p:cNvSpPr txBox="1"/>
          <p:nvPr/>
        </p:nvSpPr>
        <p:spPr bwMode="auto">
          <a:xfrm>
            <a:off x="10469927" y="2540117"/>
            <a:ext cx="101879"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931" name="TextBox 1930">
            <a:extLst>
              <a:ext uri="{FF2B5EF4-FFF2-40B4-BE49-F238E27FC236}">
                <a16:creationId xmlns:a16="http://schemas.microsoft.com/office/drawing/2014/main" id="{B4F260C2-4BC4-4E14-89A5-EE342232E412}"/>
              </a:ext>
            </a:extLst>
          </p:cNvPr>
          <p:cNvSpPr txBox="1"/>
          <p:nvPr/>
        </p:nvSpPr>
        <p:spPr bwMode="auto">
          <a:xfrm>
            <a:off x="10439844" y="2540979"/>
            <a:ext cx="101879"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932" name="TextBox 1931">
            <a:extLst>
              <a:ext uri="{FF2B5EF4-FFF2-40B4-BE49-F238E27FC236}">
                <a16:creationId xmlns:a16="http://schemas.microsoft.com/office/drawing/2014/main" id="{6B331144-8B24-4F16-BF2D-3A26B2A892CB}"/>
              </a:ext>
            </a:extLst>
          </p:cNvPr>
          <p:cNvSpPr txBox="1"/>
          <p:nvPr/>
        </p:nvSpPr>
        <p:spPr bwMode="auto">
          <a:xfrm>
            <a:off x="10481302" y="2540182"/>
            <a:ext cx="101879"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933" name="TextBox 1932">
            <a:extLst>
              <a:ext uri="{FF2B5EF4-FFF2-40B4-BE49-F238E27FC236}">
                <a16:creationId xmlns:a16="http://schemas.microsoft.com/office/drawing/2014/main" id="{052D81AA-CFEC-429A-B766-3D4A8E84B379}"/>
              </a:ext>
            </a:extLst>
          </p:cNvPr>
          <p:cNvSpPr txBox="1"/>
          <p:nvPr/>
        </p:nvSpPr>
        <p:spPr bwMode="auto">
          <a:xfrm>
            <a:off x="10488167" y="2540444"/>
            <a:ext cx="101879"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934" name="TextBox 1933">
            <a:extLst>
              <a:ext uri="{FF2B5EF4-FFF2-40B4-BE49-F238E27FC236}">
                <a16:creationId xmlns:a16="http://schemas.microsoft.com/office/drawing/2014/main" id="{4AED0EBE-348A-4B00-AE31-0E5EEBAC3C20}"/>
              </a:ext>
            </a:extLst>
          </p:cNvPr>
          <p:cNvSpPr txBox="1"/>
          <p:nvPr/>
        </p:nvSpPr>
        <p:spPr bwMode="auto">
          <a:xfrm>
            <a:off x="10304326" y="2563146"/>
            <a:ext cx="700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935" name="TextBox 1934">
            <a:extLst>
              <a:ext uri="{FF2B5EF4-FFF2-40B4-BE49-F238E27FC236}">
                <a16:creationId xmlns:a16="http://schemas.microsoft.com/office/drawing/2014/main" id="{6C8DBCC4-FEF8-420B-B5CF-6A05EC8FDB4A}"/>
              </a:ext>
            </a:extLst>
          </p:cNvPr>
          <p:cNvSpPr txBox="1"/>
          <p:nvPr/>
        </p:nvSpPr>
        <p:spPr bwMode="auto">
          <a:xfrm>
            <a:off x="10233972" y="2551770"/>
            <a:ext cx="700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936" name="TextBox 1935">
            <a:extLst>
              <a:ext uri="{FF2B5EF4-FFF2-40B4-BE49-F238E27FC236}">
                <a16:creationId xmlns:a16="http://schemas.microsoft.com/office/drawing/2014/main" id="{30D2FC00-0889-4736-9294-FCF499E750A7}"/>
              </a:ext>
            </a:extLst>
          </p:cNvPr>
          <p:cNvSpPr txBox="1"/>
          <p:nvPr/>
        </p:nvSpPr>
        <p:spPr bwMode="auto">
          <a:xfrm>
            <a:off x="10395094" y="2588825"/>
            <a:ext cx="700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937" name="TextBox 1936">
            <a:extLst>
              <a:ext uri="{FF2B5EF4-FFF2-40B4-BE49-F238E27FC236}">
                <a16:creationId xmlns:a16="http://schemas.microsoft.com/office/drawing/2014/main" id="{5CA4F476-C707-4408-9BA5-B7C11761D213}"/>
              </a:ext>
            </a:extLst>
          </p:cNvPr>
          <p:cNvSpPr txBox="1"/>
          <p:nvPr/>
        </p:nvSpPr>
        <p:spPr bwMode="auto">
          <a:xfrm>
            <a:off x="10469659" y="2612993"/>
            <a:ext cx="700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938" name="TextBox 1937">
            <a:extLst>
              <a:ext uri="{FF2B5EF4-FFF2-40B4-BE49-F238E27FC236}">
                <a16:creationId xmlns:a16="http://schemas.microsoft.com/office/drawing/2014/main" id="{B43AEDF0-7820-4B17-B74E-15983F74E851}"/>
              </a:ext>
            </a:extLst>
          </p:cNvPr>
          <p:cNvSpPr txBox="1"/>
          <p:nvPr/>
        </p:nvSpPr>
        <p:spPr bwMode="auto">
          <a:xfrm>
            <a:off x="11647095" y="259966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939" name="TextBox 1938">
            <a:extLst>
              <a:ext uri="{FF2B5EF4-FFF2-40B4-BE49-F238E27FC236}">
                <a16:creationId xmlns:a16="http://schemas.microsoft.com/office/drawing/2014/main" id="{B3B2C7E0-3C50-4CC3-B2CB-6FBB62405F14}"/>
              </a:ext>
            </a:extLst>
          </p:cNvPr>
          <p:cNvSpPr txBox="1"/>
          <p:nvPr/>
        </p:nvSpPr>
        <p:spPr bwMode="auto">
          <a:xfrm>
            <a:off x="11469970" y="2611595"/>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940" name="TextBox 1939">
            <a:extLst>
              <a:ext uri="{FF2B5EF4-FFF2-40B4-BE49-F238E27FC236}">
                <a16:creationId xmlns:a16="http://schemas.microsoft.com/office/drawing/2014/main" id="{912F123E-4448-48EC-A85C-7A1A003727DF}"/>
              </a:ext>
            </a:extLst>
          </p:cNvPr>
          <p:cNvSpPr txBox="1"/>
          <p:nvPr/>
        </p:nvSpPr>
        <p:spPr bwMode="auto">
          <a:xfrm>
            <a:off x="11520289" y="260562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941" name="TextBox 1940">
            <a:extLst>
              <a:ext uri="{FF2B5EF4-FFF2-40B4-BE49-F238E27FC236}">
                <a16:creationId xmlns:a16="http://schemas.microsoft.com/office/drawing/2014/main" id="{5AC57056-6654-4D91-95ED-347B050D934A}"/>
              </a:ext>
            </a:extLst>
          </p:cNvPr>
          <p:cNvSpPr txBox="1"/>
          <p:nvPr/>
        </p:nvSpPr>
        <p:spPr bwMode="auto">
          <a:xfrm>
            <a:off x="11353307" y="2598116"/>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942" name="TextBox 1941">
            <a:extLst>
              <a:ext uri="{FF2B5EF4-FFF2-40B4-BE49-F238E27FC236}">
                <a16:creationId xmlns:a16="http://schemas.microsoft.com/office/drawing/2014/main" id="{5B13A70E-B8E4-4E6B-A5F2-BF20E818305B}"/>
              </a:ext>
            </a:extLst>
          </p:cNvPr>
          <p:cNvSpPr txBox="1"/>
          <p:nvPr/>
        </p:nvSpPr>
        <p:spPr bwMode="auto">
          <a:xfrm>
            <a:off x="11009839" y="2599994"/>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943" name="TextBox 1942">
            <a:extLst>
              <a:ext uri="{FF2B5EF4-FFF2-40B4-BE49-F238E27FC236}">
                <a16:creationId xmlns:a16="http://schemas.microsoft.com/office/drawing/2014/main" id="{C22855D6-8A06-41F7-842B-661497A20FBD}"/>
              </a:ext>
            </a:extLst>
          </p:cNvPr>
          <p:cNvSpPr txBox="1"/>
          <p:nvPr/>
        </p:nvSpPr>
        <p:spPr bwMode="auto">
          <a:xfrm>
            <a:off x="10918988" y="2591941"/>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944" name="TextBox 1943">
            <a:extLst>
              <a:ext uri="{FF2B5EF4-FFF2-40B4-BE49-F238E27FC236}">
                <a16:creationId xmlns:a16="http://schemas.microsoft.com/office/drawing/2014/main" id="{0A2D3980-243A-43B5-B20C-15D34B5FA09C}"/>
              </a:ext>
            </a:extLst>
          </p:cNvPr>
          <p:cNvSpPr txBox="1"/>
          <p:nvPr/>
        </p:nvSpPr>
        <p:spPr bwMode="auto">
          <a:xfrm>
            <a:off x="10906138" y="2594798"/>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945" name="TextBox 1944">
            <a:extLst>
              <a:ext uri="{FF2B5EF4-FFF2-40B4-BE49-F238E27FC236}">
                <a16:creationId xmlns:a16="http://schemas.microsoft.com/office/drawing/2014/main" id="{13FCCC68-97C6-4799-AA1B-65921DA84383}"/>
              </a:ext>
            </a:extLst>
          </p:cNvPr>
          <p:cNvSpPr txBox="1"/>
          <p:nvPr/>
        </p:nvSpPr>
        <p:spPr bwMode="auto">
          <a:xfrm>
            <a:off x="11025946" y="2597687"/>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946" name="TextBox 1945">
            <a:extLst>
              <a:ext uri="{FF2B5EF4-FFF2-40B4-BE49-F238E27FC236}">
                <a16:creationId xmlns:a16="http://schemas.microsoft.com/office/drawing/2014/main" id="{0E026871-0CEC-43D5-A517-BA90F0403334}"/>
              </a:ext>
            </a:extLst>
          </p:cNvPr>
          <p:cNvSpPr txBox="1"/>
          <p:nvPr/>
        </p:nvSpPr>
        <p:spPr bwMode="auto">
          <a:xfrm>
            <a:off x="11054494" y="2601157"/>
            <a:ext cx="70002" cy="23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947" name="TextBox 1946">
            <a:extLst>
              <a:ext uri="{FF2B5EF4-FFF2-40B4-BE49-F238E27FC236}">
                <a16:creationId xmlns:a16="http://schemas.microsoft.com/office/drawing/2014/main" id="{D00EFB52-6445-4748-808A-CBF83644BB1C}"/>
              </a:ext>
            </a:extLst>
          </p:cNvPr>
          <p:cNvSpPr txBox="1"/>
          <p:nvPr/>
        </p:nvSpPr>
        <p:spPr bwMode="auto">
          <a:xfrm>
            <a:off x="11169544" y="2664450"/>
            <a:ext cx="700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948" name="TextBox 1947">
            <a:extLst>
              <a:ext uri="{FF2B5EF4-FFF2-40B4-BE49-F238E27FC236}">
                <a16:creationId xmlns:a16="http://schemas.microsoft.com/office/drawing/2014/main" id="{D9A62059-F8FE-49F0-AD74-9701F49DE670}"/>
              </a:ext>
            </a:extLst>
          </p:cNvPr>
          <p:cNvSpPr txBox="1"/>
          <p:nvPr/>
        </p:nvSpPr>
        <p:spPr bwMode="auto">
          <a:xfrm>
            <a:off x="11054171" y="2657473"/>
            <a:ext cx="700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949" name="TextBox 1948">
            <a:extLst>
              <a:ext uri="{FF2B5EF4-FFF2-40B4-BE49-F238E27FC236}">
                <a16:creationId xmlns:a16="http://schemas.microsoft.com/office/drawing/2014/main" id="{DB64C7FE-A9B4-4E92-901A-C61FA2A0F9F7}"/>
              </a:ext>
            </a:extLst>
          </p:cNvPr>
          <p:cNvSpPr txBox="1"/>
          <p:nvPr/>
        </p:nvSpPr>
        <p:spPr bwMode="auto">
          <a:xfrm>
            <a:off x="10968628" y="2670964"/>
            <a:ext cx="700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950" name="TextBox 1949">
            <a:extLst>
              <a:ext uri="{FF2B5EF4-FFF2-40B4-BE49-F238E27FC236}">
                <a16:creationId xmlns:a16="http://schemas.microsoft.com/office/drawing/2014/main" id="{7D3036FE-EA5E-44A8-B574-D3805B1E4A7E}"/>
              </a:ext>
            </a:extLst>
          </p:cNvPr>
          <p:cNvSpPr txBox="1"/>
          <p:nvPr/>
        </p:nvSpPr>
        <p:spPr bwMode="auto">
          <a:xfrm>
            <a:off x="10972567" y="2667406"/>
            <a:ext cx="700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a:t>
            </a:r>
          </a:p>
        </p:txBody>
      </p:sp>
      <p:sp>
        <p:nvSpPr>
          <p:cNvPr id="1951" name="TextBox 1950">
            <a:extLst>
              <a:ext uri="{FF2B5EF4-FFF2-40B4-BE49-F238E27FC236}">
                <a16:creationId xmlns:a16="http://schemas.microsoft.com/office/drawing/2014/main" id="{FB6244D7-DEC0-4C1A-BAE5-CC83BF470983}"/>
              </a:ext>
            </a:extLst>
          </p:cNvPr>
          <p:cNvSpPr txBox="1"/>
          <p:nvPr/>
        </p:nvSpPr>
        <p:spPr bwMode="auto">
          <a:xfrm>
            <a:off x="10946036" y="2597960"/>
            <a:ext cx="700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
        <p:nvSpPr>
          <p:cNvPr id="1952" name="TextBox 1951">
            <a:extLst>
              <a:ext uri="{FF2B5EF4-FFF2-40B4-BE49-F238E27FC236}">
                <a16:creationId xmlns:a16="http://schemas.microsoft.com/office/drawing/2014/main" id="{514F903E-7D33-4DDD-AC42-FC0198B854CD}"/>
              </a:ext>
            </a:extLst>
          </p:cNvPr>
          <p:cNvSpPr txBox="1"/>
          <p:nvPr/>
        </p:nvSpPr>
        <p:spPr bwMode="auto">
          <a:xfrm>
            <a:off x="10958665" y="2594402"/>
            <a:ext cx="700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a:t>
            </a:r>
          </a:p>
        </p:txBody>
      </p:sp>
    </p:spTree>
    <p:extLst>
      <p:ext uri="{BB962C8B-B14F-4D97-AF65-F5344CB8AC3E}">
        <p14:creationId xmlns:p14="http://schemas.microsoft.com/office/powerpoint/2010/main" val="24978651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439BF-86C7-43C6-A83F-64D132E8A652}"/>
              </a:ext>
            </a:extLst>
          </p:cNvPr>
          <p:cNvSpPr>
            <a:spLocks noGrp="1"/>
          </p:cNvSpPr>
          <p:nvPr>
            <p:ph type="title"/>
          </p:nvPr>
        </p:nvSpPr>
        <p:spPr/>
        <p:txBody>
          <a:bodyPr/>
          <a:lstStyle/>
          <a:p>
            <a:r>
              <a:rPr lang="en-US" dirty="0"/>
              <a:t>IMpower010: Summary</a:t>
            </a:r>
          </a:p>
        </p:txBody>
      </p:sp>
      <p:sp>
        <p:nvSpPr>
          <p:cNvPr id="3" name="Content Placeholder 2">
            <a:extLst>
              <a:ext uri="{FF2B5EF4-FFF2-40B4-BE49-F238E27FC236}">
                <a16:creationId xmlns:a16="http://schemas.microsoft.com/office/drawing/2014/main" id="{6CC0E8E6-538C-4FB4-A940-17155C7661B8}"/>
              </a:ext>
            </a:extLst>
          </p:cNvPr>
          <p:cNvSpPr>
            <a:spLocks noGrp="1"/>
          </p:cNvSpPr>
          <p:nvPr>
            <p:ph idx="1"/>
          </p:nvPr>
        </p:nvSpPr>
        <p:spPr>
          <a:xfrm>
            <a:off x="645315" y="1502887"/>
            <a:ext cx="10877529" cy="4650686"/>
          </a:xfrm>
        </p:spPr>
        <p:txBody>
          <a:bodyPr/>
          <a:lstStyle/>
          <a:p>
            <a:r>
              <a:rPr lang="en-US" dirty="0"/>
              <a:t>IMpower010 demonstrated significantly improved DFS with atezolizumab when given after cisplatin-based chemotherapy for patients with resected, PD-L1–positive, stage II-IIIA (7th edition) NSCLC</a:t>
            </a:r>
          </a:p>
          <a:p>
            <a:pPr lvl="1"/>
            <a:r>
              <a:rPr lang="en-US" dirty="0"/>
              <a:t>Magnitude of benefit was greatest for tumors with PD-L1 ≥50% (HR: 0.44)</a:t>
            </a:r>
          </a:p>
          <a:p>
            <a:pPr lvl="1"/>
            <a:r>
              <a:rPr lang="en-US" dirty="0"/>
              <a:t>Further data are awaited on outcomes for those with PD-L1 1%-49%, and for other hierarchical endpoints</a:t>
            </a:r>
          </a:p>
          <a:p>
            <a:r>
              <a:rPr lang="en-US" dirty="0"/>
              <a:t>IMpower010 is the first phase III trial demonstrating benefit of adjuvant PD-(L)1 blockade after surgery and chemotherapy for resectable NSCLC </a:t>
            </a:r>
          </a:p>
          <a:p>
            <a:endParaRPr lang="en-US" dirty="0"/>
          </a:p>
        </p:txBody>
      </p:sp>
      <p:grpSp>
        <p:nvGrpSpPr>
          <p:cNvPr id="4" name="Group 7">
            <a:extLst>
              <a:ext uri="{FF2B5EF4-FFF2-40B4-BE49-F238E27FC236}">
                <a16:creationId xmlns:a16="http://schemas.microsoft.com/office/drawing/2014/main" id="{EF088A70-71BC-4B3C-924D-A69F95DA700A}"/>
              </a:ext>
            </a:extLst>
          </p:cNvPr>
          <p:cNvGrpSpPr>
            <a:grpSpLocks/>
          </p:cNvGrpSpPr>
          <p:nvPr/>
        </p:nvGrpSpPr>
        <p:grpSpPr bwMode="auto">
          <a:xfrm>
            <a:off x="9389569" y="6216652"/>
            <a:ext cx="2488502" cy="447822"/>
            <a:chOff x="9527309" y="3551529"/>
            <a:chExt cx="2488502" cy="448324"/>
          </a:xfrm>
        </p:grpSpPr>
        <p:pic>
          <p:nvPicPr>
            <p:cNvPr id="5" name="Picture 9">
              <a:extLst>
                <a:ext uri="{FF2B5EF4-FFF2-40B4-BE49-F238E27FC236}">
                  <a16:creationId xmlns:a16="http://schemas.microsoft.com/office/drawing/2014/main" id="{B27167C5-CB3A-4807-86F0-5B6F9E12DFA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 name="Rectangle 8">
              <a:extLst>
                <a:ext uri="{FF2B5EF4-FFF2-40B4-BE49-F238E27FC236}">
                  <a16:creationId xmlns:a16="http://schemas.microsoft.com/office/drawing/2014/main" id="{995022B4-3917-4078-85F6-9F37B153F6F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374715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7DAAA6A-48EC-422C-9AA2-1D871CA26B0E}"/>
              </a:ext>
            </a:extLst>
          </p:cNvPr>
          <p:cNvSpPr>
            <a:spLocks noGrp="1"/>
          </p:cNvSpPr>
          <p:nvPr>
            <p:ph type="title"/>
          </p:nvPr>
        </p:nvSpPr>
        <p:spPr/>
        <p:txBody>
          <a:bodyPr/>
          <a:lstStyle/>
          <a:p>
            <a:r>
              <a:rPr lang="en-US" dirty="0"/>
              <a:t>Ongoing Phase III Trials of Adjuvant CT + </a:t>
            </a:r>
            <a:br>
              <a:rPr lang="en-US" dirty="0"/>
            </a:br>
            <a:r>
              <a:rPr lang="en-US" dirty="0"/>
              <a:t>Anti–PD-(L)1 Antibody Therapy in Early-Stage NSCLC</a:t>
            </a:r>
          </a:p>
        </p:txBody>
      </p:sp>
      <p:graphicFrame>
        <p:nvGraphicFramePr>
          <p:cNvPr id="13" name="Table 12">
            <a:extLst>
              <a:ext uri="{FF2B5EF4-FFF2-40B4-BE49-F238E27FC236}">
                <a16:creationId xmlns:a16="http://schemas.microsoft.com/office/drawing/2014/main" id="{0EF75A68-867F-4D93-9F3F-0A627F702605}"/>
              </a:ext>
            </a:extLst>
          </p:cNvPr>
          <p:cNvGraphicFramePr>
            <a:graphicFrameLocks noGrp="1" noChangeAspect="1"/>
          </p:cNvGraphicFramePr>
          <p:nvPr>
            <p:extLst>
              <p:ext uri="{D42A27DB-BD31-4B8C-83A1-F6EECF244321}">
                <p14:modId xmlns:p14="http://schemas.microsoft.com/office/powerpoint/2010/main" val="3857528354"/>
              </p:ext>
            </p:extLst>
          </p:nvPr>
        </p:nvGraphicFramePr>
        <p:xfrm>
          <a:off x="761999" y="1603405"/>
          <a:ext cx="10720204" cy="4206348"/>
        </p:xfrm>
        <a:graphic>
          <a:graphicData uri="http://schemas.openxmlformats.org/drawingml/2006/table">
            <a:tbl>
              <a:tblPr firstRow="1" bandRow="1"/>
              <a:tblGrid>
                <a:gridCol w="2054706">
                  <a:extLst>
                    <a:ext uri="{9D8B030D-6E8A-4147-A177-3AD203B41FA5}">
                      <a16:colId xmlns:a16="http://schemas.microsoft.com/office/drawing/2014/main" val="20001"/>
                    </a:ext>
                  </a:extLst>
                </a:gridCol>
                <a:gridCol w="1161355">
                  <a:extLst>
                    <a:ext uri="{9D8B030D-6E8A-4147-A177-3AD203B41FA5}">
                      <a16:colId xmlns:a16="http://schemas.microsoft.com/office/drawing/2014/main" val="593778657"/>
                    </a:ext>
                  </a:extLst>
                </a:gridCol>
                <a:gridCol w="1429361">
                  <a:extLst>
                    <a:ext uri="{9D8B030D-6E8A-4147-A177-3AD203B41FA5}">
                      <a16:colId xmlns:a16="http://schemas.microsoft.com/office/drawing/2014/main" val="20003"/>
                    </a:ext>
                  </a:extLst>
                </a:gridCol>
                <a:gridCol w="2054706">
                  <a:extLst>
                    <a:ext uri="{9D8B030D-6E8A-4147-A177-3AD203B41FA5}">
                      <a16:colId xmlns:a16="http://schemas.microsoft.com/office/drawing/2014/main" val="20004"/>
                    </a:ext>
                  </a:extLst>
                </a:gridCol>
                <a:gridCol w="2680051">
                  <a:extLst>
                    <a:ext uri="{9D8B030D-6E8A-4147-A177-3AD203B41FA5}">
                      <a16:colId xmlns:a16="http://schemas.microsoft.com/office/drawing/2014/main" val="20005"/>
                    </a:ext>
                  </a:extLst>
                </a:gridCol>
                <a:gridCol w="1340025">
                  <a:extLst>
                    <a:ext uri="{9D8B030D-6E8A-4147-A177-3AD203B41FA5}">
                      <a16:colId xmlns:a16="http://schemas.microsoft.com/office/drawing/2014/main" val="20006"/>
                    </a:ext>
                  </a:extLst>
                </a:gridCol>
              </a:tblGrid>
              <a:tr h="0">
                <a:tc>
                  <a:txBody>
                    <a:bodyPr/>
                    <a:lstStyle>
                      <a:lvl1pPr marL="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9p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Study Title </a:t>
                      </a:r>
                      <a:b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(Planned Accrual)</a:t>
                      </a:r>
                    </a:p>
                  </a:txBody>
                  <a:tcPr marL="118872" marR="118872" marT="45729" marB="45729" anchor="ctr">
                    <a:lnL w="12700" cmpd="sng">
                      <a:noFill/>
                    </a:lnL>
                    <a:lnR w="12700" cap="flat" cmpd="sng" algn="ctr">
                      <a:noFill/>
                      <a:prstDash val="solid"/>
                      <a:round/>
                      <a:headEnd type="none" w="med" len="med"/>
                      <a:tailEnd type="none" w="med" len="med"/>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Status*</a:t>
                      </a:r>
                    </a:p>
                  </a:txBody>
                  <a:tcPr marL="118872" marR="118872" marT="45729" marB="4572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Disease Stage (TNM Edition)</a:t>
                      </a:r>
                    </a:p>
                  </a:txBody>
                  <a:tcPr marL="118872" marR="118872" marT="45729" marB="45729" anchor="ctr">
                    <a:lnL w="12700" cap="flat" cmpd="sng" algn="ctr">
                      <a:noFill/>
                      <a:prstDash val="solid"/>
                      <a:round/>
                      <a:headEnd type="none" w="med" len="med"/>
                      <a:tailEnd type="none" w="med" len="med"/>
                    </a:lnL>
                    <a:lnR w="12700" cmpd="sng">
                      <a:noFill/>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Adjuvant CT Intervention</a:t>
                      </a:r>
                    </a:p>
                  </a:txBody>
                  <a:tcPr marL="118872" marR="118872" marT="45729" marB="45729"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Adjuvant IO Intervention</a:t>
                      </a:r>
                    </a:p>
                  </a:txBody>
                  <a:tcPr marL="118872" marR="118872" marT="45729" marB="45729"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1" i="0" u="none" strike="noStrike" kern="1200" cap="none" spc="0" baseline="0">
                          <a:ln>
                            <a:noFill/>
                          </a:ln>
                          <a:solidFill>
                            <a:schemeClr val="lt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Primary Endpoint(s)</a:t>
                      </a:r>
                    </a:p>
                  </a:txBody>
                  <a:tcPr marL="118872" marR="118872" marT="45729" marB="45729"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00"/>
                  </a:ext>
                </a:extLst>
              </a:tr>
              <a:tr h="0">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IMpower010</a:t>
                      </a:r>
                      <a:b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 = 1280)</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1,2</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marT="45729" marB="45729">
                    <a:lnL w="12700" cmpd="sng">
                      <a:noFill/>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Completed accrual</a:t>
                      </a:r>
                    </a:p>
                  </a:txBody>
                  <a:tcPr marL="118872" marR="118872" marT="45729" marB="45729">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IB-IIIA (7th)</a:t>
                      </a:r>
                    </a:p>
                  </a:txBody>
                  <a:tcPr marL="118872" marR="118872" marT="45729" marB="45729">
                    <a:lnL w="12700" cap="flat" cmpd="sng" algn="ctr">
                      <a:noFill/>
                      <a:prstDash val="solid"/>
                      <a:round/>
                      <a:headEnd type="none" w="med" len="med"/>
                      <a:tailEnd type="none" w="med" len="med"/>
                    </a:lnL>
                    <a:lnR w="12700" cmpd="sng">
                      <a:noFill/>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cycles of cis + pemetrexed, gem, doc, or vin</a:t>
                      </a:r>
                    </a:p>
                  </a:txBody>
                  <a:tcPr marL="118872" marR="118872" marT="45729" marB="45729">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Sequential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atezolizumab vs BSC</a:t>
                      </a:r>
                    </a:p>
                  </a:txBody>
                  <a:tcPr marL="118872" marR="118872" marT="45729" marB="45729">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DFS</a:t>
                      </a:r>
                    </a:p>
                  </a:txBody>
                  <a:tcPr marL="118872" marR="118872" marT="45729" marB="45729">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001"/>
                  </a:ext>
                </a:extLst>
              </a:tr>
              <a:tr h="0">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ANVIL</a:t>
                      </a:r>
                      <a:b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 = 903)</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3,4</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marT="45729" marB="45729">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Completed accrual</a:t>
                      </a:r>
                    </a:p>
                  </a:txBody>
                  <a:tcPr marL="118872" marR="118872" marT="45729" marB="4572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IB-IIIA (7th)</a:t>
                      </a:r>
                    </a:p>
                  </a:txBody>
                  <a:tcPr marL="118872" marR="118872" marT="45729" marB="45729">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CT and/or RT permitted</a:t>
                      </a:r>
                    </a:p>
                  </a:txBody>
                  <a:tcPr marL="118872" marR="118872" marT="45729" marB="45729">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Sequential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nivolumab vs observation</a:t>
                      </a:r>
                    </a:p>
                  </a:txBody>
                  <a:tcPr marL="118872" marR="118872" marT="45729" marB="45729">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DFS, OS</a:t>
                      </a:r>
                    </a:p>
                  </a:txBody>
                  <a:tcPr marL="118872" marR="118872" marT="45729" marB="45729">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2"/>
                  </a:ext>
                </a:extLst>
              </a:tr>
              <a:tr h="0">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PEARLS</a:t>
                      </a:r>
                      <a:b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 = 1177)</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5,6</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marT="45729" marB="45729">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Completed accrual</a:t>
                      </a:r>
                    </a:p>
                  </a:txBody>
                  <a:tcPr marL="118872" marR="118872" marT="45729" marB="4572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IB-IIIA (7th)</a:t>
                      </a:r>
                    </a:p>
                  </a:txBody>
                  <a:tcPr marL="118872" marR="118872" marT="45729" marB="45729">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CT permitted</a:t>
                      </a:r>
                    </a:p>
                  </a:txBody>
                  <a:tcPr marL="118872" marR="118872" marT="45729" marB="45729">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Sequential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pembrolizumab vs placebo</a:t>
                      </a:r>
                    </a:p>
                  </a:txBody>
                  <a:tcPr marL="118872" marR="118872" marT="45729" marB="45729">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DFS</a:t>
                      </a:r>
                    </a:p>
                  </a:txBody>
                  <a:tcPr marL="118872" marR="118872" marT="45729" marB="45729">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003"/>
                  </a:ext>
                </a:extLst>
              </a:tr>
              <a:tr h="0">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BR31</a:t>
                      </a:r>
                      <a:b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 = 1360)</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7</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marT="45729" marB="45729">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Completed accrual</a:t>
                      </a:r>
                    </a:p>
                  </a:txBody>
                  <a:tcPr marL="118872" marR="118872" marT="45729" marB="4572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IB-IIIA (8th)</a:t>
                      </a:r>
                    </a:p>
                  </a:txBody>
                  <a:tcPr marL="118872" marR="118872" marT="45729" marB="45729">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CT permitted</a:t>
                      </a:r>
                    </a:p>
                  </a:txBody>
                  <a:tcPr marL="118872" marR="118872" marT="45729" marB="45729">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Sequential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durvalumab vs placebo</a:t>
                      </a:r>
                    </a:p>
                  </a:txBody>
                  <a:tcPr marL="118872" marR="118872" marT="45729" marB="45729">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1pPr>
                      <a:lvl2pPr marL="457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2pPr>
                      <a:lvl3pPr marL="914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3pPr>
                      <a:lvl4pPr marL="1371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4pPr>
                      <a:lvl5pPr marL="18288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5pPr>
                      <a:lvl6pPr marL="22860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6pPr>
                      <a:lvl7pPr marL="27432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7pPr>
                      <a:lvl8pPr marL="32004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8pPr>
                      <a:lvl9pPr marL="3657600" marR="0" indent="0" algn="l" defTabSz="914400" rtl="0" eaLnBrk="1" latinLnBrk="0" hangingPunct="1">
                        <a:lnSpc>
                          <a:spcPct val="100000"/>
                        </a:lnSpc>
                        <a:spcBef>
                          <a:spcPts val="0"/>
                        </a:spcBef>
                        <a:spcAft>
                          <a:spcPts val="0"/>
                        </a:spcAft>
                        <a:buClrTx/>
                        <a:buSzTx/>
                        <a:buFontTx/>
                        <a:buNone/>
                        <a:tabLst/>
                        <a:defRPr sz="1800" b="0" i="0" u="none" strike="noStrike" kern="1200" cap="none" spc="0" baseline="0">
                          <a:ln>
                            <a:noFill/>
                          </a:ln>
                          <a:solidFill>
                            <a:schemeClr val="dk1"/>
                          </a:solidFill>
                          <a:uFillTx/>
                          <a:latin typeface="Trebuchet MS"/>
                          <a:sym typeface="Gill Sans"/>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DFS</a:t>
                      </a:r>
                    </a:p>
                  </a:txBody>
                  <a:tcPr marL="118872" marR="118872" marT="45729" marB="45729">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ALCHEMIST Chemo-IO</a:t>
                      </a:r>
                    </a:p>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 = 1263)</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8</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marT="45729" marB="45729">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Accrual ongoing</a:t>
                      </a:r>
                    </a:p>
                  </a:txBody>
                  <a:tcPr marL="118872" marR="118872" marT="45729" marB="4572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IB-IIIA (7th)</a:t>
                      </a:r>
                    </a:p>
                  </a:txBody>
                  <a:tcPr marL="118872" marR="118872" marT="45729" marB="45729">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cycles of carbo or cis + pemetrexed, pac, or gem</a:t>
                      </a:r>
                    </a:p>
                  </a:txBody>
                  <a:tcPr marL="118872" marR="118872" marT="45729" marB="45729">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Concurrent pembrolizumab followed by pembrolizumab vs sequential pembrolizumab vs observation</a:t>
                      </a:r>
                    </a:p>
                  </a:txBody>
                  <a:tcPr marL="118872" marR="118872" marT="45729" marB="45729">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DFS, OS</a:t>
                      </a:r>
                    </a:p>
                  </a:txBody>
                  <a:tcPr marL="118872" marR="118872" marT="45729" marB="45729">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44207264"/>
                  </a:ext>
                </a:extLst>
              </a:tr>
            </a:tbl>
          </a:graphicData>
        </a:graphic>
      </p:graphicFrame>
      <p:grpSp>
        <p:nvGrpSpPr>
          <p:cNvPr id="14" name="Group 7">
            <a:extLst>
              <a:ext uri="{FF2B5EF4-FFF2-40B4-BE49-F238E27FC236}">
                <a16:creationId xmlns:a16="http://schemas.microsoft.com/office/drawing/2014/main" id="{00498069-AE57-4AD0-A6AA-8A89140D08B6}"/>
              </a:ext>
            </a:extLst>
          </p:cNvPr>
          <p:cNvGrpSpPr>
            <a:grpSpLocks/>
          </p:cNvGrpSpPr>
          <p:nvPr/>
        </p:nvGrpSpPr>
        <p:grpSpPr bwMode="auto">
          <a:xfrm>
            <a:off x="9389569" y="6216652"/>
            <a:ext cx="2488502" cy="447822"/>
            <a:chOff x="9527309" y="3551529"/>
            <a:chExt cx="2488502" cy="448324"/>
          </a:xfrm>
        </p:grpSpPr>
        <p:pic>
          <p:nvPicPr>
            <p:cNvPr id="15" name="Picture 9">
              <a:extLst>
                <a:ext uri="{FF2B5EF4-FFF2-40B4-BE49-F238E27FC236}">
                  <a16:creationId xmlns:a16="http://schemas.microsoft.com/office/drawing/2014/main" id="{AC96E0BB-1541-4803-B4F2-76737C3822A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6" name="Rectangle 15">
              <a:extLst>
                <a:ext uri="{FF2B5EF4-FFF2-40B4-BE49-F238E27FC236}">
                  <a16:creationId xmlns:a16="http://schemas.microsoft.com/office/drawing/2014/main" id="{413BC303-DEEC-4B7A-8C53-38B135F210E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7" name="Text Box 15">
            <a:extLst>
              <a:ext uri="{FF2B5EF4-FFF2-40B4-BE49-F238E27FC236}">
                <a16:creationId xmlns:a16="http://schemas.microsoft.com/office/drawing/2014/main" id="{0812404E-D9D5-444C-988D-0E56F80B3D5B}"/>
              </a:ext>
            </a:extLst>
          </p:cNvPr>
          <p:cNvSpPr txBox="1">
            <a:spLocks noChangeArrowheads="1"/>
          </p:cNvSpPr>
          <p:nvPr/>
        </p:nvSpPr>
        <p:spPr bwMode="auto">
          <a:xfrm>
            <a:off x="404010" y="6183456"/>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NCT02486718. 2. Wakelee. ASCO 2021. Abstr 8500. 3. NCT02595944. 4. Chaft. ASCO 2018. Abstr TPS8581. </a:t>
            </a:r>
            <a:b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5. NCT02504372. 6. O’Brien. ASCO 2016. Abstr TPS8571. 7. NCT02273375. 8. NCT04267848</a:t>
            </a:r>
          </a:p>
        </p:txBody>
      </p:sp>
      <p:sp>
        <p:nvSpPr>
          <p:cNvPr id="18" name="Text Box 30">
            <a:extLst>
              <a:ext uri="{FF2B5EF4-FFF2-40B4-BE49-F238E27FC236}">
                <a16:creationId xmlns:a16="http://schemas.microsoft.com/office/drawing/2014/main" id="{A06E3C77-6983-4D2F-A4CD-896D06EFEC26}"/>
              </a:ext>
            </a:extLst>
          </p:cNvPr>
          <p:cNvSpPr txBox="1">
            <a:spLocks noChangeArrowheads="1"/>
          </p:cNvSpPr>
          <p:nvPr/>
        </p:nvSpPr>
        <p:spPr bwMode="auto">
          <a:xfrm>
            <a:off x="709797" y="5829799"/>
            <a:ext cx="1788160"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*As of </a:t>
            </a:r>
            <a:r>
              <a:rPr lang="en-US" altLang="en-US" sz="1400" dirty="0">
                <a:solidFill>
                  <a:schemeClr val="bg1"/>
                </a:solidFill>
                <a:latin typeface="Calibri" panose="020F0502020204030204" pitchFamily="34" charset="0"/>
              </a:rPr>
              <a:t>August </a:t>
            </a:r>
            <a:r>
              <a:rPr lang="en-US" altLang="en-US" sz="1400" b="0" dirty="0">
                <a:solidFill>
                  <a:schemeClr val="bg1"/>
                </a:solidFill>
                <a:latin typeface="Calibri" panose="020F0502020204030204" pitchFamily="34" charset="0"/>
              </a:rPr>
              <a:t>2021.</a:t>
            </a:r>
          </a:p>
        </p:txBody>
      </p:sp>
    </p:spTree>
    <p:extLst>
      <p:ext uri="{BB962C8B-B14F-4D97-AF65-F5344CB8AC3E}">
        <p14:creationId xmlns:p14="http://schemas.microsoft.com/office/powerpoint/2010/main" val="3509533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B7C33-CEFF-484B-9849-95C533072704}"/>
              </a:ext>
            </a:extLst>
          </p:cNvPr>
          <p:cNvSpPr>
            <a:spLocks noGrp="1"/>
          </p:cNvSpPr>
          <p:nvPr>
            <p:ph type="title"/>
          </p:nvPr>
        </p:nvSpPr>
        <p:spPr/>
        <p:txBody>
          <a:bodyPr/>
          <a:lstStyle/>
          <a:p>
            <a:r>
              <a:rPr lang="en-US" dirty="0"/>
              <a:t>Immunotherapy for Early-Stage NSCLC: Conclusions</a:t>
            </a:r>
          </a:p>
        </p:txBody>
      </p:sp>
      <p:sp>
        <p:nvSpPr>
          <p:cNvPr id="3" name="Content Placeholder 2">
            <a:extLst>
              <a:ext uri="{FF2B5EF4-FFF2-40B4-BE49-F238E27FC236}">
                <a16:creationId xmlns:a16="http://schemas.microsoft.com/office/drawing/2014/main" id="{A0F8A755-75B7-48E2-A6A7-04B027DC202C}"/>
              </a:ext>
            </a:extLst>
          </p:cNvPr>
          <p:cNvSpPr>
            <a:spLocks noGrp="1"/>
          </p:cNvSpPr>
          <p:nvPr>
            <p:ph idx="1"/>
          </p:nvPr>
        </p:nvSpPr>
        <p:spPr/>
        <p:txBody>
          <a:bodyPr/>
          <a:lstStyle/>
          <a:p>
            <a:r>
              <a:rPr lang="en-US" dirty="0">
                <a:sym typeface="Helvetica"/>
              </a:rPr>
              <a:t>Adding nivolumab to neoadjuvant CT increased radiographic response and </a:t>
            </a:r>
            <a:r>
              <a:rPr lang="en-US" dirty="0" err="1">
                <a:sym typeface="Helvetica"/>
              </a:rPr>
              <a:t>pCR</a:t>
            </a:r>
            <a:r>
              <a:rPr lang="en-US" dirty="0">
                <a:sym typeface="Helvetica"/>
              </a:rPr>
              <a:t> without increased toxicity</a:t>
            </a:r>
          </a:p>
          <a:p>
            <a:r>
              <a:rPr lang="en-US" dirty="0">
                <a:sym typeface="Helvetica"/>
              </a:rPr>
              <a:t>Adjuvant atezolizumab after surgery and CT improves DFS for patients with PD-L1–positive, stage II-IIIA (7th edition) NSCLC</a:t>
            </a:r>
          </a:p>
          <a:p>
            <a:r>
              <a:rPr lang="en-US" dirty="0">
                <a:sym typeface="Helvetica"/>
              </a:rPr>
              <a:t>Immunotherapy will likely become a mainstay of perioperative management of clinical stage II-III lung cancer in the near future</a:t>
            </a:r>
          </a:p>
        </p:txBody>
      </p:sp>
      <p:grpSp>
        <p:nvGrpSpPr>
          <p:cNvPr id="4" name="Group 7">
            <a:extLst>
              <a:ext uri="{FF2B5EF4-FFF2-40B4-BE49-F238E27FC236}">
                <a16:creationId xmlns:a16="http://schemas.microsoft.com/office/drawing/2014/main" id="{F1E02A09-1323-4A90-887D-3659EEFE6BE2}"/>
              </a:ext>
            </a:extLst>
          </p:cNvPr>
          <p:cNvGrpSpPr>
            <a:grpSpLocks/>
          </p:cNvGrpSpPr>
          <p:nvPr/>
        </p:nvGrpSpPr>
        <p:grpSpPr bwMode="auto">
          <a:xfrm>
            <a:off x="9389569" y="6216652"/>
            <a:ext cx="2488502" cy="447822"/>
            <a:chOff x="9527309" y="3551529"/>
            <a:chExt cx="2488502" cy="448324"/>
          </a:xfrm>
        </p:grpSpPr>
        <p:pic>
          <p:nvPicPr>
            <p:cNvPr id="5" name="Picture 9">
              <a:extLst>
                <a:ext uri="{FF2B5EF4-FFF2-40B4-BE49-F238E27FC236}">
                  <a16:creationId xmlns:a16="http://schemas.microsoft.com/office/drawing/2014/main" id="{CC4A1B25-4186-4D1F-92B0-59B1B6BEA5E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 name="Rectangle 5">
              <a:extLst>
                <a:ext uri="{FF2B5EF4-FFF2-40B4-BE49-F238E27FC236}">
                  <a16:creationId xmlns:a16="http://schemas.microsoft.com/office/drawing/2014/main" id="{FCBEF6BB-F699-47F4-A3AA-CA08D72E53F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8249183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a:xfrm>
            <a:off x="514351" y="4856674"/>
            <a:ext cx="11283950" cy="1490152"/>
          </a:xfrm>
        </p:spPr>
        <p:txBody>
          <a:bodyPr/>
          <a:lstStyle/>
          <a:p>
            <a:r>
              <a:rPr lang="en-US" dirty="0">
                <a:solidFill>
                  <a:srgbClr val="E1471D"/>
                </a:solidFill>
                <a:hlinkClick r:id="rId3"/>
              </a:rPr>
              <a:t>clinicaloptions.com/oncology</a:t>
            </a:r>
            <a:endParaRPr lang="en-US" dirty="0">
              <a:solidFill>
                <a:srgbClr val="E1471D"/>
              </a:solidFill>
            </a:endParaRPr>
          </a:p>
          <a:p>
            <a:r>
              <a:rPr lang="en-US" u="sng" dirty="0">
                <a:solidFill>
                  <a:schemeClr val="accent3"/>
                </a:solidFill>
                <a:hlinkClick r:id="rId4">
                  <a:extLst>
                    <a:ext uri="{A12FA001-AC4F-418D-AE19-62706E023703}">
                      <ahyp:hlinkClr xmlns:ahyp="http://schemas.microsoft.com/office/drawing/2018/hyperlinkcolor" val="tx"/>
                    </a:ext>
                  </a:extLst>
                </a:hlinkClick>
              </a:rPr>
              <a:t>clinicaloptions.com/LungTool</a:t>
            </a:r>
            <a:r>
              <a:rPr lang="en-US" u="sng" dirty="0">
                <a:solidFill>
                  <a:schemeClr val="accent3"/>
                </a:solidFill>
              </a:rPr>
              <a:t> </a:t>
            </a:r>
          </a:p>
          <a:p>
            <a:r>
              <a:rPr lang="en-US" u="sng" dirty="0">
                <a:solidFill>
                  <a:schemeClr val="accent3"/>
                </a:solidFill>
                <a:hlinkClick r:id="rId5"/>
              </a:rPr>
              <a:t>clinicaloptions.com/immuneAETool</a:t>
            </a:r>
            <a:endParaRPr lang="en-US" u="sng" dirty="0">
              <a:solidFill>
                <a:schemeClr val="accent3"/>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Coverage </a:t>
            </a:r>
            <a:br>
              <a:rPr lang="en-US" altLang="en-US" sz="4000" dirty="0"/>
            </a:br>
            <a:r>
              <a:rPr lang="en-US" altLang="en-US" sz="4000" dirty="0"/>
              <a:t>Lung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7"/>
            <a:ext cx="11283950" cy="2605717"/>
          </a:xfrm>
        </p:spPr>
        <p:txBody>
          <a:bodyPr rtlCol="0">
            <a:noAutofit/>
          </a:bodyPr>
          <a:lstStyle/>
          <a:p>
            <a:pPr lvl="0">
              <a:buClr>
                <a:srgbClr val="CDCDCF">
                  <a:lumMod val="20000"/>
                  <a:lumOff val="80000"/>
                </a:srgbClr>
              </a:buClr>
              <a:defRPr/>
            </a:pPr>
            <a:r>
              <a:rPr lang="en-US" dirty="0">
                <a:solidFill>
                  <a:srgbClr val="E1471D"/>
                </a:solidFill>
              </a:rPr>
              <a:t>CME/CPE/CNE-certified text modules </a:t>
            </a:r>
            <a:r>
              <a:rPr lang="en-US" b="0" dirty="0">
                <a:solidFill>
                  <a:srgbClr val="455560"/>
                </a:solidFill>
              </a:rPr>
              <a:t>on IO for early-stage NSCLC from the point of view of various HCPs</a:t>
            </a:r>
            <a:endParaRPr lang="en-US" dirty="0">
              <a:solidFill>
                <a:srgbClr val="E1471D"/>
              </a:solidFill>
            </a:endParaRPr>
          </a:p>
          <a:p>
            <a:pPr lvl="0">
              <a:buClr>
                <a:srgbClr val="CDCDCF">
                  <a:lumMod val="20000"/>
                  <a:lumOff val="80000"/>
                </a:srgbClr>
              </a:buClr>
              <a:defRPr/>
            </a:pPr>
            <a:r>
              <a:rPr lang="en-US" dirty="0">
                <a:solidFill>
                  <a:srgbClr val="E1471D"/>
                </a:solidFill>
              </a:rPr>
              <a:t>CME/CPE/CNE-certified </a:t>
            </a:r>
            <a:r>
              <a:rPr kumimoji="0" lang="en-US" b="1" i="0" u="none" strike="noStrike" kern="0" cap="none" spc="0" normalizeH="0" baseline="0" noProof="0" dirty="0">
                <a:ln>
                  <a:noFill/>
                </a:ln>
                <a:solidFill>
                  <a:srgbClr val="E1471D"/>
                </a:solidFill>
                <a:effectLst/>
                <a:uLnTx/>
                <a:uFillTx/>
              </a:rPr>
              <a:t>on-demand webcast </a:t>
            </a:r>
            <a:r>
              <a:rPr lang="en-US" b="0" dirty="0">
                <a:solidFill>
                  <a:srgbClr val="455560"/>
                </a:solidFill>
              </a:rPr>
              <a:t>and </a:t>
            </a:r>
            <a:r>
              <a:rPr kumimoji="0" lang="en-US" b="1" i="0" u="none" strike="noStrike" kern="0" cap="none" spc="0" normalizeH="0" baseline="0" noProof="0" dirty="0">
                <a:ln>
                  <a:noFill/>
                </a:ln>
                <a:solidFill>
                  <a:srgbClr val="E1471D"/>
                </a:solidFill>
                <a:effectLst/>
                <a:uLnTx/>
                <a:uFillTx/>
              </a:rPr>
              <a:t>downloadable slideset </a:t>
            </a:r>
            <a:r>
              <a:rPr lang="en-US" b="0" dirty="0">
                <a:solidFill>
                  <a:srgbClr val="455560"/>
                </a:solidFill>
              </a:rPr>
              <a:t>from a live webinar on IO for early-stage NSCLC</a:t>
            </a:r>
            <a:r>
              <a:rPr kumimoji="0" lang="en-US" b="1" i="0" u="none" strike="noStrike" kern="0" cap="none" spc="0" normalizeH="0" baseline="0" noProof="0" dirty="0">
                <a:ln>
                  <a:noFill/>
                </a:ln>
                <a:solidFill>
                  <a:srgbClr val="E1471D"/>
                </a:solidFill>
                <a:effectLst/>
                <a:uLnTx/>
                <a:uFillTx/>
              </a:rPr>
              <a:t> (coming soon!)</a:t>
            </a:r>
            <a:endParaRPr kumimoji="0" lang="en-US" b="0" i="0" u="none" strike="noStrike" kern="0" cap="none" spc="0" normalizeH="0" baseline="0" noProof="0" dirty="0">
              <a:ln>
                <a:noFill/>
              </a:ln>
              <a:solidFill>
                <a:srgbClr val="455560"/>
              </a:solidFill>
              <a:effectLst/>
              <a:uLnTx/>
              <a:uFillTx/>
            </a:endParaRPr>
          </a:p>
          <a:p>
            <a:pPr>
              <a:spcAft>
                <a:spcPts val="0"/>
              </a:spcAft>
              <a:buClr>
                <a:schemeClr val="tx2">
                  <a:lumMod val="20000"/>
                  <a:lumOff val="80000"/>
                </a:schemeClr>
              </a:buClr>
              <a:defRPr/>
            </a:pPr>
            <a:r>
              <a:rPr lang="en-US" dirty="0">
                <a:solidFill>
                  <a:srgbClr val="E1471D"/>
                </a:solidFill>
              </a:rPr>
              <a:t>NSCLC Interactive Decision Support Tool </a:t>
            </a:r>
            <a:r>
              <a:rPr lang="en-US" b="0" dirty="0"/>
              <a:t>featuring the latest </a:t>
            </a:r>
          </a:p>
          <a:p>
            <a:pPr>
              <a:spcBef>
                <a:spcPts val="0"/>
              </a:spcBef>
              <a:spcAft>
                <a:spcPts val="0"/>
              </a:spcAft>
              <a:buClr>
                <a:schemeClr val="tx2">
                  <a:lumMod val="20000"/>
                  <a:lumOff val="80000"/>
                </a:schemeClr>
              </a:buClr>
              <a:defRPr/>
            </a:pPr>
            <a:r>
              <a:rPr lang="en-US" b="0" dirty="0"/>
              <a:t>management recommendations from 5 NSCLC experts</a:t>
            </a:r>
          </a:p>
          <a:p>
            <a:pPr>
              <a:lnSpc>
                <a:spcPct val="110000"/>
              </a:lnSpc>
              <a:spcAft>
                <a:spcPts val="0"/>
              </a:spcAft>
              <a:buClr>
                <a:schemeClr val="tx2">
                  <a:lumMod val="20000"/>
                  <a:lumOff val="80000"/>
                </a:schemeClr>
              </a:buClr>
              <a:defRPr/>
            </a:pPr>
            <a:r>
              <a:rPr lang="en-US" dirty="0">
                <a:solidFill>
                  <a:srgbClr val="E1471D"/>
                </a:solidFill>
              </a:rPr>
              <a:t>Interactive Decision Support Tool </a:t>
            </a:r>
            <a:r>
              <a:rPr lang="en-US" b="0" dirty="0"/>
              <a:t>individualizing guideline </a:t>
            </a:r>
          </a:p>
          <a:p>
            <a:pPr>
              <a:lnSpc>
                <a:spcPct val="110000"/>
              </a:lnSpc>
              <a:spcBef>
                <a:spcPts val="0"/>
              </a:spcBef>
              <a:spcAft>
                <a:spcPts val="0"/>
              </a:spcAft>
              <a:buClr>
                <a:schemeClr val="tx2">
                  <a:lumMod val="20000"/>
                  <a:lumOff val="80000"/>
                </a:schemeClr>
              </a:buClr>
              <a:defRPr/>
            </a:pPr>
            <a:r>
              <a:rPr lang="en-US" b="0" dirty="0"/>
              <a:t>recommendations for management of immune-related adverse events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Theme2">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JHM_Entity_Dome">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Custom Design">
  <a:themeElements>
    <a:clrScheme name="Annual Meeting 18">
      <a:dk1>
        <a:srgbClr val="113468"/>
      </a:dk1>
      <a:lt1>
        <a:sysClr val="window" lastClr="FFFFFF"/>
      </a:lt1>
      <a:dk2>
        <a:srgbClr val="0076A9"/>
      </a:dk2>
      <a:lt2>
        <a:srgbClr val="E7E6E6"/>
      </a:lt2>
      <a:accent1>
        <a:srgbClr val="008764"/>
      </a:accent1>
      <a:accent2>
        <a:srgbClr val="0076A9"/>
      </a:accent2>
      <a:accent3>
        <a:srgbClr val="00457C"/>
      </a:accent3>
      <a:accent4>
        <a:srgbClr val="39B0FF"/>
      </a:accent4>
      <a:accent5>
        <a:srgbClr val="096F76"/>
      </a:accent5>
      <a:accent6>
        <a:srgbClr val="F2CE47"/>
      </a:accent6>
      <a:hlink>
        <a:srgbClr val="F2CE47"/>
      </a:hlink>
      <a:folHlink>
        <a:srgbClr val="39B0FF"/>
      </a:folHlink>
    </a:clrScheme>
    <a:fontScheme name="Trebuchet MS">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Bristol Myers Squibb">
  <a:themeElements>
    <a:clrScheme name="Bristol Myers Squibb Colors">
      <a:dk1>
        <a:srgbClr val="595454"/>
      </a:dk1>
      <a:lt1>
        <a:srgbClr val="FFFFFF"/>
      </a:lt1>
      <a:dk2>
        <a:srgbClr val="595454"/>
      </a:dk2>
      <a:lt2>
        <a:srgbClr val="EEE7E7"/>
      </a:lt2>
      <a:accent1>
        <a:srgbClr val="595454"/>
      </a:accent1>
      <a:accent2>
        <a:srgbClr val="FFD186"/>
      </a:accent2>
      <a:accent3>
        <a:srgbClr val="59FFB9"/>
      </a:accent3>
      <a:accent4>
        <a:srgbClr val="A69F9F"/>
      </a:accent4>
      <a:accent5>
        <a:srgbClr val="33D6F1"/>
      </a:accent5>
      <a:accent6>
        <a:srgbClr val="FDA97D"/>
      </a:accent6>
      <a:hlink>
        <a:srgbClr val="595454"/>
      </a:hlink>
      <a:folHlink>
        <a:srgbClr val="595454"/>
      </a:folHlink>
    </a:clrScheme>
    <a:fontScheme name="Bristol Myers Squibb Fonts">
      <a:majorFont>
        <a:latin typeface="Trebuchet MS"/>
        <a:ea typeface=""/>
        <a:cs typeface=""/>
      </a:majorFont>
      <a:minorFont>
        <a:latin typeface="Trebuchet MS"/>
        <a:ea typeface=""/>
        <a:cs typeface=""/>
      </a:minorFont>
    </a:fontScheme>
    <a:fmtScheme name="Bristol Myers Squibb Effects">
      <a:fillStyleLst>
        <a:solidFill>
          <a:schemeClr val="phClr"/>
        </a:solidFill>
        <a:solidFill>
          <a:schemeClr val="phClr"/>
        </a:solidFill>
        <a:solidFill>
          <a:schemeClr val="phClr"/>
        </a:solidFill>
      </a:fillStyleLst>
      <a:lnStyleLst>
        <a:ln w="12700" cap="sq" cmpd="sng" algn="ctr">
          <a:solidFill>
            <a:schemeClr val="phClr"/>
          </a:solidFill>
          <a:prstDash val="solid"/>
        </a:ln>
        <a:ln w="12700" cap="sq" cmpd="sng" algn="ctr">
          <a:solidFill>
            <a:schemeClr val="phClr"/>
          </a:solidFill>
          <a:prstDash val="solid"/>
        </a:ln>
        <a:ln w="12700" cap="sq" cmpd="sng" algn="ctr">
          <a:solidFill>
            <a:schemeClr val="phClr"/>
          </a:solidFill>
          <a:prstDash val="solid"/>
        </a:ln>
      </a:lnStyleLst>
      <a:effectStyleLst>
        <a:effectStyle>
          <a:effectLst/>
        </a:effectStyle>
        <a:effectStyle>
          <a:effectLst/>
        </a:effectStyle>
        <a:effectStyle>
          <a:effectLst>
            <a:outerShdw blurRad="127000" dist="63500" dir="2700000" algn="br" rotWithShape="0">
              <a:srgbClr val="000000">
                <a:alpha val="25000"/>
              </a:srgbClr>
            </a:outerShdw>
          </a:effectLst>
        </a:effectStyle>
      </a:effectStyleLst>
      <a:bgFillStyleLst>
        <a:solidFill>
          <a:schemeClr val="phClr"/>
        </a:solidFill>
        <a:solidFill>
          <a:schemeClr val="phClr"/>
        </a:solidFill>
        <a:solidFill>
          <a:schemeClr val="phClr"/>
        </a:solidFill>
      </a:bgFillStyleLst>
    </a:fmtScheme>
  </a:themeElements>
  <a:objectDefaults>
    <a:spDef>
      <a:spPr>
        <a:ln>
          <a:noFill/>
        </a:ln>
      </a:spPr>
      <a:bodyPr/>
      <a:lstStyle>
        <a:defPPr algn="ctr">
          <a:lnSpc>
            <a:spcPct val="100000"/>
          </a:lnSpc>
          <a:defRPr sz="2000"/>
        </a:defPPr>
      </a:lstStyle>
      <a:style>
        <a:lnRef idx="0">
          <a:schemeClr val="accent1"/>
        </a:lnRef>
        <a:fillRef idx="1">
          <a:schemeClr val="accent1"/>
        </a:fillRef>
        <a:effectRef idx="0">
          <a:srgbClr val="000000"/>
        </a:effectRef>
        <a:fontRef idx="minor">
          <a:schemeClr val="lt1"/>
        </a:fontRef>
      </a:style>
    </a:spDef>
    <a:lnDef>
      <a:spPr>
        <a:ln w="12700" cap="sq"/>
      </a:spPr>
      <a:bodyPr/>
      <a:lstStyle/>
      <a:style>
        <a:lnRef idx="1">
          <a:schemeClr val="accent1"/>
        </a:lnRef>
        <a:fillRef idx="0">
          <a:schemeClr val="accent1"/>
        </a:fillRef>
        <a:effectRef idx="0">
          <a:srgbClr val="000000"/>
        </a:effectRef>
        <a:fontRef idx="minor">
          <a:schemeClr val="lt1"/>
        </a:fontRef>
      </a:style>
    </a:lnDef>
    <a:txDef>
      <a:spPr>
        <a:noFill/>
      </a:spPr>
      <a:bodyPr wrap="square" lIns="0" tIns="0" rIns="0" bIns="0" rtlCol="0">
        <a:noAutofit/>
      </a:bodyPr>
      <a:lstStyle>
        <a:defPPr marL="228600" indent="-228600">
          <a:lnSpc>
            <a:spcPct val="100000"/>
          </a:lnSpc>
          <a:spcBef>
            <a:spcPts val="1200"/>
          </a:spcBef>
          <a:buSzPct val="100000"/>
          <a:buFont typeface="Trebuchet MS"/>
          <a:buChar char="•"/>
          <a:defRPr sz="2000"/>
        </a:defPPr>
      </a:lstStyle>
    </a:txDef>
  </a:objectDefaults>
  <a:extraClrSchemeLst/>
  <a:custClrLst>
    <a:custClr name="Purple">
      <a:srgbClr val="BE2BBB"/>
    </a:custClr>
    <a:custClr name="Dark Gray">
      <a:srgbClr val="595454"/>
    </a:custClr>
    <a:custClr name="Gray">
      <a:srgbClr val="A69F9F"/>
    </a:custClr>
    <a:custClr name="Light Gray">
      <a:srgbClr val="EEE7E7"/>
    </a:custClr>
    <a:custClr name="White">
      <a:srgbClr val="FFFFFF"/>
    </a:custClr>
    <a:custClr name="White">
      <a:srgbClr val="FFFFFF"/>
    </a:custClr>
    <a:custClr name="White">
      <a:srgbClr val="FFFFFF"/>
    </a:custClr>
    <a:custClr name="White">
      <a:srgbClr val="FFFFFF"/>
    </a:custClr>
    <a:custClr name="White">
      <a:srgbClr val="FFFFFF"/>
    </a:custClr>
    <a:custClr name="White">
      <a:srgbClr val="FFFFFF"/>
    </a:custClr>
    <a:custClr name="Amber 2">
      <a:srgbClr val="FFD186"/>
    </a:custClr>
    <a:custClr name="Amber 1">
      <a:srgbClr val="FFECCD"/>
    </a:custClr>
    <a:custClr name="Peach 2">
      <a:srgbClr val="FDA97D"/>
    </a:custClr>
    <a:custClr name="Peach 1">
      <a:srgbClr val="FEDCCA"/>
    </a:custClr>
    <a:custClr name="Sienna 2">
      <a:srgbClr val="CB7C78"/>
    </a:custClr>
    <a:custClr name="Sienna 1">
      <a:srgbClr val="DAC5C5"/>
    </a:custClr>
    <a:custClr name="Mint 2">
      <a:srgbClr val="59FFB9"/>
    </a:custClr>
    <a:custClr name="Mint 1">
      <a:srgbClr val="C5FFE6"/>
    </a:custClr>
    <a:custClr name="Aqua 2">
      <a:srgbClr val="33D6F1"/>
    </a:custClr>
    <a:custClr name="Aqua 1">
      <a:srgbClr val="C0F2FB"/>
    </a:custClr>
  </a:custClrLst>
  <a:extLst>
    <a:ext uri="{05A4C25C-085E-4340-85A3-A5531E510DB2}">
      <thm15:themeFamily xmlns:thm15="http://schemas.microsoft.com/office/thememl/2012/main" name="BMS PowerPoint Template 28Feb2020" id="{0895FA39-87D9-4FFB-AE45-CFAF2734F0F6}" vid="{A72F8218-4743-4B1B-A885-BA1DCF34E058}"/>
    </a:ext>
  </a:extLst>
</a:theme>
</file>

<file path=ppt/theme/theme6.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AZ MedImmunel Master Slide Options">
  <a:themeElements>
    <a:clrScheme name="Custom 245">
      <a:dk1>
        <a:srgbClr val="000000"/>
      </a:dk1>
      <a:lt1>
        <a:srgbClr val="FFFFFF"/>
      </a:lt1>
      <a:dk2>
        <a:srgbClr val="3F4444"/>
      </a:dk2>
      <a:lt2>
        <a:srgbClr val="F0AB00"/>
      </a:lt2>
      <a:accent1>
        <a:srgbClr val="3F4444"/>
      </a:accent1>
      <a:accent2>
        <a:srgbClr val="830051"/>
      </a:accent2>
      <a:accent3>
        <a:srgbClr val="68D2DF"/>
      </a:accent3>
      <a:accent4>
        <a:srgbClr val="3C1053"/>
      </a:accent4>
      <a:accent5>
        <a:srgbClr val="C4D600"/>
      </a:accent5>
      <a:accent6>
        <a:srgbClr val="003865"/>
      </a:accent6>
      <a:hlink>
        <a:srgbClr val="003865"/>
      </a:hlink>
      <a:folHlink>
        <a:srgbClr val="9DB0A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Z MedImmune Internal Template 16x9.potx" id="{41A6A0F9-8F3F-4C89-9990-9A2BCB4B691E}" vid="{374C1339-0DDF-40EC-8A77-353BCF93A346}"/>
    </a:ext>
  </a:extLst>
</a:theme>
</file>

<file path=ppt/theme/theme8.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accent3"/>
          </a:solidFill>
          <a:miter lim="800000"/>
          <a:headEnd/>
          <a:tailEnd/>
        </a:ln>
        <a:extLst>
          <a:ext uri="{909E8E84-426E-40DD-AFC4-6F175D3DCCD1}">
            <a14:hiddenFill xmlns:a14="http://schemas.microsoft.com/office/drawing/2010/main">
              <a:noFill/>
            </a14:hiddenFill>
          </a:ext>
        </a:extLst>
      </a:spPr>
      <a:bodyPr rtlCol="0" anchor="ctr"/>
      <a:lstStyle>
        <a:defPPr algn="ctr">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9">
    <a:dk1>
      <a:srgbClr val="595454"/>
    </a:dk1>
    <a:lt1>
      <a:srgbClr val="FFFFFF"/>
    </a:lt1>
    <a:dk2>
      <a:srgbClr val="595454"/>
    </a:dk2>
    <a:lt2>
      <a:srgbClr val="A69F9F"/>
    </a:lt2>
    <a:accent1>
      <a:srgbClr val="BE2BBB"/>
    </a:accent1>
    <a:accent2>
      <a:srgbClr val="33D6F1"/>
    </a:accent2>
    <a:accent3>
      <a:srgbClr val="59FFB9"/>
    </a:accent3>
    <a:accent4>
      <a:srgbClr val="FDA97D"/>
    </a:accent4>
    <a:accent5>
      <a:srgbClr val="FFD186"/>
    </a:accent5>
    <a:accent6>
      <a:srgbClr val="AE7A65"/>
    </a:accent6>
    <a:hlink>
      <a:srgbClr val="BE2BBB"/>
    </a:hlink>
    <a:folHlink>
      <a:srgbClr val="A69F9F"/>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38133BF115264A4089E91137F9601FB0" ma:contentTypeVersion="1" ma:contentTypeDescription="Create a new document." ma:contentTypeScope="" ma:versionID="b21bb96e468b7af28eefc00deeb3c7e9">
  <xsd:schema xmlns:xsd="http://www.w3.org/2001/XMLSchema" xmlns:xs="http://www.w3.org/2001/XMLSchema" xmlns:p="http://schemas.microsoft.com/office/2006/metadata/properties" xmlns:ns2="d54cbe69-32bd-412a-b004-9152f949605e" xmlns:ns3="1a238a0f-737a-435c-aa6d-ea3e094365ee" targetNamespace="http://schemas.microsoft.com/office/2006/metadata/properties" ma:root="true" ma:fieldsID="a3e077f567ab3cb258275a08d7b1883a" ns2:_="" ns3:_="">
    <xsd:import namespace="d54cbe69-32bd-412a-b004-9152f949605e"/>
    <xsd:import namespace="1a238a0f-737a-435c-aa6d-ea3e094365ee"/>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a238a0f-737a-435c-aa6d-ea3e094365ee"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 New"/>
          <xsd:enumeration value="Slides - Online (non-CME)-New"/>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Document_x0020_Category xmlns="1a238a0f-737a-435c-aa6d-ea3e094365ee">Slides - Online (non-CME)-New</Document_x0020_Category>
    <_dlc_DocId xmlns="d54cbe69-32bd-412a-b004-9152f949605e">56M7VY3CDVN5-681462570-4</_dlc_DocId>
    <_dlc_DocIdUrl xmlns="d54cbe69-32bd-412a-b004-9152f949605e">
      <Url>https://intranet.clinicaloptions.com/mews/oncology/ONC_2020_NSCLC_DM_(PRP3617)/CME_CE_CPE-Certified_Micro_Synergy_with_Pre_Post__1/_layouts/15/DocIdRedir.aspx?ID=56M7VY3CDVN5-681462570-4</Url>
      <Description>56M7VY3CDVN5-681462570-4</Description>
    </_dlc_DocIdUrl>
  </documentManagement>
</p:properties>
</file>

<file path=customXml/itemProps1.xml><?xml version="1.0" encoding="utf-8"?>
<ds:datastoreItem xmlns:ds="http://schemas.openxmlformats.org/officeDocument/2006/customXml" ds:itemID="{2B43A5E2-BF40-4B20-B7B8-DD0A274B1759}">
  <ds:schemaRefs>
    <ds:schemaRef ds:uri="http://schemas.microsoft.com/sharepoint/events"/>
  </ds:schemaRefs>
</ds:datastoreItem>
</file>

<file path=customXml/itemProps2.xml><?xml version="1.0" encoding="utf-8"?>
<ds:datastoreItem xmlns:ds="http://schemas.openxmlformats.org/officeDocument/2006/customXml" ds:itemID="{61FAE66B-32CB-4B74-A91B-0BFB5AF8D86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1a238a0f-737a-435c-aa6d-ea3e094365e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7255D43-5963-4626-8E4D-91F0BF79EA27}">
  <ds:schemaRefs>
    <ds:schemaRef ds:uri="http://schemas.microsoft.com/sharepoint/v3/contenttype/forms"/>
  </ds:schemaRefs>
</ds:datastoreItem>
</file>

<file path=customXml/itemProps4.xml><?xml version="1.0" encoding="utf-8"?>
<ds:datastoreItem xmlns:ds="http://schemas.openxmlformats.org/officeDocument/2006/customXml" ds:itemID="{07C51CB5-86C7-4A97-A009-F13FC804D19B}">
  <ds:schemaRefs>
    <ds:schemaRef ds:uri="http://schemas.microsoft.com/office/infopath/2007/PartnerControls"/>
    <ds:schemaRef ds:uri="http://purl.org/dc/elements/1.1/"/>
    <ds:schemaRef ds:uri="http://schemas.microsoft.com/office/2006/metadata/properties"/>
    <ds:schemaRef ds:uri="d54cbe69-32bd-412a-b004-9152f949605e"/>
    <ds:schemaRef ds:uri="http://schemas.microsoft.com/office/2006/documentManagement/types"/>
    <ds:schemaRef ds:uri="http://purl.org/dc/terms/"/>
    <ds:schemaRef ds:uri="http://schemas.openxmlformats.org/package/2006/metadata/core-properties"/>
    <ds:schemaRef ds:uri="http://purl.org/dc/dcmitype/"/>
    <ds:schemaRef ds:uri="1a238a0f-737a-435c-aa6d-ea3e094365ee"/>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Theme2</Template>
  <TotalTime>7333</TotalTime>
  <Words>7810</Words>
  <Application>Microsoft Office PowerPoint</Application>
  <PresentationFormat>Widescreen</PresentationFormat>
  <Paragraphs>2361</Paragraphs>
  <Slides>32</Slides>
  <Notes>29</Notes>
  <HiddenSlides>0</HiddenSlides>
  <MMClips>0</MMClips>
  <ScaleCrop>false</ScaleCrop>
  <HeadingPairs>
    <vt:vector size="6" baseType="variant">
      <vt:variant>
        <vt:lpstr>Fonts Used</vt:lpstr>
      </vt:variant>
      <vt:variant>
        <vt:i4>7</vt:i4>
      </vt:variant>
      <vt:variant>
        <vt:lpstr>Theme</vt:lpstr>
      </vt:variant>
      <vt:variant>
        <vt:i4>8</vt:i4>
      </vt:variant>
      <vt:variant>
        <vt:lpstr>Slide Titles</vt:lpstr>
      </vt:variant>
      <vt:variant>
        <vt:i4>32</vt:i4>
      </vt:variant>
    </vt:vector>
  </HeadingPairs>
  <TitlesOfParts>
    <vt:vector size="47" baseType="lpstr">
      <vt:lpstr>Arial</vt:lpstr>
      <vt:lpstr>Calibri</vt:lpstr>
      <vt:lpstr>Gill Sans</vt:lpstr>
      <vt:lpstr>Roboto</vt:lpstr>
      <vt:lpstr>Times</vt:lpstr>
      <vt:lpstr>Trebuchet MS</vt:lpstr>
      <vt:lpstr>Wingdings</vt:lpstr>
      <vt:lpstr>2017_HTAA_Diabetes</vt:lpstr>
      <vt:lpstr>Theme2</vt:lpstr>
      <vt:lpstr>JHM_Entity_Dome</vt:lpstr>
      <vt:lpstr>Custom Design</vt:lpstr>
      <vt:lpstr>2_Bristol Myers Squibb</vt:lpstr>
      <vt:lpstr>9_Office Theme</vt:lpstr>
      <vt:lpstr>AZ MedImmunel Master Slide Options</vt:lpstr>
      <vt:lpstr>4_2017_HTAA_Diabetes</vt:lpstr>
      <vt:lpstr>Immune Checkpoint Inhibitor–Based  Therapy for Early-Stage Lung Cancer:  Medical Oncology Perspective</vt:lpstr>
      <vt:lpstr>About These Slides</vt:lpstr>
      <vt:lpstr>Faculty Disclosures</vt:lpstr>
      <vt:lpstr>Algorithm for Newly Diagnosed Advanced NSCLC</vt:lpstr>
      <vt:lpstr>Current Role of Perioperative Systemic Therapy for Early-Stage NSCLC</vt:lpstr>
      <vt:lpstr>Meta-analysis: Lung Adjuvant Cisplatin Evaluation</vt:lpstr>
      <vt:lpstr>ADAURA: Adjuvant Osimertinib vs Placebo in  Resected EGFR-Mutated NSCLC</vt:lpstr>
      <vt:lpstr>ADAURA: DFS in Patients With Stage II/IIIA NSCLC (Primary Endpoint)</vt:lpstr>
      <vt:lpstr>Considerations for Timing of Treatment Options for Early-Stage NSCLC</vt:lpstr>
      <vt:lpstr>Neoadjuvant IO for Early-Stage NSCLC</vt:lpstr>
      <vt:lpstr>CheckMate 816: Neoadjuvant Nivolumab + Platinum Chemotherapy for Resectable Stage IB-IIIA NSCLC</vt:lpstr>
      <vt:lpstr>CheckMate 816: Methods</vt:lpstr>
      <vt:lpstr>CheckMate 816: Baseline Characteristics</vt:lpstr>
      <vt:lpstr>CheckMate 816: Treatment and Surgery</vt:lpstr>
      <vt:lpstr>CheckMate 816: pCR Rate per BICR (Primary Endpoint)</vt:lpstr>
      <vt:lpstr>CheckMate 816: pCR Subgroup Analysis </vt:lpstr>
      <vt:lpstr>CheckMate 816: ORR and Radiographic Downstaging</vt:lpstr>
      <vt:lpstr>CheckMate 816: Treatment-Related AEs* in  ≥15% of Patients</vt:lpstr>
      <vt:lpstr>CheckMate 816: Summary</vt:lpstr>
      <vt:lpstr>Ongoing Phase III Trials of Neoadjuvant CT +  Anti–PD-(L)1 Antibody Therapy in Early-Stage NSCLC</vt:lpstr>
      <vt:lpstr>Adjuvant IO for Early-Stage NSCLC</vt:lpstr>
      <vt:lpstr>IMpower010: Adjuvant Atezolizumab vs BSC in Resected Stage IB-IIIA NSCLC After Adjuvant CT </vt:lpstr>
      <vt:lpstr>IMpower010: Baseline Characteristics </vt:lpstr>
      <vt:lpstr>IMpower010: DFS in Stage II-IIIA NSCLC With  PD-L1 TC ≥1% (Primary Endpoint)</vt:lpstr>
      <vt:lpstr>IMpower010: DFS in Stage II-IIIA NSCLC With  PD-L1 TC ≥1% Across Key Subgroups </vt:lpstr>
      <vt:lpstr>IMpower010: DFS in All Randomized Stage II-IIIA NSCLC (Primary Endpoint)</vt:lpstr>
      <vt:lpstr>IMpower010: DFS in All Randomized Stage II-IIIA NSCLC Across Key Subgroups</vt:lpstr>
      <vt:lpstr>IMpower010: Early OS </vt:lpstr>
      <vt:lpstr>IMpower010: Summary</vt:lpstr>
      <vt:lpstr>Ongoing Phase III Trials of Adjuvant CT +  Anti–PD-(L)1 Antibody Therapy in Early-Stage NSCLC</vt:lpstr>
      <vt:lpstr>Immunotherapy for Early-Stage NSCLC: Conclusions</vt:lpstr>
      <vt:lpstr>Go Online for More CCO Coverage  Lung Cancer!</vt:lpstr>
    </vt:vector>
  </TitlesOfParts>
  <Company>Johns Hopkins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Immune Checkpoint Inhibitor–Based Therapy for Early-Stage Lung Cancer: Medical Oncology Perspective</dc:title>
  <dc:creator>chann1</dc:creator>
  <cp:lastModifiedBy>Jessica Buckley</cp:lastModifiedBy>
  <cp:revision>338</cp:revision>
  <dcterms:created xsi:type="dcterms:W3CDTF">2012-04-11T12:42:58Z</dcterms:created>
  <dcterms:modified xsi:type="dcterms:W3CDTF">2021-08-25T19:12:26Z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0x01010038133BF115264A4089E91137F9601FB0</vt:lpwstr>
  </property>
  <property fmtid="{D5CDD505-2E9C-101B-9397-08002B2CF9AE}" pid="3" name="_dlc_DocIdItemGuid">
    <vt:lpwstr>06d63b6e-f3d8-4795-aa8a-51cb2f9ff74f</vt:lpwstr>
  </property>
</Properties>
</file>