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4"/>
    <p:sldMasterId id="2147483851" r:id="rId5"/>
    <p:sldMasterId id="2147483820" r:id="rId6"/>
  </p:sldMasterIdLst>
  <p:notesMasterIdLst>
    <p:notesMasterId r:id="rId36"/>
  </p:notesMasterIdLst>
  <p:handoutMasterIdLst>
    <p:handoutMasterId r:id="rId37"/>
  </p:handoutMasterIdLst>
  <p:sldIdLst>
    <p:sldId id="2147473663" r:id="rId7"/>
    <p:sldId id="308" r:id="rId8"/>
    <p:sldId id="2147473689" r:id="rId9"/>
    <p:sldId id="2147473691" r:id="rId10"/>
    <p:sldId id="2147473690" r:id="rId11"/>
    <p:sldId id="2147479043" r:id="rId12"/>
    <p:sldId id="2147479044" r:id="rId13"/>
    <p:sldId id="2147479045" r:id="rId14"/>
    <p:sldId id="2147479022" r:id="rId15"/>
    <p:sldId id="2147479041" r:id="rId16"/>
    <p:sldId id="2147479000" r:id="rId17"/>
    <p:sldId id="2147483644" r:id="rId18"/>
    <p:sldId id="2147483317" r:id="rId19"/>
    <p:sldId id="2147482218" r:id="rId20"/>
    <p:sldId id="2147482222" r:id="rId21"/>
    <p:sldId id="2147482122" r:id="rId22"/>
    <p:sldId id="2147482235" r:id="rId23"/>
    <p:sldId id="296" r:id="rId24"/>
    <p:sldId id="306" r:id="rId25"/>
    <p:sldId id="2147473723" r:id="rId26"/>
    <p:sldId id="2147473724" r:id="rId27"/>
    <p:sldId id="2147473718" r:id="rId28"/>
    <p:sldId id="2147473720" r:id="rId29"/>
    <p:sldId id="2147473722" r:id="rId30"/>
    <p:sldId id="2147479042" r:id="rId31"/>
    <p:sldId id="2147482227" r:id="rId32"/>
    <p:sldId id="2147483643" r:id="rId33"/>
    <p:sldId id="268" r:id="rId34"/>
    <p:sldId id="318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PD Template" id="{849298C6-8EC0-9D4B-B0AC-AF0329C017DC}">
          <p14:sldIdLst>
            <p14:sldId id="2147473663"/>
            <p14:sldId id="308"/>
            <p14:sldId id="2147473689"/>
            <p14:sldId id="2147473691"/>
            <p14:sldId id="2147473690"/>
            <p14:sldId id="2147479043"/>
            <p14:sldId id="2147479044"/>
            <p14:sldId id="2147479045"/>
            <p14:sldId id="2147479022"/>
            <p14:sldId id="2147479041"/>
            <p14:sldId id="2147479000"/>
            <p14:sldId id="2147483644"/>
            <p14:sldId id="2147483317"/>
            <p14:sldId id="2147482218"/>
            <p14:sldId id="2147482222"/>
            <p14:sldId id="2147482122"/>
            <p14:sldId id="2147482235"/>
            <p14:sldId id="296"/>
            <p14:sldId id="306"/>
            <p14:sldId id="2147473723"/>
            <p14:sldId id="2147473724"/>
            <p14:sldId id="2147473718"/>
            <p14:sldId id="2147473720"/>
            <p14:sldId id="2147473722"/>
            <p14:sldId id="2147479042"/>
            <p14:sldId id="2147482227"/>
            <p14:sldId id="2147483643"/>
            <p14:sldId id="268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4" orient="horz" pos="3216" userDrawn="1">
          <p15:clr>
            <a:srgbClr val="A4A3A4"/>
          </p15:clr>
        </p15:guide>
        <p15:guide id="8" pos="56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2" name=" " initials="MAC" lastIdx="17" clrIdx="1"/>
  <p:cmAuthor id="3" name="Andrew Bowser" initials="AB" lastIdx="3" clrIdx="2"/>
  <p:cmAuthor id="4" name="Melanie Couton" initials="MAC" lastIdx="1" clrIdx="3"/>
  <p:cmAuthor id="5" name="Taryn Gross" initials="TG" lastIdx="7" clrIdx="4"/>
  <p:cmAuthor id="6" name="Zachary Schwartz" initials="ZS" lastIdx="11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8" name="Dussadee Royal" initials="DR" lastIdx="2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10" name="Liz Donohue" initials="LD" lastIdx="6" clrIdx="9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  <p:cmAuthor id="11" name="Kozub, Kirsten" initials="KK" lastIdx="2" clrIdx="10"/>
  <p:cmAuthor id="12" name="Harty, Patrick" initials="HP" lastIdx="1" clrIdx="11"/>
  <p:cmAuthor id="13" name="Mandi Murph" initials="MM" lastIdx="24" clrIdx="12">
    <p:extLst>
      <p:ext uri="{19B8F6BF-5375-455C-9EA6-DF929625EA0E}">
        <p15:presenceInfo xmlns:p15="http://schemas.microsoft.com/office/powerpoint/2012/main" userId="S::MMurph@cealliance.com::17b68f88-caf0-4bf5-9fa1-7c1066b02ecf" providerId="AD"/>
      </p:ext>
    </p:extLst>
  </p:cmAuthor>
  <p:cmAuthor id="14" name="Logan Van Ravenswaay" initials="LR" lastIdx="29" clrIdx="13">
    <p:extLst>
      <p:ext uri="{19B8F6BF-5375-455C-9EA6-DF929625EA0E}">
        <p15:presenceInfo xmlns:p15="http://schemas.microsoft.com/office/powerpoint/2012/main" userId="S::lravenswaay@cealliance.com::ff45f3ce-8ae0-4c98-9733-7ffda45a5278" providerId="AD"/>
      </p:ext>
    </p:extLst>
  </p:cmAuthor>
  <p:cmAuthor id="15" name="Timothy Quill" initials="TQ" lastIdx="15" clrIdx="14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16" name="Jennifer Eimers" initials="JE" lastIdx="1" clrIdx="15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8B92"/>
    <a:srgbClr val="EEE6CA"/>
    <a:srgbClr val="BA3000"/>
    <a:srgbClr val="992000"/>
    <a:srgbClr val="FFFFFF"/>
    <a:srgbClr val="7D7D7D"/>
    <a:srgbClr val="B57629"/>
    <a:srgbClr val="A36DF7"/>
    <a:srgbClr val="FCB193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99E373-46D5-4C8B-8809-93094E309757}" v="1" dt="2026-03-13T13:21:41.4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8" autoAdjust="0"/>
    <p:restoredTop sz="85280" autoAdjust="0"/>
  </p:normalViewPr>
  <p:slideViewPr>
    <p:cSldViewPr snapToGrid="0">
      <p:cViewPr varScale="1">
        <p:scale>
          <a:sx n="63" d="100"/>
          <a:sy n="63" d="100"/>
        </p:scale>
        <p:origin x="632" y="52"/>
      </p:cViewPr>
      <p:guideLst>
        <p:guide orient="horz" pos="2136"/>
        <p:guide orient="horz" pos="321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22" d="100"/>
          <a:sy n="122" d="100"/>
        </p:scale>
        <p:origin x="309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664-4F69-B11F-F30C59F0CA55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664-4F69-B11F-F30C59F0CA5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53</c:v>
                </c:pt>
                <c:pt idx="1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64-4F69-B11F-F30C59F0C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05-44F0-9BC6-B7BCDBCA53B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05-44F0-9BC6-B7BCDBCA53B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</c:v>
                </c:pt>
                <c:pt idx="1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05-44F0-9BC6-B7BCDBCA5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16-4373-800D-7E2CB31C02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A16-4373-800D-7E2CB31C022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16-4373-800D-7E2CB31C0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CE-4810-BCC5-FF50DBB7CDDA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CE-4810-BCC5-FF50DBB7CDD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CE-4810-BCC5-FF50DBB7CD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Original Dose Regimen (N = 270)</c:v>
                </c:pt>
                <c:pt idx="1">
                  <c:v>AT-Based Dose Regimen (N = 286)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2.2799999999999998</c:v>
                </c:pt>
                <c:pt idx="1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CE-4810-BCC5-FF50DBB7C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6034784"/>
        <c:axId val="1501614720"/>
      </c:barChart>
      <c:catAx>
        <c:axId val="1206034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614720"/>
        <c:crosses val="autoZero"/>
        <c:auto val="1"/>
        <c:lblAlgn val="ctr"/>
        <c:lblOffset val="100"/>
        <c:noMultiLvlLbl val="0"/>
      </c:catAx>
      <c:valAx>
        <c:axId val="1501614720"/>
        <c:scaling>
          <c:orientation val="minMax"/>
          <c:max val="3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oppins Medium" panose="00000600000000000000" pitchFamily="2" charset="0"/>
                    <a:ea typeface="+mn-ea"/>
                    <a:cs typeface="Poppins Medium" panose="00000600000000000000" pitchFamily="2" charset="0"/>
                  </a:defRPr>
                </a:pPr>
                <a:r>
                  <a:rPr lang="en-GB" sz="1200" baseline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oppins Medium" panose="00000600000000000000" pitchFamily="2" charset="0"/>
                    <a:cs typeface="Poppins Medium" panose="00000600000000000000" pitchFamily="2" charset="0"/>
                  </a:rPr>
                  <a:t>Exposure Adjusted Incidence Rate (per 100 Patient-Yr)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anose="00000600000000000000" pitchFamily="2" charset="0"/>
                  <a:ea typeface="+mn-ea"/>
                  <a:cs typeface="Poppins Medium" panose="00000600000000000000" pitchFamily="2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03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23A-9E43-91ED-36AB574BB63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3A-9E43-91ED-36AB574BB63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08-459F-81A2-24570B96494D}"/>
              </c:ext>
            </c:extLst>
          </c:dPt>
          <c:dLbls>
            <c:dLbl>
              <c:idx val="0"/>
              <c:layout>
                <c:manualLayout>
                  <c:x val="1.3169425724135432E-3"/>
                  <c:y val="-1.0105660527765572E-2"/>
                </c:manualLayout>
              </c:layout>
              <c:tx>
                <c:rich>
                  <a:bodyPr/>
                  <a:lstStyle/>
                  <a:p>
                    <a:fld id="{85B73BB4-9462-F14E-9FE0-2CD55B4E09A8}" type="VALUE">
                      <a:rPr lang="en-US" b="1" smtClean="0"/>
                      <a:pPr/>
                      <a:t>[VALUE]</a:t>
                    </a:fld>
                    <a:endParaRPr lang="en-US" b="1"/>
                  </a:p>
                  <a:p>
                    <a:r>
                      <a:rPr lang="en-US"/>
                      <a:t>(0.0;</a:t>
                    </a:r>
                    <a:r>
                      <a:rPr lang="en-US" baseline="0"/>
                      <a:t> 5.6)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23A-9E43-91ED-36AB574BB635}"/>
                </c:ext>
              </c:extLst>
            </c:dLbl>
            <c:dLbl>
              <c:idx val="1"/>
              <c:layout>
                <c:manualLayout>
                  <c:x val="-3.4008072231003802E-3"/>
                  <c:y val="-1.223653897112955E-2"/>
                </c:manualLayout>
              </c:layout>
              <c:tx>
                <c:rich>
                  <a:bodyPr/>
                  <a:lstStyle/>
                  <a:p>
                    <a:r>
                      <a:rPr lang="en-US" b="1"/>
                      <a:t>3.8</a:t>
                    </a:r>
                  </a:p>
                  <a:p>
                    <a:r>
                      <a:rPr lang="en-US"/>
                      <a:t>(0.0; 11.2)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1-B23A-9E43-91ED-36AB574BB63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B586802-F33A-4131-AAB8-E45851BF1586}" type="VALUE">
                      <a:rPr lang="en-US" b="1"/>
                      <a:pPr/>
                      <a:t>[VALUE]</a:t>
                    </a:fld>
                    <a:br>
                      <a:rPr lang="en-US"/>
                    </a:br>
                    <a:r>
                      <a:rPr lang="en-US"/>
                      <a:t>(0.0; 7.5)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E08-459F-81A2-24570B9649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Inhibitor (N = 69) </c:v>
                </c:pt>
                <c:pt idx="1">
                  <c:v>Noninhibitor (N = 128)</c:v>
                </c:pt>
                <c:pt idx="2">
                  <c:v>Overall (N=197)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</c:v>
                </c:pt>
                <c:pt idx="1">
                  <c:v>3.8</c:v>
                </c:pt>
                <c:pt idx="2">
                  <c:v>3.7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Sheet1!$B$2:$D$2</c15:f>
                <c15:dlblRangeCache>
                  <c:ptCount val="3"/>
                  <c:pt idx="0">
                    <c:v>1.9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2-B23A-9E43-91ED-36AB574BB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5664096"/>
        <c:axId val="925659104"/>
      </c:barChart>
      <c:catAx>
        <c:axId val="92566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5659104"/>
        <c:crosses val="autoZero"/>
        <c:auto val="1"/>
        <c:lblAlgn val="ctr"/>
        <c:lblOffset val="100"/>
        <c:noMultiLvlLbl val="0"/>
      </c:catAx>
      <c:valAx>
        <c:axId val="925659104"/>
        <c:scaling>
          <c:orientation val="minMax"/>
          <c:max val="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oppins Medium" panose="00000600000000000000" pitchFamily="2" charset="0"/>
                    <a:ea typeface="+mn-ea"/>
                    <a:cs typeface="Poppins Medium" panose="00000600000000000000" pitchFamily="2" charset="0"/>
                  </a:defRPr>
                </a:pPr>
                <a:r>
                  <a:rPr lang="en-GB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oppins Medium" panose="00000600000000000000" pitchFamily="2" charset="0"/>
                    <a:cs typeface="Poppins Medium" panose="00000600000000000000" pitchFamily="2" charset="0"/>
                  </a:rPr>
                  <a:t>Median ABR (IQR)</a:t>
                </a:r>
              </a:p>
            </c:rich>
          </c:tx>
          <c:layout>
            <c:manualLayout>
              <c:xMode val="edge"/>
              <c:yMode val="edge"/>
              <c:x val="2.3548761240293193E-2"/>
              <c:y val="0.174085016850086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anose="00000600000000000000" pitchFamily="2" charset="0"/>
                  <a:ea typeface="+mn-ea"/>
                  <a:cs typeface="Poppins Medium" panose="00000600000000000000" pitchFamily="2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56640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F4404F-34BE-47A4-A604-99DCC16B23AD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F5D4813-61B0-41B7-913F-E17DBE64049F}">
      <dgm:prSet phldrT="[Text]" custT="1"/>
      <dgm:spPr>
        <a:solidFill>
          <a:schemeClr val="tx2">
            <a:alpha val="9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en-US" sz="2400" dirty="0"/>
            <a:t>Impact of hemophilia on maintenance of hemostasis</a:t>
          </a:r>
        </a:p>
      </dgm:t>
    </dgm:pt>
    <dgm:pt modelId="{C325E36A-0289-4FA4-947D-16C6EA0213AA}" type="parTrans" cxnId="{A4F126E9-0DC7-48E5-8175-38EC9EC7C076}">
      <dgm:prSet/>
      <dgm:spPr/>
      <dgm:t>
        <a:bodyPr/>
        <a:lstStyle/>
        <a:p>
          <a:endParaRPr lang="en-US"/>
        </a:p>
      </dgm:t>
    </dgm:pt>
    <dgm:pt modelId="{2F81A6DC-0E06-4BB5-B364-5AA8E84B0BF8}" type="sibTrans" cxnId="{A4F126E9-0DC7-48E5-8175-38EC9EC7C076}">
      <dgm:prSet/>
      <dgm:spPr/>
      <dgm:t>
        <a:bodyPr/>
        <a:lstStyle/>
        <a:p>
          <a:endParaRPr lang="en-US"/>
        </a:p>
      </dgm:t>
    </dgm:pt>
    <dgm:pt modelId="{02D3DDDA-7EDE-47D4-BB39-EFE1693E23FB}">
      <dgm:prSet phldrT="[Text]" custT="1"/>
      <dgm:spPr>
        <a:solidFill>
          <a:schemeClr val="accent2">
            <a:alpha val="9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Insufficient thrombin generation in hemophilia</a:t>
          </a:r>
        </a:p>
      </dgm:t>
    </dgm:pt>
    <dgm:pt modelId="{A1417E64-314E-425C-AFDB-D1B2C1693405}" type="parTrans" cxnId="{FAE426A6-4CC0-4D0F-A3B8-A86226955C2B}">
      <dgm:prSet/>
      <dgm:spPr/>
      <dgm:t>
        <a:bodyPr/>
        <a:lstStyle/>
        <a:p>
          <a:endParaRPr lang="en-US"/>
        </a:p>
      </dgm:t>
    </dgm:pt>
    <dgm:pt modelId="{3BF7FD81-0F74-4DFE-8D47-369EE8D43CA3}" type="sibTrans" cxnId="{FAE426A6-4CC0-4D0F-A3B8-A86226955C2B}">
      <dgm:prSet/>
      <dgm:spPr/>
      <dgm:t>
        <a:bodyPr/>
        <a:lstStyle/>
        <a:p>
          <a:endParaRPr lang="en-US"/>
        </a:p>
      </dgm:t>
    </dgm:pt>
    <dgm:pt modelId="{1D79076B-D117-4A4A-B4F9-E2B5F5BFA61E}">
      <dgm:prSet phldrT="[Text]" custT="1"/>
      <dgm:spPr>
        <a:solidFill>
          <a:schemeClr val="accent3"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Targeting natural anticoagulants to restore balance</a:t>
          </a:r>
        </a:p>
      </dgm:t>
    </dgm:pt>
    <dgm:pt modelId="{C7B2FDFD-47D9-4171-823B-87300D2EB818}" type="parTrans" cxnId="{15D2F36F-A933-4801-82B1-BF1B6DB0A724}">
      <dgm:prSet/>
      <dgm:spPr/>
      <dgm:t>
        <a:bodyPr/>
        <a:lstStyle/>
        <a:p>
          <a:endParaRPr lang="en-US"/>
        </a:p>
      </dgm:t>
    </dgm:pt>
    <dgm:pt modelId="{10388733-ABF9-485D-8714-2AC824AB3134}" type="sibTrans" cxnId="{15D2F36F-A933-4801-82B1-BF1B6DB0A724}">
      <dgm:prSet/>
      <dgm:spPr/>
      <dgm:t>
        <a:bodyPr/>
        <a:lstStyle/>
        <a:p>
          <a:endParaRPr lang="en-US"/>
        </a:p>
      </dgm:t>
    </dgm:pt>
    <dgm:pt modelId="{D1890769-64A0-4AE3-8E35-DF556C42C1A9}" type="pres">
      <dgm:prSet presAssocID="{CBF4404F-34BE-47A4-A604-99DCC16B23AD}" presName="compositeShape" presStyleCnt="0">
        <dgm:presLayoutVars>
          <dgm:dir/>
          <dgm:resizeHandles/>
        </dgm:presLayoutVars>
      </dgm:prSet>
      <dgm:spPr/>
    </dgm:pt>
    <dgm:pt modelId="{8EB84434-E1D5-4502-A81C-A1C7E609E542}" type="pres">
      <dgm:prSet presAssocID="{CBF4404F-34BE-47A4-A604-99DCC16B23AD}" presName="pyramid" presStyleLbl="node1" presStyleIdx="0" presStyleCnt="1" custLinFactNeighborX="-6370" custLinFactNeighborY="641"/>
      <dgm:spPr/>
    </dgm:pt>
    <dgm:pt modelId="{C45F6B2C-7D3F-4ED7-B4A4-4891EC0D1E47}" type="pres">
      <dgm:prSet presAssocID="{CBF4404F-34BE-47A4-A604-99DCC16B23AD}" presName="theList" presStyleCnt="0"/>
      <dgm:spPr/>
    </dgm:pt>
    <dgm:pt modelId="{4F368D9C-0A81-4D2A-8330-72EA9A913E0F}" type="pres">
      <dgm:prSet presAssocID="{3F5D4813-61B0-41B7-913F-E17DBE64049F}" presName="aNode" presStyleLbl="fgAcc1" presStyleIdx="0" presStyleCnt="3" custScaleX="179666" custLinFactNeighborX="24227" custLinFactNeighborY="-5979">
        <dgm:presLayoutVars>
          <dgm:bulletEnabled val="1"/>
        </dgm:presLayoutVars>
      </dgm:prSet>
      <dgm:spPr/>
    </dgm:pt>
    <dgm:pt modelId="{1C137722-4D86-49B6-AF2D-E0C3A1DAC418}" type="pres">
      <dgm:prSet presAssocID="{3F5D4813-61B0-41B7-913F-E17DBE64049F}" presName="aSpace" presStyleCnt="0"/>
      <dgm:spPr/>
    </dgm:pt>
    <dgm:pt modelId="{56BBEA2A-C67B-47DF-A26C-BE9F5527FF05}" type="pres">
      <dgm:prSet presAssocID="{02D3DDDA-7EDE-47D4-BB39-EFE1693E23FB}" presName="aNode" presStyleLbl="fgAcc1" presStyleIdx="1" presStyleCnt="3" custScaleX="179666" custLinFactNeighborX="24227">
        <dgm:presLayoutVars>
          <dgm:bulletEnabled val="1"/>
        </dgm:presLayoutVars>
      </dgm:prSet>
      <dgm:spPr/>
    </dgm:pt>
    <dgm:pt modelId="{9A14E070-BEE8-40BC-A325-DFED0FC64C31}" type="pres">
      <dgm:prSet presAssocID="{02D3DDDA-7EDE-47D4-BB39-EFE1693E23FB}" presName="aSpace" presStyleCnt="0"/>
      <dgm:spPr/>
    </dgm:pt>
    <dgm:pt modelId="{A798E3A5-FAF8-4A2E-87C7-666B2085F389}" type="pres">
      <dgm:prSet presAssocID="{1D79076B-D117-4A4A-B4F9-E2B5F5BFA61E}" presName="aNode" presStyleLbl="fgAcc1" presStyleIdx="2" presStyleCnt="3" custScaleX="179666" custLinFactNeighborX="24227">
        <dgm:presLayoutVars>
          <dgm:bulletEnabled val="1"/>
        </dgm:presLayoutVars>
      </dgm:prSet>
      <dgm:spPr/>
    </dgm:pt>
    <dgm:pt modelId="{3F5EEB00-0434-44D1-A21A-7353E6B56E10}" type="pres">
      <dgm:prSet presAssocID="{1D79076B-D117-4A4A-B4F9-E2B5F5BFA61E}" presName="aSpace" presStyleCnt="0"/>
      <dgm:spPr/>
    </dgm:pt>
  </dgm:ptLst>
  <dgm:cxnLst>
    <dgm:cxn modelId="{282E1234-8328-4B9A-9729-9D2E906595D7}" type="presOf" srcId="{CBF4404F-34BE-47A4-A604-99DCC16B23AD}" destId="{D1890769-64A0-4AE3-8E35-DF556C42C1A9}" srcOrd="0" destOrd="0" presId="urn:microsoft.com/office/officeart/2005/8/layout/pyramid2"/>
    <dgm:cxn modelId="{15D2F36F-A933-4801-82B1-BF1B6DB0A724}" srcId="{CBF4404F-34BE-47A4-A604-99DCC16B23AD}" destId="{1D79076B-D117-4A4A-B4F9-E2B5F5BFA61E}" srcOrd="2" destOrd="0" parTransId="{C7B2FDFD-47D9-4171-823B-87300D2EB818}" sibTransId="{10388733-ABF9-485D-8714-2AC824AB3134}"/>
    <dgm:cxn modelId="{74057F91-076B-4454-AF32-6C04A9B45823}" type="presOf" srcId="{02D3DDDA-7EDE-47D4-BB39-EFE1693E23FB}" destId="{56BBEA2A-C67B-47DF-A26C-BE9F5527FF05}" srcOrd="0" destOrd="0" presId="urn:microsoft.com/office/officeart/2005/8/layout/pyramid2"/>
    <dgm:cxn modelId="{FAE426A6-4CC0-4D0F-A3B8-A86226955C2B}" srcId="{CBF4404F-34BE-47A4-A604-99DCC16B23AD}" destId="{02D3DDDA-7EDE-47D4-BB39-EFE1693E23FB}" srcOrd="1" destOrd="0" parTransId="{A1417E64-314E-425C-AFDB-D1B2C1693405}" sibTransId="{3BF7FD81-0F74-4DFE-8D47-369EE8D43CA3}"/>
    <dgm:cxn modelId="{41C991DE-6DEA-4147-BC99-46B551623B9A}" type="presOf" srcId="{3F5D4813-61B0-41B7-913F-E17DBE64049F}" destId="{4F368D9C-0A81-4D2A-8330-72EA9A913E0F}" srcOrd="0" destOrd="0" presId="urn:microsoft.com/office/officeart/2005/8/layout/pyramid2"/>
    <dgm:cxn modelId="{A4F126E9-0DC7-48E5-8175-38EC9EC7C076}" srcId="{CBF4404F-34BE-47A4-A604-99DCC16B23AD}" destId="{3F5D4813-61B0-41B7-913F-E17DBE64049F}" srcOrd="0" destOrd="0" parTransId="{C325E36A-0289-4FA4-947D-16C6EA0213AA}" sibTransId="{2F81A6DC-0E06-4BB5-B364-5AA8E84B0BF8}"/>
    <dgm:cxn modelId="{BED5C9FC-4F58-4C60-AAC9-B1DAA8C2D3D6}" type="presOf" srcId="{1D79076B-D117-4A4A-B4F9-E2B5F5BFA61E}" destId="{A798E3A5-FAF8-4A2E-87C7-666B2085F389}" srcOrd="0" destOrd="0" presId="urn:microsoft.com/office/officeart/2005/8/layout/pyramid2"/>
    <dgm:cxn modelId="{BCF8A8A1-6125-4FB2-8C21-287EF6A23327}" type="presParOf" srcId="{D1890769-64A0-4AE3-8E35-DF556C42C1A9}" destId="{8EB84434-E1D5-4502-A81C-A1C7E609E542}" srcOrd="0" destOrd="0" presId="urn:microsoft.com/office/officeart/2005/8/layout/pyramid2"/>
    <dgm:cxn modelId="{8AA88511-C999-4956-BCA6-A34F6FAED084}" type="presParOf" srcId="{D1890769-64A0-4AE3-8E35-DF556C42C1A9}" destId="{C45F6B2C-7D3F-4ED7-B4A4-4891EC0D1E47}" srcOrd="1" destOrd="0" presId="urn:microsoft.com/office/officeart/2005/8/layout/pyramid2"/>
    <dgm:cxn modelId="{DBB99D6A-4A44-4F0B-BA32-A58E3CD7B8E3}" type="presParOf" srcId="{C45F6B2C-7D3F-4ED7-B4A4-4891EC0D1E47}" destId="{4F368D9C-0A81-4D2A-8330-72EA9A913E0F}" srcOrd="0" destOrd="0" presId="urn:microsoft.com/office/officeart/2005/8/layout/pyramid2"/>
    <dgm:cxn modelId="{B291E229-A7CD-4C14-B913-E7AFC322842A}" type="presParOf" srcId="{C45F6B2C-7D3F-4ED7-B4A4-4891EC0D1E47}" destId="{1C137722-4D86-49B6-AF2D-E0C3A1DAC418}" srcOrd="1" destOrd="0" presId="urn:microsoft.com/office/officeart/2005/8/layout/pyramid2"/>
    <dgm:cxn modelId="{10B50F6B-F8CF-41DF-8D9E-E5FA80B37DA7}" type="presParOf" srcId="{C45F6B2C-7D3F-4ED7-B4A4-4891EC0D1E47}" destId="{56BBEA2A-C67B-47DF-A26C-BE9F5527FF05}" srcOrd="2" destOrd="0" presId="urn:microsoft.com/office/officeart/2005/8/layout/pyramid2"/>
    <dgm:cxn modelId="{F0E4CCA8-00C9-427A-93DC-CC4D68508323}" type="presParOf" srcId="{C45F6B2C-7D3F-4ED7-B4A4-4891EC0D1E47}" destId="{9A14E070-BEE8-40BC-A325-DFED0FC64C31}" srcOrd="3" destOrd="0" presId="urn:microsoft.com/office/officeart/2005/8/layout/pyramid2"/>
    <dgm:cxn modelId="{45A84166-626F-4BA1-805E-B9948D028D5C}" type="presParOf" srcId="{C45F6B2C-7D3F-4ED7-B4A4-4891EC0D1E47}" destId="{A798E3A5-FAF8-4A2E-87C7-666B2085F389}" srcOrd="4" destOrd="0" presId="urn:microsoft.com/office/officeart/2005/8/layout/pyramid2"/>
    <dgm:cxn modelId="{097B8A58-0B76-43B4-B2C2-2478C6D6E6FC}" type="presParOf" srcId="{C45F6B2C-7D3F-4ED7-B4A4-4891EC0D1E47}" destId="{3F5EEB00-0434-44D1-A21A-7353E6B56E1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84434-E1D5-4502-A81C-A1C7E609E542}">
      <dsp:nvSpPr>
        <dsp:cNvPr id="0" name=""/>
        <dsp:cNvSpPr/>
      </dsp:nvSpPr>
      <dsp:spPr>
        <a:xfrm>
          <a:off x="1440215" y="0"/>
          <a:ext cx="4697950" cy="469795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68D9C-0A81-4D2A-8330-72EA9A913E0F}">
      <dsp:nvSpPr>
        <dsp:cNvPr id="0" name=""/>
        <dsp:cNvSpPr/>
      </dsp:nvSpPr>
      <dsp:spPr>
        <a:xfrm>
          <a:off x="3611894" y="464006"/>
          <a:ext cx="5486403" cy="1112093"/>
        </a:xfrm>
        <a:prstGeom prst="roundRect">
          <a:avLst/>
        </a:prstGeom>
        <a:solidFill>
          <a:schemeClr val="tx2">
            <a:alpha val="90000"/>
          </a:schemeClr>
        </a:solidFill>
        <a:ln w="317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Impact of hemophilia on maintenance of hemostasis</a:t>
          </a:r>
        </a:p>
      </dsp:txBody>
      <dsp:txXfrm>
        <a:off x="3666182" y="518294"/>
        <a:ext cx="5377827" cy="1003517"/>
      </dsp:txXfrm>
    </dsp:sp>
    <dsp:sp modelId="{56BBEA2A-C67B-47DF-A26C-BE9F5527FF05}">
      <dsp:nvSpPr>
        <dsp:cNvPr id="0" name=""/>
        <dsp:cNvSpPr/>
      </dsp:nvSpPr>
      <dsp:spPr>
        <a:xfrm>
          <a:off x="3611894" y="1723423"/>
          <a:ext cx="5486403" cy="1112093"/>
        </a:xfrm>
        <a:prstGeom prst="roundRect">
          <a:avLst/>
        </a:prstGeom>
        <a:solidFill>
          <a:schemeClr val="accent2">
            <a:alpha val="90000"/>
          </a:schemeClr>
        </a:solidFill>
        <a:ln w="31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Insufficient thrombin generation in hemophilia</a:t>
          </a:r>
        </a:p>
      </dsp:txBody>
      <dsp:txXfrm>
        <a:off x="3666182" y="1777711"/>
        <a:ext cx="5377827" cy="1003517"/>
      </dsp:txXfrm>
    </dsp:sp>
    <dsp:sp modelId="{A798E3A5-FAF8-4A2E-87C7-666B2085F389}">
      <dsp:nvSpPr>
        <dsp:cNvPr id="0" name=""/>
        <dsp:cNvSpPr/>
      </dsp:nvSpPr>
      <dsp:spPr>
        <a:xfrm>
          <a:off x="3611894" y="2974527"/>
          <a:ext cx="5486403" cy="1112093"/>
        </a:xfrm>
        <a:prstGeom prst="roundRect">
          <a:avLst/>
        </a:prstGeom>
        <a:solidFill>
          <a:schemeClr val="accent3">
            <a:alpha val="90000"/>
          </a:schemeClr>
        </a:solidFill>
        <a:ln w="3175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Targeting natural anticoagulants to restore balance</a:t>
          </a:r>
        </a:p>
      </dsp:txBody>
      <dsp:txXfrm>
        <a:off x="3666182" y="3028815"/>
        <a:ext cx="5377827" cy="1003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0.47493</cdr:x>
      <cdr:y>0.6798</cdr:y>
    </cdr:from>
    <cdr:to>
      <cdr:x>0.67241</cdr:x>
      <cdr:y>0.98091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8826390-9DBA-F9B8-8714-84834AAD43CF}"/>
            </a:ext>
          </a:extLst>
        </cdr:cNvPr>
        <cdr:cNvSpPr txBox="1"/>
      </cdr:nvSpPr>
      <cdr:spPr>
        <a:xfrm xmlns:a="http://schemas.openxmlformats.org/drawingml/2006/main">
          <a:off x="2199006" y="206441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</a:t>
            </a:r>
            <a:r>
              <a:rPr lang="en-GB" altLang="en-US">
                <a:latin typeface="Arial" panose="020B0604020202020204" pitchFamily="34" charset="0"/>
              </a:rPr>
              <a:t>materials.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2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06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607050" cy="4495800"/>
          </a:xfrm>
        </p:spPr>
        <p:txBody>
          <a:bodyPr/>
          <a:lstStyle/>
          <a:p>
            <a:pPr marL="0" indent="0">
              <a:buFont typeface="+mj-lt"/>
              <a:buNone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79765-552C-41E3-BC08-8A3CE4F80D5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829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05765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D015E-89B8-4291-9712-32DB997E56C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074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D015E-89B8-4291-9712-32DB997E56C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88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29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378A03-C323-4E79-ABF4-18FD573F40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445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76107-2EC1-4836-BBE2-B29C7F5CEAC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600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76107-2EC1-4836-BBE2-B29C7F5CEAC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585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5" name="Google Shape;327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76" name="Google Shape;3276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 dirty="0"/>
          </a:p>
        </p:txBody>
      </p:sp>
      <p:sp>
        <p:nvSpPr>
          <p:cNvPr id="3277" name="Google Shape;3277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5" name="Google Shape;328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86" name="Google Shape;3286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 dirty="0"/>
          </a:p>
        </p:txBody>
      </p:sp>
      <p:sp>
        <p:nvSpPr>
          <p:cNvPr id="3287" name="Google Shape;3287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5" name="Google Shape;3295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96" name="Google Shape;3296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 dirty="0"/>
          </a:p>
        </p:txBody>
      </p:sp>
      <p:sp>
        <p:nvSpPr>
          <p:cNvPr id="3297" name="Google Shape;3297;p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83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53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2" name="Google Shape;344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443" name="Google Shape;3443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 dirty="0"/>
          </a:p>
        </p:txBody>
      </p:sp>
      <p:sp>
        <p:nvSpPr>
          <p:cNvPr id="3444" name="Google Shape;3444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00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0961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81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5" name="Google Shape;38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 dirty="0"/>
          </a:p>
        </p:txBody>
      </p:sp>
      <p:sp>
        <p:nvSpPr>
          <p:cNvPr id="386" name="Google Shape;38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2583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293E11-97E1-4AFF-B992-260501D5E438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https://www.clinicaloptions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347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0478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55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065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05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362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037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4918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624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2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47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8241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793395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47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7016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1354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1417570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7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95119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6CC9B2-1E04-7844-995A-62B632357E6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EB9030-F209-4D4B-9123-30D90F893B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634237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+logo">
  <p:cSld name="1_Title and Content+logo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1"/>
          <p:cNvSpPr txBox="1"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1"/>
          <p:cNvSpPr txBox="1">
            <a:spLocks noGrp="1"/>
          </p:cNvSpPr>
          <p:nvPr>
            <p:ph type="body"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‒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‒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‒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‒"/>
              <a:defRPr/>
            </a:lvl5pPr>
            <a:lvl6pPr marL="2743200" lvl="5" indent="-3429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SzPts val="1800"/>
              <a:buChar char="–"/>
              <a:defRPr/>
            </a:lvl6pPr>
            <a:lvl7pPr marL="3200400" lvl="6" indent="-342900" algn="l">
              <a:lnSpc>
                <a:spcPct val="90000"/>
              </a:lnSpc>
              <a:spcBef>
                <a:spcPts val="630"/>
              </a:spcBef>
              <a:spcAft>
                <a:spcPts val="0"/>
              </a:spcAft>
              <a:buSzPts val="1800"/>
              <a:buChar char="–"/>
              <a:defRPr/>
            </a:lvl7pPr>
            <a:lvl8pPr marL="3657600" lvl="7" indent="-342900" algn="l">
              <a:lnSpc>
                <a:spcPct val="90000"/>
              </a:lnSpc>
              <a:spcBef>
                <a:spcPts val="630"/>
              </a:spcBef>
              <a:spcAft>
                <a:spcPts val="0"/>
              </a:spcAft>
              <a:buSzPts val="1800"/>
              <a:buChar char="–"/>
              <a:defRPr/>
            </a:lvl8pPr>
            <a:lvl9pPr marL="4114800" lvl="8" indent="-342900" algn="l">
              <a:lnSpc>
                <a:spcPct val="90000"/>
              </a:lnSpc>
              <a:spcBef>
                <a:spcPts val="630"/>
              </a:spcBef>
              <a:spcAft>
                <a:spcPts val="450"/>
              </a:spcAft>
              <a:buSzPts val="1800"/>
              <a:buChar char="–"/>
              <a:defRPr/>
            </a:lvl9pPr>
          </a:lstStyle>
          <a:p>
            <a:endParaRPr/>
          </a:p>
        </p:txBody>
      </p:sp>
      <p:grpSp>
        <p:nvGrpSpPr>
          <p:cNvPr id="103" name="Google Shape;103;p101"/>
          <p:cNvGrpSpPr/>
          <p:nvPr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104" name="Google Shape;104;p10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01"/>
            <p:cNvSpPr/>
            <p:nvPr/>
          </p:nvSpPr>
          <p:spPr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55560"/>
                </a:buClr>
                <a:buSzPts val="1200"/>
                <a:buFont typeface="Noto Sans Symbols"/>
                <a:buNone/>
              </a:pPr>
              <a:r>
                <a:rPr lang="en-US" sz="1200" b="0" i="0" u="none" strike="noStrike" cap="none">
                  <a:solidFill>
                    <a:srgbClr val="455560"/>
                  </a:solidFill>
                  <a:latin typeface="Calibri"/>
                  <a:ea typeface="Calibri"/>
                  <a:cs typeface="Calibri"/>
                  <a:sym typeface="Calibri"/>
                </a:rPr>
                <a:t>Slide credit: </a:t>
              </a:r>
              <a:r>
                <a:rPr lang="en-US" sz="1200" b="0" i="0" u="sng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clinicaloptions.com</a:t>
              </a:r>
              <a:endPara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7367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353D6B2-9EE3-456C-A73B-C459660E7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99" y="494400"/>
            <a:ext cx="8330399" cy="9707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1710520" y="6139200"/>
            <a:ext cx="8780059" cy="484424"/>
          </a:xfrm>
        </p:spPr>
        <p:txBody>
          <a:bodyPr anchor="b"/>
          <a:lstStyle>
            <a:lvl1pPr>
              <a:spcBef>
                <a:spcPts val="0"/>
              </a:spcBef>
              <a:defRPr sz="667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41ECF2EA-64C3-44D0-A845-40904AC2321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544" y="2525485"/>
            <a:ext cx="11111999" cy="3613715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BFD3A15-C3FE-419A-30F6-72BB6F741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8544" y="1940993"/>
            <a:ext cx="11112000" cy="584491"/>
          </a:xfrm>
        </p:spPr>
        <p:txBody>
          <a:bodyPr/>
          <a:lstStyle>
            <a:lvl1pPr>
              <a:defRPr sz="1733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ACF8676-EFF1-0FEE-B74F-2FF493128C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2400" y="812801"/>
            <a:ext cx="8330400" cy="652372"/>
          </a:xfrm>
        </p:spPr>
        <p:txBody>
          <a:bodyPr/>
          <a:lstStyle>
            <a:lvl1pPr>
              <a:defRPr sz="1733" b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11">
            <a:extLst>
              <a:ext uri="{FF2B5EF4-FFF2-40B4-BE49-F238E27FC236}">
                <a16:creationId xmlns:a16="http://schemas.microsoft.com/office/drawing/2014/main" id="{26AA2877-119F-7B09-0D27-B6531F055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1529195" y="5686051"/>
            <a:ext cx="927100" cy="1856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7">
                <a:solidFill>
                  <a:schemeClr val="tx1"/>
                </a:solidFill>
              </a:defRPr>
            </a:lvl1pPr>
          </a:lstStyle>
          <a:p>
            <a:r>
              <a:rPr lang="en-GB"/>
              <a:t>PP-XXXX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2445D-7EAF-545F-0815-8A368F5FC5C2}"/>
              </a:ext>
            </a:extLst>
          </p:cNvPr>
          <p:cNvSpPr txBox="1"/>
          <p:nvPr userDrawn="1"/>
        </p:nvSpPr>
        <p:spPr>
          <a:xfrm>
            <a:off x="11754197" y="6500553"/>
            <a:ext cx="3491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6A7C112-F4CE-4EB6-8619-05AB63F2CEB4}" type="slidenum">
              <a:rPr lang="en-GB" sz="1100" smtClean="0">
                <a:solidFill>
                  <a:schemeClr val="tx2"/>
                </a:solidFill>
              </a:rPr>
              <a:t>‹#›</a:t>
            </a:fld>
            <a:endParaRPr lang="en-GB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3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footn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020C0A00-28D4-4C67-B162-D686D6845C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23D7EBE-BC7D-4AC5-AD6B-FCD5D270E1C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54B0F7-55DD-40D6-B7F4-70B586885C0B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7577A6-F24A-4B6D-B7E1-FB31180BD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0" y="363292"/>
            <a:ext cx="11313600" cy="376834"/>
          </a:xfrm>
        </p:spPr>
        <p:txBody>
          <a:bodyPr>
            <a:sp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E710F94F-5CC5-4713-B3C2-21FA5F96A0D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44973" y="6131053"/>
            <a:ext cx="11304000" cy="107722"/>
          </a:xfrm>
        </p:spPr>
        <p:txBody>
          <a:bodyPr wrap="square" anchor="b" anchorCtr="0">
            <a:sp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7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>
              <a:spcBef>
                <a:spcPts val="385"/>
              </a:spcBef>
              <a:buFont typeface="Arial" panose="020B0604020202020204" pitchFamily="34" charset="0"/>
              <a:buNone/>
              <a:defRPr sz="1153"/>
            </a:lvl2pPr>
            <a:lvl3pPr>
              <a:lnSpc>
                <a:spcPct val="110000"/>
              </a:lnSpc>
              <a:defRPr lang="en-US" sz="963" kern="1200" dirty="0" smtClean="0">
                <a:solidFill>
                  <a:schemeClr val="tx1"/>
                </a:solidFill>
                <a:latin typeface="Sanofi Sans 3 Regular"/>
                <a:ea typeface="+mn-ea"/>
                <a:cs typeface="+mn-cs"/>
              </a:defRPr>
            </a:lvl3pPr>
            <a:lvl4pPr>
              <a:defRPr sz="963"/>
            </a:lvl4pPr>
            <a:lvl5pPr>
              <a:defRPr sz="96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881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6">
          <p15:clr>
            <a:srgbClr val="FBAE40"/>
          </p15:clr>
        </p15:guide>
        <p15:guide id="3" pos="7403">
          <p15:clr>
            <a:srgbClr val="FBAE40"/>
          </p15:clr>
        </p15:guide>
        <p15:guide id="5" orient="horz" pos="4095">
          <p15:clr>
            <a:srgbClr val="FBAE40"/>
          </p15:clr>
        </p15:guide>
        <p15:guide id="6" orient="horz" pos="3711">
          <p15:clr>
            <a:srgbClr val="FBAE40"/>
          </p15:clr>
        </p15:guide>
        <p15:guide id="7" orient="horz" pos="864">
          <p15:clr>
            <a:srgbClr val="FBAE40"/>
          </p15:clr>
        </p15:guide>
        <p15:guide id="8" orient="horz" pos="2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24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CB04CE-A0A9-F7EB-366A-AEE93932D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34372-5785-E74B-85DB-5E784256EEA3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ED87B4-DBE1-2BB0-9E16-53407ED1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03F59-F3E5-F80F-38C9-D9ACC00ED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1AC95-5EA2-7549-BDE4-2819AA86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40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0918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466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028574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</p:spTree>
    <p:extLst>
      <p:ext uri="{BB962C8B-B14F-4D97-AF65-F5344CB8AC3E}">
        <p14:creationId xmlns:p14="http://schemas.microsoft.com/office/powerpoint/2010/main" val="1132474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12385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59470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73594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3438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5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</a:t>
            </a:r>
            <a:r>
              <a:rPr lang="en-US" sz="1800" dirty="0" err="1"/>
              <a:t>slideset</a:t>
            </a:r>
            <a:r>
              <a:rPr lang="en-US" sz="1800" dirty="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 dirty="0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>
                <a:hlinkClick r:id="rId4"/>
              </a:rPr>
              <a:t>deceraclinical.com/education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0B28C4-C5E1-53BC-FCBA-67C9C5494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50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4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9.sv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3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709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9" r:id="rId10"/>
    <p:sldLayoutId id="2147483850" r:id="rId11"/>
    <p:sldLayoutId id="2147483790" r:id="rId12"/>
    <p:sldLayoutId id="2147483777" r:id="rId13"/>
    <p:sldLayoutId id="2147483776" r:id="rId14"/>
    <p:sldLayoutId id="2147483778" r:id="rId15"/>
    <p:sldLayoutId id="2147483787" r:id="rId16"/>
    <p:sldLayoutId id="2147483786" r:id="rId17"/>
    <p:sldLayoutId id="2147483785" r:id="rId18"/>
    <p:sldLayoutId id="2147483788" r:id="rId19"/>
    <p:sldLayoutId id="2147483792" r:id="rId20"/>
    <p:sldLayoutId id="2147483881" r:id="rId21"/>
    <p:sldLayoutId id="2147483885" r:id="rId22"/>
    <p:sldLayoutId id="2147483886" r:id="rId23"/>
    <p:sldLayoutId id="2147483887" r:id="rId24"/>
    <p:sldLayoutId id="2147483888" r:id="rId25"/>
    <p:sldLayoutId id="2147483889" r:id="rId26"/>
    <p:sldLayoutId id="2147483890" r:id="rId27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79" r:id="rId2"/>
    <p:sldLayoutId id="2147483869" r:id="rId3"/>
    <p:sldLayoutId id="2147483880" r:id="rId4"/>
    <p:sldLayoutId id="2147483856" r:id="rId5"/>
    <p:sldLayoutId id="2147483859" r:id="rId6"/>
    <p:sldLayoutId id="2147483860" r:id="rId7"/>
    <p:sldLayoutId id="214748386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9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hart" Target="../charts/chart1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chart" Target="../charts/chart3.xml"/><Relationship Id="rId10" Type="http://schemas.openxmlformats.org/officeDocument/2006/relationships/image" Target="../media/image4.svg"/><Relationship Id="rId4" Type="http://schemas.openxmlformats.org/officeDocument/2006/relationships/chart" Target="../charts/chart2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content/rare-blood-diseases-resource-hub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028700"/>
            <a:ext cx="11742738" cy="2825271"/>
          </a:xfrm>
          <a:solidFill>
            <a:schemeClr val="accent2"/>
          </a:solidFill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altLang="en-US" dirty="0"/>
              <a:t>Clinical Focus in Hemophilia: Integrating Hemostatic Rebalancing Therapies Into Personalized, Evidence-Based Patient Care</a:t>
            </a:r>
            <a:endParaRPr lang="en-US" altLang="en-US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1EACD9C-D3F6-026F-AF55-A784C2EC684C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latin typeface="+mn-lt"/>
              </a:rPr>
              <a:t>Provided by Clinical Care Options, LLC dba </a:t>
            </a:r>
            <a:r>
              <a:rPr lang="en-US" altLang="en-US" dirty="0" err="1">
                <a:latin typeface="+mn-lt"/>
              </a:rPr>
              <a:t>Decera</a:t>
            </a:r>
            <a:r>
              <a:rPr lang="en-US" altLang="en-US" dirty="0">
                <a:latin typeface="+mn-lt"/>
              </a:rPr>
              <a:t> Clinical Education</a:t>
            </a:r>
            <a:br>
              <a:rPr lang="en-US" altLang="en-US" dirty="0">
                <a:latin typeface="+mn-lt"/>
              </a:rPr>
            </a:br>
            <a:r>
              <a:rPr lang="en-US" altLang="en-US" dirty="0">
                <a:latin typeface="+mn-lt"/>
              </a:rPr>
              <a:t>Supported by an educational grant from Sanofi Genzyme.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z="32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3084741"/>
            <a:ext cx="819446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algn="ctr"/>
            <a:r>
              <a:rPr lang="en-US" b="0" dirty="0">
                <a:cs typeface="Calibri" panose="020F0502020204030204" pitchFamily="34" charset="0"/>
              </a:rPr>
              <a:t>Slide credit: </a:t>
            </a:r>
            <a:r>
              <a:rPr lang="en-US" dirty="0">
                <a:solidFill>
                  <a:schemeClr val="accent1"/>
                </a:solidFill>
                <a:cs typeface="Calibri" panose="020F0502020204030204" pitchFamily="34" charset="0"/>
              </a:rPr>
              <a:t>deceraclinical.com/education </a:t>
            </a:r>
            <a:endParaRPr lang="en-US" b="0" i="1" dirty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B18BC6-8B21-43F8-A260-DD985251F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CE2A31-CD39-0353-BC46-45D21D2BB2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4816475" cy="4762500"/>
          </a:xfrm>
        </p:spPr>
        <p:txBody>
          <a:bodyPr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Angela C. Weyand, MD</a:t>
            </a:r>
            <a:br>
              <a:rPr lang="en-US" sz="2000" b="1" dirty="0">
                <a:solidFill>
                  <a:schemeClr val="accent1"/>
                </a:solidFill>
              </a:rPr>
            </a:br>
            <a:r>
              <a:rPr lang="en-US" sz="2000" dirty="0"/>
              <a:t>Associate Professor, Pediatric Hematology Oncology</a:t>
            </a:r>
            <a:br>
              <a:rPr lang="en-US" sz="2000" dirty="0"/>
            </a:br>
            <a:r>
              <a:rPr lang="en-US" sz="2000" dirty="0"/>
              <a:t>Co-Director, Combined Hematology/Gynecology Program</a:t>
            </a:r>
            <a:br>
              <a:rPr lang="en-US" sz="2000" dirty="0"/>
            </a:br>
            <a:r>
              <a:rPr lang="en-US" sz="2000" dirty="0"/>
              <a:t>Pediatric Medical Director, Hemophilia Treatment Center</a:t>
            </a:r>
            <a:br>
              <a:rPr lang="en-US" sz="2000" dirty="0"/>
            </a:br>
            <a:r>
              <a:rPr lang="en-US" sz="2000" dirty="0"/>
              <a:t>University of Michigan Medical School</a:t>
            </a:r>
            <a:br>
              <a:rPr lang="en-US" sz="2000" dirty="0"/>
            </a:br>
            <a:r>
              <a:rPr lang="en-US" sz="2000" dirty="0"/>
              <a:t>Ann Arbor, Michigan</a:t>
            </a:r>
          </a:p>
          <a:p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2F89CB-C054-0889-BC30-9CBCEB278E3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44299" y="1335088"/>
            <a:ext cx="4902200" cy="47561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Guy Young, MD</a:t>
            </a:r>
            <a:br>
              <a:rPr lang="en-US" sz="2000" b="1" dirty="0">
                <a:solidFill>
                  <a:schemeClr val="accent1"/>
                </a:solidFill>
              </a:rPr>
            </a:br>
            <a:r>
              <a:rPr lang="en-US" sz="2000" dirty="0"/>
              <a:t>Director, Hemostasis and Thrombosis Center</a:t>
            </a:r>
            <a:br>
              <a:rPr lang="en-US" sz="2000" dirty="0"/>
            </a:br>
            <a:r>
              <a:rPr lang="en-US" sz="2000" dirty="0"/>
              <a:t>Director, Clinical Coagulation Laboratory</a:t>
            </a:r>
            <a:br>
              <a:rPr lang="en-US" sz="2000" dirty="0"/>
            </a:br>
            <a:r>
              <a:rPr lang="en-US" sz="2000" dirty="0"/>
              <a:t>Cancer and Blood Disease Institute</a:t>
            </a:r>
            <a:br>
              <a:rPr lang="en-US" sz="2000" dirty="0"/>
            </a:br>
            <a:r>
              <a:rPr lang="en-US" sz="2000" dirty="0"/>
              <a:t>Children's Hospital Los Angeles</a:t>
            </a:r>
            <a:br>
              <a:rPr lang="en-US" sz="2000" dirty="0"/>
            </a:br>
            <a:r>
              <a:rPr lang="en-US" sz="2000" dirty="0"/>
              <a:t>Professor of Pediatrics</a:t>
            </a:r>
            <a:br>
              <a:rPr lang="en-US" sz="2000" dirty="0"/>
            </a:br>
            <a:r>
              <a:rPr lang="en-US" sz="2000" dirty="0"/>
              <a:t>Division of Hematology/Oncology</a:t>
            </a:r>
            <a:br>
              <a:rPr lang="en-US" sz="2000" dirty="0"/>
            </a:br>
            <a:r>
              <a:rPr lang="en-US" sz="2000" dirty="0"/>
              <a:t>Department of Pediatrics</a:t>
            </a:r>
            <a:br>
              <a:rPr lang="en-US" sz="2000" dirty="0"/>
            </a:br>
            <a:r>
              <a:rPr lang="en-US" sz="2000" dirty="0"/>
              <a:t>University of Southern California Keck </a:t>
            </a:r>
            <a:br>
              <a:rPr lang="en-US" sz="2000" dirty="0"/>
            </a:br>
            <a:r>
              <a:rPr lang="en-US" sz="2000" dirty="0"/>
              <a:t>School of Medicine</a:t>
            </a:r>
            <a:br>
              <a:rPr lang="en-US" sz="2000" dirty="0"/>
            </a:br>
            <a:r>
              <a:rPr lang="en-US" sz="2000" dirty="0"/>
              <a:t>Los Angeles, California</a:t>
            </a:r>
          </a:p>
        </p:txBody>
      </p:sp>
    </p:spTree>
    <p:extLst>
      <p:ext uri="{BB962C8B-B14F-4D97-AF65-F5344CB8AC3E}">
        <p14:creationId xmlns:p14="http://schemas.microsoft.com/office/powerpoint/2010/main" val="258701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07746-85DF-0DC9-EFEF-FA6578BB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F21E94-49F0-AC6E-193E-E66F9600B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C9534E-26B9-D103-3C6D-0B56CF31539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b="1" i="1" dirty="0"/>
              <a:t>faculty</a:t>
            </a:r>
            <a:r>
              <a:rPr lang="en-US" dirty="0"/>
              <a:t> reported the following relevant financial relationships or relationships to products or devices they have with ineligible companies related to the content of this educational activity:</a:t>
            </a:r>
            <a:endParaRPr lang="en-U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Angela C. Weyand, MD:</a:t>
            </a:r>
            <a:r>
              <a:rPr lang="en-US" dirty="0"/>
              <a:t> </a:t>
            </a:r>
            <a:r>
              <a:rPr lang="en-US" i="1" dirty="0"/>
              <a:t>consultant/advisor/speaker: </a:t>
            </a:r>
            <a:r>
              <a:rPr lang="en-US" dirty="0"/>
              <a:t>Alnylam, Bayer, Genentech, Hema Biologics, </a:t>
            </a:r>
            <a:r>
              <a:rPr lang="en-US" dirty="0" err="1"/>
              <a:t>Hemab</a:t>
            </a:r>
            <a:r>
              <a:rPr lang="en-US" dirty="0"/>
              <a:t>, Novo Nordisk, Pfizer, Roche, Sanofi, </a:t>
            </a:r>
            <a:r>
              <a:rPr lang="en-US" dirty="0" err="1"/>
              <a:t>SeraGene</a:t>
            </a:r>
            <a:r>
              <a:rPr lang="en-US" dirty="0"/>
              <a:t>, Sobi, Spark, Takeda; </a:t>
            </a:r>
            <a:r>
              <a:rPr lang="en-US" i="1" dirty="0"/>
              <a:t>researcher:</a:t>
            </a:r>
            <a:r>
              <a:rPr lang="en-US" dirty="0"/>
              <a:t> Genentech, </a:t>
            </a:r>
            <a:r>
              <a:rPr lang="en-US" dirty="0" err="1"/>
              <a:t>Hemab</a:t>
            </a:r>
            <a:r>
              <a:rPr lang="en-US" dirty="0"/>
              <a:t>, Sanofi, Spark Biomedical, Vega.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153BDA-9673-BB7C-DBF1-2A0CDC74AA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7163" y="4468813"/>
            <a:ext cx="10006012" cy="1622425"/>
          </a:xfrm>
          <a:prstGeom prst="rect">
            <a:avLst/>
          </a:prstGeo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Guy Young, MD:</a:t>
            </a:r>
            <a:r>
              <a:rPr lang="en-US" dirty="0"/>
              <a:t> </a:t>
            </a:r>
            <a:r>
              <a:rPr lang="en-US" i="1" dirty="0"/>
              <a:t>consultant/advisor/speaker: </a:t>
            </a:r>
            <a:r>
              <a:rPr lang="en-US" dirty="0"/>
              <a:t>Alnylam, Bayer, BioMarin, CSL Behring, Genentech/Roche, Hema Biologics, </a:t>
            </a:r>
            <a:r>
              <a:rPr lang="en-US" dirty="0" err="1"/>
              <a:t>Hemab</a:t>
            </a:r>
            <a:r>
              <a:rPr lang="en-US" dirty="0"/>
              <a:t>, Novo Nordisk, </a:t>
            </a:r>
            <a:r>
              <a:rPr lang="en-US" dirty="0" err="1"/>
              <a:t>Octapharma</a:t>
            </a:r>
            <a:r>
              <a:rPr lang="en-US" dirty="0"/>
              <a:t>, Pfizer, Sanofi, Takeda.</a:t>
            </a:r>
          </a:p>
        </p:txBody>
      </p:sp>
    </p:spTree>
    <p:extLst>
      <p:ext uri="{BB962C8B-B14F-4D97-AF65-F5344CB8AC3E}">
        <p14:creationId xmlns:p14="http://schemas.microsoft.com/office/powerpoint/2010/main" val="213072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259D52-4BA9-35BF-59EA-1D605FDE5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7476FB-9B28-6AC3-9AFC-CF096A5A781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cs typeface="Calibri"/>
              </a:rPr>
              <a:t>Upon completion of this activity, participants should be able to:</a:t>
            </a:r>
            <a:endParaRPr lang="en-US" sz="2000" b="1" dirty="0"/>
          </a:p>
          <a:p>
            <a:r>
              <a:rPr lang="en-US" sz="2000" b="1" dirty="0"/>
              <a:t>Demonstrate</a:t>
            </a:r>
            <a:r>
              <a:rPr lang="en-US" sz="2000" dirty="0"/>
              <a:t> the ability to justify the use of hemostatic rebalancing therapies by explaining their mechanisms of action, clinical indications, and patient selection criteria in the context of moderate to severe hemophilia</a:t>
            </a:r>
          </a:p>
          <a:p>
            <a:r>
              <a:rPr lang="en-US" sz="2000" b="1" dirty="0"/>
              <a:t>Interpret</a:t>
            </a:r>
            <a:r>
              <a:rPr lang="en-US" sz="2000" dirty="0"/>
              <a:t> current clinical trial data on rebalancing therapies and apply this evidence to guide treatment selection for patients with and without inhibitors.</a:t>
            </a:r>
          </a:p>
          <a:p>
            <a:r>
              <a:rPr lang="en-US" sz="2000" b="1" dirty="0"/>
              <a:t>Assess</a:t>
            </a:r>
            <a:r>
              <a:rPr lang="en-US" sz="2000" dirty="0"/>
              <a:t> individual patient characteristics to identify candidates for rebalancing therapies and develop personalized prophylaxis management strategies that optimize clinical outcomes</a:t>
            </a:r>
          </a:p>
          <a:p>
            <a:r>
              <a:rPr lang="en-US" sz="2000" b="1" dirty="0"/>
              <a:t>Evaluate</a:t>
            </a:r>
            <a:r>
              <a:rPr lang="en-US" sz="2000" dirty="0"/>
              <a:t> the risks and benefits of integrating rebalancing agents into clinical care, including thrombotic risk mitigation, monitoring strategies, and shared decision-making approaches.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5917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EF2D5-ABA0-4716-2924-AAA614D07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Hemophilia Disease Burden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970B1-ADAE-F4E2-A560-6905511BC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428807"/>
            <a:ext cx="11740260" cy="237744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Congenital X-linked disorder caused by deficiency of Factor VIII (A) or IX (B)</a:t>
            </a:r>
          </a:p>
          <a:p>
            <a:r>
              <a:rPr lang="en-US" dirty="0"/>
              <a:t>Hemophilia A: 1 in 4000 livebirths in males</a:t>
            </a:r>
          </a:p>
          <a:p>
            <a:r>
              <a:rPr lang="en-US" dirty="0"/>
              <a:t>Hemophilia B: 1 in 20,000 livebirths in males</a:t>
            </a:r>
          </a:p>
          <a:p>
            <a:pPr marL="0" indent="0">
              <a:buNone/>
            </a:pPr>
            <a:r>
              <a:rPr lang="en-US" dirty="0"/>
              <a:t>Prevalence in women less understood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7" descr="A diagram of a family&#10;&#10;AI-generated content may be incorrect.">
            <a:extLst>
              <a:ext uri="{FF2B5EF4-FFF2-40B4-BE49-F238E27FC236}">
                <a16:creationId xmlns:a16="http://schemas.microsoft.com/office/drawing/2014/main" id="{C3770ECD-1DAB-9796-6905-E8F8C956796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4477" y="2213069"/>
            <a:ext cx="4031110" cy="3792077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859FF5-41ED-1464-B8B8-10DAB86A9D30}"/>
              </a:ext>
            </a:extLst>
          </p:cNvPr>
          <p:cNvSpPr/>
          <p:nvPr/>
        </p:nvSpPr>
        <p:spPr>
          <a:xfrm>
            <a:off x="1519605" y="3806247"/>
            <a:ext cx="5512777" cy="21211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400" dirty="0"/>
              <a:t>Severity defined by factor level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&lt;1% severe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1% to 5% moderate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6% to 40% mild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9E9502E-FB7D-F4EF-A981-E4282BDD8350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Chowdary. Lancet. 2025;405:736. </a:t>
            </a:r>
          </a:p>
        </p:txBody>
      </p:sp>
    </p:spTree>
    <p:extLst>
      <p:ext uri="{BB962C8B-B14F-4D97-AF65-F5344CB8AC3E}">
        <p14:creationId xmlns:p14="http://schemas.microsoft.com/office/powerpoint/2010/main" val="1769216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6590-2481-E58D-0257-E9687BAAA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Hemophilia Pathophysiology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20A5D-1531-5383-01DF-255A4285295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Chowdary. Lancet. 2025;405:736.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3682FC5-3680-3567-30CE-4B30B76A7DE4}"/>
              </a:ext>
            </a:extLst>
          </p:cNvPr>
          <p:cNvGrpSpPr/>
          <p:nvPr/>
        </p:nvGrpSpPr>
        <p:grpSpPr>
          <a:xfrm>
            <a:off x="10774375" y="4244018"/>
            <a:ext cx="1124912" cy="332529"/>
            <a:chOff x="9607663" y="5622412"/>
            <a:chExt cx="1124912" cy="332529"/>
          </a:xfrm>
        </p:grpSpPr>
        <p:sp>
          <p:nvSpPr>
            <p:cNvPr id="14" name="Freeform 144">
              <a:extLst>
                <a:ext uri="{FF2B5EF4-FFF2-40B4-BE49-F238E27FC236}">
                  <a16:creationId xmlns:a16="http://schemas.microsoft.com/office/drawing/2014/main" id="{E5B1E30F-C196-537A-CBF7-D76A056B5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249" y="565274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145">
              <a:extLst>
                <a:ext uri="{FF2B5EF4-FFF2-40B4-BE49-F238E27FC236}">
                  <a16:creationId xmlns:a16="http://schemas.microsoft.com/office/drawing/2014/main" id="{57222B94-0DD6-03B0-7A69-74CAA8BC4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233" y="565064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148">
              <a:extLst>
                <a:ext uri="{FF2B5EF4-FFF2-40B4-BE49-F238E27FC236}">
                  <a16:creationId xmlns:a16="http://schemas.microsoft.com/office/drawing/2014/main" id="{2A359DF8-1070-0FF0-4359-BA4ED48D7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884" y="564771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149">
              <a:extLst>
                <a:ext uri="{FF2B5EF4-FFF2-40B4-BE49-F238E27FC236}">
                  <a16:creationId xmlns:a16="http://schemas.microsoft.com/office/drawing/2014/main" id="{92F76F34-02EC-E6B2-A7BD-D336320C5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4868" y="564561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152">
              <a:extLst>
                <a:ext uri="{FF2B5EF4-FFF2-40B4-BE49-F238E27FC236}">
                  <a16:creationId xmlns:a16="http://schemas.microsoft.com/office/drawing/2014/main" id="{D5E052B6-ED04-BCA7-76C9-E50548C7A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6062" y="565274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153">
              <a:extLst>
                <a:ext uri="{FF2B5EF4-FFF2-40B4-BE49-F238E27FC236}">
                  <a16:creationId xmlns:a16="http://schemas.microsoft.com/office/drawing/2014/main" id="{016D8697-BA1A-4B28-4993-98D7E0720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046" y="565064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56">
              <a:extLst>
                <a:ext uri="{FF2B5EF4-FFF2-40B4-BE49-F238E27FC236}">
                  <a16:creationId xmlns:a16="http://schemas.microsoft.com/office/drawing/2014/main" id="{77F5B7B2-1469-3F1A-8361-75B6714EC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9783" y="565022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157">
              <a:extLst>
                <a:ext uri="{FF2B5EF4-FFF2-40B4-BE49-F238E27FC236}">
                  <a16:creationId xmlns:a16="http://schemas.microsoft.com/office/drawing/2014/main" id="{499A69C9-DD44-2233-826F-1D37EB8F2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4767" y="564813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reeform 160">
              <a:extLst>
                <a:ext uri="{FF2B5EF4-FFF2-40B4-BE49-F238E27FC236}">
                  <a16:creationId xmlns:a16="http://schemas.microsoft.com/office/drawing/2014/main" id="{2A9E3482-755C-6940-276A-537BD5A69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5961" y="565274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161">
              <a:extLst>
                <a:ext uri="{FF2B5EF4-FFF2-40B4-BE49-F238E27FC236}">
                  <a16:creationId xmlns:a16="http://schemas.microsoft.com/office/drawing/2014/main" id="{17BAAAA5-6F57-B248-79DD-262CC42F5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944" y="565064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reeform 217">
              <a:extLst>
                <a:ext uri="{FF2B5EF4-FFF2-40B4-BE49-F238E27FC236}">
                  <a16:creationId xmlns:a16="http://schemas.microsoft.com/office/drawing/2014/main" id="{02AE450A-F0B9-A902-6543-293A788AB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1055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218">
              <a:extLst>
                <a:ext uri="{FF2B5EF4-FFF2-40B4-BE49-F238E27FC236}">
                  <a16:creationId xmlns:a16="http://schemas.microsoft.com/office/drawing/2014/main" id="{691FFEFB-96C8-A786-1F1D-FC1BAEE1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39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221">
              <a:extLst>
                <a:ext uri="{FF2B5EF4-FFF2-40B4-BE49-F238E27FC236}">
                  <a16:creationId xmlns:a16="http://schemas.microsoft.com/office/drawing/2014/main" id="{9A941971-5F4C-78A9-DC40-686D0DB0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4877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222">
              <a:extLst>
                <a:ext uri="{FF2B5EF4-FFF2-40B4-BE49-F238E27FC236}">
                  <a16:creationId xmlns:a16="http://schemas.microsoft.com/office/drawing/2014/main" id="{FF38C066-6BB6-519D-D10E-E920F554A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861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225">
              <a:extLst>
                <a:ext uri="{FF2B5EF4-FFF2-40B4-BE49-F238E27FC236}">
                  <a16:creationId xmlns:a16="http://schemas.microsoft.com/office/drawing/2014/main" id="{B3B886D4-25BC-6D5A-4739-748FABA63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157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226">
              <a:extLst>
                <a:ext uri="{FF2B5EF4-FFF2-40B4-BE49-F238E27FC236}">
                  <a16:creationId xmlns:a16="http://schemas.microsoft.com/office/drawing/2014/main" id="{1613986B-F07B-4C7F-A73A-5045A7A5A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6141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229">
              <a:extLst>
                <a:ext uri="{FF2B5EF4-FFF2-40B4-BE49-F238E27FC236}">
                  <a16:creationId xmlns:a16="http://schemas.microsoft.com/office/drawing/2014/main" id="{DFB0FAFC-A148-959A-27BC-BB4408E69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2521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230">
              <a:extLst>
                <a:ext uri="{FF2B5EF4-FFF2-40B4-BE49-F238E27FC236}">
                  <a16:creationId xmlns:a16="http://schemas.microsoft.com/office/drawing/2014/main" id="{7A3B605D-E548-FBB3-6DD2-D3383943D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7505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305">
              <a:extLst>
                <a:ext uri="{FF2B5EF4-FFF2-40B4-BE49-F238E27FC236}">
                  <a16:creationId xmlns:a16="http://schemas.microsoft.com/office/drawing/2014/main" id="{34D30581-80C1-8795-ADC5-478AFF542AB5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22039" y="5792463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306">
              <a:extLst>
                <a:ext uri="{FF2B5EF4-FFF2-40B4-BE49-F238E27FC236}">
                  <a16:creationId xmlns:a16="http://schemas.microsoft.com/office/drawing/2014/main" id="{F85555AA-86B6-B66A-44BC-FD6326BDFD78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47023" y="579456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309">
              <a:extLst>
                <a:ext uri="{FF2B5EF4-FFF2-40B4-BE49-F238E27FC236}">
                  <a16:creationId xmlns:a16="http://schemas.microsoft.com/office/drawing/2014/main" id="{6EEB17D4-20FF-D300-DDB5-15231B9D90EA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98216" y="578994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310">
              <a:extLst>
                <a:ext uri="{FF2B5EF4-FFF2-40B4-BE49-F238E27FC236}">
                  <a16:creationId xmlns:a16="http://schemas.microsoft.com/office/drawing/2014/main" id="{AD8B4D20-FFDA-1B88-5DDC-AC3BCF641318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23200" y="579204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reeform 313">
              <a:extLst>
                <a:ext uri="{FF2B5EF4-FFF2-40B4-BE49-F238E27FC236}">
                  <a16:creationId xmlns:a16="http://schemas.microsoft.com/office/drawing/2014/main" id="{7D00AF60-71A6-E895-5800-E6566AE11535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71938" y="579498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314">
              <a:extLst>
                <a:ext uri="{FF2B5EF4-FFF2-40B4-BE49-F238E27FC236}">
                  <a16:creationId xmlns:a16="http://schemas.microsoft.com/office/drawing/2014/main" id="{73B2EF40-6547-73B5-2E1C-8E691724880C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96922" y="579707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318">
              <a:extLst>
                <a:ext uri="{FF2B5EF4-FFF2-40B4-BE49-F238E27FC236}">
                  <a16:creationId xmlns:a16="http://schemas.microsoft.com/office/drawing/2014/main" id="{F95A0D11-7ACA-9875-E8E3-587B0DD24579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848526" y="579791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319">
              <a:extLst>
                <a:ext uri="{FF2B5EF4-FFF2-40B4-BE49-F238E27FC236}">
                  <a16:creationId xmlns:a16="http://schemas.microsoft.com/office/drawing/2014/main" id="{4BD1516D-7806-FCE5-834E-F4721C1ADE4B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873510" y="580001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322">
              <a:extLst>
                <a:ext uri="{FF2B5EF4-FFF2-40B4-BE49-F238E27FC236}">
                  <a16:creationId xmlns:a16="http://schemas.microsoft.com/office/drawing/2014/main" id="{FD81FDD0-CBEB-0649-E24F-D0B5649FA48F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925112" y="579582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323">
              <a:extLst>
                <a:ext uri="{FF2B5EF4-FFF2-40B4-BE49-F238E27FC236}">
                  <a16:creationId xmlns:a16="http://schemas.microsoft.com/office/drawing/2014/main" id="{3110A5C1-C716-9BDE-3A65-871E112B61B2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950096" y="579791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378">
              <a:extLst>
                <a:ext uri="{FF2B5EF4-FFF2-40B4-BE49-F238E27FC236}">
                  <a16:creationId xmlns:a16="http://schemas.microsoft.com/office/drawing/2014/main" id="{78E3BC1B-244C-478F-1598-2E503FF8F98B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239905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reeform 379">
              <a:extLst>
                <a:ext uri="{FF2B5EF4-FFF2-40B4-BE49-F238E27FC236}">
                  <a16:creationId xmlns:a16="http://schemas.microsoft.com/office/drawing/2014/main" id="{480745FE-93A3-DBA2-FFCF-BC92D8572FB7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26424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382">
              <a:extLst>
                <a:ext uri="{FF2B5EF4-FFF2-40B4-BE49-F238E27FC236}">
                  <a16:creationId xmlns:a16="http://schemas.microsoft.com/office/drawing/2014/main" id="{A8B0AB26-63AD-8EC4-AB55-3950D2555990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66185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383">
              <a:extLst>
                <a:ext uri="{FF2B5EF4-FFF2-40B4-BE49-F238E27FC236}">
                  <a16:creationId xmlns:a16="http://schemas.microsoft.com/office/drawing/2014/main" id="{4414DD93-A9EC-242E-7C3F-4B597809823A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9052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386">
              <a:extLst>
                <a:ext uri="{FF2B5EF4-FFF2-40B4-BE49-F238E27FC236}">
                  <a16:creationId xmlns:a16="http://schemas.microsoft.com/office/drawing/2014/main" id="{3D66BC1B-E794-B191-4AC1-05CA9DF3B265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92464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387">
              <a:extLst>
                <a:ext uri="{FF2B5EF4-FFF2-40B4-BE49-F238E27FC236}">
                  <a16:creationId xmlns:a16="http://schemas.microsoft.com/office/drawing/2014/main" id="{655237DA-CB23-8314-1F3B-47C18A968F14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1680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390">
              <a:extLst>
                <a:ext uri="{FF2B5EF4-FFF2-40B4-BE49-F238E27FC236}">
                  <a16:creationId xmlns:a16="http://schemas.microsoft.com/office/drawing/2014/main" id="{DEB3FE2F-95E0-AFA9-4FCC-49E5B1881DEB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11371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391">
              <a:extLst>
                <a:ext uri="{FF2B5EF4-FFF2-40B4-BE49-F238E27FC236}">
                  <a16:creationId xmlns:a16="http://schemas.microsoft.com/office/drawing/2014/main" id="{AD5FB646-1FDA-A29D-721F-17EABDFB8759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35712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217">
              <a:extLst>
                <a:ext uri="{FF2B5EF4-FFF2-40B4-BE49-F238E27FC236}">
                  <a16:creationId xmlns:a16="http://schemas.microsoft.com/office/drawing/2014/main" id="{E6AD3B62-B3D9-5229-89D8-A23DB38C1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3898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218">
              <a:extLst>
                <a:ext uri="{FF2B5EF4-FFF2-40B4-BE49-F238E27FC236}">
                  <a16:creationId xmlns:a16="http://schemas.microsoft.com/office/drawing/2014/main" id="{A570C0DF-5923-5084-5A8A-6F0AD2747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881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221">
              <a:extLst>
                <a:ext uri="{FF2B5EF4-FFF2-40B4-BE49-F238E27FC236}">
                  <a16:creationId xmlns:a16="http://schemas.microsoft.com/office/drawing/2014/main" id="{CA218DDF-C293-5483-6D07-90545D6CC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7719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222">
              <a:extLst>
                <a:ext uri="{FF2B5EF4-FFF2-40B4-BE49-F238E27FC236}">
                  <a16:creationId xmlns:a16="http://schemas.microsoft.com/office/drawing/2014/main" id="{2B74B075-B5F7-9B4D-FBB5-159245A75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2703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Freeform 225">
              <a:extLst>
                <a:ext uri="{FF2B5EF4-FFF2-40B4-BE49-F238E27FC236}">
                  <a16:creationId xmlns:a16="http://schemas.microsoft.com/office/drawing/2014/main" id="{267792CC-C78C-D2BA-E7D2-6548AB3C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3998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226">
              <a:extLst>
                <a:ext uri="{FF2B5EF4-FFF2-40B4-BE49-F238E27FC236}">
                  <a16:creationId xmlns:a16="http://schemas.microsoft.com/office/drawing/2014/main" id="{B87F5677-BE9D-8243-2FD9-721B54092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8982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 229">
              <a:extLst>
                <a:ext uri="{FF2B5EF4-FFF2-40B4-BE49-F238E27FC236}">
                  <a16:creationId xmlns:a16="http://schemas.microsoft.com/office/drawing/2014/main" id="{E3ED7AFB-81B3-6B63-C7BF-D6D360322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5364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 230">
              <a:extLst>
                <a:ext uri="{FF2B5EF4-FFF2-40B4-BE49-F238E27FC236}">
                  <a16:creationId xmlns:a16="http://schemas.microsoft.com/office/drawing/2014/main" id="{F318F380-FD9C-2F78-B738-6E34C8104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0347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378">
              <a:extLst>
                <a:ext uri="{FF2B5EF4-FFF2-40B4-BE49-F238E27FC236}">
                  <a16:creationId xmlns:a16="http://schemas.microsoft.com/office/drawing/2014/main" id="{3D3434A3-2184-DCF8-7121-8151FBE0A9DB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53274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379">
              <a:extLst>
                <a:ext uri="{FF2B5EF4-FFF2-40B4-BE49-F238E27FC236}">
                  <a16:creationId xmlns:a16="http://schemas.microsoft.com/office/drawing/2014/main" id="{1209AA1F-C374-2918-148F-5C04827DE86B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557087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 382">
              <a:extLst>
                <a:ext uri="{FF2B5EF4-FFF2-40B4-BE49-F238E27FC236}">
                  <a16:creationId xmlns:a16="http://schemas.microsoft.com/office/drawing/2014/main" id="{4FA42288-A4D3-08C4-AE75-CC850F7C309C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5902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 383">
              <a:extLst>
                <a:ext uri="{FF2B5EF4-FFF2-40B4-BE49-F238E27FC236}">
                  <a16:creationId xmlns:a16="http://schemas.microsoft.com/office/drawing/2014/main" id="{CF9A6626-051B-D8BE-724C-094BB60B58E5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83368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 386">
              <a:extLst>
                <a:ext uri="{FF2B5EF4-FFF2-40B4-BE49-F238E27FC236}">
                  <a16:creationId xmlns:a16="http://schemas.microsoft.com/office/drawing/2014/main" id="{15CBEDF0-DA31-71BD-052F-C5F59DC86FC0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8530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387">
              <a:extLst>
                <a:ext uri="{FF2B5EF4-FFF2-40B4-BE49-F238E27FC236}">
                  <a16:creationId xmlns:a16="http://schemas.microsoft.com/office/drawing/2014/main" id="{CC5A6F66-F295-CF1B-CF4B-E86157AD1612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09647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eform 390">
              <a:extLst>
                <a:ext uri="{FF2B5EF4-FFF2-40B4-BE49-F238E27FC236}">
                  <a16:creationId xmlns:a16="http://schemas.microsoft.com/office/drawing/2014/main" id="{1B476868-B0A8-231B-E83C-2BE09B6575F9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04214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Freeform 391">
              <a:extLst>
                <a:ext uri="{FF2B5EF4-FFF2-40B4-BE49-F238E27FC236}">
                  <a16:creationId xmlns:a16="http://schemas.microsoft.com/office/drawing/2014/main" id="{6B516ACC-DF02-27C9-47B9-839698F15901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28554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Freeform 221">
              <a:extLst>
                <a:ext uri="{FF2B5EF4-FFF2-40B4-BE49-F238E27FC236}">
                  <a16:creationId xmlns:a16="http://schemas.microsoft.com/office/drawing/2014/main" id="{6F30DF91-DF79-80C2-8747-AE09A74B5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1124" y="56614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Freeform 222">
              <a:extLst>
                <a:ext uri="{FF2B5EF4-FFF2-40B4-BE49-F238E27FC236}">
                  <a16:creationId xmlns:a16="http://schemas.microsoft.com/office/drawing/2014/main" id="{632C3279-C3EE-CEEA-DD73-8387D1E28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6108" y="565933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" name="Freeform 225">
              <a:extLst>
                <a:ext uri="{FF2B5EF4-FFF2-40B4-BE49-F238E27FC236}">
                  <a16:creationId xmlns:a16="http://schemas.microsoft.com/office/drawing/2014/main" id="{39D1C2F0-6AFB-DCA8-94F4-5D0249530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7404" y="56614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" name="Freeform 226">
              <a:extLst>
                <a:ext uri="{FF2B5EF4-FFF2-40B4-BE49-F238E27FC236}">
                  <a16:creationId xmlns:a16="http://schemas.microsoft.com/office/drawing/2014/main" id="{D01182A8-7FA7-DD38-841C-2E1B0404F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2387" y="565933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Freeform 382">
              <a:extLst>
                <a:ext uri="{FF2B5EF4-FFF2-40B4-BE49-F238E27FC236}">
                  <a16:creationId xmlns:a16="http://schemas.microsoft.com/office/drawing/2014/main" id="{8B1FFE3A-C03A-3C18-1691-4D63FD4D1AB6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82433" y="580337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Freeform 383">
              <a:extLst>
                <a:ext uri="{FF2B5EF4-FFF2-40B4-BE49-F238E27FC236}">
                  <a16:creationId xmlns:a16="http://schemas.microsoft.com/office/drawing/2014/main" id="{B62F9D52-B678-6A09-C64B-5B9FD15AB1F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706773" y="58095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Freeform 386">
              <a:extLst>
                <a:ext uri="{FF2B5EF4-FFF2-40B4-BE49-F238E27FC236}">
                  <a16:creationId xmlns:a16="http://schemas.microsoft.com/office/drawing/2014/main" id="{C5BBCB5C-A991-7AA2-E403-4B91632061B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08712" y="580337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Freeform 387">
              <a:extLst>
                <a:ext uri="{FF2B5EF4-FFF2-40B4-BE49-F238E27FC236}">
                  <a16:creationId xmlns:a16="http://schemas.microsoft.com/office/drawing/2014/main" id="{D29C5719-72C8-A507-1313-71668D2E500D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33052" y="58095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Oval 143">
              <a:extLst>
                <a:ext uri="{FF2B5EF4-FFF2-40B4-BE49-F238E27FC236}">
                  <a16:creationId xmlns:a16="http://schemas.microsoft.com/office/drawing/2014/main" id="{DB7A91A5-1ADE-60EC-EA83-BDAC28E73D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614787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Oval 147">
              <a:extLst>
                <a:ext uri="{FF2B5EF4-FFF2-40B4-BE49-F238E27FC236}">
                  <a16:creationId xmlns:a16="http://schemas.microsoft.com/office/drawing/2014/main" id="{451D2C06-DB2A-4830-5C4D-5B42457844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689423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Oval 151">
              <a:extLst>
                <a:ext uri="{FF2B5EF4-FFF2-40B4-BE49-F238E27FC236}">
                  <a16:creationId xmlns:a16="http://schemas.microsoft.com/office/drawing/2014/main" id="{74FB8A9A-0753-EB33-32B5-182356BFCC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764059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Oval 155">
              <a:extLst>
                <a:ext uri="{FF2B5EF4-FFF2-40B4-BE49-F238E27FC236}">
                  <a16:creationId xmlns:a16="http://schemas.microsoft.com/office/drawing/2014/main" id="{DF9D10CB-DB61-8C1C-A986-DC8B0A5054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838695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Oval 159">
              <a:extLst>
                <a:ext uri="{FF2B5EF4-FFF2-40B4-BE49-F238E27FC236}">
                  <a16:creationId xmlns:a16="http://schemas.microsoft.com/office/drawing/2014/main" id="{6D1BD4A3-C694-801C-E698-2AE2EC1DBD7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913331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9" name="Oval 216">
              <a:extLst>
                <a:ext uri="{FF2B5EF4-FFF2-40B4-BE49-F238E27FC236}">
                  <a16:creationId xmlns:a16="http://schemas.microsoft.com/office/drawing/2014/main" id="{115B5E9F-D2A2-FF76-2067-BDB83E5087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211875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Oval 220">
              <a:extLst>
                <a:ext uri="{FF2B5EF4-FFF2-40B4-BE49-F238E27FC236}">
                  <a16:creationId xmlns:a16="http://schemas.microsoft.com/office/drawing/2014/main" id="{52854673-0301-854A-D8FF-75F3D5BA16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137239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Oval 224">
              <a:extLst>
                <a:ext uri="{FF2B5EF4-FFF2-40B4-BE49-F238E27FC236}">
                  <a16:creationId xmlns:a16="http://schemas.microsoft.com/office/drawing/2014/main" id="{CE2BA3CE-0D20-C2DB-5F09-D2DA0387A5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062603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2" name="Oval 228">
              <a:extLst>
                <a:ext uri="{FF2B5EF4-FFF2-40B4-BE49-F238E27FC236}">
                  <a16:creationId xmlns:a16="http://schemas.microsoft.com/office/drawing/2014/main" id="{444B89A0-A8F3-E5E3-1722-08FE0AC2DA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9987967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" name="Oval 216">
              <a:extLst>
                <a:ext uri="{FF2B5EF4-FFF2-40B4-BE49-F238E27FC236}">
                  <a16:creationId xmlns:a16="http://schemas.microsoft.com/office/drawing/2014/main" id="{5802466F-3845-E2E1-E7ED-08B0B36E4A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510419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Oval 220">
              <a:extLst>
                <a:ext uri="{FF2B5EF4-FFF2-40B4-BE49-F238E27FC236}">
                  <a16:creationId xmlns:a16="http://schemas.microsoft.com/office/drawing/2014/main" id="{98DE704F-17B6-5EC6-9183-D8D086FE3F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435783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Oval 224">
              <a:extLst>
                <a:ext uri="{FF2B5EF4-FFF2-40B4-BE49-F238E27FC236}">
                  <a16:creationId xmlns:a16="http://schemas.microsoft.com/office/drawing/2014/main" id="{FA14D966-DA51-0982-D2CD-CFC03D19CB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361147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Oval 228">
              <a:extLst>
                <a:ext uri="{FF2B5EF4-FFF2-40B4-BE49-F238E27FC236}">
                  <a16:creationId xmlns:a16="http://schemas.microsoft.com/office/drawing/2014/main" id="{9CE142F3-4E71-5028-8D6D-3BDDA93174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286511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Oval 220">
              <a:extLst>
                <a:ext uri="{FF2B5EF4-FFF2-40B4-BE49-F238E27FC236}">
                  <a16:creationId xmlns:a16="http://schemas.microsoft.com/office/drawing/2014/main" id="{5D71B81A-AA81-0447-9718-766D5DA7FD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659691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Oval 224">
              <a:extLst>
                <a:ext uri="{FF2B5EF4-FFF2-40B4-BE49-F238E27FC236}">
                  <a16:creationId xmlns:a16="http://schemas.microsoft.com/office/drawing/2014/main" id="{32B79131-0B95-7314-1201-FB9E42F95A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585055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Oval 304">
              <a:extLst>
                <a:ext uri="{FF2B5EF4-FFF2-40B4-BE49-F238E27FC236}">
                  <a16:creationId xmlns:a16="http://schemas.microsoft.com/office/drawing/2014/main" id="{4A16D186-9664-F990-4C89-80C9751CA7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607663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Oval 308">
              <a:extLst>
                <a:ext uri="{FF2B5EF4-FFF2-40B4-BE49-F238E27FC236}">
                  <a16:creationId xmlns:a16="http://schemas.microsoft.com/office/drawing/2014/main" id="{909FFE3F-8469-6081-F4EA-C328777225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682690" y="5881577"/>
              <a:ext cx="68806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" name="Oval 312">
              <a:extLst>
                <a:ext uri="{FF2B5EF4-FFF2-40B4-BE49-F238E27FC236}">
                  <a16:creationId xmlns:a16="http://schemas.microsoft.com/office/drawing/2014/main" id="{A563B4B8-A08D-918C-E6AD-6563AEC078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753371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Oval 317">
              <a:extLst>
                <a:ext uri="{FF2B5EF4-FFF2-40B4-BE49-F238E27FC236}">
                  <a16:creationId xmlns:a16="http://schemas.microsoft.com/office/drawing/2014/main" id="{744E4D4F-35DC-C119-A6E5-C1FEB80C5B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828398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Oval 321">
              <a:extLst>
                <a:ext uri="{FF2B5EF4-FFF2-40B4-BE49-F238E27FC236}">
                  <a16:creationId xmlns:a16="http://schemas.microsoft.com/office/drawing/2014/main" id="{5DD63085-729E-4D60-0878-3063142769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903425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Oval 377">
              <a:extLst>
                <a:ext uri="{FF2B5EF4-FFF2-40B4-BE49-F238E27FC236}">
                  <a16:creationId xmlns:a16="http://schemas.microsoft.com/office/drawing/2014/main" id="{B2C2D3A4-2B3A-BB4F-F745-3574E072FF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203533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Oval 381">
              <a:extLst>
                <a:ext uri="{FF2B5EF4-FFF2-40B4-BE49-F238E27FC236}">
                  <a16:creationId xmlns:a16="http://schemas.microsoft.com/office/drawing/2014/main" id="{E7A81E70-CEA0-734F-808F-759E5EC0B2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128506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Oval 385">
              <a:extLst>
                <a:ext uri="{FF2B5EF4-FFF2-40B4-BE49-F238E27FC236}">
                  <a16:creationId xmlns:a16="http://schemas.microsoft.com/office/drawing/2014/main" id="{6380BAF6-A30B-B7B2-FB25-DE300713C1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053479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Oval 389">
              <a:extLst>
                <a:ext uri="{FF2B5EF4-FFF2-40B4-BE49-F238E27FC236}">
                  <a16:creationId xmlns:a16="http://schemas.microsoft.com/office/drawing/2014/main" id="{32F613AD-F6FA-BC67-728F-5B876A1694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9978452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Oval 377">
              <a:extLst>
                <a:ext uri="{FF2B5EF4-FFF2-40B4-BE49-F238E27FC236}">
                  <a16:creationId xmlns:a16="http://schemas.microsoft.com/office/drawing/2014/main" id="{969A2450-E3EF-1509-2D39-70E1B94C23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503641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Oval 381">
              <a:extLst>
                <a:ext uri="{FF2B5EF4-FFF2-40B4-BE49-F238E27FC236}">
                  <a16:creationId xmlns:a16="http://schemas.microsoft.com/office/drawing/2014/main" id="{110DDBE9-5ABD-54CD-C32B-28D82C096A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428614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Oval 385">
              <a:extLst>
                <a:ext uri="{FF2B5EF4-FFF2-40B4-BE49-F238E27FC236}">
                  <a16:creationId xmlns:a16="http://schemas.microsoft.com/office/drawing/2014/main" id="{00F54E6B-4AAF-B58F-8CFC-F90DBBFB04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353587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Oval 389">
              <a:extLst>
                <a:ext uri="{FF2B5EF4-FFF2-40B4-BE49-F238E27FC236}">
                  <a16:creationId xmlns:a16="http://schemas.microsoft.com/office/drawing/2014/main" id="{ADB0FF8D-118B-5E8A-EC75-766A4CA9A8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278560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Oval 381">
              <a:extLst>
                <a:ext uri="{FF2B5EF4-FFF2-40B4-BE49-F238E27FC236}">
                  <a16:creationId xmlns:a16="http://schemas.microsoft.com/office/drawing/2014/main" id="{B6C1DFC6-7B19-D3AB-1891-40743AEFBB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653695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Oval 385">
              <a:extLst>
                <a:ext uri="{FF2B5EF4-FFF2-40B4-BE49-F238E27FC236}">
                  <a16:creationId xmlns:a16="http://schemas.microsoft.com/office/drawing/2014/main" id="{3DDFCF38-F294-8203-5E1C-A53B11266E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578668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978B5CE-ACCC-9B05-D6EA-BB4F03D2B238}"/>
              </a:ext>
            </a:extLst>
          </p:cNvPr>
          <p:cNvGrpSpPr/>
          <p:nvPr/>
        </p:nvGrpSpPr>
        <p:grpSpPr>
          <a:xfrm>
            <a:off x="9245271" y="2555904"/>
            <a:ext cx="1124912" cy="332529"/>
            <a:chOff x="9607663" y="5622412"/>
            <a:chExt cx="1124912" cy="332529"/>
          </a:xfrm>
        </p:grpSpPr>
        <p:sp>
          <p:nvSpPr>
            <p:cNvPr id="105" name="Freeform 144">
              <a:extLst>
                <a:ext uri="{FF2B5EF4-FFF2-40B4-BE49-F238E27FC236}">
                  <a16:creationId xmlns:a16="http://schemas.microsoft.com/office/drawing/2014/main" id="{4E00AA4B-74B3-B360-08C4-32D0DC0E8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249" y="565274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145">
              <a:extLst>
                <a:ext uri="{FF2B5EF4-FFF2-40B4-BE49-F238E27FC236}">
                  <a16:creationId xmlns:a16="http://schemas.microsoft.com/office/drawing/2014/main" id="{23A2E652-DB38-F26D-B75B-4E0FC4B55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233" y="565064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reeform 148">
              <a:extLst>
                <a:ext uri="{FF2B5EF4-FFF2-40B4-BE49-F238E27FC236}">
                  <a16:creationId xmlns:a16="http://schemas.microsoft.com/office/drawing/2014/main" id="{7FE86064-BACB-E458-00DA-F68B5F72A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884" y="564771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Freeform 149">
              <a:extLst>
                <a:ext uri="{FF2B5EF4-FFF2-40B4-BE49-F238E27FC236}">
                  <a16:creationId xmlns:a16="http://schemas.microsoft.com/office/drawing/2014/main" id="{6B5A4934-74EC-859B-0D1E-DC1BC69B9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4868" y="564561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Freeform 152">
              <a:extLst>
                <a:ext uri="{FF2B5EF4-FFF2-40B4-BE49-F238E27FC236}">
                  <a16:creationId xmlns:a16="http://schemas.microsoft.com/office/drawing/2014/main" id="{533D8445-0038-5601-9DB5-D8B52B99A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6062" y="565274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Freeform 153">
              <a:extLst>
                <a:ext uri="{FF2B5EF4-FFF2-40B4-BE49-F238E27FC236}">
                  <a16:creationId xmlns:a16="http://schemas.microsoft.com/office/drawing/2014/main" id="{CC63E0EF-1117-7929-CED4-66D3B04C3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046" y="565064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Freeform 156">
              <a:extLst>
                <a:ext uri="{FF2B5EF4-FFF2-40B4-BE49-F238E27FC236}">
                  <a16:creationId xmlns:a16="http://schemas.microsoft.com/office/drawing/2014/main" id="{DFD60B3E-735C-8A86-7C05-E4C7442A5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9783" y="565022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Freeform 157">
              <a:extLst>
                <a:ext uri="{FF2B5EF4-FFF2-40B4-BE49-F238E27FC236}">
                  <a16:creationId xmlns:a16="http://schemas.microsoft.com/office/drawing/2014/main" id="{F3F3025C-7C33-2987-B137-28FA57448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4767" y="564813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Freeform 160">
              <a:extLst>
                <a:ext uri="{FF2B5EF4-FFF2-40B4-BE49-F238E27FC236}">
                  <a16:creationId xmlns:a16="http://schemas.microsoft.com/office/drawing/2014/main" id="{BE084C45-04F0-83F7-9CF2-889DA681A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5961" y="565274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Freeform 161">
              <a:extLst>
                <a:ext uri="{FF2B5EF4-FFF2-40B4-BE49-F238E27FC236}">
                  <a16:creationId xmlns:a16="http://schemas.microsoft.com/office/drawing/2014/main" id="{929BB91A-9679-A8FC-C928-602D21BF8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944" y="565064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Freeform 217">
              <a:extLst>
                <a:ext uri="{FF2B5EF4-FFF2-40B4-BE49-F238E27FC236}">
                  <a16:creationId xmlns:a16="http://schemas.microsoft.com/office/drawing/2014/main" id="{F17C4DF1-5DCD-D940-5F2A-6187C0465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1055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Freeform 218">
              <a:extLst>
                <a:ext uri="{FF2B5EF4-FFF2-40B4-BE49-F238E27FC236}">
                  <a16:creationId xmlns:a16="http://schemas.microsoft.com/office/drawing/2014/main" id="{9AFF8CA4-5609-513A-2F44-B7F718324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39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221">
              <a:extLst>
                <a:ext uri="{FF2B5EF4-FFF2-40B4-BE49-F238E27FC236}">
                  <a16:creationId xmlns:a16="http://schemas.microsoft.com/office/drawing/2014/main" id="{89424729-80F7-3530-4B75-BE8523EF8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4877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 222">
              <a:extLst>
                <a:ext uri="{FF2B5EF4-FFF2-40B4-BE49-F238E27FC236}">
                  <a16:creationId xmlns:a16="http://schemas.microsoft.com/office/drawing/2014/main" id="{4EFCB0A6-5D47-C1C5-2755-15806C3B5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861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Freeform 225">
              <a:extLst>
                <a:ext uri="{FF2B5EF4-FFF2-40B4-BE49-F238E27FC236}">
                  <a16:creationId xmlns:a16="http://schemas.microsoft.com/office/drawing/2014/main" id="{3B0D21BB-E411-243F-991F-2214ED17B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157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Freeform 226">
              <a:extLst>
                <a:ext uri="{FF2B5EF4-FFF2-40B4-BE49-F238E27FC236}">
                  <a16:creationId xmlns:a16="http://schemas.microsoft.com/office/drawing/2014/main" id="{7BA88A93-9544-B016-7EAF-500A9E100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6141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Freeform 229">
              <a:extLst>
                <a:ext uri="{FF2B5EF4-FFF2-40B4-BE49-F238E27FC236}">
                  <a16:creationId xmlns:a16="http://schemas.microsoft.com/office/drawing/2014/main" id="{EF9A433D-16AB-F698-FC3F-642C883D4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2521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230">
              <a:extLst>
                <a:ext uri="{FF2B5EF4-FFF2-40B4-BE49-F238E27FC236}">
                  <a16:creationId xmlns:a16="http://schemas.microsoft.com/office/drawing/2014/main" id="{11800513-631C-68E4-765B-170D7A39C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7505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reeform 305">
              <a:extLst>
                <a:ext uri="{FF2B5EF4-FFF2-40B4-BE49-F238E27FC236}">
                  <a16:creationId xmlns:a16="http://schemas.microsoft.com/office/drawing/2014/main" id="{2ACF80CF-7E77-2CC4-F650-FE658C6D1E31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22039" y="5792463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306">
              <a:extLst>
                <a:ext uri="{FF2B5EF4-FFF2-40B4-BE49-F238E27FC236}">
                  <a16:creationId xmlns:a16="http://schemas.microsoft.com/office/drawing/2014/main" id="{FBF90E44-569C-78D2-00E1-49EC48878E01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47023" y="579456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309">
              <a:extLst>
                <a:ext uri="{FF2B5EF4-FFF2-40B4-BE49-F238E27FC236}">
                  <a16:creationId xmlns:a16="http://schemas.microsoft.com/office/drawing/2014/main" id="{D1195D35-E240-A797-04E6-CCECE8D54685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98216" y="578994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reeform 310">
              <a:extLst>
                <a:ext uri="{FF2B5EF4-FFF2-40B4-BE49-F238E27FC236}">
                  <a16:creationId xmlns:a16="http://schemas.microsoft.com/office/drawing/2014/main" id="{B568BFD4-BA68-CD94-B352-D2091E813D5D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23200" y="579204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313">
              <a:extLst>
                <a:ext uri="{FF2B5EF4-FFF2-40B4-BE49-F238E27FC236}">
                  <a16:creationId xmlns:a16="http://schemas.microsoft.com/office/drawing/2014/main" id="{974A147E-A186-6D9D-7E42-484A455871F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71938" y="579498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reeform 314">
              <a:extLst>
                <a:ext uri="{FF2B5EF4-FFF2-40B4-BE49-F238E27FC236}">
                  <a16:creationId xmlns:a16="http://schemas.microsoft.com/office/drawing/2014/main" id="{E843AA4F-C4C8-6BF5-7A4F-EC14A9D257B2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96922" y="579707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reeform 318">
              <a:extLst>
                <a:ext uri="{FF2B5EF4-FFF2-40B4-BE49-F238E27FC236}">
                  <a16:creationId xmlns:a16="http://schemas.microsoft.com/office/drawing/2014/main" id="{3FBBA0B4-77A1-9DEA-F4AA-C881AB6B9C5A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848526" y="579791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reeform 319">
              <a:extLst>
                <a:ext uri="{FF2B5EF4-FFF2-40B4-BE49-F238E27FC236}">
                  <a16:creationId xmlns:a16="http://schemas.microsoft.com/office/drawing/2014/main" id="{90F735BF-1086-27FA-3C48-847D233BE66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873510" y="580001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reeform 322">
              <a:extLst>
                <a:ext uri="{FF2B5EF4-FFF2-40B4-BE49-F238E27FC236}">
                  <a16:creationId xmlns:a16="http://schemas.microsoft.com/office/drawing/2014/main" id="{2A020585-B067-48BC-42A1-ADA03F42BF19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925112" y="579582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323">
              <a:extLst>
                <a:ext uri="{FF2B5EF4-FFF2-40B4-BE49-F238E27FC236}">
                  <a16:creationId xmlns:a16="http://schemas.microsoft.com/office/drawing/2014/main" id="{9DC94C34-1410-FC56-2F69-947ED7E3C0A7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950096" y="579791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378">
              <a:extLst>
                <a:ext uri="{FF2B5EF4-FFF2-40B4-BE49-F238E27FC236}">
                  <a16:creationId xmlns:a16="http://schemas.microsoft.com/office/drawing/2014/main" id="{09A4A2B3-CAE8-F5AC-8D46-A109B286583A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239905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379">
              <a:extLst>
                <a:ext uri="{FF2B5EF4-FFF2-40B4-BE49-F238E27FC236}">
                  <a16:creationId xmlns:a16="http://schemas.microsoft.com/office/drawing/2014/main" id="{64A4BA52-741E-06BD-3DD0-76A0A0F2E861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26424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382">
              <a:extLst>
                <a:ext uri="{FF2B5EF4-FFF2-40B4-BE49-F238E27FC236}">
                  <a16:creationId xmlns:a16="http://schemas.microsoft.com/office/drawing/2014/main" id="{496C21B4-30DE-8DA2-2A2E-A6CA2305E77E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66185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383">
              <a:extLst>
                <a:ext uri="{FF2B5EF4-FFF2-40B4-BE49-F238E27FC236}">
                  <a16:creationId xmlns:a16="http://schemas.microsoft.com/office/drawing/2014/main" id="{0C0EC693-382E-91EE-4F76-7D3B807ACF6A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9052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386">
              <a:extLst>
                <a:ext uri="{FF2B5EF4-FFF2-40B4-BE49-F238E27FC236}">
                  <a16:creationId xmlns:a16="http://schemas.microsoft.com/office/drawing/2014/main" id="{FEE42220-3740-F9BD-82C1-3FF3BC7440A7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92464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387">
              <a:extLst>
                <a:ext uri="{FF2B5EF4-FFF2-40B4-BE49-F238E27FC236}">
                  <a16:creationId xmlns:a16="http://schemas.microsoft.com/office/drawing/2014/main" id="{D39C20AE-300C-BB65-378E-547C615B422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1680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Freeform 390">
              <a:extLst>
                <a:ext uri="{FF2B5EF4-FFF2-40B4-BE49-F238E27FC236}">
                  <a16:creationId xmlns:a16="http://schemas.microsoft.com/office/drawing/2014/main" id="{AE515D33-BE13-8D7B-841A-72A79BF10A55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11371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Freeform 391">
              <a:extLst>
                <a:ext uri="{FF2B5EF4-FFF2-40B4-BE49-F238E27FC236}">
                  <a16:creationId xmlns:a16="http://schemas.microsoft.com/office/drawing/2014/main" id="{1D5FE3DC-F67E-3637-23BC-057A94CF260F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35712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217">
              <a:extLst>
                <a:ext uri="{FF2B5EF4-FFF2-40B4-BE49-F238E27FC236}">
                  <a16:creationId xmlns:a16="http://schemas.microsoft.com/office/drawing/2014/main" id="{E13338DC-2C79-18FF-B63A-F2B6AB619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3898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218">
              <a:extLst>
                <a:ext uri="{FF2B5EF4-FFF2-40B4-BE49-F238E27FC236}">
                  <a16:creationId xmlns:a16="http://schemas.microsoft.com/office/drawing/2014/main" id="{107FCD3B-A553-10E6-B459-AF8CD7460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881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221">
              <a:extLst>
                <a:ext uri="{FF2B5EF4-FFF2-40B4-BE49-F238E27FC236}">
                  <a16:creationId xmlns:a16="http://schemas.microsoft.com/office/drawing/2014/main" id="{154F5DB0-F95F-33B7-428D-7B18DE348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7719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222">
              <a:extLst>
                <a:ext uri="{FF2B5EF4-FFF2-40B4-BE49-F238E27FC236}">
                  <a16:creationId xmlns:a16="http://schemas.microsoft.com/office/drawing/2014/main" id="{49B57C11-D69A-5C7F-191E-E4376894F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2703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225">
              <a:extLst>
                <a:ext uri="{FF2B5EF4-FFF2-40B4-BE49-F238E27FC236}">
                  <a16:creationId xmlns:a16="http://schemas.microsoft.com/office/drawing/2014/main" id="{546E9775-448E-B88E-1590-916CE0B2B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3998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226">
              <a:extLst>
                <a:ext uri="{FF2B5EF4-FFF2-40B4-BE49-F238E27FC236}">
                  <a16:creationId xmlns:a16="http://schemas.microsoft.com/office/drawing/2014/main" id="{856A60D9-A39A-244F-AFCE-AD135C3D0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8982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229">
              <a:extLst>
                <a:ext uri="{FF2B5EF4-FFF2-40B4-BE49-F238E27FC236}">
                  <a16:creationId xmlns:a16="http://schemas.microsoft.com/office/drawing/2014/main" id="{EB9DD2D1-6523-647C-7A6B-163232B38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5364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230">
              <a:extLst>
                <a:ext uri="{FF2B5EF4-FFF2-40B4-BE49-F238E27FC236}">
                  <a16:creationId xmlns:a16="http://schemas.microsoft.com/office/drawing/2014/main" id="{1FC7321B-ACF0-EBB3-F688-72F64B99F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0347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378">
              <a:extLst>
                <a:ext uri="{FF2B5EF4-FFF2-40B4-BE49-F238E27FC236}">
                  <a16:creationId xmlns:a16="http://schemas.microsoft.com/office/drawing/2014/main" id="{DF580852-DFBD-0D86-3565-9CB78257E051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53274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379">
              <a:extLst>
                <a:ext uri="{FF2B5EF4-FFF2-40B4-BE49-F238E27FC236}">
                  <a16:creationId xmlns:a16="http://schemas.microsoft.com/office/drawing/2014/main" id="{47B5D773-5FF0-90E2-ACAB-890616B1AAC0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557087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Freeform 382">
              <a:extLst>
                <a:ext uri="{FF2B5EF4-FFF2-40B4-BE49-F238E27FC236}">
                  <a16:creationId xmlns:a16="http://schemas.microsoft.com/office/drawing/2014/main" id="{C910F18B-D5CA-411F-0D27-C999169227A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5902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383">
              <a:extLst>
                <a:ext uri="{FF2B5EF4-FFF2-40B4-BE49-F238E27FC236}">
                  <a16:creationId xmlns:a16="http://schemas.microsoft.com/office/drawing/2014/main" id="{B80A3AE6-59D3-ED8B-7328-E526B4E49EC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83368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Freeform 386">
              <a:extLst>
                <a:ext uri="{FF2B5EF4-FFF2-40B4-BE49-F238E27FC236}">
                  <a16:creationId xmlns:a16="http://schemas.microsoft.com/office/drawing/2014/main" id="{89620B99-F2A9-83CC-7320-5FBBA5C377E7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8530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Freeform 387">
              <a:extLst>
                <a:ext uri="{FF2B5EF4-FFF2-40B4-BE49-F238E27FC236}">
                  <a16:creationId xmlns:a16="http://schemas.microsoft.com/office/drawing/2014/main" id="{04C03E55-7EE6-EDD0-C13A-EEEBD92522A8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09647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Freeform 390">
              <a:extLst>
                <a:ext uri="{FF2B5EF4-FFF2-40B4-BE49-F238E27FC236}">
                  <a16:creationId xmlns:a16="http://schemas.microsoft.com/office/drawing/2014/main" id="{C6F9338A-129C-240D-67C5-B741E18BB7A9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04214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6" name="Freeform 391">
              <a:extLst>
                <a:ext uri="{FF2B5EF4-FFF2-40B4-BE49-F238E27FC236}">
                  <a16:creationId xmlns:a16="http://schemas.microsoft.com/office/drawing/2014/main" id="{800E241E-1288-0190-977B-2B60173DCCD9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28554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Freeform 221">
              <a:extLst>
                <a:ext uri="{FF2B5EF4-FFF2-40B4-BE49-F238E27FC236}">
                  <a16:creationId xmlns:a16="http://schemas.microsoft.com/office/drawing/2014/main" id="{E10BB184-5CCD-371B-240A-C63517172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1124" y="56614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Freeform 222">
              <a:extLst>
                <a:ext uri="{FF2B5EF4-FFF2-40B4-BE49-F238E27FC236}">
                  <a16:creationId xmlns:a16="http://schemas.microsoft.com/office/drawing/2014/main" id="{49DD226E-B68F-7033-C648-3439D7F1F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6108" y="565933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Freeform 225">
              <a:extLst>
                <a:ext uri="{FF2B5EF4-FFF2-40B4-BE49-F238E27FC236}">
                  <a16:creationId xmlns:a16="http://schemas.microsoft.com/office/drawing/2014/main" id="{96123B44-FC5C-DC4B-6B3B-CD029B023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7404" y="56614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Freeform 226">
              <a:extLst>
                <a:ext uri="{FF2B5EF4-FFF2-40B4-BE49-F238E27FC236}">
                  <a16:creationId xmlns:a16="http://schemas.microsoft.com/office/drawing/2014/main" id="{A865812A-50B9-FDC2-30EE-8765D8D21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2387" y="565933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Freeform 382">
              <a:extLst>
                <a:ext uri="{FF2B5EF4-FFF2-40B4-BE49-F238E27FC236}">
                  <a16:creationId xmlns:a16="http://schemas.microsoft.com/office/drawing/2014/main" id="{F8C74BC1-924A-93F3-3E7B-F1A5EAA61BAC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82433" y="580337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2" name="Freeform 383">
              <a:extLst>
                <a:ext uri="{FF2B5EF4-FFF2-40B4-BE49-F238E27FC236}">
                  <a16:creationId xmlns:a16="http://schemas.microsoft.com/office/drawing/2014/main" id="{55162BCA-FDAE-D2E2-DD95-E6AA3CE013C7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706773" y="58095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3" name="Freeform 386">
              <a:extLst>
                <a:ext uri="{FF2B5EF4-FFF2-40B4-BE49-F238E27FC236}">
                  <a16:creationId xmlns:a16="http://schemas.microsoft.com/office/drawing/2014/main" id="{592DA83F-F16A-6719-CA01-8F3319D51200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08712" y="580337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4" name="Freeform 387">
              <a:extLst>
                <a:ext uri="{FF2B5EF4-FFF2-40B4-BE49-F238E27FC236}">
                  <a16:creationId xmlns:a16="http://schemas.microsoft.com/office/drawing/2014/main" id="{920C9061-49F2-C90E-6A75-ACCF9FF2AE1F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33052" y="58095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5" name="Oval 143">
              <a:extLst>
                <a:ext uri="{FF2B5EF4-FFF2-40B4-BE49-F238E27FC236}">
                  <a16:creationId xmlns:a16="http://schemas.microsoft.com/office/drawing/2014/main" id="{52DCCDCD-A241-E9B9-32EA-FD25C715A6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614787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6" name="Oval 147">
              <a:extLst>
                <a:ext uri="{FF2B5EF4-FFF2-40B4-BE49-F238E27FC236}">
                  <a16:creationId xmlns:a16="http://schemas.microsoft.com/office/drawing/2014/main" id="{4CE19014-CBA7-6D32-7D43-74BBA1CB57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689423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Oval 151">
              <a:extLst>
                <a:ext uri="{FF2B5EF4-FFF2-40B4-BE49-F238E27FC236}">
                  <a16:creationId xmlns:a16="http://schemas.microsoft.com/office/drawing/2014/main" id="{44AE8AD1-756E-2CED-E80F-A1F8AE2A46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764059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Oval 155">
              <a:extLst>
                <a:ext uri="{FF2B5EF4-FFF2-40B4-BE49-F238E27FC236}">
                  <a16:creationId xmlns:a16="http://schemas.microsoft.com/office/drawing/2014/main" id="{148CEA5E-9B88-7FE7-3DC2-19D91BFBFB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838695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Oval 159">
              <a:extLst>
                <a:ext uri="{FF2B5EF4-FFF2-40B4-BE49-F238E27FC236}">
                  <a16:creationId xmlns:a16="http://schemas.microsoft.com/office/drawing/2014/main" id="{12744AC3-DE95-BDFC-5C0C-A8C706E253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913331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Oval 216">
              <a:extLst>
                <a:ext uri="{FF2B5EF4-FFF2-40B4-BE49-F238E27FC236}">
                  <a16:creationId xmlns:a16="http://schemas.microsoft.com/office/drawing/2014/main" id="{59941774-4DAB-E7E5-AF3D-9CCB27578E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211875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1" name="Oval 220">
              <a:extLst>
                <a:ext uri="{FF2B5EF4-FFF2-40B4-BE49-F238E27FC236}">
                  <a16:creationId xmlns:a16="http://schemas.microsoft.com/office/drawing/2014/main" id="{73F48581-2600-E34A-1384-0C39E5CDFA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137239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2" name="Oval 224">
              <a:extLst>
                <a:ext uri="{FF2B5EF4-FFF2-40B4-BE49-F238E27FC236}">
                  <a16:creationId xmlns:a16="http://schemas.microsoft.com/office/drawing/2014/main" id="{17BEF80B-8D7C-F87C-E3E3-64EB807858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062603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3" name="Oval 228">
              <a:extLst>
                <a:ext uri="{FF2B5EF4-FFF2-40B4-BE49-F238E27FC236}">
                  <a16:creationId xmlns:a16="http://schemas.microsoft.com/office/drawing/2014/main" id="{40FE06A0-9E11-2800-4DFE-5347D3DBE7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9987967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4" name="Oval 216">
              <a:extLst>
                <a:ext uri="{FF2B5EF4-FFF2-40B4-BE49-F238E27FC236}">
                  <a16:creationId xmlns:a16="http://schemas.microsoft.com/office/drawing/2014/main" id="{9D6A24AE-3BE7-E989-29EE-43E01126BE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510419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5" name="Oval 220">
              <a:extLst>
                <a:ext uri="{FF2B5EF4-FFF2-40B4-BE49-F238E27FC236}">
                  <a16:creationId xmlns:a16="http://schemas.microsoft.com/office/drawing/2014/main" id="{BA3A55B3-F36E-24E2-88E7-962284C6F3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435783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6" name="Oval 224">
              <a:extLst>
                <a:ext uri="{FF2B5EF4-FFF2-40B4-BE49-F238E27FC236}">
                  <a16:creationId xmlns:a16="http://schemas.microsoft.com/office/drawing/2014/main" id="{66B290FD-ACBE-F813-9474-0110CF5191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361147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7" name="Oval 228">
              <a:extLst>
                <a:ext uri="{FF2B5EF4-FFF2-40B4-BE49-F238E27FC236}">
                  <a16:creationId xmlns:a16="http://schemas.microsoft.com/office/drawing/2014/main" id="{99E5D403-D4E4-A448-1113-F3496AAEE7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286511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8" name="Oval 220">
              <a:extLst>
                <a:ext uri="{FF2B5EF4-FFF2-40B4-BE49-F238E27FC236}">
                  <a16:creationId xmlns:a16="http://schemas.microsoft.com/office/drawing/2014/main" id="{F5B8E60E-752A-A5B3-406A-80CF7B53C40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659691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9" name="Oval 224">
              <a:extLst>
                <a:ext uri="{FF2B5EF4-FFF2-40B4-BE49-F238E27FC236}">
                  <a16:creationId xmlns:a16="http://schemas.microsoft.com/office/drawing/2014/main" id="{E054A805-D0B9-D3CF-DB17-4DAE388300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585055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Oval 304">
              <a:extLst>
                <a:ext uri="{FF2B5EF4-FFF2-40B4-BE49-F238E27FC236}">
                  <a16:creationId xmlns:a16="http://schemas.microsoft.com/office/drawing/2014/main" id="{F405364E-769C-A152-506B-913E2B77D8A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607663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1" name="Oval 308">
              <a:extLst>
                <a:ext uri="{FF2B5EF4-FFF2-40B4-BE49-F238E27FC236}">
                  <a16:creationId xmlns:a16="http://schemas.microsoft.com/office/drawing/2014/main" id="{C20F203E-7781-7E87-3CBE-934FA12DAD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682690" y="5881577"/>
              <a:ext cx="68806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2" name="Oval 312">
              <a:extLst>
                <a:ext uri="{FF2B5EF4-FFF2-40B4-BE49-F238E27FC236}">
                  <a16:creationId xmlns:a16="http://schemas.microsoft.com/office/drawing/2014/main" id="{FFD9295B-D23D-A54D-3BA4-9D2AF4AE17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753371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3" name="Oval 317">
              <a:extLst>
                <a:ext uri="{FF2B5EF4-FFF2-40B4-BE49-F238E27FC236}">
                  <a16:creationId xmlns:a16="http://schemas.microsoft.com/office/drawing/2014/main" id="{CEC26C51-B61A-08E3-5B77-659BFC0A3A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828398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4" name="Oval 321">
              <a:extLst>
                <a:ext uri="{FF2B5EF4-FFF2-40B4-BE49-F238E27FC236}">
                  <a16:creationId xmlns:a16="http://schemas.microsoft.com/office/drawing/2014/main" id="{287F8632-DD71-78F0-B002-48B8BFB9FA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903425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5" name="Oval 377">
              <a:extLst>
                <a:ext uri="{FF2B5EF4-FFF2-40B4-BE49-F238E27FC236}">
                  <a16:creationId xmlns:a16="http://schemas.microsoft.com/office/drawing/2014/main" id="{09E84D6F-2D77-9604-B89F-2A32B35AD7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203533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6" name="Oval 381">
              <a:extLst>
                <a:ext uri="{FF2B5EF4-FFF2-40B4-BE49-F238E27FC236}">
                  <a16:creationId xmlns:a16="http://schemas.microsoft.com/office/drawing/2014/main" id="{10A5EB4A-7F47-B36B-5F59-11B86EC1A1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128506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7" name="Oval 385">
              <a:extLst>
                <a:ext uri="{FF2B5EF4-FFF2-40B4-BE49-F238E27FC236}">
                  <a16:creationId xmlns:a16="http://schemas.microsoft.com/office/drawing/2014/main" id="{30E158FA-0756-2F24-8454-E93CFF50A8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053479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8" name="Oval 389">
              <a:extLst>
                <a:ext uri="{FF2B5EF4-FFF2-40B4-BE49-F238E27FC236}">
                  <a16:creationId xmlns:a16="http://schemas.microsoft.com/office/drawing/2014/main" id="{EE0E3400-DD6E-72C0-B065-5BDCF431B6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9978452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9" name="Oval 377">
              <a:extLst>
                <a:ext uri="{FF2B5EF4-FFF2-40B4-BE49-F238E27FC236}">
                  <a16:creationId xmlns:a16="http://schemas.microsoft.com/office/drawing/2014/main" id="{78A5D8D3-C792-78D8-B0D8-604AA447B3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503641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0" name="Oval 381">
              <a:extLst>
                <a:ext uri="{FF2B5EF4-FFF2-40B4-BE49-F238E27FC236}">
                  <a16:creationId xmlns:a16="http://schemas.microsoft.com/office/drawing/2014/main" id="{48889C8C-074E-A30D-DB4F-E65C6F6DF0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428614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1" name="Oval 385">
              <a:extLst>
                <a:ext uri="{FF2B5EF4-FFF2-40B4-BE49-F238E27FC236}">
                  <a16:creationId xmlns:a16="http://schemas.microsoft.com/office/drawing/2014/main" id="{0F6DDF00-4A9C-DC51-1A52-E7C72A3ADC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353587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2" name="Oval 389">
              <a:extLst>
                <a:ext uri="{FF2B5EF4-FFF2-40B4-BE49-F238E27FC236}">
                  <a16:creationId xmlns:a16="http://schemas.microsoft.com/office/drawing/2014/main" id="{51AA67CA-3890-17F6-C278-B4F4647D60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278560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3" name="Oval 381">
              <a:extLst>
                <a:ext uri="{FF2B5EF4-FFF2-40B4-BE49-F238E27FC236}">
                  <a16:creationId xmlns:a16="http://schemas.microsoft.com/office/drawing/2014/main" id="{71FBC080-7066-2B20-BD62-477D99D2E2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653695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4" name="Oval 385">
              <a:extLst>
                <a:ext uri="{FF2B5EF4-FFF2-40B4-BE49-F238E27FC236}">
                  <a16:creationId xmlns:a16="http://schemas.microsoft.com/office/drawing/2014/main" id="{1839ECD0-4610-EEB2-7F3D-986BF38917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578668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E6415AB-5DD6-DC75-65F2-78372714A8D7}"/>
              </a:ext>
            </a:extLst>
          </p:cNvPr>
          <p:cNvGrpSpPr/>
          <p:nvPr/>
        </p:nvGrpSpPr>
        <p:grpSpPr>
          <a:xfrm>
            <a:off x="10774375" y="2555904"/>
            <a:ext cx="1124912" cy="332529"/>
            <a:chOff x="9607663" y="5622412"/>
            <a:chExt cx="1124912" cy="332529"/>
          </a:xfrm>
        </p:grpSpPr>
        <p:sp>
          <p:nvSpPr>
            <p:cNvPr id="196" name="Freeform 144">
              <a:extLst>
                <a:ext uri="{FF2B5EF4-FFF2-40B4-BE49-F238E27FC236}">
                  <a16:creationId xmlns:a16="http://schemas.microsoft.com/office/drawing/2014/main" id="{FF3CD90C-856F-82AA-E585-1BE3F0342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249" y="565274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7" name="Freeform 145">
              <a:extLst>
                <a:ext uri="{FF2B5EF4-FFF2-40B4-BE49-F238E27FC236}">
                  <a16:creationId xmlns:a16="http://schemas.microsoft.com/office/drawing/2014/main" id="{AB55A1D0-4D9E-2760-33D0-89EF29DB2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233" y="565064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8" name="Freeform 148">
              <a:extLst>
                <a:ext uri="{FF2B5EF4-FFF2-40B4-BE49-F238E27FC236}">
                  <a16:creationId xmlns:a16="http://schemas.microsoft.com/office/drawing/2014/main" id="{8C7C88DF-9307-A912-EC62-B316919EE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884" y="564771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Freeform 149">
              <a:extLst>
                <a:ext uri="{FF2B5EF4-FFF2-40B4-BE49-F238E27FC236}">
                  <a16:creationId xmlns:a16="http://schemas.microsoft.com/office/drawing/2014/main" id="{F57D238B-9218-25A3-A7D5-2F5709FD9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4868" y="564561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0" name="Freeform 152">
              <a:extLst>
                <a:ext uri="{FF2B5EF4-FFF2-40B4-BE49-F238E27FC236}">
                  <a16:creationId xmlns:a16="http://schemas.microsoft.com/office/drawing/2014/main" id="{8B86ACFE-2FCF-FCC1-7B03-D29BFDE45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6062" y="565274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1" name="Freeform 153">
              <a:extLst>
                <a:ext uri="{FF2B5EF4-FFF2-40B4-BE49-F238E27FC236}">
                  <a16:creationId xmlns:a16="http://schemas.microsoft.com/office/drawing/2014/main" id="{AA11C732-6A8C-DA0A-9ED6-D11311A98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046" y="565064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2" name="Freeform 156">
              <a:extLst>
                <a:ext uri="{FF2B5EF4-FFF2-40B4-BE49-F238E27FC236}">
                  <a16:creationId xmlns:a16="http://schemas.microsoft.com/office/drawing/2014/main" id="{6685AA4D-83BE-5279-21AF-4613267E2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9783" y="565022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Freeform 157">
              <a:extLst>
                <a:ext uri="{FF2B5EF4-FFF2-40B4-BE49-F238E27FC236}">
                  <a16:creationId xmlns:a16="http://schemas.microsoft.com/office/drawing/2014/main" id="{78977060-D3E2-0BE8-B361-63F7FC9BC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4767" y="564813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4" name="Freeform 160">
              <a:extLst>
                <a:ext uri="{FF2B5EF4-FFF2-40B4-BE49-F238E27FC236}">
                  <a16:creationId xmlns:a16="http://schemas.microsoft.com/office/drawing/2014/main" id="{0B84E5BD-7D34-142C-233A-00271DE5C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5961" y="565274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5" name="Freeform 161">
              <a:extLst>
                <a:ext uri="{FF2B5EF4-FFF2-40B4-BE49-F238E27FC236}">
                  <a16:creationId xmlns:a16="http://schemas.microsoft.com/office/drawing/2014/main" id="{D563A99D-1523-5718-8EFA-102F8E12B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944" y="565064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6" name="Freeform 217">
              <a:extLst>
                <a:ext uri="{FF2B5EF4-FFF2-40B4-BE49-F238E27FC236}">
                  <a16:creationId xmlns:a16="http://schemas.microsoft.com/office/drawing/2014/main" id="{D6DBE7FA-0E71-5C4E-18DD-92960ABBC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1055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7" name="Freeform 218">
              <a:extLst>
                <a:ext uri="{FF2B5EF4-FFF2-40B4-BE49-F238E27FC236}">
                  <a16:creationId xmlns:a16="http://schemas.microsoft.com/office/drawing/2014/main" id="{2EB17D2A-FCD5-B656-FA48-537E2F168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39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8" name="Freeform 221">
              <a:extLst>
                <a:ext uri="{FF2B5EF4-FFF2-40B4-BE49-F238E27FC236}">
                  <a16:creationId xmlns:a16="http://schemas.microsoft.com/office/drawing/2014/main" id="{176E26B3-8940-06CE-A00B-CD48DDECD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4877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9" name="Freeform 222">
              <a:extLst>
                <a:ext uri="{FF2B5EF4-FFF2-40B4-BE49-F238E27FC236}">
                  <a16:creationId xmlns:a16="http://schemas.microsoft.com/office/drawing/2014/main" id="{9E2C738E-B97A-7600-A2B7-333A45C6E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861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0" name="Freeform 225">
              <a:extLst>
                <a:ext uri="{FF2B5EF4-FFF2-40B4-BE49-F238E27FC236}">
                  <a16:creationId xmlns:a16="http://schemas.microsoft.com/office/drawing/2014/main" id="{82FD7FB9-17E8-10C7-ABBD-90AF74996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157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1" name="Freeform 226">
              <a:extLst>
                <a:ext uri="{FF2B5EF4-FFF2-40B4-BE49-F238E27FC236}">
                  <a16:creationId xmlns:a16="http://schemas.microsoft.com/office/drawing/2014/main" id="{0273E5E4-A6D8-42CD-65EB-AC4154B9F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6141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2" name="Freeform 229">
              <a:extLst>
                <a:ext uri="{FF2B5EF4-FFF2-40B4-BE49-F238E27FC236}">
                  <a16:creationId xmlns:a16="http://schemas.microsoft.com/office/drawing/2014/main" id="{836B224A-4DA1-4F42-7C6A-20966DBBF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2521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3" name="Freeform 230">
              <a:extLst>
                <a:ext uri="{FF2B5EF4-FFF2-40B4-BE49-F238E27FC236}">
                  <a16:creationId xmlns:a16="http://schemas.microsoft.com/office/drawing/2014/main" id="{08B614BC-BBC9-E5F2-A934-608BCB9A7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7505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4" name="Freeform 305">
              <a:extLst>
                <a:ext uri="{FF2B5EF4-FFF2-40B4-BE49-F238E27FC236}">
                  <a16:creationId xmlns:a16="http://schemas.microsoft.com/office/drawing/2014/main" id="{68B11C8E-CC1B-C2E2-803D-231C46CF4213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22039" y="5792463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5" name="Freeform 306">
              <a:extLst>
                <a:ext uri="{FF2B5EF4-FFF2-40B4-BE49-F238E27FC236}">
                  <a16:creationId xmlns:a16="http://schemas.microsoft.com/office/drawing/2014/main" id="{F286C619-B27A-8C6B-1BB7-69D9D8E9625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47023" y="579456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6" name="Freeform 309">
              <a:extLst>
                <a:ext uri="{FF2B5EF4-FFF2-40B4-BE49-F238E27FC236}">
                  <a16:creationId xmlns:a16="http://schemas.microsoft.com/office/drawing/2014/main" id="{FD344684-4FC9-98AC-CF1D-B6F0726E6B80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98216" y="578994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7" name="Freeform 310">
              <a:extLst>
                <a:ext uri="{FF2B5EF4-FFF2-40B4-BE49-F238E27FC236}">
                  <a16:creationId xmlns:a16="http://schemas.microsoft.com/office/drawing/2014/main" id="{782CE096-B951-1F9C-57BF-63EED42CB479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23200" y="579204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8" name="Freeform 313">
              <a:extLst>
                <a:ext uri="{FF2B5EF4-FFF2-40B4-BE49-F238E27FC236}">
                  <a16:creationId xmlns:a16="http://schemas.microsoft.com/office/drawing/2014/main" id="{66425DC6-A0B9-E16E-A94C-E10F693A3AAD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71938" y="579498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9" name="Freeform 314">
              <a:extLst>
                <a:ext uri="{FF2B5EF4-FFF2-40B4-BE49-F238E27FC236}">
                  <a16:creationId xmlns:a16="http://schemas.microsoft.com/office/drawing/2014/main" id="{88A9AB3D-62B6-5050-C956-9140F80C74E7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96922" y="579707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0" name="Freeform 318">
              <a:extLst>
                <a:ext uri="{FF2B5EF4-FFF2-40B4-BE49-F238E27FC236}">
                  <a16:creationId xmlns:a16="http://schemas.microsoft.com/office/drawing/2014/main" id="{951E2B9A-3B6A-5117-CBD9-C1F749676BBC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848526" y="579791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1" name="Freeform 319">
              <a:extLst>
                <a:ext uri="{FF2B5EF4-FFF2-40B4-BE49-F238E27FC236}">
                  <a16:creationId xmlns:a16="http://schemas.microsoft.com/office/drawing/2014/main" id="{0D01DEFF-01D5-E78A-92E0-D638E6CC3C3B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873510" y="580001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2" name="Freeform 322">
              <a:extLst>
                <a:ext uri="{FF2B5EF4-FFF2-40B4-BE49-F238E27FC236}">
                  <a16:creationId xmlns:a16="http://schemas.microsoft.com/office/drawing/2014/main" id="{3544369F-A881-70AC-121E-FE34DF2587F5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925112" y="579582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3" name="Freeform 323">
              <a:extLst>
                <a:ext uri="{FF2B5EF4-FFF2-40B4-BE49-F238E27FC236}">
                  <a16:creationId xmlns:a16="http://schemas.microsoft.com/office/drawing/2014/main" id="{E280DDD7-F037-C28D-99DC-FAF173B7FCC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950096" y="579791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4" name="Freeform 378">
              <a:extLst>
                <a:ext uri="{FF2B5EF4-FFF2-40B4-BE49-F238E27FC236}">
                  <a16:creationId xmlns:a16="http://schemas.microsoft.com/office/drawing/2014/main" id="{262A6FF2-FA7D-A2F8-704A-08CFAFF01964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239905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5" name="Freeform 379">
              <a:extLst>
                <a:ext uri="{FF2B5EF4-FFF2-40B4-BE49-F238E27FC236}">
                  <a16:creationId xmlns:a16="http://schemas.microsoft.com/office/drawing/2014/main" id="{12537B4A-DCD8-7FE0-973D-E4777F7A7EA2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26424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6" name="Freeform 382">
              <a:extLst>
                <a:ext uri="{FF2B5EF4-FFF2-40B4-BE49-F238E27FC236}">
                  <a16:creationId xmlns:a16="http://schemas.microsoft.com/office/drawing/2014/main" id="{E1987AA3-AB8D-2E1A-8BF1-F52EF4E53D37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66185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7" name="Freeform 383">
              <a:extLst>
                <a:ext uri="{FF2B5EF4-FFF2-40B4-BE49-F238E27FC236}">
                  <a16:creationId xmlns:a16="http://schemas.microsoft.com/office/drawing/2014/main" id="{355F08C4-3D89-5661-898E-D86C32FB701F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9052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8" name="Freeform 386">
              <a:extLst>
                <a:ext uri="{FF2B5EF4-FFF2-40B4-BE49-F238E27FC236}">
                  <a16:creationId xmlns:a16="http://schemas.microsoft.com/office/drawing/2014/main" id="{BFFB5795-83BC-7451-3480-365386E1326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92464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9" name="Freeform 387">
              <a:extLst>
                <a:ext uri="{FF2B5EF4-FFF2-40B4-BE49-F238E27FC236}">
                  <a16:creationId xmlns:a16="http://schemas.microsoft.com/office/drawing/2014/main" id="{F4097B83-5811-6D74-1638-9463F5A31522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1680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0" name="Freeform 390">
              <a:extLst>
                <a:ext uri="{FF2B5EF4-FFF2-40B4-BE49-F238E27FC236}">
                  <a16:creationId xmlns:a16="http://schemas.microsoft.com/office/drawing/2014/main" id="{879DD2EA-1C9A-A9B6-249F-7D3BE58EA027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11371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1" name="Freeform 391">
              <a:extLst>
                <a:ext uri="{FF2B5EF4-FFF2-40B4-BE49-F238E27FC236}">
                  <a16:creationId xmlns:a16="http://schemas.microsoft.com/office/drawing/2014/main" id="{7F027CF1-0A70-06DC-E5E6-36FBD448CB30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35712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2" name="Freeform 217">
              <a:extLst>
                <a:ext uri="{FF2B5EF4-FFF2-40B4-BE49-F238E27FC236}">
                  <a16:creationId xmlns:a16="http://schemas.microsoft.com/office/drawing/2014/main" id="{C351F2BF-01D4-2D98-9739-F1853E5ED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3898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" name="Freeform 218">
              <a:extLst>
                <a:ext uri="{FF2B5EF4-FFF2-40B4-BE49-F238E27FC236}">
                  <a16:creationId xmlns:a16="http://schemas.microsoft.com/office/drawing/2014/main" id="{B280CEED-1C01-76C8-E056-22EBC9A5C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881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Freeform 221">
              <a:extLst>
                <a:ext uri="{FF2B5EF4-FFF2-40B4-BE49-F238E27FC236}">
                  <a16:creationId xmlns:a16="http://schemas.microsoft.com/office/drawing/2014/main" id="{640C92D5-9602-3C63-42CC-DD760ABA9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7719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5" name="Freeform 222">
              <a:extLst>
                <a:ext uri="{FF2B5EF4-FFF2-40B4-BE49-F238E27FC236}">
                  <a16:creationId xmlns:a16="http://schemas.microsoft.com/office/drawing/2014/main" id="{0FB9DD4D-37EC-8FBF-F3C5-20F61A21A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2703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6" name="Freeform 225">
              <a:extLst>
                <a:ext uri="{FF2B5EF4-FFF2-40B4-BE49-F238E27FC236}">
                  <a16:creationId xmlns:a16="http://schemas.microsoft.com/office/drawing/2014/main" id="{04576B41-8C89-7E05-2AE1-CDBCA9877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3998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Freeform 226">
              <a:extLst>
                <a:ext uri="{FF2B5EF4-FFF2-40B4-BE49-F238E27FC236}">
                  <a16:creationId xmlns:a16="http://schemas.microsoft.com/office/drawing/2014/main" id="{AA8C2621-055B-A314-77B1-9DE55DB60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8982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Freeform 229">
              <a:extLst>
                <a:ext uri="{FF2B5EF4-FFF2-40B4-BE49-F238E27FC236}">
                  <a16:creationId xmlns:a16="http://schemas.microsoft.com/office/drawing/2014/main" id="{DB8C2C89-06D2-A7EF-1AC5-45F3FA75C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5364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9" name="Freeform 230">
              <a:extLst>
                <a:ext uri="{FF2B5EF4-FFF2-40B4-BE49-F238E27FC236}">
                  <a16:creationId xmlns:a16="http://schemas.microsoft.com/office/drawing/2014/main" id="{871D0469-DE58-06F6-DC38-FA3FF5FB4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0347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Freeform 378">
              <a:extLst>
                <a:ext uri="{FF2B5EF4-FFF2-40B4-BE49-F238E27FC236}">
                  <a16:creationId xmlns:a16="http://schemas.microsoft.com/office/drawing/2014/main" id="{DD609A91-AAF2-BB06-CB53-4C6A34C167AE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53274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Freeform 379">
              <a:extLst>
                <a:ext uri="{FF2B5EF4-FFF2-40B4-BE49-F238E27FC236}">
                  <a16:creationId xmlns:a16="http://schemas.microsoft.com/office/drawing/2014/main" id="{63BB0BAE-503B-9826-DD2A-89E3408EB07B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557087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Freeform 382">
              <a:extLst>
                <a:ext uri="{FF2B5EF4-FFF2-40B4-BE49-F238E27FC236}">
                  <a16:creationId xmlns:a16="http://schemas.microsoft.com/office/drawing/2014/main" id="{2EC4CCBA-176B-674B-72C5-977FE9CBBE04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5902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Freeform 383">
              <a:extLst>
                <a:ext uri="{FF2B5EF4-FFF2-40B4-BE49-F238E27FC236}">
                  <a16:creationId xmlns:a16="http://schemas.microsoft.com/office/drawing/2014/main" id="{9C3CDE4D-C156-8B8A-9EA6-85F259861B6D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83368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Freeform 386">
              <a:extLst>
                <a:ext uri="{FF2B5EF4-FFF2-40B4-BE49-F238E27FC236}">
                  <a16:creationId xmlns:a16="http://schemas.microsoft.com/office/drawing/2014/main" id="{F694FC79-70EF-EE50-3A66-981E276B823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8530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5" name="Freeform 387">
              <a:extLst>
                <a:ext uri="{FF2B5EF4-FFF2-40B4-BE49-F238E27FC236}">
                  <a16:creationId xmlns:a16="http://schemas.microsoft.com/office/drawing/2014/main" id="{19053680-ECDA-BD91-0F17-69473096B38F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09647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6" name="Freeform 390">
              <a:extLst>
                <a:ext uri="{FF2B5EF4-FFF2-40B4-BE49-F238E27FC236}">
                  <a16:creationId xmlns:a16="http://schemas.microsoft.com/office/drawing/2014/main" id="{04E01AB7-9CE6-92B3-5C1D-8A5DB35ABBE1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04214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7" name="Freeform 391">
              <a:extLst>
                <a:ext uri="{FF2B5EF4-FFF2-40B4-BE49-F238E27FC236}">
                  <a16:creationId xmlns:a16="http://schemas.microsoft.com/office/drawing/2014/main" id="{21C0F9AC-4244-E1B4-9B34-66CA745AB0E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28554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8" name="Freeform 221">
              <a:extLst>
                <a:ext uri="{FF2B5EF4-FFF2-40B4-BE49-F238E27FC236}">
                  <a16:creationId xmlns:a16="http://schemas.microsoft.com/office/drawing/2014/main" id="{B50F3516-5DD9-38CE-4523-E25ED0D19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1124" y="56614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9" name="Freeform 222">
              <a:extLst>
                <a:ext uri="{FF2B5EF4-FFF2-40B4-BE49-F238E27FC236}">
                  <a16:creationId xmlns:a16="http://schemas.microsoft.com/office/drawing/2014/main" id="{7C312F4E-9325-4BAA-76AE-05E58CEC6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6108" y="565933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0" name="Freeform 225">
              <a:extLst>
                <a:ext uri="{FF2B5EF4-FFF2-40B4-BE49-F238E27FC236}">
                  <a16:creationId xmlns:a16="http://schemas.microsoft.com/office/drawing/2014/main" id="{85FDC36C-0074-1470-81AC-A970DA37A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7404" y="56614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1" name="Freeform 226">
              <a:extLst>
                <a:ext uri="{FF2B5EF4-FFF2-40B4-BE49-F238E27FC236}">
                  <a16:creationId xmlns:a16="http://schemas.microsoft.com/office/drawing/2014/main" id="{72C73C5D-DD80-5C32-71A0-B9DFD7202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2387" y="565933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2" name="Freeform 382">
              <a:extLst>
                <a:ext uri="{FF2B5EF4-FFF2-40B4-BE49-F238E27FC236}">
                  <a16:creationId xmlns:a16="http://schemas.microsoft.com/office/drawing/2014/main" id="{3659E62E-FCB8-BAD2-6973-2EEFAEF6FEEA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82433" y="580337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3" name="Freeform 383">
              <a:extLst>
                <a:ext uri="{FF2B5EF4-FFF2-40B4-BE49-F238E27FC236}">
                  <a16:creationId xmlns:a16="http://schemas.microsoft.com/office/drawing/2014/main" id="{2284A562-6BC2-77CA-8FF3-2E57BB89283F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706773" y="58095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Freeform 386">
              <a:extLst>
                <a:ext uri="{FF2B5EF4-FFF2-40B4-BE49-F238E27FC236}">
                  <a16:creationId xmlns:a16="http://schemas.microsoft.com/office/drawing/2014/main" id="{899819D7-8884-7DAB-F70C-A4319EEBE37D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08712" y="580337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Freeform 387">
              <a:extLst>
                <a:ext uri="{FF2B5EF4-FFF2-40B4-BE49-F238E27FC236}">
                  <a16:creationId xmlns:a16="http://schemas.microsoft.com/office/drawing/2014/main" id="{E4DCF35B-B8C4-9285-8D3F-B7DF4BC1E8F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33052" y="58095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Oval 143">
              <a:extLst>
                <a:ext uri="{FF2B5EF4-FFF2-40B4-BE49-F238E27FC236}">
                  <a16:creationId xmlns:a16="http://schemas.microsoft.com/office/drawing/2014/main" id="{D811050E-3214-1C20-17BC-EA507948EB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614787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Oval 147">
              <a:extLst>
                <a:ext uri="{FF2B5EF4-FFF2-40B4-BE49-F238E27FC236}">
                  <a16:creationId xmlns:a16="http://schemas.microsoft.com/office/drawing/2014/main" id="{F3940D74-5797-BC84-90DA-37353CF486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689423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8" name="Oval 151">
              <a:extLst>
                <a:ext uri="{FF2B5EF4-FFF2-40B4-BE49-F238E27FC236}">
                  <a16:creationId xmlns:a16="http://schemas.microsoft.com/office/drawing/2014/main" id="{5A9B3D95-4BC7-37B4-1616-C147AF05C6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764059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9" name="Oval 155">
              <a:extLst>
                <a:ext uri="{FF2B5EF4-FFF2-40B4-BE49-F238E27FC236}">
                  <a16:creationId xmlns:a16="http://schemas.microsoft.com/office/drawing/2014/main" id="{7F38AFB1-BFF2-D5A1-80F0-8FC56060D8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838695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0" name="Oval 159">
              <a:extLst>
                <a:ext uri="{FF2B5EF4-FFF2-40B4-BE49-F238E27FC236}">
                  <a16:creationId xmlns:a16="http://schemas.microsoft.com/office/drawing/2014/main" id="{134FA768-4CA7-E202-EA59-32129FBC16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913331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Oval 216">
              <a:extLst>
                <a:ext uri="{FF2B5EF4-FFF2-40B4-BE49-F238E27FC236}">
                  <a16:creationId xmlns:a16="http://schemas.microsoft.com/office/drawing/2014/main" id="{357766C6-D00D-E3BA-E9DD-AEC9EB514F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211875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Oval 220">
              <a:extLst>
                <a:ext uri="{FF2B5EF4-FFF2-40B4-BE49-F238E27FC236}">
                  <a16:creationId xmlns:a16="http://schemas.microsoft.com/office/drawing/2014/main" id="{80901565-FF5E-DEE2-54FC-A80E386CA4C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137239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3" name="Oval 224">
              <a:extLst>
                <a:ext uri="{FF2B5EF4-FFF2-40B4-BE49-F238E27FC236}">
                  <a16:creationId xmlns:a16="http://schemas.microsoft.com/office/drawing/2014/main" id="{3B4D2422-69B8-BEAA-15CE-9352E20C62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062603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4" name="Oval 228">
              <a:extLst>
                <a:ext uri="{FF2B5EF4-FFF2-40B4-BE49-F238E27FC236}">
                  <a16:creationId xmlns:a16="http://schemas.microsoft.com/office/drawing/2014/main" id="{1E911AF2-6E84-A191-96CD-1515EB5CFC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9987967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5" name="Oval 216">
              <a:extLst>
                <a:ext uri="{FF2B5EF4-FFF2-40B4-BE49-F238E27FC236}">
                  <a16:creationId xmlns:a16="http://schemas.microsoft.com/office/drawing/2014/main" id="{CCEB6D34-559F-F493-94A9-9EEE3FCD27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510419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6" name="Oval 220">
              <a:extLst>
                <a:ext uri="{FF2B5EF4-FFF2-40B4-BE49-F238E27FC236}">
                  <a16:creationId xmlns:a16="http://schemas.microsoft.com/office/drawing/2014/main" id="{A051F4F0-CD49-BF1A-D0EA-6D910EE6C7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435783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7" name="Oval 224">
              <a:extLst>
                <a:ext uri="{FF2B5EF4-FFF2-40B4-BE49-F238E27FC236}">
                  <a16:creationId xmlns:a16="http://schemas.microsoft.com/office/drawing/2014/main" id="{5B0DFFE8-CA83-8260-E187-4556A40C03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361147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8" name="Oval 228">
              <a:extLst>
                <a:ext uri="{FF2B5EF4-FFF2-40B4-BE49-F238E27FC236}">
                  <a16:creationId xmlns:a16="http://schemas.microsoft.com/office/drawing/2014/main" id="{13BEA3A0-38F0-4B0C-9198-35CE8666CE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286511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9" name="Oval 220">
              <a:extLst>
                <a:ext uri="{FF2B5EF4-FFF2-40B4-BE49-F238E27FC236}">
                  <a16:creationId xmlns:a16="http://schemas.microsoft.com/office/drawing/2014/main" id="{ED0EBD57-3B78-A3B9-7542-456E4874FD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659691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0" name="Oval 224">
              <a:extLst>
                <a:ext uri="{FF2B5EF4-FFF2-40B4-BE49-F238E27FC236}">
                  <a16:creationId xmlns:a16="http://schemas.microsoft.com/office/drawing/2014/main" id="{6017858C-2DEA-372A-361E-4A4C5C14D4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585055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Oval 304">
              <a:extLst>
                <a:ext uri="{FF2B5EF4-FFF2-40B4-BE49-F238E27FC236}">
                  <a16:creationId xmlns:a16="http://schemas.microsoft.com/office/drawing/2014/main" id="{23EDB5C3-6F70-20F7-4A03-85A77FE5F4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607663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2" name="Oval 308">
              <a:extLst>
                <a:ext uri="{FF2B5EF4-FFF2-40B4-BE49-F238E27FC236}">
                  <a16:creationId xmlns:a16="http://schemas.microsoft.com/office/drawing/2014/main" id="{453C2EA7-52D9-B011-15AB-AC24CE52E8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682690" y="5881577"/>
              <a:ext cx="68806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Oval 312">
              <a:extLst>
                <a:ext uri="{FF2B5EF4-FFF2-40B4-BE49-F238E27FC236}">
                  <a16:creationId xmlns:a16="http://schemas.microsoft.com/office/drawing/2014/main" id="{4E2AE196-B05B-7C21-795D-062BF29CFA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753371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4" name="Oval 317">
              <a:extLst>
                <a:ext uri="{FF2B5EF4-FFF2-40B4-BE49-F238E27FC236}">
                  <a16:creationId xmlns:a16="http://schemas.microsoft.com/office/drawing/2014/main" id="{5F065DE0-93B0-FD46-D629-C3B6CF2B3A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828398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5" name="Oval 321">
              <a:extLst>
                <a:ext uri="{FF2B5EF4-FFF2-40B4-BE49-F238E27FC236}">
                  <a16:creationId xmlns:a16="http://schemas.microsoft.com/office/drawing/2014/main" id="{188B3C84-78BD-EE00-93B5-44656F557E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903425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" name="Oval 377">
              <a:extLst>
                <a:ext uri="{FF2B5EF4-FFF2-40B4-BE49-F238E27FC236}">
                  <a16:creationId xmlns:a16="http://schemas.microsoft.com/office/drawing/2014/main" id="{C2285C06-E76C-4E10-F78D-8E4E71B1CB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203533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7" name="Oval 381">
              <a:extLst>
                <a:ext uri="{FF2B5EF4-FFF2-40B4-BE49-F238E27FC236}">
                  <a16:creationId xmlns:a16="http://schemas.microsoft.com/office/drawing/2014/main" id="{8AA60BB2-9679-8960-4679-4071E78426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128506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Oval 385">
              <a:extLst>
                <a:ext uri="{FF2B5EF4-FFF2-40B4-BE49-F238E27FC236}">
                  <a16:creationId xmlns:a16="http://schemas.microsoft.com/office/drawing/2014/main" id="{BCB97450-FBD9-DFD2-D6DC-7065F5A59D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053479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9" name="Oval 389">
              <a:extLst>
                <a:ext uri="{FF2B5EF4-FFF2-40B4-BE49-F238E27FC236}">
                  <a16:creationId xmlns:a16="http://schemas.microsoft.com/office/drawing/2014/main" id="{7A17CC46-413B-BEDD-8A44-7BBC7DB020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9978452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0" name="Oval 377">
              <a:extLst>
                <a:ext uri="{FF2B5EF4-FFF2-40B4-BE49-F238E27FC236}">
                  <a16:creationId xmlns:a16="http://schemas.microsoft.com/office/drawing/2014/main" id="{4EB22294-C367-18F6-090A-573883FD56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503641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1" name="Oval 381">
              <a:extLst>
                <a:ext uri="{FF2B5EF4-FFF2-40B4-BE49-F238E27FC236}">
                  <a16:creationId xmlns:a16="http://schemas.microsoft.com/office/drawing/2014/main" id="{B35019DE-C670-BFED-2E26-CB2BA392D2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428614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Oval 385">
              <a:extLst>
                <a:ext uri="{FF2B5EF4-FFF2-40B4-BE49-F238E27FC236}">
                  <a16:creationId xmlns:a16="http://schemas.microsoft.com/office/drawing/2014/main" id="{1CB3997D-A1AB-790A-91D3-4C4AB82C1B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353587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Oval 389">
              <a:extLst>
                <a:ext uri="{FF2B5EF4-FFF2-40B4-BE49-F238E27FC236}">
                  <a16:creationId xmlns:a16="http://schemas.microsoft.com/office/drawing/2014/main" id="{65A31B45-A1CF-DDDB-F7A6-2BD0ECA1CE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278560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Oval 381">
              <a:extLst>
                <a:ext uri="{FF2B5EF4-FFF2-40B4-BE49-F238E27FC236}">
                  <a16:creationId xmlns:a16="http://schemas.microsoft.com/office/drawing/2014/main" id="{0174B9B0-A44F-E0A5-494A-852C341DDB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653695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Oval 385">
              <a:extLst>
                <a:ext uri="{FF2B5EF4-FFF2-40B4-BE49-F238E27FC236}">
                  <a16:creationId xmlns:a16="http://schemas.microsoft.com/office/drawing/2014/main" id="{DD39950D-9266-48CA-1283-9AAE5CAC51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578668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86" name="Oval 285">
            <a:extLst>
              <a:ext uri="{FF2B5EF4-FFF2-40B4-BE49-F238E27FC236}">
                <a16:creationId xmlns:a16="http://schemas.microsoft.com/office/drawing/2014/main" id="{B1A87630-0C5F-37D4-16A5-647BAF1590C5}"/>
              </a:ext>
            </a:extLst>
          </p:cNvPr>
          <p:cNvSpPr/>
          <p:nvPr/>
        </p:nvSpPr>
        <p:spPr>
          <a:xfrm>
            <a:off x="7248973" y="3317370"/>
            <a:ext cx="1446726" cy="905274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C0ACAEF7-C6C4-BC79-27B8-1B212084820F}"/>
              </a:ext>
            </a:extLst>
          </p:cNvPr>
          <p:cNvSpPr/>
          <p:nvPr/>
        </p:nvSpPr>
        <p:spPr>
          <a:xfrm>
            <a:off x="5636311" y="3927730"/>
            <a:ext cx="1025242" cy="828466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62B592DE-0685-9D2F-6371-20B35F6F7F07}"/>
              </a:ext>
            </a:extLst>
          </p:cNvPr>
          <p:cNvSpPr/>
          <p:nvPr/>
        </p:nvSpPr>
        <p:spPr>
          <a:xfrm>
            <a:off x="4548424" y="2811451"/>
            <a:ext cx="888053" cy="74057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6D24BC81-4712-3950-6D54-18DE0E8684AC}"/>
              </a:ext>
            </a:extLst>
          </p:cNvPr>
          <p:cNvGrpSpPr/>
          <p:nvPr/>
        </p:nvGrpSpPr>
        <p:grpSpPr>
          <a:xfrm>
            <a:off x="4654790" y="5298387"/>
            <a:ext cx="4180944" cy="332529"/>
            <a:chOff x="7341704" y="2264462"/>
            <a:chExt cx="4180944" cy="332529"/>
          </a:xfrm>
        </p:grpSpPr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EA3B8906-2A95-730D-5262-D7F3909CA17A}"/>
                </a:ext>
              </a:extLst>
            </p:cNvPr>
            <p:cNvGrpSpPr/>
            <p:nvPr/>
          </p:nvGrpSpPr>
          <p:grpSpPr>
            <a:xfrm>
              <a:off x="7341704" y="2264462"/>
              <a:ext cx="2094547" cy="332529"/>
              <a:chOff x="7932422" y="-720150"/>
              <a:chExt cx="2094547" cy="332529"/>
            </a:xfrm>
          </p:grpSpPr>
          <p:sp>
            <p:nvSpPr>
              <p:cNvPr id="462" name="Freeform 234">
                <a:extLst>
                  <a:ext uri="{FF2B5EF4-FFF2-40B4-BE49-F238E27FC236}">
                    <a16:creationId xmlns:a16="http://schemas.microsoft.com/office/drawing/2014/main" id="{11F05197-9B9A-74B7-4B87-DD752999541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9688626" y="-530338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3" name="Freeform 144">
                <a:extLst>
                  <a:ext uri="{FF2B5EF4-FFF2-40B4-BE49-F238E27FC236}">
                    <a16:creationId xmlns:a16="http://schemas.microsoft.com/office/drawing/2014/main" id="{6E5D2FEF-2199-4C05-AAB7-7725565A7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6008" y="-68981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4" name="Freeform 145">
                <a:extLst>
                  <a:ext uri="{FF2B5EF4-FFF2-40B4-BE49-F238E27FC236}">
                    <a16:creationId xmlns:a16="http://schemas.microsoft.com/office/drawing/2014/main" id="{CC48C3E4-29C0-C7AE-2FA2-60440B908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992" y="-6919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5" name="Freeform 148">
                <a:extLst>
                  <a:ext uri="{FF2B5EF4-FFF2-40B4-BE49-F238E27FC236}">
                    <a16:creationId xmlns:a16="http://schemas.microsoft.com/office/drawing/2014/main" id="{19C31F8C-8208-BEA0-4300-12FB8B297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643" y="-69485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6" name="Freeform 149">
                <a:extLst>
                  <a:ext uri="{FF2B5EF4-FFF2-40B4-BE49-F238E27FC236}">
                    <a16:creationId xmlns:a16="http://schemas.microsoft.com/office/drawing/2014/main" id="{AADE89EF-9635-9996-33AE-BEB6D65AD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627" y="-6969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7" name="Freeform 152">
                <a:extLst>
                  <a:ext uri="{FF2B5EF4-FFF2-40B4-BE49-F238E27FC236}">
                    <a16:creationId xmlns:a16="http://schemas.microsoft.com/office/drawing/2014/main" id="{156934B4-9856-192E-4972-486EE3BE18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0821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8" name="Freeform 153">
                <a:extLst>
                  <a:ext uri="{FF2B5EF4-FFF2-40B4-BE49-F238E27FC236}">
                    <a16:creationId xmlns:a16="http://schemas.microsoft.com/office/drawing/2014/main" id="{1CF9D8E9-0E8B-B415-64ED-4EDA26BAE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5805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9" name="Freeform 156">
                <a:extLst>
                  <a:ext uri="{FF2B5EF4-FFF2-40B4-BE49-F238E27FC236}">
                    <a16:creationId xmlns:a16="http://schemas.microsoft.com/office/drawing/2014/main" id="{5009648F-949B-7EF2-0A69-0C27F23D2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542" y="-69233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0" name="Freeform 157">
                <a:extLst>
                  <a:ext uri="{FF2B5EF4-FFF2-40B4-BE49-F238E27FC236}">
                    <a16:creationId xmlns:a16="http://schemas.microsoft.com/office/drawing/2014/main" id="{E1F52CA8-9F57-EF96-85BC-794A6B768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526" y="-69443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1" name="Freeform 160">
                <a:extLst>
                  <a:ext uri="{FF2B5EF4-FFF2-40B4-BE49-F238E27FC236}">
                    <a16:creationId xmlns:a16="http://schemas.microsoft.com/office/drawing/2014/main" id="{E5FA9499-52BB-5A99-2FF4-0F0863C70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720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2" name="Freeform 161">
                <a:extLst>
                  <a:ext uri="{FF2B5EF4-FFF2-40B4-BE49-F238E27FC236}">
                    <a16:creationId xmlns:a16="http://schemas.microsoft.com/office/drawing/2014/main" id="{5262A8E4-D17A-A944-23CA-FE3BB4AD6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5703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3" name="Freeform 217">
                <a:extLst>
                  <a:ext uri="{FF2B5EF4-FFF2-40B4-BE49-F238E27FC236}">
                    <a16:creationId xmlns:a16="http://schemas.microsoft.com/office/drawing/2014/main" id="{49E5D518-E721-590B-E93E-777A2F543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814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4" name="Freeform 218">
                <a:extLst>
                  <a:ext uri="{FF2B5EF4-FFF2-40B4-BE49-F238E27FC236}">
                    <a16:creationId xmlns:a16="http://schemas.microsoft.com/office/drawing/2014/main" id="{036BEEAF-C1EF-AAEF-5626-001BF6F7B9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0798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5" name="Freeform 221">
                <a:extLst>
                  <a:ext uri="{FF2B5EF4-FFF2-40B4-BE49-F238E27FC236}">
                    <a16:creationId xmlns:a16="http://schemas.microsoft.com/office/drawing/2014/main" id="{047A350E-FD66-8B9D-87C6-95B4D32BC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63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6" name="Freeform 222">
                <a:extLst>
                  <a:ext uri="{FF2B5EF4-FFF2-40B4-BE49-F238E27FC236}">
                    <a16:creationId xmlns:a16="http://schemas.microsoft.com/office/drawing/2014/main" id="{81E472DB-9532-0CD8-850C-EB15881A8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462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7" name="Freeform 225">
                <a:extLst>
                  <a:ext uri="{FF2B5EF4-FFF2-40B4-BE49-F238E27FC236}">
                    <a16:creationId xmlns:a16="http://schemas.microsoft.com/office/drawing/2014/main" id="{A0923CAA-B6CB-D125-32A6-F665340E0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91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8" name="Freeform 226">
                <a:extLst>
                  <a:ext uri="{FF2B5EF4-FFF2-40B4-BE49-F238E27FC236}">
                    <a16:creationId xmlns:a16="http://schemas.microsoft.com/office/drawing/2014/main" id="{A0739E39-FEFE-39C9-8DC8-7530E1B5A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090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9" name="Freeform 229">
                <a:extLst>
                  <a:ext uri="{FF2B5EF4-FFF2-40B4-BE49-F238E27FC236}">
                    <a16:creationId xmlns:a16="http://schemas.microsoft.com/office/drawing/2014/main" id="{D5CA5C44-253A-2122-448B-3FD66CB2CB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7280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0" name="Freeform 230">
                <a:extLst>
                  <a:ext uri="{FF2B5EF4-FFF2-40B4-BE49-F238E27FC236}">
                    <a16:creationId xmlns:a16="http://schemas.microsoft.com/office/drawing/2014/main" id="{74DB3CD1-3FFA-64AC-2BC5-515CFB4C23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2264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1" name="Freeform 305">
                <a:extLst>
                  <a:ext uri="{FF2B5EF4-FFF2-40B4-BE49-F238E27FC236}">
                    <a16:creationId xmlns:a16="http://schemas.microsoft.com/office/drawing/2014/main" id="{0EB09069-053B-92BB-2BFC-22DFABA7305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46798" y="-55009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2" name="Freeform 306">
                <a:extLst>
                  <a:ext uri="{FF2B5EF4-FFF2-40B4-BE49-F238E27FC236}">
                    <a16:creationId xmlns:a16="http://schemas.microsoft.com/office/drawing/2014/main" id="{336C9DEB-37B2-E91C-2555-E5376E2A9D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71782" y="-5480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3" name="Freeform 309">
                <a:extLst>
                  <a:ext uri="{FF2B5EF4-FFF2-40B4-BE49-F238E27FC236}">
                    <a16:creationId xmlns:a16="http://schemas.microsoft.com/office/drawing/2014/main" id="{358A8D3C-4546-9A15-B686-AF0F6E1E48C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22975" y="-5526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4" name="Freeform 310">
                <a:extLst>
                  <a:ext uri="{FF2B5EF4-FFF2-40B4-BE49-F238E27FC236}">
                    <a16:creationId xmlns:a16="http://schemas.microsoft.com/office/drawing/2014/main" id="{FFF27914-C09E-497A-98E5-7079518D242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47959" y="-55051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5" name="Freeform 313">
                <a:extLst>
                  <a:ext uri="{FF2B5EF4-FFF2-40B4-BE49-F238E27FC236}">
                    <a16:creationId xmlns:a16="http://schemas.microsoft.com/office/drawing/2014/main" id="{2F1EBE8E-7DFC-5A3A-EDDC-BEA7701DAE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96697" y="-54758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6" name="Freeform 314">
                <a:extLst>
                  <a:ext uri="{FF2B5EF4-FFF2-40B4-BE49-F238E27FC236}">
                    <a16:creationId xmlns:a16="http://schemas.microsoft.com/office/drawing/2014/main" id="{530C125E-25CA-83FF-3D88-B37320CE9BF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21681" y="-54548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7" name="Freeform 318">
                <a:extLst>
                  <a:ext uri="{FF2B5EF4-FFF2-40B4-BE49-F238E27FC236}">
                    <a16:creationId xmlns:a16="http://schemas.microsoft.com/office/drawing/2014/main" id="{51529AF4-4557-26CA-2EDE-2590DDFED60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7328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8" name="Freeform 319">
                <a:extLst>
                  <a:ext uri="{FF2B5EF4-FFF2-40B4-BE49-F238E27FC236}">
                    <a16:creationId xmlns:a16="http://schemas.microsoft.com/office/drawing/2014/main" id="{A89EC533-A3C9-18E9-9BD4-9CE27E339E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98269" y="-5425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9" name="Freeform 322">
                <a:extLst>
                  <a:ext uri="{FF2B5EF4-FFF2-40B4-BE49-F238E27FC236}">
                    <a16:creationId xmlns:a16="http://schemas.microsoft.com/office/drawing/2014/main" id="{7669114E-FDDF-AFC6-022C-34243E2FA5D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49871" y="-54674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0" name="Freeform 323">
                <a:extLst>
                  <a:ext uri="{FF2B5EF4-FFF2-40B4-BE49-F238E27FC236}">
                    <a16:creationId xmlns:a16="http://schemas.microsoft.com/office/drawing/2014/main" id="{A6E708AB-25DB-80A6-F2F9-5D2078B012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7485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1" name="Freeform 378">
                <a:extLst>
                  <a:ext uri="{FF2B5EF4-FFF2-40B4-BE49-F238E27FC236}">
                    <a16:creationId xmlns:a16="http://schemas.microsoft.com/office/drawing/2014/main" id="{25A47D6F-6A38-0D3C-4A7A-BFEAFA73A73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6466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2" name="Freeform 379">
                <a:extLst>
                  <a:ext uri="{FF2B5EF4-FFF2-40B4-BE49-F238E27FC236}">
                    <a16:creationId xmlns:a16="http://schemas.microsoft.com/office/drawing/2014/main" id="{B1E01930-5E20-16EA-D9CB-BD8A27D1652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8900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3" name="Freeform 382">
                <a:extLst>
                  <a:ext uri="{FF2B5EF4-FFF2-40B4-BE49-F238E27FC236}">
                    <a16:creationId xmlns:a16="http://schemas.microsoft.com/office/drawing/2014/main" id="{1FF5C97F-74A2-123C-3E1E-47CEE1F4E02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9094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4" name="Freeform 383">
                <a:extLst>
                  <a:ext uri="{FF2B5EF4-FFF2-40B4-BE49-F238E27FC236}">
                    <a16:creationId xmlns:a16="http://schemas.microsoft.com/office/drawing/2014/main" id="{7DCFB6DD-82B7-3E9C-CAA4-17C77E7254B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1528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5" name="Freeform 386">
                <a:extLst>
                  <a:ext uri="{FF2B5EF4-FFF2-40B4-BE49-F238E27FC236}">
                    <a16:creationId xmlns:a16="http://schemas.microsoft.com/office/drawing/2014/main" id="{058106AE-345A-C80E-FA27-FCB22D944F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17223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6" name="Freeform 387">
                <a:extLst>
                  <a:ext uri="{FF2B5EF4-FFF2-40B4-BE49-F238E27FC236}">
                    <a16:creationId xmlns:a16="http://schemas.microsoft.com/office/drawing/2014/main" id="{B07801DF-8DD6-E984-C465-E42E659B548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4156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7" name="Freeform 390">
                <a:extLst>
                  <a:ext uri="{FF2B5EF4-FFF2-40B4-BE49-F238E27FC236}">
                    <a16:creationId xmlns:a16="http://schemas.microsoft.com/office/drawing/2014/main" id="{2BC5044A-6E62-34F2-1D4D-C314DFA542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36130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8" name="Freeform 391">
                <a:extLst>
                  <a:ext uri="{FF2B5EF4-FFF2-40B4-BE49-F238E27FC236}">
                    <a16:creationId xmlns:a16="http://schemas.microsoft.com/office/drawing/2014/main" id="{2AAA460D-143D-0237-D278-3607CD11C13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60471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9" name="Freeform 217">
                <a:extLst>
                  <a:ext uri="{FF2B5EF4-FFF2-40B4-BE49-F238E27FC236}">
                    <a16:creationId xmlns:a16="http://schemas.microsoft.com/office/drawing/2014/main" id="{F77E6C5B-996F-44C1-0A26-29CB7B91B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86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0" name="Freeform 218">
                <a:extLst>
                  <a:ext uri="{FF2B5EF4-FFF2-40B4-BE49-F238E27FC236}">
                    <a16:creationId xmlns:a16="http://schemas.microsoft.com/office/drawing/2014/main" id="{F7AA0229-7E34-B642-68D9-CB890C4BB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3640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1" name="Freeform 221">
                <a:extLst>
                  <a:ext uri="{FF2B5EF4-FFF2-40B4-BE49-F238E27FC236}">
                    <a16:creationId xmlns:a16="http://schemas.microsoft.com/office/drawing/2014/main" id="{B2CB847B-042D-2A41-1DCD-C73760DD3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2478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2" name="Freeform 222">
                <a:extLst>
                  <a:ext uri="{FF2B5EF4-FFF2-40B4-BE49-F238E27FC236}">
                    <a16:creationId xmlns:a16="http://schemas.microsoft.com/office/drawing/2014/main" id="{2F6A6DFD-AE66-A7A3-7982-37B20DA32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7462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3" name="Freeform 225">
                <a:extLst>
                  <a:ext uri="{FF2B5EF4-FFF2-40B4-BE49-F238E27FC236}">
                    <a16:creationId xmlns:a16="http://schemas.microsoft.com/office/drawing/2014/main" id="{7E494DC8-9E90-3A76-DF9C-23418096A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7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4" name="Freeform 226">
                <a:extLst>
                  <a:ext uri="{FF2B5EF4-FFF2-40B4-BE49-F238E27FC236}">
                    <a16:creationId xmlns:a16="http://schemas.microsoft.com/office/drawing/2014/main" id="{461D8828-8BAE-1D0B-883D-4EF5C8D4D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3741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5" name="Freeform 229">
                <a:extLst>
                  <a:ext uri="{FF2B5EF4-FFF2-40B4-BE49-F238E27FC236}">
                    <a16:creationId xmlns:a16="http://schemas.microsoft.com/office/drawing/2014/main" id="{8DD5B67A-DD31-865F-BA6E-0BA7E9F9D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0123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6" name="Freeform 230">
                <a:extLst>
                  <a:ext uri="{FF2B5EF4-FFF2-40B4-BE49-F238E27FC236}">
                    <a16:creationId xmlns:a16="http://schemas.microsoft.com/office/drawing/2014/main" id="{779F0233-535D-F2FC-C272-ED01C6DCA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5106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7" name="Freeform 378">
                <a:extLst>
                  <a:ext uri="{FF2B5EF4-FFF2-40B4-BE49-F238E27FC236}">
                    <a16:creationId xmlns:a16="http://schemas.microsoft.com/office/drawing/2014/main" id="{69454E24-0E8C-777E-F4B2-98D910C2F51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5750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8" name="Freeform 379">
                <a:extLst>
                  <a:ext uri="{FF2B5EF4-FFF2-40B4-BE49-F238E27FC236}">
                    <a16:creationId xmlns:a16="http://schemas.microsoft.com/office/drawing/2014/main" id="{DB6675E2-4E69-E953-950D-6BF6731226D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8184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9" name="Freeform 382">
                <a:extLst>
                  <a:ext uri="{FF2B5EF4-FFF2-40B4-BE49-F238E27FC236}">
                    <a16:creationId xmlns:a16="http://schemas.microsoft.com/office/drawing/2014/main" id="{2648B7CE-1C2A-08B9-93DD-B12A9E890D2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8378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0" name="Freeform 383">
                <a:extLst>
                  <a:ext uri="{FF2B5EF4-FFF2-40B4-BE49-F238E27FC236}">
                    <a16:creationId xmlns:a16="http://schemas.microsoft.com/office/drawing/2014/main" id="{D6641C08-5919-876F-92DE-198276319B2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08127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1" name="Freeform 386">
                <a:extLst>
                  <a:ext uri="{FF2B5EF4-FFF2-40B4-BE49-F238E27FC236}">
                    <a16:creationId xmlns:a16="http://schemas.microsoft.com/office/drawing/2014/main" id="{D5C2843F-6A1B-52C7-0517-4C251EFE7BE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1006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2" name="Freeform 387">
                <a:extLst>
                  <a:ext uri="{FF2B5EF4-FFF2-40B4-BE49-F238E27FC236}">
                    <a16:creationId xmlns:a16="http://schemas.microsoft.com/office/drawing/2014/main" id="{C7ADE190-F4A4-91FF-7603-5FE662FF2BC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3440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3" name="Freeform 390">
                <a:extLst>
                  <a:ext uri="{FF2B5EF4-FFF2-40B4-BE49-F238E27FC236}">
                    <a16:creationId xmlns:a16="http://schemas.microsoft.com/office/drawing/2014/main" id="{42B46499-2484-BC17-9EA0-478E8A5CD28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28973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4" name="Freeform 391">
                <a:extLst>
                  <a:ext uri="{FF2B5EF4-FFF2-40B4-BE49-F238E27FC236}">
                    <a16:creationId xmlns:a16="http://schemas.microsoft.com/office/drawing/2014/main" id="{3C2F1580-22AE-F6B4-EE3D-D9B51FF3EB9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53313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5" name="Freeform 217">
                <a:extLst>
                  <a:ext uri="{FF2B5EF4-FFF2-40B4-BE49-F238E27FC236}">
                    <a16:creationId xmlns:a16="http://schemas.microsoft.com/office/drawing/2014/main" id="{B6488DE5-6BBC-CDE0-62AB-2512973B5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2061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6" name="Freeform 218">
                <a:extLst>
                  <a:ext uri="{FF2B5EF4-FFF2-40B4-BE49-F238E27FC236}">
                    <a16:creationId xmlns:a16="http://schemas.microsoft.com/office/drawing/2014/main" id="{3F2990B7-8E08-881D-88E0-B26956375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7045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7" name="Freeform 221">
                <a:extLst>
                  <a:ext uri="{FF2B5EF4-FFF2-40B4-BE49-F238E27FC236}">
                    <a16:creationId xmlns:a16="http://schemas.microsoft.com/office/drawing/2014/main" id="{D4BCF67A-8324-A2C1-885F-F5376BE64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588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8" name="Freeform 222">
                <a:extLst>
                  <a:ext uri="{FF2B5EF4-FFF2-40B4-BE49-F238E27FC236}">
                    <a16:creationId xmlns:a16="http://schemas.microsoft.com/office/drawing/2014/main" id="{978DD918-E2A6-AC25-DBDD-C375B1BEC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0867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9" name="Freeform 225">
                <a:extLst>
                  <a:ext uri="{FF2B5EF4-FFF2-40B4-BE49-F238E27FC236}">
                    <a16:creationId xmlns:a16="http://schemas.microsoft.com/office/drawing/2014/main" id="{F4A9D858-9945-D778-AA45-FFB8E6F16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216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0" name="Freeform 226">
                <a:extLst>
                  <a:ext uri="{FF2B5EF4-FFF2-40B4-BE49-F238E27FC236}">
                    <a16:creationId xmlns:a16="http://schemas.microsoft.com/office/drawing/2014/main" id="{AF11F129-C224-8E24-9524-B41F1BFD4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146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1" name="Freeform 378">
                <a:extLst>
                  <a:ext uri="{FF2B5EF4-FFF2-40B4-BE49-F238E27FC236}">
                    <a16:creationId xmlns:a16="http://schemas.microsoft.com/office/drawing/2014/main" id="{C37ECAD6-CA7C-7F15-00C1-D7556DA5442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8091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2" name="Freeform 379">
                <a:extLst>
                  <a:ext uri="{FF2B5EF4-FFF2-40B4-BE49-F238E27FC236}">
                    <a16:creationId xmlns:a16="http://schemas.microsoft.com/office/drawing/2014/main" id="{39ABDE64-354F-E2AF-C30C-E4888A52F55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0525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3" name="Freeform 382">
                <a:extLst>
                  <a:ext uri="{FF2B5EF4-FFF2-40B4-BE49-F238E27FC236}">
                    <a16:creationId xmlns:a16="http://schemas.microsoft.com/office/drawing/2014/main" id="{392BE1E1-8A37-224C-A4E5-75FAD4340D1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07192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4" name="Freeform 383">
                <a:extLst>
                  <a:ext uri="{FF2B5EF4-FFF2-40B4-BE49-F238E27FC236}">
                    <a16:creationId xmlns:a16="http://schemas.microsoft.com/office/drawing/2014/main" id="{86DC82D1-F27C-5853-1A91-270F0488112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31532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5" name="Freeform 386">
                <a:extLst>
                  <a:ext uri="{FF2B5EF4-FFF2-40B4-BE49-F238E27FC236}">
                    <a16:creationId xmlns:a16="http://schemas.microsoft.com/office/drawing/2014/main" id="{3FF2A958-9F18-6C36-9583-50C5A9CE546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3347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6" name="Freeform 387">
                <a:extLst>
                  <a:ext uri="{FF2B5EF4-FFF2-40B4-BE49-F238E27FC236}">
                    <a16:creationId xmlns:a16="http://schemas.microsoft.com/office/drawing/2014/main" id="{0A44BA29-7CFA-C38D-9613-1F9445AC6C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5781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7" name="Freeform 217">
                <a:extLst>
                  <a:ext uri="{FF2B5EF4-FFF2-40B4-BE49-F238E27FC236}">
                    <a16:creationId xmlns:a16="http://schemas.microsoft.com/office/drawing/2014/main" id="{F421A884-EF7D-B967-6228-0D00C053B7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4903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8" name="Freeform 218">
                <a:extLst>
                  <a:ext uri="{FF2B5EF4-FFF2-40B4-BE49-F238E27FC236}">
                    <a16:creationId xmlns:a16="http://schemas.microsoft.com/office/drawing/2014/main" id="{0DE005A3-19E6-F66C-2D61-BFF46F7F0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9887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9" name="Freeform 221">
                <a:extLst>
                  <a:ext uri="{FF2B5EF4-FFF2-40B4-BE49-F238E27FC236}">
                    <a16:creationId xmlns:a16="http://schemas.microsoft.com/office/drawing/2014/main" id="{382A0AC5-4DC6-D638-0938-5D1C45AC3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725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0" name="Freeform 222">
                <a:extLst>
                  <a:ext uri="{FF2B5EF4-FFF2-40B4-BE49-F238E27FC236}">
                    <a16:creationId xmlns:a16="http://schemas.microsoft.com/office/drawing/2014/main" id="{E8F8BBD8-E1EE-4CEA-1651-913E0C5D0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3709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1" name="Freeform 225">
                <a:extLst>
                  <a:ext uri="{FF2B5EF4-FFF2-40B4-BE49-F238E27FC236}">
                    <a16:creationId xmlns:a16="http://schemas.microsoft.com/office/drawing/2014/main" id="{CBD96F34-AB39-D552-B6FC-608393C313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006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2" name="Freeform 226">
                <a:extLst>
                  <a:ext uri="{FF2B5EF4-FFF2-40B4-BE49-F238E27FC236}">
                    <a16:creationId xmlns:a16="http://schemas.microsoft.com/office/drawing/2014/main" id="{344D5606-8415-D7AF-5DEE-DB1EA1445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990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3" name="Freeform 229">
                <a:extLst>
                  <a:ext uri="{FF2B5EF4-FFF2-40B4-BE49-F238E27FC236}">
                    <a16:creationId xmlns:a16="http://schemas.microsoft.com/office/drawing/2014/main" id="{109A994A-6094-1620-C25A-8742E587E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371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4" name="Freeform 230">
                <a:extLst>
                  <a:ext uri="{FF2B5EF4-FFF2-40B4-BE49-F238E27FC236}">
                    <a16:creationId xmlns:a16="http://schemas.microsoft.com/office/drawing/2014/main" id="{73F4196C-87D1-4F59-B1CF-5C98E6D81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355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5" name="Freeform 378">
                <a:extLst>
                  <a:ext uri="{FF2B5EF4-FFF2-40B4-BE49-F238E27FC236}">
                    <a16:creationId xmlns:a16="http://schemas.microsoft.com/office/drawing/2014/main" id="{B5A75069-0D35-27F6-0F5C-7433032D090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73754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6" name="Freeform 379">
                <a:extLst>
                  <a:ext uri="{FF2B5EF4-FFF2-40B4-BE49-F238E27FC236}">
                    <a16:creationId xmlns:a16="http://schemas.microsoft.com/office/drawing/2014/main" id="{FD9B48AE-3C44-4F39-6F75-893704095D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8094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7" name="Freeform 382">
                <a:extLst>
                  <a:ext uri="{FF2B5EF4-FFF2-40B4-BE49-F238E27FC236}">
                    <a16:creationId xmlns:a16="http://schemas.microsoft.com/office/drawing/2014/main" id="{31E7278B-447D-E33B-09C1-EB45CF99D50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00035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8" name="Freeform 383">
                <a:extLst>
                  <a:ext uri="{FF2B5EF4-FFF2-40B4-BE49-F238E27FC236}">
                    <a16:creationId xmlns:a16="http://schemas.microsoft.com/office/drawing/2014/main" id="{07EDB019-DE25-3A53-7F54-A00CBBCD7D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4375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9" name="Freeform 386">
                <a:extLst>
                  <a:ext uri="{FF2B5EF4-FFF2-40B4-BE49-F238E27FC236}">
                    <a16:creationId xmlns:a16="http://schemas.microsoft.com/office/drawing/2014/main" id="{10151B45-3193-75D8-656F-F27F201319C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26313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0" name="Freeform 387">
                <a:extLst>
                  <a:ext uri="{FF2B5EF4-FFF2-40B4-BE49-F238E27FC236}">
                    <a16:creationId xmlns:a16="http://schemas.microsoft.com/office/drawing/2014/main" id="{AAF1D039-B3EA-72D2-69F7-DBD9FA5C0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0653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1" name="Freeform 390">
                <a:extLst>
                  <a:ext uri="{FF2B5EF4-FFF2-40B4-BE49-F238E27FC236}">
                    <a16:creationId xmlns:a16="http://schemas.microsoft.com/office/drawing/2014/main" id="{47D2EA68-78B2-14CF-84ED-948181BDB01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45220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2" name="Freeform 391">
                <a:extLst>
                  <a:ext uri="{FF2B5EF4-FFF2-40B4-BE49-F238E27FC236}">
                    <a16:creationId xmlns:a16="http://schemas.microsoft.com/office/drawing/2014/main" id="{90257094-1BB4-B5D5-4B32-C4BC77D4B96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69560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3" name="Freeform 217">
                <a:extLst>
                  <a:ext uri="{FF2B5EF4-FFF2-40B4-BE49-F238E27FC236}">
                    <a16:creationId xmlns:a16="http://schemas.microsoft.com/office/drawing/2014/main" id="{85F74A74-5FC4-4284-0010-3E51773D8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4227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4" name="Freeform 218">
                <a:extLst>
                  <a:ext uri="{FF2B5EF4-FFF2-40B4-BE49-F238E27FC236}">
                    <a16:creationId xmlns:a16="http://schemas.microsoft.com/office/drawing/2014/main" id="{DA3EBBCF-E1E8-3830-ED78-220599109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9211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5" name="Freeform 221">
                <a:extLst>
                  <a:ext uri="{FF2B5EF4-FFF2-40B4-BE49-F238E27FC236}">
                    <a16:creationId xmlns:a16="http://schemas.microsoft.com/office/drawing/2014/main" id="{2A1C3519-7B1E-A7DA-E0E5-635971D4D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8049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6" name="Freeform 222">
                <a:extLst>
                  <a:ext uri="{FF2B5EF4-FFF2-40B4-BE49-F238E27FC236}">
                    <a16:creationId xmlns:a16="http://schemas.microsoft.com/office/drawing/2014/main" id="{8A459F2E-54D3-664B-AC0B-E830A2FDF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3033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7" name="Freeform 217">
                <a:extLst>
                  <a:ext uri="{FF2B5EF4-FFF2-40B4-BE49-F238E27FC236}">
                    <a16:creationId xmlns:a16="http://schemas.microsoft.com/office/drawing/2014/main" id="{4DBA3345-0783-06D7-6232-1E25898F6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69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8" name="Freeform 218">
                <a:extLst>
                  <a:ext uri="{FF2B5EF4-FFF2-40B4-BE49-F238E27FC236}">
                    <a16:creationId xmlns:a16="http://schemas.microsoft.com/office/drawing/2014/main" id="{A1CB4168-AE4E-3514-ED2A-0C1A3C2DC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2053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9" name="Freeform 221">
                <a:extLst>
                  <a:ext uri="{FF2B5EF4-FFF2-40B4-BE49-F238E27FC236}">
                    <a16:creationId xmlns:a16="http://schemas.microsoft.com/office/drawing/2014/main" id="{97BFA2C6-CAC1-0831-22B6-73C07FF115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89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0" name="Freeform 222">
                <a:extLst>
                  <a:ext uri="{FF2B5EF4-FFF2-40B4-BE49-F238E27FC236}">
                    <a16:creationId xmlns:a16="http://schemas.microsoft.com/office/drawing/2014/main" id="{7CAE668F-073E-F370-43D6-2021C68AB1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587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1" name="Freeform 225">
                <a:extLst>
                  <a:ext uri="{FF2B5EF4-FFF2-40B4-BE49-F238E27FC236}">
                    <a16:creationId xmlns:a16="http://schemas.microsoft.com/office/drawing/2014/main" id="{6B4EF467-132A-5BDF-2B27-D6118C3CF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717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2" name="Freeform 226">
                <a:extLst>
                  <a:ext uri="{FF2B5EF4-FFF2-40B4-BE49-F238E27FC236}">
                    <a16:creationId xmlns:a16="http://schemas.microsoft.com/office/drawing/2014/main" id="{9F44E146-9F4E-4288-3881-0FBCE6C74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215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3" name="Freeform 229">
                <a:extLst>
                  <a:ext uri="{FF2B5EF4-FFF2-40B4-BE49-F238E27FC236}">
                    <a16:creationId xmlns:a16="http://schemas.microsoft.com/office/drawing/2014/main" id="{0DFB4DC9-E0C7-6ADF-FF59-FFDF29230B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8537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4" name="Freeform 230">
                <a:extLst>
                  <a:ext uri="{FF2B5EF4-FFF2-40B4-BE49-F238E27FC236}">
                    <a16:creationId xmlns:a16="http://schemas.microsoft.com/office/drawing/2014/main" id="{444C87B5-11C3-45A5-A42E-AFED2741C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3521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5" name="Freeform 221">
                <a:extLst>
                  <a:ext uri="{FF2B5EF4-FFF2-40B4-BE49-F238E27FC236}">
                    <a16:creationId xmlns:a16="http://schemas.microsoft.com/office/drawing/2014/main" id="{BACE8B43-C160-57DB-6E27-DB044DCD1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29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6" name="Freeform 222">
                <a:extLst>
                  <a:ext uri="{FF2B5EF4-FFF2-40B4-BE49-F238E27FC236}">
                    <a16:creationId xmlns:a16="http://schemas.microsoft.com/office/drawing/2014/main" id="{62A50582-4443-AAA4-7C81-428857056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928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7" name="Freeform 225">
                <a:extLst>
                  <a:ext uri="{FF2B5EF4-FFF2-40B4-BE49-F238E27FC236}">
                    <a16:creationId xmlns:a16="http://schemas.microsoft.com/office/drawing/2014/main" id="{A8D7CC9D-56E6-0D47-DC21-2D909EB509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57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8" name="Freeform 226">
                <a:extLst>
                  <a:ext uri="{FF2B5EF4-FFF2-40B4-BE49-F238E27FC236}">
                    <a16:creationId xmlns:a16="http://schemas.microsoft.com/office/drawing/2014/main" id="{E3A1F002-CD2D-6320-FC0D-B33D729E2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6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9" name="Freeform 382">
                <a:extLst>
                  <a:ext uri="{FF2B5EF4-FFF2-40B4-BE49-F238E27FC236}">
                    <a16:creationId xmlns:a16="http://schemas.microsoft.com/office/drawing/2014/main" id="{EC1CB7E1-5F91-FEF7-4DF3-D24809A76FA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6257" y="-535874"/>
                <a:ext cx="24887" cy="12647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0" name="Freeform 383">
                <a:extLst>
                  <a:ext uri="{FF2B5EF4-FFF2-40B4-BE49-F238E27FC236}">
                    <a16:creationId xmlns:a16="http://schemas.microsoft.com/office/drawing/2014/main" id="{7C09DFE0-DD25-73B8-53D3-433C393AC28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99834" y="-529147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561" name="Group 560">
                <a:extLst>
                  <a:ext uri="{FF2B5EF4-FFF2-40B4-BE49-F238E27FC236}">
                    <a16:creationId xmlns:a16="http://schemas.microsoft.com/office/drawing/2014/main" id="{1DC794B9-41BF-B3BE-F864-5376B629E332}"/>
                  </a:ext>
                </a:extLst>
              </p:cNvPr>
              <p:cNvGrpSpPr/>
              <p:nvPr/>
            </p:nvGrpSpPr>
            <p:grpSpPr>
              <a:xfrm>
                <a:off x="7939546" y="-720150"/>
                <a:ext cx="2079176" cy="66929"/>
                <a:chOff x="9339468" y="-890083"/>
                <a:chExt cx="2079176" cy="66929"/>
              </a:xfrm>
              <a:solidFill>
                <a:schemeClr val="bg2"/>
              </a:solidFill>
            </p:grpSpPr>
            <p:sp>
              <p:nvSpPr>
                <p:cNvPr id="604" name="Oval 143">
                  <a:extLst>
                    <a:ext uri="{FF2B5EF4-FFF2-40B4-BE49-F238E27FC236}">
                      <a16:creationId xmlns:a16="http://schemas.microsoft.com/office/drawing/2014/main" id="{4996EA02-9969-044D-FED4-FDDB01FA6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339468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5" name="Oval 147">
                  <a:extLst>
                    <a:ext uri="{FF2B5EF4-FFF2-40B4-BE49-F238E27FC236}">
                      <a16:creationId xmlns:a16="http://schemas.microsoft.com/office/drawing/2014/main" id="{39F24553-D1D4-F120-27BC-58EF3E2A2D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14104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6" name="Oval 151">
                  <a:extLst>
                    <a:ext uri="{FF2B5EF4-FFF2-40B4-BE49-F238E27FC236}">
                      <a16:creationId xmlns:a16="http://schemas.microsoft.com/office/drawing/2014/main" id="{4AC84271-FE56-31B0-3718-DAAF01DD9F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88740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7" name="Oval 155">
                  <a:extLst>
                    <a:ext uri="{FF2B5EF4-FFF2-40B4-BE49-F238E27FC236}">
                      <a16:creationId xmlns:a16="http://schemas.microsoft.com/office/drawing/2014/main" id="{58AE6E7D-FBFC-3458-E77C-6609381316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563376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8" name="Oval 159">
                  <a:extLst>
                    <a:ext uri="{FF2B5EF4-FFF2-40B4-BE49-F238E27FC236}">
                      <a16:creationId xmlns:a16="http://schemas.microsoft.com/office/drawing/2014/main" id="{EBB4D197-C817-6BED-8977-94294B804C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638012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9" name="Oval 216">
                  <a:extLst>
                    <a:ext uri="{FF2B5EF4-FFF2-40B4-BE49-F238E27FC236}">
                      <a16:creationId xmlns:a16="http://schemas.microsoft.com/office/drawing/2014/main" id="{E8BDA346-25BF-DBD2-1229-4DA8D60B55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93655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0" name="Oval 220">
                  <a:extLst>
                    <a:ext uri="{FF2B5EF4-FFF2-40B4-BE49-F238E27FC236}">
                      <a16:creationId xmlns:a16="http://schemas.microsoft.com/office/drawing/2014/main" id="{6A2DB2C3-055C-03E7-6FE2-3A77CB1003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86192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1" name="Oval 224">
                  <a:extLst>
                    <a:ext uri="{FF2B5EF4-FFF2-40B4-BE49-F238E27FC236}">
                      <a16:creationId xmlns:a16="http://schemas.microsoft.com/office/drawing/2014/main" id="{536A3B97-726C-7009-5B13-0220A95077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8728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2" name="Oval 228">
                  <a:extLst>
                    <a:ext uri="{FF2B5EF4-FFF2-40B4-BE49-F238E27FC236}">
                      <a16:creationId xmlns:a16="http://schemas.microsoft.com/office/drawing/2014/main" id="{5C603F0F-9DC2-65E0-91A5-3235B6B13F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1264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3" name="Oval 216">
                  <a:extLst>
                    <a:ext uri="{FF2B5EF4-FFF2-40B4-BE49-F238E27FC236}">
                      <a16:creationId xmlns:a16="http://schemas.microsoft.com/office/drawing/2014/main" id="{30CD91D3-6F40-10E6-3164-2F739C9173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23510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4" name="Oval 220">
                  <a:extLst>
                    <a:ext uri="{FF2B5EF4-FFF2-40B4-BE49-F238E27FC236}">
                      <a16:creationId xmlns:a16="http://schemas.microsoft.com/office/drawing/2014/main" id="{EE4DF968-9DFE-2898-7254-D1FC7A5C68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16046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5" name="Oval 224">
                  <a:extLst>
                    <a:ext uri="{FF2B5EF4-FFF2-40B4-BE49-F238E27FC236}">
                      <a16:creationId xmlns:a16="http://schemas.microsoft.com/office/drawing/2014/main" id="{4E98416C-FC2E-0EAC-8D37-D7A44B7577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8582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6" name="Oval 228">
                  <a:extLst>
                    <a:ext uri="{FF2B5EF4-FFF2-40B4-BE49-F238E27FC236}">
                      <a16:creationId xmlns:a16="http://schemas.microsoft.com/office/drawing/2014/main" id="{3B6E261C-0DBD-D044-C684-9F913ED4D0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1119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7" name="Oval 216">
                  <a:extLst>
                    <a:ext uri="{FF2B5EF4-FFF2-40B4-BE49-F238E27FC236}">
                      <a16:creationId xmlns:a16="http://schemas.microsoft.com/office/drawing/2014/main" id="{EF06245C-C921-C468-13AF-0ED9950582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45900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8" name="Oval 220">
                  <a:extLst>
                    <a:ext uri="{FF2B5EF4-FFF2-40B4-BE49-F238E27FC236}">
                      <a16:creationId xmlns:a16="http://schemas.microsoft.com/office/drawing/2014/main" id="{EF2ECAB1-DB8C-861F-09B7-2A030703CC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8437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19" name="Oval 224">
                  <a:extLst>
                    <a:ext uri="{FF2B5EF4-FFF2-40B4-BE49-F238E27FC236}">
                      <a16:creationId xmlns:a16="http://schemas.microsoft.com/office/drawing/2014/main" id="{88B21A96-7863-5068-26A0-BE25525E33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097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0" name="Oval 216">
                  <a:extLst>
                    <a:ext uri="{FF2B5EF4-FFF2-40B4-BE49-F238E27FC236}">
                      <a16:creationId xmlns:a16="http://schemas.microsoft.com/office/drawing/2014/main" id="{81649C8D-F05A-2F87-1C99-630C3A5389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75755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1" name="Oval 220">
                  <a:extLst>
                    <a:ext uri="{FF2B5EF4-FFF2-40B4-BE49-F238E27FC236}">
                      <a16:creationId xmlns:a16="http://schemas.microsoft.com/office/drawing/2014/main" id="{870F7E71-6D7B-5E8D-7C2B-0B2FAA9F4E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8291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2" name="Oval 224">
                  <a:extLst>
                    <a:ext uri="{FF2B5EF4-FFF2-40B4-BE49-F238E27FC236}">
                      <a16:creationId xmlns:a16="http://schemas.microsoft.com/office/drawing/2014/main" id="{43D7A5C3-A179-41DD-6265-5752612D71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0828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3" name="Oval 228">
                  <a:extLst>
                    <a:ext uri="{FF2B5EF4-FFF2-40B4-BE49-F238E27FC236}">
                      <a16:creationId xmlns:a16="http://schemas.microsoft.com/office/drawing/2014/main" id="{9349E265-C7EF-B0F3-4629-0041897C7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53364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Oval 216">
                  <a:extLst>
                    <a:ext uri="{FF2B5EF4-FFF2-40B4-BE49-F238E27FC236}">
                      <a16:creationId xmlns:a16="http://schemas.microsoft.com/office/drawing/2014/main" id="{3CA9EC53-B418-C6CD-9A89-0A05094C8B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0682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5" name="Oval 220">
                  <a:extLst>
                    <a:ext uri="{FF2B5EF4-FFF2-40B4-BE49-F238E27FC236}">
                      <a16:creationId xmlns:a16="http://schemas.microsoft.com/office/drawing/2014/main" id="{1188CF99-CFDD-C85B-2A6B-D4AEC63295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83218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6" name="Oval 216">
                  <a:extLst>
                    <a:ext uri="{FF2B5EF4-FFF2-40B4-BE49-F238E27FC236}">
                      <a16:creationId xmlns:a16="http://schemas.microsoft.com/office/drawing/2014/main" id="{3EC8FBB2-EDC2-37B0-8B54-6DC6A1D8F0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0536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7" name="Oval 220">
                  <a:extLst>
                    <a:ext uri="{FF2B5EF4-FFF2-40B4-BE49-F238E27FC236}">
                      <a16:creationId xmlns:a16="http://schemas.microsoft.com/office/drawing/2014/main" id="{719D32C5-3A14-D142-E80F-1F6F68A615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13073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8" name="Oval 224">
                  <a:extLst>
                    <a:ext uri="{FF2B5EF4-FFF2-40B4-BE49-F238E27FC236}">
                      <a16:creationId xmlns:a16="http://schemas.microsoft.com/office/drawing/2014/main" id="{289A366A-113E-7215-27B1-6CEDE851E8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05609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29" name="Oval 228">
                  <a:extLst>
                    <a:ext uri="{FF2B5EF4-FFF2-40B4-BE49-F238E27FC236}">
                      <a16:creationId xmlns:a16="http://schemas.microsoft.com/office/drawing/2014/main" id="{C92DE5A0-B3DD-3497-5E0D-5F1DAC4BF5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8146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30" name="Oval 220">
                  <a:extLst>
                    <a:ext uri="{FF2B5EF4-FFF2-40B4-BE49-F238E27FC236}">
                      <a16:creationId xmlns:a16="http://schemas.microsoft.com/office/drawing/2014/main" id="{7F8A1960-2C9B-3711-E4EE-2AF2EB1E91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3546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31" name="Oval 224">
                  <a:extLst>
                    <a:ext uri="{FF2B5EF4-FFF2-40B4-BE49-F238E27FC236}">
                      <a16:creationId xmlns:a16="http://schemas.microsoft.com/office/drawing/2014/main" id="{E25B70E2-9B85-BA65-2C62-BBE864E799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8000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62" name="Freeform 378">
                <a:extLst>
                  <a:ext uri="{FF2B5EF4-FFF2-40B4-BE49-F238E27FC236}">
                    <a16:creationId xmlns:a16="http://schemas.microsoft.com/office/drawing/2014/main" id="{7CFA3ADB-02C6-A0C9-F4D8-050E1497AC6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18069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3" name="Freeform 379">
                <a:extLst>
                  <a:ext uri="{FF2B5EF4-FFF2-40B4-BE49-F238E27FC236}">
                    <a16:creationId xmlns:a16="http://schemas.microsoft.com/office/drawing/2014/main" id="{73327F6E-48E7-FDC3-9069-E9D545A990C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42957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4" name="Freeform 386">
                <a:extLst>
                  <a:ext uri="{FF2B5EF4-FFF2-40B4-BE49-F238E27FC236}">
                    <a16:creationId xmlns:a16="http://schemas.microsoft.com/office/drawing/2014/main" id="{FA865A75-3CF4-F35E-9C05-918F3DA4CAB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404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5" name="Freeform 387">
                <a:extLst>
                  <a:ext uri="{FF2B5EF4-FFF2-40B4-BE49-F238E27FC236}">
                    <a16:creationId xmlns:a16="http://schemas.microsoft.com/office/drawing/2014/main" id="{5F0B7458-51A5-0DFA-9B66-69CEF951393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893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6" name="Freeform 382">
                <a:extLst>
                  <a:ext uri="{FF2B5EF4-FFF2-40B4-BE49-F238E27FC236}">
                    <a16:creationId xmlns:a16="http://schemas.microsoft.com/office/drawing/2014/main" id="{0E36E54E-D39D-FAEB-9B80-FF9C0C42CF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44717" y="-531011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7" name="Freeform 383">
                <a:extLst>
                  <a:ext uri="{FF2B5EF4-FFF2-40B4-BE49-F238E27FC236}">
                    <a16:creationId xmlns:a16="http://schemas.microsoft.com/office/drawing/2014/main" id="{DC0EB1FD-48DE-8E7A-D299-C5783237F0D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8294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8" name="Freeform 382">
                <a:extLst>
                  <a:ext uri="{FF2B5EF4-FFF2-40B4-BE49-F238E27FC236}">
                    <a16:creationId xmlns:a16="http://schemas.microsoft.com/office/drawing/2014/main" id="{98113EFF-9FEA-26A2-A6C0-67D6DC249C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1961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9" name="Freeform 382">
                <a:extLst>
                  <a:ext uri="{FF2B5EF4-FFF2-40B4-BE49-F238E27FC236}">
                    <a16:creationId xmlns:a16="http://schemas.microsoft.com/office/drawing/2014/main" id="{7658BF35-BE80-8FE9-E100-F2553668FEB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1460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0" name="Freeform 383">
                <a:extLst>
                  <a:ext uri="{FF2B5EF4-FFF2-40B4-BE49-F238E27FC236}">
                    <a16:creationId xmlns:a16="http://schemas.microsoft.com/office/drawing/2014/main" id="{40DAE028-4555-8D6C-3389-D62E2E4AD70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15038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1" name="Freeform 382">
                <a:extLst>
                  <a:ext uri="{FF2B5EF4-FFF2-40B4-BE49-F238E27FC236}">
                    <a16:creationId xmlns:a16="http://schemas.microsoft.com/office/drawing/2014/main" id="{25EF7AB1-0E20-F699-A284-E69070EEC9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25966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2" name="Freeform 383">
                <a:extLst>
                  <a:ext uri="{FF2B5EF4-FFF2-40B4-BE49-F238E27FC236}">
                    <a16:creationId xmlns:a16="http://schemas.microsoft.com/office/drawing/2014/main" id="{CE86172E-EDE6-92FF-7388-550BFF861CC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50854" y="-524283"/>
                <a:ext cx="2488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3" name="Freeform 382">
                <a:extLst>
                  <a:ext uri="{FF2B5EF4-FFF2-40B4-BE49-F238E27FC236}">
                    <a16:creationId xmlns:a16="http://schemas.microsoft.com/office/drawing/2014/main" id="{02CF77A0-0A48-6A4D-2609-20409B80802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130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4" name="Freeform 383">
                <a:extLst>
                  <a:ext uri="{FF2B5EF4-FFF2-40B4-BE49-F238E27FC236}">
                    <a16:creationId xmlns:a16="http://schemas.microsoft.com/office/drawing/2014/main" id="{157DF680-A0F5-5F0D-1512-FD75EAB5D6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619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575" name="Group 574">
                <a:extLst>
                  <a:ext uri="{FF2B5EF4-FFF2-40B4-BE49-F238E27FC236}">
                    <a16:creationId xmlns:a16="http://schemas.microsoft.com/office/drawing/2014/main" id="{E045C79D-C225-7552-2BBA-51F1C39CF1FD}"/>
                  </a:ext>
                </a:extLst>
              </p:cNvPr>
              <p:cNvGrpSpPr/>
              <p:nvPr/>
            </p:nvGrpSpPr>
            <p:grpSpPr>
              <a:xfrm>
                <a:off x="7932422" y="-461970"/>
                <a:ext cx="2094547" cy="74349"/>
                <a:chOff x="9332344" y="-648087"/>
                <a:chExt cx="2094547" cy="74349"/>
              </a:xfrm>
              <a:solidFill>
                <a:schemeClr val="bg2"/>
              </a:solidFill>
            </p:grpSpPr>
            <p:sp>
              <p:nvSpPr>
                <p:cNvPr id="576" name="Oval 304">
                  <a:extLst>
                    <a:ext uri="{FF2B5EF4-FFF2-40B4-BE49-F238E27FC236}">
                      <a16:creationId xmlns:a16="http://schemas.microsoft.com/office/drawing/2014/main" id="{A5342ED1-5184-E4B8-6A28-B5C15A6FDF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332344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77" name="Oval 308">
                  <a:extLst>
                    <a:ext uri="{FF2B5EF4-FFF2-40B4-BE49-F238E27FC236}">
                      <a16:creationId xmlns:a16="http://schemas.microsoft.com/office/drawing/2014/main" id="{67BF8EE4-6E74-F974-5D67-27F5F13BDE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07371" y="-647102"/>
                  <a:ext cx="68806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78" name="Oval 312">
                  <a:extLst>
                    <a:ext uri="{FF2B5EF4-FFF2-40B4-BE49-F238E27FC236}">
                      <a16:creationId xmlns:a16="http://schemas.microsoft.com/office/drawing/2014/main" id="{3F908AD6-BB33-79FC-7A6C-5982ACEE66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78052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79" name="Oval 317">
                  <a:extLst>
                    <a:ext uri="{FF2B5EF4-FFF2-40B4-BE49-F238E27FC236}">
                      <a16:creationId xmlns:a16="http://schemas.microsoft.com/office/drawing/2014/main" id="{58D75779-382F-AF6E-92BC-F8D635E968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553079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0" name="Oval 321">
                  <a:extLst>
                    <a:ext uri="{FF2B5EF4-FFF2-40B4-BE49-F238E27FC236}">
                      <a16:creationId xmlns:a16="http://schemas.microsoft.com/office/drawing/2014/main" id="{C580BFAE-A100-AF98-5977-EE26B9E8F0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628106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1" name="Oval 377">
                  <a:extLst>
                    <a:ext uri="{FF2B5EF4-FFF2-40B4-BE49-F238E27FC236}">
                      <a16:creationId xmlns:a16="http://schemas.microsoft.com/office/drawing/2014/main" id="{F2D6F8C1-2BB2-EE1D-47A9-0CF119379D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92821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2" name="Oval 381">
                  <a:extLst>
                    <a:ext uri="{FF2B5EF4-FFF2-40B4-BE49-F238E27FC236}">
                      <a16:creationId xmlns:a16="http://schemas.microsoft.com/office/drawing/2014/main" id="{8BDE297F-6460-429E-B404-9904D690AF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85318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3" name="Oval 385">
                  <a:extLst>
                    <a:ext uri="{FF2B5EF4-FFF2-40B4-BE49-F238E27FC236}">
                      <a16:creationId xmlns:a16="http://schemas.microsoft.com/office/drawing/2014/main" id="{2CA56AD7-9325-F011-D68F-17FD5C83D8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7816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4" name="Oval 389">
                  <a:extLst>
                    <a:ext uri="{FF2B5EF4-FFF2-40B4-BE49-F238E27FC236}">
                      <a16:creationId xmlns:a16="http://schemas.microsoft.com/office/drawing/2014/main" id="{71E00867-BB81-B971-3FBC-16C6DEB732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0313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5" name="Oval 377">
                  <a:extLst>
                    <a:ext uri="{FF2B5EF4-FFF2-40B4-BE49-F238E27FC236}">
                      <a16:creationId xmlns:a16="http://schemas.microsoft.com/office/drawing/2014/main" id="{F70F7DBF-6CA6-1ED3-EAD8-5F6607ABA3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22832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6" name="Oval 381">
                  <a:extLst>
                    <a:ext uri="{FF2B5EF4-FFF2-40B4-BE49-F238E27FC236}">
                      <a16:creationId xmlns:a16="http://schemas.microsoft.com/office/drawing/2014/main" id="{E9DFD21A-9283-119D-6722-A42DD0D5C5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15329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7" name="Oval 385">
                  <a:extLst>
                    <a:ext uri="{FF2B5EF4-FFF2-40B4-BE49-F238E27FC236}">
                      <a16:creationId xmlns:a16="http://schemas.microsoft.com/office/drawing/2014/main" id="{D999AAC6-ECF6-DF6C-2D4E-FE47852999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7826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8" name="Oval 389">
                  <a:extLst>
                    <a:ext uri="{FF2B5EF4-FFF2-40B4-BE49-F238E27FC236}">
                      <a16:creationId xmlns:a16="http://schemas.microsoft.com/office/drawing/2014/main" id="{4902BBB8-9BB2-7BAD-6B9C-CE2D918733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0324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89" name="Oval 377">
                  <a:extLst>
                    <a:ext uri="{FF2B5EF4-FFF2-40B4-BE49-F238E27FC236}">
                      <a16:creationId xmlns:a16="http://schemas.microsoft.com/office/drawing/2014/main" id="{92D01CB7-6CB3-99F2-9629-463B4D0648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45340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0" name="Oval 381">
                  <a:extLst>
                    <a:ext uri="{FF2B5EF4-FFF2-40B4-BE49-F238E27FC236}">
                      <a16:creationId xmlns:a16="http://schemas.microsoft.com/office/drawing/2014/main" id="{38BC45FF-49D9-AB09-3E11-B77CDE0BAF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7837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1" name="Oval 385">
                  <a:extLst>
                    <a:ext uri="{FF2B5EF4-FFF2-40B4-BE49-F238E27FC236}">
                      <a16:creationId xmlns:a16="http://schemas.microsoft.com/office/drawing/2014/main" id="{D967B906-50A2-2FE5-86A1-F4B71CC8E2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0334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2" name="Oval 377">
                  <a:extLst>
                    <a:ext uri="{FF2B5EF4-FFF2-40B4-BE49-F238E27FC236}">
                      <a16:creationId xmlns:a16="http://schemas.microsoft.com/office/drawing/2014/main" id="{08B4B6E8-A148-DF1B-F780-11CFB0957F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75351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3" name="Oval 381">
                  <a:extLst>
                    <a:ext uri="{FF2B5EF4-FFF2-40B4-BE49-F238E27FC236}">
                      <a16:creationId xmlns:a16="http://schemas.microsoft.com/office/drawing/2014/main" id="{2EA998EA-6236-3CF6-2FDF-971DA2DEF0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7848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4" name="Oval 385">
                  <a:extLst>
                    <a:ext uri="{FF2B5EF4-FFF2-40B4-BE49-F238E27FC236}">
                      <a16:creationId xmlns:a16="http://schemas.microsoft.com/office/drawing/2014/main" id="{A207C898-28D9-6D56-CA8E-A4A58B9838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0345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5" name="Oval 389">
                  <a:extLst>
                    <a:ext uri="{FF2B5EF4-FFF2-40B4-BE49-F238E27FC236}">
                      <a16:creationId xmlns:a16="http://schemas.microsoft.com/office/drawing/2014/main" id="{9FEEB28F-9666-689F-D8E3-BC4C7DA260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52843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6" name="Oval 381">
                  <a:extLst>
                    <a:ext uri="{FF2B5EF4-FFF2-40B4-BE49-F238E27FC236}">
                      <a16:creationId xmlns:a16="http://schemas.microsoft.com/office/drawing/2014/main" id="{8C0B0039-DB90-1051-8003-4D9EBD167C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35373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7" name="Oval 377">
                  <a:extLst>
                    <a:ext uri="{FF2B5EF4-FFF2-40B4-BE49-F238E27FC236}">
                      <a16:creationId xmlns:a16="http://schemas.microsoft.com/office/drawing/2014/main" id="{8740EDAE-B6D1-3151-452D-806045E061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0367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8" name="Oval 385">
                  <a:extLst>
                    <a:ext uri="{FF2B5EF4-FFF2-40B4-BE49-F238E27FC236}">
                      <a16:creationId xmlns:a16="http://schemas.microsoft.com/office/drawing/2014/main" id="{83DDB69D-EB5E-E9AF-AFB7-E9721BB22B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7870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99" name="Oval 381">
                  <a:extLst>
                    <a:ext uri="{FF2B5EF4-FFF2-40B4-BE49-F238E27FC236}">
                      <a16:creationId xmlns:a16="http://schemas.microsoft.com/office/drawing/2014/main" id="{F2C5FC5B-A8F3-0798-412F-35C442226C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12864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0" name="Oval 381">
                  <a:extLst>
                    <a:ext uri="{FF2B5EF4-FFF2-40B4-BE49-F238E27FC236}">
                      <a16:creationId xmlns:a16="http://schemas.microsoft.com/office/drawing/2014/main" id="{D8E385B6-BA4F-930D-0785-21E7B1D140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05361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1" name="Oval 381">
                  <a:extLst>
                    <a:ext uri="{FF2B5EF4-FFF2-40B4-BE49-F238E27FC236}">
                      <a16:creationId xmlns:a16="http://schemas.microsoft.com/office/drawing/2014/main" id="{42FD9648-3BC5-E724-001D-92B828DDC9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7859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2" name="Oval 381">
                  <a:extLst>
                    <a:ext uri="{FF2B5EF4-FFF2-40B4-BE49-F238E27FC236}">
                      <a16:creationId xmlns:a16="http://schemas.microsoft.com/office/drawing/2014/main" id="{B4D64BA0-828A-7CE5-8A16-40CE3D0D10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0356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03" name="Oval 381">
                  <a:extLst>
                    <a:ext uri="{FF2B5EF4-FFF2-40B4-BE49-F238E27FC236}">
                      <a16:creationId xmlns:a16="http://schemas.microsoft.com/office/drawing/2014/main" id="{10EACF34-B068-D8BF-826E-9C8EB5A913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82853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155E626F-0AC8-29A2-8998-39E9F5B5915A}"/>
                </a:ext>
              </a:extLst>
            </p:cNvPr>
            <p:cNvGrpSpPr/>
            <p:nvPr/>
          </p:nvGrpSpPr>
          <p:grpSpPr>
            <a:xfrm>
              <a:off x="9428101" y="2264462"/>
              <a:ext cx="2094547" cy="332529"/>
              <a:chOff x="7932422" y="-720150"/>
              <a:chExt cx="2094547" cy="332529"/>
            </a:xfrm>
          </p:grpSpPr>
          <p:sp>
            <p:nvSpPr>
              <p:cNvPr id="292" name="Freeform 234">
                <a:extLst>
                  <a:ext uri="{FF2B5EF4-FFF2-40B4-BE49-F238E27FC236}">
                    <a16:creationId xmlns:a16="http://schemas.microsoft.com/office/drawing/2014/main" id="{AB822C9F-3042-0FA0-4086-48BBF99F269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9688626" y="-530338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3" name="Freeform 144">
                <a:extLst>
                  <a:ext uri="{FF2B5EF4-FFF2-40B4-BE49-F238E27FC236}">
                    <a16:creationId xmlns:a16="http://schemas.microsoft.com/office/drawing/2014/main" id="{EFAD9EF3-04F4-86CE-CB6E-0F992F79F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6008" y="-68981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4" name="Freeform 145">
                <a:extLst>
                  <a:ext uri="{FF2B5EF4-FFF2-40B4-BE49-F238E27FC236}">
                    <a16:creationId xmlns:a16="http://schemas.microsoft.com/office/drawing/2014/main" id="{D318A547-D9E3-3643-2387-DFC254610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992" y="-6919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5" name="Freeform 148">
                <a:extLst>
                  <a:ext uri="{FF2B5EF4-FFF2-40B4-BE49-F238E27FC236}">
                    <a16:creationId xmlns:a16="http://schemas.microsoft.com/office/drawing/2014/main" id="{DE003D47-BB2A-A927-2F5D-A630E2532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643" y="-69485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6" name="Freeform 149">
                <a:extLst>
                  <a:ext uri="{FF2B5EF4-FFF2-40B4-BE49-F238E27FC236}">
                    <a16:creationId xmlns:a16="http://schemas.microsoft.com/office/drawing/2014/main" id="{ABDB6121-0E82-9A5E-DF86-BB7998411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627" y="-6969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7" name="Freeform 152">
                <a:extLst>
                  <a:ext uri="{FF2B5EF4-FFF2-40B4-BE49-F238E27FC236}">
                    <a16:creationId xmlns:a16="http://schemas.microsoft.com/office/drawing/2014/main" id="{19F76130-CBF1-48F4-AE37-54017E72C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0821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8" name="Freeform 153">
                <a:extLst>
                  <a:ext uri="{FF2B5EF4-FFF2-40B4-BE49-F238E27FC236}">
                    <a16:creationId xmlns:a16="http://schemas.microsoft.com/office/drawing/2014/main" id="{092546ED-EDA4-D1E9-01F2-D4734192D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5805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9" name="Freeform 156">
                <a:extLst>
                  <a:ext uri="{FF2B5EF4-FFF2-40B4-BE49-F238E27FC236}">
                    <a16:creationId xmlns:a16="http://schemas.microsoft.com/office/drawing/2014/main" id="{8DF5E26C-D6CF-B780-EEE3-F8457FC71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542" y="-69233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0" name="Freeform 157">
                <a:extLst>
                  <a:ext uri="{FF2B5EF4-FFF2-40B4-BE49-F238E27FC236}">
                    <a16:creationId xmlns:a16="http://schemas.microsoft.com/office/drawing/2014/main" id="{96BFFC80-4C4D-0C55-38D0-AA68F0E80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526" y="-69443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1" name="Freeform 160">
                <a:extLst>
                  <a:ext uri="{FF2B5EF4-FFF2-40B4-BE49-F238E27FC236}">
                    <a16:creationId xmlns:a16="http://schemas.microsoft.com/office/drawing/2014/main" id="{6EA863BF-4E37-9EA0-DD29-5A78A36E2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720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2" name="Freeform 161">
                <a:extLst>
                  <a:ext uri="{FF2B5EF4-FFF2-40B4-BE49-F238E27FC236}">
                    <a16:creationId xmlns:a16="http://schemas.microsoft.com/office/drawing/2014/main" id="{E1F61961-8160-84F1-3A65-9754845C23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5703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3" name="Freeform 217">
                <a:extLst>
                  <a:ext uri="{FF2B5EF4-FFF2-40B4-BE49-F238E27FC236}">
                    <a16:creationId xmlns:a16="http://schemas.microsoft.com/office/drawing/2014/main" id="{10C18C17-3EC6-D368-D118-29E42FD41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814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4" name="Freeform 218">
                <a:extLst>
                  <a:ext uri="{FF2B5EF4-FFF2-40B4-BE49-F238E27FC236}">
                    <a16:creationId xmlns:a16="http://schemas.microsoft.com/office/drawing/2014/main" id="{6F902BFE-CBF1-A4A4-73BE-A4C4E5289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0798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5" name="Freeform 221">
                <a:extLst>
                  <a:ext uri="{FF2B5EF4-FFF2-40B4-BE49-F238E27FC236}">
                    <a16:creationId xmlns:a16="http://schemas.microsoft.com/office/drawing/2014/main" id="{340DB695-56B6-F335-E009-E1EB8ABA8D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63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6" name="Freeform 222">
                <a:extLst>
                  <a:ext uri="{FF2B5EF4-FFF2-40B4-BE49-F238E27FC236}">
                    <a16:creationId xmlns:a16="http://schemas.microsoft.com/office/drawing/2014/main" id="{970A6373-4066-270B-F297-528361A857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462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7" name="Freeform 225">
                <a:extLst>
                  <a:ext uri="{FF2B5EF4-FFF2-40B4-BE49-F238E27FC236}">
                    <a16:creationId xmlns:a16="http://schemas.microsoft.com/office/drawing/2014/main" id="{5078DD64-8F64-FFED-E26B-AF1CB08F4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91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8" name="Freeform 226">
                <a:extLst>
                  <a:ext uri="{FF2B5EF4-FFF2-40B4-BE49-F238E27FC236}">
                    <a16:creationId xmlns:a16="http://schemas.microsoft.com/office/drawing/2014/main" id="{E1AA7CBD-DA11-952F-A42E-F811A903F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090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9" name="Freeform 229">
                <a:extLst>
                  <a:ext uri="{FF2B5EF4-FFF2-40B4-BE49-F238E27FC236}">
                    <a16:creationId xmlns:a16="http://schemas.microsoft.com/office/drawing/2014/main" id="{EEFC0532-FF9C-AF50-B404-499B76F11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7280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0" name="Freeform 230">
                <a:extLst>
                  <a:ext uri="{FF2B5EF4-FFF2-40B4-BE49-F238E27FC236}">
                    <a16:creationId xmlns:a16="http://schemas.microsoft.com/office/drawing/2014/main" id="{B318FC29-EDF9-8F00-F852-CC5C9D5BF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2264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1" name="Freeform 305">
                <a:extLst>
                  <a:ext uri="{FF2B5EF4-FFF2-40B4-BE49-F238E27FC236}">
                    <a16:creationId xmlns:a16="http://schemas.microsoft.com/office/drawing/2014/main" id="{15F1EB90-1732-CB3E-F4C1-C177D52810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46798" y="-55009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2" name="Freeform 306">
                <a:extLst>
                  <a:ext uri="{FF2B5EF4-FFF2-40B4-BE49-F238E27FC236}">
                    <a16:creationId xmlns:a16="http://schemas.microsoft.com/office/drawing/2014/main" id="{09D9CA86-B938-EF2E-58E5-44F525BFD0B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71782" y="-5480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3" name="Freeform 309">
                <a:extLst>
                  <a:ext uri="{FF2B5EF4-FFF2-40B4-BE49-F238E27FC236}">
                    <a16:creationId xmlns:a16="http://schemas.microsoft.com/office/drawing/2014/main" id="{FAA5FDC2-2F4A-0B9B-6163-C7E019285A1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22975" y="-5526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" name="Freeform 310">
                <a:extLst>
                  <a:ext uri="{FF2B5EF4-FFF2-40B4-BE49-F238E27FC236}">
                    <a16:creationId xmlns:a16="http://schemas.microsoft.com/office/drawing/2014/main" id="{45AE89AD-DBDA-AE56-1EBC-D2E38AD4370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47959" y="-55051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5" name="Freeform 313">
                <a:extLst>
                  <a:ext uri="{FF2B5EF4-FFF2-40B4-BE49-F238E27FC236}">
                    <a16:creationId xmlns:a16="http://schemas.microsoft.com/office/drawing/2014/main" id="{88424B74-DC4A-AF13-F9B6-D7DB9F93877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96697" y="-54758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6" name="Freeform 314">
                <a:extLst>
                  <a:ext uri="{FF2B5EF4-FFF2-40B4-BE49-F238E27FC236}">
                    <a16:creationId xmlns:a16="http://schemas.microsoft.com/office/drawing/2014/main" id="{78844B0B-A891-A566-EBA6-244CE3B37AC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21681" y="-54548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7" name="Freeform 318">
                <a:extLst>
                  <a:ext uri="{FF2B5EF4-FFF2-40B4-BE49-F238E27FC236}">
                    <a16:creationId xmlns:a16="http://schemas.microsoft.com/office/drawing/2014/main" id="{23B7F074-16AA-A0AE-E0C1-D7B047A31F6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7328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8" name="Freeform 319">
                <a:extLst>
                  <a:ext uri="{FF2B5EF4-FFF2-40B4-BE49-F238E27FC236}">
                    <a16:creationId xmlns:a16="http://schemas.microsoft.com/office/drawing/2014/main" id="{8719CF42-DF4B-DD02-3907-99175BE4C49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98269" y="-5425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9" name="Freeform 322">
                <a:extLst>
                  <a:ext uri="{FF2B5EF4-FFF2-40B4-BE49-F238E27FC236}">
                    <a16:creationId xmlns:a16="http://schemas.microsoft.com/office/drawing/2014/main" id="{81D7402D-E1C1-8E43-D7BF-642A9116CB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49871" y="-54674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0" name="Freeform 323">
                <a:extLst>
                  <a:ext uri="{FF2B5EF4-FFF2-40B4-BE49-F238E27FC236}">
                    <a16:creationId xmlns:a16="http://schemas.microsoft.com/office/drawing/2014/main" id="{D2DC482B-80A7-E2EC-6A6D-0A5A8F13FFC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7485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1" name="Freeform 378">
                <a:extLst>
                  <a:ext uri="{FF2B5EF4-FFF2-40B4-BE49-F238E27FC236}">
                    <a16:creationId xmlns:a16="http://schemas.microsoft.com/office/drawing/2014/main" id="{2C6B0E69-1A7C-3BF9-6B90-E65E0E19653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6466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2" name="Freeform 379">
                <a:extLst>
                  <a:ext uri="{FF2B5EF4-FFF2-40B4-BE49-F238E27FC236}">
                    <a16:creationId xmlns:a16="http://schemas.microsoft.com/office/drawing/2014/main" id="{765E5B7E-BE19-28AA-53C7-D63574F1C38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8900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3" name="Freeform 382">
                <a:extLst>
                  <a:ext uri="{FF2B5EF4-FFF2-40B4-BE49-F238E27FC236}">
                    <a16:creationId xmlns:a16="http://schemas.microsoft.com/office/drawing/2014/main" id="{D1E76D77-514F-C8D0-450D-BDA3ED70797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9094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4" name="Freeform 383">
                <a:extLst>
                  <a:ext uri="{FF2B5EF4-FFF2-40B4-BE49-F238E27FC236}">
                    <a16:creationId xmlns:a16="http://schemas.microsoft.com/office/drawing/2014/main" id="{13EE3F52-6637-2B95-0D28-AC5F8FDBE8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1528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5" name="Freeform 386">
                <a:extLst>
                  <a:ext uri="{FF2B5EF4-FFF2-40B4-BE49-F238E27FC236}">
                    <a16:creationId xmlns:a16="http://schemas.microsoft.com/office/drawing/2014/main" id="{ED35EEC5-C6C6-1FDA-2A29-4AA0DAA1E5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17223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6" name="Freeform 387">
                <a:extLst>
                  <a:ext uri="{FF2B5EF4-FFF2-40B4-BE49-F238E27FC236}">
                    <a16:creationId xmlns:a16="http://schemas.microsoft.com/office/drawing/2014/main" id="{098C0F67-5471-3E6D-F1A0-46E4B14DB8B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4156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7" name="Freeform 390">
                <a:extLst>
                  <a:ext uri="{FF2B5EF4-FFF2-40B4-BE49-F238E27FC236}">
                    <a16:creationId xmlns:a16="http://schemas.microsoft.com/office/drawing/2014/main" id="{DB4C56DE-E369-7F5E-F66E-AC86118868E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36130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8" name="Freeform 391">
                <a:extLst>
                  <a:ext uri="{FF2B5EF4-FFF2-40B4-BE49-F238E27FC236}">
                    <a16:creationId xmlns:a16="http://schemas.microsoft.com/office/drawing/2014/main" id="{89ABC856-D439-6AA7-DABB-FB73EA7A786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60471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9" name="Freeform 217">
                <a:extLst>
                  <a:ext uri="{FF2B5EF4-FFF2-40B4-BE49-F238E27FC236}">
                    <a16:creationId xmlns:a16="http://schemas.microsoft.com/office/drawing/2014/main" id="{4F2F5996-40CC-5796-CC6D-61C292E29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86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0" name="Freeform 218">
                <a:extLst>
                  <a:ext uri="{FF2B5EF4-FFF2-40B4-BE49-F238E27FC236}">
                    <a16:creationId xmlns:a16="http://schemas.microsoft.com/office/drawing/2014/main" id="{C24874DE-A9C8-BA18-2CC8-D0AC3A7CF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3640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1" name="Freeform 221">
                <a:extLst>
                  <a:ext uri="{FF2B5EF4-FFF2-40B4-BE49-F238E27FC236}">
                    <a16:creationId xmlns:a16="http://schemas.microsoft.com/office/drawing/2014/main" id="{9721B5B5-33F2-DF80-ED3D-DEAF6EB12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2478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2" name="Freeform 222">
                <a:extLst>
                  <a:ext uri="{FF2B5EF4-FFF2-40B4-BE49-F238E27FC236}">
                    <a16:creationId xmlns:a16="http://schemas.microsoft.com/office/drawing/2014/main" id="{682A34BF-182D-5EA9-74F2-F31CC90CF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7462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3" name="Freeform 225">
                <a:extLst>
                  <a:ext uri="{FF2B5EF4-FFF2-40B4-BE49-F238E27FC236}">
                    <a16:creationId xmlns:a16="http://schemas.microsoft.com/office/drawing/2014/main" id="{3703C387-FCED-0A93-C757-60E096A282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7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4" name="Freeform 226">
                <a:extLst>
                  <a:ext uri="{FF2B5EF4-FFF2-40B4-BE49-F238E27FC236}">
                    <a16:creationId xmlns:a16="http://schemas.microsoft.com/office/drawing/2014/main" id="{0F6EA23E-09D2-C543-6554-E2E023E70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3741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5" name="Freeform 229">
                <a:extLst>
                  <a:ext uri="{FF2B5EF4-FFF2-40B4-BE49-F238E27FC236}">
                    <a16:creationId xmlns:a16="http://schemas.microsoft.com/office/drawing/2014/main" id="{25EE1502-46ED-53E7-306A-23AD98F6A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0123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6" name="Freeform 230">
                <a:extLst>
                  <a:ext uri="{FF2B5EF4-FFF2-40B4-BE49-F238E27FC236}">
                    <a16:creationId xmlns:a16="http://schemas.microsoft.com/office/drawing/2014/main" id="{3EEC0523-F9C4-4761-A796-943B5689E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5106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7" name="Freeform 378">
                <a:extLst>
                  <a:ext uri="{FF2B5EF4-FFF2-40B4-BE49-F238E27FC236}">
                    <a16:creationId xmlns:a16="http://schemas.microsoft.com/office/drawing/2014/main" id="{30FD4BE0-C8F1-C85C-76DB-ACF6E68BC7F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5750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8" name="Freeform 379">
                <a:extLst>
                  <a:ext uri="{FF2B5EF4-FFF2-40B4-BE49-F238E27FC236}">
                    <a16:creationId xmlns:a16="http://schemas.microsoft.com/office/drawing/2014/main" id="{ECA440F5-546A-A6A2-4D2E-91E94C61563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8184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9" name="Freeform 382">
                <a:extLst>
                  <a:ext uri="{FF2B5EF4-FFF2-40B4-BE49-F238E27FC236}">
                    <a16:creationId xmlns:a16="http://schemas.microsoft.com/office/drawing/2014/main" id="{8284C466-B191-E57F-A7D1-FC63A6419CD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8378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0" name="Freeform 383">
                <a:extLst>
                  <a:ext uri="{FF2B5EF4-FFF2-40B4-BE49-F238E27FC236}">
                    <a16:creationId xmlns:a16="http://schemas.microsoft.com/office/drawing/2014/main" id="{95BC99CD-966D-641C-A51A-332531817EB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08127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1" name="Freeform 386">
                <a:extLst>
                  <a:ext uri="{FF2B5EF4-FFF2-40B4-BE49-F238E27FC236}">
                    <a16:creationId xmlns:a16="http://schemas.microsoft.com/office/drawing/2014/main" id="{6FAC2904-AA75-641B-C001-C528705E99A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1006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2" name="Freeform 387">
                <a:extLst>
                  <a:ext uri="{FF2B5EF4-FFF2-40B4-BE49-F238E27FC236}">
                    <a16:creationId xmlns:a16="http://schemas.microsoft.com/office/drawing/2014/main" id="{1C16FE5F-3E97-226C-2819-7853D798CF3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3440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3" name="Freeform 390">
                <a:extLst>
                  <a:ext uri="{FF2B5EF4-FFF2-40B4-BE49-F238E27FC236}">
                    <a16:creationId xmlns:a16="http://schemas.microsoft.com/office/drawing/2014/main" id="{0DBC3AC1-A3FD-D14F-AD97-4D6CF12AD62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28973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4" name="Freeform 391">
                <a:extLst>
                  <a:ext uri="{FF2B5EF4-FFF2-40B4-BE49-F238E27FC236}">
                    <a16:creationId xmlns:a16="http://schemas.microsoft.com/office/drawing/2014/main" id="{6856059F-6C11-009D-267C-F37A606872E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53313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5" name="Freeform 217">
                <a:extLst>
                  <a:ext uri="{FF2B5EF4-FFF2-40B4-BE49-F238E27FC236}">
                    <a16:creationId xmlns:a16="http://schemas.microsoft.com/office/drawing/2014/main" id="{96EAE571-1CF2-F48A-D26C-C4A25DCC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2061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6" name="Freeform 218">
                <a:extLst>
                  <a:ext uri="{FF2B5EF4-FFF2-40B4-BE49-F238E27FC236}">
                    <a16:creationId xmlns:a16="http://schemas.microsoft.com/office/drawing/2014/main" id="{26A1D310-A3E6-7187-2160-C647E2033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7045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7" name="Freeform 221">
                <a:extLst>
                  <a:ext uri="{FF2B5EF4-FFF2-40B4-BE49-F238E27FC236}">
                    <a16:creationId xmlns:a16="http://schemas.microsoft.com/office/drawing/2014/main" id="{39D9D7AA-EE2C-6E1A-D04A-4ED5106C7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588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8" name="Freeform 222">
                <a:extLst>
                  <a:ext uri="{FF2B5EF4-FFF2-40B4-BE49-F238E27FC236}">
                    <a16:creationId xmlns:a16="http://schemas.microsoft.com/office/drawing/2014/main" id="{4EF596CC-D278-DEEB-AC41-862150E48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0867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9" name="Freeform 225">
                <a:extLst>
                  <a:ext uri="{FF2B5EF4-FFF2-40B4-BE49-F238E27FC236}">
                    <a16:creationId xmlns:a16="http://schemas.microsoft.com/office/drawing/2014/main" id="{B1BB0AD3-9297-91E5-35AE-14130B95F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216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0" name="Freeform 226">
                <a:extLst>
                  <a:ext uri="{FF2B5EF4-FFF2-40B4-BE49-F238E27FC236}">
                    <a16:creationId xmlns:a16="http://schemas.microsoft.com/office/drawing/2014/main" id="{57A9CD09-A804-C45E-8507-9DADC67F1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146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1" name="Freeform 378">
                <a:extLst>
                  <a:ext uri="{FF2B5EF4-FFF2-40B4-BE49-F238E27FC236}">
                    <a16:creationId xmlns:a16="http://schemas.microsoft.com/office/drawing/2014/main" id="{50E53364-3EB5-5FFB-6C3F-AB11A756DC7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8091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2" name="Freeform 379">
                <a:extLst>
                  <a:ext uri="{FF2B5EF4-FFF2-40B4-BE49-F238E27FC236}">
                    <a16:creationId xmlns:a16="http://schemas.microsoft.com/office/drawing/2014/main" id="{E6B06594-48A9-0FAC-0FEF-21541215930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0525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3" name="Freeform 382">
                <a:extLst>
                  <a:ext uri="{FF2B5EF4-FFF2-40B4-BE49-F238E27FC236}">
                    <a16:creationId xmlns:a16="http://schemas.microsoft.com/office/drawing/2014/main" id="{FF3D1CA3-C51F-F0F2-837E-E9195771DCC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07192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4" name="Freeform 383">
                <a:extLst>
                  <a:ext uri="{FF2B5EF4-FFF2-40B4-BE49-F238E27FC236}">
                    <a16:creationId xmlns:a16="http://schemas.microsoft.com/office/drawing/2014/main" id="{93C8D788-2635-7B5C-E274-E1915802A39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31532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5" name="Freeform 386">
                <a:extLst>
                  <a:ext uri="{FF2B5EF4-FFF2-40B4-BE49-F238E27FC236}">
                    <a16:creationId xmlns:a16="http://schemas.microsoft.com/office/drawing/2014/main" id="{AF00904A-0473-2B88-AA9B-4D12E4AAABD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3347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6" name="Freeform 387">
                <a:extLst>
                  <a:ext uri="{FF2B5EF4-FFF2-40B4-BE49-F238E27FC236}">
                    <a16:creationId xmlns:a16="http://schemas.microsoft.com/office/drawing/2014/main" id="{CF409326-96A1-0967-E2DD-F9F477D8F8F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5781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7" name="Freeform 217">
                <a:extLst>
                  <a:ext uri="{FF2B5EF4-FFF2-40B4-BE49-F238E27FC236}">
                    <a16:creationId xmlns:a16="http://schemas.microsoft.com/office/drawing/2014/main" id="{C7B1D44D-BF49-0234-731B-F0360E6381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4903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8" name="Freeform 218">
                <a:extLst>
                  <a:ext uri="{FF2B5EF4-FFF2-40B4-BE49-F238E27FC236}">
                    <a16:creationId xmlns:a16="http://schemas.microsoft.com/office/drawing/2014/main" id="{3BDA75C4-236B-6FDC-ECB9-5A3285D20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9887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9" name="Freeform 221">
                <a:extLst>
                  <a:ext uri="{FF2B5EF4-FFF2-40B4-BE49-F238E27FC236}">
                    <a16:creationId xmlns:a16="http://schemas.microsoft.com/office/drawing/2014/main" id="{05E35305-EF33-8556-231A-F7DFC11350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725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0" name="Freeform 222">
                <a:extLst>
                  <a:ext uri="{FF2B5EF4-FFF2-40B4-BE49-F238E27FC236}">
                    <a16:creationId xmlns:a16="http://schemas.microsoft.com/office/drawing/2014/main" id="{C99E37BF-0267-2EFE-3A80-D75258C13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3709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1" name="Freeform 225">
                <a:extLst>
                  <a:ext uri="{FF2B5EF4-FFF2-40B4-BE49-F238E27FC236}">
                    <a16:creationId xmlns:a16="http://schemas.microsoft.com/office/drawing/2014/main" id="{28805B15-05E4-C1B8-3D8A-FC3DE6244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006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2" name="Freeform 226">
                <a:extLst>
                  <a:ext uri="{FF2B5EF4-FFF2-40B4-BE49-F238E27FC236}">
                    <a16:creationId xmlns:a16="http://schemas.microsoft.com/office/drawing/2014/main" id="{26562CEB-1C55-4C21-6063-C3BC290B1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990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3" name="Freeform 229">
                <a:extLst>
                  <a:ext uri="{FF2B5EF4-FFF2-40B4-BE49-F238E27FC236}">
                    <a16:creationId xmlns:a16="http://schemas.microsoft.com/office/drawing/2014/main" id="{CF2D5453-1745-5936-E126-28B2C8AA0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371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4" name="Freeform 230">
                <a:extLst>
                  <a:ext uri="{FF2B5EF4-FFF2-40B4-BE49-F238E27FC236}">
                    <a16:creationId xmlns:a16="http://schemas.microsoft.com/office/drawing/2014/main" id="{66324046-54FC-6E6C-0FEC-850904FEA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355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5" name="Freeform 378">
                <a:extLst>
                  <a:ext uri="{FF2B5EF4-FFF2-40B4-BE49-F238E27FC236}">
                    <a16:creationId xmlns:a16="http://schemas.microsoft.com/office/drawing/2014/main" id="{BD3DB631-AD41-2909-B481-5BD709BA8F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73754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6" name="Freeform 379">
                <a:extLst>
                  <a:ext uri="{FF2B5EF4-FFF2-40B4-BE49-F238E27FC236}">
                    <a16:creationId xmlns:a16="http://schemas.microsoft.com/office/drawing/2014/main" id="{1BD1FC76-4DDF-42DB-5DB5-A3D006A7828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8094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7" name="Freeform 382">
                <a:extLst>
                  <a:ext uri="{FF2B5EF4-FFF2-40B4-BE49-F238E27FC236}">
                    <a16:creationId xmlns:a16="http://schemas.microsoft.com/office/drawing/2014/main" id="{BA0D18EF-14CB-56A9-4C7B-10A40E3B0B2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00035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8" name="Freeform 383">
                <a:extLst>
                  <a:ext uri="{FF2B5EF4-FFF2-40B4-BE49-F238E27FC236}">
                    <a16:creationId xmlns:a16="http://schemas.microsoft.com/office/drawing/2014/main" id="{F5A2F145-E3E8-5CD6-8B5D-BFE86D9602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4375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9" name="Freeform 386">
                <a:extLst>
                  <a:ext uri="{FF2B5EF4-FFF2-40B4-BE49-F238E27FC236}">
                    <a16:creationId xmlns:a16="http://schemas.microsoft.com/office/drawing/2014/main" id="{E1D3AA43-87ED-F276-2D58-948D05AA023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26313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0" name="Freeform 387">
                <a:extLst>
                  <a:ext uri="{FF2B5EF4-FFF2-40B4-BE49-F238E27FC236}">
                    <a16:creationId xmlns:a16="http://schemas.microsoft.com/office/drawing/2014/main" id="{E048FFA7-C2D3-56B9-75A2-60995E07B8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0653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1" name="Freeform 390">
                <a:extLst>
                  <a:ext uri="{FF2B5EF4-FFF2-40B4-BE49-F238E27FC236}">
                    <a16:creationId xmlns:a16="http://schemas.microsoft.com/office/drawing/2014/main" id="{576F2788-EE28-0C90-C721-E4C4C2273F2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45220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2" name="Freeform 391">
                <a:extLst>
                  <a:ext uri="{FF2B5EF4-FFF2-40B4-BE49-F238E27FC236}">
                    <a16:creationId xmlns:a16="http://schemas.microsoft.com/office/drawing/2014/main" id="{96349473-C6EC-EB78-2FC7-7B89AD3FB5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69560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3" name="Freeform 217">
                <a:extLst>
                  <a:ext uri="{FF2B5EF4-FFF2-40B4-BE49-F238E27FC236}">
                    <a16:creationId xmlns:a16="http://schemas.microsoft.com/office/drawing/2014/main" id="{6AB6BA6C-E5FA-203F-43F9-35DE6610D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4227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4" name="Freeform 218">
                <a:extLst>
                  <a:ext uri="{FF2B5EF4-FFF2-40B4-BE49-F238E27FC236}">
                    <a16:creationId xmlns:a16="http://schemas.microsoft.com/office/drawing/2014/main" id="{5DAC2330-632B-2B7B-1EE0-8532E45F0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9211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5" name="Freeform 221">
                <a:extLst>
                  <a:ext uri="{FF2B5EF4-FFF2-40B4-BE49-F238E27FC236}">
                    <a16:creationId xmlns:a16="http://schemas.microsoft.com/office/drawing/2014/main" id="{353B5129-9B3C-68B0-6E9D-7F9395F40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8049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6" name="Freeform 222">
                <a:extLst>
                  <a:ext uri="{FF2B5EF4-FFF2-40B4-BE49-F238E27FC236}">
                    <a16:creationId xmlns:a16="http://schemas.microsoft.com/office/drawing/2014/main" id="{B094BDED-2350-3835-CFF5-D7439ADC6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3033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7" name="Freeform 217">
                <a:extLst>
                  <a:ext uri="{FF2B5EF4-FFF2-40B4-BE49-F238E27FC236}">
                    <a16:creationId xmlns:a16="http://schemas.microsoft.com/office/drawing/2014/main" id="{D46F5DBA-2C50-5125-3E5B-4F9EF894F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69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8" name="Freeform 218">
                <a:extLst>
                  <a:ext uri="{FF2B5EF4-FFF2-40B4-BE49-F238E27FC236}">
                    <a16:creationId xmlns:a16="http://schemas.microsoft.com/office/drawing/2014/main" id="{040E4C37-3B27-8A13-8517-B9421DEDF1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2053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9" name="Freeform 221">
                <a:extLst>
                  <a:ext uri="{FF2B5EF4-FFF2-40B4-BE49-F238E27FC236}">
                    <a16:creationId xmlns:a16="http://schemas.microsoft.com/office/drawing/2014/main" id="{0E462E76-2B41-1EC5-F13E-0D2EB5C86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89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0" name="Freeform 222">
                <a:extLst>
                  <a:ext uri="{FF2B5EF4-FFF2-40B4-BE49-F238E27FC236}">
                    <a16:creationId xmlns:a16="http://schemas.microsoft.com/office/drawing/2014/main" id="{2DDF4ECC-2477-FF47-57E4-E6B93D6D0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587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1" name="Freeform 225">
                <a:extLst>
                  <a:ext uri="{FF2B5EF4-FFF2-40B4-BE49-F238E27FC236}">
                    <a16:creationId xmlns:a16="http://schemas.microsoft.com/office/drawing/2014/main" id="{42B16609-3EDD-D5EC-4A31-BC4C7ED4D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717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2" name="Freeform 226">
                <a:extLst>
                  <a:ext uri="{FF2B5EF4-FFF2-40B4-BE49-F238E27FC236}">
                    <a16:creationId xmlns:a16="http://schemas.microsoft.com/office/drawing/2014/main" id="{69A30EC6-EB69-A4CB-6B9D-6128438AF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215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3" name="Freeform 229">
                <a:extLst>
                  <a:ext uri="{FF2B5EF4-FFF2-40B4-BE49-F238E27FC236}">
                    <a16:creationId xmlns:a16="http://schemas.microsoft.com/office/drawing/2014/main" id="{85C07209-B729-F99F-E0DA-4DC688E54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8537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4" name="Freeform 230">
                <a:extLst>
                  <a:ext uri="{FF2B5EF4-FFF2-40B4-BE49-F238E27FC236}">
                    <a16:creationId xmlns:a16="http://schemas.microsoft.com/office/drawing/2014/main" id="{92FBE75E-88B3-0575-1891-05A8AC8EBC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3521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5" name="Freeform 221">
                <a:extLst>
                  <a:ext uri="{FF2B5EF4-FFF2-40B4-BE49-F238E27FC236}">
                    <a16:creationId xmlns:a16="http://schemas.microsoft.com/office/drawing/2014/main" id="{2CD3F3DA-1394-3D30-F4B5-6DDCCD66F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29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6" name="Freeform 222">
                <a:extLst>
                  <a:ext uri="{FF2B5EF4-FFF2-40B4-BE49-F238E27FC236}">
                    <a16:creationId xmlns:a16="http://schemas.microsoft.com/office/drawing/2014/main" id="{D2D275BA-7AA9-A915-0C8D-D1198207F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928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7" name="Freeform 225">
                <a:extLst>
                  <a:ext uri="{FF2B5EF4-FFF2-40B4-BE49-F238E27FC236}">
                    <a16:creationId xmlns:a16="http://schemas.microsoft.com/office/drawing/2014/main" id="{4C295F19-A512-D9F3-1F01-0016ECEA12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57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8" name="Freeform 226">
                <a:extLst>
                  <a:ext uri="{FF2B5EF4-FFF2-40B4-BE49-F238E27FC236}">
                    <a16:creationId xmlns:a16="http://schemas.microsoft.com/office/drawing/2014/main" id="{B6BE937D-EAAD-33B4-8E11-BEA88A6C5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6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9" name="Freeform 382">
                <a:extLst>
                  <a:ext uri="{FF2B5EF4-FFF2-40B4-BE49-F238E27FC236}">
                    <a16:creationId xmlns:a16="http://schemas.microsoft.com/office/drawing/2014/main" id="{0DF6DDD3-6303-7053-63A2-3E8450D1F56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6257" y="-535874"/>
                <a:ext cx="24887" cy="12647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0" name="Freeform 383">
                <a:extLst>
                  <a:ext uri="{FF2B5EF4-FFF2-40B4-BE49-F238E27FC236}">
                    <a16:creationId xmlns:a16="http://schemas.microsoft.com/office/drawing/2014/main" id="{D6191CE5-4801-04EC-9BB4-96CAFC60E25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99834" y="-529147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391" name="Group 390">
                <a:extLst>
                  <a:ext uri="{FF2B5EF4-FFF2-40B4-BE49-F238E27FC236}">
                    <a16:creationId xmlns:a16="http://schemas.microsoft.com/office/drawing/2014/main" id="{FD3DC8EB-D9A2-7363-8396-4AC9FC939758}"/>
                  </a:ext>
                </a:extLst>
              </p:cNvPr>
              <p:cNvGrpSpPr/>
              <p:nvPr/>
            </p:nvGrpSpPr>
            <p:grpSpPr>
              <a:xfrm>
                <a:off x="7939546" y="-720150"/>
                <a:ext cx="2079176" cy="66929"/>
                <a:chOff x="9339468" y="-890083"/>
                <a:chExt cx="2079176" cy="66929"/>
              </a:xfrm>
              <a:solidFill>
                <a:schemeClr val="bg2"/>
              </a:solidFill>
            </p:grpSpPr>
            <p:sp>
              <p:nvSpPr>
                <p:cNvPr id="434" name="Oval 143">
                  <a:extLst>
                    <a:ext uri="{FF2B5EF4-FFF2-40B4-BE49-F238E27FC236}">
                      <a16:creationId xmlns:a16="http://schemas.microsoft.com/office/drawing/2014/main" id="{DB91A9DB-363C-4138-19FF-5E1D83A6CC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339468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5" name="Oval 147">
                  <a:extLst>
                    <a:ext uri="{FF2B5EF4-FFF2-40B4-BE49-F238E27FC236}">
                      <a16:creationId xmlns:a16="http://schemas.microsoft.com/office/drawing/2014/main" id="{93FC7C04-8396-5B6E-0DA6-D388A481CF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14104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6" name="Oval 151">
                  <a:extLst>
                    <a:ext uri="{FF2B5EF4-FFF2-40B4-BE49-F238E27FC236}">
                      <a16:creationId xmlns:a16="http://schemas.microsoft.com/office/drawing/2014/main" id="{CC7CAAA4-0A49-BD3A-3DE7-87C5CC6B34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88740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7" name="Oval 155">
                  <a:extLst>
                    <a:ext uri="{FF2B5EF4-FFF2-40B4-BE49-F238E27FC236}">
                      <a16:creationId xmlns:a16="http://schemas.microsoft.com/office/drawing/2014/main" id="{4BC676FC-7C14-80F6-40F4-152F87BF5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563376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8" name="Oval 159">
                  <a:extLst>
                    <a:ext uri="{FF2B5EF4-FFF2-40B4-BE49-F238E27FC236}">
                      <a16:creationId xmlns:a16="http://schemas.microsoft.com/office/drawing/2014/main" id="{EDA42E5C-C78F-D4F4-20FF-A01D06398C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638012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9" name="Oval 216">
                  <a:extLst>
                    <a:ext uri="{FF2B5EF4-FFF2-40B4-BE49-F238E27FC236}">
                      <a16:creationId xmlns:a16="http://schemas.microsoft.com/office/drawing/2014/main" id="{E0E6BC80-0B7D-AADF-584B-7C064DCE03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93655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0" name="Oval 220">
                  <a:extLst>
                    <a:ext uri="{FF2B5EF4-FFF2-40B4-BE49-F238E27FC236}">
                      <a16:creationId xmlns:a16="http://schemas.microsoft.com/office/drawing/2014/main" id="{CEE5808F-F0A0-BC07-3E73-280EE9360A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86192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1" name="Oval 224">
                  <a:extLst>
                    <a:ext uri="{FF2B5EF4-FFF2-40B4-BE49-F238E27FC236}">
                      <a16:creationId xmlns:a16="http://schemas.microsoft.com/office/drawing/2014/main" id="{8A03B2D3-D225-45C3-38E3-7CCD81B4A1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8728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2" name="Oval 228">
                  <a:extLst>
                    <a:ext uri="{FF2B5EF4-FFF2-40B4-BE49-F238E27FC236}">
                      <a16:creationId xmlns:a16="http://schemas.microsoft.com/office/drawing/2014/main" id="{856161E8-C477-DD8F-9B5C-E09C8437D4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1264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Oval 216">
                  <a:extLst>
                    <a:ext uri="{FF2B5EF4-FFF2-40B4-BE49-F238E27FC236}">
                      <a16:creationId xmlns:a16="http://schemas.microsoft.com/office/drawing/2014/main" id="{DD0F127A-39AA-72BE-5701-4F47B9A985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23510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4" name="Oval 220">
                  <a:extLst>
                    <a:ext uri="{FF2B5EF4-FFF2-40B4-BE49-F238E27FC236}">
                      <a16:creationId xmlns:a16="http://schemas.microsoft.com/office/drawing/2014/main" id="{0508828D-DC06-312C-A20E-94BC6C840C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16046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5" name="Oval 224">
                  <a:extLst>
                    <a:ext uri="{FF2B5EF4-FFF2-40B4-BE49-F238E27FC236}">
                      <a16:creationId xmlns:a16="http://schemas.microsoft.com/office/drawing/2014/main" id="{B7832882-3492-65ED-C98E-4CFD19A70C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8582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6" name="Oval 228">
                  <a:extLst>
                    <a:ext uri="{FF2B5EF4-FFF2-40B4-BE49-F238E27FC236}">
                      <a16:creationId xmlns:a16="http://schemas.microsoft.com/office/drawing/2014/main" id="{BC1D6DB4-B89B-891D-A1EC-3076790F7A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1119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7" name="Oval 216">
                  <a:extLst>
                    <a:ext uri="{FF2B5EF4-FFF2-40B4-BE49-F238E27FC236}">
                      <a16:creationId xmlns:a16="http://schemas.microsoft.com/office/drawing/2014/main" id="{2959F78B-E9F4-719A-77A6-9F20B559A4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45900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8" name="Oval 220">
                  <a:extLst>
                    <a:ext uri="{FF2B5EF4-FFF2-40B4-BE49-F238E27FC236}">
                      <a16:creationId xmlns:a16="http://schemas.microsoft.com/office/drawing/2014/main" id="{5F1AD33C-F8A0-5600-8F02-EB9F1C7175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8437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49" name="Oval 224">
                  <a:extLst>
                    <a:ext uri="{FF2B5EF4-FFF2-40B4-BE49-F238E27FC236}">
                      <a16:creationId xmlns:a16="http://schemas.microsoft.com/office/drawing/2014/main" id="{58DBA2FE-87DA-A270-3EF6-117F3CF438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097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0" name="Oval 216">
                  <a:extLst>
                    <a:ext uri="{FF2B5EF4-FFF2-40B4-BE49-F238E27FC236}">
                      <a16:creationId xmlns:a16="http://schemas.microsoft.com/office/drawing/2014/main" id="{D7C30E5F-352E-B478-37D9-A0B803E7DF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75755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1" name="Oval 220">
                  <a:extLst>
                    <a:ext uri="{FF2B5EF4-FFF2-40B4-BE49-F238E27FC236}">
                      <a16:creationId xmlns:a16="http://schemas.microsoft.com/office/drawing/2014/main" id="{4EC89ED5-D4DF-F018-7FF6-D1894AF01A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8291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2" name="Oval 224">
                  <a:extLst>
                    <a:ext uri="{FF2B5EF4-FFF2-40B4-BE49-F238E27FC236}">
                      <a16:creationId xmlns:a16="http://schemas.microsoft.com/office/drawing/2014/main" id="{989056FF-0104-0263-8F26-34C92EC7BF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0828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3" name="Oval 228">
                  <a:extLst>
                    <a:ext uri="{FF2B5EF4-FFF2-40B4-BE49-F238E27FC236}">
                      <a16:creationId xmlns:a16="http://schemas.microsoft.com/office/drawing/2014/main" id="{1515D85B-EC1B-100A-614F-B0D398044D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53364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4" name="Oval 216">
                  <a:extLst>
                    <a:ext uri="{FF2B5EF4-FFF2-40B4-BE49-F238E27FC236}">
                      <a16:creationId xmlns:a16="http://schemas.microsoft.com/office/drawing/2014/main" id="{11811B2D-7595-08BF-F9FF-98F9565BD7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0682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5" name="Oval 220">
                  <a:extLst>
                    <a:ext uri="{FF2B5EF4-FFF2-40B4-BE49-F238E27FC236}">
                      <a16:creationId xmlns:a16="http://schemas.microsoft.com/office/drawing/2014/main" id="{307E206D-8FA8-AE3A-DE40-BA638491DC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83218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6" name="Oval 216">
                  <a:extLst>
                    <a:ext uri="{FF2B5EF4-FFF2-40B4-BE49-F238E27FC236}">
                      <a16:creationId xmlns:a16="http://schemas.microsoft.com/office/drawing/2014/main" id="{EF4F2152-2D66-CE18-18D6-B85F26433D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0536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7" name="Oval 220">
                  <a:extLst>
                    <a:ext uri="{FF2B5EF4-FFF2-40B4-BE49-F238E27FC236}">
                      <a16:creationId xmlns:a16="http://schemas.microsoft.com/office/drawing/2014/main" id="{4F7FC414-1472-EE2A-9F51-9FE7A10046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13073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8" name="Oval 224">
                  <a:extLst>
                    <a:ext uri="{FF2B5EF4-FFF2-40B4-BE49-F238E27FC236}">
                      <a16:creationId xmlns:a16="http://schemas.microsoft.com/office/drawing/2014/main" id="{9590509E-1495-0E76-440E-4B3E180D39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05609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59" name="Oval 228">
                  <a:extLst>
                    <a:ext uri="{FF2B5EF4-FFF2-40B4-BE49-F238E27FC236}">
                      <a16:creationId xmlns:a16="http://schemas.microsoft.com/office/drawing/2014/main" id="{BFDF07F1-249D-9B05-04FE-8229F8E4D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8146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60" name="Oval 220">
                  <a:extLst>
                    <a:ext uri="{FF2B5EF4-FFF2-40B4-BE49-F238E27FC236}">
                      <a16:creationId xmlns:a16="http://schemas.microsoft.com/office/drawing/2014/main" id="{36389ABA-4B9A-5785-5843-09CDBB4DD1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3546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61" name="Oval 224">
                  <a:extLst>
                    <a:ext uri="{FF2B5EF4-FFF2-40B4-BE49-F238E27FC236}">
                      <a16:creationId xmlns:a16="http://schemas.microsoft.com/office/drawing/2014/main" id="{1869E28A-9BB1-12D9-2E03-5295200E0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8000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2" name="Freeform 378">
                <a:extLst>
                  <a:ext uri="{FF2B5EF4-FFF2-40B4-BE49-F238E27FC236}">
                    <a16:creationId xmlns:a16="http://schemas.microsoft.com/office/drawing/2014/main" id="{AE7BE62B-5B68-8528-5226-83FC4920FE9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18069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3" name="Freeform 379">
                <a:extLst>
                  <a:ext uri="{FF2B5EF4-FFF2-40B4-BE49-F238E27FC236}">
                    <a16:creationId xmlns:a16="http://schemas.microsoft.com/office/drawing/2014/main" id="{984CCE4E-CCB7-7F42-0561-7B8FF0DF0A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42957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4" name="Freeform 386">
                <a:extLst>
                  <a:ext uri="{FF2B5EF4-FFF2-40B4-BE49-F238E27FC236}">
                    <a16:creationId xmlns:a16="http://schemas.microsoft.com/office/drawing/2014/main" id="{D96796D2-F661-EF8A-A7E4-4691525DBA7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404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5" name="Freeform 387">
                <a:extLst>
                  <a:ext uri="{FF2B5EF4-FFF2-40B4-BE49-F238E27FC236}">
                    <a16:creationId xmlns:a16="http://schemas.microsoft.com/office/drawing/2014/main" id="{C061E64B-B27B-FA8D-A253-2F120982C81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893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6" name="Freeform 382">
                <a:extLst>
                  <a:ext uri="{FF2B5EF4-FFF2-40B4-BE49-F238E27FC236}">
                    <a16:creationId xmlns:a16="http://schemas.microsoft.com/office/drawing/2014/main" id="{3B630B5F-7959-3F41-FD9C-02A399E1F4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44717" y="-531011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7" name="Freeform 383">
                <a:extLst>
                  <a:ext uri="{FF2B5EF4-FFF2-40B4-BE49-F238E27FC236}">
                    <a16:creationId xmlns:a16="http://schemas.microsoft.com/office/drawing/2014/main" id="{89F479AC-C135-0DB2-7BE6-24A160FB138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8294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8" name="Freeform 382">
                <a:extLst>
                  <a:ext uri="{FF2B5EF4-FFF2-40B4-BE49-F238E27FC236}">
                    <a16:creationId xmlns:a16="http://schemas.microsoft.com/office/drawing/2014/main" id="{735D8FCF-63DA-F0F9-A68F-E6F545ED3CC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1961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9" name="Freeform 382">
                <a:extLst>
                  <a:ext uri="{FF2B5EF4-FFF2-40B4-BE49-F238E27FC236}">
                    <a16:creationId xmlns:a16="http://schemas.microsoft.com/office/drawing/2014/main" id="{3D293832-B533-2CA5-4447-61903BB0CB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1460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0" name="Freeform 383">
                <a:extLst>
                  <a:ext uri="{FF2B5EF4-FFF2-40B4-BE49-F238E27FC236}">
                    <a16:creationId xmlns:a16="http://schemas.microsoft.com/office/drawing/2014/main" id="{0E45B7C6-E905-B14A-5CFB-C34EAE6158C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15038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1" name="Freeform 382">
                <a:extLst>
                  <a:ext uri="{FF2B5EF4-FFF2-40B4-BE49-F238E27FC236}">
                    <a16:creationId xmlns:a16="http://schemas.microsoft.com/office/drawing/2014/main" id="{F5569973-192A-B8DF-E370-1F65F78B7C6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25966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2" name="Freeform 383">
                <a:extLst>
                  <a:ext uri="{FF2B5EF4-FFF2-40B4-BE49-F238E27FC236}">
                    <a16:creationId xmlns:a16="http://schemas.microsoft.com/office/drawing/2014/main" id="{FB500359-3825-200A-5917-C2DFD5933D6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50854" y="-524283"/>
                <a:ext cx="2488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3" name="Freeform 382">
                <a:extLst>
                  <a:ext uri="{FF2B5EF4-FFF2-40B4-BE49-F238E27FC236}">
                    <a16:creationId xmlns:a16="http://schemas.microsoft.com/office/drawing/2014/main" id="{2D231220-F1AC-5719-DE36-364EF2DE75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130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4" name="Freeform 383">
                <a:extLst>
                  <a:ext uri="{FF2B5EF4-FFF2-40B4-BE49-F238E27FC236}">
                    <a16:creationId xmlns:a16="http://schemas.microsoft.com/office/drawing/2014/main" id="{D3B6A6A9-0457-7822-6A0A-13AB1242E21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619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405" name="Group 404">
                <a:extLst>
                  <a:ext uri="{FF2B5EF4-FFF2-40B4-BE49-F238E27FC236}">
                    <a16:creationId xmlns:a16="http://schemas.microsoft.com/office/drawing/2014/main" id="{6BE0323C-1F2C-BD14-7FD9-C1AE5FBFBBB0}"/>
                  </a:ext>
                </a:extLst>
              </p:cNvPr>
              <p:cNvGrpSpPr/>
              <p:nvPr/>
            </p:nvGrpSpPr>
            <p:grpSpPr>
              <a:xfrm>
                <a:off x="7932422" y="-461970"/>
                <a:ext cx="2094547" cy="74349"/>
                <a:chOff x="9332344" y="-648087"/>
                <a:chExt cx="2094547" cy="74349"/>
              </a:xfrm>
              <a:solidFill>
                <a:schemeClr val="bg2"/>
              </a:solidFill>
            </p:grpSpPr>
            <p:sp>
              <p:nvSpPr>
                <p:cNvPr id="406" name="Oval 304">
                  <a:extLst>
                    <a:ext uri="{FF2B5EF4-FFF2-40B4-BE49-F238E27FC236}">
                      <a16:creationId xmlns:a16="http://schemas.microsoft.com/office/drawing/2014/main" id="{20F16EBE-1384-E981-5955-848496429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332344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07" name="Oval 308">
                  <a:extLst>
                    <a:ext uri="{FF2B5EF4-FFF2-40B4-BE49-F238E27FC236}">
                      <a16:creationId xmlns:a16="http://schemas.microsoft.com/office/drawing/2014/main" id="{4EF39DA6-6034-A644-0EFC-226DB23B7F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07371" y="-647102"/>
                  <a:ext cx="68806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08" name="Oval 312">
                  <a:extLst>
                    <a:ext uri="{FF2B5EF4-FFF2-40B4-BE49-F238E27FC236}">
                      <a16:creationId xmlns:a16="http://schemas.microsoft.com/office/drawing/2014/main" id="{2B5A7482-A6EA-4620-B6E7-22E3A30F33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78052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09" name="Oval 317">
                  <a:extLst>
                    <a:ext uri="{FF2B5EF4-FFF2-40B4-BE49-F238E27FC236}">
                      <a16:creationId xmlns:a16="http://schemas.microsoft.com/office/drawing/2014/main" id="{F331139E-C5F2-439A-FD36-DE5F69A9F4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553079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0" name="Oval 321">
                  <a:extLst>
                    <a:ext uri="{FF2B5EF4-FFF2-40B4-BE49-F238E27FC236}">
                      <a16:creationId xmlns:a16="http://schemas.microsoft.com/office/drawing/2014/main" id="{047555C7-F29C-6CE8-6584-50D2590F63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628106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1" name="Oval 377">
                  <a:extLst>
                    <a:ext uri="{FF2B5EF4-FFF2-40B4-BE49-F238E27FC236}">
                      <a16:creationId xmlns:a16="http://schemas.microsoft.com/office/drawing/2014/main" id="{CC2615CD-47B1-6729-6B00-73B43BD7D9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92821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2" name="Oval 381">
                  <a:extLst>
                    <a:ext uri="{FF2B5EF4-FFF2-40B4-BE49-F238E27FC236}">
                      <a16:creationId xmlns:a16="http://schemas.microsoft.com/office/drawing/2014/main" id="{FFC83BC0-8E88-85EC-CFC6-216D542BA5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85318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3" name="Oval 385">
                  <a:extLst>
                    <a:ext uri="{FF2B5EF4-FFF2-40B4-BE49-F238E27FC236}">
                      <a16:creationId xmlns:a16="http://schemas.microsoft.com/office/drawing/2014/main" id="{5092A4BC-5095-8C52-8367-FCDF1729A0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7816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4" name="Oval 389">
                  <a:extLst>
                    <a:ext uri="{FF2B5EF4-FFF2-40B4-BE49-F238E27FC236}">
                      <a16:creationId xmlns:a16="http://schemas.microsoft.com/office/drawing/2014/main" id="{C447B474-9588-B368-601A-03D104802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0313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5" name="Oval 377">
                  <a:extLst>
                    <a:ext uri="{FF2B5EF4-FFF2-40B4-BE49-F238E27FC236}">
                      <a16:creationId xmlns:a16="http://schemas.microsoft.com/office/drawing/2014/main" id="{524967B9-11AB-5815-D727-1D4DAAD20E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22832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6" name="Oval 381">
                  <a:extLst>
                    <a:ext uri="{FF2B5EF4-FFF2-40B4-BE49-F238E27FC236}">
                      <a16:creationId xmlns:a16="http://schemas.microsoft.com/office/drawing/2014/main" id="{BE8CF4E9-4BD2-38CF-4EB7-2ACCF92241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15329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7" name="Oval 385">
                  <a:extLst>
                    <a:ext uri="{FF2B5EF4-FFF2-40B4-BE49-F238E27FC236}">
                      <a16:creationId xmlns:a16="http://schemas.microsoft.com/office/drawing/2014/main" id="{E877F6CA-D0E1-49C4-B366-898E4D743A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7826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8" name="Oval 389">
                  <a:extLst>
                    <a:ext uri="{FF2B5EF4-FFF2-40B4-BE49-F238E27FC236}">
                      <a16:creationId xmlns:a16="http://schemas.microsoft.com/office/drawing/2014/main" id="{4AF97274-6DC4-CBD3-9389-AD3045290E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0324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19" name="Oval 377">
                  <a:extLst>
                    <a:ext uri="{FF2B5EF4-FFF2-40B4-BE49-F238E27FC236}">
                      <a16:creationId xmlns:a16="http://schemas.microsoft.com/office/drawing/2014/main" id="{981DE33C-3718-9929-5A18-EE0A5F8A31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45340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Oval 381">
                  <a:extLst>
                    <a:ext uri="{FF2B5EF4-FFF2-40B4-BE49-F238E27FC236}">
                      <a16:creationId xmlns:a16="http://schemas.microsoft.com/office/drawing/2014/main" id="{0927B06B-24CE-3693-8005-AD5CE3BFF2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7837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Oval 385">
                  <a:extLst>
                    <a:ext uri="{FF2B5EF4-FFF2-40B4-BE49-F238E27FC236}">
                      <a16:creationId xmlns:a16="http://schemas.microsoft.com/office/drawing/2014/main" id="{E2857F5E-FA54-3940-45CA-A861D0F196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0334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2" name="Oval 377">
                  <a:extLst>
                    <a:ext uri="{FF2B5EF4-FFF2-40B4-BE49-F238E27FC236}">
                      <a16:creationId xmlns:a16="http://schemas.microsoft.com/office/drawing/2014/main" id="{68E63C04-AD18-413C-5063-B7F595CDBE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75351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3" name="Oval 381">
                  <a:extLst>
                    <a:ext uri="{FF2B5EF4-FFF2-40B4-BE49-F238E27FC236}">
                      <a16:creationId xmlns:a16="http://schemas.microsoft.com/office/drawing/2014/main" id="{420708EE-2FD2-609F-5532-7E8BE3DB9C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7848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4" name="Oval 385">
                  <a:extLst>
                    <a:ext uri="{FF2B5EF4-FFF2-40B4-BE49-F238E27FC236}">
                      <a16:creationId xmlns:a16="http://schemas.microsoft.com/office/drawing/2014/main" id="{FA09E33C-7190-2E20-F529-BE6A4A16DC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0345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5" name="Oval 389">
                  <a:extLst>
                    <a:ext uri="{FF2B5EF4-FFF2-40B4-BE49-F238E27FC236}">
                      <a16:creationId xmlns:a16="http://schemas.microsoft.com/office/drawing/2014/main" id="{24680043-1AAE-BDAC-C31A-A133C8EAF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52843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6" name="Oval 381">
                  <a:extLst>
                    <a:ext uri="{FF2B5EF4-FFF2-40B4-BE49-F238E27FC236}">
                      <a16:creationId xmlns:a16="http://schemas.microsoft.com/office/drawing/2014/main" id="{1739A70F-5D08-DA79-C3A9-172E7355F8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35373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7" name="Oval 377">
                  <a:extLst>
                    <a:ext uri="{FF2B5EF4-FFF2-40B4-BE49-F238E27FC236}">
                      <a16:creationId xmlns:a16="http://schemas.microsoft.com/office/drawing/2014/main" id="{D2B93575-4810-15F6-2E31-238D744AAB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0367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8" name="Oval 385">
                  <a:extLst>
                    <a:ext uri="{FF2B5EF4-FFF2-40B4-BE49-F238E27FC236}">
                      <a16:creationId xmlns:a16="http://schemas.microsoft.com/office/drawing/2014/main" id="{CAC48799-12CC-EA1F-8168-ED79D16D03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7870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29" name="Oval 381">
                  <a:extLst>
                    <a:ext uri="{FF2B5EF4-FFF2-40B4-BE49-F238E27FC236}">
                      <a16:creationId xmlns:a16="http://schemas.microsoft.com/office/drawing/2014/main" id="{29CAD100-433B-8A79-42ED-0CF016115B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12864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0" name="Oval 381">
                  <a:extLst>
                    <a:ext uri="{FF2B5EF4-FFF2-40B4-BE49-F238E27FC236}">
                      <a16:creationId xmlns:a16="http://schemas.microsoft.com/office/drawing/2014/main" id="{E3BC8F32-421A-7B7D-3413-5A111FA3B7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05361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1" name="Oval 381">
                  <a:extLst>
                    <a:ext uri="{FF2B5EF4-FFF2-40B4-BE49-F238E27FC236}">
                      <a16:creationId xmlns:a16="http://schemas.microsoft.com/office/drawing/2014/main" id="{7098237B-58ED-8797-8A88-EA87862220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7859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2" name="Oval 381">
                  <a:extLst>
                    <a:ext uri="{FF2B5EF4-FFF2-40B4-BE49-F238E27FC236}">
                      <a16:creationId xmlns:a16="http://schemas.microsoft.com/office/drawing/2014/main" id="{484DFE8C-2411-2009-38AD-68CB3EC23A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0356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33" name="Oval 381">
                  <a:extLst>
                    <a:ext uri="{FF2B5EF4-FFF2-40B4-BE49-F238E27FC236}">
                      <a16:creationId xmlns:a16="http://schemas.microsoft.com/office/drawing/2014/main" id="{CC0821F5-8CBE-466A-D11F-202959DE0D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82853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632" name="Freeform: Shape 631">
            <a:extLst>
              <a:ext uri="{FF2B5EF4-FFF2-40B4-BE49-F238E27FC236}">
                <a16:creationId xmlns:a16="http://schemas.microsoft.com/office/drawing/2014/main" id="{03CA0892-0B53-7EFF-0E24-3B9C7F08164C}"/>
              </a:ext>
            </a:extLst>
          </p:cNvPr>
          <p:cNvSpPr/>
          <p:nvPr/>
        </p:nvSpPr>
        <p:spPr>
          <a:xfrm>
            <a:off x="7398544" y="3448050"/>
            <a:ext cx="521534" cy="766763"/>
          </a:xfrm>
          <a:custGeom>
            <a:avLst/>
            <a:gdLst>
              <a:gd name="csX0" fmla="*/ 57150 w 521534"/>
              <a:gd name="csY0" fmla="*/ 242888 h 766763"/>
              <a:gd name="csX1" fmla="*/ 50006 w 521534"/>
              <a:gd name="csY1" fmla="*/ 219075 h 766763"/>
              <a:gd name="csX2" fmla="*/ 42862 w 521534"/>
              <a:gd name="csY2" fmla="*/ 214313 h 766763"/>
              <a:gd name="csX3" fmla="*/ 26194 w 521534"/>
              <a:gd name="csY3" fmla="*/ 216694 h 766763"/>
              <a:gd name="csX4" fmla="*/ 23812 w 521534"/>
              <a:gd name="csY4" fmla="*/ 223838 h 766763"/>
              <a:gd name="csX5" fmla="*/ 7144 w 521534"/>
              <a:gd name="csY5" fmla="*/ 233363 h 766763"/>
              <a:gd name="csX6" fmla="*/ 0 w 521534"/>
              <a:gd name="csY6" fmla="*/ 240506 h 766763"/>
              <a:gd name="csX7" fmla="*/ 4762 w 521534"/>
              <a:gd name="csY7" fmla="*/ 264319 h 766763"/>
              <a:gd name="csX8" fmla="*/ 33337 w 521534"/>
              <a:gd name="csY8" fmla="*/ 276225 h 766763"/>
              <a:gd name="csX9" fmla="*/ 38100 w 521534"/>
              <a:gd name="csY9" fmla="*/ 314325 h 766763"/>
              <a:gd name="csX10" fmla="*/ 42862 w 521534"/>
              <a:gd name="csY10" fmla="*/ 321469 h 766763"/>
              <a:gd name="csX11" fmla="*/ 57150 w 521534"/>
              <a:gd name="csY11" fmla="*/ 326231 h 766763"/>
              <a:gd name="csX12" fmla="*/ 73819 w 521534"/>
              <a:gd name="csY12" fmla="*/ 321469 h 766763"/>
              <a:gd name="csX13" fmla="*/ 78581 w 521534"/>
              <a:gd name="csY13" fmla="*/ 309563 h 766763"/>
              <a:gd name="csX14" fmla="*/ 83344 w 521534"/>
              <a:gd name="csY14" fmla="*/ 300038 h 766763"/>
              <a:gd name="csX15" fmla="*/ 92869 w 521534"/>
              <a:gd name="csY15" fmla="*/ 297656 h 766763"/>
              <a:gd name="csX16" fmla="*/ 109537 w 521534"/>
              <a:gd name="csY16" fmla="*/ 307181 h 766763"/>
              <a:gd name="csX17" fmla="*/ 114300 w 521534"/>
              <a:gd name="csY17" fmla="*/ 319088 h 766763"/>
              <a:gd name="csX18" fmla="*/ 119062 w 521534"/>
              <a:gd name="csY18" fmla="*/ 345281 h 766763"/>
              <a:gd name="csX19" fmla="*/ 123825 w 521534"/>
              <a:gd name="csY19" fmla="*/ 352425 h 766763"/>
              <a:gd name="csX20" fmla="*/ 138112 w 521534"/>
              <a:gd name="csY20" fmla="*/ 357188 h 766763"/>
              <a:gd name="csX21" fmla="*/ 142875 w 521534"/>
              <a:gd name="csY21" fmla="*/ 366713 h 766763"/>
              <a:gd name="csX22" fmla="*/ 135731 w 521534"/>
              <a:gd name="csY22" fmla="*/ 378619 h 766763"/>
              <a:gd name="csX23" fmla="*/ 133350 w 521534"/>
              <a:gd name="csY23" fmla="*/ 385763 h 766763"/>
              <a:gd name="csX24" fmla="*/ 142875 w 521534"/>
              <a:gd name="csY24" fmla="*/ 395288 h 766763"/>
              <a:gd name="csX25" fmla="*/ 178594 w 521534"/>
              <a:gd name="csY25" fmla="*/ 395288 h 766763"/>
              <a:gd name="csX26" fmla="*/ 185737 w 521534"/>
              <a:gd name="csY26" fmla="*/ 388144 h 766763"/>
              <a:gd name="csX27" fmla="*/ 200025 w 521534"/>
              <a:gd name="csY27" fmla="*/ 373856 h 766763"/>
              <a:gd name="csX28" fmla="*/ 219075 w 521534"/>
              <a:gd name="csY28" fmla="*/ 369094 h 766763"/>
              <a:gd name="csX29" fmla="*/ 228600 w 521534"/>
              <a:gd name="csY29" fmla="*/ 371475 h 766763"/>
              <a:gd name="csX30" fmla="*/ 245269 w 521534"/>
              <a:gd name="csY30" fmla="*/ 359569 h 766763"/>
              <a:gd name="csX31" fmla="*/ 259556 w 521534"/>
              <a:gd name="csY31" fmla="*/ 350044 h 766763"/>
              <a:gd name="csX32" fmla="*/ 264319 w 521534"/>
              <a:gd name="csY32" fmla="*/ 342900 h 766763"/>
              <a:gd name="csX33" fmla="*/ 288131 w 521534"/>
              <a:gd name="csY33" fmla="*/ 335756 h 766763"/>
              <a:gd name="csX34" fmla="*/ 295275 w 521534"/>
              <a:gd name="csY34" fmla="*/ 338138 h 766763"/>
              <a:gd name="csX35" fmla="*/ 311944 w 521534"/>
              <a:gd name="csY35" fmla="*/ 323850 h 766763"/>
              <a:gd name="csX36" fmla="*/ 319087 w 521534"/>
              <a:gd name="csY36" fmla="*/ 319088 h 766763"/>
              <a:gd name="csX37" fmla="*/ 328612 w 521534"/>
              <a:gd name="csY37" fmla="*/ 326231 h 766763"/>
              <a:gd name="csX38" fmla="*/ 326231 w 521534"/>
              <a:gd name="csY38" fmla="*/ 364331 h 766763"/>
              <a:gd name="csX39" fmla="*/ 314325 w 521534"/>
              <a:gd name="csY39" fmla="*/ 371475 h 766763"/>
              <a:gd name="csX40" fmla="*/ 311944 w 521534"/>
              <a:gd name="csY40" fmla="*/ 383381 h 766763"/>
              <a:gd name="csX41" fmla="*/ 314325 w 521534"/>
              <a:gd name="csY41" fmla="*/ 392906 h 766763"/>
              <a:gd name="csX42" fmla="*/ 300037 w 521534"/>
              <a:gd name="csY42" fmla="*/ 407194 h 766763"/>
              <a:gd name="csX43" fmla="*/ 295275 w 521534"/>
              <a:gd name="csY43" fmla="*/ 416719 h 766763"/>
              <a:gd name="csX44" fmla="*/ 300037 w 521534"/>
              <a:gd name="csY44" fmla="*/ 454819 h 766763"/>
              <a:gd name="csX45" fmla="*/ 297656 w 521534"/>
              <a:gd name="csY45" fmla="*/ 461963 h 766763"/>
              <a:gd name="csX46" fmla="*/ 288131 w 521534"/>
              <a:gd name="csY46" fmla="*/ 469106 h 766763"/>
              <a:gd name="csX47" fmla="*/ 273844 w 521534"/>
              <a:gd name="csY47" fmla="*/ 476250 h 766763"/>
              <a:gd name="csX48" fmla="*/ 254794 w 521534"/>
              <a:gd name="csY48" fmla="*/ 478631 h 766763"/>
              <a:gd name="csX49" fmla="*/ 261937 w 521534"/>
              <a:gd name="csY49" fmla="*/ 509588 h 766763"/>
              <a:gd name="csX50" fmla="*/ 278606 w 521534"/>
              <a:gd name="csY50" fmla="*/ 511969 h 766763"/>
              <a:gd name="csX51" fmla="*/ 304800 w 521534"/>
              <a:gd name="csY51" fmla="*/ 509588 h 766763"/>
              <a:gd name="csX52" fmla="*/ 307181 w 521534"/>
              <a:gd name="csY52" fmla="*/ 521494 h 766763"/>
              <a:gd name="csX53" fmla="*/ 316706 w 521534"/>
              <a:gd name="csY53" fmla="*/ 528638 h 766763"/>
              <a:gd name="csX54" fmla="*/ 323850 w 521534"/>
              <a:gd name="csY54" fmla="*/ 526256 h 766763"/>
              <a:gd name="csX55" fmla="*/ 330994 w 521534"/>
              <a:gd name="csY55" fmla="*/ 521494 h 766763"/>
              <a:gd name="csX56" fmla="*/ 340519 w 521534"/>
              <a:gd name="csY56" fmla="*/ 545306 h 766763"/>
              <a:gd name="csX57" fmla="*/ 342900 w 521534"/>
              <a:gd name="csY57" fmla="*/ 561975 h 766763"/>
              <a:gd name="csX58" fmla="*/ 347662 w 521534"/>
              <a:gd name="csY58" fmla="*/ 569119 h 766763"/>
              <a:gd name="csX59" fmla="*/ 366712 w 521534"/>
              <a:gd name="csY59" fmla="*/ 573881 h 766763"/>
              <a:gd name="csX60" fmla="*/ 369094 w 521534"/>
              <a:gd name="csY60" fmla="*/ 583406 h 766763"/>
              <a:gd name="csX61" fmla="*/ 361950 w 521534"/>
              <a:gd name="csY61" fmla="*/ 607219 h 766763"/>
              <a:gd name="csX62" fmla="*/ 357187 w 521534"/>
              <a:gd name="csY62" fmla="*/ 626269 h 766763"/>
              <a:gd name="csX63" fmla="*/ 364331 w 521534"/>
              <a:gd name="csY63" fmla="*/ 638175 h 766763"/>
              <a:gd name="csX64" fmla="*/ 371475 w 521534"/>
              <a:gd name="csY64" fmla="*/ 647700 h 766763"/>
              <a:gd name="csX65" fmla="*/ 381000 w 521534"/>
              <a:gd name="csY65" fmla="*/ 702469 h 766763"/>
              <a:gd name="csX66" fmla="*/ 392906 w 521534"/>
              <a:gd name="csY66" fmla="*/ 704850 h 766763"/>
              <a:gd name="csX67" fmla="*/ 400050 w 521534"/>
              <a:gd name="csY67" fmla="*/ 702469 h 766763"/>
              <a:gd name="csX68" fmla="*/ 414337 w 521534"/>
              <a:gd name="csY68" fmla="*/ 723900 h 766763"/>
              <a:gd name="csX69" fmla="*/ 428625 w 521534"/>
              <a:gd name="csY69" fmla="*/ 721519 h 766763"/>
              <a:gd name="csX70" fmla="*/ 426244 w 521534"/>
              <a:gd name="csY70" fmla="*/ 738188 h 766763"/>
              <a:gd name="csX71" fmla="*/ 428625 w 521534"/>
              <a:gd name="csY71" fmla="*/ 757238 h 766763"/>
              <a:gd name="csX72" fmla="*/ 431006 w 521534"/>
              <a:gd name="csY72" fmla="*/ 764381 h 766763"/>
              <a:gd name="csX73" fmla="*/ 438150 w 521534"/>
              <a:gd name="csY73" fmla="*/ 766763 h 766763"/>
              <a:gd name="csX74" fmla="*/ 492919 w 521534"/>
              <a:gd name="csY74" fmla="*/ 752475 h 766763"/>
              <a:gd name="csX75" fmla="*/ 495300 w 521534"/>
              <a:gd name="csY75" fmla="*/ 742950 h 766763"/>
              <a:gd name="csX76" fmla="*/ 495300 w 521534"/>
              <a:gd name="csY76" fmla="*/ 721519 h 766763"/>
              <a:gd name="csX77" fmla="*/ 514350 w 521534"/>
              <a:gd name="csY77" fmla="*/ 714375 h 766763"/>
              <a:gd name="csX78" fmla="*/ 521494 w 521534"/>
              <a:gd name="csY78" fmla="*/ 697706 h 766763"/>
              <a:gd name="csX79" fmla="*/ 511969 w 521534"/>
              <a:gd name="csY79" fmla="*/ 659606 h 766763"/>
              <a:gd name="csX80" fmla="*/ 509587 w 521534"/>
              <a:gd name="csY80" fmla="*/ 602456 h 766763"/>
              <a:gd name="csX81" fmla="*/ 492919 w 521534"/>
              <a:gd name="csY81" fmla="*/ 600075 h 766763"/>
              <a:gd name="csX82" fmla="*/ 483394 w 521534"/>
              <a:gd name="csY82" fmla="*/ 597694 h 766763"/>
              <a:gd name="csX83" fmla="*/ 473869 w 521534"/>
              <a:gd name="csY83" fmla="*/ 576263 h 766763"/>
              <a:gd name="csX84" fmla="*/ 478631 w 521534"/>
              <a:gd name="csY84" fmla="*/ 564356 h 766763"/>
              <a:gd name="csX85" fmla="*/ 473869 w 521534"/>
              <a:gd name="csY85" fmla="*/ 545306 h 766763"/>
              <a:gd name="csX86" fmla="*/ 457200 w 521534"/>
              <a:gd name="csY86" fmla="*/ 531019 h 766763"/>
              <a:gd name="csX87" fmla="*/ 440531 w 521534"/>
              <a:gd name="csY87" fmla="*/ 519113 h 766763"/>
              <a:gd name="csX88" fmla="*/ 431006 w 521534"/>
              <a:gd name="csY88" fmla="*/ 504825 h 766763"/>
              <a:gd name="csX89" fmla="*/ 426244 w 521534"/>
              <a:gd name="csY89" fmla="*/ 497681 h 766763"/>
              <a:gd name="csX90" fmla="*/ 419100 w 521534"/>
              <a:gd name="csY90" fmla="*/ 492919 h 766763"/>
              <a:gd name="csX91" fmla="*/ 431006 w 521534"/>
              <a:gd name="csY91" fmla="*/ 466725 h 766763"/>
              <a:gd name="csX92" fmla="*/ 421481 w 521534"/>
              <a:gd name="csY92" fmla="*/ 450056 h 766763"/>
              <a:gd name="csX93" fmla="*/ 411956 w 521534"/>
              <a:gd name="csY93" fmla="*/ 431006 h 766763"/>
              <a:gd name="csX94" fmla="*/ 416719 w 521534"/>
              <a:gd name="csY94" fmla="*/ 400050 h 766763"/>
              <a:gd name="csX95" fmla="*/ 426244 w 521534"/>
              <a:gd name="csY95" fmla="*/ 378619 h 766763"/>
              <a:gd name="csX96" fmla="*/ 423862 w 521534"/>
              <a:gd name="csY96" fmla="*/ 359569 h 766763"/>
              <a:gd name="csX97" fmla="*/ 428625 w 521534"/>
              <a:gd name="csY97" fmla="*/ 350044 h 766763"/>
              <a:gd name="csX98" fmla="*/ 435769 w 521534"/>
              <a:gd name="csY98" fmla="*/ 342900 h 766763"/>
              <a:gd name="csX99" fmla="*/ 440531 w 521534"/>
              <a:gd name="csY99" fmla="*/ 309563 h 766763"/>
              <a:gd name="csX100" fmla="*/ 447675 w 521534"/>
              <a:gd name="csY100" fmla="*/ 304800 h 766763"/>
              <a:gd name="csX101" fmla="*/ 454819 w 521534"/>
              <a:gd name="csY101" fmla="*/ 295275 h 766763"/>
              <a:gd name="csX102" fmla="*/ 459581 w 521534"/>
              <a:gd name="csY102" fmla="*/ 276225 h 766763"/>
              <a:gd name="csX103" fmla="*/ 469106 w 521534"/>
              <a:gd name="csY103" fmla="*/ 264319 h 766763"/>
              <a:gd name="csX104" fmla="*/ 466725 w 521534"/>
              <a:gd name="csY104" fmla="*/ 242888 h 766763"/>
              <a:gd name="csX105" fmla="*/ 435769 w 521534"/>
              <a:gd name="csY105" fmla="*/ 216694 h 766763"/>
              <a:gd name="csX106" fmla="*/ 395287 w 521534"/>
              <a:gd name="csY106" fmla="*/ 223838 h 766763"/>
              <a:gd name="csX107" fmla="*/ 376237 w 521534"/>
              <a:gd name="csY107" fmla="*/ 226219 h 766763"/>
              <a:gd name="csX108" fmla="*/ 371475 w 521534"/>
              <a:gd name="csY108" fmla="*/ 216694 h 766763"/>
              <a:gd name="csX109" fmla="*/ 361950 w 521534"/>
              <a:gd name="csY109" fmla="*/ 200025 h 766763"/>
              <a:gd name="csX110" fmla="*/ 352425 w 521534"/>
              <a:gd name="csY110" fmla="*/ 195263 h 766763"/>
              <a:gd name="csX111" fmla="*/ 342900 w 521534"/>
              <a:gd name="csY111" fmla="*/ 183356 h 766763"/>
              <a:gd name="csX112" fmla="*/ 345281 w 521534"/>
              <a:gd name="csY112" fmla="*/ 157163 h 766763"/>
              <a:gd name="csX113" fmla="*/ 354806 w 521534"/>
              <a:gd name="csY113" fmla="*/ 150019 h 766763"/>
              <a:gd name="csX114" fmla="*/ 369094 w 521534"/>
              <a:gd name="csY114" fmla="*/ 133350 h 766763"/>
              <a:gd name="csX115" fmla="*/ 376237 w 521534"/>
              <a:gd name="csY115" fmla="*/ 128588 h 766763"/>
              <a:gd name="csX116" fmla="*/ 404812 w 521534"/>
              <a:gd name="csY116" fmla="*/ 123825 h 766763"/>
              <a:gd name="csX117" fmla="*/ 402431 w 521534"/>
              <a:gd name="csY117" fmla="*/ 102394 h 766763"/>
              <a:gd name="csX118" fmla="*/ 364331 w 521534"/>
              <a:gd name="csY118" fmla="*/ 100013 h 766763"/>
              <a:gd name="csX119" fmla="*/ 357187 w 521534"/>
              <a:gd name="csY119" fmla="*/ 90488 h 766763"/>
              <a:gd name="csX120" fmla="*/ 330994 w 521534"/>
              <a:gd name="csY120" fmla="*/ 76200 h 766763"/>
              <a:gd name="csX121" fmla="*/ 323850 w 521534"/>
              <a:gd name="csY121" fmla="*/ 69056 h 766763"/>
              <a:gd name="csX122" fmla="*/ 321469 w 521534"/>
              <a:gd name="csY122" fmla="*/ 59531 h 766763"/>
              <a:gd name="csX123" fmla="*/ 311944 w 521534"/>
              <a:gd name="csY123" fmla="*/ 45244 h 766763"/>
              <a:gd name="csX124" fmla="*/ 290512 w 521534"/>
              <a:gd name="csY124" fmla="*/ 40481 h 766763"/>
              <a:gd name="csX125" fmla="*/ 264319 w 521534"/>
              <a:gd name="csY125" fmla="*/ 42863 h 766763"/>
              <a:gd name="csX126" fmla="*/ 250031 w 521534"/>
              <a:gd name="csY126" fmla="*/ 45244 h 766763"/>
              <a:gd name="csX127" fmla="*/ 233362 w 521534"/>
              <a:gd name="csY127" fmla="*/ 54769 h 766763"/>
              <a:gd name="csX128" fmla="*/ 209550 w 521534"/>
              <a:gd name="csY128" fmla="*/ 45244 h 766763"/>
              <a:gd name="csX129" fmla="*/ 211931 w 521534"/>
              <a:gd name="csY129" fmla="*/ 33338 h 766763"/>
              <a:gd name="csX130" fmla="*/ 192881 w 521534"/>
              <a:gd name="csY130" fmla="*/ 23813 h 766763"/>
              <a:gd name="csX131" fmla="*/ 180975 w 521534"/>
              <a:gd name="csY131" fmla="*/ 11906 h 766763"/>
              <a:gd name="csX132" fmla="*/ 178594 w 521534"/>
              <a:gd name="csY132" fmla="*/ 2381 h 766763"/>
              <a:gd name="csX133" fmla="*/ 166687 w 521534"/>
              <a:gd name="csY133" fmla="*/ 0 h 766763"/>
              <a:gd name="csX134" fmla="*/ 157162 w 521534"/>
              <a:gd name="csY134" fmla="*/ 2381 h 766763"/>
              <a:gd name="csX135" fmla="*/ 152400 w 521534"/>
              <a:gd name="csY135" fmla="*/ 9525 h 766763"/>
              <a:gd name="csX136" fmla="*/ 159544 w 521534"/>
              <a:gd name="csY136" fmla="*/ 38100 h 766763"/>
              <a:gd name="csX137" fmla="*/ 157162 w 521534"/>
              <a:gd name="csY137" fmla="*/ 54769 h 766763"/>
              <a:gd name="csX138" fmla="*/ 150019 w 521534"/>
              <a:gd name="csY138" fmla="*/ 66675 h 766763"/>
              <a:gd name="csX139" fmla="*/ 152400 w 521534"/>
              <a:gd name="csY139" fmla="*/ 78581 h 766763"/>
              <a:gd name="csX140" fmla="*/ 150019 w 521534"/>
              <a:gd name="csY140" fmla="*/ 85725 h 766763"/>
              <a:gd name="csX141" fmla="*/ 133350 w 521534"/>
              <a:gd name="csY141" fmla="*/ 83344 h 766763"/>
              <a:gd name="csX142" fmla="*/ 116681 w 521534"/>
              <a:gd name="csY142" fmla="*/ 69056 h 766763"/>
              <a:gd name="csX143" fmla="*/ 102394 w 521534"/>
              <a:gd name="csY143" fmla="*/ 73819 h 766763"/>
              <a:gd name="csX144" fmla="*/ 100012 w 521534"/>
              <a:gd name="csY144" fmla="*/ 104775 h 766763"/>
              <a:gd name="csX145" fmla="*/ 107156 w 521534"/>
              <a:gd name="csY145" fmla="*/ 107156 h 766763"/>
              <a:gd name="csX146" fmla="*/ 111919 w 521534"/>
              <a:gd name="csY146" fmla="*/ 116681 h 766763"/>
              <a:gd name="csX147" fmla="*/ 107156 w 521534"/>
              <a:gd name="csY147" fmla="*/ 142875 h 766763"/>
              <a:gd name="csX148" fmla="*/ 114300 w 521534"/>
              <a:gd name="csY148" fmla="*/ 169069 h 766763"/>
              <a:gd name="csX149" fmla="*/ 104775 w 521534"/>
              <a:gd name="csY149" fmla="*/ 171450 h 766763"/>
              <a:gd name="csX150" fmla="*/ 95250 w 521534"/>
              <a:gd name="csY150" fmla="*/ 180975 h 766763"/>
              <a:gd name="csX151" fmla="*/ 88106 w 521534"/>
              <a:gd name="csY151" fmla="*/ 185738 h 766763"/>
              <a:gd name="csX152" fmla="*/ 83344 w 521534"/>
              <a:gd name="csY152" fmla="*/ 207169 h 766763"/>
              <a:gd name="csX153" fmla="*/ 76200 w 521534"/>
              <a:gd name="csY153" fmla="*/ 209550 h 766763"/>
              <a:gd name="csX154" fmla="*/ 66675 w 521534"/>
              <a:gd name="csY154" fmla="*/ 211931 h 766763"/>
              <a:gd name="csX155" fmla="*/ 59531 w 521534"/>
              <a:gd name="csY155" fmla="*/ 219075 h 766763"/>
              <a:gd name="csX156" fmla="*/ 57150 w 521534"/>
              <a:gd name="csY156" fmla="*/ 242888 h 7667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</a:cxnLst>
            <a:rect l="l" t="t" r="r" b="b"/>
            <a:pathLst>
              <a:path w="521534" h="766763">
                <a:moveTo>
                  <a:pt x="57150" y="242888"/>
                </a:moveTo>
                <a:cubicBezTo>
                  <a:pt x="55563" y="242888"/>
                  <a:pt x="54358" y="225168"/>
                  <a:pt x="50006" y="219075"/>
                </a:cubicBezTo>
                <a:cubicBezTo>
                  <a:pt x="48342" y="216746"/>
                  <a:pt x="45243" y="215900"/>
                  <a:pt x="42862" y="214313"/>
                </a:cubicBezTo>
                <a:cubicBezTo>
                  <a:pt x="37306" y="215107"/>
                  <a:pt x="31214" y="214184"/>
                  <a:pt x="26194" y="216694"/>
                </a:cubicBezTo>
                <a:cubicBezTo>
                  <a:pt x="23949" y="217817"/>
                  <a:pt x="25380" y="221878"/>
                  <a:pt x="23812" y="223838"/>
                </a:cubicBezTo>
                <a:cubicBezTo>
                  <a:pt x="20814" y="227586"/>
                  <a:pt x="10423" y="231021"/>
                  <a:pt x="7144" y="233363"/>
                </a:cubicBezTo>
                <a:cubicBezTo>
                  <a:pt x="4404" y="235320"/>
                  <a:pt x="2381" y="238125"/>
                  <a:pt x="0" y="240506"/>
                </a:cubicBezTo>
                <a:cubicBezTo>
                  <a:pt x="1587" y="248444"/>
                  <a:pt x="-761" y="258401"/>
                  <a:pt x="4762" y="264319"/>
                </a:cubicBezTo>
                <a:cubicBezTo>
                  <a:pt x="11803" y="271863"/>
                  <a:pt x="33337" y="276225"/>
                  <a:pt x="33337" y="276225"/>
                </a:cubicBezTo>
                <a:cubicBezTo>
                  <a:pt x="41042" y="299335"/>
                  <a:pt x="27075" y="255519"/>
                  <a:pt x="38100" y="314325"/>
                </a:cubicBezTo>
                <a:cubicBezTo>
                  <a:pt x="38627" y="317138"/>
                  <a:pt x="40435" y="319952"/>
                  <a:pt x="42862" y="321469"/>
                </a:cubicBezTo>
                <a:cubicBezTo>
                  <a:pt x="47119" y="324130"/>
                  <a:pt x="57150" y="326231"/>
                  <a:pt x="57150" y="326231"/>
                </a:cubicBezTo>
                <a:cubicBezTo>
                  <a:pt x="62706" y="324644"/>
                  <a:pt x="69258" y="325017"/>
                  <a:pt x="73819" y="321469"/>
                </a:cubicBezTo>
                <a:cubicBezTo>
                  <a:pt x="77193" y="318845"/>
                  <a:pt x="76845" y="313469"/>
                  <a:pt x="78581" y="309563"/>
                </a:cubicBezTo>
                <a:cubicBezTo>
                  <a:pt x="80023" y="306319"/>
                  <a:pt x="80617" y="302311"/>
                  <a:pt x="83344" y="300038"/>
                </a:cubicBezTo>
                <a:cubicBezTo>
                  <a:pt x="85858" y="297943"/>
                  <a:pt x="89694" y="298450"/>
                  <a:pt x="92869" y="297656"/>
                </a:cubicBezTo>
                <a:cubicBezTo>
                  <a:pt x="98425" y="300831"/>
                  <a:pt x="105012" y="302656"/>
                  <a:pt x="109537" y="307181"/>
                </a:cubicBezTo>
                <a:cubicBezTo>
                  <a:pt x="112560" y="310204"/>
                  <a:pt x="112948" y="315033"/>
                  <a:pt x="114300" y="319088"/>
                </a:cubicBezTo>
                <a:cubicBezTo>
                  <a:pt x="125059" y="351365"/>
                  <a:pt x="104185" y="295692"/>
                  <a:pt x="119062" y="345281"/>
                </a:cubicBezTo>
                <a:cubicBezTo>
                  <a:pt x="119884" y="348022"/>
                  <a:pt x="121398" y="350908"/>
                  <a:pt x="123825" y="352425"/>
                </a:cubicBezTo>
                <a:cubicBezTo>
                  <a:pt x="128082" y="355086"/>
                  <a:pt x="133350" y="355600"/>
                  <a:pt x="138112" y="357188"/>
                </a:cubicBezTo>
                <a:cubicBezTo>
                  <a:pt x="139700" y="360363"/>
                  <a:pt x="143267" y="363185"/>
                  <a:pt x="142875" y="366713"/>
                </a:cubicBezTo>
                <a:cubicBezTo>
                  <a:pt x="142364" y="371313"/>
                  <a:pt x="137801" y="374479"/>
                  <a:pt x="135731" y="378619"/>
                </a:cubicBezTo>
                <a:cubicBezTo>
                  <a:pt x="134608" y="380864"/>
                  <a:pt x="134144" y="383382"/>
                  <a:pt x="133350" y="385763"/>
                </a:cubicBezTo>
                <a:cubicBezTo>
                  <a:pt x="136525" y="388938"/>
                  <a:pt x="139221" y="392678"/>
                  <a:pt x="142875" y="395288"/>
                </a:cubicBezTo>
                <a:cubicBezTo>
                  <a:pt x="151343" y="401336"/>
                  <a:pt x="177004" y="395421"/>
                  <a:pt x="178594" y="395288"/>
                </a:cubicBezTo>
                <a:cubicBezTo>
                  <a:pt x="180975" y="392907"/>
                  <a:pt x="183780" y="390884"/>
                  <a:pt x="185737" y="388144"/>
                </a:cubicBezTo>
                <a:cubicBezTo>
                  <a:pt x="193673" y="377033"/>
                  <a:pt x="185739" y="378618"/>
                  <a:pt x="200025" y="373856"/>
                </a:cubicBezTo>
                <a:cubicBezTo>
                  <a:pt x="206235" y="371786"/>
                  <a:pt x="219075" y="369094"/>
                  <a:pt x="219075" y="369094"/>
                </a:cubicBezTo>
                <a:cubicBezTo>
                  <a:pt x="222250" y="369888"/>
                  <a:pt x="225327" y="371475"/>
                  <a:pt x="228600" y="371475"/>
                </a:cubicBezTo>
                <a:cubicBezTo>
                  <a:pt x="236832" y="371475"/>
                  <a:pt x="239643" y="364070"/>
                  <a:pt x="245269" y="359569"/>
                </a:cubicBezTo>
                <a:cubicBezTo>
                  <a:pt x="249738" y="355993"/>
                  <a:pt x="259556" y="350044"/>
                  <a:pt x="259556" y="350044"/>
                </a:cubicBezTo>
                <a:cubicBezTo>
                  <a:pt x="261144" y="347663"/>
                  <a:pt x="262120" y="344732"/>
                  <a:pt x="264319" y="342900"/>
                </a:cubicBezTo>
                <a:cubicBezTo>
                  <a:pt x="271240" y="337133"/>
                  <a:pt x="279759" y="337152"/>
                  <a:pt x="288131" y="335756"/>
                </a:cubicBezTo>
                <a:cubicBezTo>
                  <a:pt x="290512" y="336550"/>
                  <a:pt x="292825" y="338682"/>
                  <a:pt x="295275" y="338138"/>
                </a:cubicBezTo>
                <a:cubicBezTo>
                  <a:pt x="322017" y="332196"/>
                  <a:pt x="303064" y="334949"/>
                  <a:pt x="311944" y="323850"/>
                </a:cubicBezTo>
                <a:cubicBezTo>
                  <a:pt x="313732" y="321615"/>
                  <a:pt x="316706" y="320675"/>
                  <a:pt x="319087" y="319088"/>
                </a:cubicBezTo>
                <a:cubicBezTo>
                  <a:pt x="322262" y="321469"/>
                  <a:pt x="326336" y="322980"/>
                  <a:pt x="328612" y="326231"/>
                </a:cubicBezTo>
                <a:cubicBezTo>
                  <a:pt x="339110" y="341228"/>
                  <a:pt x="337856" y="348831"/>
                  <a:pt x="326231" y="364331"/>
                </a:cubicBezTo>
                <a:cubicBezTo>
                  <a:pt x="323454" y="368034"/>
                  <a:pt x="318294" y="369094"/>
                  <a:pt x="314325" y="371475"/>
                </a:cubicBezTo>
                <a:cubicBezTo>
                  <a:pt x="313531" y="375444"/>
                  <a:pt x="311944" y="379334"/>
                  <a:pt x="311944" y="383381"/>
                </a:cubicBezTo>
                <a:cubicBezTo>
                  <a:pt x="311944" y="386654"/>
                  <a:pt x="314788" y="389666"/>
                  <a:pt x="314325" y="392906"/>
                </a:cubicBezTo>
                <a:cubicBezTo>
                  <a:pt x="313489" y="398755"/>
                  <a:pt x="303353" y="404707"/>
                  <a:pt x="300037" y="407194"/>
                </a:cubicBezTo>
                <a:cubicBezTo>
                  <a:pt x="298450" y="410369"/>
                  <a:pt x="295511" y="413177"/>
                  <a:pt x="295275" y="416719"/>
                </a:cubicBezTo>
                <a:cubicBezTo>
                  <a:pt x="294451" y="429084"/>
                  <a:pt x="297585" y="442560"/>
                  <a:pt x="300037" y="454819"/>
                </a:cubicBezTo>
                <a:cubicBezTo>
                  <a:pt x="299243" y="457200"/>
                  <a:pt x="299263" y="460035"/>
                  <a:pt x="297656" y="461963"/>
                </a:cubicBezTo>
                <a:cubicBezTo>
                  <a:pt x="295115" y="465012"/>
                  <a:pt x="291360" y="466799"/>
                  <a:pt x="288131" y="469106"/>
                </a:cubicBezTo>
                <a:cubicBezTo>
                  <a:pt x="280051" y="474877"/>
                  <a:pt x="282692" y="473301"/>
                  <a:pt x="273844" y="476250"/>
                </a:cubicBezTo>
                <a:cubicBezTo>
                  <a:pt x="270158" y="475328"/>
                  <a:pt x="257178" y="469889"/>
                  <a:pt x="254794" y="478631"/>
                </a:cubicBezTo>
                <a:cubicBezTo>
                  <a:pt x="254774" y="478706"/>
                  <a:pt x="255340" y="505923"/>
                  <a:pt x="261937" y="509588"/>
                </a:cubicBezTo>
                <a:cubicBezTo>
                  <a:pt x="266843" y="512314"/>
                  <a:pt x="273050" y="511175"/>
                  <a:pt x="278606" y="511969"/>
                </a:cubicBezTo>
                <a:cubicBezTo>
                  <a:pt x="287337" y="511175"/>
                  <a:pt x="296483" y="506816"/>
                  <a:pt x="304800" y="509588"/>
                </a:cubicBezTo>
                <a:cubicBezTo>
                  <a:pt x="308640" y="510868"/>
                  <a:pt x="305036" y="518062"/>
                  <a:pt x="307181" y="521494"/>
                </a:cubicBezTo>
                <a:cubicBezTo>
                  <a:pt x="309284" y="524860"/>
                  <a:pt x="313531" y="526257"/>
                  <a:pt x="316706" y="528638"/>
                </a:cubicBezTo>
                <a:cubicBezTo>
                  <a:pt x="319087" y="527844"/>
                  <a:pt x="321605" y="527379"/>
                  <a:pt x="323850" y="526256"/>
                </a:cubicBezTo>
                <a:cubicBezTo>
                  <a:pt x="326410" y="524976"/>
                  <a:pt x="329109" y="519340"/>
                  <a:pt x="330994" y="521494"/>
                </a:cubicBezTo>
                <a:cubicBezTo>
                  <a:pt x="336623" y="527928"/>
                  <a:pt x="340519" y="545306"/>
                  <a:pt x="340519" y="545306"/>
                </a:cubicBezTo>
                <a:cubicBezTo>
                  <a:pt x="341313" y="550862"/>
                  <a:pt x="341287" y="556599"/>
                  <a:pt x="342900" y="561975"/>
                </a:cubicBezTo>
                <a:cubicBezTo>
                  <a:pt x="343722" y="564716"/>
                  <a:pt x="345427" y="567331"/>
                  <a:pt x="347662" y="569119"/>
                </a:cubicBezTo>
                <a:cubicBezTo>
                  <a:pt x="350102" y="571071"/>
                  <a:pt x="366120" y="573763"/>
                  <a:pt x="366712" y="573881"/>
                </a:cubicBezTo>
                <a:cubicBezTo>
                  <a:pt x="367506" y="577056"/>
                  <a:pt x="369094" y="580133"/>
                  <a:pt x="369094" y="583406"/>
                </a:cubicBezTo>
                <a:cubicBezTo>
                  <a:pt x="369094" y="597413"/>
                  <a:pt x="366691" y="596156"/>
                  <a:pt x="361950" y="607219"/>
                </a:cubicBezTo>
                <a:cubicBezTo>
                  <a:pt x="359205" y="613624"/>
                  <a:pt x="358584" y="619284"/>
                  <a:pt x="357187" y="626269"/>
                </a:cubicBezTo>
                <a:cubicBezTo>
                  <a:pt x="359568" y="630238"/>
                  <a:pt x="361764" y="634324"/>
                  <a:pt x="364331" y="638175"/>
                </a:cubicBezTo>
                <a:cubicBezTo>
                  <a:pt x="366533" y="641477"/>
                  <a:pt x="370848" y="643781"/>
                  <a:pt x="371475" y="647700"/>
                </a:cubicBezTo>
                <a:cubicBezTo>
                  <a:pt x="374225" y="664887"/>
                  <a:pt x="359931" y="694568"/>
                  <a:pt x="381000" y="702469"/>
                </a:cubicBezTo>
                <a:cubicBezTo>
                  <a:pt x="384790" y="703890"/>
                  <a:pt x="388937" y="704056"/>
                  <a:pt x="392906" y="704850"/>
                </a:cubicBezTo>
                <a:cubicBezTo>
                  <a:pt x="395287" y="704056"/>
                  <a:pt x="397615" y="701860"/>
                  <a:pt x="400050" y="702469"/>
                </a:cubicBezTo>
                <a:cubicBezTo>
                  <a:pt x="415119" y="706237"/>
                  <a:pt x="412214" y="711161"/>
                  <a:pt x="414337" y="723900"/>
                </a:cubicBezTo>
                <a:cubicBezTo>
                  <a:pt x="419100" y="723106"/>
                  <a:pt x="424187" y="719617"/>
                  <a:pt x="428625" y="721519"/>
                </a:cubicBezTo>
                <a:cubicBezTo>
                  <a:pt x="437395" y="725277"/>
                  <a:pt x="427841" y="735791"/>
                  <a:pt x="426244" y="738188"/>
                </a:cubicBezTo>
                <a:cubicBezTo>
                  <a:pt x="427038" y="744538"/>
                  <a:pt x="427480" y="750942"/>
                  <a:pt x="428625" y="757238"/>
                </a:cubicBezTo>
                <a:cubicBezTo>
                  <a:pt x="429074" y="759707"/>
                  <a:pt x="429231" y="762606"/>
                  <a:pt x="431006" y="764381"/>
                </a:cubicBezTo>
                <a:cubicBezTo>
                  <a:pt x="432781" y="766156"/>
                  <a:pt x="435769" y="765969"/>
                  <a:pt x="438150" y="766763"/>
                </a:cubicBezTo>
                <a:cubicBezTo>
                  <a:pt x="460408" y="764420"/>
                  <a:pt x="480799" y="771867"/>
                  <a:pt x="492919" y="752475"/>
                </a:cubicBezTo>
                <a:cubicBezTo>
                  <a:pt x="494653" y="749700"/>
                  <a:pt x="494506" y="746125"/>
                  <a:pt x="495300" y="742950"/>
                </a:cubicBezTo>
                <a:cubicBezTo>
                  <a:pt x="493751" y="736753"/>
                  <a:pt x="490035" y="727662"/>
                  <a:pt x="495300" y="721519"/>
                </a:cubicBezTo>
                <a:cubicBezTo>
                  <a:pt x="496440" y="720188"/>
                  <a:pt x="510841" y="715544"/>
                  <a:pt x="514350" y="714375"/>
                </a:cubicBezTo>
                <a:cubicBezTo>
                  <a:pt x="517804" y="709194"/>
                  <a:pt x="521990" y="704648"/>
                  <a:pt x="521494" y="697706"/>
                </a:cubicBezTo>
                <a:cubicBezTo>
                  <a:pt x="520450" y="683083"/>
                  <a:pt x="516373" y="672821"/>
                  <a:pt x="511969" y="659606"/>
                </a:cubicBezTo>
                <a:cubicBezTo>
                  <a:pt x="514895" y="642050"/>
                  <a:pt x="522581" y="619349"/>
                  <a:pt x="509587" y="602456"/>
                </a:cubicBezTo>
                <a:cubicBezTo>
                  <a:pt x="506165" y="598007"/>
                  <a:pt x="498441" y="601079"/>
                  <a:pt x="492919" y="600075"/>
                </a:cubicBezTo>
                <a:cubicBezTo>
                  <a:pt x="489699" y="599490"/>
                  <a:pt x="486569" y="598488"/>
                  <a:pt x="483394" y="597694"/>
                </a:cubicBezTo>
                <a:cubicBezTo>
                  <a:pt x="477922" y="590398"/>
                  <a:pt x="472847" y="586486"/>
                  <a:pt x="473869" y="576263"/>
                </a:cubicBezTo>
                <a:cubicBezTo>
                  <a:pt x="474294" y="572010"/>
                  <a:pt x="477044" y="568325"/>
                  <a:pt x="478631" y="564356"/>
                </a:cubicBezTo>
                <a:cubicBezTo>
                  <a:pt x="477044" y="558006"/>
                  <a:pt x="476386" y="551348"/>
                  <a:pt x="473869" y="545306"/>
                </a:cubicBezTo>
                <a:cubicBezTo>
                  <a:pt x="469434" y="534661"/>
                  <a:pt x="465947" y="536017"/>
                  <a:pt x="457200" y="531019"/>
                </a:cubicBezTo>
                <a:cubicBezTo>
                  <a:pt x="452331" y="528237"/>
                  <a:pt x="444613" y="522174"/>
                  <a:pt x="440531" y="519113"/>
                </a:cubicBezTo>
                <a:lnTo>
                  <a:pt x="431006" y="504825"/>
                </a:lnTo>
                <a:cubicBezTo>
                  <a:pt x="429419" y="502444"/>
                  <a:pt x="428625" y="499268"/>
                  <a:pt x="426244" y="497681"/>
                </a:cubicBezTo>
                <a:lnTo>
                  <a:pt x="419100" y="492919"/>
                </a:lnTo>
                <a:cubicBezTo>
                  <a:pt x="424263" y="485174"/>
                  <a:pt x="432174" y="477237"/>
                  <a:pt x="431006" y="466725"/>
                </a:cubicBezTo>
                <a:cubicBezTo>
                  <a:pt x="430477" y="461963"/>
                  <a:pt x="423768" y="454249"/>
                  <a:pt x="421481" y="450056"/>
                </a:cubicBezTo>
                <a:cubicBezTo>
                  <a:pt x="418081" y="443823"/>
                  <a:pt x="411956" y="431006"/>
                  <a:pt x="411956" y="431006"/>
                </a:cubicBezTo>
                <a:cubicBezTo>
                  <a:pt x="406416" y="403302"/>
                  <a:pt x="400718" y="412051"/>
                  <a:pt x="416719" y="400050"/>
                </a:cubicBezTo>
                <a:cubicBezTo>
                  <a:pt x="418571" y="396345"/>
                  <a:pt x="425968" y="382209"/>
                  <a:pt x="426244" y="378619"/>
                </a:cubicBezTo>
                <a:cubicBezTo>
                  <a:pt x="426735" y="372238"/>
                  <a:pt x="424656" y="365919"/>
                  <a:pt x="423862" y="359569"/>
                </a:cubicBezTo>
                <a:cubicBezTo>
                  <a:pt x="425450" y="356394"/>
                  <a:pt x="426562" y="352933"/>
                  <a:pt x="428625" y="350044"/>
                </a:cubicBezTo>
                <a:cubicBezTo>
                  <a:pt x="430583" y="347304"/>
                  <a:pt x="434819" y="346131"/>
                  <a:pt x="435769" y="342900"/>
                </a:cubicBezTo>
                <a:cubicBezTo>
                  <a:pt x="438936" y="332131"/>
                  <a:pt x="437183" y="320277"/>
                  <a:pt x="440531" y="309563"/>
                </a:cubicBezTo>
                <a:cubicBezTo>
                  <a:pt x="441385" y="306831"/>
                  <a:pt x="445651" y="306824"/>
                  <a:pt x="447675" y="304800"/>
                </a:cubicBezTo>
                <a:cubicBezTo>
                  <a:pt x="450481" y="301994"/>
                  <a:pt x="452438" y="298450"/>
                  <a:pt x="454819" y="295275"/>
                </a:cubicBezTo>
                <a:cubicBezTo>
                  <a:pt x="456406" y="288925"/>
                  <a:pt x="456838" y="282168"/>
                  <a:pt x="459581" y="276225"/>
                </a:cubicBezTo>
                <a:cubicBezTo>
                  <a:pt x="461711" y="271610"/>
                  <a:pt x="468041" y="269289"/>
                  <a:pt x="469106" y="264319"/>
                </a:cubicBezTo>
                <a:cubicBezTo>
                  <a:pt x="470612" y="257291"/>
                  <a:pt x="470088" y="249240"/>
                  <a:pt x="466725" y="242888"/>
                </a:cubicBezTo>
                <a:cubicBezTo>
                  <a:pt x="459798" y="229803"/>
                  <a:pt x="447441" y="223697"/>
                  <a:pt x="435769" y="216694"/>
                </a:cubicBezTo>
                <a:cubicBezTo>
                  <a:pt x="422275" y="219075"/>
                  <a:pt x="408580" y="220515"/>
                  <a:pt x="395287" y="223838"/>
                </a:cubicBezTo>
                <a:cubicBezTo>
                  <a:pt x="375043" y="228899"/>
                  <a:pt x="404717" y="231914"/>
                  <a:pt x="376237" y="226219"/>
                </a:cubicBezTo>
                <a:cubicBezTo>
                  <a:pt x="374650" y="223044"/>
                  <a:pt x="372873" y="219957"/>
                  <a:pt x="371475" y="216694"/>
                </a:cubicBezTo>
                <a:cubicBezTo>
                  <a:pt x="367962" y="208495"/>
                  <a:pt x="370407" y="207273"/>
                  <a:pt x="361950" y="200025"/>
                </a:cubicBezTo>
                <a:cubicBezTo>
                  <a:pt x="359255" y="197715"/>
                  <a:pt x="355600" y="196850"/>
                  <a:pt x="352425" y="195263"/>
                </a:cubicBezTo>
                <a:cubicBezTo>
                  <a:pt x="349250" y="191294"/>
                  <a:pt x="343837" y="188352"/>
                  <a:pt x="342900" y="183356"/>
                </a:cubicBezTo>
                <a:cubicBezTo>
                  <a:pt x="341284" y="174739"/>
                  <a:pt x="342332" y="165419"/>
                  <a:pt x="345281" y="157163"/>
                </a:cubicBezTo>
                <a:cubicBezTo>
                  <a:pt x="346616" y="153425"/>
                  <a:pt x="351793" y="152602"/>
                  <a:pt x="354806" y="150019"/>
                </a:cubicBezTo>
                <a:cubicBezTo>
                  <a:pt x="372951" y="134466"/>
                  <a:pt x="350272" y="152172"/>
                  <a:pt x="369094" y="133350"/>
                </a:cubicBezTo>
                <a:cubicBezTo>
                  <a:pt x="371117" y="131327"/>
                  <a:pt x="373856" y="130175"/>
                  <a:pt x="376237" y="128588"/>
                </a:cubicBezTo>
                <a:cubicBezTo>
                  <a:pt x="383288" y="129763"/>
                  <a:pt x="399979" y="135424"/>
                  <a:pt x="404812" y="123825"/>
                </a:cubicBezTo>
                <a:cubicBezTo>
                  <a:pt x="407576" y="117190"/>
                  <a:pt x="408626" y="106038"/>
                  <a:pt x="402431" y="102394"/>
                </a:cubicBezTo>
                <a:cubicBezTo>
                  <a:pt x="391463" y="95942"/>
                  <a:pt x="377031" y="100807"/>
                  <a:pt x="364331" y="100013"/>
                </a:cubicBezTo>
                <a:cubicBezTo>
                  <a:pt x="361950" y="96838"/>
                  <a:pt x="360153" y="93125"/>
                  <a:pt x="357187" y="90488"/>
                </a:cubicBezTo>
                <a:cubicBezTo>
                  <a:pt x="347454" y="81837"/>
                  <a:pt x="342157" y="80666"/>
                  <a:pt x="330994" y="76200"/>
                </a:cubicBezTo>
                <a:cubicBezTo>
                  <a:pt x="328613" y="73819"/>
                  <a:pt x="325521" y="71980"/>
                  <a:pt x="323850" y="69056"/>
                </a:cubicBezTo>
                <a:cubicBezTo>
                  <a:pt x="322226" y="66214"/>
                  <a:pt x="322368" y="62678"/>
                  <a:pt x="321469" y="59531"/>
                </a:cubicBezTo>
                <a:cubicBezTo>
                  <a:pt x="319584" y="52936"/>
                  <a:pt x="318765" y="49142"/>
                  <a:pt x="311944" y="45244"/>
                </a:cubicBezTo>
                <a:cubicBezTo>
                  <a:pt x="310136" y="44211"/>
                  <a:pt x="291227" y="40624"/>
                  <a:pt x="290512" y="40481"/>
                </a:cubicBezTo>
                <a:cubicBezTo>
                  <a:pt x="281781" y="41275"/>
                  <a:pt x="273026" y="41839"/>
                  <a:pt x="264319" y="42863"/>
                </a:cubicBezTo>
                <a:cubicBezTo>
                  <a:pt x="259524" y="43427"/>
                  <a:pt x="254443" y="43283"/>
                  <a:pt x="250031" y="45244"/>
                </a:cubicBezTo>
                <a:cubicBezTo>
                  <a:pt x="213550" y="61457"/>
                  <a:pt x="272414" y="45007"/>
                  <a:pt x="233362" y="54769"/>
                </a:cubicBezTo>
                <a:cubicBezTo>
                  <a:pt x="225425" y="51594"/>
                  <a:pt x="215595" y="51289"/>
                  <a:pt x="209550" y="45244"/>
                </a:cubicBezTo>
                <a:cubicBezTo>
                  <a:pt x="206688" y="42382"/>
                  <a:pt x="211931" y="37385"/>
                  <a:pt x="211931" y="33338"/>
                </a:cubicBezTo>
                <a:cubicBezTo>
                  <a:pt x="211931" y="21463"/>
                  <a:pt x="202743" y="25222"/>
                  <a:pt x="192881" y="23813"/>
                </a:cubicBezTo>
                <a:cubicBezTo>
                  <a:pt x="188912" y="19844"/>
                  <a:pt x="184088" y="16576"/>
                  <a:pt x="180975" y="11906"/>
                </a:cubicBezTo>
                <a:cubicBezTo>
                  <a:pt x="179160" y="9183"/>
                  <a:pt x="181108" y="4476"/>
                  <a:pt x="178594" y="2381"/>
                </a:cubicBezTo>
                <a:cubicBezTo>
                  <a:pt x="175484" y="-210"/>
                  <a:pt x="170656" y="794"/>
                  <a:pt x="166687" y="0"/>
                </a:cubicBezTo>
                <a:cubicBezTo>
                  <a:pt x="163512" y="794"/>
                  <a:pt x="159885" y="566"/>
                  <a:pt x="157162" y="2381"/>
                </a:cubicBezTo>
                <a:cubicBezTo>
                  <a:pt x="154781" y="3969"/>
                  <a:pt x="152659" y="6675"/>
                  <a:pt x="152400" y="9525"/>
                </a:cubicBezTo>
                <a:cubicBezTo>
                  <a:pt x="151098" y="23851"/>
                  <a:pt x="154206" y="27426"/>
                  <a:pt x="159544" y="38100"/>
                </a:cubicBezTo>
                <a:cubicBezTo>
                  <a:pt x="158750" y="43656"/>
                  <a:pt x="158937" y="49444"/>
                  <a:pt x="157162" y="54769"/>
                </a:cubicBezTo>
                <a:cubicBezTo>
                  <a:pt x="155698" y="59160"/>
                  <a:pt x="150927" y="62137"/>
                  <a:pt x="150019" y="66675"/>
                </a:cubicBezTo>
                <a:lnTo>
                  <a:pt x="152400" y="78581"/>
                </a:lnTo>
                <a:cubicBezTo>
                  <a:pt x="151606" y="80962"/>
                  <a:pt x="151794" y="83950"/>
                  <a:pt x="150019" y="85725"/>
                </a:cubicBezTo>
                <a:cubicBezTo>
                  <a:pt x="144180" y="91564"/>
                  <a:pt x="138513" y="85925"/>
                  <a:pt x="133350" y="83344"/>
                </a:cubicBezTo>
                <a:cubicBezTo>
                  <a:pt x="129559" y="78289"/>
                  <a:pt x="124852" y="69056"/>
                  <a:pt x="116681" y="69056"/>
                </a:cubicBezTo>
                <a:cubicBezTo>
                  <a:pt x="111661" y="69056"/>
                  <a:pt x="107156" y="72231"/>
                  <a:pt x="102394" y="73819"/>
                </a:cubicBezTo>
                <a:cubicBezTo>
                  <a:pt x="94838" y="85152"/>
                  <a:pt x="92798" y="84937"/>
                  <a:pt x="100012" y="104775"/>
                </a:cubicBezTo>
                <a:cubicBezTo>
                  <a:pt x="100870" y="107134"/>
                  <a:pt x="104775" y="106362"/>
                  <a:pt x="107156" y="107156"/>
                </a:cubicBezTo>
                <a:cubicBezTo>
                  <a:pt x="108744" y="110331"/>
                  <a:pt x="111598" y="113146"/>
                  <a:pt x="111919" y="116681"/>
                </a:cubicBezTo>
                <a:cubicBezTo>
                  <a:pt x="112487" y="122935"/>
                  <a:pt x="108908" y="135867"/>
                  <a:pt x="107156" y="142875"/>
                </a:cubicBezTo>
                <a:cubicBezTo>
                  <a:pt x="107354" y="143468"/>
                  <a:pt x="115647" y="166376"/>
                  <a:pt x="114300" y="169069"/>
                </a:cubicBezTo>
                <a:cubicBezTo>
                  <a:pt x="112836" y="171996"/>
                  <a:pt x="107950" y="170656"/>
                  <a:pt x="104775" y="171450"/>
                </a:cubicBezTo>
                <a:cubicBezTo>
                  <a:pt x="101600" y="174625"/>
                  <a:pt x="98659" y="178053"/>
                  <a:pt x="95250" y="180975"/>
                </a:cubicBezTo>
                <a:cubicBezTo>
                  <a:pt x="93077" y="182838"/>
                  <a:pt x="89290" y="183132"/>
                  <a:pt x="88106" y="185738"/>
                </a:cubicBezTo>
                <a:cubicBezTo>
                  <a:pt x="85078" y="192400"/>
                  <a:pt x="86617" y="200624"/>
                  <a:pt x="83344" y="207169"/>
                </a:cubicBezTo>
                <a:cubicBezTo>
                  <a:pt x="82221" y="209414"/>
                  <a:pt x="78614" y="208860"/>
                  <a:pt x="76200" y="209550"/>
                </a:cubicBezTo>
                <a:cubicBezTo>
                  <a:pt x="73053" y="210449"/>
                  <a:pt x="69850" y="211137"/>
                  <a:pt x="66675" y="211931"/>
                </a:cubicBezTo>
                <a:cubicBezTo>
                  <a:pt x="64294" y="214312"/>
                  <a:pt x="61037" y="216063"/>
                  <a:pt x="59531" y="219075"/>
                </a:cubicBezTo>
                <a:cubicBezTo>
                  <a:pt x="48245" y="241648"/>
                  <a:pt x="58737" y="242888"/>
                  <a:pt x="57150" y="24288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TextBox 632">
            <a:extLst>
              <a:ext uri="{FF2B5EF4-FFF2-40B4-BE49-F238E27FC236}">
                <a16:creationId xmlns:a16="http://schemas.microsoft.com/office/drawing/2014/main" id="{F7F49550-4078-9A3C-9E8A-BA3BBE837DE4}"/>
              </a:ext>
            </a:extLst>
          </p:cNvPr>
          <p:cNvSpPr txBox="1"/>
          <p:nvPr/>
        </p:nvSpPr>
        <p:spPr>
          <a:xfrm>
            <a:off x="339969" y="1406769"/>
            <a:ext cx="3774831" cy="41734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34" name="TextBox 633">
            <a:extLst>
              <a:ext uri="{FF2B5EF4-FFF2-40B4-BE49-F238E27FC236}">
                <a16:creationId xmlns:a16="http://schemas.microsoft.com/office/drawing/2014/main" id="{4886AFE4-D2E6-03D9-1CFE-27299B51295F}"/>
              </a:ext>
            </a:extLst>
          </p:cNvPr>
          <p:cNvSpPr txBox="1"/>
          <p:nvPr/>
        </p:nvSpPr>
        <p:spPr>
          <a:xfrm>
            <a:off x="656492" y="1406769"/>
            <a:ext cx="3635272" cy="41734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35" name="TextBox 634">
            <a:extLst>
              <a:ext uri="{FF2B5EF4-FFF2-40B4-BE49-F238E27FC236}">
                <a16:creationId xmlns:a16="http://schemas.microsoft.com/office/drawing/2014/main" id="{67F0A9DE-5565-E8AB-DD17-7E3D146071B0}"/>
              </a:ext>
            </a:extLst>
          </p:cNvPr>
          <p:cNvSpPr txBox="1"/>
          <p:nvPr/>
        </p:nvSpPr>
        <p:spPr>
          <a:xfrm>
            <a:off x="492369" y="1582615"/>
            <a:ext cx="3622431" cy="38568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36" name="TextBox 635">
            <a:extLst>
              <a:ext uri="{FF2B5EF4-FFF2-40B4-BE49-F238E27FC236}">
                <a16:creationId xmlns:a16="http://schemas.microsoft.com/office/drawing/2014/main" id="{9CA563E6-6824-0C4F-7C7A-31DC0C7F4A8F}"/>
              </a:ext>
            </a:extLst>
          </p:cNvPr>
          <p:cNvSpPr txBox="1"/>
          <p:nvPr/>
        </p:nvSpPr>
        <p:spPr>
          <a:xfrm>
            <a:off x="231079" y="1277815"/>
            <a:ext cx="4060685" cy="46306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Impaired thrombin generation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Thrombin is the final enzyme of secondary hemostasis and its generation is regulated by: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 macromolecular complexes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on the phospholipid surface of the injured cell or activated platelets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Intrinsic tenase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Extrinsic tenase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Prothrombinase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 natural anticoagulant pathways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TFPI (inhibitors extrinsic tenase)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Antithrombin (inhibits active II, IX, X, XI, XII)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Protein C &amp; S (inhibit cofactors V, VIII)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37" name="TextBox 636">
            <a:extLst>
              <a:ext uri="{FF2B5EF4-FFF2-40B4-BE49-F238E27FC236}">
                <a16:creationId xmlns:a16="http://schemas.microsoft.com/office/drawing/2014/main" id="{E87F71AB-53B2-B77E-75C0-89322E56FFAC}"/>
              </a:ext>
            </a:extLst>
          </p:cNvPr>
          <p:cNvSpPr txBox="1"/>
          <p:nvPr/>
        </p:nvSpPr>
        <p:spPr>
          <a:xfrm>
            <a:off x="5545015" y="5357446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pSp>
        <p:nvGrpSpPr>
          <p:cNvPr id="638" name="Group 637">
            <a:extLst>
              <a:ext uri="{FF2B5EF4-FFF2-40B4-BE49-F238E27FC236}">
                <a16:creationId xmlns:a16="http://schemas.microsoft.com/office/drawing/2014/main" id="{3CCB5EA6-F1B4-BD6B-F260-3462AC7339D6}"/>
              </a:ext>
            </a:extLst>
          </p:cNvPr>
          <p:cNvGrpSpPr/>
          <p:nvPr/>
        </p:nvGrpSpPr>
        <p:grpSpPr>
          <a:xfrm rot="10800000">
            <a:off x="9600608" y="3552030"/>
            <a:ext cx="487108" cy="472271"/>
            <a:chOff x="285313" y="3196211"/>
            <a:chExt cx="1187475" cy="1269460"/>
          </a:xfrm>
          <a:solidFill>
            <a:schemeClr val="accent5"/>
          </a:solidFill>
        </p:grpSpPr>
        <p:sp>
          <p:nvSpPr>
            <p:cNvPr id="639" name="Freeform 73">
              <a:extLst>
                <a:ext uri="{FF2B5EF4-FFF2-40B4-BE49-F238E27FC236}">
                  <a16:creationId xmlns:a16="http://schemas.microsoft.com/office/drawing/2014/main" id="{0F0F4A96-9789-2FFB-24C9-90622C57CBEB}"/>
                </a:ext>
              </a:extLst>
            </p:cNvPr>
            <p:cNvSpPr/>
            <p:nvPr/>
          </p:nvSpPr>
          <p:spPr bwMode="auto">
            <a:xfrm>
              <a:off x="1123365" y="3389390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0" name="Freeform 74">
              <a:extLst>
                <a:ext uri="{FF2B5EF4-FFF2-40B4-BE49-F238E27FC236}">
                  <a16:creationId xmlns:a16="http://schemas.microsoft.com/office/drawing/2014/main" id="{0F26830E-20E6-0D75-9696-8FDC261AE2E1}"/>
                </a:ext>
              </a:extLst>
            </p:cNvPr>
            <p:cNvSpPr/>
            <p:nvPr/>
          </p:nvSpPr>
          <p:spPr bwMode="auto">
            <a:xfrm flipV="1">
              <a:off x="285313" y="3407323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1" name="Freeform 39">
              <a:extLst>
                <a:ext uri="{FF2B5EF4-FFF2-40B4-BE49-F238E27FC236}">
                  <a16:creationId xmlns:a16="http://schemas.microsoft.com/office/drawing/2014/main" id="{CDA5F6D0-D94D-5917-57BE-65075C6B9E54}"/>
                </a:ext>
              </a:extLst>
            </p:cNvPr>
            <p:cNvSpPr/>
            <p:nvPr/>
          </p:nvSpPr>
          <p:spPr bwMode="auto">
            <a:xfrm>
              <a:off x="894320" y="3196211"/>
              <a:ext cx="502442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16293 w 1319647"/>
                <a:gd name="connsiteY1" fmla="*/ 150038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647" h="3334194">
                  <a:moveTo>
                    <a:pt x="1010653" y="61604"/>
                  </a:moveTo>
                  <a:lnTo>
                    <a:pt x="16293" y="1500380"/>
                  </a:lnTo>
                  <a:lnTo>
                    <a:pt x="0" y="1713941"/>
                  </a:lnTo>
                  <a:cubicBezTo>
                    <a:pt x="2674" y="2203225"/>
                    <a:pt x="5347" y="2692510"/>
                    <a:pt x="8021" y="3181794"/>
                  </a:cubicBezTo>
                  <a:cubicBezTo>
                    <a:pt x="16042" y="3251310"/>
                    <a:pt x="32084" y="3320826"/>
                    <a:pt x="176463" y="3334194"/>
                  </a:cubicBezTo>
                  <a:cubicBezTo>
                    <a:pt x="352925" y="3310132"/>
                    <a:pt x="344905" y="3262004"/>
                    <a:pt x="368968" y="3197836"/>
                  </a:cubicBezTo>
                  <a:lnTo>
                    <a:pt x="376990" y="1577583"/>
                  </a:lnTo>
                  <a:lnTo>
                    <a:pt x="1283368" y="278173"/>
                  </a:lnTo>
                  <a:cubicBezTo>
                    <a:pt x="1315453" y="184594"/>
                    <a:pt x="1355558" y="147163"/>
                    <a:pt x="1259305" y="45562"/>
                  </a:cubicBezTo>
                  <a:cubicBezTo>
                    <a:pt x="1112252" y="-37323"/>
                    <a:pt x="1085516" y="8131"/>
                    <a:pt x="1010653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2" name="Freeform 41">
              <a:extLst>
                <a:ext uri="{FF2B5EF4-FFF2-40B4-BE49-F238E27FC236}">
                  <a16:creationId xmlns:a16="http://schemas.microsoft.com/office/drawing/2014/main" id="{91DA991D-52DA-3D0D-DBC8-41F6B0371106}"/>
                </a:ext>
              </a:extLst>
            </p:cNvPr>
            <p:cNvSpPr/>
            <p:nvPr/>
          </p:nvSpPr>
          <p:spPr bwMode="auto">
            <a:xfrm flipH="1">
              <a:off x="337717" y="3196211"/>
              <a:ext cx="499629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03264 w 1312258"/>
                <a:gd name="connsiteY0" fmla="*/ 61604 h 3334194"/>
                <a:gd name="connsiteX1" fmla="*/ 32716 w 1312258"/>
                <a:gd name="connsiteY1" fmla="*/ 1481330 h 3334194"/>
                <a:gd name="connsiteX2" fmla="*/ 2136 w 1312258"/>
                <a:gd name="connsiteY2" fmla="*/ 1713941 h 3334194"/>
                <a:gd name="connsiteX3" fmla="*/ 632 w 1312258"/>
                <a:gd name="connsiteY3" fmla="*/ 3181794 h 3334194"/>
                <a:gd name="connsiteX4" fmla="*/ 169074 w 1312258"/>
                <a:gd name="connsiteY4" fmla="*/ 3334194 h 3334194"/>
                <a:gd name="connsiteX5" fmla="*/ 361579 w 1312258"/>
                <a:gd name="connsiteY5" fmla="*/ 3197836 h 3334194"/>
                <a:gd name="connsiteX6" fmla="*/ 369601 w 1312258"/>
                <a:gd name="connsiteY6" fmla="*/ 1577583 h 3334194"/>
                <a:gd name="connsiteX7" fmla="*/ 1275979 w 1312258"/>
                <a:gd name="connsiteY7" fmla="*/ 278173 h 3334194"/>
                <a:gd name="connsiteX8" fmla="*/ 1251916 w 1312258"/>
                <a:gd name="connsiteY8" fmla="*/ 45562 h 3334194"/>
                <a:gd name="connsiteX9" fmla="*/ 1003264 w 1312258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258" h="3334194">
                  <a:moveTo>
                    <a:pt x="1003264" y="61604"/>
                  </a:moveTo>
                  <a:lnTo>
                    <a:pt x="32716" y="1481330"/>
                  </a:lnTo>
                  <a:cubicBezTo>
                    <a:pt x="19348" y="1558867"/>
                    <a:pt x="5979" y="1593541"/>
                    <a:pt x="2136" y="1713941"/>
                  </a:cubicBezTo>
                  <a:cubicBezTo>
                    <a:pt x="4810" y="2203225"/>
                    <a:pt x="-2042" y="2692510"/>
                    <a:pt x="632" y="3181794"/>
                  </a:cubicBezTo>
                  <a:cubicBezTo>
                    <a:pt x="8653" y="3251310"/>
                    <a:pt x="24695" y="3320826"/>
                    <a:pt x="169074" y="3334194"/>
                  </a:cubicBezTo>
                  <a:cubicBezTo>
                    <a:pt x="345536" y="3310132"/>
                    <a:pt x="337516" y="3262004"/>
                    <a:pt x="361579" y="3197836"/>
                  </a:cubicBezTo>
                  <a:lnTo>
                    <a:pt x="369601" y="1577583"/>
                  </a:lnTo>
                  <a:lnTo>
                    <a:pt x="1275979" y="278173"/>
                  </a:lnTo>
                  <a:cubicBezTo>
                    <a:pt x="1308064" y="184594"/>
                    <a:pt x="1348169" y="147163"/>
                    <a:pt x="1251916" y="45562"/>
                  </a:cubicBezTo>
                  <a:cubicBezTo>
                    <a:pt x="1104863" y="-37323"/>
                    <a:pt x="1078127" y="8131"/>
                    <a:pt x="1003264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43" name="Group 642">
            <a:extLst>
              <a:ext uri="{FF2B5EF4-FFF2-40B4-BE49-F238E27FC236}">
                <a16:creationId xmlns:a16="http://schemas.microsoft.com/office/drawing/2014/main" id="{2696BF40-F33E-5F0D-D588-4DC50964CB87}"/>
              </a:ext>
            </a:extLst>
          </p:cNvPr>
          <p:cNvGrpSpPr/>
          <p:nvPr/>
        </p:nvGrpSpPr>
        <p:grpSpPr>
          <a:xfrm>
            <a:off x="9245271" y="4244018"/>
            <a:ext cx="1124912" cy="332529"/>
            <a:chOff x="9607663" y="5622412"/>
            <a:chExt cx="1124912" cy="332529"/>
          </a:xfrm>
        </p:grpSpPr>
        <p:sp>
          <p:nvSpPr>
            <p:cNvPr id="644" name="Freeform 144">
              <a:extLst>
                <a:ext uri="{FF2B5EF4-FFF2-40B4-BE49-F238E27FC236}">
                  <a16:creationId xmlns:a16="http://schemas.microsoft.com/office/drawing/2014/main" id="{27CB51F5-920E-4D2F-5563-559A64217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249" y="565274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5" name="Freeform 145">
              <a:extLst>
                <a:ext uri="{FF2B5EF4-FFF2-40B4-BE49-F238E27FC236}">
                  <a16:creationId xmlns:a16="http://schemas.microsoft.com/office/drawing/2014/main" id="{BD1D485E-20B4-9103-DA06-E04FE6F3D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233" y="565064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6" name="Freeform 148">
              <a:extLst>
                <a:ext uri="{FF2B5EF4-FFF2-40B4-BE49-F238E27FC236}">
                  <a16:creationId xmlns:a16="http://schemas.microsoft.com/office/drawing/2014/main" id="{15EE6CF6-ACDE-CEB3-A843-BC2EE22C7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884" y="564771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7" name="Freeform 149">
              <a:extLst>
                <a:ext uri="{FF2B5EF4-FFF2-40B4-BE49-F238E27FC236}">
                  <a16:creationId xmlns:a16="http://schemas.microsoft.com/office/drawing/2014/main" id="{0F8FC365-6137-A5BF-7A76-446524C50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4868" y="564561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8" name="Freeform 152">
              <a:extLst>
                <a:ext uri="{FF2B5EF4-FFF2-40B4-BE49-F238E27FC236}">
                  <a16:creationId xmlns:a16="http://schemas.microsoft.com/office/drawing/2014/main" id="{2BCBAB64-6426-88AD-4FC3-E5C7BF29C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6062" y="565274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9" name="Freeform 153">
              <a:extLst>
                <a:ext uri="{FF2B5EF4-FFF2-40B4-BE49-F238E27FC236}">
                  <a16:creationId xmlns:a16="http://schemas.microsoft.com/office/drawing/2014/main" id="{43B80900-495F-2A34-3313-59F897782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1046" y="565064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0" name="Freeform 156">
              <a:extLst>
                <a:ext uri="{FF2B5EF4-FFF2-40B4-BE49-F238E27FC236}">
                  <a16:creationId xmlns:a16="http://schemas.microsoft.com/office/drawing/2014/main" id="{CB960E9B-90E9-8321-0419-2BF9DCFBF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9783" y="565022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1" name="Freeform 157">
              <a:extLst>
                <a:ext uri="{FF2B5EF4-FFF2-40B4-BE49-F238E27FC236}">
                  <a16:creationId xmlns:a16="http://schemas.microsoft.com/office/drawing/2014/main" id="{86E66035-A9B4-A6C4-E6A0-B268C26F1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4767" y="564813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2" name="Freeform 160">
              <a:extLst>
                <a:ext uri="{FF2B5EF4-FFF2-40B4-BE49-F238E27FC236}">
                  <a16:creationId xmlns:a16="http://schemas.microsoft.com/office/drawing/2014/main" id="{F3D2B4C9-99A0-CBEF-ECAA-D97F8DC70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5961" y="565274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3" name="Freeform 161">
              <a:extLst>
                <a:ext uri="{FF2B5EF4-FFF2-40B4-BE49-F238E27FC236}">
                  <a16:creationId xmlns:a16="http://schemas.microsoft.com/office/drawing/2014/main" id="{90334DE6-459F-67E3-F5BA-1DD461A5A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944" y="565064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4" name="Freeform 217">
              <a:extLst>
                <a:ext uri="{FF2B5EF4-FFF2-40B4-BE49-F238E27FC236}">
                  <a16:creationId xmlns:a16="http://schemas.microsoft.com/office/drawing/2014/main" id="{509BE466-E6D0-9677-288E-608C10148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1055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5" name="Freeform 218">
              <a:extLst>
                <a:ext uri="{FF2B5EF4-FFF2-40B4-BE49-F238E27FC236}">
                  <a16:creationId xmlns:a16="http://schemas.microsoft.com/office/drawing/2014/main" id="{7FF091A5-1E3B-490E-48D2-2B7138E49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39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6" name="Freeform 221">
              <a:extLst>
                <a:ext uri="{FF2B5EF4-FFF2-40B4-BE49-F238E27FC236}">
                  <a16:creationId xmlns:a16="http://schemas.microsoft.com/office/drawing/2014/main" id="{2EB3EFD1-5D73-914F-0B82-C31C33EB8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4877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7" name="Freeform 222">
              <a:extLst>
                <a:ext uri="{FF2B5EF4-FFF2-40B4-BE49-F238E27FC236}">
                  <a16:creationId xmlns:a16="http://schemas.microsoft.com/office/drawing/2014/main" id="{C07C4CC7-EF93-4CEC-C4F0-4A4BFF78F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9861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8" name="Freeform 225">
              <a:extLst>
                <a:ext uri="{FF2B5EF4-FFF2-40B4-BE49-F238E27FC236}">
                  <a16:creationId xmlns:a16="http://schemas.microsoft.com/office/drawing/2014/main" id="{F781B37F-C36F-3062-FC93-7451E8427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157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9" name="Freeform 226">
              <a:extLst>
                <a:ext uri="{FF2B5EF4-FFF2-40B4-BE49-F238E27FC236}">
                  <a16:creationId xmlns:a16="http://schemas.microsoft.com/office/drawing/2014/main" id="{E8135EE7-8FFA-DAB7-05F9-6F4BA2CBB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6141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0" name="Freeform 229">
              <a:extLst>
                <a:ext uri="{FF2B5EF4-FFF2-40B4-BE49-F238E27FC236}">
                  <a16:creationId xmlns:a16="http://schemas.microsoft.com/office/drawing/2014/main" id="{29BC4038-5127-85D7-70B6-41320174A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2521" y="56582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1" name="Freeform 230">
              <a:extLst>
                <a:ext uri="{FF2B5EF4-FFF2-40B4-BE49-F238E27FC236}">
                  <a16:creationId xmlns:a16="http://schemas.microsoft.com/office/drawing/2014/main" id="{43054804-BE6D-DDA2-4FEF-9CF2503E8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7505" y="5656105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2" name="Freeform 305">
              <a:extLst>
                <a:ext uri="{FF2B5EF4-FFF2-40B4-BE49-F238E27FC236}">
                  <a16:creationId xmlns:a16="http://schemas.microsoft.com/office/drawing/2014/main" id="{1D161AAA-0CFA-1D92-335A-ABF5805E4E80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22039" y="5792463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3" name="Freeform 306">
              <a:extLst>
                <a:ext uri="{FF2B5EF4-FFF2-40B4-BE49-F238E27FC236}">
                  <a16:creationId xmlns:a16="http://schemas.microsoft.com/office/drawing/2014/main" id="{86B98201-8B14-4942-527E-FE55C7C3336C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47023" y="579456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4" name="Freeform 309">
              <a:extLst>
                <a:ext uri="{FF2B5EF4-FFF2-40B4-BE49-F238E27FC236}">
                  <a16:creationId xmlns:a16="http://schemas.microsoft.com/office/drawing/2014/main" id="{96F453CF-9FCF-6F7D-69C2-375EA14443B8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698216" y="578994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5" name="Freeform 310">
              <a:extLst>
                <a:ext uri="{FF2B5EF4-FFF2-40B4-BE49-F238E27FC236}">
                  <a16:creationId xmlns:a16="http://schemas.microsoft.com/office/drawing/2014/main" id="{DB1F3AD2-A368-A675-C320-4182692523D8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23200" y="579204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6" name="Freeform 313">
              <a:extLst>
                <a:ext uri="{FF2B5EF4-FFF2-40B4-BE49-F238E27FC236}">
                  <a16:creationId xmlns:a16="http://schemas.microsoft.com/office/drawing/2014/main" id="{E2116F60-7331-9334-F23F-1A83799BE11C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71938" y="579498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7" name="Freeform 314">
              <a:extLst>
                <a:ext uri="{FF2B5EF4-FFF2-40B4-BE49-F238E27FC236}">
                  <a16:creationId xmlns:a16="http://schemas.microsoft.com/office/drawing/2014/main" id="{12F4FBB1-0A4A-5AED-A79D-3277784F43E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796922" y="579707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8" name="Freeform 318">
              <a:extLst>
                <a:ext uri="{FF2B5EF4-FFF2-40B4-BE49-F238E27FC236}">
                  <a16:creationId xmlns:a16="http://schemas.microsoft.com/office/drawing/2014/main" id="{02CF3B3A-37F0-5B01-EF82-F0678B61B6E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848526" y="579791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9" name="Freeform 319">
              <a:extLst>
                <a:ext uri="{FF2B5EF4-FFF2-40B4-BE49-F238E27FC236}">
                  <a16:creationId xmlns:a16="http://schemas.microsoft.com/office/drawing/2014/main" id="{88250A75-9886-3421-E378-696B5D5CFBDC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873510" y="580001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0" name="Freeform 322">
              <a:extLst>
                <a:ext uri="{FF2B5EF4-FFF2-40B4-BE49-F238E27FC236}">
                  <a16:creationId xmlns:a16="http://schemas.microsoft.com/office/drawing/2014/main" id="{17553E34-7FFE-17E5-4077-CA36EFF89BC8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925112" y="5795821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1" name="Freeform 323">
              <a:extLst>
                <a:ext uri="{FF2B5EF4-FFF2-40B4-BE49-F238E27FC236}">
                  <a16:creationId xmlns:a16="http://schemas.microsoft.com/office/drawing/2014/main" id="{C46C7292-1923-041C-AD4F-DEE976C96630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9950096" y="579791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2" name="Freeform 378">
              <a:extLst>
                <a:ext uri="{FF2B5EF4-FFF2-40B4-BE49-F238E27FC236}">
                  <a16:creationId xmlns:a16="http://schemas.microsoft.com/office/drawing/2014/main" id="{AE54883D-B8AB-4127-4CE5-5E19306FE68D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239905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3" name="Freeform 379">
              <a:extLst>
                <a:ext uri="{FF2B5EF4-FFF2-40B4-BE49-F238E27FC236}">
                  <a16:creationId xmlns:a16="http://schemas.microsoft.com/office/drawing/2014/main" id="{8D6F2FA5-3C18-7E94-C7DB-4201B4EB4B7D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26424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4" name="Freeform 382">
              <a:extLst>
                <a:ext uri="{FF2B5EF4-FFF2-40B4-BE49-F238E27FC236}">
                  <a16:creationId xmlns:a16="http://schemas.microsoft.com/office/drawing/2014/main" id="{4A33A790-E8A6-7E07-788A-E34E4EBC7D36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66185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5" name="Freeform 383">
              <a:extLst>
                <a:ext uri="{FF2B5EF4-FFF2-40B4-BE49-F238E27FC236}">
                  <a16:creationId xmlns:a16="http://schemas.microsoft.com/office/drawing/2014/main" id="{078479E0-1B82-C62F-8358-51F35CABB74D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9052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6" name="Freeform 386">
              <a:extLst>
                <a:ext uri="{FF2B5EF4-FFF2-40B4-BE49-F238E27FC236}">
                  <a16:creationId xmlns:a16="http://schemas.microsoft.com/office/drawing/2014/main" id="{F34E7809-E0BE-2735-6E52-66D3DC96BB2C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92464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7" name="Freeform 387">
              <a:extLst>
                <a:ext uri="{FF2B5EF4-FFF2-40B4-BE49-F238E27FC236}">
                  <a16:creationId xmlns:a16="http://schemas.microsoft.com/office/drawing/2014/main" id="{8B96454A-DD1A-66AB-3664-018C9A9EA5D1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116805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8" name="Freeform 390">
              <a:extLst>
                <a:ext uri="{FF2B5EF4-FFF2-40B4-BE49-F238E27FC236}">
                  <a16:creationId xmlns:a16="http://schemas.microsoft.com/office/drawing/2014/main" id="{AB758A12-4293-DCFC-4D65-046346E8482B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11371" y="5800149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9" name="Freeform 391">
              <a:extLst>
                <a:ext uri="{FF2B5EF4-FFF2-40B4-BE49-F238E27FC236}">
                  <a16:creationId xmlns:a16="http://schemas.microsoft.com/office/drawing/2014/main" id="{3A782808-7403-D520-A823-93796EB69693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035712" y="5806302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0" name="Freeform 217">
              <a:extLst>
                <a:ext uri="{FF2B5EF4-FFF2-40B4-BE49-F238E27FC236}">
                  <a16:creationId xmlns:a16="http://schemas.microsoft.com/office/drawing/2014/main" id="{E8E67466-8D28-9A63-3BFA-075AC676B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3898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1" name="Freeform 218">
              <a:extLst>
                <a:ext uri="{FF2B5EF4-FFF2-40B4-BE49-F238E27FC236}">
                  <a16:creationId xmlns:a16="http://schemas.microsoft.com/office/drawing/2014/main" id="{DA8327CB-6E52-F4ED-49BC-AC3D327D1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8881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2" name="Freeform 221">
              <a:extLst>
                <a:ext uri="{FF2B5EF4-FFF2-40B4-BE49-F238E27FC236}">
                  <a16:creationId xmlns:a16="http://schemas.microsoft.com/office/drawing/2014/main" id="{73862AE3-C820-A480-E185-64958B8AA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7719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3" name="Freeform 222">
              <a:extLst>
                <a:ext uri="{FF2B5EF4-FFF2-40B4-BE49-F238E27FC236}">
                  <a16:creationId xmlns:a16="http://schemas.microsoft.com/office/drawing/2014/main" id="{7AC93BFC-51D9-F833-4E07-D4E606E81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2703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4" name="Freeform 225">
              <a:extLst>
                <a:ext uri="{FF2B5EF4-FFF2-40B4-BE49-F238E27FC236}">
                  <a16:creationId xmlns:a16="http://schemas.microsoft.com/office/drawing/2014/main" id="{806B272E-11E3-A43A-D598-E572C3E40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3998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5" name="Freeform 226">
              <a:extLst>
                <a:ext uri="{FF2B5EF4-FFF2-40B4-BE49-F238E27FC236}">
                  <a16:creationId xmlns:a16="http://schemas.microsoft.com/office/drawing/2014/main" id="{9B73B3FD-D952-1D2C-150E-C4433B80A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8982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6" name="Freeform 229">
              <a:extLst>
                <a:ext uri="{FF2B5EF4-FFF2-40B4-BE49-F238E27FC236}">
                  <a16:creationId xmlns:a16="http://schemas.microsoft.com/office/drawing/2014/main" id="{C62118EB-500B-2BEB-2977-30C1B77D0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5364" y="56616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7" name="Freeform 230">
              <a:extLst>
                <a:ext uri="{FF2B5EF4-FFF2-40B4-BE49-F238E27FC236}">
                  <a16:creationId xmlns:a16="http://schemas.microsoft.com/office/drawing/2014/main" id="{11A73599-FA8C-6CF1-53A9-94D949D2F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0347" y="565959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8" name="Freeform 378">
              <a:extLst>
                <a:ext uri="{FF2B5EF4-FFF2-40B4-BE49-F238E27FC236}">
                  <a16:creationId xmlns:a16="http://schemas.microsoft.com/office/drawing/2014/main" id="{AD1CA0D4-C9CC-4B3D-44BC-308FC306D0B8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53274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9" name="Freeform 379">
              <a:extLst>
                <a:ext uri="{FF2B5EF4-FFF2-40B4-BE49-F238E27FC236}">
                  <a16:creationId xmlns:a16="http://schemas.microsoft.com/office/drawing/2014/main" id="{115483DF-6FCF-2AD6-C59D-1050C2EA5327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557087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0" name="Freeform 382">
              <a:extLst>
                <a:ext uri="{FF2B5EF4-FFF2-40B4-BE49-F238E27FC236}">
                  <a16:creationId xmlns:a16="http://schemas.microsoft.com/office/drawing/2014/main" id="{1D44435E-EB5B-4112-EA6E-E88E5E6BC5A2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5902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1" name="Freeform 383">
              <a:extLst>
                <a:ext uri="{FF2B5EF4-FFF2-40B4-BE49-F238E27FC236}">
                  <a16:creationId xmlns:a16="http://schemas.microsoft.com/office/drawing/2014/main" id="{5B323DD7-5094-7D91-0A98-86D1BC5185F2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83368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2" name="Freeform 386">
              <a:extLst>
                <a:ext uri="{FF2B5EF4-FFF2-40B4-BE49-F238E27FC236}">
                  <a16:creationId xmlns:a16="http://schemas.microsoft.com/office/drawing/2014/main" id="{E2C4592E-7241-0CDB-2CAA-B902A399C7E5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85307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3" name="Freeform 387">
              <a:extLst>
                <a:ext uri="{FF2B5EF4-FFF2-40B4-BE49-F238E27FC236}">
                  <a16:creationId xmlns:a16="http://schemas.microsoft.com/office/drawing/2014/main" id="{040E9388-BC89-633D-22F7-5FBA232B5FEC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409647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4" name="Freeform 390">
              <a:extLst>
                <a:ext uri="{FF2B5EF4-FFF2-40B4-BE49-F238E27FC236}">
                  <a16:creationId xmlns:a16="http://schemas.microsoft.com/office/drawing/2014/main" id="{584D06A7-A6A7-4718-28D0-1D6946124D6C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04214" y="5803634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5" name="Freeform 391">
              <a:extLst>
                <a:ext uri="{FF2B5EF4-FFF2-40B4-BE49-F238E27FC236}">
                  <a16:creationId xmlns:a16="http://schemas.microsoft.com/office/drawing/2014/main" id="{7A0A6E97-3C5C-9C79-CA6D-60F4C5F905F8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328554" y="5809787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6" name="Freeform 221">
              <a:extLst>
                <a:ext uri="{FF2B5EF4-FFF2-40B4-BE49-F238E27FC236}">
                  <a16:creationId xmlns:a16="http://schemas.microsoft.com/office/drawing/2014/main" id="{A50A0983-965B-F3E0-814A-37D3F1C8F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1124" y="56614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7" name="Freeform 222">
              <a:extLst>
                <a:ext uri="{FF2B5EF4-FFF2-40B4-BE49-F238E27FC236}">
                  <a16:creationId xmlns:a16="http://schemas.microsoft.com/office/drawing/2014/main" id="{2E42236A-6DCA-1891-9B69-DF2D31E12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6108" y="565933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8" name="Freeform 225">
              <a:extLst>
                <a:ext uri="{FF2B5EF4-FFF2-40B4-BE49-F238E27FC236}">
                  <a16:creationId xmlns:a16="http://schemas.microsoft.com/office/drawing/2014/main" id="{7FEF271C-476C-63E6-ACCF-D70DA9A9F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7404" y="56614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99" name="Freeform 226">
              <a:extLst>
                <a:ext uri="{FF2B5EF4-FFF2-40B4-BE49-F238E27FC236}">
                  <a16:creationId xmlns:a16="http://schemas.microsoft.com/office/drawing/2014/main" id="{285648FB-D3AC-8A02-3664-A42E822CB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2387" y="5659330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0" name="Freeform 382">
              <a:extLst>
                <a:ext uri="{FF2B5EF4-FFF2-40B4-BE49-F238E27FC236}">
                  <a16:creationId xmlns:a16="http://schemas.microsoft.com/office/drawing/2014/main" id="{F10A4789-44A7-FDCF-FEA6-160FED874B79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82433" y="580337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1" name="Freeform 383">
              <a:extLst>
                <a:ext uri="{FF2B5EF4-FFF2-40B4-BE49-F238E27FC236}">
                  <a16:creationId xmlns:a16="http://schemas.microsoft.com/office/drawing/2014/main" id="{19D3909B-9960-EC23-EEAB-1D56D8327856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706773" y="58095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2" name="Freeform 386">
              <a:extLst>
                <a:ext uri="{FF2B5EF4-FFF2-40B4-BE49-F238E27FC236}">
                  <a16:creationId xmlns:a16="http://schemas.microsoft.com/office/drawing/2014/main" id="{5ACEB8FE-0505-2926-1272-4FEAB990C020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08712" y="5803376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3" name="Freeform 387">
              <a:extLst>
                <a:ext uri="{FF2B5EF4-FFF2-40B4-BE49-F238E27FC236}">
                  <a16:creationId xmlns:a16="http://schemas.microsoft.com/office/drawing/2014/main" id="{185CB413-0B0B-9313-C06C-0CA83D2EC4B7}"/>
                </a:ext>
              </a:extLst>
            </p:cNvPr>
            <p:cNvSpPr>
              <a:spLocks/>
            </p:cNvSpPr>
            <p:nvPr/>
          </p:nvSpPr>
          <p:spPr bwMode="auto">
            <a:xfrm rot="11349086" flipH="1">
              <a:off x="10633052" y="5809528"/>
              <a:ext cx="25802" cy="125871"/>
            </a:xfrm>
            <a:custGeom>
              <a:avLst/>
              <a:gdLst>
                <a:gd name="T0" fmla="*/ 31274 w 31274"/>
                <a:gd name="T1" fmla="*/ 0 h 148925"/>
                <a:gd name="T2" fmla="*/ 1489 w 31274"/>
                <a:gd name="T3" fmla="*/ 53613 h 148925"/>
                <a:gd name="T4" fmla="*/ 22339 w 31274"/>
                <a:gd name="T5" fmla="*/ 101269 h 148925"/>
                <a:gd name="T6" fmla="*/ 1489 w 31274"/>
                <a:gd name="T7" fmla="*/ 148925 h 1489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274"/>
                <a:gd name="T13" fmla="*/ 0 h 148925"/>
                <a:gd name="T14" fmla="*/ 31274 w 31274"/>
                <a:gd name="T15" fmla="*/ 148925 h 1489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274" h="148925">
                  <a:moveTo>
                    <a:pt x="31274" y="0"/>
                  </a:moveTo>
                  <a:cubicBezTo>
                    <a:pt x="17126" y="18367"/>
                    <a:pt x="2978" y="36735"/>
                    <a:pt x="1489" y="53613"/>
                  </a:cubicBezTo>
                  <a:cubicBezTo>
                    <a:pt x="0" y="70491"/>
                    <a:pt x="22339" y="85384"/>
                    <a:pt x="22339" y="101269"/>
                  </a:cubicBezTo>
                  <a:cubicBezTo>
                    <a:pt x="22339" y="117154"/>
                    <a:pt x="11914" y="133039"/>
                    <a:pt x="1489" y="148925"/>
                  </a:cubicBezTo>
                </a:path>
              </a:pathLst>
            </a:custGeom>
            <a:noFill/>
            <a:ln w="6350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B3D9A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4" name="Oval 143">
              <a:extLst>
                <a:ext uri="{FF2B5EF4-FFF2-40B4-BE49-F238E27FC236}">
                  <a16:creationId xmlns:a16="http://schemas.microsoft.com/office/drawing/2014/main" id="{0E940518-9A19-82C8-25C4-B0232E4981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614787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5" name="Oval 147">
              <a:extLst>
                <a:ext uri="{FF2B5EF4-FFF2-40B4-BE49-F238E27FC236}">
                  <a16:creationId xmlns:a16="http://schemas.microsoft.com/office/drawing/2014/main" id="{32C1ED02-5DFA-0FF2-7684-51817CDF5E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689423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6" name="Oval 151">
              <a:extLst>
                <a:ext uri="{FF2B5EF4-FFF2-40B4-BE49-F238E27FC236}">
                  <a16:creationId xmlns:a16="http://schemas.microsoft.com/office/drawing/2014/main" id="{5F560FED-EAF8-E508-6B17-F2C3FCBA92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764059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7" name="Oval 155">
              <a:extLst>
                <a:ext uri="{FF2B5EF4-FFF2-40B4-BE49-F238E27FC236}">
                  <a16:creationId xmlns:a16="http://schemas.microsoft.com/office/drawing/2014/main" id="{69D18283-5780-7C67-43A2-4CB85E09DCA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838695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8" name="Oval 159">
              <a:extLst>
                <a:ext uri="{FF2B5EF4-FFF2-40B4-BE49-F238E27FC236}">
                  <a16:creationId xmlns:a16="http://schemas.microsoft.com/office/drawing/2014/main" id="{CB826B73-80EE-5449-DB1A-EADDC57A78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8927">
              <a:off x="9913331" y="5625333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9" name="Oval 216">
              <a:extLst>
                <a:ext uri="{FF2B5EF4-FFF2-40B4-BE49-F238E27FC236}">
                  <a16:creationId xmlns:a16="http://schemas.microsoft.com/office/drawing/2014/main" id="{8F8F9803-2802-1B3C-157D-762B3454BAF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211875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0" name="Oval 220">
              <a:extLst>
                <a:ext uri="{FF2B5EF4-FFF2-40B4-BE49-F238E27FC236}">
                  <a16:creationId xmlns:a16="http://schemas.microsoft.com/office/drawing/2014/main" id="{F44B5713-DA0F-1931-168D-115F75737C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137239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1" name="Oval 224">
              <a:extLst>
                <a:ext uri="{FF2B5EF4-FFF2-40B4-BE49-F238E27FC236}">
                  <a16:creationId xmlns:a16="http://schemas.microsoft.com/office/drawing/2014/main" id="{6CCB2843-7F5D-1B1F-5158-CB6860DEB0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062603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2" name="Oval 228">
              <a:extLst>
                <a:ext uri="{FF2B5EF4-FFF2-40B4-BE49-F238E27FC236}">
                  <a16:creationId xmlns:a16="http://schemas.microsoft.com/office/drawing/2014/main" id="{D37F2154-CF9D-07ED-A2F1-74554EC942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9987967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3" name="Oval 216">
              <a:extLst>
                <a:ext uri="{FF2B5EF4-FFF2-40B4-BE49-F238E27FC236}">
                  <a16:creationId xmlns:a16="http://schemas.microsoft.com/office/drawing/2014/main" id="{30E2B113-82F5-D373-E936-3D907A5929F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510419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4" name="Oval 220">
              <a:extLst>
                <a:ext uri="{FF2B5EF4-FFF2-40B4-BE49-F238E27FC236}">
                  <a16:creationId xmlns:a16="http://schemas.microsoft.com/office/drawing/2014/main" id="{9C62FC3C-F542-4C67-DEFB-8627706649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435783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5" name="Oval 224">
              <a:extLst>
                <a:ext uri="{FF2B5EF4-FFF2-40B4-BE49-F238E27FC236}">
                  <a16:creationId xmlns:a16="http://schemas.microsoft.com/office/drawing/2014/main" id="{329B8919-9CAC-4A52-DCEB-910B2D091AF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361147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6" name="Oval 228">
              <a:extLst>
                <a:ext uri="{FF2B5EF4-FFF2-40B4-BE49-F238E27FC236}">
                  <a16:creationId xmlns:a16="http://schemas.microsoft.com/office/drawing/2014/main" id="{A5B2C082-4032-6161-C990-23F2C1F43FF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286511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7" name="Oval 220">
              <a:extLst>
                <a:ext uri="{FF2B5EF4-FFF2-40B4-BE49-F238E27FC236}">
                  <a16:creationId xmlns:a16="http://schemas.microsoft.com/office/drawing/2014/main" id="{825D3565-64E6-45DD-63F7-2FC21DE2DE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659691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8" name="Oval 224">
              <a:extLst>
                <a:ext uri="{FF2B5EF4-FFF2-40B4-BE49-F238E27FC236}">
                  <a16:creationId xmlns:a16="http://schemas.microsoft.com/office/drawing/2014/main" id="{AB5B3AA4-8279-D143-3707-DF5A539684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35885">
              <a:off x="10585055" y="5622412"/>
              <a:ext cx="64008" cy="64008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9" name="Oval 304">
              <a:extLst>
                <a:ext uri="{FF2B5EF4-FFF2-40B4-BE49-F238E27FC236}">
                  <a16:creationId xmlns:a16="http://schemas.microsoft.com/office/drawing/2014/main" id="{41388B3D-741A-6225-6BF0-F232002617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607663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0" name="Oval 308">
              <a:extLst>
                <a:ext uri="{FF2B5EF4-FFF2-40B4-BE49-F238E27FC236}">
                  <a16:creationId xmlns:a16="http://schemas.microsoft.com/office/drawing/2014/main" id="{B3DC3FB4-8595-2457-035D-F2898AF5F9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682690" y="5881577"/>
              <a:ext cx="68806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1" name="Oval 312">
              <a:extLst>
                <a:ext uri="{FF2B5EF4-FFF2-40B4-BE49-F238E27FC236}">
                  <a16:creationId xmlns:a16="http://schemas.microsoft.com/office/drawing/2014/main" id="{A9E72855-1E5C-63AD-A55B-0C4A5B48F5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753371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2" name="Oval 317">
              <a:extLst>
                <a:ext uri="{FF2B5EF4-FFF2-40B4-BE49-F238E27FC236}">
                  <a16:creationId xmlns:a16="http://schemas.microsoft.com/office/drawing/2014/main" id="{F21E47CA-8FD4-717F-B3FB-A3F749AD3C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828398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3" name="Oval 321">
              <a:extLst>
                <a:ext uri="{FF2B5EF4-FFF2-40B4-BE49-F238E27FC236}">
                  <a16:creationId xmlns:a16="http://schemas.microsoft.com/office/drawing/2014/main" id="{A9D470A9-1409-481A-A2DE-22AB26D14B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464115" flipH="1">
              <a:off x="9903425" y="5881789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4" name="Oval 377">
              <a:extLst>
                <a:ext uri="{FF2B5EF4-FFF2-40B4-BE49-F238E27FC236}">
                  <a16:creationId xmlns:a16="http://schemas.microsoft.com/office/drawing/2014/main" id="{C4F8CF32-92F5-BF7D-E8CB-613688D331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203533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5" name="Oval 381">
              <a:extLst>
                <a:ext uri="{FF2B5EF4-FFF2-40B4-BE49-F238E27FC236}">
                  <a16:creationId xmlns:a16="http://schemas.microsoft.com/office/drawing/2014/main" id="{0488CA68-9489-3261-E5E9-B4DDEF8B427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128506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6" name="Oval 385">
              <a:extLst>
                <a:ext uri="{FF2B5EF4-FFF2-40B4-BE49-F238E27FC236}">
                  <a16:creationId xmlns:a16="http://schemas.microsoft.com/office/drawing/2014/main" id="{513585DC-6D6A-FBB7-478A-3AE8227EBB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053479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7" name="Oval 389">
              <a:extLst>
                <a:ext uri="{FF2B5EF4-FFF2-40B4-BE49-F238E27FC236}">
                  <a16:creationId xmlns:a16="http://schemas.microsoft.com/office/drawing/2014/main" id="{E1AE366D-C123-6028-C12D-D5DA6DB113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9978452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8" name="Oval 377">
              <a:extLst>
                <a:ext uri="{FF2B5EF4-FFF2-40B4-BE49-F238E27FC236}">
                  <a16:creationId xmlns:a16="http://schemas.microsoft.com/office/drawing/2014/main" id="{37E230E7-8586-86A2-6B01-21FAC83345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503641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9" name="Oval 381">
              <a:extLst>
                <a:ext uri="{FF2B5EF4-FFF2-40B4-BE49-F238E27FC236}">
                  <a16:creationId xmlns:a16="http://schemas.microsoft.com/office/drawing/2014/main" id="{59589B6A-2B9D-228A-1ACB-6859F8FCB4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428614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0" name="Oval 385">
              <a:extLst>
                <a:ext uri="{FF2B5EF4-FFF2-40B4-BE49-F238E27FC236}">
                  <a16:creationId xmlns:a16="http://schemas.microsoft.com/office/drawing/2014/main" id="{D45E9B2B-6956-5370-88DD-C274468C1C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353587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1" name="Oval 389">
              <a:extLst>
                <a:ext uri="{FF2B5EF4-FFF2-40B4-BE49-F238E27FC236}">
                  <a16:creationId xmlns:a16="http://schemas.microsoft.com/office/drawing/2014/main" id="{74B3A693-1646-4CCF-9213-9EA051BCB5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278560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2" name="Oval 381">
              <a:extLst>
                <a:ext uri="{FF2B5EF4-FFF2-40B4-BE49-F238E27FC236}">
                  <a16:creationId xmlns:a16="http://schemas.microsoft.com/office/drawing/2014/main" id="{C47C2E3D-137A-D7F1-6E73-9E8A081808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653695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3" name="Oval 385">
              <a:extLst>
                <a:ext uri="{FF2B5EF4-FFF2-40B4-BE49-F238E27FC236}">
                  <a16:creationId xmlns:a16="http://schemas.microsoft.com/office/drawing/2014/main" id="{B79D48D5-14E8-A701-28DD-A79B53EF0B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013201" flipH="1">
              <a:off x="10578668" y="5880592"/>
              <a:ext cx="73152" cy="7315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5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8B3D9A"/>
                </a:buClr>
                <a:buSzTx/>
                <a:buFont typeface="Arial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34" name="Freeform: Shape 733">
            <a:extLst>
              <a:ext uri="{FF2B5EF4-FFF2-40B4-BE49-F238E27FC236}">
                <a16:creationId xmlns:a16="http://schemas.microsoft.com/office/drawing/2014/main" id="{B26B2108-E2CD-E85C-3C93-78488BF7BDA7}"/>
              </a:ext>
            </a:extLst>
          </p:cNvPr>
          <p:cNvSpPr/>
          <p:nvPr/>
        </p:nvSpPr>
        <p:spPr>
          <a:xfrm>
            <a:off x="4933950" y="2855407"/>
            <a:ext cx="396875" cy="624393"/>
          </a:xfrm>
          <a:custGeom>
            <a:avLst/>
            <a:gdLst>
              <a:gd name="csX0" fmla="*/ 180975 w 396875"/>
              <a:gd name="csY0" fmla="*/ 2093 h 624393"/>
              <a:gd name="csX1" fmla="*/ 161925 w 396875"/>
              <a:gd name="csY1" fmla="*/ 5268 h 624393"/>
              <a:gd name="csX2" fmla="*/ 146050 w 396875"/>
              <a:gd name="csY2" fmla="*/ 46543 h 624393"/>
              <a:gd name="csX3" fmla="*/ 152400 w 396875"/>
              <a:gd name="csY3" fmla="*/ 71943 h 624393"/>
              <a:gd name="csX4" fmla="*/ 142875 w 396875"/>
              <a:gd name="csY4" fmla="*/ 81468 h 624393"/>
              <a:gd name="csX5" fmla="*/ 107950 w 396875"/>
              <a:gd name="csY5" fmla="*/ 94168 h 624393"/>
              <a:gd name="csX6" fmla="*/ 85725 w 396875"/>
              <a:gd name="csY6" fmla="*/ 119568 h 624393"/>
              <a:gd name="csX7" fmla="*/ 82550 w 396875"/>
              <a:gd name="csY7" fmla="*/ 132268 h 624393"/>
              <a:gd name="csX8" fmla="*/ 63500 w 396875"/>
              <a:gd name="csY8" fmla="*/ 148143 h 624393"/>
              <a:gd name="csX9" fmla="*/ 57150 w 396875"/>
              <a:gd name="csY9" fmla="*/ 157668 h 624393"/>
              <a:gd name="csX10" fmla="*/ 63500 w 396875"/>
              <a:gd name="csY10" fmla="*/ 186243 h 624393"/>
              <a:gd name="csX11" fmla="*/ 60325 w 396875"/>
              <a:gd name="csY11" fmla="*/ 198943 h 624393"/>
              <a:gd name="csX12" fmla="*/ 66675 w 396875"/>
              <a:gd name="csY12" fmla="*/ 214818 h 624393"/>
              <a:gd name="csX13" fmla="*/ 69850 w 396875"/>
              <a:gd name="csY13" fmla="*/ 230693 h 624393"/>
              <a:gd name="csX14" fmla="*/ 66675 w 396875"/>
              <a:gd name="csY14" fmla="*/ 252918 h 624393"/>
              <a:gd name="csX15" fmla="*/ 63500 w 396875"/>
              <a:gd name="csY15" fmla="*/ 262443 h 624393"/>
              <a:gd name="csX16" fmla="*/ 66675 w 396875"/>
              <a:gd name="csY16" fmla="*/ 271968 h 624393"/>
              <a:gd name="csX17" fmla="*/ 60325 w 396875"/>
              <a:gd name="csY17" fmla="*/ 297368 h 624393"/>
              <a:gd name="csX18" fmla="*/ 57150 w 396875"/>
              <a:gd name="csY18" fmla="*/ 306893 h 624393"/>
              <a:gd name="csX19" fmla="*/ 60325 w 396875"/>
              <a:gd name="csY19" fmla="*/ 332293 h 624393"/>
              <a:gd name="csX20" fmla="*/ 57150 w 396875"/>
              <a:gd name="csY20" fmla="*/ 344993 h 624393"/>
              <a:gd name="csX21" fmla="*/ 53975 w 396875"/>
              <a:gd name="csY21" fmla="*/ 354518 h 624393"/>
              <a:gd name="csX22" fmla="*/ 66675 w 396875"/>
              <a:gd name="csY22" fmla="*/ 386268 h 624393"/>
              <a:gd name="csX23" fmla="*/ 69850 w 396875"/>
              <a:gd name="csY23" fmla="*/ 398968 h 624393"/>
              <a:gd name="csX24" fmla="*/ 57150 w 396875"/>
              <a:gd name="csY24" fmla="*/ 398968 h 624393"/>
              <a:gd name="csX25" fmla="*/ 47625 w 396875"/>
              <a:gd name="csY25" fmla="*/ 408493 h 624393"/>
              <a:gd name="csX26" fmla="*/ 44450 w 396875"/>
              <a:gd name="csY26" fmla="*/ 446593 h 624393"/>
              <a:gd name="csX27" fmla="*/ 47625 w 396875"/>
              <a:gd name="csY27" fmla="*/ 456118 h 624393"/>
              <a:gd name="csX28" fmla="*/ 66675 w 396875"/>
              <a:gd name="csY28" fmla="*/ 452943 h 624393"/>
              <a:gd name="csX29" fmla="*/ 69850 w 396875"/>
              <a:gd name="csY29" fmla="*/ 465643 h 624393"/>
              <a:gd name="csX30" fmla="*/ 60325 w 396875"/>
              <a:gd name="csY30" fmla="*/ 475168 h 624393"/>
              <a:gd name="csX31" fmla="*/ 53975 w 396875"/>
              <a:gd name="csY31" fmla="*/ 487868 h 624393"/>
              <a:gd name="csX32" fmla="*/ 41275 w 396875"/>
              <a:gd name="csY32" fmla="*/ 494218 h 624393"/>
              <a:gd name="csX33" fmla="*/ 9525 w 396875"/>
              <a:gd name="csY33" fmla="*/ 519618 h 624393"/>
              <a:gd name="csX34" fmla="*/ 0 w 396875"/>
              <a:gd name="csY34" fmla="*/ 554543 h 624393"/>
              <a:gd name="csX35" fmla="*/ 3175 w 396875"/>
              <a:gd name="csY35" fmla="*/ 564068 h 624393"/>
              <a:gd name="csX36" fmla="*/ 12700 w 396875"/>
              <a:gd name="csY36" fmla="*/ 570418 h 624393"/>
              <a:gd name="csX37" fmla="*/ 22225 w 396875"/>
              <a:gd name="csY37" fmla="*/ 598993 h 624393"/>
              <a:gd name="csX38" fmla="*/ 38100 w 396875"/>
              <a:gd name="csY38" fmla="*/ 595818 h 624393"/>
              <a:gd name="csX39" fmla="*/ 41275 w 396875"/>
              <a:gd name="csY39" fmla="*/ 586293 h 624393"/>
              <a:gd name="csX40" fmla="*/ 44450 w 396875"/>
              <a:gd name="csY40" fmla="*/ 573593 h 624393"/>
              <a:gd name="csX41" fmla="*/ 66675 w 396875"/>
              <a:gd name="csY41" fmla="*/ 564068 h 624393"/>
              <a:gd name="csX42" fmla="*/ 76200 w 396875"/>
              <a:gd name="csY42" fmla="*/ 567243 h 624393"/>
              <a:gd name="csX43" fmla="*/ 79375 w 396875"/>
              <a:gd name="csY43" fmla="*/ 583118 h 624393"/>
              <a:gd name="csX44" fmla="*/ 82550 w 396875"/>
              <a:gd name="csY44" fmla="*/ 602168 h 624393"/>
              <a:gd name="csX45" fmla="*/ 92075 w 396875"/>
              <a:gd name="csY45" fmla="*/ 605343 h 624393"/>
              <a:gd name="csX46" fmla="*/ 114300 w 396875"/>
              <a:gd name="csY46" fmla="*/ 611693 h 624393"/>
              <a:gd name="csX47" fmla="*/ 117475 w 396875"/>
              <a:gd name="csY47" fmla="*/ 621218 h 624393"/>
              <a:gd name="csX48" fmla="*/ 133350 w 396875"/>
              <a:gd name="csY48" fmla="*/ 624393 h 624393"/>
              <a:gd name="csX49" fmla="*/ 152400 w 396875"/>
              <a:gd name="csY49" fmla="*/ 605343 h 624393"/>
              <a:gd name="csX50" fmla="*/ 139700 w 396875"/>
              <a:gd name="csY50" fmla="*/ 570418 h 624393"/>
              <a:gd name="csX51" fmla="*/ 130175 w 396875"/>
              <a:gd name="csY51" fmla="*/ 564068 h 624393"/>
              <a:gd name="csX52" fmla="*/ 133350 w 396875"/>
              <a:gd name="csY52" fmla="*/ 525968 h 624393"/>
              <a:gd name="csX53" fmla="*/ 146050 w 396875"/>
              <a:gd name="csY53" fmla="*/ 522793 h 624393"/>
              <a:gd name="csX54" fmla="*/ 142875 w 396875"/>
              <a:gd name="csY54" fmla="*/ 503743 h 624393"/>
              <a:gd name="csX55" fmla="*/ 146050 w 396875"/>
              <a:gd name="csY55" fmla="*/ 487868 h 624393"/>
              <a:gd name="csX56" fmla="*/ 158750 w 396875"/>
              <a:gd name="csY56" fmla="*/ 484693 h 624393"/>
              <a:gd name="csX57" fmla="*/ 180975 w 396875"/>
              <a:gd name="csY57" fmla="*/ 478343 h 624393"/>
              <a:gd name="csX58" fmla="*/ 190500 w 396875"/>
              <a:gd name="csY58" fmla="*/ 484693 h 624393"/>
              <a:gd name="csX59" fmla="*/ 190500 w 396875"/>
              <a:gd name="csY59" fmla="*/ 519618 h 624393"/>
              <a:gd name="csX60" fmla="*/ 225425 w 396875"/>
              <a:gd name="csY60" fmla="*/ 538668 h 624393"/>
              <a:gd name="csX61" fmla="*/ 231775 w 396875"/>
              <a:gd name="csY61" fmla="*/ 564068 h 624393"/>
              <a:gd name="csX62" fmla="*/ 250825 w 396875"/>
              <a:gd name="csY62" fmla="*/ 570418 h 624393"/>
              <a:gd name="csX63" fmla="*/ 276225 w 396875"/>
              <a:gd name="csY63" fmla="*/ 589468 h 624393"/>
              <a:gd name="csX64" fmla="*/ 314325 w 396875"/>
              <a:gd name="csY64" fmla="*/ 576768 h 624393"/>
              <a:gd name="csX65" fmla="*/ 320675 w 396875"/>
              <a:gd name="csY65" fmla="*/ 564068 h 624393"/>
              <a:gd name="csX66" fmla="*/ 317500 w 396875"/>
              <a:gd name="csY66" fmla="*/ 551368 h 624393"/>
              <a:gd name="csX67" fmla="*/ 298450 w 396875"/>
              <a:gd name="csY67" fmla="*/ 532318 h 624393"/>
              <a:gd name="csX68" fmla="*/ 292100 w 396875"/>
              <a:gd name="csY68" fmla="*/ 513268 h 624393"/>
              <a:gd name="csX69" fmla="*/ 311150 w 396875"/>
              <a:gd name="csY69" fmla="*/ 484693 h 624393"/>
              <a:gd name="csX70" fmla="*/ 330200 w 396875"/>
              <a:gd name="csY70" fmla="*/ 494218 h 624393"/>
              <a:gd name="csX71" fmla="*/ 336550 w 396875"/>
              <a:gd name="csY71" fmla="*/ 506918 h 624393"/>
              <a:gd name="csX72" fmla="*/ 361950 w 396875"/>
              <a:gd name="csY72" fmla="*/ 503743 h 624393"/>
              <a:gd name="csX73" fmla="*/ 377825 w 396875"/>
              <a:gd name="csY73" fmla="*/ 484693 h 624393"/>
              <a:gd name="csX74" fmla="*/ 358775 w 396875"/>
              <a:gd name="csY74" fmla="*/ 446593 h 624393"/>
              <a:gd name="csX75" fmla="*/ 358775 w 396875"/>
              <a:gd name="csY75" fmla="*/ 421193 h 624393"/>
              <a:gd name="csX76" fmla="*/ 371475 w 396875"/>
              <a:gd name="csY76" fmla="*/ 411668 h 624393"/>
              <a:gd name="csX77" fmla="*/ 377825 w 396875"/>
              <a:gd name="csY77" fmla="*/ 386268 h 624393"/>
              <a:gd name="csX78" fmla="*/ 387350 w 396875"/>
              <a:gd name="csY78" fmla="*/ 379918 h 624393"/>
              <a:gd name="csX79" fmla="*/ 396875 w 396875"/>
              <a:gd name="csY79" fmla="*/ 367218 h 624393"/>
              <a:gd name="csX80" fmla="*/ 390525 w 396875"/>
              <a:gd name="csY80" fmla="*/ 354518 h 624393"/>
              <a:gd name="csX81" fmla="*/ 377825 w 396875"/>
              <a:gd name="csY81" fmla="*/ 348168 h 624393"/>
              <a:gd name="csX82" fmla="*/ 349250 w 396875"/>
              <a:gd name="csY82" fmla="*/ 335468 h 624393"/>
              <a:gd name="csX83" fmla="*/ 342900 w 396875"/>
              <a:gd name="csY83" fmla="*/ 306893 h 624393"/>
              <a:gd name="csX84" fmla="*/ 330200 w 396875"/>
              <a:gd name="csY84" fmla="*/ 303718 h 624393"/>
              <a:gd name="csX85" fmla="*/ 314325 w 396875"/>
              <a:gd name="csY85" fmla="*/ 300543 h 624393"/>
              <a:gd name="csX86" fmla="*/ 311150 w 396875"/>
              <a:gd name="csY86" fmla="*/ 291018 h 624393"/>
              <a:gd name="csX87" fmla="*/ 304800 w 396875"/>
              <a:gd name="csY87" fmla="*/ 278318 h 624393"/>
              <a:gd name="csX88" fmla="*/ 307975 w 396875"/>
              <a:gd name="csY88" fmla="*/ 265618 h 624393"/>
              <a:gd name="csX89" fmla="*/ 304800 w 396875"/>
              <a:gd name="csY89" fmla="*/ 246568 h 624393"/>
              <a:gd name="csX90" fmla="*/ 311150 w 396875"/>
              <a:gd name="csY90" fmla="*/ 233868 h 624393"/>
              <a:gd name="csX91" fmla="*/ 314325 w 396875"/>
              <a:gd name="csY91" fmla="*/ 221168 h 624393"/>
              <a:gd name="csX92" fmla="*/ 304800 w 396875"/>
              <a:gd name="csY92" fmla="*/ 214818 h 624393"/>
              <a:gd name="csX93" fmla="*/ 292100 w 396875"/>
              <a:gd name="csY93" fmla="*/ 202118 h 624393"/>
              <a:gd name="csX94" fmla="*/ 285750 w 396875"/>
              <a:gd name="csY94" fmla="*/ 192593 h 624393"/>
              <a:gd name="csX95" fmla="*/ 266700 w 396875"/>
              <a:gd name="csY95" fmla="*/ 186243 h 624393"/>
              <a:gd name="csX96" fmla="*/ 257175 w 396875"/>
              <a:gd name="csY96" fmla="*/ 160843 h 624393"/>
              <a:gd name="csX97" fmla="*/ 263525 w 396875"/>
              <a:gd name="csY97" fmla="*/ 113218 h 624393"/>
              <a:gd name="csX98" fmla="*/ 254000 w 396875"/>
              <a:gd name="csY98" fmla="*/ 103693 h 624393"/>
              <a:gd name="csX99" fmla="*/ 225425 w 396875"/>
              <a:gd name="csY99" fmla="*/ 94168 h 624393"/>
              <a:gd name="csX100" fmla="*/ 212725 w 396875"/>
              <a:gd name="csY100" fmla="*/ 90993 h 624393"/>
              <a:gd name="csX101" fmla="*/ 200025 w 396875"/>
              <a:gd name="csY101" fmla="*/ 81468 h 624393"/>
              <a:gd name="csX102" fmla="*/ 187325 w 396875"/>
              <a:gd name="csY102" fmla="*/ 62418 h 624393"/>
              <a:gd name="csX103" fmla="*/ 184150 w 396875"/>
              <a:gd name="csY103" fmla="*/ 49718 h 624393"/>
              <a:gd name="csX104" fmla="*/ 187325 w 396875"/>
              <a:gd name="csY104" fmla="*/ 33843 h 624393"/>
              <a:gd name="csX105" fmla="*/ 180975 w 396875"/>
              <a:gd name="csY105" fmla="*/ 2093 h 6243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</a:cxnLst>
            <a:rect l="l" t="t" r="r" b="b"/>
            <a:pathLst>
              <a:path w="396875" h="624393">
                <a:moveTo>
                  <a:pt x="180975" y="2093"/>
                </a:moveTo>
                <a:cubicBezTo>
                  <a:pt x="176742" y="-2669"/>
                  <a:pt x="167281" y="1697"/>
                  <a:pt x="161925" y="5268"/>
                </a:cubicBezTo>
                <a:cubicBezTo>
                  <a:pt x="152114" y="11808"/>
                  <a:pt x="147951" y="38941"/>
                  <a:pt x="146050" y="46543"/>
                </a:cubicBezTo>
                <a:cubicBezTo>
                  <a:pt x="147877" y="52023"/>
                  <a:pt x="153495" y="67564"/>
                  <a:pt x="152400" y="71943"/>
                </a:cubicBezTo>
                <a:cubicBezTo>
                  <a:pt x="151311" y="76299"/>
                  <a:pt x="146891" y="79460"/>
                  <a:pt x="142875" y="81468"/>
                </a:cubicBezTo>
                <a:cubicBezTo>
                  <a:pt x="131795" y="87008"/>
                  <a:pt x="119592" y="89935"/>
                  <a:pt x="107950" y="94168"/>
                </a:cubicBezTo>
                <a:cubicBezTo>
                  <a:pt x="100696" y="101422"/>
                  <a:pt x="90570" y="110846"/>
                  <a:pt x="85725" y="119568"/>
                </a:cubicBezTo>
                <a:cubicBezTo>
                  <a:pt x="83606" y="123382"/>
                  <a:pt x="84501" y="128365"/>
                  <a:pt x="82550" y="132268"/>
                </a:cubicBezTo>
                <a:cubicBezTo>
                  <a:pt x="75630" y="146108"/>
                  <a:pt x="75127" y="144267"/>
                  <a:pt x="63500" y="148143"/>
                </a:cubicBezTo>
                <a:cubicBezTo>
                  <a:pt x="61383" y="151318"/>
                  <a:pt x="57571" y="153875"/>
                  <a:pt x="57150" y="157668"/>
                </a:cubicBezTo>
                <a:cubicBezTo>
                  <a:pt x="56219" y="166050"/>
                  <a:pt x="60710" y="177873"/>
                  <a:pt x="63500" y="186243"/>
                </a:cubicBezTo>
                <a:cubicBezTo>
                  <a:pt x="62442" y="190476"/>
                  <a:pt x="59843" y="194606"/>
                  <a:pt x="60325" y="198943"/>
                </a:cubicBezTo>
                <a:cubicBezTo>
                  <a:pt x="60954" y="204607"/>
                  <a:pt x="65037" y="209359"/>
                  <a:pt x="66675" y="214818"/>
                </a:cubicBezTo>
                <a:cubicBezTo>
                  <a:pt x="68226" y="219987"/>
                  <a:pt x="68792" y="225401"/>
                  <a:pt x="69850" y="230693"/>
                </a:cubicBezTo>
                <a:cubicBezTo>
                  <a:pt x="68792" y="238101"/>
                  <a:pt x="68143" y="245580"/>
                  <a:pt x="66675" y="252918"/>
                </a:cubicBezTo>
                <a:cubicBezTo>
                  <a:pt x="66019" y="256200"/>
                  <a:pt x="63500" y="259096"/>
                  <a:pt x="63500" y="262443"/>
                </a:cubicBezTo>
                <a:cubicBezTo>
                  <a:pt x="63500" y="265790"/>
                  <a:pt x="65617" y="268793"/>
                  <a:pt x="66675" y="271968"/>
                </a:cubicBezTo>
                <a:cubicBezTo>
                  <a:pt x="64558" y="280435"/>
                  <a:pt x="62621" y="288948"/>
                  <a:pt x="60325" y="297368"/>
                </a:cubicBezTo>
                <a:cubicBezTo>
                  <a:pt x="59444" y="300597"/>
                  <a:pt x="57150" y="303546"/>
                  <a:pt x="57150" y="306893"/>
                </a:cubicBezTo>
                <a:cubicBezTo>
                  <a:pt x="57150" y="315426"/>
                  <a:pt x="59267" y="323826"/>
                  <a:pt x="60325" y="332293"/>
                </a:cubicBezTo>
                <a:cubicBezTo>
                  <a:pt x="59267" y="336526"/>
                  <a:pt x="58349" y="340797"/>
                  <a:pt x="57150" y="344993"/>
                </a:cubicBezTo>
                <a:cubicBezTo>
                  <a:pt x="56231" y="348211"/>
                  <a:pt x="53605" y="351192"/>
                  <a:pt x="53975" y="354518"/>
                </a:cubicBezTo>
                <a:cubicBezTo>
                  <a:pt x="55779" y="370753"/>
                  <a:pt x="61605" y="372747"/>
                  <a:pt x="66675" y="386268"/>
                </a:cubicBezTo>
                <a:cubicBezTo>
                  <a:pt x="68207" y="390354"/>
                  <a:pt x="68792" y="394735"/>
                  <a:pt x="69850" y="398968"/>
                </a:cubicBezTo>
                <a:cubicBezTo>
                  <a:pt x="54456" y="429756"/>
                  <a:pt x="72544" y="402047"/>
                  <a:pt x="57150" y="398968"/>
                </a:cubicBezTo>
                <a:cubicBezTo>
                  <a:pt x="52747" y="398087"/>
                  <a:pt x="50800" y="405318"/>
                  <a:pt x="47625" y="408493"/>
                </a:cubicBezTo>
                <a:cubicBezTo>
                  <a:pt x="46567" y="421193"/>
                  <a:pt x="44450" y="433849"/>
                  <a:pt x="44450" y="446593"/>
                </a:cubicBezTo>
                <a:cubicBezTo>
                  <a:pt x="44450" y="449940"/>
                  <a:pt x="44407" y="455199"/>
                  <a:pt x="47625" y="456118"/>
                </a:cubicBezTo>
                <a:cubicBezTo>
                  <a:pt x="53815" y="457887"/>
                  <a:pt x="60325" y="454001"/>
                  <a:pt x="66675" y="452943"/>
                </a:cubicBezTo>
                <a:cubicBezTo>
                  <a:pt x="67733" y="457176"/>
                  <a:pt x="71049" y="461447"/>
                  <a:pt x="69850" y="465643"/>
                </a:cubicBezTo>
                <a:cubicBezTo>
                  <a:pt x="68616" y="469960"/>
                  <a:pt x="62935" y="471514"/>
                  <a:pt x="60325" y="475168"/>
                </a:cubicBezTo>
                <a:cubicBezTo>
                  <a:pt x="57574" y="479019"/>
                  <a:pt x="57322" y="484521"/>
                  <a:pt x="53975" y="487868"/>
                </a:cubicBezTo>
                <a:cubicBezTo>
                  <a:pt x="50628" y="491215"/>
                  <a:pt x="45011" y="491312"/>
                  <a:pt x="41275" y="494218"/>
                </a:cubicBezTo>
                <a:cubicBezTo>
                  <a:pt x="-4262" y="529636"/>
                  <a:pt x="52679" y="493726"/>
                  <a:pt x="9525" y="519618"/>
                </a:cubicBezTo>
                <a:cubicBezTo>
                  <a:pt x="1468" y="543788"/>
                  <a:pt x="4488" y="532104"/>
                  <a:pt x="0" y="554543"/>
                </a:cubicBezTo>
                <a:cubicBezTo>
                  <a:pt x="1058" y="557718"/>
                  <a:pt x="1084" y="561455"/>
                  <a:pt x="3175" y="564068"/>
                </a:cubicBezTo>
                <a:cubicBezTo>
                  <a:pt x="5559" y="567048"/>
                  <a:pt x="10873" y="567068"/>
                  <a:pt x="12700" y="570418"/>
                </a:cubicBezTo>
                <a:cubicBezTo>
                  <a:pt x="17508" y="579232"/>
                  <a:pt x="19050" y="589468"/>
                  <a:pt x="22225" y="598993"/>
                </a:cubicBezTo>
                <a:cubicBezTo>
                  <a:pt x="27517" y="597935"/>
                  <a:pt x="33610" y="598811"/>
                  <a:pt x="38100" y="595818"/>
                </a:cubicBezTo>
                <a:cubicBezTo>
                  <a:pt x="40885" y="593962"/>
                  <a:pt x="40356" y="589511"/>
                  <a:pt x="41275" y="586293"/>
                </a:cubicBezTo>
                <a:cubicBezTo>
                  <a:pt x="42474" y="582097"/>
                  <a:pt x="41656" y="576945"/>
                  <a:pt x="44450" y="573593"/>
                </a:cubicBezTo>
                <a:cubicBezTo>
                  <a:pt x="47468" y="569971"/>
                  <a:pt x="61623" y="565752"/>
                  <a:pt x="66675" y="564068"/>
                </a:cubicBezTo>
                <a:cubicBezTo>
                  <a:pt x="69850" y="565126"/>
                  <a:pt x="74344" y="564458"/>
                  <a:pt x="76200" y="567243"/>
                </a:cubicBezTo>
                <a:cubicBezTo>
                  <a:pt x="79193" y="571733"/>
                  <a:pt x="78410" y="577809"/>
                  <a:pt x="79375" y="583118"/>
                </a:cubicBezTo>
                <a:cubicBezTo>
                  <a:pt x="80527" y="589452"/>
                  <a:pt x="79356" y="596579"/>
                  <a:pt x="82550" y="602168"/>
                </a:cubicBezTo>
                <a:cubicBezTo>
                  <a:pt x="84210" y="605074"/>
                  <a:pt x="88900" y="604285"/>
                  <a:pt x="92075" y="605343"/>
                </a:cubicBezTo>
                <a:cubicBezTo>
                  <a:pt x="103766" y="601446"/>
                  <a:pt x="103436" y="598656"/>
                  <a:pt x="114300" y="611693"/>
                </a:cubicBezTo>
                <a:cubicBezTo>
                  <a:pt x="116443" y="614264"/>
                  <a:pt x="114690" y="619362"/>
                  <a:pt x="117475" y="621218"/>
                </a:cubicBezTo>
                <a:cubicBezTo>
                  <a:pt x="121965" y="624211"/>
                  <a:pt x="128058" y="623335"/>
                  <a:pt x="133350" y="624393"/>
                </a:cubicBezTo>
                <a:cubicBezTo>
                  <a:pt x="137270" y="621453"/>
                  <a:pt x="151647" y="612872"/>
                  <a:pt x="152400" y="605343"/>
                </a:cubicBezTo>
                <a:cubicBezTo>
                  <a:pt x="153939" y="589949"/>
                  <a:pt x="149852" y="580570"/>
                  <a:pt x="139700" y="570418"/>
                </a:cubicBezTo>
                <a:cubicBezTo>
                  <a:pt x="137002" y="567720"/>
                  <a:pt x="133350" y="566185"/>
                  <a:pt x="130175" y="564068"/>
                </a:cubicBezTo>
                <a:cubicBezTo>
                  <a:pt x="131233" y="551368"/>
                  <a:pt x="128775" y="537863"/>
                  <a:pt x="133350" y="525968"/>
                </a:cubicBezTo>
                <a:cubicBezTo>
                  <a:pt x="134916" y="521895"/>
                  <a:pt x="144331" y="526804"/>
                  <a:pt x="146050" y="522793"/>
                </a:cubicBezTo>
                <a:cubicBezTo>
                  <a:pt x="148586" y="516876"/>
                  <a:pt x="143933" y="510093"/>
                  <a:pt x="142875" y="503743"/>
                </a:cubicBezTo>
                <a:cubicBezTo>
                  <a:pt x="143933" y="498451"/>
                  <a:pt x="142595" y="492014"/>
                  <a:pt x="146050" y="487868"/>
                </a:cubicBezTo>
                <a:cubicBezTo>
                  <a:pt x="148844" y="484516"/>
                  <a:pt x="154554" y="485892"/>
                  <a:pt x="158750" y="484693"/>
                </a:cubicBezTo>
                <a:cubicBezTo>
                  <a:pt x="190634" y="475583"/>
                  <a:pt x="141273" y="488269"/>
                  <a:pt x="180975" y="478343"/>
                </a:cubicBezTo>
                <a:cubicBezTo>
                  <a:pt x="184150" y="480460"/>
                  <a:pt x="188950" y="481206"/>
                  <a:pt x="190500" y="484693"/>
                </a:cubicBezTo>
                <a:cubicBezTo>
                  <a:pt x="197174" y="499710"/>
                  <a:pt x="193810" y="506380"/>
                  <a:pt x="190500" y="519618"/>
                </a:cubicBezTo>
                <a:cubicBezTo>
                  <a:pt x="222695" y="530350"/>
                  <a:pt x="213506" y="520789"/>
                  <a:pt x="225425" y="538668"/>
                </a:cubicBezTo>
                <a:cubicBezTo>
                  <a:pt x="227542" y="547135"/>
                  <a:pt x="226323" y="557253"/>
                  <a:pt x="231775" y="564068"/>
                </a:cubicBezTo>
                <a:cubicBezTo>
                  <a:pt x="235956" y="569295"/>
                  <a:pt x="245256" y="566705"/>
                  <a:pt x="250825" y="570418"/>
                </a:cubicBezTo>
                <a:cubicBezTo>
                  <a:pt x="296131" y="600622"/>
                  <a:pt x="220582" y="567211"/>
                  <a:pt x="276225" y="589468"/>
                </a:cubicBezTo>
                <a:cubicBezTo>
                  <a:pt x="298465" y="586997"/>
                  <a:pt x="303082" y="592508"/>
                  <a:pt x="314325" y="576768"/>
                </a:cubicBezTo>
                <a:cubicBezTo>
                  <a:pt x="317076" y="572917"/>
                  <a:pt x="318558" y="568301"/>
                  <a:pt x="320675" y="564068"/>
                </a:cubicBezTo>
                <a:cubicBezTo>
                  <a:pt x="319617" y="559835"/>
                  <a:pt x="319219" y="555379"/>
                  <a:pt x="317500" y="551368"/>
                </a:cubicBezTo>
                <a:cubicBezTo>
                  <a:pt x="313102" y="541105"/>
                  <a:pt x="307426" y="539050"/>
                  <a:pt x="298450" y="532318"/>
                </a:cubicBezTo>
                <a:cubicBezTo>
                  <a:pt x="296333" y="525968"/>
                  <a:pt x="292100" y="519961"/>
                  <a:pt x="292100" y="513268"/>
                </a:cubicBezTo>
                <a:cubicBezTo>
                  <a:pt x="292100" y="500408"/>
                  <a:pt x="303426" y="492417"/>
                  <a:pt x="311150" y="484693"/>
                </a:cubicBezTo>
                <a:cubicBezTo>
                  <a:pt x="317500" y="487868"/>
                  <a:pt x="324857" y="489543"/>
                  <a:pt x="330200" y="494218"/>
                </a:cubicBezTo>
                <a:cubicBezTo>
                  <a:pt x="333762" y="497335"/>
                  <a:pt x="332017" y="505558"/>
                  <a:pt x="336550" y="506918"/>
                </a:cubicBezTo>
                <a:cubicBezTo>
                  <a:pt x="344723" y="509370"/>
                  <a:pt x="353483" y="504801"/>
                  <a:pt x="361950" y="503743"/>
                </a:cubicBezTo>
                <a:cubicBezTo>
                  <a:pt x="363337" y="502356"/>
                  <a:pt x="378193" y="488745"/>
                  <a:pt x="377825" y="484693"/>
                </a:cubicBezTo>
                <a:cubicBezTo>
                  <a:pt x="376255" y="467422"/>
                  <a:pt x="367983" y="458870"/>
                  <a:pt x="358775" y="446593"/>
                </a:cubicBezTo>
                <a:cubicBezTo>
                  <a:pt x="356580" y="437813"/>
                  <a:pt x="352503" y="429973"/>
                  <a:pt x="358775" y="421193"/>
                </a:cubicBezTo>
                <a:cubicBezTo>
                  <a:pt x="361851" y="416887"/>
                  <a:pt x="367242" y="414843"/>
                  <a:pt x="371475" y="411668"/>
                </a:cubicBezTo>
                <a:cubicBezTo>
                  <a:pt x="371633" y="410877"/>
                  <a:pt x="375222" y="389522"/>
                  <a:pt x="377825" y="386268"/>
                </a:cubicBezTo>
                <a:cubicBezTo>
                  <a:pt x="380209" y="383288"/>
                  <a:pt x="384652" y="382616"/>
                  <a:pt x="387350" y="379918"/>
                </a:cubicBezTo>
                <a:cubicBezTo>
                  <a:pt x="391092" y="376176"/>
                  <a:pt x="393700" y="371451"/>
                  <a:pt x="396875" y="367218"/>
                </a:cubicBezTo>
                <a:cubicBezTo>
                  <a:pt x="394758" y="362985"/>
                  <a:pt x="393872" y="357865"/>
                  <a:pt x="390525" y="354518"/>
                </a:cubicBezTo>
                <a:cubicBezTo>
                  <a:pt x="387178" y="351171"/>
                  <a:pt x="382122" y="350151"/>
                  <a:pt x="377825" y="348168"/>
                </a:cubicBezTo>
                <a:cubicBezTo>
                  <a:pt x="368361" y="343800"/>
                  <a:pt x="358775" y="339701"/>
                  <a:pt x="349250" y="335468"/>
                </a:cubicBezTo>
                <a:cubicBezTo>
                  <a:pt x="347133" y="325943"/>
                  <a:pt x="347920" y="315260"/>
                  <a:pt x="342900" y="306893"/>
                </a:cubicBezTo>
                <a:cubicBezTo>
                  <a:pt x="340655" y="303151"/>
                  <a:pt x="334460" y="304665"/>
                  <a:pt x="330200" y="303718"/>
                </a:cubicBezTo>
                <a:cubicBezTo>
                  <a:pt x="324932" y="302547"/>
                  <a:pt x="319617" y="301601"/>
                  <a:pt x="314325" y="300543"/>
                </a:cubicBezTo>
                <a:cubicBezTo>
                  <a:pt x="313267" y="297368"/>
                  <a:pt x="312468" y="294094"/>
                  <a:pt x="311150" y="291018"/>
                </a:cubicBezTo>
                <a:cubicBezTo>
                  <a:pt x="309286" y="286668"/>
                  <a:pt x="305387" y="283014"/>
                  <a:pt x="304800" y="278318"/>
                </a:cubicBezTo>
                <a:cubicBezTo>
                  <a:pt x="304259" y="273988"/>
                  <a:pt x="306917" y="269851"/>
                  <a:pt x="307975" y="265618"/>
                </a:cubicBezTo>
                <a:cubicBezTo>
                  <a:pt x="306917" y="259268"/>
                  <a:pt x="304159" y="252974"/>
                  <a:pt x="304800" y="246568"/>
                </a:cubicBezTo>
                <a:cubicBezTo>
                  <a:pt x="305271" y="241858"/>
                  <a:pt x="309488" y="238300"/>
                  <a:pt x="311150" y="233868"/>
                </a:cubicBezTo>
                <a:cubicBezTo>
                  <a:pt x="312682" y="229782"/>
                  <a:pt x="313267" y="225401"/>
                  <a:pt x="314325" y="221168"/>
                </a:cubicBezTo>
                <a:cubicBezTo>
                  <a:pt x="311150" y="219051"/>
                  <a:pt x="307184" y="217798"/>
                  <a:pt x="304800" y="214818"/>
                </a:cubicBezTo>
                <a:cubicBezTo>
                  <a:pt x="292485" y="199424"/>
                  <a:pt x="312882" y="209045"/>
                  <a:pt x="292100" y="202118"/>
                </a:cubicBezTo>
                <a:cubicBezTo>
                  <a:pt x="289983" y="198943"/>
                  <a:pt x="288986" y="194615"/>
                  <a:pt x="285750" y="192593"/>
                </a:cubicBezTo>
                <a:cubicBezTo>
                  <a:pt x="280074" y="189045"/>
                  <a:pt x="266700" y="186243"/>
                  <a:pt x="266700" y="186243"/>
                </a:cubicBezTo>
                <a:cubicBezTo>
                  <a:pt x="263087" y="179018"/>
                  <a:pt x="257175" y="169489"/>
                  <a:pt x="257175" y="160843"/>
                </a:cubicBezTo>
                <a:cubicBezTo>
                  <a:pt x="257175" y="156740"/>
                  <a:pt x="262742" y="118698"/>
                  <a:pt x="263525" y="113218"/>
                </a:cubicBezTo>
                <a:cubicBezTo>
                  <a:pt x="260350" y="110043"/>
                  <a:pt x="257654" y="106303"/>
                  <a:pt x="254000" y="103693"/>
                </a:cubicBezTo>
                <a:cubicBezTo>
                  <a:pt x="243293" y="96045"/>
                  <a:pt x="238165" y="96999"/>
                  <a:pt x="225425" y="94168"/>
                </a:cubicBezTo>
                <a:cubicBezTo>
                  <a:pt x="221165" y="93221"/>
                  <a:pt x="216958" y="92051"/>
                  <a:pt x="212725" y="90993"/>
                </a:cubicBezTo>
                <a:cubicBezTo>
                  <a:pt x="208492" y="87818"/>
                  <a:pt x="203541" y="85423"/>
                  <a:pt x="200025" y="81468"/>
                </a:cubicBezTo>
                <a:cubicBezTo>
                  <a:pt x="194955" y="75764"/>
                  <a:pt x="187325" y="62418"/>
                  <a:pt x="187325" y="62418"/>
                </a:cubicBezTo>
                <a:cubicBezTo>
                  <a:pt x="186267" y="58185"/>
                  <a:pt x="184150" y="54082"/>
                  <a:pt x="184150" y="49718"/>
                </a:cubicBezTo>
                <a:cubicBezTo>
                  <a:pt x="184150" y="44322"/>
                  <a:pt x="186877" y="39221"/>
                  <a:pt x="187325" y="33843"/>
                </a:cubicBezTo>
                <a:cubicBezTo>
                  <a:pt x="187940" y="26460"/>
                  <a:pt x="185208" y="6855"/>
                  <a:pt x="180975" y="209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5" name="Star: 16 Points 734">
            <a:extLst>
              <a:ext uri="{FF2B5EF4-FFF2-40B4-BE49-F238E27FC236}">
                <a16:creationId xmlns:a16="http://schemas.microsoft.com/office/drawing/2014/main" id="{77958B4F-671D-C19E-7B4A-59397C0B3C21}"/>
              </a:ext>
            </a:extLst>
          </p:cNvPr>
          <p:cNvSpPr/>
          <p:nvPr/>
        </p:nvSpPr>
        <p:spPr>
          <a:xfrm>
            <a:off x="6522042" y="3430200"/>
            <a:ext cx="596308" cy="569203"/>
          </a:xfrm>
          <a:prstGeom prst="star16">
            <a:avLst>
              <a:gd name="adj" fmla="val 4083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6" name="Freeform: Shape 735">
            <a:extLst>
              <a:ext uri="{FF2B5EF4-FFF2-40B4-BE49-F238E27FC236}">
                <a16:creationId xmlns:a16="http://schemas.microsoft.com/office/drawing/2014/main" id="{388F0AA3-5539-E96B-79D5-B3A621A05919}"/>
              </a:ext>
            </a:extLst>
          </p:cNvPr>
          <p:cNvSpPr/>
          <p:nvPr/>
        </p:nvSpPr>
        <p:spPr>
          <a:xfrm>
            <a:off x="5957888" y="3971925"/>
            <a:ext cx="290799" cy="502444"/>
          </a:xfrm>
          <a:custGeom>
            <a:avLst/>
            <a:gdLst>
              <a:gd name="csX0" fmla="*/ 33337 w 290799"/>
              <a:gd name="csY0" fmla="*/ 176213 h 502444"/>
              <a:gd name="csX1" fmla="*/ 28575 w 290799"/>
              <a:gd name="csY1" fmla="*/ 188119 h 502444"/>
              <a:gd name="csX2" fmla="*/ 26193 w 290799"/>
              <a:gd name="csY2" fmla="*/ 197644 h 502444"/>
              <a:gd name="csX3" fmla="*/ 19050 w 290799"/>
              <a:gd name="csY3" fmla="*/ 204788 h 502444"/>
              <a:gd name="csX4" fmla="*/ 2381 w 290799"/>
              <a:gd name="csY4" fmla="*/ 226219 h 502444"/>
              <a:gd name="csX5" fmla="*/ 0 w 290799"/>
              <a:gd name="csY5" fmla="*/ 235744 h 502444"/>
              <a:gd name="csX6" fmla="*/ 2381 w 290799"/>
              <a:gd name="csY6" fmla="*/ 242888 h 502444"/>
              <a:gd name="csX7" fmla="*/ 9525 w 290799"/>
              <a:gd name="csY7" fmla="*/ 245269 h 502444"/>
              <a:gd name="csX8" fmla="*/ 23812 w 290799"/>
              <a:gd name="csY8" fmla="*/ 247650 h 502444"/>
              <a:gd name="csX9" fmla="*/ 33337 w 290799"/>
              <a:gd name="csY9" fmla="*/ 254794 h 502444"/>
              <a:gd name="csX10" fmla="*/ 42862 w 290799"/>
              <a:gd name="csY10" fmla="*/ 264319 h 502444"/>
              <a:gd name="csX11" fmla="*/ 57150 w 290799"/>
              <a:gd name="csY11" fmla="*/ 273844 h 502444"/>
              <a:gd name="csX12" fmla="*/ 59531 w 290799"/>
              <a:gd name="csY12" fmla="*/ 290513 h 502444"/>
              <a:gd name="csX13" fmla="*/ 73818 w 290799"/>
              <a:gd name="csY13" fmla="*/ 304800 h 502444"/>
              <a:gd name="csX14" fmla="*/ 71437 w 290799"/>
              <a:gd name="csY14" fmla="*/ 314325 h 502444"/>
              <a:gd name="csX15" fmla="*/ 57150 w 290799"/>
              <a:gd name="csY15" fmla="*/ 319088 h 502444"/>
              <a:gd name="csX16" fmla="*/ 59531 w 290799"/>
              <a:gd name="csY16" fmla="*/ 342900 h 502444"/>
              <a:gd name="csX17" fmla="*/ 69056 w 290799"/>
              <a:gd name="csY17" fmla="*/ 347663 h 502444"/>
              <a:gd name="csX18" fmla="*/ 78581 w 290799"/>
              <a:gd name="csY18" fmla="*/ 345281 h 502444"/>
              <a:gd name="csX19" fmla="*/ 95250 w 290799"/>
              <a:gd name="csY19" fmla="*/ 347663 h 502444"/>
              <a:gd name="csX20" fmla="*/ 97631 w 290799"/>
              <a:gd name="csY20" fmla="*/ 354806 h 502444"/>
              <a:gd name="csX21" fmla="*/ 119062 w 290799"/>
              <a:gd name="csY21" fmla="*/ 381000 h 502444"/>
              <a:gd name="csX22" fmla="*/ 126206 w 290799"/>
              <a:gd name="csY22" fmla="*/ 383381 h 502444"/>
              <a:gd name="csX23" fmla="*/ 119062 w 290799"/>
              <a:gd name="csY23" fmla="*/ 388144 h 502444"/>
              <a:gd name="csX24" fmla="*/ 109537 w 290799"/>
              <a:gd name="csY24" fmla="*/ 392906 h 502444"/>
              <a:gd name="csX25" fmla="*/ 123825 w 290799"/>
              <a:gd name="csY25" fmla="*/ 419100 h 502444"/>
              <a:gd name="csX26" fmla="*/ 166687 w 290799"/>
              <a:gd name="csY26" fmla="*/ 421481 h 502444"/>
              <a:gd name="csX27" fmla="*/ 171450 w 290799"/>
              <a:gd name="csY27" fmla="*/ 442913 h 502444"/>
              <a:gd name="csX28" fmla="*/ 178593 w 290799"/>
              <a:gd name="csY28" fmla="*/ 454819 h 502444"/>
              <a:gd name="csX29" fmla="*/ 183356 w 290799"/>
              <a:gd name="csY29" fmla="*/ 464344 h 502444"/>
              <a:gd name="csX30" fmla="*/ 197643 w 290799"/>
              <a:gd name="csY30" fmla="*/ 469106 h 502444"/>
              <a:gd name="csX31" fmla="*/ 204787 w 290799"/>
              <a:gd name="csY31" fmla="*/ 476250 h 502444"/>
              <a:gd name="csX32" fmla="*/ 202406 w 290799"/>
              <a:gd name="csY32" fmla="*/ 488156 h 502444"/>
              <a:gd name="csX33" fmla="*/ 223837 w 290799"/>
              <a:gd name="csY33" fmla="*/ 490538 h 502444"/>
              <a:gd name="csX34" fmla="*/ 230981 w 290799"/>
              <a:gd name="csY34" fmla="*/ 495300 h 502444"/>
              <a:gd name="csX35" fmla="*/ 240506 w 290799"/>
              <a:gd name="csY35" fmla="*/ 502444 h 502444"/>
              <a:gd name="csX36" fmla="*/ 254793 w 290799"/>
              <a:gd name="csY36" fmla="*/ 497681 h 502444"/>
              <a:gd name="csX37" fmla="*/ 257175 w 290799"/>
              <a:gd name="csY37" fmla="*/ 476250 h 502444"/>
              <a:gd name="csX38" fmla="*/ 252412 w 290799"/>
              <a:gd name="csY38" fmla="*/ 469106 h 502444"/>
              <a:gd name="csX39" fmla="*/ 242887 w 290799"/>
              <a:gd name="csY39" fmla="*/ 464344 h 502444"/>
              <a:gd name="csX40" fmla="*/ 240506 w 290799"/>
              <a:gd name="csY40" fmla="*/ 454819 h 502444"/>
              <a:gd name="csX41" fmla="*/ 242887 w 290799"/>
              <a:gd name="csY41" fmla="*/ 447675 h 502444"/>
              <a:gd name="csX42" fmla="*/ 257175 w 290799"/>
              <a:gd name="csY42" fmla="*/ 452438 h 502444"/>
              <a:gd name="csX43" fmla="*/ 276225 w 290799"/>
              <a:gd name="csY43" fmla="*/ 447675 h 502444"/>
              <a:gd name="csX44" fmla="*/ 278606 w 290799"/>
              <a:gd name="csY44" fmla="*/ 438150 h 502444"/>
              <a:gd name="csX45" fmla="*/ 266700 w 290799"/>
              <a:gd name="csY45" fmla="*/ 416719 h 502444"/>
              <a:gd name="csX46" fmla="*/ 261937 w 290799"/>
              <a:gd name="csY46" fmla="*/ 409575 h 502444"/>
              <a:gd name="csX47" fmla="*/ 280987 w 290799"/>
              <a:gd name="csY47" fmla="*/ 392906 h 502444"/>
              <a:gd name="csX48" fmla="*/ 283368 w 290799"/>
              <a:gd name="csY48" fmla="*/ 369094 h 502444"/>
              <a:gd name="csX49" fmla="*/ 290512 w 290799"/>
              <a:gd name="csY49" fmla="*/ 361950 h 502444"/>
              <a:gd name="csX50" fmla="*/ 278606 w 290799"/>
              <a:gd name="csY50" fmla="*/ 333375 h 502444"/>
              <a:gd name="csX51" fmla="*/ 276225 w 290799"/>
              <a:gd name="csY51" fmla="*/ 323850 h 502444"/>
              <a:gd name="csX52" fmla="*/ 278606 w 290799"/>
              <a:gd name="csY52" fmla="*/ 304800 h 502444"/>
              <a:gd name="csX53" fmla="*/ 266700 w 290799"/>
              <a:gd name="csY53" fmla="*/ 288131 h 502444"/>
              <a:gd name="csX54" fmla="*/ 259556 w 290799"/>
              <a:gd name="csY54" fmla="*/ 266700 h 502444"/>
              <a:gd name="csX55" fmla="*/ 252412 w 290799"/>
              <a:gd name="csY55" fmla="*/ 250031 h 502444"/>
              <a:gd name="csX56" fmla="*/ 254793 w 290799"/>
              <a:gd name="csY56" fmla="*/ 235744 h 502444"/>
              <a:gd name="csX57" fmla="*/ 245268 w 290799"/>
              <a:gd name="csY57" fmla="*/ 211931 h 502444"/>
              <a:gd name="csX58" fmla="*/ 252412 w 290799"/>
              <a:gd name="csY58" fmla="*/ 173831 h 502444"/>
              <a:gd name="csX59" fmla="*/ 271462 w 290799"/>
              <a:gd name="csY59" fmla="*/ 171450 h 502444"/>
              <a:gd name="csX60" fmla="*/ 278606 w 290799"/>
              <a:gd name="csY60" fmla="*/ 152400 h 502444"/>
              <a:gd name="csX61" fmla="*/ 271462 w 290799"/>
              <a:gd name="csY61" fmla="*/ 145256 h 502444"/>
              <a:gd name="csX62" fmla="*/ 250031 w 290799"/>
              <a:gd name="csY62" fmla="*/ 135731 h 502444"/>
              <a:gd name="csX63" fmla="*/ 247650 w 290799"/>
              <a:gd name="csY63" fmla="*/ 123825 h 502444"/>
              <a:gd name="csX64" fmla="*/ 242887 w 290799"/>
              <a:gd name="csY64" fmla="*/ 100013 h 502444"/>
              <a:gd name="csX65" fmla="*/ 252412 w 290799"/>
              <a:gd name="csY65" fmla="*/ 95250 h 502444"/>
              <a:gd name="csX66" fmla="*/ 254793 w 290799"/>
              <a:gd name="csY66" fmla="*/ 78581 h 502444"/>
              <a:gd name="csX67" fmla="*/ 242887 w 290799"/>
              <a:gd name="csY67" fmla="*/ 66675 h 502444"/>
              <a:gd name="csX68" fmla="*/ 228600 w 290799"/>
              <a:gd name="csY68" fmla="*/ 54769 h 502444"/>
              <a:gd name="csX69" fmla="*/ 223837 w 290799"/>
              <a:gd name="csY69" fmla="*/ 47625 h 502444"/>
              <a:gd name="csX70" fmla="*/ 230981 w 290799"/>
              <a:gd name="csY70" fmla="*/ 30956 h 502444"/>
              <a:gd name="csX71" fmla="*/ 214312 w 290799"/>
              <a:gd name="csY71" fmla="*/ 21431 h 502444"/>
              <a:gd name="csX72" fmla="*/ 209550 w 290799"/>
              <a:gd name="csY72" fmla="*/ 30956 h 502444"/>
              <a:gd name="csX73" fmla="*/ 195262 w 290799"/>
              <a:gd name="csY73" fmla="*/ 42863 h 502444"/>
              <a:gd name="csX74" fmla="*/ 180975 w 290799"/>
              <a:gd name="csY74" fmla="*/ 40481 h 502444"/>
              <a:gd name="csX75" fmla="*/ 169068 w 290799"/>
              <a:gd name="csY75" fmla="*/ 35719 h 502444"/>
              <a:gd name="csX76" fmla="*/ 147637 w 290799"/>
              <a:gd name="csY76" fmla="*/ 38100 h 502444"/>
              <a:gd name="csX77" fmla="*/ 142875 w 290799"/>
              <a:gd name="csY77" fmla="*/ 30956 h 502444"/>
              <a:gd name="csX78" fmla="*/ 150018 w 290799"/>
              <a:gd name="csY78" fmla="*/ 23813 h 502444"/>
              <a:gd name="csX79" fmla="*/ 147637 w 290799"/>
              <a:gd name="csY79" fmla="*/ 4763 h 502444"/>
              <a:gd name="csX80" fmla="*/ 133350 w 290799"/>
              <a:gd name="csY80" fmla="*/ 0 h 502444"/>
              <a:gd name="csX81" fmla="*/ 126206 w 290799"/>
              <a:gd name="csY81" fmla="*/ 11906 h 502444"/>
              <a:gd name="csX82" fmla="*/ 121443 w 290799"/>
              <a:gd name="csY82" fmla="*/ 30956 h 502444"/>
              <a:gd name="csX83" fmla="*/ 119062 w 290799"/>
              <a:gd name="csY83" fmla="*/ 45244 h 502444"/>
              <a:gd name="csX84" fmla="*/ 100012 w 290799"/>
              <a:gd name="csY84" fmla="*/ 54769 h 502444"/>
              <a:gd name="csX85" fmla="*/ 95250 w 290799"/>
              <a:gd name="csY85" fmla="*/ 69056 h 502444"/>
              <a:gd name="csX86" fmla="*/ 80962 w 290799"/>
              <a:gd name="csY86" fmla="*/ 78581 h 502444"/>
              <a:gd name="csX87" fmla="*/ 80962 w 290799"/>
              <a:gd name="csY87" fmla="*/ 100013 h 502444"/>
              <a:gd name="csX88" fmla="*/ 73818 w 290799"/>
              <a:gd name="csY88" fmla="*/ 104775 h 502444"/>
              <a:gd name="csX89" fmla="*/ 47625 w 290799"/>
              <a:gd name="csY89" fmla="*/ 104775 h 502444"/>
              <a:gd name="csX90" fmla="*/ 40481 w 290799"/>
              <a:gd name="csY90" fmla="*/ 100013 h 502444"/>
              <a:gd name="csX91" fmla="*/ 28575 w 290799"/>
              <a:gd name="csY91" fmla="*/ 95250 h 502444"/>
              <a:gd name="csX92" fmla="*/ 4762 w 290799"/>
              <a:gd name="csY92" fmla="*/ 100013 h 502444"/>
              <a:gd name="csX93" fmla="*/ 7143 w 290799"/>
              <a:gd name="csY93" fmla="*/ 116681 h 502444"/>
              <a:gd name="csX94" fmla="*/ 11906 w 290799"/>
              <a:gd name="csY94" fmla="*/ 123825 h 502444"/>
              <a:gd name="csX95" fmla="*/ 28575 w 290799"/>
              <a:gd name="csY95" fmla="*/ 135731 h 502444"/>
              <a:gd name="csX96" fmla="*/ 33337 w 290799"/>
              <a:gd name="csY96" fmla="*/ 145256 h 502444"/>
              <a:gd name="csX97" fmla="*/ 26193 w 290799"/>
              <a:gd name="csY97" fmla="*/ 159544 h 502444"/>
              <a:gd name="csX98" fmla="*/ 33337 w 290799"/>
              <a:gd name="csY98" fmla="*/ 176213 h 5024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</a:cxnLst>
            <a:rect l="l" t="t" r="r" b="b"/>
            <a:pathLst>
              <a:path w="290799" h="502444">
                <a:moveTo>
                  <a:pt x="33337" y="176213"/>
                </a:moveTo>
                <a:cubicBezTo>
                  <a:pt x="33734" y="180975"/>
                  <a:pt x="29927" y="184064"/>
                  <a:pt x="28575" y="188119"/>
                </a:cubicBezTo>
                <a:cubicBezTo>
                  <a:pt x="27540" y="191224"/>
                  <a:pt x="27817" y="194802"/>
                  <a:pt x="26193" y="197644"/>
                </a:cubicBezTo>
                <a:cubicBezTo>
                  <a:pt x="24522" y="200568"/>
                  <a:pt x="21117" y="202130"/>
                  <a:pt x="19050" y="204788"/>
                </a:cubicBezTo>
                <a:cubicBezTo>
                  <a:pt x="-883" y="230417"/>
                  <a:pt x="18597" y="210003"/>
                  <a:pt x="2381" y="226219"/>
                </a:cubicBezTo>
                <a:cubicBezTo>
                  <a:pt x="1587" y="229394"/>
                  <a:pt x="0" y="232471"/>
                  <a:pt x="0" y="235744"/>
                </a:cubicBezTo>
                <a:cubicBezTo>
                  <a:pt x="0" y="238254"/>
                  <a:pt x="606" y="241113"/>
                  <a:pt x="2381" y="242888"/>
                </a:cubicBezTo>
                <a:cubicBezTo>
                  <a:pt x="4156" y="244663"/>
                  <a:pt x="7075" y="244725"/>
                  <a:pt x="9525" y="245269"/>
                </a:cubicBezTo>
                <a:cubicBezTo>
                  <a:pt x="14238" y="246316"/>
                  <a:pt x="19050" y="246856"/>
                  <a:pt x="23812" y="247650"/>
                </a:cubicBezTo>
                <a:cubicBezTo>
                  <a:pt x="26987" y="250031"/>
                  <a:pt x="30350" y="252181"/>
                  <a:pt x="33337" y="254794"/>
                </a:cubicBezTo>
                <a:cubicBezTo>
                  <a:pt x="36716" y="257751"/>
                  <a:pt x="39356" y="261514"/>
                  <a:pt x="42862" y="264319"/>
                </a:cubicBezTo>
                <a:cubicBezTo>
                  <a:pt x="47332" y="267895"/>
                  <a:pt x="52387" y="270669"/>
                  <a:pt x="57150" y="273844"/>
                </a:cubicBezTo>
                <a:cubicBezTo>
                  <a:pt x="57944" y="279400"/>
                  <a:pt x="56870" y="285571"/>
                  <a:pt x="59531" y="290513"/>
                </a:cubicBezTo>
                <a:cubicBezTo>
                  <a:pt x="62724" y="296443"/>
                  <a:pt x="73818" y="304800"/>
                  <a:pt x="73818" y="304800"/>
                </a:cubicBezTo>
                <a:cubicBezTo>
                  <a:pt x="73024" y="307975"/>
                  <a:pt x="73922" y="312195"/>
                  <a:pt x="71437" y="314325"/>
                </a:cubicBezTo>
                <a:cubicBezTo>
                  <a:pt x="67626" y="317592"/>
                  <a:pt x="57150" y="319088"/>
                  <a:pt x="57150" y="319088"/>
                </a:cubicBezTo>
                <a:cubicBezTo>
                  <a:pt x="54731" y="328759"/>
                  <a:pt x="51921" y="332754"/>
                  <a:pt x="59531" y="342900"/>
                </a:cubicBezTo>
                <a:cubicBezTo>
                  <a:pt x="61661" y="345740"/>
                  <a:pt x="65881" y="346075"/>
                  <a:pt x="69056" y="347663"/>
                </a:cubicBezTo>
                <a:cubicBezTo>
                  <a:pt x="72231" y="346869"/>
                  <a:pt x="76025" y="347326"/>
                  <a:pt x="78581" y="345281"/>
                </a:cubicBezTo>
                <a:cubicBezTo>
                  <a:pt x="89059" y="336899"/>
                  <a:pt x="64536" y="327188"/>
                  <a:pt x="95250" y="347663"/>
                </a:cubicBezTo>
                <a:cubicBezTo>
                  <a:pt x="96044" y="350044"/>
                  <a:pt x="96412" y="352612"/>
                  <a:pt x="97631" y="354806"/>
                </a:cubicBezTo>
                <a:cubicBezTo>
                  <a:pt x="102785" y="364083"/>
                  <a:pt x="110447" y="374539"/>
                  <a:pt x="119062" y="381000"/>
                </a:cubicBezTo>
                <a:cubicBezTo>
                  <a:pt x="121070" y="382506"/>
                  <a:pt x="123825" y="382587"/>
                  <a:pt x="126206" y="383381"/>
                </a:cubicBezTo>
                <a:cubicBezTo>
                  <a:pt x="123825" y="384969"/>
                  <a:pt x="121547" y="386724"/>
                  <a:pt x="119062" y="388144"/>
                </a:cubicBezTo>
                <a:cubicBezTo>
                  <a:pt x="115980" y="389905"/>
                  <a:pt x="110233" y="389425"/>
                  <a:pt x="109537" y="392906"/>
                </a:cubicBezTo>
                <a:cubicBezTo>
                  <a:pt x="107988" y="400651"/>
                  <a:pt x="113475" y="417218"/>
                  <a:pt x="123825" y="419100"/>
                </a:cubicBezTo>
                <a:cubicBezTo>
                  <a:pt x="137904" y="421660"/>
                  <a:pt x="152400" y="420687"/>
                  <a:pt x="166687" y="421481"/>
                </a:cubicBezTo>
                <a:cubicBezTo>
                  <a:pt x="168275" y="428625"/>
                  <a:pt x="167685" y="436638"/>
                  <a:pt x="171450" y="442913"/>
                </a:cubicBezTo>
                <a:cubicBezTo>
                  <a:pt x="180974" y="458787"/>
                  <a:pt x="184945" y="429420"/>
                  <a:pt x="178593" y="454819"/>
                </a:cubicBezTo>
                <a:cubicBezTo>
                  <a:pt x="180181" y="457994"/>
                  <a:pt x="180516" y="462214"/>
                  <a:pt x="183356" y="464344"/>
                </a:cubicBezTo>
                <a:cubicBezTo>
                  <a:pt x="187372" y="467356"/>
                  <a:pt x="193255" y="466668"/>
                  <a:pt x="197643" y="469106"/>
                </a:cubicBezTo>
                <a:cubicBezTo>
                  <a:pt x="200587" y="470741"/>
                  <a:pt x="202406" y="473869"/>
                  <a:pt x="204787" y="476250"/>
                </a:cubicBezTo>
                <a:cubicBezTo>
                  <a:pt x="203993" y="480219"/>
                  <a:pt x="199168" y="485728"/>
                  <a:pt x="202406" y="488156"/>
                </a:cubicBezTo>
                <a:cubicBezTo>
                  <a:pt x="208156" y="492469"/>
                  <a:pt x="216864" y="488795"/>
                  <a:pt x="223837" y="490538"/>
                </a:cubicBezTo>
                <a:cubicBezTo>
                  <a:pt x="226613" y="491232"/>
                  <a:pt x="228652" y="493637"/>
                  <a:pt x="230981" y="495300"/>
                </a:cubicBezTo>
                <a:cubicBezTo>
                  <a:pt x="234211" y="497607"/>
                  <a:pt x="237331" y="500063"/>
                  <a:pt x="240506" y="502444"/>
                </a:cubicBezTo>
                <a:cubicBezTo>
                  <a:pt x="245268" y="500856"/>
                  <a:pt x="250777" y="500693"/>
                  <a:pt x="254793" y="497681"/>
                </a:cubicBezTo>
                <a:cubicBezTo>
                  <a:pt x="261927" y="492330"/>
                  <a:pt x="259613" y="482750"/>
                  <a:pt x="257175" y="476250"/>
                </a:cubicBezTo>
                <a:cubicBezTo>
                  <a:pt x="256170" y="473570"/>
                  <a:pt x="254611" y="470938"/>
                  <a:pt x="252412" y="469106"/>
                </a:cubicBezTo>
                <a:cubicBezTo>
                  <a:pt x="249685" y="466834"/>
                  <a:pt x="246062" y="465931"/>
                  <a:pt x="242887" y="464344"/>
                </a:cubicBezTo>
                <a:cubicBezTo>
                  <a:pt x="242093" y="461169"/>
                  <a:pt x="240506" y="458092"/>
                  <a:pt x="240506" y="454819"/>
                </a:cubicBezTo>
                <a:cubicBezTo>
                  <a:pt x="240506" y="452309"/>
                  <a:pt x="240402" y="448030"/>
                  <a:pt x="242887" y="447675"/>
                </a:cubicBezTo>
                <a:cubicBezTo>
                  <a:pt x="247857" y="446965"/>
                  <a:pt x="252412" y="450850"/>
                  <a:pt x="257175" y="452438"/>
                </a:cubicBezTo>
                <a:cubicBezTo>
                  <a:pt x="263525" y="450850"/>
                  <a:pt x="270779" y="451306"/>
                  <a:pt x="276225" y="447675"/>
                </a:cubicBezTo>
                <a:cubicBezTo>
                  <a:pt x="278948" y="445860"/>
                  <a:pt x="278902" y="441409"/>
                  <a:pt x="278606" y="438150"/>
                </a:cubicBezTo>
                <a:cubicBezTo>
                  <a:pt x="277084" y="421414"/>
                  <a:pt x="276657" y="423357"/>
                  <a:pt x="266700" y="416719"/>
                </a:cubicBezTo>
                <a:cubicBezTo>
                  <a:pt x="265112" y="414338"/>
                  <a:pt x="261937" y="412437"/>
                  <a:pt x="261937" y="409575"/>
                </a:cubicBezTo>
                <a:cubicBezTo>
                  <a:pt x="261937" y="398860"/>
                  <a:pt x="274241" y="396279"/>
                  <a:pt x="280987" y="392906"/>
                </a:cubicBezTo>
                <a:cubicBezTo>
                  <a:pt x="286785" y="375514"/>
                  <a:pt x="286968" y="383489"/>
                  <a:pt x="283368" y="369094"/>
                </a:cubicBezTo>
                <a:cubicBezTo>
                  <a:pt x="285749" y="366713"/>
                  <a:pt x="290232" y="365306"/>
                  <a:pt x="290512" y="361950"/>
                </a:cubicBezTo>
                <a:cubicBezTo>
                  <a:pt x="291991" y="344203"/>
                  <a:pt x="287716" y="342485"/>
                  <a:pt x="278606" y="333375"/>
                </a:cubicBezTo>
                <a:cubicBezTo>
                  <a:pt x="277812" y="330200"/>
                  <a:pt x="276225" y="327123"/>
                  <a:pt x="276225" y="323850"/>
                </a:cubicBezTo>
                <a:cubicBezTo>
                  <a:pt x="276225" y="317451"/>
                  <a:pt x="279138" y="311177"/>
                  <a:pt x="278606" y="304800"/>
                </a:cubicBezTo>
                <a:cubicBezTo>
                  <a:pt x="278036" y="297963"/>
                  <a:pt x="270947" y="292378"/>
                  <a:pt x="266700" y="288131"/>
                </a:cubicBezTo>
                <a:cubicBezTo>
                  <a:pt x="264319" y="280987"/>
                  <a:pt x="262452" y="273651"/>
                  <a:pt x="259556" y="266700"/>
                </a:cubicBezTo>
                <a:cubicBezTo>
                  <a:pt x="249279" y="242036"/>
                  <a:pt x="259717" y="279253"/>
                  <a:pt x="252412" y="250031"/>
                </a:cubicBezTo>
                <a:cubicBezTo>
                  <a:pt x="253206" y="245269"/>
                  <a:pt x="255194" y="240555"/>
                  <a:pt x="254793" y="235744"/>
                </a:cubicBezTo>
                <a:cubicBezTo>
                  <a:pt x="254204" y="228679"/>
                  <a:pt x="248532" y="218458"/>
                  <a:pt x="245268" y="211931"/>
                </a:cubicBezTo>
                <a:cubicBezTo>
                  <a:pt x="245423" y="210690"/>
                  <a:pt x="249206" y="174232"/>
                  <a:pt x="252412" y="173831"/>
                </a:cubicBezTo>
                <a:lnTo>
                  <a:pt x="271462" y="171450"/>
                </a:lnTo>
                <a:cubicBezTo>
                  <a:pt x="272893" y="168588"/>
                  <a:pt x="279785" y="156527"/>
                  <a:pt x="278606" y="152400"/>
                </a:cubicBezTo>
                <a:cubicBezTo>
                  <a:pt x="277681" y="149162"/>
                  <a:pt x="274049" y="147412"/>
                  <a:pt x="271462" y="145256"/>
                </a:cubicBezTo>
                <a:cubicBezTo>
                  <a:pt x="263916" y="138968"/>
                  <a:pt x="260410" y="139191"/>
                  <a:pt x="250031" y="135731"/>
                </a:cubicBezTo>
                <a:cubicBezTo>
                  <a:pt x="249237" y="131762"/>
                  <a:pt x="249033" y="127629"/>
                  <a:pt x="247650" y="123825"/>
                </a:cubicBezTo>
                <a:cubicBezTo>
                  <a:pt x="244913" y="116297"/>
                  <a:pt x="235607" y="108750"/>
                  <a:pt x="242887" y="100013"/>
                </a:cubicBezTo>
                <a:cubicBezTo>
                  <a:pt x="245159" y="97286"/>
                  <a:pt x="249237" y="96838"/>
                  <a:pt x="252412" y="95250"/>
                </a:cubicBezTo>
                <a:cubicBezTo>
                  <a:pt x="253206" y="89694"/>
                  <a:pt x="255351" y="84166"/>
                  <a:pt x="254793" y="78581"/>
                </a:cubicBezTo>
                <a:cubicBezTo>
                  <a:pt x="254158" y="72232"/>
                  <a:pt x="246696" y="69849"/>
                  <a:pt x="242887" y="66675"/>
                </a:cubicBezTo>
                <a:cubicBezTo>
                  <a:pt x="224555" y="51398"/>
                  <a:pt x="246333" y="66591"/>
                  <a:pt x="228600" y="54769"/>
                </a:cubicBezTo>
                <a:cubicBezTo>
                  <a:pt x="227012" y="52388"/>
                  <a:pt x="224308" y="50448"/>
                  <a:pt x="223837" y="47625"/>
                </a:cubicBezTo>
                <a:cubicBezTo>
                  <a:pt x="223399" y="44996"/>
                  <a:pt x="230670" y="31578"/>
                  <a:pt x="230981" y="30956"/>
                </a:cubicBezTo>
                <a:cubicBezTo>
                  <a:pt x="228105" y="28080"/>
                  <a:pt x="220707" y="18234"/>
                  <a:pt x="214312" y="21431"/>
                </a:cubicBezTo>
                <a:cubicBezTo>
                  <a:pt x="211137" y="23018"/>
                  <a:pt x="211613" y="28067"/>
                  <a:pt x="209550" y="30956"/>
                </a:cubicBezTo>
                <a:cubicBezTo>
                  <a:pt x="205383" y="36789"/>
                  <a:pt x="200958" y="39066"/>
                  <a:pt x="195262" y="42863"/>
                </a:cubicBezTo>
                <a:cubicBezTo>
                  <a:pt x="190500" y="42069"/>
                  <a:pt x="185633" y="41751"/>
                  <a:pt x="180975" y="40481"/>
                </a:cubicBezTo>
                <a:cubicBezTo>
                  <a:pt x="176851" y="39356"/>
                  <a:pt x="173332" y="36024"/>
                  <a:pt x="169068" y="35719"/>
                </a:cubicBezTo>
                <a:cubicBezTo>
                  <a:pt x="161899" y="35207"/>
                  <a:pt x="154781" y="37306"/>
                  <a:pt x="147637" y="38100"/>
                </a:cubicBezTo>
                <a:cubicBezTo>
                  <a:pt x="146050" y="35719"/>
                  <a:pt x="142405" y="33779"/>
                  <a:pt x="142875" y="30956"/>
                </a:cubicBezTo>
                <a:cubicBezTo>
                  <a:pt x="143429" y="27635"/>
                  <a:pt x="149416" y="27126"/>
                  <a:pt x="150018" y="23813"/>
                </a:cubicBezTo>
                <a:cubicBezTo>
                  <a:pt x="151163" y="17517"/>
                  <a:pt x="151307" y="10006"/>
                  <a:pt x="147637" y="4763"/>
                </a:cubicBezTo>
                <a:cubicBezTo>
                  <a:pt x="144758" y="650"/>
                  <a:pt x="133350" y="0"/>
                  <a:pt x="133350" y="0"/>
                </a:cubicBezTo>
                <a:cubicBezTo>
                  <a:pt x="130969" y="3969"/>
                  <a:pt x="128276" y="7766"/>
                  <a:pt x="126206" y="11906"/>
                </a:cubicBezTo>
                <a:cubicBezTo>
                  <a:pt x="123847" y="16624"/>
                  <a:pt x="122218" y="26692"/>
                  <a:pt x="121443" y="30956"/>
                </a:cubicBezTo>
                <a:cubicBezTo>
                  <a:pt x="120579" y="35706"/>
                  <a:pt x="122292" y="41655"/>
                  <a:pt x="119062" y="45244"/>
                </a:cubicBezTo>
                <a:cubicBezTo>
                  <a:pt x="114313" y="50521"/>
                  <a:pt x="100012" y="54769"/>
                  <a:pt x="100012" y="54769"/>
                </a:cubicBezTo>
                <a:cubicBezTo>
                  <a:pt x="98425" y="59531"/>
                  <a:pt x="99427" y="66272"/>
                  <a:pt x="95250" y="69056"/>
                </a:cubicBezTo>
                <a:lnTo>
                  <a:pt x="80962" y="78581"/>
                </a:lnTo>
                <a:cubicBezTo>
                  <a:pt x="82943" y="86506"/>
                  <a:pt x="85694" y="91733"/>
                  <a:pt x="80962" y="100013"/>
                </a:cubicBezTo>
                <a:cubicBezTo>
                  <a:pt x="79542" y="102498"/>
                  <a:pt x="76199" y="103188"/>
                  <a:pt x="73818" y="104775"/>
                </a:cubicBezTo>
                <a:cubicBezTo>
                  <a:pt x="32128" y="90879"/>
                  <a:pt x="84072" y="104775"/>
                  <a:pt x="47625" y="104775"/>
                </a:cubicBezTo>
                <a:cubicBezTo>
                  <a:pt x="44763" y="104775"/>
                  <a:pt x="43041" y="101293"/>
                  <a:pt x="40481" y="100013"/>
                </a:cubicBezTo>
                <a:cubicBezTo>
                  <a:pt x="36658" y="98101"/>
                  <a:pt x="32544" y="96838"/>
                  <a:pt x="28575" y="95250"/>
                </a:cubicBezTo>
                <a:cubicBezTo>
                  <a:pt x="20637" y="96838"/>
                  <a:pt x="10486" y="94289"/>
                  <a:pt x="4762" y="100013"/>
                </a:cubicBezTo>
                <a:cubicBezTo>
                  <a:pt x="793" y="103981"/>
                  <a:pt x="5530" y="111305"/>
                  <a:pt x="7143" y="116681"/>
                </a:cubicBezTo>
                <a:cubicBezTo>
                  <a:pt x="7965" y="119422"/>
                  <a:pt x="9882" y="121801"/>
                  <a:pt x="11906" y="123825"/>
                </a:cubicBezTo>
                <a:cubicBezTo>
                  <a:pt x="14863" y="126782"/>
                  <a:pt x="24516" y="133025"/>
                  <a:pt x="28575" y="135731"/>
                </a:cubicBezTo>
                <a:cubicBezTo>
                  <a:pt x="30162" y="138906"/>
                  <a:pt x="32835" y="141742"/>
                  <a:pt x="33337" y="145256"/>
                </a:cubicBezTo>
                <a:cubicBezTo>
                  <a:pt x="34448" y="153031"/>
                  <a:pt x="27335" y="152688"/>
                  <a:pt x="26193" y="159544"/>
                </a:cubicBezTo>
                <a:cubicBezTo>
                  <a:pt x="25780" y="162020"/>
                  <a:pt x="32940" y="171451"/>
                  <a:pt x="33337" y="176213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7" name="Freeform: Shape 736">
            <a:extLst>
              <a:ext uri="{FF2B5EF4-FFF2-40B4-BE49-F238E27FC236}">
                <a16:creationId xmlns:a16="http://schemas.microsoft.com/office/drawing/2014/main" id="{6A801E0B-86A2-D717-13A5-F05D01752E14}"/>
              </a:ext>
            </a:extLst>
          </p:cNvPr>
          <p:cNvSpPr/>
          <p:nvPr/>
        </p:nvSpPr>
        <p:spPr>
          <a:xfrm>
            <a:off x="7736594" y="3428964"/>
            <a:ext cx="395250" cy="652499"/>
          </a:xfrm>
          <a:custGeom>
            <a:avLst/>
            <a:gdLst>
              <a:gd name="csX0" fmla="*/ 209637 w 395250"/>
              <a:gd name="csY0" fmla="*/ 569155 h 652499"/>
              <a:gd name="csX1" fmla="*/ 247737 w 395250"/>
              <a:gd name="csY1" fmla="*/ 592967 h 652499"/>
              <a:gd name="csX2" fmla="*/ 245356 w 395250"/>
              <a:gd name="csY2" fmla="*/ 609636 h 652499"/>
              <a:gd name="csX3" fmla="*/ 250119 w 395250"/>
              <a:gd name="csY3" fmla="*/ 616780 h 652499"/>
              <a:gd name="csX4" fmla="*/ 269169 w 395250"/>
              <a:gd name="csY4" fmla="*/ 609636 h 652499"/>
              <a:gd name="csX5" fmla="*/ 273931 w 395250"/>
              <a:gd name="csY5" fmla="*/ 597730 h 652499"/>
              <a:gd name="csX6" fmla="*/ 297744 w 395250"/>
              <a:gd name="csY6" fmla="*/ 588205 h 652499"/>
              <a:gd name="csX7" fmla="*/ 292981 w 395250"/>
              <a:gd name="csY7" fmla="*/ 566774 h 652499"/>
              <a:gd name="csX8" fmla="*/ 292981 w 395250"/>
              <a:gd name="csY8" fmla="*/ 545342 h 652499"/>
              <a:gd name="csX9" fmla="*/ 300125 w 395250"/>
              <a:gd name="csY9" fmla="*/ 540580 h 652499"/>
              <a:gd name="csX10" fmla="*/ 302506 w 395250"/>
              <a:gd name="csY10" fmla="*/ 533436 h 652499"/>
              <a:gd name="csX11" fmla="*/ 302506 w 395250"/>
              <a:gd name="csY11" fmla="*/ 492955 h 652499"/>
              <a:gd name="csX12" fmla="*/ 319175 w 395250"/>
              <a:gd name="csY12" fmla="*/ 485811 h 652499"/>
              <a:gd name="csX13" fmla="*/ 331081 w 395250"/>
              <a:gd name="csY13" fmla="*/ 478667 h 652499"/>
              <a:gd name="csX14" fmla="*/ 342987 w 395250"/>
              <a:gd name="csY14" fmla="*/ 459617 h 652499"/>
              <a:gd name="csX15" fmla="*/ 345369 w 395250"/>
              <a:gd name="csY15" fmla="*/ 442949 h 652499"/>
              <a:gd name="csX16" fmla="*/ 347750 w 395250"/>
              <a:gd name="csY16" fmla="*/ 433424 h 652499"/>
              <a:gd name="csX17" fmla="*/ 342987 w 395250"/>
              <a:gd name="csY17" fmla="*/ 421517 h 652499"/>
              <a:gd name="csX18" fmla="*/ 345369 w 395250"/>
              <a:gd name="csY18" fmla="*/ 409611 h 652499"/>
              <a:gd name="csX19" fmla="*/ 362037 w 395250"/>
              <a:gd name="csY19" fmla="*/ 397705 h 652499"/>
              <a:gd name="csX20" fmla="*/ 366800 w 395250"/>
              <a:gd name="csY20" fmla="*/ 383417 h 652499"/>
              <a:gd name="csX21" fmla="*/ 369181 w 395250"/>
              <a:gd name="csY21" fmla="*/ 371511 h 652499"/>
              <a:gd name="csX22" fmla="*/ 388231 w 395250"/>
              <a:gd name="csY22" fmla="*/ 364367 h 652499"/>
              <a:gd name="csX23" fmla="*/ 388231 w 395250"/>
              <a:gd name="csY23" fmla="*/ 340555 h 652499"/>
              <a:gd name="csX24" fmla="*/ 366800 w 395250"/>
              <a:gd name="csY24" fmla="*/ 342936 h 652499"/>
              <a:gd name="csX25" fmla="*/ 359656 w 395250"/>
              <a:gd name="csY25" fmla="*/ 350080 h 652499"/>
              <a:gd name="csX26" fmla="*/ 359656 w 395250"/>
              <a:gd name="csY26" fmla="*/ 326267 h 652499"/>
              <a:gd name="csX27" fmla="*/ 357275 w 395250"/>
              <a:gd name="csY27" fmla="*/ 319124 h 652499"/>
              <a:gd name="csX28" fmla="*/ 350131 w 395250"/>
              <a:gd name="csY28" fmla="*/ 311980 h 652499"/>
              <a:gd name="csX29" fmla="*/ 359656 w 395250"/>
              <a:gd name="csY29" fmla="*/ 288167 h 652499"/>
              <a:gd name="csX30" fmla="*/ 354894 w 395250"/>
              <a:gd name="csY30" fmla="*/ 276261 h 652499"/>
              <a:gd name="csX31" fmla="*/ 352512 w 395250"/>
              <a:gd name="csY31" fmla="*/ 269117 h 652499"/>
              <a:gd name="csX32" fmla="*/ 357275 w 395250"/>
              <a:gd name="csY32" fmla="*/ 261974 h 652499"/>
              <a:gd name="csX33" fmla="*/ 366800 w 395250"/>
              <a:gd name="csY33" fmla="*/ 257211 h 652499"/>
              <a:gd name="csX34" fmla="*/ 371562 w 395250"/>
              <a:gd name="csY34" fmla="*/ 250067 h 652499"/>
              <a:gd name="csX35" fmla="*/ 359656 w 395250"/>
              <a:gd name="csY35" fmla="*/ 226255 h 652499"/>
              <a:gd name="csX36" fmla="*/ 362037 w 395250"/>
              <a:gd name="csY36" fmla="*/ 214349 h 652499"/>
              <a:gd name="csX37" fmla="*/ 354894 w 395250"/>
              <a:gd name="csY37" fmla="*/ 207205 h 652499"/>
              <a:gd name="csX38" fmla="*/ 350131 w 395250"/>
              <a:gd name="csY38" fmla="*/ 200061 h 652499"/>
              <a:gd name="csX39" fmla="*/ 347750 w 395250"/>
              <a:gd name="csY39" fmla="*/ 190536 h 652499"/>
              <a:gd name="csX40" fmla="*/ 326319 w 395250"/>
              <a:gd name="csY40" fmla="*/ 183392 h 652499"/>
              <a:gd name="csX41" fmla="*/ 319175 w 395250"/>
              <a:gd name="csY41" fmla="*/ 181011 h 652499"/>
              <a:gd name="csX42" fmla="*/ 321556 w 395250"/>
              <a:gd name="csY42" fmla="*/ 161961 h 652499"/>
              <a:gd name="csX43" fmla="*/ 333462 w 395250"/>
              <a:gd name="csY43" fmla="*/ 159580 h 652499"/>
              <a:gd name="csX44" fmla="*/ 338225 w 395250"/>
              <a:gd name="csY44" fmla="*/ 138149 h 652499"/>
              <a:gd name="csX45" fmla="*/ 323937 w 395250"/>
              <a:gd name="csY45" fmla="*/ 133386 h 652499"/>
              <a:gd name="csX46" fmla="*/ 316794 w 395250"/>
              <a:gd name="csY46" fmla="*/ 121480 h 652499"/>
              <a:gd name="csX47" fmla="*/ 312031 w 395250"/>
              <a:gd name="csY47" fmla="*/ 114336 h 652499"/>
              <a:gd name="csX48" fmla="*/ 300125 w 395250"/>
              <a:gd name="csY48" fmla="*/ 111955 h 652499"/>
              <a:gd name="csX49" fmla="*/ 304887 w 395250"/>
              <a:gd name="csY49" fmla="*/ 95286 h 652499"/>
              <a:gd name="csX50" fmla="*/ 302506 w 395250"/>
              <a:gd name="csY50" fmla="*/ 83380 h 652499"/>
              <a:gd name="csX51" fmla="*/ 295362 w 395250"/>
              <a:gd name="csY51" fmla="*/ 80999 h 652499"/>
              <a:gd name="csX52" fmla="*/ 262025 w 395250"/>
              <a:gd name="csY52" fmla="*/ 69092 h 652499"/>
              <a:gd name="csX53" fmla="*/ 262025 w 395250"/>
              <a:gd name="csY53" fmla="*/ 30992 h 652499"/>
              <a:gd name="csX54" fmla="*/ 252500 w 395250"/>
              <a:gd name="csY54" fmla="*/ 26230 h 652499"/>
              <a:gd name="csX55" fmla="*/ 245356 w 395250"/>
              <a:gd name="csY55" fmla="*/ 21467 h 652499"/>
              <a:gd name="csX56" fmla="*/ 240594 w 395250"/>
              <a:gd name="csY56" fmla="*/ 7180 h 652499"/>
              <a:gd name="csX57" fmla="*/ 242975 w 395250"/>
              <a:gd name="csY57" fmla="*/ 36 h 652499"/>
              <a:gd name="csX58" fmla="*/ 216781 w 395250"/>
              <a:gd name="csY58" fmla="*/ 7180 h 652499"/>
              <a:gd name="csX59" fmla="*/ 200112 w 395250"/>
              <a:gd name="csY59" fmla="*/ 23849 h 652499"/>
              <a:gd name="csX60" fmla="*/ 192969 w 395250"/>
              <a:gd name="csY60" fmla="*/ 26230 h 652499"/>
              <a:gd name="csX61" fmla="*/ 185825 w 395250"/>
              <a:gd name="csY61" fmla="*/ 16705 h 652499"/>
              <a:gd name="csX62" fmla="*/ 157250 w 395250"/>
              <a:gd name="csY62" fmla="*/ 16705 h 652499"/>
              <a:gd name="csX63" fmla="*/ 150106 w 395250"/>
              <a:gd name="csY63" fmla="*/ 26230 h 652499"/>
              <a:gd name="csX64" fmla="*/ 145344 w 395250"/>
              <a:gd name="csY64" fmla="*/ 35755 h 652499"/>
              <a:gd name="csX65" fmla="*/ 135819 w 395250"/>
              <a:gd name="csY65" fmla="*/ 38136 h 652499"/>
              <a:gd name="csX66" fmla="*/ 128675 w 395250"/>
              <a:gd name="csY66" fmla="*/ 40517 h 652499"/>
              <a:gd name="csX67" fmla="*/ 128675 w 395250"/>
              <a:gd name="csY67" fmla="*/ 66711 h 652499"/>
              <a:gd name="csX68" fmla="*/ 109625 w 395250"/>
              <a:gd name="csY68" fmla="*/ 69092 h 652499"/>
              <a:gd name="csX69" fmla="*/ 76287 w 395250"/>
              <a:gd name="csY69" fmla="*/ 85761 h 652499"/>
              <a:gd name="csX70" fmla="*/ 81050 w 395250"/>
              <a:gd name="csY70" fmla="*/ 92905 h 652499"/>
              <a:gd name="csX71" fmla="*/ 88194 w 395250"/>
              <a:gd name="csY71" fmla="*/ 100049 h 652499"/>
              <a:gd name="csX72" fmla="*/ 90575 w 395250"/>
              <a:gd name="csY72" fmla="*/ 107192 h 652499"/>
              <a:gd name="csX73" fmla="*/ 85812 w 395250"/>
              <a:gd name="csY73" fmla="*/ 114336 h 652499"/>
              <a:gd name="csX74" fmla="*/ 81050 w 395250"/>
              <a:gd name="csY74" fmla="*/ 123861 h 652499"/>
              <a:gd name="csX75" fmla="*/ 73906 w 395250"/>
              <a:gd name="csY75" fmla="*/ 126242 h 652499"/>
              <a:gd name="csX76" fmla="*/ 69144 w 395250"/>
              <a:gd name="csY76" fmla="*/ 133386 h 652499"/>
              <a:gd name="csX77" fmla="*/ 66762 w 395250"/>
              <a:gd name="csY77" fmla="*/ 142911 h 652499"/>
              <a:gd name="csX78" fmla="*/ 73906 w 395250"/>
              <a:gd name="csY78" fmla="*/ 157199 h 652499"/>
              <a:gd name="csX79" fmla="*/ 71525 w 395250"/>
              <a:gd name="csY79" fmla="*/ 173867 h 652499"/>
              <a:gd name="csX80" fmla="*/ 78669 w 395250"/>
              <a:gd name="csY80" fmla="*/ 178630 h 652499"/>
              <a:gd name="csX81" fmla="*/ 83431 w 395250"/>
              <a:gd name="csY81" fmla="*/ 211967 h 652499"/>
              <a:gd name="csX82" fmla="*/ 90575 w 395250"/>
              <a:gd name="csY82" fmla="*/ 214349 h 652499"/>
              <a:gd name="csX83" fmla="*/ 109625 w 395250"/>
              <a:gd name="csY83" fmla="*/ 216730 h 652499"/>
              <a:gd name="csX84" fmla="*/ 107244 w 395250"/>
              <a:gd name="csY84" fmla="*/ 238161 h 652499"/>
              <a:gd name="csX85" fmla="*/ 88194 w 395250"/>
              <a:gd name="csY85" fmla="*/ 240542 h 652499"/>
              <a:gd name="csX86" fmla="*/ 85812 w 395250"/>
              <a:gd name="csY86" fmla="*/ 247686 h 652499"/>
              <a:gd name="csX87" fmla="*/ 95337 w 395250"/>
              <a:gd name="csY87" fmla="*/ 266736 h 652499"/>
              <a:gd name="csX88" fmla="*/ 102481 w 395250"/>
              <a:gd name="csY88" fmla="*/ 269117 h 652499"/>
              <a:gd name="csX89" fmla="*/ 109625 w 395250"/>
              <a:gd name="csY89" fmla="*/ 276261 h 652499"/>
              <a:gd name="csX90" fmla="*/ 112006 w 395250"/>
              <a:gd name="csY90" fmla="*/ 292930 h 652499"/>
              <a:gd name="csX91" fmla="*/ 147725 w 395250"/>
              <a:gd name="csY91" fmla="*/ 295311 h 652499"/>
              <a:gd name="csX92" fmla="*/ 150106 w 395250"/>
              <a:gd name="csY92" fmla="*/ 311980 h 652499"/>
              <a:gd name="csX93" fmla="*/ 154869 w 395250"/>
              <a:gd name="csY93" fmla="*/ 321505 h 652499"/>
              <a:gd name="csX94" fmla="*/ 133437 w 395250"/>
              <a:gd name="csY94" fmla="*/ 333411 h 652499"/>
              <a:gd name="csX95" fmla="*/ 135819 w 395250"/>
              <a:gd name="csY95" fmla="*/ 350080 h 652499"/>
              <a:gd name="csX96" fmla="*/ 133437 w 395250"/>
              <a:gd name="csY96" fmla="*/ 359605 h 652499"/>
              <a:gd name="csX97" fmla="*/ 116769 w 395250"/>
              <a:gd name="csY97" fmla="*/ 376274 h 652499"/>
              <a:gd name="csX98" fmla="*/ 109625 w 395250"/>
              <a:gd name="csY98" fmla="*/ 373892 h 652499"/>
              <a:gd name="csX99" fmla="*/ 90575 w 395250"/>
              <a:gd name="csY99" fmla="*/ 376274 h 652499"/>
              <a:gd name="csX100" fmla="*/ 88194 w 395250"/>
              <a:gd name="csY100" fmla="*/ 383417 h 652499"/>
              <a:gd name="csX101" fmla="*/ 100100 w 395250"/>
              <a:gd name="csY101" fmla="*/ 395324 h 652499"/>
              <a:gd name="csX102" fmla="*/ 107244 w 395250"/>
              <a:gd name="csY102" fmla="*/ 404849 h 652499"/>
              <a:gd name="csX103" fmla="*/ 95337 w 395250"/>
              <a:gd name="csY103" fmla="*/ 419136 h 652499"/>
              <a:gd name="csX104" fmla="*/ 73906 w 395250"/>
              <a:gd name="csY104" fmla="*/ 419136 h 652499"/>
              <a:gd name="csX105" fmla="*/ 69144 w 395250"/>
              <a:gd name="csY105" fmla="*/ 435805 h 652499"/>
              <a:gd name="csX106" fmla="*/ 59619 w 395250"/>
              <a:gd name="csY106" fmla="*/ 438186 h 652499"/>
              <a:gd name="csX107" fmla="*/ 47712 w 395250"/>
              <a:gd name="csY107" fmla="*/ 435805 h 652499"/>
              <a:gd name="csX108" fmla="*/ 45331 w 395250"/>
              <a:gd name="csY108" fmla="*/ 416755 h 652499"/>
              <a:gd name="csX109" fmla="*/ 14375 w 395250"/>
              <a:gd name="csY109" fmla="*/ 419136 h 652499"/>
              <a:gd name="csX110" fmla="*/ 7231 w 395250"/>
              <a:gd name="csY110" fmla="*/ 426280 h 652499"/>
              <a:gd name="csX111" fmla="*/ 2469 w 395250"/>
              <a:gd name="csY111" fmla="*/ 459617 h 652499"/>
              <a:gd name="csX112" fmla="*/ 9612 w 395250"/>
              <a:gd name="csY112" fmla="*/ 466761 h 652499"/>
              <a:gd name="csX113" fmla="*/ 11994 w 395250"/>
              <a:gd name="csY113" fmla="*/ 476286 h 652499"/>
              <a:gd name="csX114" fmla="*/ 14375 w 395250"/>
              <a:gd name="csY114" fmla="*/ 488192 h 652499"/>
              <a:gd name="csX115" fmla="*/ 21519 w 395250"/>
              <a:gd name="csY115" fmla="*/ 512005 h 652499"/>
              <a:gd name="csX116" fmla="*/ 28662 w 395250"/>
              <a:gd name="csY116" fmla="*/ 514386 h 652499"/>
              <a:gd name="csX117" fmla="*/ 45331 w 395250"/>
              <a:gd name="csY117" fmla="*/ 538199 h 652499"/>
              <a:gd name="csX118" fmla="*/ 57237 w 395250"/>
              <a:gd name="csY118" fmla="*/ 535817 h 652499"/>
              <a:gd name="csX119" fmla="*/ 62000 w 395250"/>
              <a:gd name="csY119" fmla="*/ 545342 h 652499"/>
              <a:gd name="csX120" fmla="*/ 54856 w 395250"/>
              <a:gd name="csY120" fmla="*/ 569155 h 652499"/>
              <a:gd name="csX121" fmla="*/ 59619 w 395250"/>
              <a:gd name="csY121" fmla="*/ 581061 h 652499"/>
              <a:gd name="csX122" fmla="*/ 69144 w 395250"/>
              <a:gd name="csY122" fmla="*/ 583442 h 652499"/>
              <a:gd name="csX123" fmla="*/ 81050 w 395250"/>
              <a:gd name="csY123" fmla="*/ 585824 h 652499"/>
              <a:gd name="csX124" fmla="*/ 85812 w 395250"/>
              <a:gd name="csY124" fmla="*/ 592967 h 652499"/>
              <a:gd name="csX125" fmla="*/ 88194 w 395250"/>
              <a:gd name="csY125" fmla="*/ 609636 h 652499"/>
              <a:gd name="csX126" fmla="*/ 107244 w 395250"/>
              <a:gd name="csY126" fmla="*/ 616780 h 652499"/>
              <a:gd name="csX127" fmla="*/ 104862 w 395250"/>
              <a:gd name="csY127" fmla="*/ 633449 h 652499"/>
              <a:gd name="csX128" fmla="*/ 100100 w 395250"/>
              <a:gd name="csY128" fmla="*/ 650117 h 652499"/>
              <a:gd name="csX129" fmla="*/ 116769 w 395250"/>
              <a:gd name="csY129" fmla="*/ 652499 h 652499"/>
              <a:gd name="csX130" fmla="*/ 135819 w 395250"/>
              <a:gd name="csY130" fmla="*/ 647736 h 652499"/>
              <a:gd name="csX131" fmla="*/ 138200 w 395250"/>
              <a:gd name="csY131" fmla="*/ 638211 h 652499"/>
              <a:gd name="csX132" fmla="*/ 147725 w 395250"/>
              <a:gd name="csY132" fmla="*/ 631067 h 652499"/>
              <a:gd name="csX133" fmla="*/ 166775 w 395250"/>
              <a:gd name="csY133" fmla="*/ 628686 h 652499"/>
              <a:gd name="csX134" fmla="*/ 169156 w 395250"/>
              <a:gd name="csY134" fmla="*/ 619161 h 652499"/>
              <a:gd name="csX135" fmla="*/ 171537 w 395250"/>
              <a:gd name="csY135" fmla="*/ 607255 h 652499"/>
              <a:gd name="csX136" fmla="*/ 204875 w 395250"/>
              <a:gd name="csY136" fmla="*/ 600111 h 652499"/>
              <a:gd name="csX137" fmla="*/ 209637 w 395250"/>
              <a:gd name="csY137" fmla="*/ 581061 h 652499"/>
              <a:gd name="csX138" fmla="*/ 209637 w 395250"/>
              <a:gd name="csY138" fmla="*/ 569155 h 652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</a:cxnLst>
            <a:rect l="l" t="t" r="r" b="b"/>
            <a:pathLst>
              <a:path w="395250" h="652499">
                <a:moveTo>
                  <a:pt x="209637" y="569155"/>
                </a:moveTo>
                <a:cubicBezTo>
                  <a:pt x="215987" y="571139"/>
                  <a:pt x="236953" y="568318"/>
                  <a:pt x="247737" y="592967"/>
                </a:cubicBezTo>
                <a:cubicBezTo>
                  <a:pt x="249987" y="598109"/>
                  <a:pt x="246150" y="604080"/>
                  <a:pt x="245356" y="609636"/>
                </a:cubicBezTo>
                <a:cubicBezTo>
                  <a:pt x="246944" y="612017"/>
                  <a:pt x="247634" y="615360"/>
                  <a:pt x="250119" y="616780"/>
                </a:cubicBezTo>
                <a:cubicBezTo>
                  <a:pt x="261521" y="623295"/>
                  <a:pt x="263907" y="619108"/>
                  <a:pt x="269169" y="609636"/>
                </a:cubicBezTo>
                <a:cubicBezTo>
                  <a:pt x="271245" y="605900"/>
                  <a:pt x="270512" y="600295"/>
                  <a:pt x="273931" y="597730"/>
                </a:cubicBezTo>
                <a:cubicBezTo>
                  <a:pt x="280770" y="592601"/>
                  <a:pt x="289806" y="591380"/>
                  <a:pt x="297744" y="588205"/>
                </a:cubicBezTo>
                <a:cubicBezTo>
                  <a:pt x="296156" y="581061"/>
                  <a:pt x="294627" y="573905"/>
                  <a:pt x="292981" y="566774"/>
                </a:cubicBezTo>
                <a:cubicBezTo>
                  <a:pt x="291108" y="558660"/>
                  <a:pt x="288115" y="553857"/>
                  <a:pt x="292981" y="545342"/>
                </a:cubicBezTo>
                <a:cubicBezTo>
                  <a:pt x="294401" y="542857"/>
                  <a:pt x="297744" y="542167"/>
                  <a:pt x="300125" y="540580"/>
                </a:cubicBezTo>
                <a:cubicBezTo>
                  <a:pt x="300919" y="538199"/>
                  <a:pt x="302506" y="535946"/>
                  <a:pt x="302506" y="533436"/>
                </a:cubicBezTo>
                <a:cubicBezTo>
                  <a:pt x="302506" y="518144"/>
                  <a:pt x="296485" y="508009"/>
                  <a:pt x="302506" y="492955"/>
                </a:cubicBezTo>
                <a:cubicBezTo>
                  <a:pt x="304333" y="488386"/>
                  <a:pt x="316066" y="486588"/>
                  <a:pt x="319175" y="485811"/>
                </a:cubicBezTo>
                <a:cubicBezTo>
                  <a:pt x="323144" y="483430"/>
                  <a:pt x="327622" y="481742"/>
                  <a:pt x="331081" y="478667"/>
                </a:cubicBezTo>
                <a:cubicBezTo>
                  <a:pt x="340277" y="470493"/>
                  <a:pt x="339936" y="468772"/>
                  <a:pt x="342987" y="459617"/>
                </a:cubicBezTo>
                <a:cubicBezTo>
                  <a:pt x="343781" y="454061"/>
                  <a:pt x="344365" y="448471"/>
                  <a:pt x="345369" y="442949"/>
                </a:cubicBezTo>
                <a:cubicBezTo>
                  <a:pt x="345955" y="439729"/>
                  <a:pt x="348112" y="436677"/>
                  <a:pt x="347750" y="433424"/>
                </a:cubicBezTo>
                <a:cubicBezTo>
                  <a:pt x="347278" y="429175"/>
                  <a:pt x="344575" y="425486"/>
                  <a:pt x="342987" y="421517"/>
                </a:cubicBezTo>
                <a:cubicBezTo>
                  <a:pt x="343781" y="417548"/>
                  <a:pt x="343559" y="413231"/>
                  <a:pt x="345369" y="409611"/>
                </a:cubicBezTo>
                <a:cubicBezTo>
                  <a:pt x="348588" y="403174"/>
                  <a:pt x="356282" y="400582"/>
                  <a:pt x="362037" y="397705"/>
                </a:cubicBezTo>
                <a:cubicBezTo>
                  <a:pt x="363625" y="392942"/>
                  <a:pt x="365479" y="388260"/>
                  <a:pt x="366800" y="383417"/>
                </a:cubicBezTo>
                <a:cubicBezTo>
                  <a:pt x="367865" y="379512"/>
                  <a:pt x="366829" y="374804"/>
                  <a:pt x="369181" y="371511"/>
                </a:cubicBezTo>
                <a:cubicBezTo>
                  <a:pt x="371887" y="367723"/>
                  <a:pt x="384249" y="365363"/>
                  <a:pt x="388231" y="364367"/>
                </a:cubicBezTo>
                <a:cubicBezTo>
                  <a:pt x="392230" y="358369"/>
                  <a:pt x="401796" y="347954"/>
                  <a:pt x="388231" y="340555"/>
                </a:cubicBezTo>
                <a:cubicBezTo>
                  <a:pt x="381921" y="337113"/>
                  <a:pt x="373944" y="342142"/>
                  <a:pt x="366800" y="342936"/>
                </a:cubicBezTo>
                <a:cubicBezTo>
                  <a:pt x="364419" y="345317"/>
                  <a:pt x="362350" y="352101"/>
                  <a:pt x="359656" y="350080"/>
                </a:cubicBezTo>
                <a:cubicBezTo>
                  <a:pt x="353511" y="345471"/>
                  <a:pt x="358291" y="331728"/>
                  <a:pt x="359656" y="326267"/>
                </a:cubicBezTo>
                <a:cubicBezTo>
                  <a:pt x="358862" y="323886"/>
                  <a:pt x="358667" y="321212"/>
                  <a:pt x="357275" y="319124"/>
                </a:cubicBezTo>
                <a:cubicBezTo>
                  <a:pt x="355407" y="316322"/>
                  <a:pt x="350862" y="315268"/>
                  <a:pt x="350131" y="311980"/>
                </a:cubicBezTo>
                <a:cubicBezTo>
                  <a:pt x="347704" y="301058"/>
                  <a:pt x="354104" y="295570"/>
                  <a:pt x="359656" y="288167"/>
                </a:cubicBezTo>
                <a:cubicBezTo>
                  <a:pt x="358069" y="284198"/>
                  <a:pt x="356395" y="280263"/>
                  <a:pt x="354894" y="276261"/>
                </a:cubicBezTo>
                <a:cubicBezTo>
                  <a:pt x="354013" y="273911"/>
                  <a:pt x="352099" y="271593"/>
                  <a:pt x="352512" y="269117"/>
                </a:cubicBezTo>
                <a:cubicBezTo>
                  <a:pt x="352982" y="266294"/>
                  <a:pt x="355076" y="263806"/>
                  <a:pt x="357275" y="261974"/>
                </a:cubicBezTo>
                <a:cubicBezTo>
                  <a:pt x="360002" y="259702"/>
                  <a:pt x="363625" y="258799"/>
                  <a:pt x="366800" y="257211"/>
                </a:cubicBezTo>
                <a:cubicBezTo>
                  <a:pt x="368387" y="254830"/>
                  <a:pt x="371246" y="252911"/>
                  <a:pt x="371562" y="250067"/>
                </a:cubicBezTo>
                <a:cubicBezTo>
                  <a:pt x="373122" y="236030"/>
                  <a:pt x="368244" y="234843"/>
                  <a:pt x="359656" y="226255"/>
                </a:cubicBezTo>
                <a:cubicBezTo>
                  <a:pt x="360450" y="222286"/>
                  <a:pt x="363019" y="218275"/>
                  <a:pt x="362037" y="214349"/>
                </a:cubicBezTo>
                <a:cubicBezTo>
                  <a:pt x="361220" y="211082"/>
                  <a:pt x="357050" y="209792"/>
                  <a:pt x="354894" y="207205"/>
                </a:cubicBezTo>
                <a:cubicBezTo>
                  <a:pt x="353062" y="205006"/>
                  <a:pt x="351719" y="202442"/>
                  <a:pt x="350131" y="200061"/>
                </a:cubicBezTo>
                <a:cubicBezTo>
                  <a:pt x="349337" y="196886"/>
                  <a:pt x="349565" y="193259"/>
                  <a:pt x="347750" y="190536"/>
                </a:cubicBezTo>
                <a:cubicBezTo>
                  <a:pt x="343428" y="184053"/>
                  <a:pt x="331891" y="184630"/>
                  <a:pt x="326319" y="183392"/>
                </a:cubicBezTo>
                <a:cubicBezTo>
                  <a:pt x="323869" y="182847"/>
                  <a:pt x="321556" y="181805"/>
                  <a:pt x="319175" y="181011"/>
                </a:cubicBezTo>
                <a:cubicBezTo>
                  <a:pt x="317884" y="174558"/>
                  <a:pt x="313381" y="166632"/>
                  <a:pt x="321556" y="161961"/>
                </a:cubicBezTo>
                <a:cubicBezTo>
                  <a:pt x="325070" y="159953"/>
                  <a:pt x="329493" y="160374"/>
                  <a:pt x="333462" y="159580"/>
                </a:cubicBezTo>
                <a:cubicBezTo>
                  <a:pt x="339380" y="153662"/>
                  <a:pt x="347812" y="149105"/>
                  <a:pt x="338225" y="138149"/>
                </a:cubicBezTo>
                <a:cubicBezTo>
                  <a:pt x="334919" y="134371"/>
                  <a:pt x="323937" y="133386"/>
                  <a:pt x="323937" y="133386"/>
                </a:cubicBezTo>
                <a:cubicBezTo>
                  <a:pt x="321556" y="129417"/>
                  <a:pt x="319247" y="125405"/>
                  <a:pt x="316794" y="121480"/>
                </a:cubicBezTo>
                <a:cubicBezTo>
                  <a:pt x="315277" y="119053"/>
                  <a:pt x="314516" y="115756"/>
                  <a:pt x="312031" y="114336"/>
                </a:cubicBezTo>
                <a:cubicBezTo>
                  <a:pt x="308517" y="112328"/>
                  <a:pt x="304094" y="112749"/>
                  <a:pt x="300125" y="111955"/>
                </a:cubicBezTo>
                <a:cubicBezTo>
                  <a:pt x="301712" y="106399"/>
                  <a:pt x="304407" y="101045"/>
                  <a:pt x="304887" y="95286"/>
                </a:cubicBezTo>
                <a:cubicBezTo>
                  <a:pt x="305223" y="91253"/>
                  <a:pt x="304751" y="86747"/>
                  <a:pt x="302506" y="83380"/>
                </a:cubicBezTo>
                <a:cubicBezTo>
                  <a:pt x="301114" y="81291"/>
                  <a:pt x="297712" y="81880"/>
                  <a:pt x="295362" y="80999"/>
                </a:cubicBezTo>
                <a:cubicBezTo>
                  <a:pt x="265109" y="69654"/>
                  <a:pt x="307516" y="84257"/>
                  <a:pt x="262025" y="69092"/>
                </a:cubicBezTo>
                <a:cubicBezTo>
                  <a:pt x="262931" y="60939"/>
                  <a:pt x="267058" y="40052"/>
                  <a:pt x="262025" y="30992"/>
                </a:cubicBezTo>
                <a:cubicBezTo>
                  <a:pt x="260301" y="27889"/>
                  <a:pt x="255582" y="27991"/>
                  <a:pt x="252500" y="26230"/>
                </a:cubicBezTo>
                <a:cubicBezTo>
                  <a:pt x="250015" y="24810"/>
                  <a:pt x="247737" y="23055"/>
                  <a:pt x="245356" y="21467"/>
                </a:cubicBezTo>
                <a:cubicBezTo>
                  <a:pt x="243769" y="16705"/>
                  <a:pt x="241148" y="12169"/>
                  <a:pt x="240594" y="7180"/>
                </a:cubicBezTo>
                <a:cubicBezTo>
                  <a:pt x="240317" y="4685"/>
                  <a:pt x="245460" y="391"/>
                  <a:pt x="242975" y="36"/>
                </a:cubicBezTo>
                <a:cubicBezTo>
                  <a:pt x="239218" y="-501"/>
                  <a:pt x="223336" y="4995"/>
                  <a:pt x="216781" y="7180"/>
                </a:cubicBezTo>
                <a:cubicBezTo>
                  <a:pt x="210233" y="15911"/>
                  <a:pt x="209835" y="18293"/>
                  <a:pt x="200112" y="23849"/>
                </a:cubicBezTo>
                <a:cubicBezTo>
                  <a:pt x="197933" y="25094"/>
                  <a:pt x="195350" y="25436"/>
                  <a:pt x="192969" y="26230"/>
                </a:cubicBezTo>
                <a:cubicBezTo>
                  <a:pt x="190588" y="23055"/>
                  <a:pt x="189055" y="19012"/>
                  <a:pt x="185825" y="16705"/>
                </a:cubicBezTo>
                <a:cubicBezTo>
                  <a:pt x="178796" y="11684"/>
                  <a:pt x="162528" y="16045"/>
                  <a:pt x="157250" y="16705"/>
                </a:cubicBezTo>
                <a:cubicBezTo>
                  <a:pt x="154869" y="19880"/>
                  <a:pt x="152209" y="22864"/>
                  <a:pt x="150106" y="26230"/>
                </a:cubicBezTo>
                <a:cubicBezTo>
                  <a:pt x="148225" y="29240"/>
                  <a:pt x="148071" y="33483"/>
                  <a:pt x="145344" y="35755"/>
                </a:cubicBezTo>
                <a:cubicBezTo>
                  <a:pt x="142830" y="37850"/>
                  <a:pt x="138966" y="37237"/>
                  <a:pt x="135819" y="38136"/>
                </a:cubicBezTo>
                <a:cubicBezTo>
                  <a:pt x="133405" y="38826"/>
                  <a:pt x="131056" y="39723"/>
                  <a:pt x="128675" y="40517"/>
                </a:cubicBezTo>
                <a:cubicBezTo>
                  <a:pt x="132623" y="48413"/>
                  <a:pt x="139945" y="57695"/>
                  <a:pt x="128675" y="66711"/>
                </a:cubicBezTo>
                <a:cubicBezTo>
                  <a:pt x="123678" y="70709"/>
                  <a:pt x="115975" y="68298"/>
                  <a:pt x="109625" y="69092"/>
                </a:cubicBezTo>
                <a:cubicBezTo>
                  <a:pt x="77606" y="77097"/>
                  <a:pt x="85441" y="67455"/>
                  <a:pt x="76287" y="85761"/>
                </a:cubicBezTo>
                <a:cubicBezTo>
                  <a:pt x="77875" y="88142"/>
                  <a:pt x="79218" y="90706"/>
                  <a:pt x="81050" y="92905"/>
                </a:cubicBezTo>
                <a:cubicBezTo>
                  <a:pt x="83206" y="95492"/>
                  <a:pt x="86326" y="97247"/>
                  <a:pt x="88194" y="100049"/>
                </a:cubicBezTo>
                <a:cubicBezTo>
                  <a:pt x="89586" y="102137"/>
                  <a:pt x="89781" y="104811"/>
                  <a:pt x="90575" y="107192"/>
                </a:cubicBezTo>
                <a:cubicBezTo>
                  <a:pt x="88987" y="109573"/>
                  <a:pt x="87232" y="111851"/>
                  <a:pt x="85812" y="114336"/>
                </a:cubicBezTo>
                <a:cubicBezTo>
                  <a:pt x="84051" y="117418"/>
                  <a:pt x="83560" y="121351"/>
                  <a:pt x="81050" y="123861"/>
                </a:cubicBezTo>
                <a:cubicBezTo>
                  <a:pt x="79275" y="125636"/>
                  <a:pt x="76287" y="125448"/>
                  <a:pt x="73906" y="126242"/>
                </a:cubicBezTo>
                <a:cubicBezTo>
                  <a:pt x="72319" y="128623"/>
                  <a:pt x="70271" y="130756"/>
                  <a:pt x="69144" y="133386"/>
                </a:cubicBezTo>
                <a:cubicBezTo>
                  <a:pt x="67855" y="136394"/>
                  <a:pt x="66762" y="139638"/>
                  <a:pt x="66762" y="142911"/>
                </a:cubicBezTo>
                <a:cubicBezTo>
                  <a:pt x="66762" y="147838"/>
                  <a:pt x="71499" y="153589"/>
                  <a:pt x="73906" y="157199"/>
                </a:cubicBezTo>
                <a:cubicBezTo>
                  <a:pt x="73112" y="162755"/>
                  <a:pt x="70307" y="168388"/>
                  <a:pt x="71525" y="173867"/>
                </a:cubicBezTo>
                <a:cubicBezTo>
                  <a:pt x="72146" y="176661"/>
                  <a:pt x="77815" y="175898"/>
                  <a:pt x="78669" y="178630"/>
                </a:cubicBezTo>
                <a:cubicBezTo>
                  <a:pt x="82017" y="189344"/>
                  <a:pt x="79881" y="201318"/>
                  <a:pt x="83431" y="211967"/>
                </a:cubicBezTo>
                <a:cubicBezTo>
                  <a:pt x="84225" y="214348"/>
                  <a:pt x="88105" y="213900"/>
                  <a:pt x="90575" y="214349"/>
                </a:cubicBezTo>
                <a:cubicBezTo>
                  <a:pt x="96871" y="215494"/>
                  <a:pt x="103275" y="215936"/>
                  <a:pt x="109625" y="216730"/>
                </a:cubicBezTo>
                <a:cubicBezTo>
                  <a:pt x="111152" y="222839"/>
                  <a:pt x="115690" y="233093"/>
                  <a:pt x="107244" y="238161"/>
                </a:cubicBezTo>
                <a:cubicBezTo>
                  <a:pt x="101757" y="241453"/>
                  <a:pt x="94544" y="239748"/>
                  <a:pt x="88194" y="240542"/>
                </a:cubicBezTo>
                <a:cubicBezTo>
                  <a:pt x="87400" y="242923"/>
                  <a:pt x="85812" y="245176"/>
                  <a:pt x="85812" y="247686"/>
                </a:cubicBezTo>
                <a:cubicBezTo>
                  <a:pt x="85812" y="256856"/>
                  <a:pt x="87864" y="261754"/>
                  <a:pt x="95337" y="266736"/>
                </a:cubicBezTo>
                <a:cubicBezTo>
                  <a:pt x="97426" y="268128"/>
                  <a:pt x="100100" y="268323"/>
                  <a:pt x="102481" y="269117"/>
                </a:cubicBezTo>
                <a:cubicBezTo>
                  <a:pt x="104862" y="271498"/>
                  <a:pt x="108700" y="273023"/>
                  <a:pt x="109625" y="276261"/>
                </a:cubicBezTo>
                <a:cubicBezTo>
                  <a:pt x="118085" y="305867"/>
                  <a:pt x="95342" y="267931"/>
                  <a:pt x="112006" y="292930"/>
                </a:cubicBezTo>
                <a:cubicBezTo>
                  <a:pt x="124212" y="289442"/>
                  <a:pt x="136155" y="282455"/>
                  <a:pt x="147725" y="295311"/>
                </a:cubicBezTo>
                <a:cubicBezTo>
                  <a:pt x="151480" y="299483"/>
                  <a:pt x="148629" y="306565"/>
                  <a:pt x="150106" y="311980"/>
                </a:cubicBezTo>
                <a:cubicBezTo>
                  <a:pt x="151040" y="315405"/>
                  <a:pt x="153281" y="318330"/>
                  <a:pt x="154869" y="321505"/>
                </a:cubicBezTo>
                <a:cubicBezTo>
                  <a:pt x="149526" y="323031"/>
                  <a:pt x="134433" y="323451"/>
                  <a:pt x="133437" y="333411"/>
                </a:cubicBezTo>
                <a:cubicBezTo>
                  <a:pt x="132879" y="338996"/>
                  <a:pt x="135025" y="344524"/>
                  <a:pt x="135819" y="350080"/>
                </a:cubicBezTo>
                <a:cubicBezTo>
                  <a:pt x="135025" y="353255"/>
                  <a:pt x="135362" y="356958"/>
                  <a:pt x="133437" y="359605"/>
                </a:cubicBezTo>
                <a:cubicBezTo>
                  <a:pt x="128815" y="365960"/>
                  <a:pt x="116769" y="376274"/>
                  <a:pt x="116769" y="376274"/>
                </a:cubicBezTo>
                <a:cubicBezTo>
                  <a:pt x="114388" y="375480"/>
                  <a:pt x="111585" y="375460"/>
                  <a:pt x="109625" y="373892"/>
                </a:cubicBezTo>
                <a:cubicBezTo>
                  <a:pt x="97899" y="364512"/>
                  <a:pt x="114818" y="360111"/>
                  <a:pt x="90575" y="376274"/>
                </a:cubicBezTo>
                <a:cubicBezTo>
                  <a:pt x="89781" y="378655"/>
                  <a:pt x="88194" y="380907"/>
                  <a:pt x="88194" y="383417"/>
                </a:cubicBezTo>
                <a:cubicBezTo>
                  <a:pt x="88194" y="392177"/>
                  <a:pt x="93285" y="391916"/>
                  <a:pt x="100100" y="395324"/>
                </a:cubicBezTo>
                <a:cubicBezTo>
                  <a:pt x="102481" y="398499"/>
                  <a:pt x="106683" y="400920"/>
                  <a:pt x="107244" y="404849"/>
                </a:cubicBezTo>
                <a:cubicBezTo>
                  <a:pt x="107658" y="407748"/>
                  <a:pt x="96214" y="418259"/>
                  <a:pt x="95337" y="419136"/>
                </a:cubicBezTo>
                <a:cubicBezTo>
                  <a:pt x="88168" y="416746"/>
                  <a:pt x="81907" y="413421"/>
                  <a:pt x="73906" y="419136"/>
                </a:cubicBezTo>
                <a:cubicBezTo>
                  <a:pt x="71210" y="421062"/>
                  <a:pt x="72334" y="433253"/>
                  <a:pt x="69144" y="435805"/>
                </a:cubicBezTo>
                <a:cubicBezTo>
                  <a:pt x="66588" y="437849"/>
                  <a:pt x="62794" y="437392"/>
                  <a:pt x="59619" y="438186"/>
                </a:cubicBezTo>
                <a:cubicBezTo>
                  <a:pt x="55650" y="437392"/>
                  <a:pt x="49957" y="439173"/>
                  <a:pt x="47712" y="435805"/>
                </a:cubicBezTo>
                <a:cubicBezTo>
                  <a:pt x="44162" y="430480"/>
                  <a:pt x="51055" y="419617"/>
                  <a:pt x="45331" y="416755"/>
                </a:cubicBezTo>
                <a:cubicBezTo>
                  <a:pt x="36074" y="412127"/>
                  <a:pt x="24694" y="418342"/>
                  <a:pt x="14375" y="419136"/>
                </a:cubicBezTo>
                <a:cubicBezTo>
                  <a:pt x="11994" y="421517"/>
                  <a:pt x="8558" y="423185"/>
                  <a:pt x="7231" y="426280"/>
                </a:cubicBezTo>
                <a:cubicBezTo>
                  <a:pt x="4107" y="433570"/>
                  <a:pt x="-4074" y="449803"/>
                  <a:pt x="2469" y="459617"/>
                </a:cubicBezTo>
                <a:cubicBezTo>
                  <a:pt x="4337" y="462419"/>
                  <a:pt x="7231" y="464380"/>
                  <a:pt x="9612" y="466761"/>
                </a:cubicBezTo>
                <a:cubicBezTo>
                  <a:pt x="10406" y="469936"/>
                  <a:pt x="11284" y="473091"/>
                  <a:pt x="11994" y="476286"/>
                </a:cubicBezTo>
                <a:cubicBezTo>
                  <a:pt x="12872" y="480237"/>
                  <a:pt x="13332" y="484281"/>
                  <a:pt x="14375" y="488192"/>
                </a:cubicBezTo>
                <a:cubicBezTo>
                  <a:pt x="16510" y="496199"/>
                  <a:pt x="17551" y="504730"/>
                  <a:pt x="21519" y="512005"/>
                </a:cubicBezTo>
                <a:cubicBezTo>
                  <a:pt x="22721" y="514208"/>
                  <a:pt x="26281" y="513592"/>
                  <a:pt x="28662" y="514386"/>
                </a:cubicBezTo>
                <a:cubicBezTo>
                  <a:pt x="36841" y="538922"/>
                  <a:pt x="28501" y="533990"/>
                  <a:pt x="45331" y="538199"/>
                </a:cubicBezTo>
                <a:cubicBezTo>
                  <a:pt x="49300" y="537405"/>
                  <a:pt x="53517" y="534223"/>
                  <a:pt x="57237" y="535817"/>
                </a:cubicBezTo>
                <a:cubicBezTo>
                  <a:pt x="60500" y="537215"/>
                  <a:pt x="62000" y="541792"/>
                  <a:pt x="62000" y="545342"/>
                </a:cubicBezTo>
                <a:cubicBezTo>
                  <a:pt x="62000" y="548064"/>
                  <a:pt x="56696" y="563635"/>
                  <a:pt x="54856" y="569155"/>
                </a:cubicBezTo>
                <a:cubicBezTo>
                  <a:pt x="56444" y="573124"/>
                  <a:pt x="56596" y="578039"/>
                  <a:pt x="59619" y="581061"/>
                </a:cubicBezTo>
                <a:cubicBezTo>
                  <a:pt x="61933" y="583375"/>
                  <a:pt x="65949" y="582732"/>
                  <a:pt x="69144" y="583442"/>
                </a:cubicBezTo>
                <a:cubicBezTo>
                  <a:pt x="73095" y="584320"/>
                  <a:pt x="77081" y="585030"/>
                  <a:pt x="81050" y="585824"/>
                </a:cubicBezTo>
                <a:cubicBezTo>
                  <a:pt x="82637" y="588205"/>
                  <a:pt x="84990" y="590226"/>
                  <a:pt x="85812" y="592967"/>
                </a:cubicBezTo>
                <a:cubicBezTo>
                  <a:pt x="87425" y="598343"/>
                  <a:pt x="85915" y="604507"/>
                  <a:pt x="88194" y="609636"/>
                </a:cubicBezTo>
                <a:cubicBezTo>
                  <a:pt x="90587" y="615021"/>
                  <a:pt x="104011" y="616134"/>
                  <a:pt x="107244" y="616780"/>
                </a:cubicBezTo>
                <a:cubicBezTo>
                  <a:pt x="106450" y="622336"/>
                  <a:pt x="106947" y="628238"/>
                  <a:pt x="104862" y="633449"/>
                </a:cubicBezTo>
                <a:cubicBezTo>
                  <a:pt x="103498" y="636860"/>
                  <a:pt x="89037" y="643202"/>
                  <a:pt x="100100" y="650117"/>
                </a:cubicBezTo>
                <a:cubicBezTo>
                  <a:pt x="104860" y="653092"/>
                  <a:pt x="111213" y="651705"/>
                  <a:pt x="116769" y="652499"/>
                </a:cubicBezTo>
                <a:cubicBezTo>
                  <a:pt x="123119" y="650911"/>
                  <a:pt x="130373" y="651367"/>
                  <a:pt x="135819" y="647736"/>
                </a:cubicBezTo>
                <a:cubicBezTo>
                  <a:pt x="138542" y="645921"/>
                  <a:pt x="136298" y="640874"/>
                  <a:pt x="138200" y="638211"/>
                </a:cubicBezTo>
                <a:cubicBezTo>
                  <a:pt x="140507" y="634981"/>
                  <a:pt x="143960" y="632322"/>
                  <a:pt x="147725" y="631067"/>
                </a:cubicBezTo>
                <a:cubicBezTo>
                  <a:pt x="153796" y="629043"/>
                  <a:pt x="160425" y="629480"/>
                  <a:pt x="166775" y="628686"/>
                </a:cubicBezTo>
                <a:cubicBezTo>
                  <a:pt x="167569" y="625511"/>
                  <a:pt x="168446" y="622356"/>
                  <a:pt x="169156" y="619161"/>
                </a:cubicBezTo>
                <a:cubicBezTo>
                  <a:pt x="170034" y="615210"/>
                  <a:pt x="168903" y="610328"/>
                  <a:pt x="171537" y="607255"/>
                </a:cubicBezTo>
                <a:cubicBezTo>
                  <a:pt x="176623" y="601322"/>
                  <a:pt x="201886" y="600443"/>
                  <a:pt x="204875" y="600111"/>
                </a:cubicBezTo>
                <a:cubicBezTo>
                  <a:pt x="204993" y="599519"/>
                  <a:pt x="207685" y="583501"/>
                  <a:pt x="209637" y="581061"/>
                </a:cubicBezTo>
                <a:cubicBezTo>
                  <a:pt x="211425" y="578826"/>
                  <a:pt x="203287" y="567171"/>
                  <a:pt x="209637" y="56915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8" name="Group 737">
            <a:extLst>
              <a:ext uri="{FF2B5EF4-FFF2-40B4-BE49-F238E27FC236}">
                <a16:creationId xmlns:a16="http://schemas.microsoft.com/office/drawing/2014/main" id="{B4634273-C9AF-E2EE-15E8-AB507EF87608}"/>
              </a:ext>
            </a:extLst>
          </p:cNvPr>
          <p:cNvGrpSpPr/>
          <p:nvPr/>
        </p:nvGrpSpPr>
        <p:grpSpPr>
          <a:xfrm>
            <a:off x="6607527" y="4773512"/>
            <a:ext cx="250927" cy="622402"/>
            <a:chOff x="6593238" y="4759223"/>
            <a:chExt cx="250927" cy="622402"/>
          </a:xfrm>
        </p:grpSpPr>
        <p:sp>
          <p:nvSpPr>
            <p:cNvPr id="739" name="Oval 738">
              <a:extLst>
                <a:ext uri="{FF2B5EF4-FFF2-40B4-BE49-F238E27FC236}">
                  <a16:creationId xmlns:a16="http://schemas.microsoft.com/office/drawing/2014/main" id="{6343B0D7-C859-C568-AAF5-5B86589123C5}"/>
                </a:ext>
              </a:extLst>
            </p:cNvPr>
            <p:cNvSpPr/>
            <p:nvPr/>
          </p:nvSpPr>
          <p:spPr>
            <a:xfrm>
              <a:off x="6593238" y="4759223"/>
              <a:ext cx="250927" cy="25092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900" b="1" dirty="0"/>
                <a:t>TM</a:t>
              </a:r>
            </a:p>
          </p:txBody>
        </p:sp>
        <p:sp>
          <p:nvSpPr>
            <p:cNvPr id="740" name="Rectangle: Rounded Corners 739">
              <a:extLst>
                <a:ext uri="{FF2B5EF4-FFF2-40B4-BE49-F238E27FC236}">
                  <a16:creationId xmlns:a16="http://schemas.microsoft.com/office/drawing/2014/main" id="{CE2E0FAB-7AE0-CAD6-037D-26C62F64C478}"/>
                </a:ext>
              </a:extLst>
            </p:cNvPr>
            <p:cNvSpPr/>
            <p:nvPr/>
          </p:nvSpPr>
          <p:spPr>
            <a:xfrm>
              <a:off x="6647264" y="4953000"/>
              <a:ext cx="142875" cy="4286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1" name="Star: 16 Points 740">
            <a:extLst>
              <a:ext uri="{FF2B5EF4-FFF2-40B4-BE49-F238E27FC236}">
                <a16:creationId xmlns:a16="http://schemas.microsoft.com/office/drawing/2014/main" id="{ABD3316B-F4BA-46B2-3DDC-BE3ABFFBE46A}"/>
              </a:ext>
            </a:extLst>
          </p:cNvPr>
          <p:cNvSpPr/>
          <p:nvPr/>
        </p:nvSpPr>
        <p:spPr>
          <a:xfrm>
            <a:off x="6765508" y="5081580"/>
            <a:ext cx="352842" cy="336803"/>
          </a:xfrm>
          <a:prstGeom prst="star16">
            <a:avLst>
              <a:gd name="adj" fmla="val 4083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2" name="Freeform: Shape 741">
            <a:extLst>
              <a:ext uri="{FF2B5EF4-FFF2-40B4-BE49-F238E27FC236}">
                <a16:creationId xmlns:a16="http://schemas.microsoft.com/office/drawing/2014/main" id="{A2E9422D-CC4B-4F19-7F92-2277EAB8DEB7}"/>
              </a:ext>
            </a:extLst>
          </p:cNvPr>
          <p:cNvSpPr/>
          <p:nvPr/>
        </p:nvSpPr>
        <p:spPr>
          <a:xfrm>
            <a:off x="6834571" y="4744475"/>
            <a:ext cx="387159" cy="569203"/>
          </a:xfrm>
          <a:custGeom>
            <a:avLst/>
            <a:gdLst>
              <a:gd name="csX0" fmla="*/ 57150 w 521534"/>
              <a:gd name="csY0" fmla="*/ 242888 h 766763"/>
              <a:gd name="csX1" fmla="*/ 50006 w 521534"/>
              <a:gd name="csY1" fmla="*/ 219075 h 766763"/>
              <a:gd name="csX2" fmla="*/ 42862 w 521534"/>
              <a:gd name="csY2" fmla="*/ 214313 h 766763"/>
              <a:gd name="csX3" fmla="*/ 26194 w 521534"/>
              <a:gd name="csY3" fmla="*/ 216694 h 766763"/>
              <a:gd name="csX4" fmla="*/ 23812 w 521534"/>
              <a:gd name="csY4" fmla="*/ 223838 h 766763"/>
              <a:gd name="csX5" fmla="*/ 7144 w 521534"/>
              <a:gd name="csY5" fmla="*/ 233363 h 766763"/>
              <a:gd name="csX6" fmla="*/ 0 w 521534"/>
              <a:gd name="csY6" fmla="*/ 240506 h 766763"/>
              <a:gd name="csX7" fmla="*/ 4762 w 521534"/>
              <a:gd name="csY7" fmla="*/ 264319 h 766763"/>
              <a:gd name="csX8" fmla="*/ 33337 w 521534"/>
              <a:gd name="csY8" fmla="*/ 276225 h 766763"/>
              <a:gd name="csX9" fmla="*/ 38100 w 521534"/>
              <a:gd name="csY9" fmla="*/ 314325 h 766763"/>
              <a:gd name="csX10" fmla="*/ 42862 w 521534"/>
              <a:gd name="csY10" fmla="*/ 321469 h 766763"/>
              <a:gd name="csX11" fmla="*/ 57150 w 521534"/>
              <a:gd name="csY11" fmla="*/ 326231 h 766763"/>
              <a:gd name="csX12" fmla="*/ 73819 w 521534"/>
              <a:gd name="csY12" fmla="*/ 321469 h 766763"/>
              <a:gd name="csX13" fmla="*/ 78581 w 521534"/>
              <a:gd name="csY13" fmla="*/ 309563 h 766763"/>
              <a:gd name="csX14" fmla="*/ 83344 w 521534"/>
              <a:gd name="csY14" fmla="*/ 300038 h 766763"/>
              <a:gd name="csX15" fmla="*/ 92869 w 521534"/>
              <a:gd name="csY15" fmla="*/ 297656 h 766763"/>
              <a:gd name="csX16" fmla="*/ 109537 w 521534"/>
              <a:gd name="csY16" fmla="*/ 307181 h 766763"/>
              <a:gd name="csX17" fmla="*/ 114300 w 521534"/>
              <a:gd name="csY17" fmla="*/ 319088 h 766763"/>
              <a:gd name="csX18" fmla="*/ 119062 w 521534"/>
              <a:gd name="csY18" fmla="*/ 345281 h 766763"/>
              <a:gd name="csX19" fmla="*/ 123825 w 521534"/>
              <a:gd name="csY19" fmla="*/ 352425 h 766763"/>
              <a:gd name="csX20" fmla="*/ 138112 w 521534"/>
              <a:gd name="csY20" fmla="*/ 357188 h 766763"/>
              <a:gd name="csX21" fmla="*/ 142875 w 521534"/>
              <a:gd name="csY21" fmla="*/ 366713 h 766763"/>
              <a:gd name="csX22" fmla="*/ 135731 w 521534"/>
              <a:gd name="csY22" fmla="*/ 378619 h 766763"/>
              <a:gd name="csX23" fmla="*/ 133350 w 521534"/>
              <a:gd name="csY23" fmla="*/ 385763 h 766763"/>
              <a:gd name="csX24" fmla="*/ 142875 w 521534"/>
              <a:gd name="csY24" fmla="*/ 395288 h 766763"/>
              <a:gd name="csX25" fmla="*/ 178594 w 521534"/>
              <a:gd name="csY25" fmla="*/ 395288 h 766763"/>
              <a:gd name="csX26" fmla="*/ 185737 w 521534"/>
              <a:gd name="csY26" fmla="*/ 388144 h 766763"/>
              <a:gd name="csX27" fmla="*/ 200025 w 521534"/>
              <a:gd name="csY27" fmla="*/ 373856 h 766763"/>
              <a:gd name="csX28" fmla="*/ 219075 w 521534"/>
              <a:gd name="csY28" fmla="*/ 369094 h 766763"/>
              <a:gd name="csX29" fmla="*/ 228600 w 521534"/>
              <a:gd name="csY29" fmla="*/ 371475 h 766763"/>
              <a:gd name="csX30" fmla="*/ 245269 w 521534"/>
              <a:gd name="csY30" fmla="*/ 359569 h 766763"/>
              <a:gd name="csX31" fmla="*/ 259556 w 521534"/>
              <a:gd name="csY31" fmla="*/ 350044 h 766763"/>
              <a:gd name="csX32" fmla="*/ 264319 w 521534"/>
              <a:gd name="csY32" fmla="*/ 342900 h 766763"/>
              <a:gd name="csX33" fmla="*/ 288131 w 521534"/>
              <a:gd name="csY33" fmla="*/ 335756 h 766763"/>
              <a:gd name="csX34" fmla="*/ 295275 w 521534"/>
              <a:gd name="csY34" fmla="*/ 338138 h 766763"/>
              <a:gd name="csX35" fmla="*/ 311944 w 521534"/>
              <a:gd name="csY35" fmla="*/ 323850 h 766763"/>
              <a:gd name="csX36" fmla="*/ 319087 w 521534"/>
              <a:gd name="csY36" fmla="*/ 319088 h 766763"/>
              <a:gd name="csX37" fmla="*/ 328612 w 521534"/>
              <a:gd name="csY37" fmla="*/ 326231 h 766763"/>
              <a:gd name="csX38" fmla="*/ 326231 w 521534"/>
              <a:gd name="csY38" fmla="*/ 364331 h 766763"/>
              <a:gd name="csX39" fmla="*/ 314325 w 521534"/>
              <a:gd name="csY39" fmla="*/ 371475 h 766763"/>
              <a:gd name="csX40" fmla="*/ 311944 w 521534"/>
              <a:gd name="csY40" fmla="*/ 383381 h 766763"/>
              <a:gd name="csX41" fmla="*/ 314325 w 521534"/>
              <a:gd name="csY41" fmla="*/ 392906 h 766763"/>
              <a:gd name="csX42" fmla="*/ 300037 w 521534"/>
              <a:gd name="csY42" fmla="*/ 407194 h 766763"/>
              <a:gd name="csX43" fmla="*/ 295275 w 521534"/>
              <a:gd name="csY43" fmla="*/ 416719 h 766763"/>
              <a:gd name="csX44" fmla="*/ 300037 w 521534"/>
              <a:gd name="csY44" fmla="*/ 454819 h 766763"/>
              <a:gd name="csX45" fmla="*/ 297656 w 521534"/>
              <a:gd name="csY45" fmla="*/ 461963 h 766763"/>
              <a:gd name="csX46" fmla="*/ 288131 w 521534"/>
              <a:gd name="csY46" fmla="*/ 469106 h 766763"/>
              <a:gd name="csX47" fmla="*/ 273844 w 521534"/>
              <a:gd name="csY47" fmla="*/ 476250 h 766763"/>
              <a:gd name="csX48" fmla="*/ 254794 w 521534"/>
              <a:gd name="csY48" fmla="*/ 478631 h 766763"/>
              <a:gd name="csX49" fmla="*/ 261937 w 521534"/>
              <a:gd name="csY49" fmla="*/ 509588 h 766763"/>
              <a:gd name="csX50" fmla="*/ 278606 w 521534"/>
              <a:gd name="csY50" fmla="*/ 511969 h 766763"/>
              <a:gd name="csX51" fmla="*/ 304800 w 521534"/>
              <a:gd name="csY51" fmla="*/ 509588 h 766763"/>
              <a:gd name="csX52" fmla="*/ 307181 w 521534"/>
              <a:gd name="csY52" fmla="*/ 521494 h 766763"/>
              <a:gd name="csX53" fmla="*/ 316706 w 521534"/>
              <a:gd name="csY53" fmla="*/ 528638 h 766763"/>
              <a:gd name="csX54" fmla="*/ 323850 w 521534"/>
              <a:gd name="csY54" fmla="*/ 526256 h 766763"/>
              <a:gd name="csX55" fmla="*/ 330994 w 521534"/>
              <a:gd name="csY55" fmla="*/ 521494 h 766763"/>
              <a:gd name="csX56" fmla="*/ 340519 w 521534"/>
              <a:gd name="csY56" fmla="*/ 545306 h 766763"/>
              <a:gd name="csX57" fmla="*/ 342900 w 521534"/>
              <a:gd name="csY57" fmla="*/ 561975 h 766763"/>
              <a:gd name="csX58" fmla="*/ 347662 w 521534"/>
              <a:gd name="csY58" fmla="*/ 569119 h 766763"/>
              <a:gd name="csX59" fmla="*/ 366712 w 521534"/>
              <a:gd name="csY59" fmla="*/ 573881 h 766763"/>
              <a:gd name="csX60" fmla="*/ 369094 w 521534"/>
              <a:gd name="csY60" fmla="*/ 583406 h 766763"/>
              <a:gd name="csX61" fmla="*/ 361950 w 521534"/>
              <a:gd name="csY61" fmla="*/ 607219 h 766763"/>
              <a:gd name="csX62" fmla="*/ 357187 w 521534"/>
              <a:gd name="csY62" fmla="*/ 626269 h 766763"/>
              <a:gd name="csX63" fmla="*/ 364331 w 521534"/>
              <a:gd name="csY63" fmla="*/ 638175 h 766763"/>
              <a:gd name="csX64" fmla="*/ 371475 w 521534"/>
              <a:gd name="csY64" fmla="*/ 647700 h 766763"/>
              <a:gd name="csX65" fmla="*/ 381000 w 521534"/>
              <a:gd name="csY65" fmla="*/ 702469 h 766763"/>
              <a:gd name="csX66" fmla="*/ 392906 w 521534"/>
              <a:gd name="csY66" fmla="*/ 704850 h 766763"/>
              <a:gd name="csX67" fmla="*/ 400050 w 521534"/>
              <a:gd name="csY67" fmla="*/ 702469 h 766763"/>
              <a:gd name="csX68" fmla="*/ 414337 w 521534"/>
              <a:gd name="csY68" fmla="*/ 723900 h 766763"/>
              <a:gd name="csX69" fmla="*/ 428625 w 521534"/>
              <a:gd name="csY69" fmla="*/ 721519 h 766763"/>
              <a:gd name="csX70" fmla="*/ 426244 w 521534"/>
              <a:gd name="csY70" fmla="*/ 738188 h 766763"/>
              <a:gd name="csX71" fmla="*/ 428625 w 521534"/>
              <a:gd name="csY71" fmla="*/ 757238 h 766763"/>
              <a:gd name="csX72" fmla="*/ 431006 w 521534"/>
              <a:gd name="csY72" fmla="*/ 764381 h 766763"/>
              <a:gd name="csX73" fmla="*/ 438150 w 521534"/>
              <a:gd name="csY73" fmla="*/ 766763 h 766763"/>
              <a:gd name="csX74" fmla="*/ 492919 w 521534"/>
              <a:gd name="csY74" fmla="*/ 752475 h 766763"/>
              <a:gd name="csX75" fmla="*/ 495300 w 521534"/>
              <a:gd name="csY75" fmla="*/ 742950 h 766763"/>
              <a:gd name="csX76" fmla="*/ 495300 w 521534"/>
              <a:gd name="csY76" fmla="*/ 721519 h 766763"/>
              <a:gd name="csX77" fmla="*/ 514350 w 521534"/>
              <a:gd name="csY77" fmla="*/ 714375 h 766763"/>
              <a:gd name="csX78" fmla="*/ 521494 w 521534"/>
              <a:gd name="csY78" fmla="*/ 697706 h 766763"/>
              <a:gd name="csX79" fmla="*/ 511969 w 521534"/>
              <a:gd name="csY79" fmla="*/ 659606 h 766763"/>
              <a:gd name="csX80" fmla="*/ 509587 w 521534"/>
              <a:gd name="csY80" fmla="*/ 602456 h 766763"/>
              <a:gd name="csX81" fmla="*/ 492919 w 521534"/>
              <a:gd name="csY81" fmla="*/ 600075 h 766763"/>
              <a:gd name="csX82" fmla="*/ 483394 w 521534"/>
              <a:gd name="csY82" fmla="*/ 597694 h 766763"/>
              <a:gd name="csX83" fmla="*/ 473869 w 521534"/>
              <a:gd name="csY83" fmla="*/ 576263 h 766763"/>
              <a:gd name="csX84" fmla="*/ 478631 w 521534"/>
              <a:gd name="csY84" fmla="*/ 564356 h 766763"/>
              <a:gd name="csX85" fmla="*/ 473869 w 521534"/>
              <a:gd name="csY85" fmla="*/ 545306 h 766763"/>
              <a:gd name="csX86" fmla="*/ 457200 w 521534"/>
              <a:gd name="csY86" fmla="*/ 531019 h 766763"/>
              <a:gd name="csX87" fmla="*/ 440531 w 521534"/>
              <a:gd name="csY87" fmla="*/ 519113 h 766763"/>
              <a:gd name="csX88" fmla="*/ 431006 w 521534"/>
              <a:gd name="csY88" fmla="*/ 504825 h 766763"/>
              <a:gd name="csX89" fmla="*/ 426244 w 521534"/>
              <a:gd name="csY89" fmla="*/ 497681 h 766763"/>
              <a:gd name="csX90" fmla="*/ 419100 w 521534"/>
              <a:gd name="csY90" fmla="*/ 492919 h 766763"/>
              <a:gd name="csX91" fmla="*/ 431006 w 521534"/>
              <a:gd name="csY91" fmla="*/ 466725 h 766763"/>
              <a:gd name="csX92" fmla="*/ 421481 w 521534"/>
              <a:gd name="csY92" fmla="*/ 450056 h 766763"/>
              <a:gd name="csX93" fmla="*/ 411956 w 521534"/>
              <a:gd name="csY93" fmla="*/ 431006 h 766763"/>
              <a:gd name="csX94" fmla="*/ 416719 w 521534"/>
              <a:gd name="csY94" fmla="*/ 400050 h 766763"/>
              <a:gd name="csX95" fmla="*/ 426244 w 521534"/>
              <a:gd name="csY95" fmla="*/ 378619 h 766763"/>
              <a:gd name="csX96" fmla="*/ 423862 w 521534"/>
              <a:gd name="csY96" fmla="*/ 359569 h 766763"/>
              <a:gd name="csX97" fmla="*/ 428625 w 521534"/>
              <a:gd name="csY97" fmla="*/ 350044 h 766763"/>
              <a:gd name="csX98" fmla="*/ 435769 w 521534"/>
              <a:gd name="csY98" fmla="*/ 342900 h 766763"/>
              <a:gd name="csX99" fmla="*/ 440531 w 521534"/>
              <a:gd name="csY99" fmla="*/ 309563 h 766763"/>
              <a:gd name="csX100" fmla="*/ 447675 w 521534"/>
              <a:gd name="csY100" fmla="*/ 304800 h 766763"/>
              <a:gd name="csX101" fmla="*/ 454819 w 521534"/>
              <a:gd name="csY101" fmla="*/ 295275 h 766763"/>
              <a:gd name="csX102" fmla="*/ 459581 w 521534"/>
              <a:gd name="csY102" fmla="*/ 276225 h 766763"/>
              <a:gd name="csX103" fmla="*/ 469106 w 521534"/>
              <a:gd name="csY103" fmla="*/ 264319 h 766763"/>
              <a:gd name="csX104" fmla="*/ 466725 w 521534"/>
              <a:gd name="csY104" fmla="*/ 242888 h 766763"/>
              <a:gd name="csX105" fmla="*/ 435769 w 521534"/>
              <a:gd name="csY105" fmla="*/ 216694 h 766763"/>
              <a:gd name="csX106" fmla="*/ 395287 w 521534"/>
              <a:gd name="csY106" fmla="*/ 223838 h 766763"/>
              <a:gd name="csX107" fmla="*/ 376237 w 521534"/>
              <a:gd name="csY107" fmla="*/ 226219 h 766763"/>
              <a:gd name="csX108" fmla="*/ 371475 w 521534"/>
              <a:gd name="csY108" fmla="*/ 216694 h 766763"/>
              <a:gd name="csX109" fmla="*/ 361950 w 521534"/>
              <a:gd name="csY109" fmla="*/ 200025 h 766763"/>
              <a:gd name="csX110" fmla="*/ 352425 w 521534"/>
              <a:gd name="csY110" fmla="*/ 195263 h 766763"/>
              <a:gd name="csX111" fmla="*/ 342900 w 521534"/>
              <a:gd name="csY111" fmla="*/ 183356 h 766763"/>
              <a:gd name="csX112" fmla="*/ 345281 w 521534"/>
              <a:gd name="csY112" fmla="*/ 157163 h 766763"/>
              <a:gd name="csX113" fmla="*/ 354806 w 521534"/>
              <a:gd name="csY113" fmla="*/ 150019 h 766763"/>
              <a:gd name="csX114" fmla="*/ 369094 w 521534"/>
              <a:gd name="csY114" fmla="*/ 133350 h 766763"/>
              <a:gd name="csX115" fmla="*/ 376237 w 521534"/>
              <a:gd name="csY115" fmla="*/ 128588 h 766763"/>
              <a:gd name="csX116" fmla="*/ 404812 w 521534"/>
              <a:gd name="csY116" fmla="*/ 123825 h 766763"/>
              <a:gd name="csX117" fmla="*/ 402431 w 521534"/>
              <a:gd name="csY117" fmla="*/ 102394 h 766763"/>
              <a:gd name="csX118" fmla="*/ 364331 w 521534"/>
              <a:gd name="csY118" fmla="*/ 100013 h 766763"/>
              <a:gd name="csX119" fmla="*/ 357187 w 521534"/>
              <a:gd name="csY119" fmla="*/ 90488 h 766763"/>
              <a:gd name="csX120" fmla="*/ 330994 w 521534"/>
              <a:gd name="csY120" fmla="*/ 76200 h 766763"/>
              <a:gd name="csX121" fmla="*/ 323850 w 521534"/>
              <a:gd name="csY121" fmla="*/ 69056 h 766763"/>
              <a:gd name="csX122" fmla="*/ 321469 w 521534"/>
              <a:gd name="csY122" fmla="*/ 59531 h 766763"/>
              <a:gd name="csX123" fmla="*/ 311944 w 521534"/>
              <a:gd name="csY123" fmla="*/ 45244 h 766763"/>
              <a:gd name="csX124" fmla="*/ 290512 w 521534"/>
              <a:gd name="csY124" fmla="*/ 40481 h 766763"/>
              <a:gd name="csX125" fmla="*/ 264319 w 521534"/>
              <a:gd name="csY125" fmla="*/ 42863 h 766763"/>
              <a:gd name="csX126" fmla="*/ 250031 w 521534"/>
              <a:gd name="csY126" fmla="*/ 45244 h 766763"/>
              <a:gd name="csX127" fmla="*/ 233362 w 521534"/>
              <a:gd name="csY127" fmla="*/ 54769 h 766763"/>
              <a:gd name="csX128" fmla="*/ 209550 w 521534"/>
              <a:gd name="csY128" fmla="*/ 45244 h 766763"/>
              <a:gd name="csX129" fmla="*/ 211931 w 521534"/>
              <a:gd name="csY129" fmla="*/ 33338 h 766763"/>
              <a:gd name="csX130" fmla="*/ 192881 w 521534"/>
              <a:gd name="csY130" fmla="*/ 23813 h 766763"/>
              <a:gd name="csX131" fmla="*/ 180975 w 521534"/>
              <a:gd name="csY131" fmla="*/ 11906 h 766763"/>
              <a:gd name="csX132" fmla="*/ 178594 w 521534"/>
              <a:gd name="csY132" fmla="*/ 2381 h 766763"/>
              <a:gd name="csX133" fmla="*/ 166687 w 521534"/>
              <a:gd name="csY133" fmla="*/ 0 h 766763"/>
              <a:gd name="csX134" fmla="*/ 157162 w 521534"/>
              <a:gd name="csY134" fmla="*/ 2381 h 766763"/>
              <a:gd name="csX135" fmla="*/ 152400 w 521534"/>
              <a:gd name="csY135" fmla="*/ 9525 h 766763"/>
              <a:gd name="csX136" fmla="*/ 159544 w 521534"/>
              <a:gd name="csY136" fmla="*/ 38100 h 766763"/>
              <a:gd name="csX137" fmla="*/ 157162 w 521534"/>
              <a:gd name="csY137" fmla="*/ 54769 h 766763"/>
              <a:gd name="csX138" fmla="*/ 150019 w 521534"/>
              <a:gd name="csY138" fmla="*/ 66675 h 766763"/>
              <a:gd name="csX139" fmla="*/ 152400 w 521534"/>
              <a:gd name="csY139" fmla="*/ 78581 h 766763"/>
              <a:gd name="csX140" fmla="*/ 150019 w 521534"/>
              <a:gd name="csY140" fmla="*/ 85725 h 766763"/>
              <a:gd name="csX141" fmla="*/ 133350 w 521534"/>
              <a:gd name="csY141" fmla="*/ 83344 h 766763"/>
              <a:gd name="csX142" fmla="*/ 116681 w 521534"/>
              <a:gd name="csY142" fmla="*/ 69056 h 766763"/>
              <a:gd name="csX143" fmla="*/ 102394 w 521534"/>
              <a:gd name="csY143" fmla="*/ 73819 h 766763"/>
              <a:gd name="csX144" fmla="*/ 100012 w 521534"/>
              <a:gd name="csY144" fmla="*/ 104775 h 766763"/>
              <a:gd name="csX145" fmla="*/ 107156 w 521534"/>
              <a:gd name="csY145" fmla="*/ 107156 h 766763"/>
              <a:gd name="csX146" fmla="*/ 111919 w 521534"/>
              <a:gd name="csY146" fmla="*/ 116681 h 766763"/>
              <a:gd name="csX147" fmla="*/ 107156 w 521534"/>
              <a:gd name="csY147" fmla="*/ 142875 h 766763"/>
              <a:gd name="csX148" fmla="*/ 114300 w 521534"/>
              <a:gd name="csY148" fmla="*/ 169069 h 766763"/>
              <a:gd name="csX149" fmla="*/ 104775 w 521534"/>
              <a:gd name="csY149" fmla="*/ 171450 h 766763"/>
              <a:gd name="csX150" fmla="*/ 95250 w 521534"/>
              <a:gd name="csY150" fmla="*/ 180975 h 766763"/>
              <a:gd name="csX151" fmla="*/ 88106 w 521534"/>
              <a:gd name="csY151" fmla="*/ 185738 h 766763"/>
              <a:gd name="csX152" fmla="*/ 83344 w 521534"/>
              <a:gd name="csY152" fmla="*/ 207169 h 766763"/>
              <a:gd name="csX153" fmla="*/ 76200 w 521534"/>
              <a:gd name="csY153" fmla="*/ 209550 h 766763"/>
              <a:gd name="csX154" fmla="*/ 66675 w 521534"/>
              <a:gd name="csY154" fmla="*/ 211931 h 766763"/>
              <a:gd name="csX155" fmla="*/ 59531 w 521534"/>
              <a:gd name="csY155" fmla="*/ 219075 h 766763"/>
              <a:gd name="csX156" fmla="*/ 57150 w 521534"/>
              <a:gd name="csY156" fmla="*/ 242888 h 7667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</a:cxnLst>
            <a:rect l="l" t="t" r="r" b="b"/>
            <a:pathLst>
              <a:path w="521534" h="766763">
                <a:moveTo>
                  <a:pt x="57150" y="242888"/>
                </a:moveTo>
                <a:cubicBezTo>
                  <a:pt x="55563" y="242888"/>
                  <a:pt x="54358" y="225168"/>
                  <a:pt x="50006" y="219075"/>
                </a:cubicBezTo>
                <a:cubicBezTo>
                  <a:pt x="48342" y="216746"/>
                  <a:pt x="45243" y="215900"/>
                  <a:pt x="42862" y="214313"/>
                </a:cubicBezTo>
                <a:cubicBezTo>
                  <a:pt x="37306" y="215107"/>
                  <a:pt x="31214" y="214184"/>
                  <a:pt x="26194" y="216694"/>
                </a:cubicBezTo>
                <a:cubicBezTo>
                  <a:pt x="23949" y="217817"/>
                  <a:pt x="25380" y="221878"/>
                  <a:pt x="23812" y="223838"/>
                </a:cubicBezTo>
                <a:cubicBezTo>
                  <a:pt x="20814" y="227586"/>
                  <a:pt x="10423" y="231021"/>
                  <a:pt x="7144" y="233363"/>
                </a:cubicBezTo>
                <a:cubicBezTo>
                  <a:pt x="4404" y="235320"/>
                  <a:pt x="2381" y="238125"/>
                  <a:pt x="0" y="240506"/>
                </a:cubicBezTo>
                <a:cubicBezTo>
                  <a:pt x="1587" y="248444"/>
                  <a:pt x="-761" y="258401"/>
                  <a:pt x="4762" y="264319"/>
                </a:cubicBezTo>
                <a:cubicBezTo>
                  <a:pt x="11803" y="271863"/>
                  <a:pt x="33337" y="276225"/>
                  <a:pt x="33337" y="276225"/>
                </a:cubicBezTo>
                <a:cubicBezTo>
                  <a:pt x="41042" y="299335"/>
                  <a:pt x="27075" y="255519"/>
                  <a:pt x="38100" y="314325"/>
                </a:cubicBezTo>
                <a:cubicBezTo>
                  <a:pt x="38627" y="317138"/>
                  <a:pt x="40435" y="319952"/>
                  <a:pt x="42862" y="321469"/>
                </a:cubicBezTo>
                <a:cubicBezTo>
                  <a:pt x="47119" y="324130"/>
                  <a:pt x="57150" y="326231"/>
                  <a:pt x="57150" y="326231"/>
                </a:cubicBezTo>
                <a:cubicBezTo>
                  <a:pt x="62706" y="324644"/>
                  <a:pt x="69258" y="325017"/>
                  <a:pt x="73819" y="321469"/>
                </a:cubicBezTo>
                <a:cubicBezTo>
                  <a:pt x="77193" y="318845"/>
                  <a:pt x="76845" y="313469"/>
                  <a:pt x="78581" y="309563"/>
                </a:cubicBezTo>
                <a:cubicBezTo>
                  <a:pt x="80023" y="306319"/>
                  <a:pt x="80617" y="302311"/>
                  <a:pt x="83344" y="300038"/>
                </a:cubicBezTo>
                <a:cubicBezTo>
                  <a:pt x="85858" y="297943"/>
                  <a:pt x="89694" y="298450"/>
                  <a:pt x="92869" y="297656"/>
                </a:cubicBezTo>
                <a:cubicBezTo>
                  <a:pt x="98425" y="300831"/>
                  <a:pt x="105012" y="302656"/>
                  <a:pt x="109537" y="307181"/>
                </a:cubicBezTo>
                <a:cubicBezTo>
                  <a:pt x="112560" y="310204"/>
                  <a:pt x="112948" y="315033"/>
                  <a:pt x="114300" y="319088"/>
                </a:cubicBezTo>
                <a:cubicBezTo>
                  <a:pt x="125059" y="351365"/>
                  <a:pt x="104185" y="295692"/>
                  <a:pt x="119062" y="345281"/>
                </a:cubicBezTo>
                <a:cubicBezTo>
                  <a:pt x="119884" y="348022"/>
                  <a:pt x="121398" y="350908"/>
                  <a:pt x="123825" y="352425"/>
                </a:cubicBezTo>
                <a:cubicBezTo>
                  <a:pt x="128082" y="355086"/>
                  <a:pt x="133350" y="355600"/>
                  <a:pt x="138112" y="357188"/>
                </a:cubicBezTo>
                <a:cubicBezTo>
                  <a:pt x="139700" y="360363"/>
                  <a:pt x="143267" y="363185"/>
                  <a:pt x="142875" y="366713"/>
                </a:cubicBezTo>
                <a:cubicBezTo>
                  <a:pt x="142364" y="371313"/>
                  <a:pt x="137801" y="374479"/>
                  <a:pt x="135731" y="378619"/>
                </a:cubicBezTo>
                <a:cubicBezTo>
                  <a:pt x="134608" y="380864"/>
                  <a:pt x="134144" y="383382"/>
                  <a:pt x="133350" y="385763"/>
                </a:cubicBezTo>
                <a:cubicBezTo>
                  <a:pt x="136525" y="388938"/>
                  <a:pt x="139221" y="392678"/>
                  <a:pt x="142875" y="395288"/>
                </a:cubicBezTo>
                <a:cubicBezTo>
                  <a:pt x="151343" y="401336"/>
                  <a:pt x="177004" y="395421"/>
                  <a:pt x="178594" y="395288"/>
                </a:cubicBezTo>
                <a:cubicBezTo>
                  <a:pt x="180975" y="392907"/>
                  <a:pt x="183780" y="390884"/>
                  <a:pt x="185737" y="388144"/>
                </a:cubicBezTo>
                <a:cubicBezTo>
                  <a:pt x="193673" y="377033"/>
                  <a:pt x="185739" y="378618"/>
                  <a:pt x="200025" y="373856"/>
                </a:cubicBezTo>
                <a:cubicBezTo>
                  <a:pt x="206235" y="371786"/>
                  <a:pt x="219075" y="369094"/>
                  <a:pt x="219075" y="369094"/>
                </a:cubicBezTo>
                <a:cubicBezTo>
                  <a:pt x="222250" y="369888"/>
                  <a:pt x="225327" y="371475"/>
                  <a:pt x="228600" y="371475"/>
                </a:cubicBezTo>
                <a:cubicBezTo>
                  <a:pt x="236832" y="371475"/>
                  <a:pt x="239643" y="364070"/>
                  <a:pt x="245269" y="359569"/>
                </a:cubicBezTo>
                <a:cubicBezTo>
                  <a:pt x="249738" y="355993"/>
                  <a:pt x="259556" y="350044"/>
                  <a:pt x="259556" y="350044"/>
                </a:cubicBezTo>
                <a:cubicBezTo>
                  <a:pt x="261144" y="347663"/>
                  <a:pt x="262120" y="344732"/>
                  <a:pt x="264319" y="342900"/>
                </a:cubicBezTo>
                <a:cubicBezTo>
                  <a:pt x="271240" y="337133"/>
                  <a:pt x="279759" y="337152"/>
                  <a:pt x="288131" y="335756"/>
                </a:cubicBezTo>
                <a:cubicBezTo>
                  <a:pt x="290512" y="336550"/>
                  <a:pt x="292825" y="338682"/>
                  <a:pt x="295275" y="338138"/>
                </a:cubicBezTo>
                <a:cubicBezTo>
                  <a:pt x="322017" y="332196"/>
                  <a:pt x="303064" y="334949"/>
                  <a:pt x="311944" y="323850"/>
                </a:cubicBezTo>
                <a:cubicBezTo>
                  <a:pt x="313732" y="321615"/>
                  <a:pt x="316706" y="320675"/>
                  <a:pt x="319087" y="319088"/>
                </a:cubicBezTo>
                <a:cubicBezTo>
                  <a:pt x="322262" y="321469"/>
                  <a:pt x="326336" y="322980"/>
                  <a:pt x="328612" y="326231"/>
                </a:cubicBezTo>
                <a:cubicBezTo>
                  <a:pt x="339110" y="341228"/>
                  <a:pt x="337856" y="348831"/>
                  <a:pt x="326231" y="364331"/>
                </a:cubicBezTo>
                <a:cubicBezTo>
                  <a:pt x="323454" y="368034"/>
                  <a:pt x="318294" y="369094"/>
                  <a:pt x="314325" y="371475"/>
                </a:cubicBezTo>
                <a:cubicBezTo>
                  <a:pt x="313531" y="375444"/>
                  <a:pt x="311944" y="379334"/>
                  <a:pt x="311944" y="383381"/>
                </a:cubicBezTo>
                <a:cubicBezTo>
                  <a:pt x="311944" y="386654"/>
                  <a:pt x="314788" y="389666"/>
                  <a:pt x="314325" y="392906"/>
                </a:cubicBezTo>
                <a:cubicBezTo>
                  <a:pt x="313489" y="398755"/>
                  <a:pt x="303353" y="404707"/>
                  <a:pt x="300037" y="407194"/>
                </a:cubicBezTo>
                <a:cubicBezTo>
                  <a:pt x="298450" y="410369"/>
                  <a:pt x="295511" y="413177"/>
                  <a:pt x="295275" y="416719"/>
                </a:cubicBezTo>
                <a:cubicBezTo>
                  <a:pt x="294451" y="429084"/>
                  <a:pt x="297585" y="442560"/>
                  <a:pt x="300037" y="454819"/>
                </a:cubicBezTo>
                <a:cubicBezTo>
                  <a:pt x="299243" y="457200"/>
                  <a:pt x="299263" y="460035"/>
                  <a:pt x="297656" y="461963"/>
                </a:cubicBezTo>
                <a:cubicBezTo>
                  <a:pt x="295115" y="465012"/>
                  <a:pt x="291360" y="466799"/>
                  <a:pt x="288131" y="469106"/>
                </a:cubicBezTo>
                <a:cubicBezTo>
                  <a:pt x="280051" y="474877"/>
                  <a:pt x="282692" y="473301"/>
                  <a:pt x="273844" y="476250"/>
                </a:cubicBezTo>
                <a:cubicBezTo>
                  <a:pt x="270158" y="475328"/>
                  <a:pt x="257178" y="469889"/>
                  <a:pt x="254794" y="478631"/>
                </a:cubicBezTo>
                <a:cubicBezTo>
                  <a:pt x="254774" y="478706"/>
                  <a:pt x="255340" y="505923"/>
                  <a:pt x="261937" y="509588"/>
                </a:cubicBezTo>
                <a:cubicBezTo>
                  <a:pt x="266843" y="512314"/>
                  <a:pt x="273050" y="511175"/>
                  <a:pt x="278606" y="511969"/>
                </a:cubicBezTo>
                <a:cubicBezTo>
                  <a:pt x="287337" y="511175"/>
                  <a:pt x="296483" y="506816"/>
                  <a:pt x="304800" y="509588"/>
                </a:cubicBezTo>
                <a:cubicBezTo>
                  <a:pt x="308640" y="510868"/>
                  <a:pt x="305036" y="518062"/>
                  <a:pt x="307181" y="521494"/>
                </a:cubicBezTo>
                <a:cubicBezTo>
                  <a:pt x="309284" y="524860"/>
                  <a:pt x="313531" y="526257"/>
                  <a:pt x="316706" y="528638"/>
                </a:cubicBezTo>
                <a:cubicBezTo>
                  <a:pt x="319087" y="527844"/>
                  <a:pt x="321605" y="527379"/>
                  <a:pt x="323850" y="526256"/>
                </a:cubicBezTo>
                <a:cubicBezTo>
                  <a:pt x="326410" y="524976"/>
                  <a:pt x="329109" y="519340"/>
                  <a:pt x="330994" y="521494"/>
                </a:cubicBezTo>
                <a:cubicBezTo>
                  <a:pt x="336623" y="527928"/>
                  <a:pt x="340519" y="545306"/>
                  <a:pt x="340519" y="545306"/>
                </a:cubicBezTo>
                <a:cubicBezTo>
                  <a:pt x="341313" y="550862"/>
                  <a:pt x="341287" y="556599"/>
                  <a:pt x="342900" y="561975"/>
                </a:cubicBezTo>
                <a:cubicBezTo>
                  <a:pt x="343722" y="564716"/>
                  <a:pt x="345427" y="567331"/>
                  <a:pt x="347662" y="569119"/>
                </a:cubicBezTo>
                <a:cubicBezTo>
                  <a:pt x="350102" y="571071"/>
                  <a:pt x="366120" y="573763"/>
                  <a:pt x="366712" y="573881"/>
                </a:cubicBezTo>
                <a:cubicBezTo>
                  <a:pt x="367506" y="577056"/>
                  <a:pt x="369094" y="580133"/>
                  <a:pt x="369094" y="583406"/>
                </a:cubicBezTo>
                <a:cubicBezTo>
                  <a:pt x="369094" y="597413"/>
                  <a:pt x="366691" y="596156"/>
                  <a:pt x="361950" y="607219"/>
                </a:cubicBezTo>
                <a:cubicBezTo>
                  <a:pt x="359205" y="613624"/>
                  <a:pt x="358584" y="619284"/>
                  <a:pt x="357187" y="626269"/>
                </a:cubicBezTo>
                <a:cubicBezTo>
                  <a:pt x="359568" y="630238"/>
                  <a:pt x="361764" y="634324"/>
                  <a:pt x="364331" y="638175"/>
                </a:cubicBezTo>
                <a:cubicBezTo>
                  <a:pt x="366533" y="641477"/>
                  <a:pt x="370848" y="643781"/>
                  <a:pt x="371475" y="647700"/>
                </a:cubicBezTo>
                <a:cubicBezTo>
                  <a:pt x="374225" y="664887"/>
                  <a:pt x="359931" y="694568"/>
                  <a:pt x="381000" y="702469"/>
                </a:cubicBezTo>
                <a:cubicBezTo>
                  <a:pt x="384790" y="703890"/>
                  <a:pt x="388937" y="704056"/>
                  <a:pt x="392906" y="704850"/>
                </a:cubicBezTo>
                <a:cubicBezTo>
                  <a:pt x="395287" y="704056"/>
                  <a:pt x="397615" y="701860"/>
                  <a:pt x="400050" y="702469"/>
                </a:cubicBezTo>
                <a:cubicBezTo>
                  <a:pt x="415119" y="706237"/>
                  <a:pt x="412214" y="711161"/>
                  <a:pt x="414337" y="723900"/>
                </a:cubicBezTo>
                <a:cubicBezTo>
                  <a:pt x="419100" y="723106"/>
                  <a:pt x="424187" y="719617"/>
                  <a:pt x="428625" y="721519"/>
                </a:cubicBezTo>
                <a:cubicBezTo>
                  <a:pt x="437395" y="725277"/>
                  <a:pt x="427841" y="735791"/>
                  <a:pt x="426244" y="738188"/>
                </a:cubicBezTo>
                <a:cubicBezTo>
                  <a:pt x="427038" y="744538"/>
                  <a:pt x="427480" y="750942"/>
                  <a:pt x="428625" y="757238"/>
                </a:cubicBezTo>
                <a:cubicBezTo>
                  <a:pt x="429074" y="759707"/>
                  <a:pt x="429231" y="762606"/>
                  <a:pt x="431006" y="764381"/>
                </a:cubicBezTo>
                <a:cubicBezTo>
                  <a:pt x="432781" y="766156"/>
                  <a:pt x="435769" y="765969"/>
                  <a:pt x="438150" y="766763"/>
                </a:cubicBezTo>
                <a:cubicBezTo>
                  <a:pt x="460408" y="764420"/>
                  <a:pt x="480799" y="771867"/>
                  <a:pt x="492919" y="752475"/>
                </a:cubicBezTo>
                <a:cubicBezTo>
                  <a:pt x="494653" y="749700"/>
                  <a:pt x="494506" y="746125"/>
                  <a:pt x="495300" y="742950"/>
                </a:cubicBezTo>
                <a:cubicBezTo>
                  <a:pt x="493751" y="736753"/>
                  <a:pt x="490035" y="727662"/>
                  <a:pt x="495300" y="721519"/>
                </a:cubicBezTo>
                <a:cubicBezTo>
                  <a:pt x="496440" y="720188"/>
                  <a:pt x="510841" y="715544"/>
                  <a:pt x="514350" y="714375"/>
                </a:cubicBezTo>
                <a:cubicBezTo>
                  <a:pt x="517804" y="709194"/>
                  <a:pt x="521990" y="704648"/>
                  <a:pt x="521494" y="697706"/>
                </a:cubicBezTo>
                <a:cubicBezTo>
                  <a:pt x="520450" y="683083"/>
                  <a:pt x="516373" y="672821"/>
                  <a:pt x="511969" y="659606"/>
                </a:cubicBezTo>
                <a:cubicBezTo>
                  <a:pt x="514895" y="642050"/>
                  <a:pt x="522581" y="619349"/>
                  <a:pt x="509587" y="602456"/>
                </a:cubicBezTo>
                <a:cubicBezTo>
                  <a:pt x="506165" y="598007"/>
                  <a:pt x="498441" y="601079"/>
                  <a:pt x="492919" y="600075"/>
                </a:cubicBezTo>
                <a:cubicBezTo>
                  <a:pt x="489699" y="599490"/>
                  <a:pt x="486569" y="598488"/>
                  <a:pt x="483394" y="597694"/>
                </a:cubicBezTo>
                <a:cubicBezTo>
                  <a:pt x="477922" y="590398"/>
                  <a:pt x="472847" y="586486"/>
                  <a:pt x="473869" y="576263"/>
                </a:cubicBezTo>
                <a:cubicBezTo>
                  <a:pt x="474294" y="572010"/>
                  <a:pt x="477044" y="568325"/>
                  <a:pt x="478631" y="564356"/>
                </a:cubicBezTo>
                <a:cubicBezTo>
                  <a:pt x="477044" y="558006"/>
                  <a:pt x="476386" y="551348"/>
                  <a:pt x="473869" y="545306"/>
                </a:cubicBezTo>
                <a:cubicBezTo>
                  <a:pt x="469434" y="534661"/>
                  <a:pt x="465947" y="536017"/>
                  <a:pt x="457200" y="531019"/>
                </a:cubicBezTo>
                <a:cubicBezTo>
                  <a:pt x="452331" y="528237"/>
                  <a:pt x="444613" y="522174"/>
                  <a:pt x="440531" y="519113"/>
                </a:cubicBezTo>
                <a:lnTo>
                  <a:pt x="431006" y="504825"/>
                </a:lnTo>
                <a:cubicBezTo>
                  <a:pt x="429419" y="502444"/>
                  <a:pt x="428625" y="499268"/>
                  <a:pt x="426244" y="497681"/>
                </a:cubicBezTo>
                <a:lnTo>
                  <a:pt x="419100" y="492919"/>
                </a:lnTo>
                <a:cubicBezTo>
                  <a:pt x="424263" y="485174"/>
                  <a:pt x="432174" y="477237"/>
                  <a:pt x="431006" y="466725"/>
                </a:cubicBezTo>
                <a:cubicBezTo>
                  <a:pt x="430477" y="461963"/>
                  <a:pt x="423768" y="454249"/>
                  <a:pt x="421481" y="450056"/>
                </a:cubicBezTo>
                <a:cubicBezTo>
                  <a:pt x="418081" y="443823"/>
                  <a:pt x="411956" y="431006"/>
                  <a:pt x="411956" y="431006"/>
                </a:cubicBezTo>
                <a:cubicBezTo>
                  <a:pt x="406416" y="403302"/>
                  <a:pt x="400718" y="412051"/>
                  <a:pt x="416719" y="400050"/>
                </a:cubicBezTo>
                <a:cubicBezTo>
                  <a:pt x="418571" y="396345"/>
                  <a:pt x="425968" y="382209"/>
                  <a:pt x="426244" y="378619"/>
                </a:cubicBezTo>
                <a:cubicBezTo>
                  <a:pt x="426735" y="372238"/>
                  <a:pt x="424656" y="365919"/>
                  <a:pt x="423862" y="359569"/>
                </a:cubicBezTo>
                <a:cubicBezTo>
                  <a:pt x="425450" y="356394"/>
                  <a:pt x="426562" y="352933"/>
                  <a:pt x="428625" y="350044"/>
                </a:cubicBezTo>
                <a:cubicBezTo>
                  <a:pt x="430583" y="347304"/>
                  <a:pt x="434819" y="346131"/>
                  <a:pt x="435769" y="342900"/>
                </a:cubicBezTo>
                <a:cubicBezTo>
                  <a:pt x="438936" y="332131"/>
                  <a:pt x="437183" y="320277"/>
                  <a:pt x="440531" y="309563"/>
                </a:cubicBezTo>
                <a:cubicBezTo>
                  <a:pt x="441385" y="306831"/>
                  <a:pt x="445651" y="306824"/>
                  <a:pt x="447675" y="304800"/>
                </a:cubicBezTo>
                <a:cubicBezTo>
                  <a:pt x="450481" y="301994"/>
                  <a:pt x="452438" y="298450"/>
                  <a:pt x="454819" y="295275"/>
                </a:cubicBezTo>
                <a:cubicBezTo>
                  <a:pt x="456406" y="288925"/>
                  <a:pt x="456838" y="282168"/>
                  <a:pt x="459581" y="276225"/>
                </a:cubicBezTo>
                <a:cubicBezTo>
                  <a:pt x="461711" y="271610"/>
                  <a:pt x="468041" y="269289"/>
                  <a:pt x="469106" y="264319"/>
                </a:cubicBezTo>
                <a:cubicBezTo>
                  <a:pt x="470612" y="257291"/>
                  <a:pt x="470088" y="249240"/>
                  <a:pt x="466725" y="242888"/>
                </a:cubicBezTo>
                <a:cubicBezTo>
                  <a:pt x="459798" y="229803"/>
                  <a:pt x="447441" y="223697"/>
                  <a:pt x="435769" y="216694"/>
                </a:cubicBezTo>
                <a:cubicBezTo>
                  <a:pt x="422275" y="219075"/>
                  <a:pt x="408580" y="220515"/>
                  <a:pt x="395287" y="223838"/>
                </a:cubicBezTo>
                <a:cubicBezTo>
                  <a:pt x="375043" y="228899"/>
                  <a:pt x="404717" y="231914"/>
                  <a:pt x="376237" y="226219"/>
                </a:cubicBezTo>
                <a:cubicBezTo>
                  <a:pt x="374650" y="223044"/>
                  <a:pt x="372873" y="219957"/>
                  <a:pt x="371475" y="216694"/>
                </a:cubicBezTo>
                <a:cubicBezTo>
                  <a:pt x="367962" y="208495"/>
                  <a:pt x="370407" y="207273"/>
                  <a:pt x="361950" y="200025"/>
                </a:cubicBezTo>
                <a:cubicBezTo>
                  <a:pt x="359255" y="197715"/>
                  <a:pt x="355600" y="196850"/>
                  <a:pt x="352425" y="195263"/>
                </a:cubicBezTo>
                <a:cubicBezTo>
                  <a:pt x="349250" y="191294"/>
                  <a:pt x="343837" y="188352"/>
                  <a:pt x="342900" y="183356"/>
                </a:cubicBezTo>
                <a:cubicBezTo>
                  <a:pt x="341284" y="174739"/>
                  <a:pt x="342332" y="165419"/>
                  <a:pt x="345281" y="157163"/>
                </a:cubicBezTo>
                <a:cubicBezTo>
                  <a:pt x="346616" y="153425"/>
                  <a:pt x="351793" y="152602"/>
                  <a:pt x="354806" y="150019"/>
                </a:cubicBezTo>
                <a:cubicBezTo>
                  <a:pt x="372951" y="134466"/>
                  <a:pt x="350272" y="152172"/>
                  <a:pt x="369094" y="133350"/>
                </a:cubicBezTo>
                <a:cubicBezTo>
                  <a:pt x="371117" y="131327"/>
                  <a:pt x="373856" y="130175"/>
                  <a:pt x="376237" y="128588"/>
                </a:cubicBezTo>
                <a:cubicBezTo>
                  <a:pt x="383288" y="129763"/>
                  <a:pt x="399979" y="135424"/>
                  <a:pt x="404812" y="123825"/>
                </a:cubicBezTo>
                <a:cubicBezTo>
                  <a:pt x="407576" y="117190"/>
                  <a:pt x="408626" y="106038"/>
                  <a:pt x="402431" y="102394"/>
                </a:cubicBezTo>
                <a:cubicBezTo>
                  <a:pt x="391463" y="95942"/>
                  <a:pt x="377031" y="100807"/>
                  <a:pt x="364331" y="100013"/>
                </a:cubicBezTo>
                <a:cubicBezTo>
                  <a:pt x="361950" y="96838"/>
                  <a:pt x="360153" y="93125"/>
                  <a:pt x="357187" y="90488"/>
                </a:cubicBezTo>
                <a:cubicBezTo>
                  <a:pt x="347454" y="81837"/>
                  <a:pt x="342157" y="80666"/>
                  <a:pt x="330994" y="76200"/>
                </a:cubicBezTo>
                <a:cubicBezTo>
                  <a:pt x="328613" y="73819"/>
                  <a:pt x="325521" y="71980"/>
                  <a:pt x="323850" y="69056"/>
                </a:cubicBezTo>
                <a:cubicBezTo>
                  <a:pt x="322226" y="66214"/>
                  <a:pt x="322368" y="62678"/>
                  <a:pt x="321469" y="59531"/>
                </a:cubicBezTo>
                <a:cubicBezTo>
                  <a:pt x="319584" y="52936"/>
                  <a:pt x="318765" y="49142"/>
                  <a:pt x="311944" y="45244"/>
                </a:cubicBezTo>
                <a:cubicBezTo>
                  <a:pt x="310136" y="44211"/>
                  <a:pt x="291227" y="40624"/>
                  <a:pt x="290512" y="40481"/>
                </a:cubicBezTo>
                <a:cubicBezTo>
                  <a:pt x="281781" y="41275"/>
                  <a:pt x="273026" y="41839"/>
                  <a:pt x="264319" y="42863"/>
                </a:cubicBezTo>
                <a:cubicBezTo>
                  <a:pt x="259524" y="43427"/>
                  <a:pt x="254443" y="43283"/>
                  <a:pt x="250031" y="45244"/>
                </a:cubicBezTo>
                <a:cubicBezTo>
                  <a:pt x="213550" y="61457"/>
                  <a:pt x="272414" y="45007"/>
                  <a:pt x="233362" y="54769"/>
                </a:cubicBezTo>
                <a:cubicBezTo>
                  <a:pt x="225425" y="51594"/>
                  <a:pt x="215595" y="51289"/>
                  <a:pt x="209550" y="45244"/>
                </a:cubicBezTo>
                <a:cubicBezTo>
                  <a:pt x="206688" y="42382"/>
                  <a:pt x="211931" y="37385"/>
                  <a:pt x="211931" y="33338"/>
                </a:cubicBezTo>
                <a:cubicBezTo>
                  <a:pt x="211931" y="21463"/>
                  <a:pt x="202743" y="25222"/>
                  <a:pt x="192881" y="23813"/>
                </a:cubicBezTo>
                <a:cubicBezTo>
                  <a:pt x="188912" y="19844"/>
                  <a:pt x="184088" y="16576"/>
                  <a:pt x="180975" y="11906"/>
                </a:cubicBezTo>
                <a:cubicBezTo>
                  <a:pt x="179160" y="9183"/>
                  <a:pt x="181108" y="4476"/>
                  <a:pt x="178594" y="2381"/>
                </a:cubicBezTo>
                <a:cubicBezTo>
                  <a:pt x="175484" y="-210"/>
                  <a:pt x="170656" y="794"/>
                  <a:pt x="166687" y="0"/>
                </a:cubicBezTo>
                <a:cubicBezTo>
                  <a:pt x="163512" y="794"/>
                  <a:pt x="159885" y="566"/>
                  <a:pt x="157162" y="2381"/>
                </a:cubicBezTo>
                <a:cubicBezTo>
                  <a:pt x="154781" y="3969"/>
                  <a:pt x="152659" y="6675"/>
                  <a:pt x="152400" y="9525"/>
                </a:cubicBezTo>
                <a:cubicBezTo>
                  <a:pt x="151098" y="23851"/>
                  <a:pt x="154206" y="27426"/>
                  <a:pt x="159544" y="38100"/>
                </a:cubicBezTo>
                <a:cubicBezTo>
                  <a:pt x="158750" y="43656"/>
                  <a:pt x="158937" y="49444"/>
                  <a:pt x="157162" y="54769"/>
                </a:cubicBezTo>
                <a:cubicBezTo>
                  <a:pt x="155698" y="59160"/>
                  <a:pt x="150927" y="62137"/>
                  <a:pt x="150019" y="66675"/>
                </a:cubicBezTo>
                <a:lnTo>
                  <a:pt x="152400" y="78581"/>
                </a:lnTo>
                <a:cubicBezTo>
                  <a:pt x="151606" y="80962"/>
                  <a:pt x="151794" y="83950"/>
                  <a:pt x="150019" y="85725"/>
                </a:cubicBezTo>
                <a:cubicBezTo>
                  <a:pt x="144180" y="91564"/>
                  <a:pt x="138513" y="85925"/>
                  <a:pt x="133350" y="83344"/>
                </a:cubicBezTo>
                <a:cubicBezTo>
                  <a:pt x="129559" y="78289"/>
                  <a:pt x="124852" y="69056"/>
                  <a:pt x="116681" y="69056"/>
                </a:cubicBezTo>
                <a:cubicBezTo>
                  <a:pt x="111661" y="69056"/>
                  <a:pt x="107156" y="72231"/>
                  <a:pt x="102394" y="73819"/>
                </a:cubicBezTo>
                <a:cubicBezTo>
                  <a:pt x="94838" y="85152"/>
                  <a:pt x="92798" y="84937"/>
                  <a:pt x="100012" y="104775"/>
                </a:cubicBezTo>
                <a:cubicBezTo>
                  <a:pt x="100870" y="107134"/>
                  <a:pt x="104775" y="106362"/>
                  <a:pt x="107156" y="107156"/>
                </a:cubicBezTo>
                <a:cubicBezTo>
                  <a:pt x="108744" y="110331"/>
                  <a:pt x="111598" y="113146"/>
                  <a:pt x="111919" y="116681"/>
                </a:cubicBezTo>
                <a:cubicBezTo>
                  <a:pt x="112487" y="122935"/>
                  <a:pt x="108908" y="135867"/>
                  <a:pt x="107156" y="142875"/>
                </a:cubicBezTo>
                <a:cubicBezTo>
                  <a:pt x="107354" y="143468"/>
                  <a:pt x="115647" y="166376"/>
                  <a:pt x="114300" y="169069"/>
                </a:cubicBezTo>
                <a:cubicBezTo>
                  <a:pt x="112836" y="171996"/>
                  <a:pt x="107950" y="170656"/>
                  <a:pt x="104775" y="171450"/>
                </a:cubicBezTo>
                <a:cubicBezTo>
                  <a:pt x="101600" y="174625"/>
                  <a:pt x="98659" y="178053"/>
                  <a:pt x="95250" y="180975"/>
                </a:cubicBezTo>
                <a:cubicBezTo>
                  <a:pt x="93077" y="182838"/>
                  <a:pt x="89290" y="183132"/>
                  <a:pt x="88106" y="185738"/>
                </a:cubicBezTo>
                <a:cubicBezTo>
                  <a:pt x="85078" y="192400"/>
                  <a:pt x="86617" y="200624"/>
                  <a:pt x="83344" y="207169"/>
                </a:cubicBezTo>
                <a:cubicBezTo>
                  <a:pt x="82221" y="209414"/>
                  <a:pt x="78614" y="208860"/>
                  <a:pt x="76200" y="209550"/>
                </a:cubicBezTo>
                <a:cubicBezTo>
                  <a:pt x="73053" y="210449"/>
                  <a:pt x="69850" y="211137"/>
                  <a:pt x="66675" y="211931"/>
                </a:cubicBezTo>
                <a:cubicBezTo>
                  <a:pt x="64294" y="214312"/>
                  <a:pt x="61037" y="216063"/>
                  <a:pt x="59531" y="219075"/>
                </a:cubicBezTo>
                <a:cubicBezTo>
                  <a:pt x="48245" y="241648"/>
                  <a:pt x="58737" y="242888"/>
                  <a:pt x="57150" y="24288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6" name="TextBox 745">
            <a:extLst>
              <a:ext uri="{FF2B5EF4-FFF2-40B4-BE49-F238E27FC236}">
                <a16:creationId xmlns:a16="http://schemas.microsoft.com/office/drawing/2014/main" id="{DF25AA55-B53B-E1AB-BD4D-0F6E312CBC56}"/>
              </a:ext>
            </a:extLst>
          </p:cNvPr>
          <p:cNvSpPr txBox="1"/>
          <p:nvPr/>
        </p:nvSpPr>
        <p:spPr>
          <a:xfrm>
            <a:off x="6752171" y="5415496"/>
            <a:ext cx="400081" cy="171450"/>
          </a:xfrm>
          <a:prstGeom prst="rect">
            <a:avLst/>
          </a:prstGeom>
          <a:solidFill>
            <a:schemeClr val="bg2"/>
          </a:solidFill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 err="1"/>
              <a:t>lla</a:t>
            </a:r>
            <a:endParaRPr lang="en-US" sz="1200" b="1" dirty="0"/>
          </a:p>
        </p:txBody>
      </p:sp>
      <p:sp>
        <p:nvSpPr>
          <p:cNvPr id="747" name="TextBox 746">
            <a:extLst>
              <a:ext uri="{FF2B5EF4-FFF2-40B4-BE49-F238E27FC236}">
                <a16:creationId xmlns:a16="http://schemas.microsoft.com/office/drawing/2014/main" id="{9891C0AC-CBFC-7C5F-45A8-D7AD73579213}"/>
              </a:ext>
            </a:extLst>
          </p:cNvPr>
          <p:cNvSpPr txBox="1"/>
          <p:nvPr/>
        </p:nvSpPr>
        <p:spPr>
          <a:xfrm>
            <a:off x="7248972" y="5086476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/>
              <a:t>EPCR</a:t>
            </a:r>
          </a:p>
        </p:txBody>
      </p:sp>
      <p:sp>
        <p:nvSpPr>
          <p:cNvPr id="748" name="TextBox 747">
            <a:extLst>
              <a:ext uri="{FF2B5EF4-FFF2-40B4-BE49-F238E27FC236}">
                <a16:creationId xmlns:a16="http://schemas.microsoft.com/office/drawing/2014/main" id="{A438B8AC-96D7-CEAD-C0FC-C95F9B4E165C}"/>
              </a:ext>
            </a:extLst>
          </p:cNvPr>
          <p:cNvSpPr txBox="1"/>
          <p:nvPr/>
        </p:nvSpPr>
        <p:spPr>
          <a:xfrm>
            <a:off x="7118350" y="4603430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/>
              <a:t>Protein C</a:t>
            </a:r>
          </a:p>
        </p:txBody>
      </p:sp>
      <p:sp>
        <p:nvSpPr>
          <p:cNvPr id="749" name="TextBox 748">
            <a:extLst>
              <a:ext uri="{FF2B5EF4-FFF2-40B4-BE49-F238E27FC236}">
                <a16:creationId xmlns:a16="http://schemas.microsoft.com/office/drawing/2014/main" id="{894793B5-7806-3403-AA2A-785134691D6C}"/>
              </a:ext>
            </a:extLst>
          </p:cNvPr>
          <p:cNvSpPr txBox="1"/>
          <p:nvPr/>
        </p:nvSpPr>
        <p:spPr>
          <a:xfrm>
            <a:off x="5179508" y="508187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Cross-linked fibrin</a:t>
            </a:r>
          </a:p>
        </p:txBody>
      </p:sp>
      <p:sp>
        <p:nvSpPr>
          <p:cNvPr id="750" name="TextBox 749">
            <a:extLst>
              <a:ext uri="{FF2B5EF4-FFF2-40B4-BE49-F238E27FC236}">
                <a16:creationId xmlns:a16="http://schemas.microsoft.com/office/drawing/2014/main" id="{BA5CED55-DC2E-1F06-CBDB-6C0976E1ED87}"/>
              </a:ext>
            </a:extLst>
          </p:cNvPr>
          <p:cNvSpPr txBox="1"/>
          <p:nvPr/>
        </p:nvSpPr>
        <p:spPr>
          <a:xfrm>
            <a:off x="6642256" y="3982057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 err="1"/>
              <a:t>lla</a:t>
            </a:r>
            <a:endParaRPr lang="en-US" sz="1200" b="1" dirty="0"/>
          </a:p>
        </p:txBody>
      </p:sp>
      <p:sp>
        <p:nvSpPr>
          <p:cNvPr id="751" name="TextBox 750">
            <a:extLst>
              <a:ext uri="{FF2B5EF4-FFF2-40B4-BE49-F238E27FC236}">
                <a16:creationId xmlns:a16="http://schemas.microsoft.com/office/drawing/2014/main" id="{B12211D7-CF95-5CD5-9F02-1006CC9270E9}"/>
              </a:ext>
            </a:extLst>
          </p:cNvPr>
          <p:cNvSpPr txBox="1"/>
          <p:nvPr/>
        </p:nvSpPr>
        <p:spPr>
          <a:xfrm>
            <a:off x="5418303" y="487788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 err="1"/>
              <a:t>Xllla</a:t>
            </a:r>
            <a:endParaRPr lang="en-US" sz="1200" b="1" dirty="0"/>
          </a:p>
        </p:txBody>
      </p:sp>
      <p:sp>
        <p:nvSpPr>
          <p:cNvPr id="752" name="TextBox 751">
            <a:extLst>
              <a:ext uri="{FF2B5EF4-FFF2-40B4-BE49-F238E27FC236}">
                <a16:creationId xmlns:a16="http://schemas.microsoft.com/office/drawing/2014/main" id="{3FEF3BAC-0910-8365-1C34-1E556C7B2FA3}"/>
              </a:ext>
            </a:extLst>
          </p:cNvPr>
          <p:cNvSpPr txBox="1"/>
          <p:nvPr/>
        </p:nvSpPr>
        <p:spPr>
          <a:xfrm>
            <a:off x="5147014" y="469809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Fibrin</a:t>
            </a:r>
          </a:p>
        </p:txBody>
      </p:sp>
      <p:sp>
        <p:nvSpPr>
          <p:cNvPr id="753" name="TextBox 752">
            <a:extLst>
              <a:ext uri="{FF2B5EF4-FFF2-40B4-BE49-F238E27FC236}">
                <a16:creationId xmlns:a16="http://schemas.microsoft.com/office/drawing/2014/main" id="{D5FE76FE-37D4-054E-797B-3288AABF9F9C}"/>
              </a:ext>
            </a:extLst>
          </p:cNvPr>
          <p:cNvSpPr txBox="1"/>
          <p:nvPr/>
        </p:nvSpPr>
        <p:spPr>
          <a:xfrm>
            <a:off x="5086659" y="4310906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Fibrinogen</a:t>
            </a:r>
          </a:p>
        </p:txBody>
      </p:sp>
      <p:sp>
        <p:nvSpPr>
          <p:cNvPr id="754" name="TextBox 753">
            <a:extLst>
              <a:ext uri="{FF2B5EF4-FFF2-40B4-BE49-F238E27FC236}">
                <a16:creationId xmlns:a16="http://schemas.microsoft.com/office/drawing/2014/main" id="{A993D569-D479-B6BF-7FF0-D2BE8F0D3BB7}"/>
              </a:ext>
            </a:extLst>
          </p:cNvPr>
          <p:cNvSpPr txBox="1"/>
          <p:nvPr/>
        </p:nvSpPr>
        <p:spPr>
          <a:xfrm>
            <a:off x="5244478" y="3670544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Termination</a:t>
            </a:r>
          </a:p>
        </p:txBody>
      </p:sp>
      <p:sp>
        <p:nvSpPr>
          <p:cNvPr id="755" name="TextBox 754">
            <a:extLst>
              <a:ext uri="{FF2B5EF4-FFF2-40B4-BE49-F238E27FC236}">
                <a16:creationId xmlns:a16="http://schemas.microsoft.com/office/drawing/2014/main" id="{9713D246-2618-82BC-A92A-06E5BDD117D3}"/>
              </a:ext>
            </a:extLst>
          </p:cNvPr>
          <p:cNvSpPr txBox="1"/>
          <p:nvPr/>
        </p:nvSpPr>
        <p:spPr>
          <a:xfrm>
            <a:off x="4733909" y="2142812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Initiation</a:t>
            </a:r>
          </a:p>
        </p:txBody>
      </p:sp>
      <p:sp>
        <p:nvSpPr>
          <p:cNvPr id="756" name="TextBox 755">
            <a:extLst>
              <a:ext uri="{FF2B5EF4-FFF2-40B4-BE49-F238E27FC236}">
                <a16:creationId xmlns:a16="http://schemas.microsoft.com/office/drawing/2014/main" id="{3B660A40-5509-DAFA-8BE6-C6D41376F23B}"/>
              </a:ext>
            </a:extLst>
          </p:cNvPr>
          <p:cNvSpPr txBox="1"/>
          <p:nvPr/>
        </p:nvSpPr>
        <p:spPr>
          <a:xfrm>
            <a:off x="6332909" y="1881875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Propagation</a:t>
            </a:r>
          </a:p>
        </p:txBody>
      </p:sp>
      <p:sp>
        <p:nvSpPr>
          <p:cNvPr id="757" name="TextBox 756">
            <a:extLst>
              <a:ext uri="{FF2B5EF4-FFF2-40B4-BE49-F238E27FC236}">
                <a16:creationId xmlns:a16="http://schemas.microsoft.com/office/drawing/2014/main" id="{28731ED9-7E55-276D-F889-D6A3984621A4}"/>
              </a:ext>
            </a:extLst>
          </p:cNvPr>
          <p:cNvSpPr txBox="1"/>
          <p:nvPr/>
        </p:nvSpPr>
        <p:spPr>
          <a:xfrm>
            <a:off x="8200272" y="3682267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Protein S</a:t>
            </a:r>
          </a:p>
        </p:txBody>
      </p:sp>
      <p:sp>
        <p:nvSpPr>
          <p:cNvPr id="758" name="TextBox 757">
            <a:extLst>
              <a:ext uri="{FF2B5EF4-FFF2-40B4-BE49-F238E27FC236}">
                <a16:creationId xmlns:a16="http://schemas.microsoft.com/office/drawing/2014/main" id="{4C730CB3-81D1-BFF0-5A10-1A3CB69A7918}"/>
              </a:ext>
            </a:extLst>
          </p:cNvPr>
          <p:cNvSpPr txBox="1"/>
          <p:nvPr/>
        </p:nvSpPr>
        <p:spPr>
          <a:xfrm>
            <a:off x="7310890" y="3853717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APC</a:t>
            </a:r>
          </a:p>
        </p:txBody>
      </p:sp>
      <p:sp>
        <p:nvSpPr>
          <p:cNvPr id="759" name="TextBox 758">
            <a:extLst>
              <a:ext uri="{FF2B5EF4-FFF2-40B4-BE49-F238E27FC236}">
                <a16:creationId xmlns:a16="http://schemas.microsoft.com/office/drawing/2014/main" id="{8FA3A002-888C-4459-1E68-25A21E7442BC}"/>
              </a:ext>
            </a:extLst>
          </p:cNvPr>
          <p:cNvSpPr txBox="1"/>
          <p:nvPr/>
        </p:nvSpPr>
        <p:spPr>
          <a:xfrm>
            <a:off x="4558917" y="308187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TFPI</a:t>
            </a:r>
          </a:p>
        </p:txBody>
      </p:sp>
      <p:sp>
        <p:nvSpPr>
          <p:cNvPr id="760" name="TextBox 759">
            <a:extLst>
              <a:ext uri="{FF2B5EF4-FFF2-40B4-BE49-F238E27FC236}">
                <a16:creationId xmlns:a16="http://schemas.microsoft.com/office/drawing/2014/main" id="{9B595714-3B5A-3F18-6114-5120DD42AF35}"/>
              </a:ext>
            </a:extLst>
          </p:cNvPr>
          <p:cNvSpPr txBox="1"/>
          <p:nvPr/>
        </p:nvSpPr>
        <p:spPr>
          <a:xfrm>
            <a:off x="6998463" y="3006744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Va</a:t>
            </a:r>
          </a:p>
        </p:txBody>
      </p:sp>
      <p:sp>
        <p:nvSpPr>
          <p:cNvPr id="761" name="TextBox 760">
            <a:extLst>
              <a:ext uri="{FF2B5EF4-FFF2-40B4-BE49-F238E27FC236}">
                <a16:creationId xmlns:a16="http://schemas.microsoft.com/office/drawing/2014/main" id="{A97DC387-256A-1934-01D2-4DA2BC490AE7}"/>
              </a:ext>
            </a:extLst>
          </p:cNvPr>
          <p:cNvSpPr txBox="1"/>
          <p:nvPr/>
        </p:nvSpPr>
        <p:spPr>
          <a:xfrm>
            <a:off x="6998463" y="2757302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Xa</a:t>
            </a:r>
          </a:p>
        </p:txBody>
      </p:sp>
      <p:sp>
        <p:nvSpPr>
          <p:cNvPr id="762" name="TextBox 761">
            <a:extLst>
              <a:ext uri="{FF2B5EF4-FFF2-40B4-BE49-F238E27FC236}">
                <a16:creationId xmlns:a16="http://schemas.microsoft.com/office/drawing/2014/main" id="{6829CE45-DEA9-79C1-E8A0-C1D70E0167F2}"/>
              </a:ext>
            </a:extLst>
          </p:cNvPr>
          <p:cNvSpPr txBox="1"/>
          <p:nvPr/>
        </p:nvSpPr>
        <p:spPr>
          <a:xfrm>
            <a:off x="6458373" y="2142812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 err="1"/>
              <a:t>Vllla</a:t>
            </a:r>
            <a:endParaRPr lang="en-US" sz="1000" b="1" dirty="0"/>
          </a:p>
        </p:txBody>
      </p:sp>
      <p:sp>
        <p:nvSpPr>
          <p:cNvPr id="763" name="TextBox 762">
            <a:extLst>
              <a:ext uri="{FF2B5EF4-FFF2-40B4-BE49-F238E27FC236}">
                <a16:creationId xmlns:a16="http://schemas.microsoft.com/office/drawing/2014/main" id="{BCDCF490-7B45-952D-BE73-A55D91A9A237}"/>
              </a:ext>
            </a:extLst>
          </p:cNvPr>
          <p:cNvSpPr txBox="1"/>
          <p:nvPr/>
        </p:nvSpPr>
        <p:spPr>
          <a:xfrm>
            <a:off x="6092170" y="2142812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 err="1"/>
              <a:t>lXa</a:t>
            </a:r>
            <a:endParaRPr lang="en-US" sz="1000" b="1" dirty="0"/>
          </a:p>
        </p:txBody>
      </p:sp>
      <p:sp>
        <p:nvSpPr>
          <p:cNvPr id="764" name="TextBox 763">
            <a:extLst>
              <a:ext uri="{FF2B5EF4-FFF2-40B4-BE49-F238E27FC236}">
                <a16:creationId xmlns:a16="http://schemas.microsoft.com/office/drawing/2014/main" id="{1A1D075B-854E-3EC8-BC16-00F2C708B7DA}"/>
              </a:ext>
            </a:extLst>
          </p:cNvPr>
          <p:cNvSpPr txBox="1"/>
          <p:nvPr/>
        </p:nvSpPr>
        <p:spPr>
          <a:xfrm>
            <a:off x="5444518" y="2395225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 err="1"/>
              <a:t>Vlla</a:t>
            </a:r>
            <a:endParaRPr lang="en-US" sz="1000" b="1" dirty="0"/>
          </a:p>
        </p:txBody>
      </p:sp>
      <p:sp>
        <p:nvSpPr>
          <p:cNvPr id="765" name="TextBox 764">
            <a:extLst>
              <a:ext uri="{FF2B5EF4-FFF2-40B4-BE49-F238E27FC236}">
                <a16:creationId xmlns:a16="http://schemas.microsoft.com/office/drawing/2014/main" id="{C1AB0FD9-F194-6E8B-9DFF-2942B4E30368}"/>
              </a:ext>
            </a:extLst>
          </p:cNvPr>
          <p:cNvSpPr txBox="1"/>
          <p:nvPr/>
        </p:nvSpPr>
        <p:spPr>
          <a:xfrm>
            <a:off x="5932828" y="2698606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 err="1"/>
              <a:t>Vlla</a:t>
            </a:r>
            <a:endParaRPr lang="en-US" sz="1000" b="1" dirty="0"/>
          </a:p>
        </p:txBody>
      </p:sp>
      <p:sp>
        <p:nvSpPr>
          <p:cNvPr id="766" name="TextBox 765">
            <a:extLst>
              <a:ext uri="{FF2B5EF4-FFF2-40B4-BE49-F238E27FC236}">
                <a16:creationId xmlns:a16="http://schemas.microsoft.com/office/drawing/2014/main" id="{10FA3785-E73A-7C9E-962A-04A41FFC45D6}"/>
              </a:ext>
            </a:extLst>
          </p:cNvPr>
          <p:cNvSpPr txBox="1"/>
          <p:nvPr/>
        </p:nvSpPr>
        <p:spPr>
          <a:xfrm>
            <a:off x="6048646" y="2836690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Xa</a:t>
            </a:r>
          </a:p>
        </p:txBody>
      </p:sp>
      <p:sp>
        <p:nvSpPr>
          <p:cNvPr id="767" name="TextBox 766">
            <a:extLst>
              <a:ext uri="{FF2B5EF4-FFF2-40B4-BE49-F238E27FC236}">
                <a16:creationId xmlns:a16="http://schemas.microsoft.com/office/drawing/2014/main" id="{E3C03A72-9EA8-9323-48D3-87E93357BA00}"/>
              </a:ext>
            </a:extLst>
          </p:cNvPr>
          <p:cNvSpPr txBox="1"/>
          <p:nvPr/>
        </p:nvSpPr>
        <p:spPr>
          <a:xfrm>
            <a:off x="6231999" y="3069469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Xa</a:t>
            </a:r>
          </a:p>
        </p:txBody>
      </p:sp>
      <p:sp>
        <p:nvSpPr>
          <p:cNvPr id="768" name="TextBox 767">
            <a:extLst>
              <a:ext uri="{FF2B5EF4-FFF2-40B4-BE49-F238E27FC236}">
                <a16:creationId xmlns:a16="http://schemas.microsoft.com/office/drawing/2014/main" id="{34E50CDE-87AA-3F89-0350-C85600D48A32}"/>
              </a:ext>
            </a:extLst>
          </p:cNvPr>
          <p:cNvSpPr txBox="1"/>
          <p:nvPr/>
        </p:nvSpPr>
        <p:spPr>
          <a:xfrm>
            <a:off x="6322001" y="3233852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Va</a:t>
            </a:r>
          </a:p>
        </p:txBody>
      </p:sp>
      <p:sp>
        <p:nvSpPr>
          <p:cNvPr id="769" name="TextBox 768">
            <a:extLst>
              <a:ext uri="{FF2B5EF4-FFF2-40B4-BE49-F238E27FC236}">
                <a16:creationId xmlns:a16="http://schemas.microsoft.com/office/drawing/2014/main" id="{CD0D3016-0E0A-FFAE-20A0-12D7AD905F76}"/>
              </a:ext>
            </a:extLst>
          </p:cNvPr>
          <p:cNvSpPr txBox="1"/>
          <p:nvPr/>
        </p:nvSpPr>
        <p:spPr>
          <a:xfrm>
            <a:off x="5757847" y="257197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TF</a:t>
            </a:r>
          </a:p>
        </p:txBody>
      </p:sp>
      <p:sp>
        <p:nvSpPr>
          <p:cNvPr id="770" name="TextBox 769">
            <a:extLst>
              <a:ext uri="{FF2B5EF4-FFF2-40B4-BE49-F238E27FC236}">
                <a16:creationId xmlns:a16="http://schemas.microsoft.com/office/drawing/2014/main" id="{A9AE441C-6A0E-8AB4-DB18-EFAD71C8B44E}"/>
              </a:ext>
            </a:extLst>
          </p:cNvPr>
          <p:cNvSpPr txBox="1"/>
          <p:nvPr/>
        </p:nvSpPr>
        <p:spPr>
          <a:xfrm>
            <a:off x="5179507" y="2302756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TF</a:t>
            </a:r>
          </a:p>
        </p:txBody>
      </p:sp>
      <p:sp>
        <p:nvSpPr>
          <p:cNvPr id="771" name="TextBox 770">
            <a:extLst>
              <a:ext uri="{FF2B5EF4-FFF2-40B4-BE49-F238E27FC236}">
                <a16:creationId xmlns:a16="http://schemas.microsoft.com/office/drawing/2014/main" id="{9C04E85E-8C1E-34A7-5926-A4EADBE4A008}"/>
              </a:ext>
            </a:extLst>
          </p:cNvPr>
          <p:cNvSpPr txBox="1"/>
          <p:nvPr/>
        </p:nvSpPr>
        <p:spPr>
          <a:xfrm>
            <a:off x="5486740" y="2757302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 err="1"/>
              <a:t>lX</a:t>
            </a:r>
            <a:endParaRPr lang="en-US" sz="1000" b="1" dirty="0"/>
          </a:p>
        </p:txBody>
      </p:sp>
      <p:sp>
        <p:nvSpPr>
          <p:cNvPr id="772" name="Rectangle 771">
            <a:extLst>
              <a:ext uri="{FF2B5EF4-FFF2-40B4-BE49-F238E27FC236}">
                <a16:creationId xmlns:a16="http://schemas.microsoft.com/office/drawing/2014/main" id="{FEE0C507-EAAB-C1EC-C157-9A0B2F45AFC7}"/>
              </a:ext>
            </a:extLst>
          </p:cNvPr>
          <p:cNvSpPr/>
          <p:nvPr/>
        </p:nvSpPr>
        <p:spPr>
          <a:xfrm>
            <a:off x="4792501" y="1775613"/>
            <a:ext cx="1140327" cy="24245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Extrinsic tenase</a:t>
            </a: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7E646E42-CB29-2DE0-8B30-4C524D468D56}"/>
              </a:ext>
            </a:extLst>
          </p:cNvPr>
          <p:cNvSpPr/>
          <p:nvPr/>
        </p:nvSpPr>
        <p:spPr>
          <a:xfrm>
            <a:off x="7762580" y="1892521"/>
            <a:ext cx="750131" cy="34017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Intrinsic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tenase</a:t>
            </a:r>
          </a:p>
        </p:txBody>
      </p:sp>
      <p:sp>
        <p:nvSpPr>
          <p:cNvPr id="774" name="Rectangle 773">
            <a:extLst>
              <a:ext uri="{FF2B5EF4-FFF2-40B4-BE49-F238E27FC236}">
                <a16:creationId xmlns:a16="http://schemas.microsoft.com/office/drawing/2014/main" id="{9356476F-C70F-B2C5-BBC7-C247E54A22D2}"/>
              </a:ext>
            </a:extLst>
          </p:cNvPr>
          <p:cNvSpPr/>
          <p:nvPr/>
        </p:nvSpPr>
        <p:spPr>
          <a:xfrm>
            <a:off x="7894894" y="2595652"/>
            <a:ext cx="1140327" cy="24245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Prothrombinase</a:t>
            </a:r>
          </a:p>
        </p:txBody>
      </p:sp>
      <p:sp>
        <p:nvSpPr>
          <p:cNvPr id="775" name="TextBox 774">
            <a:extLst>
              <a:ext uri="{FF2B5EF4-FFF2-40B4-BE49-F238E27FC236}">
                <a16:creationId xmlns:a16="http://schemas.microsoft.com/office/drawing/2014/main" id="{A7FBD66B-52D6-CD15-6EB2-7A9633883FB5}"/>
              </a:ext>
            </a:extLst>
          </p:cNvPr>
          <p:cNvSpPr txBox="1"/>
          <p:nvPr/>
        </p:nvSpPr>
        <p:spPr>
          <a:xfrm>
            <a:off x="5965616" y="444492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Antithrombin</a:t>
            </a:r>
          </a:p>
        </p:txBody>
      </p:sp>
      <p:grpSp>
        <p:nvGrpSpPr>
          <p:cNvPr id="776" name="Group 775">
            <a:extLst>
              <a:ext uri="{FF2B5EF4-FFF2-40B4-BE49-F238E27FC236}">
                <a16:creationId xmlns:a16="http://schemas.microsoft.com/office/drawing/2014/main" id="{77C5A977-CF09-CAB1-5DCB-E2428B8B0044}"/>
              </a:ext>
            </a:extLst>
          </p:cNvPr>
          <p:cNvGrpSpPr/>
          <p:nvPr/>
        </p:nvGrpSpPr>
        <p:grpSpPr>
          <a:xfrm>
            <a:off x="5429250" y="2798433"/>
            <a:ext cx="599480" cy="311875"/>
            <a:chOff x="5429250" y="2798433"/>
            <a:chExt cx="599480" cy="311875"/>
          </a:xfrm>
        </p:grpSpPr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2040B1B7-5D50-8AE3-75F2-05DE42BBA377}"/>
                </a:ext>
              </a:extLst>
            </p:cNvPr>
            <p:cNvSpPr/>
            <p:nvPr/>
          </p:nvSpPr>
          <p:spPr>
            <a:xfrm>
              <a:off x="5429250" y="2828926"/>
              <a:ext cx="566738" cy="281382"/>
            </a:xfrm>
            <a:custGeom>
              <a:avLst/>
              <a:gdLst>
                <a:gd name="csX0" fmla="*/ 0 w 566738"/>
                <a:gd name="csY0" fmla="*/ 280988 h 280988"/>
                <a:gd name="csX1" fmla="*/ 566738 w 566738"/>
                <a:gd name="csY1" fmla="*/ 0 h 280988"/>
                <a:gd name="csX0" fmla="*/ 0 w 566738"/>
                <a:gd name="csY0" fmla="*/ 280988 h 281435"/>
                <a:gd name="csX1" fmla="*/ 566738 w 566738"/>
                <a:gd name="csY1" fmla="*/ 0 h 281435"/>
                <a:gd name="csX0" fmla="*/ 0 w 566738"/>
                <a:gd name="csY0" fmla="*/ 280988 h 281446"/>
                <a:gd name="csX1" fmla="*/ 566738 w 566738"/>
                <a:gd name="csY1" fmla="*/ 0 h 281446"/>
                <a:gd name="csX0" fmla="*/ 0 w 566738"/>
                <a:gd name="csY0" fmla="*/ 280988 h 281382"/>
                <a:gd name="csX1" fmla="*/ 566738 w 566738"/>
                <a:gd name="csY1" fmla="*/ 0 h 281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66738" h="281382">
                  <a:moveTo>
                    <a:pt x="0" y="280988"/>
                  </a:moveTo>
                  <a:cubicBezTo>
                    <a:pt x="322263" y="292100"/>
                    <a:pt x="515938" y="65089"/>
                    <a:pt x="56673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8" name="Straight Connector 777">
              <a:extLst>
                <a:ext uri="{FF2B5EF4-FFF2-40B4-BE49-F238E27FC236}">
                  <a16:creationId xmlns:a16="http://schemas.microsoft.com/office/drawing/2014/main" id="{4AE88CD3-BC93-CC40-6BCA-210324600BBB}"/>
                </a:ext>
              </a:extLst>
            </p:cNvPr>
            <p:cNvCxnSpPr/>
            <p:nvPr/>
          </p:nvCxnSpPr>
          <p:spPr>
            <a:xfrm>
              <a:off x="5952217" y="2798433"/>
              <a:ext cx="76513" cy="7651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0915A8A9-DC94-1B92-22CB-0505D4D85670}"/>
              </a:ext>
            </a:extLst>
          </p:cNvPr>
          <p:cNvGrpSpPr/>
          <p:nvPr/>
        </p:nvGrpSpPr>
        <p:grpSpPr>
          <a:xfrm rot="14560484">
            <a:off x="7286211" y="3117089"/>
            <a:ext cx="599480" cy="311875"/>
            <a:chOff x="5429250" y="2798433"/>
            <a:chExt cx="599480" cy="311875"/>
          </a:xfrm>
        </p:grpSpPr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9C9F3B16-2A6C-F42C-E568-1EE713C3C0CB}"/>
                </a:ext>
              </a:extLst>
            </p:cNvPr>
            <p:cNvSpPr/>
            <p:nvPr/>
          </p:nvSpPr>
          <p:spPr>
            <a:xfrm>
              <a:off x="5429250" y="2828926"/>
              <a:ext cx="566738" cy="281382"/>
            </a:xfrm>
            <a:custGeom>
              <a:avLst/>
              <a:gdLst>
                <a:gd name="csX0" fmla="*/ 0 w 566738"/>
                <a:gd name="csY0" fmla="*/ 280988 h 280988"/>
                <a:gd name="csX1" fmla="*/ 566738 w 566738"/>
                <a:gd name="csY1" fmla="*/ 0 h 280988"/>
                <a:gd name="csX0" fmla="*/ 0 w 566738"/>
                <a:gd name="csY0" fmla="*/ 280988 h 281435"/>
                <a:gd name="csX1" fmla="*/ 566738 w 566738"/>
                <a:gd name="csY1" fmla="*/ 0 h 281435"/>
                <a:gd name="csX0" fmla="*/ 0 w 566738"/>
                <a:gd name="csY0" fmla="*/ 280988 h 281446"/>
                <a:gd name="csX1" fmla="*/ 566738 w 566738"/>
                <a:gd name="csY1" fmla="*/ 0 h 281446"/>
                <a:gd name="csX0" fmla="*/ 0 w 566738"/>
                <a:gd name="csY0" fmla="*/ 280988 h 281382"/>
                <a:gd name="csX1" fmla="*/ 566738 w 566738"/>
                <a:gd name="csY1" fmla="*/ 0 h 281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66738" h="281382">
                  <a:moveTo>
                    <a:pt x="0" y="280988"/>
                  </a:moveTo>
                  <a:cubicBezTo>
                    <a:pt x="322263" y="292100"/>
                    <a:pt x="515938" y="65089"/>
                    <a:pt x="56673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1" name="Straight Connector 780">
              <a:extLst>
                <a:ext uri="{FF2B5EF4-FFF2-40B4-BE49-F238E27FC236}">
                  <a16:creationId xmlns:a16="http://schemas.microsoft.com/office/drawing/2014/main" id="{72704EC7-9D2A-1278-B9C7-634DB0245B7D}"/>
                </a:ext>
              </a:extLst>
            </p:cNvPr>
            <p:cNvCxnSpPr/>
            <p:nvPr/>
          </p:nvCxnSpPr>
          <p:spPr>
            <a:xfrm>
              <a:off x="5952217" y="2798433"/>
              <a:ext cx="76513" cy="7651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B18B42A9-27CF-3A8B-0476-3D7C2551FC38}"/>
              </a:ext>
            </a:extLst>
          </p:cNvPr>
          <p:cNvGrpSpPr/>
          <p:nvPr/>
        </p:nvGrpSpPr>
        <p:grpSpPr>
          <a:xfrm>
            <a:off x="6324164" y="3222967"/>
            <a:ext cx="114542" cy="748958"/>
            <a:chOff x="6324164" y="3222967"/>
            <a:chExt cx="114542" cy="748958"/>
          </a:xfrm>
        </p:grpSpPr>
        <p:cxnSp>
          <p:nvCxnSpPr>
            <p:cNvPr id="783" name="Straight Connector 782">
              <a:extLst>
                <a:ext uri="{FF2B5EF4-FFF2-40B4-BE49-F238E27FC236}">
                  <a16:creationId xmlns:a16="http://schemas.microsoft.com/office/drawing/2014/main" id="{549A0177-A763-A71D-771A-511A955806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24164" y="3222967"/>
              <a:ext cx="114542" cy="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4" name="Straight Connector 783">
              <a:extLst>
                <a:ext uri="{FF2B5EF4-FFF2-40B4-BE49-F238E27FC236}">
                  <a16:creationId xmlns:a16="http://schemas.microsoft.com/office/drawing/2014/main" id="{D6E6E124-6970-F920-EF40-5CCAA78CA3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32909" y="3233228"/>
              <a:ext cx="48526" cy="73869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5" name="Group 784">
            <a:extLst>
              <a:ext uri="{FF2B5EF4-FFF2-40B4-BE49-F238E27FC236}">
                <a16:creationId xmlns:a16="http://schemas.microsoft.com/office/drawing/2014/main" id="{1CD5AA98-CFD9-422E-DED4-B1F8BC4E86B8}"/>
              </a:ext>
            </a:extLst>
          </p:cNvPr>
          <p:cNvGrpSpPr/>
          <p:nvPr/>
        </p:nvGrpSpPr>
        <p:grpSpPr>
          <a:xfrm rot="2435803">
            <a:off x="7098096" y="3183688"/>
            <a:ext cx="106644" cy="0"/>
            <a:chOff x="6324164" y="3222967"/>
            <a:chExt cx="114542" cy="748958"/>
          </a:xfrm>
        </p:grpSpPr>
        <p:cxnSp>
          <p:nvCxnSpPr>
            <p:cNvPr id="786" name="Straight Connector 785">
              <a:extLst>
                <a:ext uri="{FF2B5EF4-FFF2-40B4-BE49-F238E27FC236}">
                  <a16:creationId xmlns:a16="http://schemas.microsoft.com/office/drawing/2014/main" id="{3A328199-0FBF-856A-4EDA-6829D728F3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24164" y="3222967"/>
              <a:ext cx="114542" cy="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7" name="Straight Connector 786">
              <a:extLst>
                <a:ext uri="{FF2B5EF4-FFF2-40B4-BE49-F238E27FC236}">
                  <a16:creationId xmlns:a16="http://schemas.microsoft.com/office/drawing/2014/main" id="{EA2554DB-CAC0-0F9C-908A-41795C67BA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32909" y="3233228"/>
              <a:ext cx="48526" cy="73869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8" name="Group 787">
            <a:extLst>
              <a:ext uri="{FF2B5EF4-FFF2-40B4-BE49-F238E27FC236}">
                <a16:creationId xmlns:a16="http://schemas.microsoft.com/office/drawing/2014/main" id="{6C5D9C7C-51E1-447E-6FB4-10F651903DF0}"/>
              </a:ext>
            </a:extLst>
          </p:cNvPr>
          <p:cNvGrpSpPr/>
          <p:nvPr/>
        </p:nvGrpSpPr>
        <p:grpSpPr>
          <a:xfrm>
            <a:off x="7134141" y="2131549"/>
            <a:ext cx="743034" cy="1335551"/>
            <a:chOff x="7134141" y="2131549"/>
            <a:chExt cx="743034" cy="1335551"/>
          </a:xfrm>
        </p:grpSpPr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B5E34C10-1DFB-BC8E-60BF-4CCB637C0C85}"/>
                </a:ext>
              </a:extLst>
            </p:cNvPr>
            <p:cNvSpPr/>
            <p:nvPr/>
          </p:nvSpPr>
          <p:spPr>
            <a:xfrm>
              <a:off x="7134225" y="2195513"/>
              <a:ext cx="742950" cy="1271587"/>
            </a:xfrm>
            <a:custGeom>
              <a:avLst/>
              <a:gdLst>
                <a:gd name="csX0" fmla="*/ 0 w 742950"/>
                <a:gd name="csY0" fmla="*/ 0 h 1271587"/>
                <a:gd name="csX1" fmla="*/ 742950 w 742950"/>
                <a:gd name="csY1" fmla="*/ 1271587 h 1271587"/>
                <a:gd name="csX0" fmla="*/ 0 w 742950"/>
                <a:gd name="csY0" fmla="*/ 0 h 1271587"/>
                <a:gd name="csX1" fmla="*/ 742950 w 742950"/>
                <a:gd name="csY1" fmla="*/ 1271587 h 1271587"/>
                <a:gd name="csX0" fmla="*/ 0 w 742950"/>
                <a:gd name="csY0" fmla="*/ 0 h 1271587"/>
                <a:gd name="csX1" fmla="*/ 742950 w 742950"/>
                <a:gd name="csY1" fmla="*/ 1271587 h 1271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742950" h="1271587">
                  <a:moveTo>
                    <a:pt x="0" y="0"/>
                  </a:moveTo>
                  <a:cubicBezTo>
                    <a:pt x="638175" y="4762"/>
                    <a:pt x="676275" y="209550"/>
                    <a:pt x="742950" y="1271587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90" name="Straight Connector 789">
              <a:extLst>
                <a:ext uri="{FF2B5EF4-FFF2-40B4-BE49-F238E27FC236}">
                  <a16:creationId xmlns:a16="http://schemas.microsoft.com/office/drawing/2014/main" id="{5C440F90-93F6-9553-BBF0-98322DE159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134141" y="2131549"/>
              <a:ext cx="168" cy="127928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1" name="Freeform: Shape 790">
            <a:extLst>
              <a:ext uri="{FF2B5EF4-FFF2-40B4-BE49-F238E27FC236}">
                <a16:creationId xmlns:a16="http://schemas.microsoft.com/office/drawing/2014/main" id="{B0A84E32-736D-9976-ADB5-89FC9E67788C}"/>
              </a:ext>
            </a:extLst>
          </p:cNvPr>
          <p:cNvSpPr/>
          <p:nvPr/>
        </p:nvSpPr>
        <p:spPr>
          <a:xfrm>
            <a:off x="5405438" y="3709988"/>
            <a:ext cx="1062037" cy="600075"/>
          </a:xfrm>
          <a:custGeom>
            <a:avLst/>
            <a:gdLst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62037" h="600075">
                <a:moveTo>
                  <a:pt x="1062037" y="0"/>
                </a:moveTo>
                <a:cubicBezTo>
                  <a:pt x="784225" y="33338"/>
                  <a:pt x="158750" y="123825"/>
                  <a:pt x="0" y="600075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2" name="Freeform: Shape 791">
            <a:extLst>
              <a:ext uri="{FF2B5EF4-FFF2-40B4-BE49-F238E27FC236}">
                <a16:creationId xmlns:a16="http://schemas.microsoft.com/office/drawing/2014/main" id="{49562B0E-D051-32CD-DDE4-143D264664C0}"/>
              </a:ext>
            </a:extLst>
          </p:cNvPr>
          <p:cNvSpPr/>
          <p:nvPr/>
        </p:nvSpPr>
        <p:spPr>
          <a:xfrm>
            <a:off x="5839425" y="4024301"/>
            <a:ext cx="867669" cy="966787"/>
          </a:xfrm>
          <a:custGeom>
            <a:avLst/>
            <a:gdLst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857249 w 857249"/>
              <a:gd name="csY0" fmla="*/ 0 h 966787"/>
              <a:gd name="csX1" fmla="*/ 0 w 857249"/>
              <a:gd name="csY1" fmla="*/ 966787 h 966787"/>
              <a:gd name="csX0" fmla="*/ 857249 w 859714"/>
              <a:gd name="csY0" fmla="*/ 0 h 966787"/>
              <a:gd name="csX1" fmla="*/ 0 w 859714"/>
              <a:gd name="csY1" fmla="*/ 966787 h 966787"/>
              <a:gd name="csX0" fmla="*/ 857249 w 862082"/>
              <a:gd name="csY0" fmla="*/ 0 h 966787"/>
              <a:gd name="csX1" fmla="*/ 0 w 862082"/>
              <a:gd name="csY1" fmla="*/ 966787 h 966787"/>
              <a:gd name="csX0" fmla="*/ 857249 w 857249"/>
              <a:gd name="csY0" fmla="*/ 0 h 966787"/>
              <a:gd name="csX1" fmla="*/ 0 w 857249"/>
              <a:gd name="csY1" fmla="*/ 966787 h 966787"/>
              <a:gd name="csX0" fmla="*/ 857249 w 867669"/>
              <a:gd name="csY0" fmla="*/ 0 h 966787"/>
              <a:gd name="csX1" fmla="*/ 0 w 867669"/>
              <a:gd name="csY1" fmla="*/ 966787 h 96678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867669" h="966787">
                <a:moveTo>
                  <a:pt x="857249" y="0"/>
                </a:moveTo>
                <a:cubicBezTo>
                  <a:pt x="936624" y="723900"/>
                  <a:pt x="554038" y="876299"/>
                  <a:pt x="0" y="966787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8AAA802E-2C70-589A-C56D-A97B40FF3C23}"/>
              </a:ext>
            </a:extLst>
          </p:cNvPr>
          <p:cNvSpPr/>
          <p:nvPr/>
        </p:nvSpPr>
        <p:spPr>
          <a:xfrm>
            <a:off x="6402733" y="2613847"/>
            <a:ext cx="297867" cy="174658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Xla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94" name="Freeform: Shape 793">
            <a:extLst>
              <a:ext uri="{FF2B5EF4-FFF2-40B4-BE49-F238E27FC236}">
                <a16:creationId xmlns:a16="http://schemas.microsoft.com/office/drawing/2014/main" id="{D27E526D-D281-4ECB-1500-D8DF9B3C85A0}"/>
              </a:ext>
            </a:extLst>
          </p:cNvPr>
          <p:cNvSpPr/>
          <p:nvPr/>
        </p:nvSpPr>
        <p:spPr>
          <a:xfrm rot="6750698">
            <a:off x="6392661" y="2310724"/>
            <a:ext cx="144775" cy="322235"/>
          </a:xfrm>
          <a:custGeom>
            <a:avLst/>
            <a:gdLst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62037" h="600075">
                <a:moveTo>
                  <a:pt x="1062037" y="0"/>
                </a:moveTo>
                <a:cubicBezTo>
                  <a:pt x="616474" y="185392"/>
                  <a:pt x="378294" y="235133"/>
                  <a:pt x="0" y="600075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5" name="Freeform: Shape 794">
            <a:extLst>
              <a:ext uri="{FF2B5EF4-FFF2-40B4-BE49-F238E27FC236}">
                <a16:creationId xmlns:a16="http://schemas.microsoft.com/office/drawing/2014/main" id="{2D865F5E-5325-40E7-32D7-ABC540A855A2}"/>
              </a:ext>
            </a:extLst>
          </p:cNvPr>
          <p:cNvSpPr/>
          <p:nvPr/>
        </p:nvSpPr>
        <p:spPr>
          <a:xfrm rot="6750698">
            <a:off x="6418952" y="2947136"/>
            <a:ext cx="585350" cy="394196"/>
          </a:xfrm>
          <a:custGeom>
            <a:avLst/>
            <a:gdLst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62037" h="600075">
                <a:moveTo>
                  <a:pt x="1062037" y="0"/>
                </a:moveTo>
                <a:cubicBezTo>
                  <a:pt x="616474" y="185392"/>
                  <a:pt x="378294" y="235133"/>
                  <a:pt x="0" y="600075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6" name="Freeform: Shape 795">
            <a:extLst>
              <a:ext uri="{FF2B5EF4-FFF2-40B4-BE49-F238E27FC236}">
                <a16:creationId xmlns:a16="http://schemas.microsoft.com/office/drawing/2014/main" id="{32ABD6DE-9444-5927-176D-F3D4CB8924F1}"/>
              </a:ext>
            </a:extLst>
          </p:cNvPr>
          <p:cNvSpPr/>
          <p:nvPr/>
        </p:nvSpPr>
        <p:spPr>
          <a:xfrm rot="6750698">
            <a:off x="6229709" y="2635984"/>
            <a:ext cx="1007263" cy="533149"/>
          </a:xfrm>
          <a:custGeom>
            <a:avLst/>
            <a:gdLst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62037" h="600075">
                <a:moveTo>
                  <a:pt x="1062037" y="0"/>
                </a:moveTo>
                <a:cubicBezTo>
                  <a:pt x="616474" y="185392"/>
                  <a:pt x="378294" y="235133"/>
                  <a:pt x="0" y="600075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7" name="Freeform: Shape 796">
            <a:extLst>
              <a:ext uri="{FF2B5EF4-FFF2-40B4-BE49-F238E27FC236}">
                <a16:creationId xmlns:a16="http://schemas.microsoft.com/office/drawing/2014/main" id="{F953C58E-4B74-A16B-A6C0-7BB423DC9F27}"/>
              </a:ext>
            </a:extLst>
          </p:cNvPr>
          <p:cNvSpPr/>
          <p:nvPr/>
        </p:nvSpPr>
        <p:spPr>
          <a:xfrm rot="4049302" flipV="1">
            <a:off x="6798748" y="3091575"/>
            <a:ext cx="246445" cy="418156"/>
          </a:xfrm>
          <a:custGeom>
            <a:avLst/>
            <a:gdLst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283311 w 1283311"/>
              <a:gd name="csY0" fmla="*/ 0 h 600075"/>
              <a:gd name="csX1" fmla="*/ 221274 w 1283311"/>
              <a:gd name="csY1" fmla="*/ 600075 h 600075"/>
              <a:gd name="csX0" fmla="*/ 1186963 w 1186963"/>
              <a:gd name="csY0" fmla="*/ 0 h 600075"/>
              <a:gd name="csX1" fmla="*/ 124926 w 1186963"/>
              <a:gd name="csY1" fmla="*/ 600075 h 600075"/>
              <a:gd name="csX0" fmla="*/ 1062917 w 1062917"/>
              <a:gd name="csY0" fmla="*/ 0 h 600075"/>
              <a:gd name="csX1" fmla="*/ 880 w 1062917"/>
              <a:gd name="csY1" fmla="*/ 600075 h 600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062917" h="600075">
                <a:moveTo>
                  <a:pt x="1062917" y="0"/>
                </a:moveTo>
                <a:cubicBezTo>
                  <a:pt x="-71247" y="132388"/>
                  <a:pt x="1032" y="324269"/>
                  <a:pt x="880" y="600075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8" name="Freeform: Shape 797">
            <a:extLst>
              <a:ext uri="{FF2B5EF4-FFF2-40B4-BE49-F238E27FC236}">
                <a16:creationId xmlns:a16="http://schemas.microsoft.com/office/drawing/2014/main" id="{D69D6F0F-36DA-E8FB-8640-F6A91A85964D}"/>
              </a:ext>
            </a:extLst>
          </p:cNvPr>
          <p:cNvSpPr/>
          <p:nvPr/>
        </p:nvSpPr>
        <p:spPr>
          <a:xfrm rot="18033376">
            <a:off x="6917203" y="2232388"/>
            <a:ext cx="208263" cy="473686"/>
          </a:xfrm>
          <a:custGeom>
            <a:avLst/>
            <a:gdLst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857249 w 857249"/>
              <a:gd name="csY0" fmla="*/ 0 h 966787"/>
              <a:gd name="csX1" fmla="*/ 0 w 857249"/>
              <a:gd name="csY1" fmla="*/ 966787 h 966787"/>
              <a:gd name="csX0" fmla="*/ 857249 w 859714"/>
              <a:gd name="csY0" fmla="*/ 0 h 966787"/>
              <a:gd name="csX1" fmla="*/ 0 w 859714"/>
              <a:gd name="csY1" fmla="*/ 966787 h 966787"/>
              <a:gd name="csX0" fmla="*/ 857249 w 862082"/>
              <a:gd name="csY0" fmla="*/ 0 h 966787"/>
              <a:gd name="csX1" fmla="*/ 0 w 862082"/>
              <a:gd name="csY1" fmla="*/ 966787 h 966787"/>
              <a:gd name="csX0" fmla="*/ 857249 w 857249"/>
              <a:gd name="csY0" fmla="*/ 0 h 966787"/>
              <a:gd name="csX1" fmla="*/ 0 w 857249"/>
              <a:gd name="csY1" fmla="*/ 966787 h 966787"/>
              <a:gd name="csX0" fmla="*/ 857249 w 867669"/>
              <a:gd name="csY0" fmla="*/ 0 h 966787"/>
              <a:gd name="csX1" fmla="*/ 0 w 867669"/>
              <a:gd name="csY1" fmla="*/ 966787 h 966787"/>
              <a:gd name="csX0" fmla="*/ 857249 w 879438"/>
              <a:gd name="csY0" fmla="*/ 0 h 966787"/>
              <a:gd name="csX1" fmla="*/ 0 w 879438"/>
              <a:gd name="csY1" fmla="*/ 966787 h 966787"/>
              <a:gd name="csX0" fmla="*/ 857249 w 986216"/>
              <a:gd name="csY0" fmla="*/ 0 h 966787"/>
              <a:gd name="csX1" fmla="*/ 0 w 986216"/>
              <a:gd name="csY1" fmla="*/ 966787 h 966787"/>
              <a:gd name="csX0" fmla="*/ 857249 w 979645"/>
              <a:gd name="csY0" fmla="*/ 0 h 966787"/>
              <a:gd name="csX1" fmla="*/ 0 w 979645"/>
              <a:gd name="csY1" fmla="*/ 966787 h 96678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979645" h="966787">
                <a:moveTo>
                  <a:pt x="857249" y="0"/>
                </a:moveTo>
                <a:cubicBezTo>
                  <a:pt x="1201584" y="497999"/>
                  <a:pt x="789015" y="838683"/>
                  <a:pt x="0" y="966787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9" name="Freeform: Shape 798">
            <a:extLst>
              <a:ext uri="{FF2B5EF4-FFF2-40B4-BE49-F238E27FC236}">
                <a16:creationId xmlns:a16="http://schemas.microsoft.com/office/drawing/2014/main" id="{E873F41A-6612-2E25-E18D-7572CE00D912}"/>
              </a:ext>
            </a:extLst>
          </p:cNvPr>
          <p:cNvSpPr/>
          <p:nvPr/>
        </p:nvSpPr>
        <p:spPr>
          <a:xfrm rot="12295621">
            <a:off x="5807793" y="2205942"/>
            <a:ext cx="188750" cy="590233"/>
          </a:xfrm>
          <a:custGeom>
            <a:avLst/>
            <a:gdLst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1062037 w 1062037"/>
              <a:gd name="csY0" fmla="*/ 0 h 600075"/>
              <a:gd name="csX1" fmla="*/ 0 w 1062037"/>
              <a:gd name="csY1" fmla="*/ 600075 h 600075"/>
              <a:gd name="csX0" fmla="*/ 857249 w 857249"/>
              <a:gd name="csY0" fmla="*/ 0 h 966787"/>
              <a:gd name="csX1" fmla="*/ 0 w 857249"/>
              <a:gd name="csY1" fmla="*/ 966787 h 966787"/>
              <a:gd name="csX0" fmla="*/ 857249 w 859714"/>
              <a:gd name="csY0" fmla="*/ 0 h 966787"/>
              <a:gd name="csX1" fmla="*/ 0 w 859714"/>
              <a:gd name="csY1" fmla="*/ 966787 h 966787"/>
              <a:gd name="csX0" fmla="*/ 857249 w 862082"/>
              <a:gd name="csY0" fmla="*/ 0 h 966787"/>
              <a:gd name="csX1" fmla="*/ 0 w 862082"/>
              <a:gd name="csY1" fmla="*/ 966787 h 966787"/>
              <a:gd name="csX0" fmla="*/ 857249 w 857249"/>
              <a:gd name="csY0" fmla="*/ 0 h 966787"/>
              <a:gd name="csX1" fmla="*/ 0 w 857249"/>
              <a:gd name="csY1" fmla="*/ 966787 h 966787"/>
              <a:gd name="csX0" fmla="*/ 857249 w 867669"/>
              <a:gd name="csY0" fmla="*/ 0 h 966787"/>
              <a:gd name="csX1" fmla="*/ 0 w 867669"/>
              <a:gd name="csY1" fmla="*/ 966787 h 966787"/>
              <a:gd name="csX0" fmla="*/ 857249 w 879438"/>
              <a:gd name="csY0" fmla="*/ 0 h 966787"/>
              <a:gd name="csX1" fmla="*/ 0 w 879438"/>
              <a:gd name="csY1" fmla="*/ 966787 h 966787"/>
              <a:gd name="csX0" fmla="*/ 857249 w 986216"/>
              <a:gd name="csY0" fmla="*/ 0 h 966787"/>
              <a:gd name="csX1" fmla="*/ 0 w 986216"/>
              <a:gd name="csY1" fmla="*/ 966787 h 966787"/>
              <a:gd name="csX0" fmla="*/ 857249 w 979645"/>
              <a:gd name="csY0" fmla="*/ 0 h 966787"/>
              <a:gd name="csX1" fmla="*/ 0 w 979645"/>
              <a:gd name="csY1" fmla="*/ 966787 h 966787"/>
              <a:gd name="csX0" fmla="*/ 745009 w 886072"/>
              <a:gd name="csY0" fmla="*/ 0 h 1146222"/>
              <a:gd name="csX1" fmla="*/ -2 w 886072"/>
              <a:gd name="csY1" fmla="*/ 1146222 h 1146222"/>
              <a:gd name="csX0" fmla="*/ 745009 w 859516"/>
              <a:gd name="csY0" fmla="*/ 0 h 1146222"/>
              <a:gd name="csX1" fmla="*/ -2 w 859516"/>
              <a:gd name="csY1" fmla="*/ 1146222 h 1146222"/>
              <a:gd name="csX0" fmla="*/ 745009 w 779187"/>
              <a:gd name="csY0" fmla="*/ 0 h 1146222"/>
              <a:gd name="csX1" fmla="*/ -2 w 779187"/>
              <a:gd name="csY1" fmla="*/ 1146222 h 1146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79187" h="1146222">
                <a:moveTo>
                  <a:pt x="745009" y="0"/>
                </a:moveTo>
                <a:cubicBezTo>
                  <a:pt x="881686" y="441415"/>
                  <a:pt x="603460" y="742527"/>
                  <a:pt x="-2" y="1146222"/>
                </a:cubicBez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0" name="Straight Arrow Connector 799">
            <a:extLst>
              <a:ext uri="{FF2B5EF4-FFF2-40B4-BE49-F238E27FC236}">
                <a16:creationId xmlns:a16="http://schemas.microsoft.com/office/drawing/2014/main" id="{DFE0A385-21E4-6C4A-6DB0-5215D014B9C0}"/>
              </a:ext>
            </a:extLst>
          </p:cNvPr>
          <p:cNvCxnSpPr>
            <a:cxnSpLocks/>
          </p:cNvCxnSpPr>
          <p:nvPr/>
        </p:nvCxnSpPr>
        <p:spPr>
          <a:xfrm>
            <a:off x="7017677" y="2053325"/>
            <a:ext cx="71891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1" name="Straight Arrow Connector 800">
            <a:extLst>
              <a:ext uri="{FF2B5EF4-FFF2-40B4-BE49-F238E27FC236}">
                <a16:creationId xmlns:a16="http://schemas.microsoft.com/office/drawing/2014/main" id="{C52E68C0-BC16-378F-307F-95B003C7B02A}"/>
              </a:ext>
            </a:extLst>
          </p:cNvPr>
          <p:cNvCxnSpPr>
            <a:cxnSpLocks/>
          </p:cNvCxnSpPr>
          <p:nvPr/>
        </p:nvCxnSpPr>
        <p:spPr>
          <a:xfrm>
            <a:off x="8460715" y="2053325"/>
            <a:ext cx="71891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2" name="Straight Arrow Connector 801">
            <a:extLst>
              <a:ext uri="{FF2B5EF4-FFF2-40B4-BE49-F238E27FC236}">
                <a16:creationId xmlns:a16="http://schemas.microsoft.com/office/drawing/2014/main" id="{662836F0-EB52-31CC-B6AA-54546BA83583}"/>
              </a:ext>
            </a:extLst>
          </p:cNvPr>
          <p:cNvCxnSpPr>
            <a:cxnSpLocks/>
          </p:cNvCxnSpPr>
          <p:nvPr/>
        </p:nvCxnSpPr>
        <p:spPr>
          <a:xfrm flipV="1">
            <a:off x="7317267" y="2725191"/>
            <a:ext cx="567807" cy="11149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3" name="Straight Arrow Connector 802">
            <a:extLst>
              <a:ext uri="{FF2B5EF4-FFF2-40B4-BE49-F238E27FC236}">
                <a16:creationId xmlns:a16="http://schemas.microsoft.com/office/drawing/2014/main" id="{5156571E-AF63-7AC0-7139-2DD86778D569}"/>
              </a:ext>
            </a:extLst>
          </p:cNvPr>
          <p:cNvCxnSpPr>
            <a:cxnSpLocks/>
          </p:cNvCxnSpPr>
          <p:nvPr/>
        </p:nvCxnSpPr>
        <p:spPr>
          <a:xfrm flipV="1">
            <a:off x="7258088" y="4165466"/>
            <a:ext cx="260343" cy="4301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4" name="Straight Arrow Connector 803">
            <a:extLst>
              <a:ext uri="{FF2B5EF4-FFF2-40B4-BE49-F238E27FC236}">
                <a16:creationId xmlns:a16="http://schemas.microsoft.com/office/drawing/2014/main" id="{53D317BD-A55E-CB47-6DC0-293B8CA5D8B7}"/>
              </a:ext>
            </a:extLst>
          </p:cNvPr>
          <p:cNvCxnSpPr>
            <a:cxnSpLocks/>
          </p:cNvCxnSpPr>
          <p:nvPr/>
        </p:nvCxnSpPr>
        <p:spPr>
          <a:xfrm>
            <a:off x="5366035" y="4474369"/>
            <a:ext cx="0" cy="2516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5" name="Straight Arrow Connector 804">
            <a:extLst>
              <a:ext uri="{FF2B5EF4-FFF2-40B4-BE49-F238E27FC236}">
                <a16:creationId xmlns:a16="http://schemas.microsoft.com/office/drawing/2014/main" id="{575ABED6-8A10-E44C-36B3-3554E72A4FA8}"/>
              </a:ext>
            </a:extLst>
          </p:cNvPr>
          <p:cNvCxnSpPr>
            <a:cxnSpLocks/>
          </p:cNvCxnSpPr>
          <p:nvPr/>
        </p:nvCxnSpPr>
        <p:spPr>
          <a:xfrm>
            <a:off x="5366035" y="4837799"/>
            <a:ext cx="0" cy="25162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6" name="Straight Arrow Connector 805">
            <a:extLst>
              <a:ext uri="{FF2B5EF4-FFF2-40B4-BE49-F238E27FC236}">
                <a16:creationId xmlns:a16="http://schemas.microsoft.com/office/drawing/2014/main" id="{9A814489-9036-17ED-AACA-8FB8E121C756}"/>
              </a:ext>
            </a:extLst>
          </p:cNvPr>
          <p:cNvCxnSpPr>
            <a:cxnSpLocks/>
          </p:cNvCxnSpPr>
          <p:nvPr/>
        </p:nvCxnSpPr>
        <p:spPr>
          <a:xfrm>
            <a:off x="6820196" y="4184249"/>
            <a:ext cx="0" cy="54491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7" name="Straight Arrow Connector 806">
            <a:extLst>
              <a:ext uri="{FF2B5EF4-FFF2-40B4-BE49-F238E27FC236}">
                <a16:creationId xmlns:a16="http://schemas.microsoft.com/office/drawing/2014/main" id="{F905F010-8EFD-2F41-14CB-3E042ABDA778}"/>
              </a:ext>
            </a:extLst>
          </p:cNvPr>
          <p:cNvCxnSpPr>
            <a:cxnSpLocks/>
          </p:cNvCxnSpPr>
          <p:nvPr/>
        </p:nvCxnSpPr>
        <p:spPr>
          <a:xfrm flipV="1">
            <a:off x="5392333" y="2035201"/>
            <a:ext cx="0" cy="2675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8" name="Group 807">
            <a:extLst>
              <a:ext uri="{FF2B5EF4-FFF2-40B4-BE49-F238E27FC236}">
                <a16:creationId xmlns:a16="http://schemas.microsoft.com/office/drawing/2014/main" id="{CB09A71C-7D36-A092-4F86-59D075E3A522}"/>
              </a:ext>
            </a:extLst>
          </p:cNvPr>
          <p:cNvGrpSpPr/>
          <p:nvPr/>
        </p:nvGrpSpPr>
        <p:grpSpPr>
          <a:xfrm>
            <a:off x="9320983" y="3791411"/>
            <a:ext cx="273875" cy="479435"/>
            <a:chOff x="9320983" y="3791411"/>
            <a:chExt cx="273875" cy="479435"/>
          </a:xfrm>
        </p:grpSpPr>
        <p:sp>
          <p:nvSpPr>
            <p:cNvPr id="809" name="Oval 808">
              <a:extLst>
                <a:ext uri="{FF2B5EF4-FFF2-40B4-BE49-F238E27FC236}">
                  <a16:creationId xmlns:a16="http://schemas.microsoft.com/office/drawing/2014/main" id="{28976AB1-24CA-93CA-860E-DB1021EB3367}"/>
                </a:ext>
              </a:extLst>
            </p:cNvPr>
            <p:cNvSpPr/>
            <p:nvPr/>
          </p:nvSpPr>
          <p:spPr>
            <a:xfrm rot="1167815">
              <a:off x="9339524" y="3943960"/>
              <a:ext cx="104647" cy="14484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0" name="Partial Circle 809">
              <a:extLst>
                <a:ext uri="{FF2B5EF4-FFF2-40B4-BE49-F238E27FC236}">
                  <a16:creationId xmlns:a16="http://schemas.microsoft.com/office/drawing/2014/main" id="{4A0B5261-58F2-037D-19E6-8E8F62E3C596}"/>
                </a:ext>
              </a:extLst>
            </p:cNvPr>
            <p:cNvSpPr/>
            <p:nvPr/>
          </p:nvSpPr>
          <p:spPr>
            <a:xfrm rot="2464307">
              <a:off x="9382773" y="3791411"/>
              <a:ext cx="212085" cy="207933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11" name="Oval 810">
              <a:extLst>
                <a:ext uri="{FF2B5EF4-FFF2-40B4-BE49-F238E27FC236}">
                  <a16:creationId xmlns:a16="http://schemas.microsoft.com/office/drawing/2014/main" id="{0D98F57A-A119-43D3-FCDB-C144F94C556E}"/>
                </a:ext>
              </a:extLst>
            </p:cNvPr>
            <p:cNvSpPr/>
            <p:nvPr/>
          </p:nvSpPr>
          <p:spPr>
            <a:xfrm rot="21069186">
              <a:off x="9320983" y="4068894"/>
              <a:ext cx="90539" cy="127542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2" name="Oval 811">
              <a:extLst>
                <a:ext uri="{FF2B5EF4-FFF2-40B4-BE49-F238E27FC236}">
                  <a16:creationId xmlns:a16="http://schemas.microsoft.com/office/drawing/2014/main" id="{864856D4-A3A2-61B2-DF26-53013FC86DE5}"/>
                </a:ext>
              </a:extLst>
            </p:cNvPr>
            <p:cNvSpPr/>
            <p:nvPr/>
          </p:nvSpPr>
          <p:spPr>
            <a:xfrm rot="19906150">
              <a:off x="9366977" y="4154806"/>
              <a:ext cx="79723" cy="11604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3" name="Group 812">
            <a:extLst>
              <a:ext uri="{FF2B5EF4-FFF2-40B4-BE49-F238E27FC236}">
                <a16:creationId xmlns:a16="http://schemas.microsoft.com/office/drawing/2014/main" id="{6CC86FA3-50D6-75BA-47D1-4DA9AC7B6A63}"/>
              </a:ext>
            </a:extLst>
          </p:cNvPr>
          <p:cNvGrpSpPr/>
          <p:nvPr/>
        </p:nvGrpSpPr>
        <p:grpSpPr>
          <a:xfrm>
            <a:off x="10088984" y="3765745"/>
            <a:ext cx="264699" cy="505101"/>
            <a:chOff x="9803234" y="3765745"/>
            <a:chExt cx="264699" cy="505101"/>
          </a:xfrm>
        </p:grpSpPr>
        <p:grpSp>
          <p:nvGrpSpPr>
            <p:cNvPr id="814" name="Group 813">
              <a:extLst>
                <a:ext uri="{FF2B5EF4-FFF2-40B4-BE49-F238E27FC236}">
                  <a16:creationId xmlns:a16="http://schemas.microsoft.com/office/drawing/2014/main" id="{2D3F1E94-262C-5AA6-3FA6-26246E486DBC}"/>
                </a:ext>
              </a:extLst>
            </p:cNvPr>
            <p:cNvGrpSpPr/>
            <p:nvPr/>
          </p:nvGrpSpPr>
          <p:grpSpPr>
            <a:xfrm flipH="1">
              <a:off x="9942216" y="3943960"/>
              <a:ext cx="125717" cy="326886"/>
              <a:chOff x="9320983" y="3943960"/>
              <a:chExt cx="125717" cy="326886"/>
            </a:xfrm>
            <a:solidFill>
              <a:schemeClr val="accent6"/>
            </a:solidFill>
          </p:grpSpPr>
          <p:sp>
            <p:nvSpPr>
              <p:cNvPr id="816" name="Oval 815">
                <a:extLst>
                  <a:ext uri="{FF2B5EF4-FFF2-40B4-BE49-F238E27FC236}">
                    <a16:creationId xmlns:a16="http://schemas.microsoft.com/office/drawing/2014/main" id="{9B3DAC95-FE8A-790A-4654-4F0946694F31}"/>
                  </a:ext>
                </a:extLst>
              </p:cNvPr>
              <p:cNvSpPr/>
              <p:nvPr/>
            </p:nvSpPr>
            <p:spPr>
              <a:xfrm rot="1167815">
                <a:off x="9339524" y="3943960"/>
                <a:ext cx="104647" cy="144844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7" name="Oval 816">
                <a:extLst>
                  <a:ext uri="{FF2B5EF4-FFF2-40B4-BE49-F238E27FC236}">
                    <a16:creationId xmlns:a16="http://schemas.microsoft.com/office/drawing/2014/main" id="{782DF362-16B5-EE18-F162-E6FBE244F302}"/>
                  </a:ext>
                </a:extLst>
              </p:cNvPr>
              <p:cNvSpPr/>
              <p:nvPr/>
            </p:nvSpPr>
            <p:spPr>
              <a:xfrm rot="21069186">
                <a:off x="9320983" y="4068894"/>
                <a:ext cx="90539" cy="12754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8" name="Oval 817">
                <a:extLst>
                  <a:ext uri="{FF2B5EF4-FFF2-40B4-BE49-F238E27FC236}">
                    <a16:creationId xmlns:a16="http://schemas.microsoft.com/office/drawing/2014/main" id="{8B493EC5-C271-0EB8-6F8E-C0B9A4258044}"/>
                  </a:ext>
                </a:extLst>
              </p:cNvPr>
              <p:cNvSpPr/>
              <p:nvPr/>
            </p:nvSpPr>
            <p:spPr>
              <a:xfrm rot="19906150">
                <a:off x="9366977" y="4154806"/>
                <a:ext cx="79723" cy="11604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15" name="Oval 814">
              <a:extLst>
                <a:ext uri="{FF2B5EF4-FFF2-40B4-BE49-F238E27FC236}">
                  <a16:creationId xmlns:a16="http://schemas.microsoft.com/office/drawing/2014/main" id="{2A63BD97-F6EF-F79C-7FB0-1CC3FDE62DB0}"/>
                </a:ext>
              </a:extLst>
            </p:cNvPr>
            <p:cNvSpPr/>
            <p:nvPr/>
          </p:nvSpPr>
          <p:spPr>
            <a:xfrm rot="19023976">
              <a:off x="9803234" y="3765745"/>
              <a:ext cx="229899" cy="217628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19" name="Straight Arrow Connector 818">
            <a:extLst>
              <a:ext uri="{FF2B5EF4-FFF2-40B4-BE49-F238E27FC236}">
                <a16:creationId xmlns:a16="http://schemas.microsoft.com/office/drawing/2014/main" id="{55C427C9-8CEC-3428-A266-65607C0F1C60}"/>
              </a:ext>
            </a:extLst>
          </p:cNvPr>
          <p:cNvCxnSpPr>
            <a:cxnSpLocks/>
          </p:cNvCxnSpPr>
          <p:nvPr/>
        </p:nvCxnSpPr>
        <p:spPr>
          <a:xfrm>
            <a:off x="9457460" y="2363062"/>
            <a:ext cx="1467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Arrow Connector 819">
            <a:extLst>
              <a:ext uri="{FF2B5EF4-FFF2-40B4-BE49-F238E27FC236}">
                <a16:creationId xmlns:a16="http://schemas.microsoft.com/office/drawing/2014/main" id="{3FDAAA54-59CE-B2BE-6128-4744A11733D0}"/>
              </a:ext>
            </a:extLst>
          </p:cNvPr>
          <p:cNvCxnSpPr>
            <a:cxnSpLocks/>
          </p:cNvCxnSpPr>
          <p:nvPr/>
        </p:nvCxnSpPr>
        <p:spPr>
          <a:xfrm flipH="1">
            <a:off x="10079760" y="2363062"/>
            <a:ext cx="1467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Arrow Connector 820">
            <a:extLst>
              <a:ext uri="{FF2B5EF4-FFF2-40B4-BE49-F238E27FC236}">
                <a16:creationId xmlns:a16="http://schemas.microsoft.com/office/drawing/2014/main" id="{BDAE0FDF-B4B4-A4D1-013A-CF185E342152}"/>
              </a:ext>
            </a:extLst>
          </p:cNvPr>
          <p:cNvCxnSpPr>
            <a:cxnSpLocks/>
          </p:cNvCxnSpPr>
          <p:nvPr/>
        </p:nvCxnSpPr>
        <p:spPr>
          <a:xfrm>
            <a:off x="9457460" y="4067782"/>
            <a:ext cx="1467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2" name="Straight Arrow Connector 821">
            <a:extLst>
              <a:ext uri="{FF2B5EF4-FFF2-40B4-BE49-F238E27FC236}">
                <a16:creationId xmlns:a16="http://schemas.microsoft.com/office/drawing/2014/main" id="{B92BB88D-5CE9-52C7-B659-32AE70D1B463}"/>
              </a:ext>
            </a:extLst>
          </p:cNvPr>
          <p:cNvCxnSpPr>
            <a:cxnSpLocks/>
          </p:cNvCxnSpPr>
          <p:nvPr/>
        </p:nvCxnSpPr>
        <p:spPr>
          <a:xfrm flipH="1">
            <a:off x="10079760" y="4067782"/>
            <a:ext cx="1467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3" name="Arrow: Right 822">
            <a:extLst>
              <a:ext uri="{FF2B5EF4-FFF2-40B4-BE49-F238E27FC236}">
                <a16:creationId xmlns:a16="http://schemas.microsoft.com/office/drawing/2014/main" id="{5DFF2F46-A6F9-98CD-3907-EE232318615F}"/>
              </a:ext>
            </a:extLst>
          </p:cNvPr>
          <p:cNvSpPr/>
          <p:nvPr/>
        </p:nvSpPr>
        <p:spPr>
          <a:xfrm>
            <a:off x="10462216" y="2247887"/>
            <a:ext cx="239844" cy="1908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4" name="Arrow: Right 823">
            <a:extLst>
              <a:ext uri="{FF2B5EF4-FFF2-40B4-BE49-F238E27FC236}">
                <a16:creationId xmlns:a16="http://schemas.microsoft.com/office/drawing/2014/main" id="{DDC943FE-C16D-7F4E-373B-790135BA310F}"/>
              </a:ext>
            </a:extLst>
          </p:cNvPr>
          <p:cNvSpPr/>
          <p:nvPr/>
        </p:nvSpPr>
        <p:spPr>
          <a:xfrm>
            <a:off x="10462216" y="3927730"/>
            <a:ext cx="239844" cy="1908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5" name="Group 824">
            <a:extLst>
              <a:ext uri="{FF2B5EF4-FFF2-40B4-BE49-F238E27FC236}">
                <a16:creationId xmlns:a16="http://schemas.microsoft.com/office/drawing/2014/main" id="{258ADA7A-9530-AC85-CE78-D8E20342CCA2}"/>
              </a:ext>
            </a:extLst>
          </p:cNvPr>
          <p:cNvGrpSpPr/>
          <p:nvPr/>
        </p:nvGrpSpPr>
        <p:grpSpPr>
          <a:xfrm>
            <a:off x="9636230" y="2044442"/>
            <a:ext cx="426648" cy="526396"/>
            <a:chOff x="9636230" y="2044442"/>
            <a:chExt cx="426648" cy="526396"/>
          </a:xfrm>
        </p:grpSpPr>
        <p:sp>
          <p:nvSpPr>
            <p:cNvPr id="826" name="Oval 825">
              <a:extLst>
                <a:ext uri="{FF2B5EF4-FFF2-40B4-BE49-F238E27FC236}">
                  <a16:creationId xmlns:a16="http://schemas.microsoft.com/office/drawing/2014/main" id="{38719E93-FE2A-02A9-522E-68EEB854FE36}"/>
                </a:ext>
              </a:extLst>
            </p:cNvPr>
            <p:cNvSpPr/>
            <p:nvPr/>
          </p:nvSpPr>
          <p:spPr>
            <a:xfrm rot="20524853">
              <a:off x="9675673" y="2044442"/>
              <a:ext cx="322985" cy="17237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7" name="Oval 826">
              <a:extLst>
                <a:ext uri="{FF2B5EF4-FFF2-40B4-BE49-F238E27FC236}">
                  <a16:creationId xmlns:a16="http://schemas.microsoft.com/office/drawing/2014/main" id="{64CFEC11-7449-430E-9514-0B9FA73FDE35}"/>
                </a:ext>
              </a:extLst>
            </p:cNvPr>
            <p:cNvSpPr/>
            <p:nvPr/>
          </p:nvSpPr>
          <p:spPr>
            <a:xfrm rot="21270419">
              <a:off x="9636230" y="2264347"/>
              <a:ext cx="279829" cy="15804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8" name="Oval 827">
              <a:extLst>
                <a:ext uri="{FF2B5EF4-FFF2-40B4-BE49-F238E27FC236}">
                  <a16:creationId xmlns:a16="http://schemas.microsoft.com/office/drawing/2014/main" id="{69532A12-B42E-2F82-2631-7EADFD761360}"/>
                </a:ext>
              </a:extLst>
            </p:cNvPr>
            <p:cNvSpPr/>
            <p:nvPr/>
          </p:nvSpPr>
          <p:spPr>
            <a:xfrm rot="4687779">
              <a:off x="9823959" y="2181293"/>
              <a:ext cx="305406" cy="17243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" name="Oval 828">
              <a:extLst>
                <a:ext uri="{FF2B5EF4-FFF2-40B4-BE49-F238E27FC236}">
                  <a16:creationId xmlns:a16="http://schemas.microsoft.com/office/drawing/2014/main" id="{9F5E5BA9-2915-7FAD-571B-FBF2ED2EBB8D}"/>
                </a:ext>
              </a:extLst>
            </p:cNvPr>
            <p:cNvSpPr/>
            <p:nvPr/>
          </p:nvSpPr>
          <p:spPr>
            <a:xfrm rot="4687779">
              <a:off x="9854186" y="2401601"/>
              <a:ext cx="166443" cy="1720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0" name="Oval 829">
              <a:extLst>
                <a:ext uri="{FF2B5EF4-FFF2-40B4-BE49-F238E27FC236}">
                  <a16:creationId xmlns:a16="http://schemas.microsoft.com/office/drawing/2014/main" id="{6785CE27-95CB-9517-AA87-FF6BCDCC416F}"/>
                </a:ext>
              </a:extLst>
            </p:cNvPr>
            <p:cNvSpPr/>
            <p:nvPr/>
          </p:nvSpPr>
          <p:spPr>
            <a:xfrm rot="4687779">
              <a:off x="9715560" y="2401601"/>
              <a:ext cx="166443" cy="1720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1" name="Group 830">
            <a:extLst>
              <a:ext uri="{FF2B5EF4-FFF2-40B4-BE49-F238E27FC236}">
                <a16:creationId xmlns:a16="http://schemas.microsoft.com/office/drawing/2014/main" id="{BB72D154-530B-C2F2-B8CB-F11A3EAFF48E}"/>
              </a:ext>
            </a:extLst>
          </p:cNvPr>
          <p:cNvGrpSpPr/>
          <p:nvPr/>
        </p:nvGrpSpPr>
        <p:grpSpPr>
          <a:xfrm>
            <a:off x="9320983" y="2103564"/>
            <a:ext cx="273875" cy="479435"/>
            <a:chOff x="9320983" y="3791411"/>
            <a:chExt cx="273875" cy="479435"/>
          </a:xfrm>
        </p:grpSpPr>
        <p:sp>
          <p:nvSpPr>
            <p:cNvPr id="832" name="Oval 831">
              <a:extLst>
                <a:ext uri="{FF2B5EF4-FFF2-40B4-BE49-F238E27FC236}">
                  <a16:creationId xmlns:a16="http://schemas.microsoft.com/office/drawing/2014/main" id="{606A8AA1-FBC2-9E02-F8A1-29519CB0A9D7}"/>
                </a:ext>
              </a:extLst>
            </p:cNvPr>
            <p:cNvSpPr/>
            <p:nvPr/>
          </p:nvSpPr>
          <p:spPr>
            <a:xfrm rot="1167815">
              <a:off x="9339524" y="3943960"/>
              <a:ext cx="104647" cy="14484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3" name="Partial Circle 832">
              <a:extLst>
                <a:ext uri="{FF2B5EF4-FFF2-40B4-BE49-F238E27FC236}">
                  <a16:creationId xmlns:a16="http://schemas.microsoft.com/office/drawing/2014/main" id="{0C3DEB7C-4E79-BC95-699B-62DD5F974F01}"/>
                </a:ext>
              </a:extLst>
            </p:cNvPr>
            <p:cNvSpPr/>
            <p:nvPr/>
          </p:nvSpPr>
          <p:spPr>
            <a:xfrm rot="2464307">
              <a:off x="9382773" y="3791411"/>
              <a:ext cx="212085" cy="207933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4" name="Oval 833">
              <a:extLst>
                <a:ext uri="{FF2B5EF4-FFF2-40B4-BE49-F238E27FC236}">
                  <a16:creationId xmlns:a16="http://schemas.microsoft.com/office/drawing/2014/main" id="{8A7E9DD0-5C45-0832-0B77-3745ACAD4152}"/>
                </a:ext>
              </a:extLst>
            </p:cNvPr>
            <p:cNvSpPr/>
            <p:nvPr/>
          </p:nvSpPr>
          <p:spPr>
            <a:xfrm rot="21069186">
              <a:off x="9320983" y="4068894"/>
              <a:ext cx="90539" cy="127542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5" name="Oval 834">
              <a:extLst>
                <a:ext uri="{FF2B5EF4-FFF2-40B4-BE49-F238E27FC236}">
                  <a16:creationId xmlns:a16="http://schemas.microsoft.com/office/drawing/2014/main" id="{4E10CBA9-D481-3A68-3869-F60D638AA2D5}"/>
                </a:ext>
              </a:extLst>
            </p:cNvPr>
            <p:cNvSpPr/>
            <p:nvPr/>
          </p:nvSpPr>
          <p:spPr>
            <a:xfrm rot="19906150">
              <a:off x="9366977" y="4154806"/>
              <a:ext cx="79723" cy="11604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6" name="Group 835">
            <a:extLst>
              <a:ext uri="{FF2B5EF4-FFF2-40B4-BE49-F238E27FC236}">
                <a16:creationId xmlns:a16="http://schemas.microsoft.com/office/drawing/2014/main" id="{5C9645C2-DE57-B293-9F27-4C3B278BB793}"/>
              </a:ext>
            </a:extLst>
          </p:cNvPr>
          <p:cNvGrpSpPr/>
          <p:nvPr/>
        </p:nvGrpSpPr>
        <p:grpSpPr>
          <a:xfrm>
            <a:off x="10088984" y="2077898"/>
            <a:ext cx="264699" cy="505101"/>
            <a:chOff x="9803234" y="3765745"/>
            <a:chExt cx="264699" cy="505101"/>
          </a:xfrm>
        </p:grpSpPr>
        <p:grpSp>
          <p:nvGrpSpPr>
            <p:cNvPr id="837" name="Group 836">
              <a:extLst>
                <a:ext uri="{FF2B5EF4-FFF2-40B4-BE49-F238E27FC236}">
                  <a16:creationId xmlns:a16="http://schemas.microsoft.com/office/drawing/2014/main" id="{EABEF902-E413-2FD6-B69D-9A747BC06C6B}"/>
                </a:ext>
              </a:extLst>
            </p:cNvPr>
            <p:cNvGrpSpPr/>
            <p:nvPr/>
          </p:nvGrpSpPr>
          <p:grpSpPr>
            <a:xfrm flipH="1">
              <a:off x="9942216" y="3943960"/>
              <a:ext cx="125717" cy="326886"/>
              <a:chOff x="9320983" y="3943960"/>
              <a:chExt cx="125717" cy="326886"/>
            </a:xfrm>
            <a:solidFill>
              <a:schemeClr val="accent6"/>
            </a:solidFill>
          </p:grpSpPr>
          <p:sp>
            <p:nvSpPr>
              <p:cNvPr id="839" name="Oval 838">
                <a:extLst>
                  <a:ext uri="{FF2B5EF4-FFF2-40B4-BE49-F238E27FC236}">
                    <a16:creationId xmlns:a16="http://schemas.microsoft.com/office/drawing/2014/main" id="{46F987A8-EC73-8F72-A915-5F0DEE13BF12}"/>
                  </a:ext>
                </a:extLst>
              </p:cNvPr>
              <p:cNvSpPr/>
              <p:nvPr/>
            </p:nvSpPr>
            <p:spPr>
              <a:xfrm rot="1167815">
                <a:off x="9339524" y="3943960"/>
                <a:ext cx="104647" cy="144844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0" name="Oval 839">
                <a:extLst>
                  <a:ext uri="{FF2B5EF4-FFF2-40B4-BE49-F238E27FC236}">
                    <a16:creationId xmlns:a16="http://schemas.microsoft.com/office/drawing/2014/main" id="{1C6FED22-87AE-4940-2228-0DDB0EF9655E}"/>
                  </a:ext>
                </a:extLst>
              </p:cNvPr>
              <p:cNvSpPr/>
              <p:nvPr/>
            </p:nvSpPr>
            <p:spPr>
              <a:xfrm rot="21069186">
                <a:off x="9320983" y="4068894"/>
                <a:ext cx="90539" cy="12754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1" name="Oval 840">
                <a:extLst>
                  <a:ext uri="{FF2B5EF4-FFF2-40B4-BE49-F238E27FC236}">
                    <a16:creationId xmlns:a16="http://schemas.microsoft.com/office/drawing/2014/main" id="{3512651F-A6DF-48D0-E58A-20E2833A53FC}"/>
                  </a:ext>
                </a:extLst>
              </p:cNvPr>
              <p:cNvSpPr/>
              <p:nvPr/>
            </p:nvSpPr>
            <p:spPr>
              <a:xfrm rot="19906150">
                <a:off x="9366977" y="4154806"/>
                <a:ext cx="79723" cy="11604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38" name="Oval 837">
              <a:extLst>
                <a:ext uri="{FF2B5EF4-FFF2-40B4-BE49-F238E27FC236}">
                  <a16:creationId xmlns:a16="http://schemas.microsoft.com/office/drawing/2014/main" id="{33FCA58F-2299-3059-19D9-826759B3219C}"/>
                </a:ext>
              </a:extLst>
            </p:cNvPr>
            <p:cNvSpPr/>
            <p:nvPr/>
          </p:nvSpPr>
          <p:spPr>
            <a:xfrm rot="19023976">
              <a:off x="9803234" y="3765745"/>
              <a:ext cx="229899" cy="217628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2" name="Group 841">
            <a:extLst>
              <a:ext uri="{FF2B5EF4-FFF2-40B4-BE49-F238E27FC236}">
                <a16:creationId xmlns:a16="http://schemas.microsoft.com/office/drawing/2014/main" id="{DD8E18D8-C021-F57A-D610-2368E7783000}"/>
              </a:ext>
            </a:extLst>
          </p:cNvPr>
          <p:cNvGrpSpPr/>
          <p:nvPr/>
        </p:nvGrpSpPr>
        <p:grpSpPr>
          <a:xfrm>
            <a:off x="11108860" y="2044442"/>
            <a:ext cx="426648" cy="526396"/>
            <a:chOff x="9636230" y="2044442"/>
            <a:chExt cx="426648" cy="526396"/>
          </a:xfrm>
        </p:grpSpPr>
        <p:sp>
          <p:nvSpPr>
            <p:cNvPr id="843" name="Oval 842">
              <a:extLst>
                <a:ext uri="{FF2B5EF4-FFF2-40B4-BE49-F238E27FC236}">
                  <a16:creationId xmlns:a16="http://schemas.microsoft.com/office/drawing/2014/main" id="{6B311158-8123-DA9C-9D28-5620DFF3C677}"/>
                </a:ext>
              </a:extLst>
            </p:cNvPr>
            <p:cNvSpPr/>
            <p:nvPr/>
          </p:nvSpPr>
          <p:spPr>
            <a:xfrm rot="20524853">
              <a:off x="9675673" y="2044442"/>
              <a:ext cx="322985" cy="17237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4" name="Oval 843">
              <a:extLst>
                <a:ext uri="{FF2B5EF4-FFF2-40B4-BE49-F238E27FC236}">
                  <a16:creationId xmlns:a16="http://schemas.microsoft.com/office/drawing/2014/main" id="{272DE5D4-C6C8-15A8-C675-8490AA3688AE}"/>
                </a:ext>
              </a:extLst>
            </p:cNvPr>
            <p:cNvSpPr/>
            <p:nvPr/>
          </p:nvSpPr>
          <p:spPr>
            <a:xfrm rot="21270419">
              <a:off x="9636230" y="2264347"/>
              <a:ext cx="279829" cy="15804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5" name="Oval 844">
              <a:extLst>
                <a:ext uri="{FF2B5EF4-FFF2-40B4-BE49-F238E27FC236}">
                  <a16:creationId xmlns:a16="http://schemas.microsoft.com/office/drawing/2014/main" id="{53A5A990-5DDC-A4E4-D361-BB53557DB7BE}"/>
                </a:ext>
              </a:extLst>
            </p:cNvPr>
            <p:cNvSpPr/>
            <p:nvPr/>
          </p:nvSpPr>
          <p:spPr>
            <a:xfrm rot="4687779">
              <a:off x="9823959" y="2181293"/>
              <a:ext cx="305406" cy="17243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6" name="Oval 845">
              <a:extLst>
                <a:ext uri="{FF2B5EF4-FFF2-40B4-BE49-F238E27FC236}">
                  <a16:creationId xmlns:a16="http://schemas.microsoft.com/office/drawing/2014/main" id="{63728818-5FF9-88BE-59D7-F36360912045}"/>
                </a:ext>
              </a:extLst>
            </p:cNvPr>
            <p:cNvSpPr/>
            <p:nvPr/>
          </p:nvSpPr>
          <p:spPr>
            <a:xfrm rot="4687779">
              <a:off x="9854186" y="2401601"/>
              <a:ext cx="166443" cy="1720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7" name="Oval 846">
              <a:extLst>
                <a:ext uri="{FF2B5EF4-FFF2-40B4-BE49-F238E27FC236}">
                  <a16:creationId xmlns:a16="http://schemas.microsoft.com/office/drawing/2014/main" id="{1A747A8E-C03B-73B9-D6C4-88734160ABF4}"/>
                </a:ext>
              </a:extLst>
            </p:cNvPr>
            <p:cNvSpPr/>
            <p:nvPr/>
          </p:nvSpPr>
          <p:spPr>
            <a:xfrm rot="4687779">
              <a:off x="9715560" y="2401601"/>
              <a:ext cx="166443" cy="17203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8" name="Group 847">
            <a:extLst>
              <a:ext uri="{FF2B5EF4-FFF2-40B4-BE49-F238E27FC236}">
                <a16:creationId xmlns:a16="http://schemas.microsoft.com/office/drawing/2014/main" id="{C5F29E62-7CED-5969-DED7-F5C50E0FDF5B}"/>
              </a:ext>
            </a:extLst>
          </p:cNvPr>
          <p:cNvGrpSpPr/>
          <p:nvPr/>
        </p:nvGrpSpPr>
        <p:grpSpPr>
          <a:xfrm>
            <a:off x="11084516" y="2103564"/>
            <a:ext cx="273875" cy="479435"/>
            <a:chOff x="9320983" y="3791411"/>
            <a:chExt cx="273875" cy="479435"/>
          </a:xfrm>
        </p:grpSpPr>
        <p:sp>
          <p:nvSpPr>
            <p:cNvPr id="849" name="Oval 848">
              <a:extLst>
                <a:ext uri="{FF2B5EF4-FFF2-40B4-BE49-F238E27FC236}">
                  <a16:creationId xmlns:a16="http://schemas.microsoft.com/office/drawing/2014/main" id="{30065C6A-2952-9F41-F22C-F8A8D366BB72}"/>
                </a:ext>
              </a:extLst>
            </p:cNvPr>
            <p:cNvSpPr/>
            <p:nvPr/>
          </p:nvSpPr>
          <p:spPr>
            <a:xfrm rot="1167815">
              <a:off x="9339524" y="3943960"/>
              <a:ext cx="104647" cy="14484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0" name="Partial Circle 849">
              <a:extLst>
                <a:ext uri="{FF2B5EF4-FFF2-40B4-BE49-F238E27FC236}">
                  <a16:creationId xmlns:a16="http://schemas.microsoft.com/office/drawing/2014/main" id="{D8B02E33-4139-B6B5-B633-52BA19269B3B}"/>
                </a:ext>
              </a:extLst>
            </p:cNvPr>
            <p:cNvSpPr/>
            <p:nvPr/>
          </p:nvSpPr>
          <p:spPr>
            <a:xfrm rot="2464307">
              <a:off x="9382773" y="3791411"/>
              <a:ext cx="212085" cy="207933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51" name="Oval 850">
              <a:extLst>
                <a:ext uri="{FF2B5EF4-FFF2-40B4-BE49-F238E27FC236}">
                  <a16:creationId xmlns:a16="http://schemas.microsoft.com/office/drawing/2014/main" id="{C9671A65-3D85-A0F6-9920-3410E6D8A45D}"/>
                </a:ext>
              </a:extLst>
            </p:cNvPr>
            <p:cNvSpPr/>
            <p:nvPr/>
          </p:nvSpPr>
          <p:spPr>
            <a:xfrm rot="21069186">
              <a:off x="9320983" y="4068894"/>
              <a:ext cx="90539" cy="127542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2" name="Oval 851">
              <a:extLst>
                <a:ext uri="{FF2B5EF4-FFF2-40B4-BE49-F238E27FC236}">
                  <a16:creationId xmlns:a16="http://schemas.microsoft.com/office/drawing/2014/main" id="{0F136642-7A45-185F-3F74-5D8FBF9A6472}"/>
                </a:ext>
              </a:extLst>
            </p:cNvPr>
            <p:cNvSpPr/>
            <p:nvPr/>
          </p:nvSpPr>
          <p:spPr>
            <a:xfrm rot="19906150">
              <a:off x="9366977" y="4154806"/>
              <a:ext cx="79723" cy="11604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3" name="Group 852">
            <a:extLst>
              <a:ext uri="{FF2B5EF4-FFF2-40B4-BE49-F238E27FC236}">
                <a16:creationId xmlns:a16="http://schemas.microsoft.com/office/drawing/2014/main" id="{DD0E5A29-56D4-5158-3BD7-26F1470EDB4F}"/>
              </a:ext>
            </a:extLst>
          </p:cNvPr>
          <p:cNvGrpSpPr/>
          <p:nvPr/>
        </p:nvGrpSpPr>
        <p:grpSpPr>
          <a:xfrm rot="10800000">
            <a:off x="11061100" y="3617581"/>
            <a:ext cx="487108" cy="472271"/>
            <a:chOff x="285313" y="3196211"/>
            <a:chExt cx="1187475" cy="1269460"/>
          </a:xfrm>
          <a:solidFill>
            <a:schemeClr val="accent5"/>
          </a:solidFill>
        </p:grpSpPr>
        <p:sp>
          <p:nvSpPr>
            <p:cNvPr id="854" name="Freeform 73">
              <a:extLst>
                <a:ext uri="{FF2B5EF4-FFF2-40B4-BE49-F238E27FC236}">
                  <a16:creationId xmlns:a16="http://schemas.microsoft.com/office/drawing/2014/main" id="{71C18C8D-4973-A56D-3C1A-397DD2385603}"/>
                </a:ext>
              </a:extLst>
            </p:cNvPr>
            <p:cNvSpPr/>
            <p:nvPr/>
          </p:nvSpPr>
          <p:spPr bwMode="auto">
            <a:xfrm>
              <a:off x="1123365" y="3389390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5" name="Freeform 74">
              <a:extLst>
                <a:ext uri="{FF2B5EF4-FFF2-40B4-BE49-F238E27FC236}">
                  <a16:creationId xmlns:a16="http://schemas.microsoft.com/office/drawing/2014/main" id="{141CE61C-9997-5E87-3F18-6B10B3AA97F4}"/>
                </a:ext>
              </a:extLst>
            </p:cNvPr>
            <p:cNvSpPr/>
            <p:nvPr/>
          </p:nvSpPr>
          <p:spPr bwMode="auto">
            <a:xfrm flipV="1">
              <a:off x="285313" y="3407323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6" name="Freeform 39">
              <a:extLst>
                <a:ext uri="{FF2B5EF4-FFF2-40B4-BE49-F238E27FC236}">
                  <a16:creationId xmlns:a16="http://schemas.microsoft.com/office/drawing/2014/main" id="{18961A3D-CE6B-84C8-D896-180E6EE45FB5}"/>
                </a:ext>
              </a:extLst>
            </p:cNvPr>
            <p:cNvSpPr/>
            <p:nvPr/>
          </p:nvSpPr>
          <p:spPr bwMode="auto">
            <a:xfrm>
              <a:off x="894320" y="3196211"/>
              <a:ext cx="502442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16293 w 1319647"/>
                <a:gd name="connsiteY1" fmla="*/ 150038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647" h="3334194">
                  <a:moveTo>
                    <a:pt x="1010653" y="61604"/>
                  </a:moveTo>
                  <a:lnTo>
                    <a:pt x="16293" y="1500380"/>
                  </a:lnTo>
                  <a:lnTo>
                    <a:pt x="0" y="1713941"/>
                  </a:lnTo>
                  <a:cubicBezTo>
                    <a:pt x="2674" y="2203225"/>
                    <a:pt x="5347" y="2692510"/>
                    <a:pt x="8021" y="3181794"/>
                  </a:cubicBezTo>
                  <a:cubicBezTo>
                    <a:pt x="16042" y="3251310"/>
                    <a:pt x="32084" y="3320826"/>
                    <a:pt x="176463" y="3334194"/>
                  </a:cubicBezTo>
                  <a:cubicBezTo>
                    <a:pt x="352925" y="3310132"/>
                    <a:pt x="344905" y="3262004"/>
                    <a:pt x="368968" y="3197836"/>
                  </a:cubicBezTo>
                  <a:lnTo>
                    <a:pt x="376990" y="1577583"/>
                  </a:lnTo>
                  <a:lnTo>
                    <a:pt x="1283368" y="278173"/>
                  </a:lnTo>
                  <a:cubicBezTo>
                    <a:pt x="1315453" y="184594"/>
                    <a:pt x="1355558" y="147163"/>
                    <a:pt x="1259305" y="45562"/>
                  </a:cubicBezTo>
                  <a:cubicBezTo>
                    <a:pt x="1112252" y="-37323"/>
                    <a:pt x="1085516" y="8131"/>
                    <a:pt x="1010653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7" name="Freeform 41">
              <a:extLst>
                <a:ext uri="{FF2B5EF4-FFF2-40B4-BE49-F238E27FC236}">
                  <a16:creationId xmlns:a16="http://schemas.microsoft.com/office/drawing/2014/main" id="{9CD48A20-FC0F-9B0F-5950-4ACF0A9D2242}"/>
                </a:ext>
              </a:extLst>
            </p:cNvPr>
            <p:cNvSpPr/>
            <p:nvPr/>
          </p:nvSpPr>
          <p:spPr bwMode="auto">
            <a:xfrm flipH="1">
              <a:off x="337717" y="3196211"/>
              <a:ext cx="499629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03264 w 1312258"/>
                <a:gd name="connsiteY0" fmla="*/ 61604 h 3334194"/>
                <a:gd name="connsiteX1" fmla="*/ 32716 w 1312258"/>
                <a:gd name="connsiteY1" fmla="*/ 1481330 h 3334194"/>
                <a:gd name="connsiteX2" fmla="*/ 2136 w 1312258"/>
                <a:gd name="connsiteY2" fmla="*/ 1713941 h 3334194"/>
                <a:gd name="connsiteX3" fmla="*/ 632 w 1312258"/>
                <a:gd name="connsiteY3" fmla="*/ 3181794 h 3334194"/>
                <a:gd name="connsiteX4" fmla="*/ 169074 w 1312258"/>
                <a:gd name="connsiteY4" fmla="*/ 3334194 h 3334194"/>
                <a:gd name="connsiteX5" fmla="*/ 361579 w 1312258"/>
                <a:gd name="connsiteY5" fmla="*/ 3197836 h 3334194"/>
                <a:gd name="connsiteX6" fmla="*/ 369601 w 1312258"/>
                <a:gd name="connsiteY6" fmla="*/ 1577583 h 3334194"/>
                <a:gd name="connsiteX7" fmla="*/ 1275979 w 1312258"/>
                <a:gd name="connsiteY7" fmla="*/ 278173 h 3334194"/>
                <a:gd name="connsiteX8" fmla="*/ 1251916 w 1312258"/>
                <a:gd name="connsiteY8" fmla="*/ 45562 h 3334194"/>
                <a:gd name="connsiteX9" fmla="*/ 1003264 w 1312258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258" h="3334194">
                  <a:moveTo>
                    <a:pt x="1003264" y="61604"/>
                  </a:moveTo>
                  <a:lnTo>
                    <a:pt x="32716" y="1481330"/>
                  </a:lnTo>
                  <a:cubicBezTo>
                    <a:pt x="19348" y="1558867"/>
                    <a:pt x="5979" y="1593541"/>
                    <a:pt x="2136" y="1713941"/>
                  </a:cubicBezTo>
                  <a:cubicBezTo>
                    <a:pt x="4810" y="2203225"/>
                    <a:pt x="-2042" y="2692510"/>
                    <a:pt x="632" y="3181794"/>
                  </a:cubicBezTo>
                  <a:cubicBezTo>
                    <a:pt x="8653" y="3251310"/>
                    <a:pt x="24695" y="3320826"/>
                    <a:pt x="169074" y="3334194"/>
                  </a:cubicBezTo>
                  <a:cubicBezTo>
                    <a:pt x="345536" y="3310132"/>
                    <a:pt x="337516" y="3262004"/>
                    <a:pt x="361579" y="3197836"/>
                  </a:cubicBezTo>
                  <a:lnTo>
                    <a:pt x="369601" y="1577583"/>
                  </a:lnTo>
                  <a:lnTo>
                    <a:pt x="1275979" y="278173"/>
                  </a:lnTo>
                  <a:cubicBezTo>
                    <a:pt x="1308064" y="184594"/>
                    <a:pt x="1348169" y="147163"/>
                    <a:pt x="1251916" y="45562"/>
                  </a:cubicBezTo>
                  <a:cubicBezTo>
                    <a:pt x="1104863" y="-37323"/>
                    <a:pt x="1078127" y="8131"/>
                    <a:pt x="1003264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58" name="Group 857">
            <a:extLst>
              <a:ext uri="{FF2B5EF4-FFF2-40B4-BE49-F238E27FC236}">
                <a16:creationId xmlns:a16="http://schemas.microsoft.com/office/drawing/2014/main" id="{69566FC9-250C-50D3-566F-251042AEDA65}"/>
              </a:ext>
            </a:extLst>
          </p:cNvPr>
          <p:cNvGrpSpPr/>
          <p:nvPr/>
        </p:nvGrpSpPr>
        <p:grpSpPr>
          <a:xfrm>
            <a:off x="11087691" y="3783412"/>
            <a:ext cx="273875" cy="479435"/>
            <a:chOff x="9320983" y="3791411"/>
            <a:chExt cx="273875" cy="479435"/>
          </a:xfrm>
        </p:grpSpPr>
        <p:sp>
          <p:nvSpPr>
            <p:cNvPr id="859" name="Oval 858">
              <a:extLst>
                <a:ext uri="{FF2B5EF4-FFF2-40B4-BE49-F238E27FC236}">
                  <a16:creationId xmlns:a16="http://schemas.microsoft.com/office/drawing/2014/main" id="{BE8D495C-4A66-3078-BA17-66DFD3BC015F}"/>
                </a:ext>
              </a:extLst>
            </p:cNvPr>
            <p:cNvSpPr/>
            <p:nvPr/>
          </p:nvSpPr>
          <p:spPr>
            <a:xfrm rot="1167815">
              <a:off x="9339524" y="3943960"/>
              <a:ext cx="104647" cy="14484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0" name="Partial Circle 859">
              <a:extLst>
                <a:ext uri="{FF2B5EF4-FFF2-40B4-BE49-F238E27FC236}">
                  <a16:creationId xmlns:a16="http://schemas.microsoft.com/office/drawing/2014/main" id="{27300B3D-2915-57C6-6AA8-97EFAE16058B}"/>
                </a:ext>
              </a:extLst>
            </p:cNvPr>
            <p:cNvSpPr/>
            <p:nvPr/>
          </p:nvSpPr>
          <p:spPr>
            <a:xfrm rot="2464307">
              <a:off x="9382773" y="3791411"/>
              <a:ext cx="212085" cy="207933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61" name="Oval 860">
              <a:extLst>
                <a:ext uri="{FF2B5EF4-FFF2-40B4-BE49-F238E27FC236}">
                  <a16:creationId xmlns:a16="http://schemas.microsoft.com/office/drawing/2014/main" id="{EDC26B0A-8853-A0E4-A67B-76F4299A31FE}"/>
                </a:ext>
              </a:extLst>
            </p:cNvPr>
            <p:cNvSpPr/>
            <p:nvPr/>
          </p:nvSpPr>
          <p:spPr>
            <a:xfrm rot="21069186">
              <a:off x="9320983" y="4068894"/>
              <a:ext cx="90539" cy="127542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2" name="Oval 861">
              <a:extLst>
                <a:ext uri="{FF2B5EF4-FFF2-40B4-BE49-F238E27FC236}">
                  <a16:creationId xmlns:a16="http://schemas.microsoft.com/office/drawing/2014/main" id="{24DCF871-BBF3-9654-FA88-F59D4729502F}"/>
                </a:ext>
              </a:extLst>
            </p:cNvPr>
            <p:cNvSpPr/>
            <p:nvPr/>
          </p:nvSpPr>
          <p:spPr>
            <a:xfrm rot="19906150">
              <a:off x="9366977" y="4154806"/>
              <a:ext cx="79723" cy="11604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3" name="Group 862">
            <a:extLst>
              <a:ext uri="{FF2B5EF4-FFF2-40B4-BE49-F238E27FC236}">
                <a16:creationId xmlns:a16="http://schemas.microsoft.com/office/drawing/2014/main" id="{4D8843AE-335F-10E5-E84F-E80CED1BC1F4}"/>
              </a:ext>
            </a:extLst>
          </p:cNvPr>
          <p:cNvGrpSpPr/>
          <p:nvPr/>
        </p:nvGrpSpPr>
        <p:grpSpPr>
          <a:xfrm>
            <a:off x="11287737" y="3780102"/>
            <a:ext cx="239391" cy="492991"/>
            <a:chOff x="9828542" y="3777855"/>
            <a:chExt cx="239391" cy="492991"/>
          </a:xfrm>
        </p:grpSpPr>
        <p:grpSp>
          <p:nvGrpSpPr>
            <p:cNvPr id="864" name="Group 863">
              <a:extLst>
                <a:ext uri="{FF2B5EF4-FFF2-40B4-BE49-F238E27FC236}">
                  <a16:creationId xmlns:a16="http://schemas.microsoft.com/office/drawing/2014/main" id="{81E0DCC1-EE80-6781-8C58-BAB104AE4040}"/>
                </a:ext>
              </a:extLst>
            </p:cNvPr>
            <p:cNvGrpSpPr/>
            <p:nvPr/>
          </p:nvGrpSpPr>
          <p:grpSpPr>
            <a:xfrm flipH="1">
              <a:off x="9942216" y="3943960"/>
              <a:ext cx="125717" cy="326886"/>
              <a:chOff x="9320983" y="3943960"/>
              <a:chExt cx="125717" cy="326886"/>
            </a:xfrm>
            <a:solidFill>
              <a:schemeClr val="accent6"/>
            </a:solidFill>
          </p:grpSpPr>
          <p:sp>
            <p:nvSpPr>
              <p:cNvPr id="866" name="Oval 865">
                <a:extLst>
                  <a:ext uri="{FF2B5EF4-FFF2-40B4-BE49-F238E27FC236}">
                    <a16:creationId xmlns:a16="http://schemas.microsoft.com/office/drawing/2014/main" id="{E7E78ADC-5FFA-B577-A1C4-F7404B01B0D8}"/>
                  </a:ext>
                </a:extLst>
              </p:cNvPr>
              <p:cNvSpPr/>
              <p:nvPr/>
            </p:nvSpPr>
            <p:spPr>
              <a:xfrm rot="1167815">
                <a:off x="9339524" y="3943960"/>
                <a:ext cx="104647" cy="144844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7" name="Oval 866">
                <a:extLst>
                  <a:ext uri="{FF2B5EF4-FFF2-40B4-BE49-F238E27FC236}">
                    <a16:creationId xmlns:a16="http://schemas.microsoft.com/office/drawing/2014/main" id="{C92AC943-CC23-ABE4-81F4-9461C6212C78}"/>
                  </a:ext>
                </a:extLst>
              </p:cNvPr>
              <p:cNvSpPr/>
              <p:nvPr/>
            </p:nvSpPr>
            <p:spPr>
              <a:xfrm rot="21069186">
                <a:off x="9320983" y="4068894"/>
                <a:ext cx="90539" cy="12754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8" name="Oval 867">
                <a:extLst>
                  <a:ext uri="{FF2B5EF4-FFF2-40B4-BE49-F238E27FC236}">
                    <a16:creationId xmlns:a16="http://schemas.microsoft.com/office/drawing/2014/main" id="{A0AA81FF-ED1B-424E-E4E7-9E5F9756C982}"/>
                  </a:ext>
                </a:extLst>
              </p:cNvPr>
              <p:cNvSpPr/>
              <p:nvPr/>
            </p:nvSpPr>
            <p:spPr>
              <a:xfrm rot="19906150">
                <a:off x="9366977" y="4154806"/>
                <a:ext cx="79723" cy="11604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5" name="Oval 864">
              <a:extLst>
                <a:ext uri="{FF2B5EF4-FFF2-40B4-BE49-F238E27FC236}">
                  <a16:creationId xmlns:a16="http://schemas.microsoft.com/office/drawing/2014/main" id="{E3F91915-7A2E-5162-4C86-19FAE2C30A72}"/>
                </a:ext>
              </a:extLst>
            </p:cNvPr>
            <p:cNvSpPr/>
            <p:nvPr/>
          </p:nvSpPr>
          <p:spPr>
            <a:xfrm rot="19023976">
              <a:off x="9828542" y="3777855"/>
              <a:ext cx="193956" cy="20162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9" name="Group 868">
            <a:extLst>
              <a:ext uri="{FF2B5EF4-FFF2-40B4-BE49-F238E27FC236}">
                <a16:creationId xmlns:a16="http://schemas.microsoft.com/office/drawing/2014/main" id="{2BB96527-1248-2B07-A2CA-2CC361FEBC38}"/>
              </a:ext>
            </a:extLst>
          </p:cNvPr>
          <p:cNvGrpSpPr/>
          <p:nvPr/>
        </p:nvGrpSpPr>
        <p:grpSpPr>
          <a:xfrm>
            <a:off x="11287737" y="2095093"/>
            <a:ext cx="239391" cy="492991"/>
            <a:chOff x="9828542" y="3777855"/>
            <a:chExt cx="239391" cy="492991"/>
          </a:xfrm>
        </p:grpSpPr>
        <p:grpSp>
          <p:nvGrpSpPr>
            <p:cNvPr id="870" name="Group 869">
              <a:extLst>
                <a:ext uri="{FF2B5EF4-FFF2-40B4-BE49-F238E27FC236}">
                  <a16:creationId xmlns:a16="http://schemas.microsoft.com/office/drawing/2014/main" id="{BBF7735B-D90F-DBE6-C71D-5330112C8336}"/>
                </a:ext>
              </a:extLst>
            </p:cNvPr>
            <p:cNvGrpSpPr/>
            <p:nvPr/>
          </p:nvGrpSpPr>
          <p:grpSpPr>
            <a:xfrm flipH="1">
              <a:off x="9942216" y="3943960"/>
              <a:ext cx="125717" cy="326886"/>
              <a:chOff x="9320983" y="3943960"/>
              <a:chExt cx="125717" cy="326886"/>
            </a:xfrm>
            <a:solidFill>
              <a:schemeClr val="accent6"/>
            </a:solidFill>
          </p:grpSpPr>
          <p:sp>
            <p:nvSpPr>
              <p:cNvPr id="872" name="Oval 871">
                <a:extLst>
                  <a:ext uri="{FF2B5EF4-FFF2-40B4-BE49-F238E27FC236}">
                    <a16:creationId xmlns:a16="http://schemas.microsoft.com/office/drawing/2014/main" id="{FC24F571-66BC-D8A4-715C-685C575BB0B2}"/>
                  </a:ext>
                </a:extLst>
              </p:cNvPr>
              <p:cNvSpPr/>
              <p:nvPr/>
            </p:nvSpPr>
            <p:spPr>
              <a:xfrm rot="1167815">
                <a:off x="9339524" y="3943960"/>
                <a:ext cx="104647" cy="144844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3" name="Oval 872">
                <a:extLst>
                  <a:ext uri="{FF2B5EF4-FFF2-40B4-BE49-F238E27FC236}">
                    <a16:creationId xmlns:a16="http://schemas.microsoft.com/office/drawing/2014/main" id="{CCB23F7E-B463-850B-1E7F-5F4EEE3E05E6}"/>
                  </a:ext>
                </a:extLst>
              </p:cNvPr>
              <p:cNvSpPr/>
              <p:nvPr/>
            </p:nvSpPr>
            <p:spPr>
              <a:xfrm rot="21069186">
                <a:off x="9320983" y="4068894"/>
                <a:ext cx="90539" cy="12754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4" name="Oval 873">
                <a:extLst>
                  <a:ext uri="{FF2B5EF4-FFF2-40B4-BE49-F238E27FC236}">
                    <a16:creationId xmlns:a16="http://schemas.microsoft.com/office/drawing/2014/main" id="{E0D7DCE9-B62E-B56D-D403-77C569AD1796}"/>
                  </a:ext>
                </a:extLst>
              </p:cNvPr>
              <p:cNvSpPr/>
              <p:nvPr/>
            </p:nvSpPr>
            <p:spPr>
              <a:xfrm rot="19906150">
                <a:off x="9366977" y="4154806"/>
                <a:ext cx="79723" cy="11604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71" name="Oval 870">
              <a:extLst>
                <a:ext uri="{FF2B5EF4-FFF2-40B4-BE49-F238E27FC236}">
                  <a16:creationId xmlns:a16="http://schemas.microsoft.com/office/drawing/2014/main" id="{97D450B7-7E27-BD88-A173-47A29B2F180C}"/>
                </a:ext>
              </a:extLst>
            </p:cNvPr>
            <p:cNvSpPr/>
            <p:nvPr/>
          </p:nvSpPr>
          <p:spPr>
            <a:xfrm rot="19023976">
              <a:off x="9828542" y="3777855"/>
              <a:ext cx="193956" cy="20162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5" name="TextBox 874">
            <a:extLst>
              <a:ext uri="{FF2B5EF4-FFF2-40B4-BE49-F238E27FC236}">
                <a16:creationId xmlns:a16="http://schemas.microsoft.com/office/drawing/2014/main" id="{50D70780-6C5C-7A64-DF93-D54DA40AB7CB}"/>
              </a:ext>
            </a:extLst>
          </p:cNvPr>
          <p:cNvSpPr txBox="1"/>
          <p:nvPr/>
        </p:nvSpPr>
        <p:spPr>
          <a:xfrm>
            <a:off x="9604217" y="3349625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Bispecific antibody</a:t>
            </a:r>
          </a:p>
        </p:txBody>
      </p:sp>
      <p:sp>
        <p:nvSpPr>
          <p:cNvPr id="876" name="TextBox 875">
            <a:extLst>
              <a:ext uri="{FF2B5EF4-FFF2-40B4-BE49-F238E27FC236}">
                <a16:creationId xmlns:a16="http://schemas.microsoft.com/office/drawing/2014/main" id="{563FA663-428D-265E-C9BB-C8C52B674C43}"/>
              </a:ext>
            </a:extLst>
          </p:cNvPr>
          <p:cNvSpPr txBox="1"/>
          <p:nvPr/>
        </p:nvSpPr>
        <p:spPr>
          <a:xfrm>
            <a:off x="9124475" y="3663461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 err="1"/>
              <a:t>FlXa</a:t>
            </a:r>
            <a:endParaRPr lang="en-US" sz="1000" b="1" dirty="0"/>
          </a:p>
        </p:txBody>
      </p:sp>
      <p:sp>
        <p:nvSpPr>
          <p:cNvPr id="877" name="TextBox 876">
            <a:extLst>
              <a:ext uri="{FF2B5EF4-FFF2-40B4-BE49-F238E27FC236}">
                <a16:creationId xmlns:a16="http://schemas.microsoft.com/office/drawing/2014/main" id="{CE4C47E8-A7B9-B22C-BF3A-C6EE95A9FFEB}"/>
              </a:ext>
            </a:extLst>
          </p:cNvPr>
          <p:cNvSpPr txBox="1"/>
          <p:nvPr/>
        </p:nvSpPr>
        <p:spPr>
          <a:xfrm>
            <a:off x="10153138" y="3663461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FX</a:t>
            </a:r>
          </a:p>
        </p:txBody>
      </p:sp>
      <p:sp>
        <p:nvSpPr>
          <p:cNvPr id="879" name="TextBox 878">
            <a:extLst>
              <a:ext uri="{FF2B5EF4-FFF2-40B4-BE49-F238E27FC236}">
                <a16:creationId xmlns:a16="http://schemas.microsoft.com/office/drawing/2014/main" id="{8D4DC833-9512-CD8C-E71F-24A5464220C2}"/>
              </a:ext>
            </a:extLst>
          </p:cNvPr>
          <p:cNvSpPr txBox="1"/>
          <p:nvPr/>
        </p:nvSpPr>
        <p:spPr>
          <a:xfrm>
            <a:off x="9651811" y="1850013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 err="1"/>
              <a:t>FVllla</a:t>
            </a:r>
            <a:endParaRPr lang="en-US" sz="1000" b="1" dirty="0"/>
          </a:p>
        </p:txBody>
      </p:sp>
      <p:sp>
        <p:nvSpPr>
          <p:cNvPr id="880" name="TextBox 879">
            <a:extLst>
              <a:ext uri="{FF2B5EF4-FFF2-40B4-BE49-F238E27FC236}">
                <a16:creationId xmlns:a16="http://schemas.microsoft.com/office/drawing/2014/main" id="{17BB021E-A005-4AD2-0578-9A22B10B967E}"/>
              </a:ext>
            </a:extLst>
          </p:cNvPr>
          <p:cNvSpPr txBox="1"/>
          <p:nvPr/>
        </p:nvSpPr>
        <p:spPr>
          <a:xfrm>
            <a:off x="9124475" y="1963314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 err="1"/>
              <a:t>FlXa</a:t>
            </a:r>
            <a:endParaRPr lang="en-US" sz="1000" b="1" dirty="0"/>
          </a:p>
        </p:txBody>
      </p:sp>
      <p:sp>
        <p:nvSpPr>
          <p:cNvPr id="881" name="TextBox 880">
            <a:extLst>
              <a:ext uri="{FF2B5EF4-FFF2-40B4-BE49-F238E27FC236}">
                <a16:creationId xmlns:a16="http://schemas.microsoft.com/office/drawing/2014/main" id="{3C09A2A5-845A-E91B-374A-5BFAF40A1993}"/>
              </a:ext>
            </a:extLst>
          </p:cNvPr>
          <p:cNvSpPr txBox="1"/>
          <p:nvPr/>
        </p:nvSpPr>
        <p:spPr>
          <a:xfrm>
            <a:off x="10153138" y="1963314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000" b="1" dirty="0"/>
              <a:t>FX</a:t>
            </a:r>
          </a:p>
        </p:txBody>
      </p:sp>
      <p:grpSp>
        <p:nvGrpSpPr>
          <p:cNvPr id="882" name="Group 881">
            <a:extLst>
              <a:ext uri="{FF2B5EF4-FFF2-40B4-BE49-F238E27FC236}">
                <a16:creationId xmlns:a16="http://schemas.microsoft.com/office/drawing/2014/main" id="{083DC031-2CA6-E0A1-0CE1-9E2584B2A88F}"/>
              </a:ext>
            </a:extLst>
          </p:cNvPr>
          <p:cNvGrpSpPr/>
          <p:nvPr/>
        </p:nvGrpSpPr>
        <p:grpSpPr>
          <a:xfrm>
            <a:off x="6998463" y="5142616"/>
            <a:ext cx="398313" cy="255344"/>
            <a:chOff x="7840630" y="4439559"/>
            <a:chExt cx="398313" cy="552206"/>
          </a:xfrm>
        </p:grpSpPr>
        <p:cxnSp>
          <p:nvCxnSpPr>
            <p:cNvPr id="883" name="Straight Connector 882">
              <a:extLst>
                <a:ext uri="{FF2B5EF4-FFF2-40B4-BE49-F238E27FC236}">
                  <a16:creationId xmlns:a16="http://schemas.microsoft.com/office/drawing/2014/main" id="{8246535A-E283-793A-2AFA-FE8D9890D875}"/>
                </a:ext>
              </a:extLst>
            </p:cNvPr>
            <p:cNvCxnSpPr/>
            <p:nvPr/>
          </p:nvCxnSpPr>
          <p:spPr bwMode="auto">
            <a:xfrm>
              <a:off x="8035306" y="4689393"/>
              <a:ext cx="0" cy="302372"/>
            </a:xfrm>
            <a:prstGeom prst="line">
              <a:avLst/>
            </a:prstGeom>
            <a:noFill/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84" name="Block Arc 883">
              <a:extLst>
                <a:ext uri="{FF2B5EF4-FFF2-40B4-BE49-F238E27FC236}">
                  <a16:creationId xmlns:a16="http://schemas.microsoft.com/office/drawing/2014/main" id="{90B845D7-0339-2A61-B063-EED34E83E930}"/>
                </a:ext>
              </a:extLst>
            </p:cNvPr>
            <p:cNvSpPr/>
            <p:nvPr/>
          </p:nvSpPr>
          <p:spPr bwMode="auto">
            <a:xfrm rot="10800000">
              <a:off x="7840630" y="4439559"/>
              <a:ext cx="398313" cy="333953"/>
            </a:xfrm>
            <a:prstGeom prst="blockArc">
              <a:avLst/>
            </a:prstGeom>
            <a:solidFill>
              <a:schemeClr val="accent2"/>
            </a:solidFill>
            <a:ln w="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79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57C13-5E97-9936-9715-1B2F5472F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Hemophilia Symptoms </a:t>
            </a: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1D90223-24E6-3055-835A-2C1A83C091CA}"/>
              </a:ext>
            </a:extLst>
          </p:cNvPr>
          <p:cNvSpPr/>
          <p:nvPr/>
        </p:nvSpPr>
        <p:spPr>
          <a:xfrm>
            <a:off x="805271" y="3797993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AA5094F-2EAE-A02A-0AEC-D6B911073EBE}"/>
              </a:ext>
            </a:extLst>
          </p:cNvPr>
          <p:cNvSpPr/>
          <p:nvPr/>
        </p:nvSpPr>
        <p:spPr>
          <a:xfrm>
            <a:off x="3080355" y="3797993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AFBA25-5F31-50B0-3739-B98E8D76C3D1}"/>
              </a:ext>
            </a:extLst>
          </p:cNvPr>
          <p:cNvSpPr/>
          <p:nvPr/>
        </p:nvSpPr>
        <p:spPr>
          <a:xfrm>
            <a:off x="5355439" y="3797993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07C733A-9AA4-4EAD-1ED4-720BC2D82803}"/>
              </a:ext>
            </a:extLst>
          </p:cNvPr>
          <p:cNvSpPr/>
          <p:nvPr/>
        </p:nvSpPr>
        <p:spPr>
          <a:xfrm>
            <a:off x="7630523" y="3797993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B7B3EA3-ABC1-93C4-7A78-B36E9258A9AF}"/>
              </a:ext>
            </a:extLst>
          </p:cNvPr>
          <p:cNvSpPr/>
          <p:nvPr/>
        </p:nvSpPr>
        <p:spPr>
          <a:xfrm>
            <a:off x="9905608" y="3797993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28850D5-732D-C5EC-1459-14D710F92CB8}"/>
              </a:ext>
            </a:extLst>
          </p:cNvPr>
          <p:cNvSpPr/>
          <p:nvPr/>
        </p:nvSpPr>
        <p:spPr>
          <a:xfrm>
            <a:off x="805271" y="1349875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C9AD59A-E468-324D-6E4C-E1F07C975B62}"/>
              </a:ext>
            </a:extLst>
          </p:cNvPr>
          <p:cNvSpPr/>
          <p:nvPr/>
        </p:nvSpPr>
        <p:spPr>
          <a:xfrm>
            <a:off x="3080355" y="1349875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9644085-3820-8796-D90D-B65D51E5D935}"/>
              </a:ext>
            </a:extLst>
          </p:cNvPr>
          <p:cNvSpPr/>
          <p:nvPr/>
        </p:nvSpPr>
        <p:spPr>
          <a:xfrm>
            <a:off x="5355439" y="1349875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F498A84-CC3A-9C20-500C-086DAFC7F240}"/>
              </a:ext>
            </a:extLst>
          </p:cNvPr>
          <p:cNvSpPr/>
          <p:nvPr/>
        </p:nvSpPr>
        <p:spPr>
          <a:xfrm>
            <a:off x="7630523" y="1349875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4A15153-2134-C3D2-8898-38B8F6D04CAA}"/>
              </a:ext>
            </a:extLst>
          </p:cNvPr>
          <p:cNvSpPr/>
          <p:nvPr/>
        </p:nvSpPr>
        <p:spPr>
          <a:xfrm>
            <a:off x="9905608" y="1349875"/>
            <a:ext cx="1427589" cy="1427589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4733449-FFB8-8AF2-E97C-51500F074770}"/>
              </a:ext>
            </a:extLst>
          </p:cNvPr>
          <p:cNvSpPr txBox="1"/>
          <p:nvPr/>
        </p:nvSpPr>
        <p:spPr>
          <a:xfrm>
            <a:off x="744217" y="3016339"/>
            <a:ext cx="1549699" cy="2691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Nosebleeds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9FBF45F-CD7A-714C-F430-3AE2E502E762}"/>
              </a:ext>
            </a:extLst>
          </p:cNvPr>
          <p:cNvSpPr txBox="1"/>
          <p:nvPr/>
        </p:nvSpPr>
        <p:spPr>
          <a:xfrm>
            <a:off x="3087413" y="3016339"/>
            <a:ext cx="1381681" cy="2691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Mouth bleeds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7A0150-4C10-A05C-2C8F-46A8DA2C9D2E}"/>
              </a:ext>
            </a:extLst>
          </p:cNvPr>
          <p:cNvSpPr txBox="1"/>
          <p:nvPr/>
        </p:nvSpPr>
        <p:spPr>
          <a:xfrm>
            <a:off x="4951125" y="3016339"/>
            <a:ext cx="2161118" cy="2691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Heavy bleeding from minor injuries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D333233-36AF-16B3-F3E8-AED88FA18BA4}"/>
              </a:ext>
            </a:extLst>
          </p:cNvPr>
          <p:cNvSpPr txBox="1"/>
          <p:nvPr/>
        </p:nvSpPr>
        <p:spPr>
          <a:xfrm>
            <a:off x="7674751" y="3016339"/>
            <a:ext cx="1381681" cy="2691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Easy bruising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DC67A2B-6122-BCEB-09AB-8F49C46BB211}"/>
              </a:ext>
            </a:extLst>
          </p:cNvPr>
          <p:cNvSpPr txBox="1"/>
          <p:nvPr/>
        </p:nvSpPr>
        <p:spPr>
          <a:xfrm>
            <a:off x="9817151" y="3016339"/>
            <a:ext cx="1614281" cy="2691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Joint pain and swelling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849ED5-0DFD-555C-11F4-4F59DCA7D647}"/>
              </a:ext>
            </a:extLst>
          </p:cNvPr>
          <p:cNvSpPr txBox="1"/>
          <p:nvPr/>
        </p:nvSpPr>
        <p:spPr>
          <a:xfrm>
            <a:off x="744217" y="5374312"/>
            <a:ext cx="1549700" cy="2691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Muscle bleeds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D0F667F-1903-0351-908F-E0BF4B6935E0}"/>
              </a:ext>
            </a:extLst>
          </p:cNvPr>
          <p:cNvSpPr txBox="1"/>
          <p:nvPr/>
        </p:nvSpPr>
        <p:spPr>
          <a:xfrm>
            <a:off x="2596595" y="5365520"/>
            <a:ext cx="2025617" cy="2691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Coughing or vomiting blood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FC60BE6-824D-25AE-C0CA-766849DBB55E}"/>
              </a:ext>
            </a:extLst>
          </p:cNvPr>
          <p:cNvSpPr txBox="1"/>
          <p:nvPr/>
        </p:nvSpPr>
        <p:spPr>
          <a:xfrm>
            <a:off x="4857870" y="5365519"/>
            <a:ext cx="2161118" cy="2691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Blood in the stool or urine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50AA163-5891-03D6-8321-9364F0AEEA89}"/>
              </a:ext>
            </a:extLst>
          </p:cNvPr>
          <p:cNvSpPr txBox="1"/>
          <p:nvPr/>
        </p:nvSpPr>
        <p:spPr>
          <a:xfrm>
            <a:off x="7359910" y="5365518"/>
            <a:ext cx="1980857" cy="2691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Heavy menstrual bleeding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3FF1886-1B5F-D59C-A803-CDC2FC476CEC}"/>
              </a:ext>
            </a:extLst>
          </p:cNvPr>
          <p:cNvSpPr txBox="1"/>
          <p:nvPr/>
        </p:nvSpPr>
        <p:spPr>
          <a:xfrm>
            <a:off x="9905608" y="5365517"/>
            <a:ext cx="1427589" cy="2691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Bleeding in the brain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C4DA7FB-DE36-34E3-CA38-2BEFB55DE826}"/>
              </a:ext>
            </a:extLst>
          </p:cNvPr>
          <p:cNvGrpSpPr/>
          <p:nvPr/>
        </p:nvGrpSpPr>
        <p:grpSpPr>
          <a:xfrm>
            <a:off x="8009023" y="4014477"/>
            <a:ext cx="697295" cy="1028893"/>
            <a:chOff x="7982744" y="4014477"/>
            <a:chExt cx="697295" cy="1028893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80F0800-CF62-A861-982B-7B001086DF50}"/>
                </a:ext>
              </a:extLst>
            </p:cNvPr>
            <p:cNvSpPr/>
            <p:nvPr/>
          </p:nvSpPr>
          <p:spPr>
            <a:xfrm>
              <a:off x="8068988" y="4014477"/>
              <a:ext cx="524391" cy="1028893"/>
            </a:xfrm>
            <a:custGeom>
              <a:avLst/>
              <a:gdLst>
                <a:gd name="csX0" fmla="*/ 488340 w 524391"/>
                <a:gd name="csY0" fmla="*/ 665232 h 1028893"/>
                <a:gd name="csX1" fmla="*/ 462377 w 524391"/>
                <a:gd name="csY1" fmla="*/ 525626 h 1028893"/>
                <a:gd name="csX2" fmla="*/ 501280 w 524391"/>
                <a:gd name="csY2" fmla="*/ 334843 h 1028893"/>
                <a:gd name="csX3" fmla="*/ 524145 w 524391"/>
                <a:gd name="csY3" fmla="*/ 247163 h 1028893"/>
                <a:gd name="csX4" fmla="*/ 457731 w 524391"/>
                <a:gd name="csY4" fmla="*/ 80578 h 1028893"/>
                <a:gd name="csX5" fmla="*/ 89839 w 524391"/>
                <a:gd name="csY5" fmla="*/ 59978 h 1028893"/>
                <a:gd name="csX6" fmla="*/ 23225 w 524391"/>
                <a:gd name="csY6" fmla="*/ 334160 h 1028893"/>
                <a:gd name="csX7" fmla="*/ 60679 w 524391"/>
                <a:gd name="csY7" fmla="*/ 471085 h 1028893"/>
                <a:gd name="csX8" fmla="*/ 24341 w 524391"/>
                <a:gd name="csY8" fmla="*/ 691761 h 1028893"/>
                <a:gd name="csX9" fmla="*/ 64359 w 524391"/>
                <a:gd name="csY9" fmla="*/ 946192 h 1028893"/>
                <a:gd name="csX10" fmla="*/ 256657 w 524391"/>
                <a:gd name="csY10" fmla="*/ 1028894 h 1028893"/>
                <a:gd name="csX11" fmla="*/ 427621 w 524391"/>
                <a:gd name="csY11" fmla="*/ 974787 h 1028893"/>
                <a:gd name="csX12" fmla="*/ 513537 w 524391"/>
                <a:gd name="csY12" fmla="*/ 725101 h 1028893"/>
                <a:gd name="csX13" fmla="*/ 488323 w 524391"/>
                <a:gd name="csY13" fmla="*/ 665232 h 1028893"/>
                <a:gd name="csX14" fmla="*/ 409020 w 524391"/>
                <a:gd name="csY14" fmla="*/ 945093 h 1028893"/>
                <a:gd name="csX15" fmla="*/ 256923 w 524391"/>
                <a:gd name="csY15" fmla="*/ 992905 h 1028893"/>
                <a:gd name="csX16" fmla="*/ 92936 w 524391"/>
                <a:gd name="csY16" fmla="*/ 925542 h 1028893"/>
                <a:gd name="csX17" fmla="*/ 51969 w 524391"/>
                <a:gd name="csY17" fmla="*/ 717007 h 1028893"/>
                <a:gd name="csX18" fmla="*/ 86092 w 524391"/>
                <a:gd name="csY18" fmla="*/ 623798 h 1028893"/>
                <a:gd name="csX19" fmla="*/ 93869 w 524391"/>
                <a:gd name="csY19" fmla="*/ 451251 h 1028893"/>
                <a:gd name="csX20" fmla="*/ 55483 w 524391"/>
                <a:gd name="csY20" fmla="*/ 319855 h 1028893"/>
                <a:gd name="csX21" fmla="*/ 109257 w 524391"/>
                <a:gd name="csY21" fmla="*/ 89538 h 1028893"/>
                <a:gd name="csX22" fmla="*/ 434433 w 524391"/>
                <a:gd name="csY22" fmla="*/ 106974 h 1028893"/>
                <a:gd name="csX23" fmla="*/ 489606 w 524391"/>
                <a:gd name="csY23" fmla="*/ 240185 h 1028893"/>
                <a:gd name="csX24" fmla="*/ 465475 w 524391"/>
                <a:gd name="csY24" fmla="*/ 328998 h 1028893"/>
                <a:gd name="csX25" fmla="*/ 427655 w 524391"/>
                <a:gd name="csY25" fmla="*/ 541863 h 1028893"/>
                <a:gd name="csX26" fmla="*/ 469788 w 524391"/>
                <a:gd name="csY26" fmla="*/ 710446 h 1028893"/>
                <a:gd name="csX27" fmla="*/ 489572 w 524391"/>
                <a:gd name="csY27" fmla="*/ 787402 h 1028893"/>
                <a:gd name="csX28" fmla="*/ 409036 w 524391"/>
                <a:gd name="csY28" fmla="*/ 945077 h 1028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524391" h="1028893">
                  <a:moveTo>
                    <a:pt x="488340" y="665232"/>
                  </a:moveTo>
                  <a:cubicBezTo>
                    <a:pt x="469988" y="620550"/>
                    <a:pt x="463043" y="573554"/>
                    <a:pt x="462377" y="525626"/>
                  </a:cubicBezTo>
                  <a:cubicBezTo>
                    <a:pt x="461461" y="459278"/>
                    <a:pt x="471004" y="395029"/>
                    <a:pt x="501280" y="334843"/>
                  </a:cubicBezTo>
                  <a:cubicBezTo>
                    <a:pt x="515069" y="307448"/>
                    <a:pt x="522730" y="278005"/>
                    <a:pt x="524145" y="247163"/>
                  </a:cubicBezTo>
                  <a:cubicBezTo>
                    <a:pt x="527126" y="181631"/>
                    <a:pt x="502929" y="126542"/>
                    <a:pt x="457731" y="80578"/>
                  </a:cubicBezTo>
                  <a:cubicBezTo>
                    <a:pt x="360325" y="-18477"/>
                    <a:pt x="198170" y="-27220"/>
                    <a:pt x="89839" y="59978"/>
                  </a:cubicBezTo>
                  <a:cubicBezTo>
                    <a:pt x="2674" y="130139"/>
                    <a:pt x="-23488" y="234689"/>
                    <a:pt x="23225" y="334160"/>
                  </a:cubicBezTo>
                  <a:cubicBezTo>
                    <a:pt x="43775" y="377926"/>
                    <a:pt x="56499" y="423273"/>
                    <a:pt x="60679" y="471085"/>
                  </a:cubicBezTo>
                  <a:cubicBezTo>
                    <a:pt x="67390" y="547641"/>
                    <a:pt x="58730" y="621566"/>
                    <a:pt x="24341" y="691761"/>
                  </a:cubicBezTo>
                  <a:cubicBezTo>
                    <a:pt x="-18942" y="780091"/>
                    <a:pt x="-3837" y="875265"/>
                    <a:pt x="64359" y="946192"/>
                  </a:cubicBezTo>
                  <a:cubicBezTo>
                    <a:pt x="118216" y="1002215"/>
                    <a:pt x="185929" y="1026712"/>
                    <a:pt x="256657" y="1028894"/>
                  </a:cubicBezTo>
                  <a:cubicBezTo>
                    <a:pt x="323287" y="1028078"/>
                    <a:pt x="378327" y="1010308"/>
                    <a:pt x="427621" y="974787"/>
                  </a:cubicBezTo>
                  <a:cubicBezTo>
                    <a:pt x="509540" y="915767"/>
                    <a:pt x="542914" y="818544"/>
                    <a:pt x="513537" y="725101"/>
                  </a:cubicBezTo>
                  <a:cubicBezTo>
                    <a:pt x="506992" y="704301"/>
                    <a:pt x="496550" y="685249"/>
                    <a:pt x="488323" y="665232"/>
                  </a:cubicBezTo>
                  <a:close/>
                  <a:moveTo>
                    <a:pt x="409020" y="945093"/>
                  </a:moveTo>
                  <a:cubicBezTo>
                    <a:pt x="365920" y="978017"/>
                    <a:pt x="316210" y="992406"/>
                    <a:pt x="256923" y="992905"/>
                  </a:cubicBezTo>
                  <a:cubicBezTo>
                    <a:pt x="197437" y="991523"/>
                    <a:pt x="139766" y="972039"/>
                    <a:pt x="92936" y="925542"/>
                  </a:cubicBezTo>
                  <a:cubicBezTo>
                    <a:pt x="40445" y="873433"/>
                    <a:pt x="16980" y="794779"/>
                    <a:pt x="51969" y="717007"/>
                  </a:cubicBezTo>
                  <a:cubicBezTo>
                    <a:pt x="65575" y="686748"/>
                    <a:pt x="78731" y="656389"/>
                    <a:pt x="86092" y="623798"/>
                  </a:cubicBezTo>
                  <a:cubicBezTo>
                    <a:pt x="98998" y="566710"/>
                    <a:pt x="101030" y="509189"/>
                    <a:pt x="93869" y="451251"/>
                  </a:cubicBezTo>
                  <a:cubicBezTo>
                    <a:pt x="88207" y="405404"/>
                    <a:pt x="76033" y="361456"/>
                    <a:pt x="55483" y="319855"/>
                  </a:cubicBezTo>
                  <a:cubicBezTo>
                    <a:pt x="11851" y="231525"/>
                    <a:pt x="42343" y="144777"/>
                    <a:pt x="109257" y="89538"/>
                  </a:cubicBezTo>
                  <a:cubicBezTo>
                    <a:pt x="203865" y="11433"/>
                    <a:pt x="349583" y="19260"/>
                    <a:pt x="434433" y="106974"/>
                  </a:cubicBezTo>
                  <a:cubicBezTo>
                    <a:pt x="470204" y="143944"/>
                    <a:pt x="490422" y="187893"/>
                    <a:pt x="489606" y="240185"/>
                  </a:cubicBezTo>
                  <a:cubicBezTo>
                    <a:pt x="489106" y="271777"/>
                    <a:pt x="478731" y="300787"/>
                    <a:pt x="465475" y="328998"/>
                  </a:cubicBezTo>
                  <a:cubicBezTo>
                    <a:pt x="433700" y="396544"/>
                    <a:pt x="424441" y="468071"/>
                    <a:pt x="427655" y="541863"/>
                  </a:cubicBezTo>
                  <a:cubicBezTo>
                    <a:pt x="430236" y="600949"/>
                    <a:pt x="444108" y="657105"/>
                    <a:pt x="469788" y="710446"/>
                  </a:cubicBezTo>
                  <a:cubicBezTo>
                    <a:pt x="481462" y="734693"/>
                    <a:pt x="489373" y="760240"/>
                    <a:pt x="489572" y="787402"/>
                  </a:cubicBezTo>
                  <a:cubicBezTo>
                    <a:pt x="490055" y="853782"/>
                    <a:pt x="460762" y="905575"/>
                    <a:pt x="409036" y="945077"/>
                  </a:cubicBezTo>
                  <a:close/>
                </a:path>
              </a:pathLst>
            </a:custGeom>
            <a:solidFill>
              <a:schemeClr val="accent2"/>
            </a:solidFill>
            <a:ln w="165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D6FA5F3-673D-3A0A-7A9C-383D5FF540F5}"/>
                </a:ext>
              </a:extLst>
            </p:cNvPr>
            <p:cNvSpPr/>
            <p:nvPr/>
          </p:nvSpPr>
          <p:spPr>
            <a:xfrm>
              <a:off x="7982744" y="4302417"/>
              <a:ext cx="128264" cy="452423"/>
            </a:xfrm>
            <a:custGeom>
              <a:avLst/>
              <a:gdLst>
                <a:gd name="csX0" fmla="*/ 109052 w 128264"/>
                <a:gd name="csY0" fmla="*/ 355525 h 452423"/>
                <a:gd name="csX1" fmla="*/ 126039 w 128264"/>
                <a:gd name="csY1" fmla="*/ 181796 h 452423"/>
                <a:gd name="csX2" fmla="*/ 95846 w 128264"/>
                <a:gd name="csY2" fmla="*/ 65971 h 452423"/>
                <a:gd name="csX3" fmla="*/ 73480 w 128264"/>
                <a:gd name="csY3" fmla="*/ 5086 h 452423"/>
                <a:gd name="csX4" fmla="*/ 66453 w 128264"/>
                <a:gd name="csY4" fmla="*/ 306 h 452423"/>
                <a:gd name="csX5" fmla="*/ 30831 w 128264"/>
                <a:gd name="csY5" fmla="*/ 15128 h 452423"/>
                <a:gd name="csX6" fmla="*/ 55 w 128264"/>
                <a:gd name="csY6" fmla="*/ 80893 h 452423"/>
                <a:gd name="csX7" fmla="*/ 22 w 128264"/>
                <a:gd name="csY7" fmla="*/ 226860 h 452423"/>
                <a:gd name="csX8" fmla="*/ 22 w 128264"/>
                <a:gd name="csY8" fmla="*/ 372828 h 452423"/>
                <a:gd name="csX9" fmla="*/ 64387 w 128264"/>
                <a:gd name="csY9" fmla="*/ 451949 h 452423"/>
                <a:gd name="csX10" fmla="*/ 74163 w 128264"/>
                <a:gd name="csY10" fmla="*/ 446070 h 452423"/>
                <a:gd name="csX11" fmla="*/ 88535 w 128264"/>
                <a:gd name="csY11" fmla="*/ 403654 h 452423"/>
                <a:gd name="csX12" fmla="*/ 109052 w 128264"/>
                <a:gd name="csY12" fmla="*/ 355542 h 452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28264" h="452423">
                  <a:moveTo>
                    <a:pt x="109052" y="355525"/>
                  </a:moveTo>
                  <a:cubicBezTo>
                    <a:pt x="127887" y="298887"/>
                    <a:pt x="131285" y="240749"/>
                    <a:pt x="126039" y="181796"/>
                  </a:cubicBezTo>
                  <a:cubicBezTo>
                    <a:pt x="122458" y="141511"/>
                    <a:pt x="114015" y="102409"/>
                    <a:pt x="95846" y="65971"/>
                  </a:cubicBezTo>
                  <a:cubicBezTo>
                    <a:pt x="86120" y="46470"/>
                    <a:pt x="78077" y="26402"/>
                    <a:pt x="73480" y="5086"/>
                  </a:cubicBezTo>
                  <a:cubicBezTo>
                    <a:pt x="72498" y="523"/>
                    <a:pt x="70782" y="-643"/>
                    <a:pt x="66453" y="306"/>
                  </a:cubicBezTo>
                  <a:cubicBezTo>
                    <a:pt x="53663" y="3121"/>
                    <a:pt x="41456" y="7284"/>
                    <a:pt x="30831" y="15128"/>
                  </a:cubicBezTo>
                  <a:cubicBezTo>
                    <a:pt x="8698" y="31465"/>
                    <a:pt x="122" y="54264"/>
                    <a:pt x="55" y="80893"/>
                  </a:cubicBezTo>
                  <a:cubicBezTo>
                    <a:pt x="-45" y="129554"/>
                    <a:pt x="22" y="178199"/>
                    <a:pt x="22" y="226860"/>
                  </a:cubicBezTo>
                  <a:cubicBezTo>
                    <a:pt x="22" y="275522"/>
                    <a:pt x="-12" y="324167"/>
                    <a:pt x="22" y="372828"/>
                  </a:cubicBezTo>
                  <a:cubicBezTo>
                    <a:pt x="55" y="414345"/>
                    <a:pt x="23736" y="443272"/>
                    <a:pt x="64387" y="451949"/>
                  </a:cubicBezTo>
                  <a:cubicBezTo>
                    <a:pt x="70100" y="453164"/>
                    <a:pt x="72797" y="452332"/>
                    <a:pt x="74163" y="446070"/>
                  </a:cubicBezTo>
                  <a:cubicBezTo>
                    <a:pt x="77327" y="431415"/>
                    <a:pt x="82440" y="417326"/>
                    <a:pt x="88535" y="403654"/>
                  </a:cubicBezTo>
                  <a:cubicBezTo>
                    <a:pt x="95629" y="387733"/>
                    <a:pt x="103523" y="372162"/>
                    <a:pt x="109052" y="355542"/>
                  </a:cubicBezTo>
                  <a:close/>
                </a:path>
              </a:pathLst>
            </a:custGeom>
            <a:solidFill>
              <a:schemeClr val="accent2"/>
            </a:solidFill>
            <a:ln w="165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2BCAC20-ABB8-14BE-92A5-E6BE68635773}"/>
                </a:ext>
              </a:extLst>
            </p:cNvPr>
            <p:cNvSpPr/>
            <p:nvPr/>
          </p:nvSpPr>
          <p:spPr>
            <a:xfrm>
              <a:off x="8552030" y="4302404"/>
              <a:ext cx="128009" cy="452347"/>
            </a:xfrm>
            <a:custGeom>
              <a:avLst/>
              <a:gdLst>
                <a:gd name="csX0" fmla="*/ 127984 w 128009"/>
                <a:gd name="csY0" fmla="*/ 226024 h 452347"/>
                <a:gd name="csX1" fmla="*/ 127934 w 128009"/>
                <a:gd name="csY1" fmla="*/ 226024 h 452347"/>
                <a:gd name="csX2" fmla="*/ 127884 w 128009"/>
                <a:gd name="csY2" fmla="*/ 75627 h 452347"/>
                <a:gd name="csX3" fmla="*/ 61087 w 128009"/>
                <a:gd name="csY3" fmla="*/ 253 h 452347"/>
                <a:gd name="csX4" fmla="*/ 54842 w 128009"/>
                <a:gd name="csY4" fmla="*/ 3334 h 452347"/>
                <a:gd name="csX5" fmla="*/ 25815 w 128009"/>
                <a:gd name="csY5" fmla="*/ 80023 h 452347"/>
                <a:gd name="csX6" fmla="*/ 52 w 128009"/>
                <a:gd name="csY6" fmla="*/ 233052 h 452347"/>
                <a:gd name="csX7" fmla="*/ 26448 w 128009"/>
                <a:gd name="csY7" fmla="*/ 374740 h 452347"/>
                <a:gd name="csX8" fmla="*/ 54142 w 128009"/>
                <a:gd name="csY8" fmla="*/ 446400 h 452347"/>
                <a:gd name="csX9" fmla="*/ 63518 w 128009"/>
                <a:gd name="csY9" fmla="*/ 451862 h 452347"/>
                <a:gd name="csX10" fmla="*/ 127967 w 128009"/>
                <a:gd name="csY10" fmla="*/ 372658 h 452347"/>
                <a:gd name="csX11" fmla="*/ 127984 w 128009"/>
                <a:gd name="csY11" fmla="*/ 226008 h 452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28009" h="452347">
                  <a:moveTo>
                    <a:pt x="127984" y="226024"/>
                  </a:moveTo>
                  <a:lnTo>
                    <a:pt x="127934" y="226024"/>
                  </a:lnTo>
                  <a:cubicBezTo>
                    <a:pt x="127934" y="175897"/>
                    <a:pt x="128101" y="125770"/>
                    <a:pt x="127884" y="75627"/>
                  </a:cubicBezTo>
                  <a:cubicBezTo>
                    <a:pt x="127717" y="36857"/>
                    <a:pt x="99490" y="5299"/>
                    <a:pt x="61087" y="253"/>
                  </a:cubicBezTo>
                  <a:cubicBezTo>
                    <a:pt x="58272" y="-113"/>
                    <a:pt x="55625" y="-663"/>
                    <a:pt x="54842" y="3334"/>
                  </a:cubicBezTo>
                  <a:cubicBezTo>
                    <a:pt x="49463" y="30529"/>
                    <a:pt x="36423" y="54776"/>
                    <a:pt x="25815" y="80023"/>
                  </a:cubicBezTo>
                  <a:cubicBezTo>
                    <a:pt x="5298" y="128918"/>
                    <a:pt x="-631" y="180527"/>
                    <a:pt x="52" y="233052"/>
                  </a:cubicBezTo>
                  <a:cubicBezTo>
                    <a:pt x="685" y="281763"/>
                    <a:pt x="6946" y="329642"/>
                    <a:pt x="26448" y="374740"/>
                  </a:cubicBezTo>
                  <a:cubicBezTo>
                    <a:pt x="36623" y="398304"/>
                    <a:pt x="48280" y="421253"/>
                    <a:pt x="54142" y="446400"/>
                  </a:cubicBezTo>
                  <a:cubicBezTo>
                    <a:pt x="55575" y="452562"/>
                    <a:pt x="58322" y="452978"/>
                    <a:pt x="63518" y="451862"/>
                  </a:cubicBezTo>
                  <a:cubicBezTo>
                    <a:pt x="103820" y="443252"/>
                    <a:pt x="127901" y="413859"/>
                    <a:pt x="127967" y="372658"/>
                  </a:cubicBezTo>
                  <a:cubicBezTo>
                    <a:pt x="128051" y="323780"/>
                    <a:pt x="127984" y="274886"/>
                    <a:pt x="127984" y="226008"/>
                  </a:cubicBezTo>
                  <a:close/>
                </a:path>
              </a:pathLst>
            </a:custGeom>
            <a:solidFill>
              <a:schemeClr val="accent2"/>
            </a:solidFill>
            <a:ln w="165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B94E02F-1F50-27ED-01D2-3DDA45D29BD0}"/>
                </a:ext>
              </a:extLst>
            </p:cNvPr>
            <p:cNvSpPr/>
            <p:nvPr/>
          </p:nvSpPr>
          <p:spPr>
            <a:xfrm>
              <a:off x="8178105" y="4147147"/>
              <a:ext cx="306491" cy="763395"/>
            </a:xfrm>
            <a:custGeom>
              <a:avLst/>
              <a:gdLst>
                <a:gd name="csX0" fmla="*/ 294773 w 306491"/>
                <a:gd name="csY0" fmla="*/ 209584 h 763395"/>
                <a:gd name="csX1" fmla="*/ 302933 w 306491"/>
                <a:gd name="csY1" fmla="*/ 171881 h 763395"/>
                <a:gd name="csX2" fmla="*/ 254738 w 306491"/>
                <a:gd name="csY2" fmla="*/ 34190 h 763395"/>
                <a:gd name="csX3" fmla="*/ 152969 w 306491"/>
                <a:gd name="csY3" fmla="*/ 0 h 763395"/>
                <a:gd name="csX4" fmla="*/ 60675 w 306491"/>
                <a:gd name="csY4" fmla="*/ 27595 h 763395"/>
                <a:gd name="csX5" fmla="*/ 1189 w 306491"/>
                <a:gd name="csY5" fmla="*/ 121470 h 763395"/>
                <a:gd name="csX6" fmla="*/ 8034 w 306491"/>
                <a:gd name="csY6" fmla="*/ 192348 h 763395"/>
                <a:gd name="csX7" fmla="*/ 34779 w 306491"/>
                <a:gd name="csY7" fmla="*/ 380649 h 763395"/>
                <a:gd name="csX8" fmla="*/ 22439 w 306491"/>
                <a:gd name="csY8" fmla="*/ 509313 h 763395"/>
                <a:gd name="csX9" fmla="*/ 12846 w 306491"/>
                <a:gd name="csY9" fmla="*/ 551663 h 763395"/>
                <a:gd name="csX10" fmla="*/ 3088 w 306491"/>
                <a:gd name="csY10" fmla="*/ 594496 h 763395"/>
                <a:gd name="csX11" fmla="*/ 14045 w 306491"/>
                <a:gd name="csY11" fmla="*/ 684408 h 763395"/>
                <a:gd name="csX12" fmla="*/ 79610 w 306491"/>
                <a:gd name="csY12" fmla="*/ 746725 h 763395"/>
                <a:gd name="csX13" fmla="*/ 152169 w 306491"/>
                <a:gd name="csY13" fmla="*/ 763396 h 763395"/>
                <a:gd name="csX14" fmla="*/ 187075 w 306491"/>
                <a:gd name="csY14" fmla="*/ 759915 h 763395"/>
                <a:gd name="csX15" fmla="*/ 285297 w 306491"/>
                <a:gd name="csY15" fmla="*/ 696782 h 763395"/>
                <a:gd name="csX16" fmla="*/ 302501 w 306491"/>
                <a:gd name="csY16" fmla="*/ 589233 h 763395"/>
                <a:gd name="csX17" fmla="*/ 295489 w 306491"/>
                <a:gd name="csY17" fmla="*/ 558691 h 763395"/>
                <a:gd name="csX18" fmla="*/ 282183 w 306491"/>
                <a:gd name="csY18" fmla="*/ 496707 h 763395"/>
                <a:gd name="csX19" fmla="*/ 281051 w 306491"/>
                <a:gd name="csY19" fmla="*/ 277164 h 763395"/>
                <a:gd name="csX20" fmla="*/ 294790 w 306491"/>
                <a:gd name="csY20" fmla="*/ 209584 h 763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06491" h="763395">
                  <a:moveTo>
                    <a:pt x="294773" y="209584"/>
                  </a:moveTo>
                  <a:cubicBezTo>
                    <a:pt x="297504" y="197277"/>
                    <a:pt x="300336" y="184537"/>
                    <a:pt x="302933" y="171881"/>
                  </a:cubicBezTo>
                  <a:cubicBezTo>
                    <a:pt x="314474" y="115608"/>
                    <a:pt x="297821" y="67996"/>
                    <a:pt x="254738" y="34190"/>
                  </a:cubicBezTo>
                  <a:cubicBezTo>
                    <a:pt x="226644" y="12140"/>
                    <a:pt x="190489" y="0"/>
                    <a:pt x="152969" y="0"/>
                  </a:cubicBezTo>
                  <a:cubicBezTo>
                    <a:pt x="119246" y="0"/>
                    <a:pt x="87337" y="9542"/>
                    <a:pt x="60675" y="27595"/>
                  </a:cubicBezTo>
                  <a:cubicBezTo>
                    <a:pt x="26536" y="50710"/>
                    <a:pt x="6518" y="82285"/>
                    <a:pt x="1189" y="121470"/>
                  </a:cubicBezTo>
                  <a:cubicBezTo>
                    <a:pt x="-2358" y="147566"/>
                    <a:pt x="2655" y="171947"/>
                    <a:pt x="8034" y="192348"/>
                  </a:cubicBezTo>
                  <a:cubicBezTo>
                    <a:pt x="25287" y="257846"/>
                    <a:pt x="34796" y="324710"/>
                    <a:pt x="34779" y="380649"/>
                  </a:cubicBezTo>
                  <a:cubicBezTo>
                    <a:pt x="34230" y="426279"/>
                    <a:pt x="30433" y="465964"/>
                    <a:pt x="22439" y="509313"/>
                  </a:cubicBezTo>
                  <a:cubicBezTo>
                    <a:pt x="19858" y="523336"/>
                    <a:pt x="16444" y="537091"/>
                    <a:pt x="12846" y="551663"/>
                  </a:cubicBezTo>
                  <a:cubicBezTo>
                    <a:pt x="9416" y="565552"/>
                    <a:pt x="5852" y="579891"/>
                    <a:pt x="3088" y="594496"/>
                  </a:cubicBezTo>
                  <a:cubicBezTo>
                    <a:pt x="-3041" y="626787"/>
                    <a:pt x="739" y="657879"/>
                    <a:pt x="14045" y="684408"/>
                  </a:cubicBezTo>
                  <a:cubicBezTo>
                    <a:pt x="27385" y="711004"/>
                    <a:pt x="50067" y="732553"/>
                    <a:pt x="79610" y="746725"/>
                  </a:cubicBezTo>
                  <a:cubicBezTo>
                    <a:pt x="102659" y="757783"/>
                    <a:pt x="127073" y="763396"/>
                    <a:pt x="152169" y="763396"/>
                  </a:cubicBezTo>
                  <a:cubicBezTo>
                    <a:pt x="163594" y="763396"/>
                    <a:pt x="175334" y="762213"/>
                    <a:pt x="187075" y="759915"/>
                  </a:cubicBezTo>
                  <a:cubicBezTo>
                    <a:pt x="228609" y="751721"/>
                    <a:pt x="264397" y="728706"/>
                    <a:pt x="285297" y="696782"/>
                  </a:cubicBezTo>
                  <a:cubicBezTo>
                    <a:pt x="305315" y="666173"/>
                    <a:pt x="311277" y="628985"/>
                    <a:pt x="302501" y="589233"/>
                  </a:cubicBezTo>
                  <a:cubicBezTo>
                    <a:pt x="300236" y="578992"/>
                    <a:pt x="297821" y="568666"/>
                    <a:pt x="295489" y="558691"/>
                  </a:cubicBezTo>
                  <a:cubicBezTo>
                    <a:pt x="290727" y="538374"/>
                    <a:pt x="285814" y="517357"/>
                    <a:pt x="282183" y="496707"/>
                  </a:cubicBezTo>
                  <a:cubicBezTo>
                    <a:pt x="269377" y="423764"/>
                    <a:pt x="269010" y="349890"/>
                    <a:pt x="281051" y="277164"/>
                  </a:cubicBezTo>
                  <a:cubicBezTo>
                    <a:pt x="284781" y="254648"/>
                    <a:pt x="289877" y="231733"/>
                    <a:pt x="294790" y="209584"/>
                  </a:cubicBezTo>
                  <a:close/>
                </a:path>
              </a:pathLst>
            </a:custGeom>
            <a:solidFill>
              <a:schemeClr val="accent1"/>
            </a:solidFill>
            <a:ln w="165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623D7E4-2B7C-9617-E669-724ADDA28EC4}"/>
              </a:ext>
            </a:extLst>
          </p:cNvPr>
          <p:cNvGrpSpPr/>
          <p:nvPr/>
        </p:nvGrpSpPr>
        <p:grpSpPr>
          <a:xfrm>
            <a:off x="10196746" y="4042597"/>
            <a:ext cx="846316" cy="934825"/>
            <a:chOff x="10196746" y="4042597"/>
            <a:chExt cx="846316" cy="93482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C72D86A-8D3D-F705-27B2-39F3AE6C5E74}"/>
                </a:ext>
              </a:extLst>
            </p:cNvPr>
            <p:cNvSpPr/>
            <p:nvPr/>
          </p:nvSpPr>
          <p:spPr>
            <a:xfrm>
              <a:off x="10196746" y="4042597"/>
              <a:ext cx="401403" cy="934784"/>
            </a:xfrm>
            <a:custGeom>
              <a:avLst/>
              <a:gdLst>
                <a:gd name="csX0" fmla="*/ 351656 w 401403"/>
                <a:gd name="csY0" fmla="*/ 40 h 934784"/>
                <a:gd name="csX1" fmla="*/ 257312 w 401403"/>
                <a:gd name="csY1" fmla="*/ 61340 h 934784"/>
                <a:gd name="csX2" fmla="*/ 237228 w 401403"/>
                <a:gd name="csY2" fmla="*/ 73575 h 934784"/>
                <a:gd name="csX3" fmla="*/ 233364 w 401403"/>
                <a:gd name="csY3" fmla="*/ 73052 h 934784"/>
                <a:gd name="csX4" fmla="*/ 230989 w 401403"/>
                <a:gd name="csY4" fmla="*/ 72730 h 934784"/>
                <a:gd name="csX5" fmla="*/ 228655 w 401403"/>
                <a:gd name="csY5" fmla="*/ 72569 h 934784"/>
                <a:gd name="csX6" fmla="*/ 90681 w 401403"/>
                <a:gd name="csY6" fmla="*/ 210020 h 934784"/>
                <a:gd name="csX7" fmla="*/ 188768 w 401403"/>
                <a:gd name="csY7" fmla="*/ 324890 h 934784"/>
                <a:gd name="csX8" fmla="*/ 200722 w 401403"/>
                <a:gd name="csY8" fmla="*/ 352582 h 934784"/>
                <a:gd name="csX9" fmla="*/ 180678 w 401403"/>
                <a:gd name="csY9" fmla="*/ 366548 h 934784"/>
                <a:gd name="csX10" fmla="*/ 172588 w 401403"/>
                <a:gd name="csY10" fmla="*/ 364978 h 934784"/>
                <a:gd name="csX11" fmla="*/ 57677 w 401403"/>
                <a:gd name="csY11" fmla="*/ 252684 h 934784"/>
                <a:gd name="csX12" fmla="*/ 54256 w 401403"/>
                <a:gd name="csY12" fmla="*/ 243386 h 934784"/>
                <a:gd name="csX13" fmla="*/ 46166 w 401403"/>
                <a:gd name="csY13" fmla="*/ 249061 h 934784"/>
                <a:gd name="csX14" fmla="*/ 0 w 401403"/>
                <a:gd name="csY14" fmla="*/ 340346 h 934784"/>
                <a:gd name="csX15" fmla="*/ 31716 w 401403"/>
                <a:gd name="csY15" fmla="*/ 419838 h 934784"/>
                <a:gd name="csX16" fmla="*/ 34252 w 401403"/>
                <a:gd name="csY16" fmla="*/ 447046 h 934784"/>
                <a:gd name="csX17" fmla="*/ 12920 w 401403"/>
                <a:gd name="csY17" fmla="*/ 516355 h 934784"/>
                <a:gd name="csX18" fmla="*/ 37754 w 401403"/>
                <a:gd name="csY18" fmla="*/ 589689 h 934784"/>
                <a:gd name="csX19" fmla="*/ 45039 w 401403"/>
                <a:gd name="csY19" fmla="*/ 599469 h 934784"/>
                <a:gd name="csX20" fmla="*/ 50593 w 401403"/>
                <a:gd name="csY20" fmla="*/ 588602 h 934784"/>
                <a:gd name="csX21" fmla="*/ 156730 w 401403"/>
                <a:gd name="csY21" fmla="*/ 507420 h 934784"/>
                <a:gd name="csX22" fmla="*/ 172507 w 401403"/>
                <a:gd name="csY22" fmla="*/ 509553 h 934784"/>
                <a:gd name="csX23" fmla="*/ 182851 w 401403"/>
                <a:gd name="csY23" fmla="*/ 523157 h 934784"/>
                <a:gd name="csX24" fmla="*/ 167114 w 401403"/>
                <a:gd name="csY24" fmla="*/ 549480 h 934784"/>
                <a:gd name="csX25" fmla="*/ 75910 w 401403"/>
                <a:gd name="csY25" fmla="*/ 648895 h 934784"/>
                <a:gd name="csX26" fmla="*/ 167597 w 401403"/>
                <a:gd name="csY26" fmla="*/ 793349 h 934784"/>
                <a:gd name="csX27" fmla="*/ 176331 w 401403"/>
                <a:gd name="csY27" fmla="*/ 797817 h 934784"/>
                <a:gd name="csX28" fmla="*/ 178464 w 401403"/>
                <a:gd name="csY28" fmla="*/ 788278 h 934784"/>
                <a:gd name="csX29" fmla="*/ 218110 w 401403"/>
                <a:gd name="csY29" fmla="*/ 735270 h 934784"/>
                <a:gd name="csX30" fmla="*/ 309435 w 401403"/>
                <a:gd name="csY30" fmla="*/ 742072 h 934784"/>
                <a:gd name="csX31" fmla="*/ 325253 w 401403"/>
                <a:gd name="csY31" fmla="*/ 754549 h 934784"/>
                <a:gd name="csX32" fmla="*/ 333423 w 401403"/>
                <a:gd name="csY32" fmla="*/ 769079 h 934784"/>
                <a:gd name="csX33" fmla="*/ 328996 w 401403"/>
                <a:gd name="csY33" fmla="*/ 784857 h 934784"/>
                <a:gd name="csX34" fmla="*/ 314587 w 401403"/>
                <a:gd name="csY34" fmla="*/ 793067 h 934784"/>
                <a:gd name="csX35" fmla="*/ 298728 w 401403"/>
                <a:gd name="csY35" fmla="*/ 788479 h 934784"/>
                <a:gd name="csX36" fmla="*/ 282911 w 401403"/>
                <a:gd name="csY36" fmla="*/ 776404 h 934784"/>
                <a:gd name="csX37" fmla="*/ 239281 w 401403"/>
                <a:gd name="csY37" fmla="*/ 773225 h 934784"/>
                <a:gd name="csX38" fmla="*/ 220082 w 401403"/>
                <a:gd name="csY38" fmla="*/ 810777 h 934784"/>
                <a:gd name="csX39" fmla="*/ 224429 w 401403"/>
                <a:gd name="csY39" fmla="*/ 838106 h 934784"/>
                <a:gd name="csX40" fmla="*/ 298487 w 401403"/>
                <a:gd name="csY40" fmla="*/ 922669 h 934784"/>
                <a:gd name="csX41" fmla="*/ 351817 w 401403"/>
                <a:gd name="csY41" fmla="*/ 934784 h 934784"/>
                <a:gd name="csX42" fmla="*/ 396614 w 401403"/>
                <a:gd name="csY42" fmla="*/ 926211 h 934784"/>
                <a:gd name="csX43" fmla="*/ 401404 w 401403"/>
                <a:gd name="csY43" fmla="*/ 924320 h 934784"/>
                <a:gd name="csX44" fmla="*/ 401404 w 401403"/>
                <a:gd name="csY44" fmla="*/ 13000 h 934784"/>
                <a:gd name="csX45" fmla="*/ 397298 w 401403"/>
                <a:gd name="csY45" fmla="*/ 10867 h 934784"/>
                <a:gd name="csX46" fmla="*/ 351696 w 401403"/>
                <a:gd name="csY46" fmla="*/ 0 h 934784"/>
                <a:gd name="csX47" fmla="*/ 306134 w 401403"/>
                <a:gd name="csY47" fmla="*/ 124853 h 934784"/>
                <a:gd name="csX48" fmla="*/ 311407 w 401403"/>
                <a:gd name="csY48" fmla="*/ 125497 h 934784"/>
                <a:gd name="csX49" fmla="*/ 324609 w 401403"/>
                <a:gd name="csY49" fmla="*/ 135156 h 934784"/>
                <a:gd name="csX50" fmla="*/ 316720 w 401403"/>
                <a:gd name="csY50" fmla="*/ 165102 h 934784"/>
                <a:gd name="csX51" fmla="*/ 277759 w 401403"/>
                <a:gd name="csY51" fmla="*/ 218593 h 934784"/>
                <a:gd name="csX52" fmla="*/ 315110 w 401403"/>
                <a:gd name="csY52" fmla="*/ 279932 h 934784"/>
                <a:gd name="csX53" fmla="*/ 315190 w 401403"/>
                <a:gd name="csY53" fmla="*/ 280013 h 934784"/>
                <a:gd name="csX54" fmla="*/ 322838 w 401403"/>
                <a:gd name="csY54" fmla="*/ 294100 h 934784"/>
                <a:gd name="csX55" fmla="*/ 317686 w 401403"/>
                <a:gd name="csY55" fmla="*/ 310401 h 934784"/>
                <a:gd name="csX56" fmla="*/ 287620 w 401403"/>
                <a:gd name="csY56" fmla="*/ 313299 h 934784"/>
                <a:gd name="csX57" fmla="*/ 234893 w 401403"/>
                <a:gd name="csY57" fmla="*/ 215051 h 934784"/>
                <a:gd name="csX58" fmla="*/ 295066 w 401403"/>
                <a:gd name="csY58" fmla="*/ 127992 h 934784"/>
                <a:gd name="csX59" fmla="*/ 306054 w 401403"/>
                <a:gd name="csY59" fmla="*/ 124893 h 934784"/>
                <a:gd name="csX60" fmla="*/ 235457 w 401403"/>
                <a:gd name="csY60" fmla="*/ 603253 h 934784"/>
                <a:gd name="csX61" fmla="*/ 258600 w 401403"/>
                <a:gd name="csY61" fmla="*/ 435052 h 934784"/>
                <a:gd name="csX62" fmla="*/ 266167 w 401403"/>
                <a:gd name="csY62" fmla="*/ 405429 h 934784"/>
                <a:gd name="csX63" fmla="*/ 277276 w 401403"/>
                <a:gd name="csY63" fmla="*/ 402531 h 934784"/>
                <a:gd name="csX64" fmla="*/ 295951 w 401403"/>
                <a:gd name="csY64" fmla="*/ 413076 h 934784"/>
                <a:gd name="csX65" fmla="*/ 266247 w 401403"/>
                <a:gd name="csY65" fmla="*/ 633721 h 934784"/>
                <a:gd name="csX66" fmla="*/ 235618 w 401403"/>
                <a:gd name="csY66" fmla="*/ 634406 h 934784"/>
                <a:gd name="csX67" fmla="*/ 235497 w 401403"/>
                <a:gd name="csY67" fmla="*/ 603293 h 934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401403" h="934784">
                  <a:moveTo>
                    <a:pt x="351656" y="40"/>
                  </a:moveTo>
                  <a:cubicBezTo>
                    <a:pt x="311729" y="40"/>
                    <a:pt x="275625" y="23505"/>
                    <a:pt x="257312" y="61340"/>
                  </a:cubicBezTo>
                  <a:cubicBezTo>
                    <a:pt x="253167" y="69188"/>
                    <a:pt x="244513" y="74058"/>
                    <a:pt x="237228" y="73575"/>
                  </a:cubicBezTo>
                  <a:cubicBezTo>
                    <a:pt x="235940" y="73334"/>
                    <a:pt x="234652" y="73173"/>
                    <a:pt x="233364" y="73052"/>
                  </a:cubicBezTo>
                  <a:cubicBezTo>
                    <a:pt x="232559" y="72972"/>
                    <a:pt x="231754" y="72891"/>
                    <a:pt x="230989" y="72730"/>
                  </a:cubicBezTo>
                  <a:lnTo>
                    <a:pt x="228655" y="72569"/>
                  </a:lnTo>
                  <a:cubicBezTo>
                    <a:pt x="155683" y="72569"/>
                    <a:pt x="94988" y="132097"/>
                    <a:pt x="90681" y="210020"/>
                  </a:cubicBezTo>
                  <a:cubicBezTo>
                    <a:pt x="101347" y="265080"/>
                    <a:pt x="134351" y="303760"/>
                    <a:pt x="188768" y="324890"/>
                  </a:cubicBezTo>
                  <a:cubicBezTo>
                    <a:pt x="199837" y="329197"/>
                    <a:pt x="205109" y="341392"/>
                    <a:pt x="200722" y="352582"/>
                  </a:cubicBezTo>
                  <a:cubicBezTo>
                    <a:pt x="197381" y="361074"/>
                    <a:pt x="189493" y="366548"/>
                    <a:pt x="180678" y="366548"/>
                  </a:cubicBezTo>
                  <a:cubicBezTo>
                    <a:pt x="178424" y="366548"/>
                    <a:pt x="175607" y="365985"/>
                    <a:pt x="172588" y="364978"/>
                  </a:cubicBezTo>
                  <a:cubicBezTo>
                    <a:pt x="101347" y="337086"/>
                    <a:pt x="70758" y="288505"/>
                    <a:pt x="57677" y="252684"/>
                  </a:cubicBezTo>
                  <a:lnTo>
                    <a:pt x="54256" y="243386"/>
                  </a:lnTo>
                  <a:lnTo>
                    <a:pt x="46166" y="249061"/>
                  </a:lnTo>
                  <a:cubicBezTo>
                    <a:pt x="17267" y="269387"/>
                    <a:pt x="0" y="303518"/>
                    <a:pt x="0" y="340346"/>
                  </a:cubicBezTo>
                  <a:cubicBezTo>
                    <a:pt x="0" y="370694"/>
                    <a:pt x="11270" y="398949"/>
                    <a:pt x="31716" y="419838"/>
                  </a:cubicBezTo>
                  <a:cubicBezTo>
                    <a:pt x="38760" y="427203"/>
                    <a:pt x="39806" y="438674"/>
                    <a:pt x="34252" y="447046"/>
                  </a:cubicBezTo>
                  <a:cubicBezTo>
                    <a:pt x="20326" y="467734"/>
                    <a:pt x="12920" y="491682"/>
                    <a:pt x="12920" y="516355"/>
                  </a:cubicBezTo>
                  <a:cubicBezTo>
                    <a:pt x="12920" y="542517"/>
                    <a:pt x="21533" y="567874"/>
                    <a:pt x="37754" y="589689"/>
                  </a:cubicBezTo>
                  <a:lnTo>
                    <a:pt x="45039" y="599469"/>
                  </a:lnTo>
                  <a:lnTo>
                    <a:pt x="50593" y="588602"/>
                  </a:lnTo>
                  <a:cubicBezTo>
                    <a:pt x="71442" y="547749"/>
                    <a:pt x="108109" y="519656"/>
                    <a:pt x="156730" y="507420"/>
                  </a:cubicBezTo>
                  <a:cubicBezTo>
                    <a:pt x="162002" y="505971"/>
                    <a:pt x="167637" y="506736"/>
                    <a:pt x="172507" y="509553"/>
                  </a:cubicBezTo>
                  <a:cubicBezTo>
                    <a:pt x="177659" y="512531"/>
                    <a:pt x="181322" y="517402"/>
                    <a:pt x="182851" y="523157"/>
                  </a:cubicBezTo>
                  <a:cubicBezTo>
                    <a:pt x="185709" y="534829"/>
                    <a:pt x="178746" y="546381"/>
                    <a:pt x="167114" y="549480"/>
                  </a:cubicBezTo>
                  <a:cubicBezTo>
                    <a:pt x="115958" y="562360"/>
                    <a:pt x="85328" y="595284"/>
                    <a:pt x="75910" y="648895"/>
                  </a:cubicBezTo>
                  <a:cubicBezTo>
                    <a:pt x="78486" y="709430"/>
                    <a:pt x="114468" y="766141"/>
                    <a:pt x="167597" y="793349"/>
                  </a:cubicBezTo>
                  <a:lnTo>
                    <a:pt x="176331" y="797817"/>
                  </a:lnTo>
                  <a:lnTo>
                    <a:pt x="178464" y="788278"/>
                  </a:lnTo>
                  <a:cubicBezTo>
                    <a:pt x="183536" y="765658"/>
                    <a:pt x="197663" y="746821"/>
                    <a:pt x="218110" y="735270"/>
                  </a:cubicBezTo>
                  <a:cubicBezTo>
                    <a:pt x="247210" y="719210"/>
                    <a:pt x="283112" y="721867"/>
                    <a:pt x="309435" y="742072"/>
                  </a:cubicBezTo>
                  <a:lnTo>
                    <a:pt x="325253" y="754549"/>
                  </a:lnTo>
                  <a:cubicBezTo>
                    <a:pt x="329801" y="758171"/>
                    <a:pt x="332699" y="763323"/>
                    <a:pt x="333423" y="769079"/>
                  </a:cubicBezTo>
                  <a:cubicBezTo>
                    <a:pt x="334148" y="774794"/>
                    <a:pt x="332618" y="780349"/>
                    <a:pt x="328996" y="784857"/>
                  </a:cubicBezTo>
                  <a:cubicBezTo>
                    <a:pt x="325414" y="789485"/>
                    <a:pt x="320302" y="792383"/>
                    <a:pt x="314587" y="793067"/>
                  </a:cubicBezTo>
                  <a:cubicBezTo>
                    <a:pt x="308831" y="793752"/>
                    <a:pt x="303317" y="792142"/>
                    <a:pt x="298728" y="788479"/>
                  </a:cubicBezTo>
                  <a:lnTo>
                    <a:pt x="282911" y="776404"/>
                  </a:lnTo>
                  <a:cubicBezTo>
                    <a:pt x="270071" y="766503"/>
                    <a:pt x="253730" y="765336"/>
                    <a:pt x="239281" y="773225"/>
                  </a:cubicBezTo>
                  <a:cubicBezTo>
                    <a:pt x="232760" y="776726"/>
                    <a:pt x="217788" y="787271"/>
                    <a:pt x="220082" y="810777"/>
                  </a:cubicBezTo>
                  <a:cubicBezTo>
                    <a:pt x="221289" y="819712"/>
                    <a:pt x="222537" y="828647"/>
                    <a:pt x="224429" y="838106"/>
                  </a:cubicBezTo>
                  <a:cubicBezTo>
                    <a:pt x="236664" y="875497"/>
                    <a:pt x="263672" y="906328"/>
                    <a:pt x="298487" y="922669"/>
                  </a:cubicBezTo>
                  <a:cubicBezTo>
                    <a:pt x="315633" y="930719"/>
                    <a:pt x="333745" y="934784"/>
                    <a:pt x="351817" y="934784"/>
                  </a:cubicBezTo>
                  <a:cubicBezTo>
                    <a:pt x="366991" y="934784"/>
                    <a:pt x="382124" y="931927"/>
                    <a:pt x="396614" y="926211"/>
                  </a:cubicBezTo>
                  <a:lnTo>
                    <a:pt x="401404" y="924320"/>
                  </a:lnTo>
                  <a:lnTo>
                    <a:pt x="401404" y="13000"/>
                  </a:lnTo>
                  <a:lnTo>
                    <a:pt x="397298" y="10867"/>
                  </a:lnTo>
                  <a:cubicBezTo>
                    <a:pt x="383533" y="3783"/>
                    <a:pt x="367796" y="0"/>
                    <a:pt x="351696" y="0"/>
                  </a:cubicBezTo>
                  <a:close/>
                  <a:moveTo>
                    <a:pt x="306134" y="124853"/>
                  </a:moveTo>
                  <a:cubicBezTo>
                    <a:pt x="307905" y="124853"/>
                    <a:pt x="309676" y="125054"/>
                    <a:pt x="311407" y="125497"/>
                  </a:cubicBezTo>
                  <a:cubicBezTo>
                    <a:pt x="317002" y="126905"/>
                    <a:pt x="321751" y="130407"/>
                    <a:pt x="324609" y="135156"/>
                  </a:cubicBezTo>
                  <a:cubicBezTo>
                    <a:pt x="330525" y="145702"/>
                    <a:pt x="327104" y="158783"/>
                    <a:pt x="316720" y="165102"/>
                  </a:cubicBezTo>
                  <a:cubicBezTo>
                    <a:pt x="315231" y="166068"/>
                    <a:pt x="280013" y="188768"/>
                    <a:pt x="277759" y="218593"/>
                  </a:cubicBezTo>
                  <a:cubicBezTo>
                    <a:pt x="276591" y="237872"/>
                    <a:pt x="289189" y="258520"/>
                    <a:pt x="315110" y="279932"/>
                  </a:cubicBezTo>
                  <a:lnTo>
                    <a:pt x="315190" y="280013"/>
                  </a:lnTo>
                  <a:cubicBezTo>
                    <a:pt x="319537" y="283514"/>
                    <a:pt x="322274" y="288505"/>
                    <a:pt x="322838" y="294100"/>
                  </a:cubicBezTo>
                  <a:cubicBezTo>
                    <a:pt x="323441" y="299896"/>
                    <a:pt x="321670" y="305571"/>
                    <a:pt x="317686" y="310401"/>
                  </a:cubicBezTo>
                  <a:cubicBezTo>
                    <a:pt x="311085" y="318974"/>
                    <a:pt x="296354" y="320704"/>
                    <a:pt x="287620" y="313299"/>
                  </a:cubicBezTo>
                  <a:cubicBezTo>
                    <a:pt x="249947" y="282387"/>
                    <a:pt x="232197" y="249303"/>
                    <a:pt x="234893" y="215051"/>
                  </a:cubicBezTo>
                  <a:cubicBezTo>
                    <a:pt x="238959" y="160272"/>
                    <a:pt x="294140" y="128475"/>
                    <a:pt x="295066" y="127992"/>
                  </a:cubicBezTo>
                  <a:cubicBezTo>
                    <a:pt x="298447" y="125939"/>
                    <a:pt x="302190" y="124893"/>
                    <a:pt x="306054" y="124893"/>
                  </a:cubicBezTo>
                  <a:close/>
                  <a:moveTo>
                    <a:pt x="235457" y="603253"/>
                  </a:moveTo>
                  <a:cubicBezTo>
                    <a:pt x="247733" y="589568"/>
                    <a:pt x="306577" y="517080"/>
                    <a:pt x="258600" y="435052"/>
                  </a:cubicBezTo>
                  <a:cubicBezTo>
                    <a:pt x="252724" y="424829"/>
                    <a:pt x="256185" y="411466"/>
                    <a:pt x="266167" y="405429"/>
                  </a:cubicBezTo>
                  <a:cubicBezTo>
                    <a:pt x="269669" y="403457"/>
                    <a:pt x="273533" y="402531"/>
                    <a:pt x="277276" y="402531"/>
                  </a:cubicBezTo>
                  <a:cubicBezTo>
                    <a:pt x="284802" y="402531"/>
                    <a:pt x="292047" y="406314"/>
                    <a:pt x="295951" y="413076"/>
                  </a:cubicBezTo>
                  <a:cubicBezTo>
                    <a:pt x="351012" y="507178"/>
                    <a:pt x="300620" y="598503"/>
                    <a:pt x="266247" y="633721"/>
                  </a:cubicBezTo>
                  <a:cubicBezTo>
                    <a:pt x="257755" y="642214"/>
                    <a:pt x="243748" y="641972"/>
                    <a:pt x="235618" y="634406"/>
                  </a:cubicBezTo>
                  <a:cubicBezTo>
                    <a:pt x="227045" y="626155"/>
                    <a:pt x="226803" y="612671"/>
                    <a:pt x="235497" y="603293"/>
                  </a:cubicBezTo>
                  <a:close/>
                </a:path>
              </a:pathLst>
            </a:custGeom>
            <a:solidFill>
              <a:schemeClr val="accent1"/>
            </a:solidFill>
            <a:ln w="399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CB3B806-DA65-05A7-C7B5-D6897BAE2895}"/>
                </a:ext>
              </a:extLst>
            </p:cNvPr>
            <p:cNvSpPr/>
            <p:nvPr/>
          </p:nvSpPr>
          <p:spPr>
            <a:xfrm>
              <a:off x="10641377" y="4042638"/>
              <a:ext cx="401685" cy="934784"/>
            </a:xfrm>
            <a:custGeom>
              <a:avLst/>
              <a:gdLst>
                <a:gd name="csX0" fmla="*/ 369889 w 401685"/>
                <a:gd name="csY0" fmla="*/ 419959 h 934784"/>
                <a:gd name="csX1" fmla="*/ 369929 w 401685"/>
                <a:gd name="csY1" fmla="*/ 419959 h 934784"/>
                <a:gd name="csX2" fmla="*/ 401685 w 401685"/>
                <a:gd name="csY2" fmla="*/ 340346 h 934784"/>
                <a:gd name="csX3" fmla="*/ 355560 w 401685"/>
                <a:gd name="csY3" fmla="*/ 249101 h 934784"/>
                <a:gd name="csX4" fmla="*/ 347510 w 401685"/>
                <a:gd name="csY4" fmla="*/ 243346 h 934784"/>
                <a:gd name="csX5" fmla="*/ 344049 w 401685"/>
                <a:gd name="csY5" fmla="*/ 252603 h 934784"/>
                <a:gd name="csX6" fmla="*/ 228776 w 401685"/>
                <a:gd name="csY6" fmla="*/ 364938 h 934784"/>
                <a:gd name="csX7" fmla="*/ 200561 w 401685"/>
                <a:gd name="csY7" fmla="*/ 352582 h 934784"/>
                <a:gd name="csX8" fmla="*/ 212917 w 401685"/>
                <a:gd name="csY8" fmla="*/ 324850 h 934784"/>
                <a:gd name="csX9" fmla="*/ 311045 w 401685"/>
                <a:gd name="csY9" fmla="*/ 209979 h 934784"/>
                <a:gd name="csX10" fmla="*/ 311246 w 401685"/>
                <a:gd name="csY10" fmla="*/ 209013 h 934784"/>
                <a:gd name="csX11" fmla="*/ 311246 w 401685"/>
                <a:gd name="csY11" fmla="*/ 208047 h 934784"/>
                <a:gd name="csX12" fmla="*/ 172628 w 401685"/>
                <a:gd name="csY12" fmla="*/ 72287 h 934784"/>
                <a:gd name="csX13" fmla="*/ 172306 w 401685"/>
                <a:gd name="csY13" fmla="*/ 72287 h 934784"/>
                <a:gd name="csX14" fmla="*/ 167718 w 401685"/>
                <a:gd name="csY14" fmla="*/ 73052 h 934784"/>
                <a:gd name="csX15" fmla="*/ 165504 w 401685"/>
                <a:gd name="csY15" fmla="*/ 73414 h 934784"/>
                <a:gd name="csX16" fmla="*/ 144494 w 401685"/>
                <a:gd name="csY16" fmla="*/ 61420 h 934784"/>
                <a:gd name="csX17" fmla="*/ 50110 w 401685"/>
                <a:gd name="csY17" fmla="*/ 0 h 934784"/>
                <a:gd name="csX18" fmla="*/ 4186 w 401685"/>
                <a:gd name="csY18" fmla="*/ 10787 h 934784"/>
                <a:gd name="csX19" fmla="*/ 0 w 401685"/>
                <a:gd name="csY19" fmla="*/ 12880 h 934784"/>
                <a:gd name="csX20" fmla="*/ 0 w 401685"/>
                <a:gd name="csY20" fmla="*/ 924319 h 934784"/>
                <a:gd name="csX21" fmla="*/ 4790 w 401685"/>
                <a:gd name="csY21" fmla="*/ 926211 h 934784"/>
                <a:gd name="csX22" fmla="*/ 49667 w 401685"/>
                <a:gd name="csY22" fmla="*/ 934784 h 934784"/>
                <a:gd name="csX23" fmla="*/ 103561 w 401685"/>
                <a:gd name="csY23" fmla="*/ 922468 h 934784"/>
                <a:gd name="csX24" fmla="*/ 177257 w 401685"/>
                <a:gd name="csY24" fmla="*/ 837140 h 934784"/>
                <a:gd name="csX25" fmla="*/ 181523 w 401685"/>
                <a:gd name="csY25" fmla="*/ 809529 h 934784"/>
                <a:gd name="csX26" fmla="*/ 162606 w 401685"/>
                <a:gd name="csY26" fmla="*/ 773225 h 934784"/>
                <a:gd name="csX27" fmla="*/ 118936 w 401685"/>
                <a:gd name="csY27" fmla="*/ 776364 h 934784"/>
                <a:gd name="csX28" fmla="*/ 103078 w 401685"/>
                <a:gd name="csY28" fmla="*/ 788479 h 934784"/>
                <a:gd name="csX29" fmla="*/ 86576 w 401685"/>
                <a:gd name="csY29" fmla="*/ 792987 h 934784"/>
                <a:gd name="csX30" fmla="*/ 72770 w 401685"/>
                <a:gd name="csY30" fmla="*/ 784736 h 934784"/>
                <a:gd name="csX31" fmla="*/ 68303 w 401685"/>
                <a:gd name="csY31" fmla="*/ 768998 h 934784"/>
                <a:gd name="csX32" fmla="*/ 76594 w 401685"/>
                <a:gd name="csY32" fmla="*/ 754549 h 934784"/>
                <a:gd name="csX33" fmla="*/ 92372 w 401685"/>
                <a:gd name="csY33" fmla="*/ 742112 h 934784"/>
                <a:gd name="csX34" fmla="*/ 183697 w 401685"/>
                <a:gd name="csY34" fmla="*/ 735189 h 934784"/>
                <a:gd name="csX35" fmla="*/ 222940 w 401685"/>
                <a:gd name="csY35" fmla="*/ 788076 h 934784"/>
                <a:gd name="csX36" fmla="*/ 224952 w 401685"/>
                <a:gd name="csY36" fmla="*/ 797817 h 934784"/>
                <a:gd name="csX37" fmla="*/ 233807 w 401685"/>
                <a:gd name="csY37" fmla="*/ 793269 h 934784"/>
                <a:gd name="csX38" fmla="*/ 325373 w 401685"/>
                <a:gd name="csY38" fmla="*/ 646722 h 934784"/>
                <a:gd name="csX39" fmla="*/ 234773 w 401685"/>
                <a:gd name="csY39" fmla="*/ 549400 h 934784"/>
                <a:gd name="csX40" fmla="*/ 221008 w 401685"/>
                <a:gd name="csY40" fmla="*/ 539015 h 934784"/>
                <a:gd name="csX41" fmla="*/ 218955 w 401685"/>
                <a:gd name="csY41" fmla="*/ 523036 h 934784"/>
                <a:gd name="csX42" fmla="*/ 228695 w 401685"/>
                <a:gd name="csY42" fmla="*/ 509634 h 934784"/>
                <a:gd name="csX43" fmla="*/ 245157 w 401685"/>
                <a:gd name="csY43" fmla="*/ 507380 h 934784"/>
                <a:gd name="csX44" fmla="*/ 351253 w 401685"/>
                <a:gd name="csY44" fmla="*/ 588602 h 934784"/>
                <a:gd name="csX45" fmla="*/ 356808 w 401685"/>
                <a:gd name="csY45" fmla="*/ 599349 h 934784"/>
                <a:gd name="csX46" fmla="*/ 364053 w 401685"/>
                <a:gd name="csY46" fmla="*/ 589649 h 934784"/>
                <a:gd name="csX47" fmla="*/ 388886 w 401685"/>
                <a:gd name="csY47" fmla="*/ 516315 h 934784"/>
                <a:gd name="csX48" fmla="*/ 367474 w 401685"/>
                <a:gd name="csY48" fmla="*/ 446885 h 934784"/>
                <a:gd name="csX49" fmla="*/ 369969 w 401685"/>
                <a:gd name="csY49" fmla="*/ 419918 h 934784"/>
                <a:gd name="csX50" fmla="*/ 113985 w 401685"/>
                <a:gd name="csY50" fmla="*/ 313339 h 934784"/>
                <a:gd name="csX51" fmla="*/ 100140 w 401685"/>
                <a:gd name="csY51" fmla="*/ 318209 h 934784"/>
                <a:gd name="csX52" fmla="*/ 83557 w 401685"/>
                <a:gd name="csY52" fmla="*/ 310199 h 934784"/>
                <a:gd name="csX53" fmla="*/ 78808 w 401685"/>
                <a:gd name="csY53" fmla="*/ 294301 h 934784"/>
                <a:gd name="csX54" fmla="*/ 86535 w 401685"/>
                <a:gd name="csY54" fmla="*/ 279972 h 934784"/>
                <a:gd name="csX55" fmla="*/ 86616 w 401685"/>
                <a:gd name="csY55" fmla="*/ 279892 h 934784"/>
                <a:gd name="csX56" fmla="*/ 123967 w 401685"/>
                <a:gd name="csY56" fmla="*/ 218432 h 934784"/>
                <a:gd name="csX57" fmla="*/ 84483 w 401685"/>
                <a:gd name="csY57" fmla="*/ 164981 h 934784"/>
                <a:gd name="csX58" fmla="*/ 77037 w 401685"/>
                <a:gd name="csY58" fmla="*/ 135358 h 934784"/>
                <a:gd name="csX59" fmla="*/ 90399 w 401685"/>
                <a:gd name="csY59" fmla="*/ 125497 h 934784"/>
                <a:gd name="csX60" fmla="*/ 95632 w 401685"/>
                <a:gd name="csY60" fmla="*/ 124853 h 934784"/>
                <a:gd name="csX61" fmla="*/ 107022 w 401685"/>
                <a:gd name="csY61" fmla="*/ 128153 h 934784"/>
                <a:gd name="csX62" fmla="*/ 166832 w 401685"/>
                <a:gd name="csY62" fmla="*/ 215051 h 934784"/>
                <a:gd name="csX63" fmla="*/ 114026 w 401685"/>
                <a:gd name="csY63" fmla="*/ 313379 h 934784"/>
                <a:gd name="csX64" fmla="*/ 105855 w 401685"/>
                <a:gd name="csY64" fmla="*/ 412955 h 934784"/>
                <a:gd name="csX65" fmla="*/ 118815 w 401685"/>
                <a:gd name="csY65" fmla="*/ 403175 h 934784"/>
                <a:gd name="csX66" fmla="*/ 124410 w 401685"/>
                <a:gd name="csY66" fmla="*/ 402450 h 934784"/>
                <a:gd name="csX67" fmla="*/ 135076 w 401685"/>
                <a:gd name="csY67" fmla="*/ 405308 h 934784"/>
                <a:gd name="csX68" fmla="*/ 145259 w 401685"/>
                <a:gd name="csY68" fmla="*/ 418832 h 934784"/>
                <a:gd name="csX69" fmla="*/ 142804 w 401685"/>
                <a:gd name="csY69" fmla="*/ 435012 h 934784"/>
                <a:gd name="csX70" fmla="*/ 166430 w 401685"/>
                <a:gd name="csY70" fmla="*/ 603816 h 934784"/>
                <a:gd name="csX71" fmla="*/ 172507 w 401685"/>
                <a:gd name="csY71" fmla="*/ 619191 h 934784"/>
                <a:gd name="csX72" fmla="*/ 165826 w 401685"/>
                <a:gd name="csY72" fmla="*/ 634365 h 934784"/>
                <a:gd name="csX73" fmla="*/ 165705 w 401685"/>
                <a:gd name="csY73" fmla="*/ 634486 h 934784"/>
                <a:gd name="csX74" fmla="*/ 135639 w 401685"/>
                <a:gd name="csY74" fmla="*/ 633721 h 934784"/>
                <a:gd name="csX75" fmla="*/ 105935 w 401685"/>
                <a:gd name="csY75" fmla="*/ 413036 h 934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401685" h="934784">
                  <a:moveTo>
                    <a:pt x="369889" y="419959"/>
                  </a:moveTo>
                  <a:lnTo>
                    <a:pt x="369929" y="419959"/>
                  </a:lnTo>
                  <a:cubicBezTo>
                    <a:pt x="390416" y="398989"/>
                    <a:pt x="401685" y="370734"/>
                    <a:pt x="401685" y="340346"/>
                  </a:cubicBezTo>
                  <a:cubicBezTo>
                    <a:pt x="401685" y="303840"/>
                    <a:pt x="384459" y="269709"/>
                    <a:pt x="355560" y="249101"/>
                  </a:cubicBezTo>
                  <a:lnTo>
                    <a:pt x="347510" y="243346"/>
                  </a:lnTo>
                  <a:lnTo>
                    <a:pt x="344049" y="252603"/>
                  </a:lnTo>
                  <a:cubicBezTo>
                    <a:pt x="324407" y="305048"/>
                    <a:pt x="285607" y="342841"/>
                    <a:pt x="228776" y="364938"/>
                  </a:cubicBezTo>
                  <a:cubicBezTo>
                    <a:pt x="215332" y="370050"/>
                    <a:pt x="204666" y="363006"/>
                    <a:pt x="200561" y="352582"/>
                  </a:cubicBezTo>
                  <a:cubicBezTo>
                    <a:pt x="196295" y="341634"/>
                    <a:pt x="201849" y="329197"/>
                    <a:pt x="212917" y="324850"/>
                  </a:cubicBezTo>
                  <a:cubicBezTo>
                    <a:pt x="267374" y="303518"/>
                    <a:pt x="300379" y="264839"/>
                    <a:pt x="311045" y="209979"/>
                  </a:cubicBezTo>
                  <a:lnTo>
                    <a:pt x="311246" y="209013"/>
                  </a:lnTo>
                  <a:lnTo>
                    <a:pt x="311246" y="208047"/>
                  </a:lnTo>
                  <a:cubicBezTo>
                    <a:pt x="306295" y="131936"/>
                    <a:pt x="246163" y="72287"/>
                    <a:pt x="172628" y="72287"/>
                  </a:cubicBezTo>
                  <a:lnTo>
                    <a:pt x="172306" y="72287"/>
                  </a:lnTo>
                  <a:cubicBezTo>
                    <a:pt x="170374" y="72730"/>
                    <a:pt x="168925" y="72891"/>
                    <a:pt x="167718" y="73052"/>
                  </a:cubicBezTo>
                  <a:cubicBezTo>
                    <a:pt x="166591" y="73173"/>
                    <a:pt x="165544" y="73334"/>
                    <a:pt x="165504" y="73414"/>
                  </a:cubicBezTo>
                  <a:cubicBezTo>
                    <a:pt x="157173" y="73897"/>
                    <a:pt x="148519" y="69108"/>
                    <a:pt x="144494" y="61420"/>
                  </a:cubicBezTo>
                  <a:cubicBezTo>
                    <a:pt x="126221" y="23546"/>
                    <a:pt x="90037" y="0"/>
                    <a:pt x="50110" y="0"/>
                  </a:cubicBezTo>
                  <a:cubicBezTo>
                    <a:pt x="34010" y="0"/>
                    <a:pt x="18555" y="3622"/>
                    <a:pt x="4186" y="10787"/>
                  </a:cubicBezTo>
                  <a:lnTo>
                    <a:pt x="0" y="12880"/>
                  </a:lnTo>
                  <a:lnTo>
                    <a:pt x="0" y="924319"/>
                  </a:lnTo>
                  <a:lnTo>
                    <a:pt x="4790" y="926211"/>
                  </a:lnTo>
                  <a:cubicBezTo>
                    <a:pt x="19320" y="931967"/>
                    <a:pt x="34453" y="934784"/>
                    <a:pt x="49667" y="934784"/>
                  </a:cubicBezTo>
                  <a:cubicBezTo>
                    <a:pt x="67900" y="934784"/>
                    <a:pt x="86213" y="930679"/>
                    <a:pt x="103561" y="922468"/>
                  </a:cubicBezTo>
                  <a:cubicBezTo>
                    <a:pt x="138336" y="906006"/>
                    <a:pt x="165102" y="875256"/>
                    <a:pt x="177257" y="837140"/>
                  </a:cubicBezTo>
                  <a:cubicBezTo>
                    <a:pt x="178947" y="828326"/>
                    <a:pt x="180678" y="818907"/>
                    <a:pt x="181523" y="809529"/>
                  </a:cubicBezTo>
                  <a:cubicBezTo>
                    <a:pt x="183334" y="794275"/>
                    <a:pt x="176693" y="781435"/>
                    <a:pt x="162606" y="773225"/>
                  </a:cubicBezTo>
                  <a:cubicBezTo>
                    <a:pt x="151216" y="767026"/>
                    <a:pt x="133748" y="764611"/>
                    <a:pt x="118936" y="776364"/>
                  </a:cubicBezTo>
                  <a:lnTo>
                    <a:pt x="103078" y="788479"/>
                  </a:lnTo>
                  <a:cubicBezTo>
                    <a:pt x="98248" y="792222"/>
                    <a:pt x="92372" y="793792"/>
                    <a:pt x="86576" y="792987"/>
                  </a:cubicBezTo>
                  <a:cubicBezTo>
                    <a:pt x="81062" y="792222"/>
                    <a:pt x="76232" y="789364"/>
                    <a:pt x="72770" y="784736"/>
                  </a:cubicBezTo>
                  <a:cubicBezTo>
                    <a:pt x="69188" y="780268"/>
                    <a:pt x="67618" y="774674"/>
                    <a:pt x="68303" y="768998"/>
                  </a:cubicBezTo>
                  <a:cubicBezTo>
                    <a:pt x="68987" y="763283"/>
                    <a:pt x="71925" y="758171"/>
                    <a:pt x="76594" y="754549"/>
                  </a:cubicBezTo>
                  <a:lnTo>
                    <a:pt x="92372" y="742112"/>
                  </a:lnTo>
                  <a:cubicBezTo>
                    <a:pt x="118574" y="721947"/>
                    <a:pt x="154476" y="719251"/>
                    <a:pt x="183697" y="735189"/>
                  </a:cubicBezTo>
                  <a:cubicBezTo>
                    <a:pt x="204344" y="746821"/>
                    <a:pt x="218311" y="765617"/>
                    <a:pt x="222940" y="788076"/>
                  </a:cubicBezTo>
                  <a:lnTo>
                    <a:pt x="224952" y="797817"/>
                  </a:lnTo>
                  <a:lnTo>
                    <a:pt x="233807" y="793269"/>
                  </a:lnTo>
                  <a:cubicBezTo>
                    <a:pt x="287338" y="765859"/>
                    <a:pt x="322475" y="710356"/>
                    <a:pt x="325373" y="646722"/>
                  </a:cubicBezTo>
                  <a:cubicBezTo>
                    <a:pt x="316156" y="595364"/>
                    <a:pt x="284762" y="561716"/>
                    <a:pt x="234773" y="549400"/>
                  </a:cubicBezTo>
                  <a:cubicBezTo>
                    <a:pt x="228896" y="547830"/>
                    <a:pt x="223986" y="544167"/>
                    <a:pt x="221008" y="539015"/>
                  </a:cubicBezTo>
                  <a:cubicBezTo>
                    <a:pt x="218230" y="534185"/>
                    <a:pt x="217466" y="528591"/>
                    <a:pt x="218955" y="523036"/>
                  </a:cubicBezTo>
                  <a:cubicBezTo>
                    <a:pt x="220283" y="517361"/>
                    <a:pt x="223744" y="512612"/>
                    <a:pt x="228695" y="509634"/>
                  </a:cubicBezTo>
                  <a:cubicBezTo>
                    <a:pt x="233605" y="506695"/>
                    <a:pt x="239401" y="505850"/>
                    <a:pt x="245157" y="507380"/>
                  </a:cubicBezTo>
                  <a:cubicBezTo>
                    <a:pt x="293295" y="519615"/>
                    <a:pt x="329962" y="547709"/>
                    <a:pt x="351253" y="588602"/>
                  </a:cubicBezTo>
                  <a:lnTo>
                    <a:pt x="356808" y="599349"/>
                  </a:lnTo>
                  <a:lnTo>
                    <a:pt x="364053" y="589649"/>
                  </a:lnTo>
                  <a:cubicBezTo>
                    <a:pt x="380313" y="567793"/>
                    <a:pt x="388886" y="542437"/>
                    <a:pt x="388886" y="516315"/>
                  </a:cubicBezTo>
                  <a:cubicBezTo>
                    <a:pt x="388886" y="491642"/>
                    <a:pt x="381521" y="467694"/>
                    <a:pt x="367474" y="446885"/>
                  </a:cubicBezTo>
                  <a:cubicBezTo>
                    <a:pt x="361638" y="438554"/>
                    <a:pt x="362644" y="427203"/>
                    <a:pt x="369969" y="419918"/>
                  </a:cubicBezTo>
                  <a:close/>
                  <a:moveTo>
                    <a:pt x="113985" y="313339"/>
                  </a:moveTo>
                  <a:cubicBezTo>
                    <a:pt x="109236" y="317364"/>
                    <a:pt x="103843" y="318209"/>
                    <a:pt x="100140" y="318209"/>
                  </a:cubicBezTo>
                  <a:cubicBezTo>
                    <a:pt x="93780" y="318209"/>
                    <a:pt x="87703" y="315271"/>
                    <a:pt x="83557" y="310199"/>
                  </a:cubicBezTo>
                  <a:cubicBezTo>
                    <a:pt x="79935" y="305692"/>
                    <a:pt x="78244" y="300016"/>
                    <a:pt x="78808" y="294301"/>
                  </a:cubicBezTo>
                  <a:cubicBezTo>
                    <a:pt x="79371" y="288586"/>
                    <a:pt x="82108" y="283514"/>
                    <a:pt x="86535" y="279972"/>
                  </a:cubicBezTo>
                  <a:lnTo>
                    <a:pt x="86616" y="279892"/>
                  </a:lnTo>
                  <a:cubicBezTo>
                    <a:pt x="112577" y="258520"/>
                    <a:pt x="125175" y="237872"/>
                    <a:pt x="123967" y="218432"/>
                  </a:cubicBezTo>
                  <a:cubicBezTo>
                    <a:pt x="122116" y="194041"/>
                    <a:pt x="97362" y="172789"/>
                    <a:pt x="84483" y="164981"/>
                  </a:cubicBezTo>
                  <a:cubicBezTo>
                    <a:pt x="74461" y="158903"/>
                    <a:pt x="71160" y="145581"/>
                    <a:pt x="77037" y="135358"/>
                  </a:cubicBezTo>
                  <a:cubicBezTo>
                    <a:pt x="80015" y="130407"/>
                    <a:pt x="84805" y="126905"/>
                    <a:pt x="90399" y="125497"/>
                  </a:cubicBezTo>
                  <a:cubicBezTo>
                    <a:pt x="92130" y="125054"/>
                    <a:pt x="93861" y="124853"/>
                    <a:pt x="95632" y="124853"/>
                  </a:cubicBezTo>
                  <a:cubicBezTo>
                    <a:pt x="99536" y="124853"/>
                    <a:pt x="103400" y="125939"/>
                    <a:pt x="107022" y="128153"/>
                  </a:cubicBezTo>
                  <a:cubicBezTo>
                    <a:pt x="107586" y="128435"/>
                    <a:pt x="162767" y="160191"/>
                    <a:pt x="166832" y="215051"/>
                  </a:cubicBezTo>
                  <a:cubicBezTo>
                    <a:pt x="169529" y="249303"/>
                    <a:pt x="151779" y="282347"/>
                    <a:pt x="114026" y="313379"/>
                  </a:cubicBezTo>
                  <a:close/>
                  <a:moveTo>
                    <a:pt x="105855" y="412955"/>
                  </a:moveTo>
                  <a:cubicBezTo>
                    <a:pt x="108632" y="408085"/>
                    <a:pt x="113261" y="404624"/>
                    <a:pt x="118815" y="403175"/>
                  </a:cubicBezTo>
                  <a:cubicBezTo>
                    <a:pt x="120667" y="402692"/>
                    <a:pt x="122558" y="402450"/>
                    <a:pt x="124410" y="402450"/>
                  </a:cubicBezTo>
                  <a:cubicBezTo>
                    <a:pt x="128153" y="402450"/>
                    <a:pt x="131816" y="403416"/>
                    <a:pt x="135076" y="405308"/>
                  </a:cubicBezTo>
                  <a:cubicBezTo>
                    <a:pt x="140228" y="408327"/>
                    <a:pt x="143850" y="413116"/>
                    <a:pt x="145259" y="418832"/>
                  </a:cubicBezTo>
                  <a:cubicBezTo>
                    <a:pt x="146668" y="424346"/>
                    <a:pt x="145782" y="430061"/>
                    <a:pt x="142804" y="435012"/>
                  </a:cubicBezTo>
                  <a:cubicBezTo>
                    <a:pt x="94786" y="517080"/>
                    <a:pt x="153631" y="589568"/>
                    <a:pt x="166430" y="603816"/>
                  </a:cubicBezTo>
                  <a:cubicBezTo>
                    <a:pt x="170455" y="608002"/>
                    <a:pt x="172628" y="613436"/>
                    <a:pt x="172507" y="619191"/>
                  </a:cubicBezTo>
                  <a:cubicBezTo>
                    <a:pt x="172387" y="624947"/>
                    <a:pt x="170012" y="630340"/>
                    <a:pt x="165826" y="634365"/>
                  </a:cubicBezTo>
                  <a:lnTo>
                    <a:pt x="165705" y="634486"/>
                  </a:lnTo>
                  <a:cubicBezTo>
                    <a:pt x="158259" y="641972"/>
                    <a:pt x="143206" y="641932"/>
                    <a:pt x="135639" y="633721"/>
                  </a:cubicBezTo>
                  <a:cubicBezTo>
                    <a:pt x="101146" y="598423"/>
                    <a:pt x="50513" y="506937"/>
                    <a:pt x="105935" y="413036"/>
                  </a:cubicBezTo>
                  <a:close/>
                </a:path>
              </a:pathLst>
            </a:custGeom>
            <a:solidFill>
              <a:schemeClr val="accent2"/>
            </a:solidFill>
            <a:ln w="399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CD4C67-129E-EC30-6EEB-A44E860EC253}"/>
              </a:ext>
            </a:extLst>
          </p:cNvPr>
          <p:cNvGrpSpPr/>
          <p:nvPr/>
        </p:nvGrpSpPr>
        <p:grpSpPr>
          <a:xfrm>
            <a:off x="10215002" y="1677151"/>
            <a:ext cx="810176" cy="810140"/>
            <a:chOff x="10215002" y="1677151"/>
            <a:chExt cx="810176" cy="810140"/>
          </a:xfrm>
          <a:solidFill>
            <a:schemeClr val="accent1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BC2BD5F-DA7F-1F29-546D-22BF0B6974B5}"/>
                </a:ext>
              </a:extLst>
            </p:cNvPr>
            <p:cNvSpPr/>
            <p:nvPr/>
          </p:nvSpPr>
          <p:spPr>
            <a:xfrm>
              <a:off x="10563931" y="1677151"/>
              <a:ext cx="461247" cy="461287"/>
            </a:xfrm>
            <a:custGeom>
              <a:avLst/>
              <a:gdLst>
                <a:gd name="csX0" fmla="*/ 454854 w 461247"/>
                <a:gd name="csY0" fmla="*/ 92500 h 461287"/>
                <a:gd name="csX1" fmla="*/ 368748 w 461247"/>
                <a:gd name="csY1" fmla="*/ 6357 h 461287"/>
                <a:gd name="csX2" fmla="*/ 338020 w 461247"/>
                <a:gd name="csY2" fmla="*/ 6357 h 461287"/>
                <a:gd name="csX3" fmla="*/ 224541 w 461247"/>
                <a:gd name="csY3" fmla="*/ 119836 h 461287"/>
                <a:gd name="csX4" fmla="*/ 127450 w 461247"/>
                <a:gd name="csY4" fmla="*/ 148868 h 461287"/>
                <a:gd name="csX5" fmla="*/ 15773 w 461247"/>
                <a:gd name="csY5" fmla="*/ 192416 h 461287"/>
                <a:gd name="csX6" fmla="*/ 17362 w 461247"/>
                <a:gd name="csY6" fmla="*/ 303176 h 461287"/>
                <a:gd name="csX7" fmla="*/ 114347 w 461247"/>
                <a:gd name="csY7" fmla="*/ 346936 h 461287"/>
                <a:gd name="csX8" fmla="*/ 158107 w 461247"/>
                <a:gd name="csY8" fmla="*/ 443921 h 461287"/>
                <a:gd name="csX9" fmla="*/ 268796 w 461247"/>
                <a:gd name="csY9" fmla="*/ 445545 h 461287"/>
                <a:gd name="csX10" fmla="*/ 312414 w 461247"/>
                <a:gd name="csY10" fmla="*/ 333868 h 461287"/>
                <a:gd name="csX11" fmla="*/ 341446 w 461247"/>
                <a:gd name="csY11" fmla="*/ 236706 h 461287"/>
                <a:gd name="csX12" fmla="*/ 454890 w 461247"/>
                <a:gd name="csY12" fmla="*/ 123262 h 461287"/>
                <a:gd name="csX13" fmla="*/ 454890 w 461247"/>
                <a:gd name="csY13" fmla="*/ 92535 h 4612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1247" h="461287">
                  <a:moveTo>
                    <a:pt x="454854" y="92500"/>
                  </a:moveTo>
                  <a:lnTo>
                    <a:pt x="368748" y="6357"/>
                  </a:lnTo>
                  <a:cubicBezTo>
                    <a:pt x="360271" y="-2119"/>
                    <a:pt x="346497" y="-2119"/>
                    <a:pt x="338020" y="6357"/>
                  </a:cubicBezTo>
                  <a:lnTo>
                    <a:pt x="224541" y="119836"/>
                  </a:lnTo>
                  <a:cubicBezTo>
                    <a:pt x="199112" y="145266"/>
                    <a:pt x="162169" y="158122"/>
                    <a:pt x="127450" y="148868"/>
                  </a:cubicBezTo>
                  <a:cubicBezTo>
                    <a:pt x="87187" y="138131"/>
                    <a:pt x="41626" y="152612"/>
                    <a:pt x="15773" y="192416"/>
                  </a:cubicBezTo>
                  <a:cubicBezTo>
                    <a:pt x="-5878" y="225792"/>
                    <a:pt x="-5136" y="270365"/>
                    <a:pt x="17362" y="303176"/>
                  </a:cubicBezTo>
                  <a:cubicBezTo>
                    <a:pt x="40602" y="337082"/>
                    <a:pt x="78463" y="351527"/>
                    <a:pt x="114347" y="346936"/>
                  </a:cubicBezTo>
                  <a:cubicBezTo>
                    <a:pt x="109756" y="382819"/>
                    <a:pt x="124201" y="420681"/>
                    <a:pt x="158107" y="443921"/>
                  </a:cubicBezTo>
                  <a:cubicBezTo>
                    <a:pt x="190883" y="466419"/>
                    <a:pt x="235455" y="467160"/>
                    <a:pt x="268796" y="445545"/>
                  </a:cubicBezTo>
                  <a:cubicBezTo>
                    <a:pt x="308635" y="419692"/>
                    <a:pt x="323151" y="374131"/>
                    <a:pt x="312414" y="333868"/>
                  </a:cubicBezTo>
                  <a:cubicBezTo>
                    <a:pt x="303161" y="299114"/>
                    <a:pt x="316017" y="262135"/>
                    <a:pt x="341446" y="236706"/>
                  </a:cubicBezTo>
                  <a:lnTo>
                    <a:pt x="454890" y="123262"/>
                  </a:lnTo>
                  <a:cubicBezTo>
                    <a:pt x="463366" y="114786"/>
                    <a:pt x="463366" y="101011"/>
                    <a:pt x="454890" y="92535"/>
                  </a:cubicBezTo>
                  <a:close/>
                </a:path>
              </a:pathLst>
            </a:custGeom>
            <a:solidFill>
              <a:schemeClr val="accent2"/>
            </a:solidFill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6304D3A-F978-393C-9E5C-6197258941E1}"/>
                </a:ext>
              </a:extLst>
            </p:cNvPr>
            <p:cNvSpPr/>
            <p:nvPr/>
          </p:nvSpPr>
          <p:spPr>
            <a:xfrm>
              <a:off x="10215002" y="2026049"/>
              <a:ext cx="461265" cy="461242"/>
            </a:xfrm>
            <a:custGeom>
              <a:avLst/>
              <a:gdLst>
                <a:gd name="csX0" fmla="*/ 346900 w 461265"/>
                <a:gd name="csY0" fmla="*/ 114342 h 461242"/>
                <a:gd name="csX1" fmla="*/ 303140 w 461265"/>
                <a:gd name="csY1" fmla="*/ 17357 h 461242"/>
                <a:gd name="csX2" fmla="*/ 192381 w 461265"/>
                <a:gd name="csY2" fmla="*/ 15803 h 461242"/>
                <a:gd name="csX3" fmla="*/ 148833 w 461265"/>
                <a:gd name="csY3" fmla="*/ 127481 h 461242"/>
                <a:gd name="csX4" fmla="*/ 119801 w 461265"/>
                <a:gd name="csY4" fmla="*/ 224572 h 461242"/>
                <a:gd name="csX5" fmla="*/ 6357 w 461265"/>
                <a:gd name="csY5" fmla="*/ 338051 h 461242"/>
                <a:gd name="csX6" fmla="*/ 6357 w 461265"/>
                <a:gd name="csY6" fmla="*/ 368778 h 461242"/>
                <a:gd name="csX7" fmla="*/ 92464 w 461265"/>
                <a:gd name="csY7" fmla="*/ 454885 h 461242"/>
                <a:gd name="csX8" fmla="*/ 123192 w 461265"/>
                <a:gd name="csY8" fmla="*/ 454885 h 461242"/>
                <a:gd name="csX9" fmla="*/ 236635 w 461265"/>
                <a:gd name="csY9" fmla="*/ 341441 h 461242"/>
                <a:gd name="csX10" fmla="*/ 333797 w 461265"/>
                <a:gd name="csY10" fmla="*/ 312409 h 461242"/>
                <a:gd name="csX11" fmla="*/ 445510 w 461265"/>
                <a:gd name="csY11" fmla="*/ 268791 h 461242"/>
                <a:gd name="csX12" fmla="*/ 443885 w 461265"/>
                <a:gd name="csY12" fmla="*/ 158102 h 461242"/>
                <a:gd name="csX13" fmla="*/ 346900 w 461265"/>
                <a:gd name="csY13" fmla="*/ 114342 h 4612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61265" h="461242">
                  <a:moveTo>
                    <a:pt x="346900" y="114342"/>
                  </a:moveTo>
                  <a:cubicBezTo>
                    <a:pt x="351492" y="78458"/>
                    <a:pt x="337046" y="40597"/>
                    <a:pt x="303140" y="17357"/>
                  </a:cubicBezTo>
                  <a:cubicBezTo>
                    <a:pt x="270329" y="-5141"/>
                    <a:pt x="225757" y="-5883"/>
                    <a:pt x="192381" y="15803"/>
                  </a:cubicBezTo>
                  <a:cubicBezTo>
                    <a:pt x="152577" y="41656"/>
                    <a:pt x="138096" y="87217"/>
                    <a:pt x="148833" y="127481"/>
                  </a:cubicBezTo>
                  <a:cubicBezTo>
                    <a:pt x="158086" y="162199"/>
                    <a:pt x="145230" y="199178"/>
                    <a:pt x="119801" y="224572"/>
                  </a:cubicBezTo>
                  <a:lnTo>
                    <a:pt x="6357" y="338051"/>
                  </a:lnTo>
                  <a:cubicBezTo>
                    <a:pt x="-2119" y="346527"/>
                    <a:pt x="-2119" y="360302"/>
                    <a:pt x="6357" y="368778"/>
                  </a:cubicBezTo>
                  <a:lnTo>
                    <a:pt x="92464" y="454885"/>
                  </a:lnTo>
                  <a:cubicBezTo>
                    <a:pt x="100941" y="463361"/>
                    <a:pt x="114715" y="463361"/>
                    <a:pt x="123192" y="454885"/>
                  </a:cubicBezTo>
                  <a:lnTo>
                    <a:pt x="236635" y="341441"/>
                  </a:lnTo>
                  <a:cubicBezTo>
                    <a:pt x="262065" y="316012"/>
                    <a:pt x="299043" y="303156"/>
                    <a:pt x="333797" y="312409"/>
                  </a:cubicBezTo>
                  <a:cubicBezTo>
                    <a:pt x="374060" y="323146"/>
                    <a:pt x="419657" y="308630"/>
                    <a:pt x="445510" y="268791"/>
                  </a:cubicBezTo>
                  <a:cubicBezTo>
                    <a:pt x="467160" y="235415"/>
                    <a:pt x="466383" y="190878"/>
                    <a:pt x="443885" y="158102"/>
                  </a:cubicBezTo>
                  <a:cubicBezTo>
                    <a:pt x="420646" y="124231"/>
                    <a:pt x="382784" y="109751"/>
                    <a:pt x="346900" y="114342"/>
                  </a:cubicBezTo>
                  <a:close/>
                </a:path>
              </a:pathLst>
            </a:custGeom>
            <a:solidFill>
              <a:schemeClr val="accent2"/>
            </a:solidFill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FFE8DFF-3DA5-8398-3E35-F1C955F3B0EB}"/>
                </a:ext>
              </a:extLst>
            </p:cNvPr>
            <p:cNvSpPr/>
            <p:nvPr/>
          </p:nvSpPr>
          <p:spPr>
            <a:xfrm>
              <a:off x="10339995" y="1802144"/>
              <a:ext cx="105390" cy="105355"/>
            </a:xfrm>
            <a:custGeom>
              <a:avLst/>
              <a:gdLst>
                <a:gd name="csX0" fmla="*/ 57216 w 105390"/>
                <a:gd name="csY0" fmla="*/ 97091 h 105355"/>
                <a:gd name="csX1" fmla="*/ 77171 w 105390"/>
                <a:gd name="csY1" fmla="*/ 105356 h 105355"/>
                <a:gd name="csX2" fmla="*/ 97126 w 105390"/>
                <a:gd name="csY2" fmla="*/ 97091 h 105355"/>
                <a:gd name="csX3" fmla="*/ 97126 w 105390"/>
                <a:gd name="csY3" fmla="*/ 57181 h 105355"/>
                <a:gd name="csX4" fmla="*/ 48210 w 105390"/>
                <a:gd name="csY4" fmla="*/ 8265 h 105355"/>
                <a:gd name="csX5" fmla="*/ 8265 w 105390"/>
                <a:gd name="csY5" fmla="*/ 8265 h 105355"/>
                <a:gd name="csX6" fmla="*/ 8265 w 105390"/>
                <a:gd name="csY6" fmla="*/ 48175 h 105355"/>
                <a:gd name="csX7" fmla="*/ 57181 w 105390"/>
                <a:gd name="csY7" fmla="*/ 97091 h 10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05390" h="105355">
                  <a:moveTo>
                    <a:pt x="57216" y="97091"/>
                  </a:moveTo>
                  <a:cubicBezTo>
                    <a:pt x="62726" y="102601"/>
                    <a:pt x="69966" y="105356"/>
                    <a:pt x="77171" y="105356"/>
                  </a:cubicBezTo>
                  <a:cubicBezTo>
                    <a:pt x="84376" y="105356"/>
                    <a:pt x="91617" y="102601"/>
                    <a:pt x="97126" y="97091"/>
                  </a:cubicBezTo>
                  <a:cubicBezTo>
                    <a:pt x="108146" y="86072"/>
                    <a:pt x="108146" y="68165"/>
                    <a:pt x="97126" y="57181"/>
                  </a:cubicBezTo>
                  <a:lnTo>
                    <a:pt x="48210" y="8265"/>
                  </a:lnTo>
                  <a:cubicBezTo>
                    <a:pt x="37191" y="-2755"/>
                    <a:pt x="19319" y="-2755"/>
                    <a:pt x="8265" y="8265"/>
                  </a:cubicBezTo>
                  <a:cubicBezTo>
                    <a:pt x="-2755" y="19284"/>
                    <a:pt x="-2755" y="37191"/>
                    <a:pt x="8265" y="48175"/>
                  </a:cubicBezTo>
                  <a:lnTo>
                    <a:pt x="57181" y="97091"/>
                  </a:lnTo>
                  <a:close/>
                </a:path>
              </a:pathLst>
            </a:custGeom>
            <a:grpFill/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CB3370F-B6FD-1C07-7B33-A98CAD705740}"/>
                </a:ext>
              </a:extLst>
            </p:cNvPr>
            <p:cNvSpPr/>
            <p:nvPr/>
          </p:nvSpPr>
          <p:spPr>
            <a:xfrm>
              <a:off x="10457663" y="1727289"/>
              <a:ext cx="80167" cy="121581"/>
            </a:xfrm>
            <a:custGeom>
              <a:avLst/>
              <a:gdLst>
                <a:gd name="csX0" fmla="*/ 25409 w 80167"/>
                <a:gd name="csY0" fmla="*/ 102969 h 121581"/>
                <a:gd name="csX1" fmla="*/ 51933 w 80167"/>
                <a:gd name="csY1" fmla="*/ 121582 h 121581"/>
                <a:gd name="csX2" fmla="*/ 61575 w 80167"/>
                <a:gd name="csY2" fmla="*/ 119851 h 121581"/>
                <a:gd name="csX3" fmla="*/ 78457 w 80167"/>
                <a:gd name="csY3" fmla="*/ 83649 h 121581"/>
                <a:gd name="csX4" fmla="*/ 54794 w 80167"/>
                <a:gd name="csY4" fmla="*/ 18592 h 121581"/>
                <a:gd name="csX5" fmla="*/ 18592 w 80167"/>
                <a:gd name="csY5" fmla="*/ 1710 h 121581"/>
                <a:gd name="csX6" fmla="*/ 1710 w 80167"/>
                <a:gd name="csY6" fmla="*/ 37912 h 121581"/>
                <a:gd name="csX7" fmla="*/ 25373 w 80167"/>
                <a:gd name="csY7" fmla="*/ 102969 h 121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167" h="121581">
                  <a:moveTo>
                    <a:pt x="25409" y="102969"/>
                  </a:moveTo>
                  <a:cubicBezTo>
                    <a:pt x="29576" y="114447"/>
                    <a:pt x="40419" y="121582"/>
                    <a:pt x="51933" y="121582"/>
                  </a:cubicBezTo>
                  <a:cubicBezTo>
                    <a:pt x="55147" y="121582"/>
                    <a:pt x="58396" y="121016"/>
                    <a:pt x="61575" y="119851"/>
                  </a:cubicBezTo>
                  <a:cubicBezTo>
                    <a:pt x="76232" y="114518"/>
                    <a:pt x="83791" y="98307"/>
                    <a:pt x="78457" y="83649"/>
                  </a:cubicBezTo>
                  <a:lnTo>
                    <a:pt x="54794" y="18592"/>
                  </a:lnTo>
                  <a:cubicBezTo>
                    <a:pt x="49461" y="3935"/>
                    <a:pt x="33285" y="-3623"/>
                    <a:pt x="18592" y="1710"/>
                  </a:cubicBezTo>
                  <a:cubicBezTo>
                    <a:pt x="3935" y="7043"/>
                    <a:pt x="-3623" y="23254"/>
                    <a:pt x="1710" y="37912"/>
                  </a:cubicBezTo>
                  <a:lnTo>
                    <a:pt x="25373" y="102969"/>
                  </a:lnTo>
                  <a:close/>
                </a:path>
              </a:pathLst>
            </a:custGeom>
            <a:grpFill/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5BF5099-F57A-B9A0-E024-0726DF1A0113}"/>
                </a:ext>
              </a:extLst>
            </p:cNvPr>
            <p:cNvSpPr/>
            <p:nvPr/>
          </p:nvSpPr>
          <p:spPr>
            <a:xfrm>
              <a:off x="10264893" y="1919596"/>
              <a:ext cx="121525" cy="80191"/>
            </a:xfrm>
            <a:custGeom>
              <a:avLst/>
              <a:gdLst>
                <a:gd name="csX0" fmla="*/ 18628 w 121525"/>
                <a:gd name="csY0" fmla="*/ 54798 h 80191"/>
                <a:gd name="csX1" fmla="*/ 83649 w 121525"/>
                <a:gd name="csY1" fmla="*/ 78461 h 80191"/>
                <a:gd name="csX2" fmla="*/ 93291 w 121525"/>
                <a:gd name="csY2" fmla="*/ 80192 h 80191"/>
                <a:gd name="csX3" fmla="*/ 119816 w 121525"/>
                <a:gd name="csY3" fmla="*/ 61579 h 80191"/>
                <a:gd name="csX4" fmla="*/ 102933 w 121525"/>
                <a:gd name="csY4" fmla="*/ 25377 h 80191"/>
                <a:gd name="csX5" fmla="*/ 37912 w 121525"/>
                <a:gd name="csY5" fmla="*/ 1714 h 80191"/>
                <a:gd name="csX6" fmla="*/ 1710 w 121525"/>
                <a:gd name="csY6" fmla="*/ 18596 h 80191"/>
                <a:gd name="csX7" fmla="*/ 18592 w 121525"/>
                <a:gd name="csY7" fmla="*/ 54798 h 80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1525" h="80191">
                  <a:moveTo>
                    <a:pt x="18628" y="54798"/>
                  </a:moveTo>
                  <a:lnTo>
                    <a:pt x="83649" y="78461"/>
                  </a:lnTo>
                  <a:cubicBezTo>
                    <a:pt x="86828" y="79627"/>
                    <a:pt x="90113" y="80192"/>
                    <a:pt x="93291" y="80192"/>
                  </a:cubicBezTo>
                  <a:cubicBezTo>
                    <a:pt x="104805" y="80192"/>
                    <a:pt x="115648" y="73058"/>
                    <a:pt x="119816" y="61579"/>
                  </a:cubicBezTo>
                  <a:cubicBezTo>
                    <a:pt x="125149" y="46922"/>
                    <a:pt x="117591" y="30711"/>
                    <a:pt x="102933" y="25377"/>
                  </a:cubicBezTo>
                  <a:lnTo>
                    <a:pt x="37912" y="1714"/>
                  </a:lnTo>
                  <a:cubicBezTo>
                    <a:pt x="23290" y="-3619"/>
                    <a:pt x="7043" y="3904"/>
                    <a:pt x="1710" y="18596"/>
                  </a:cubicBezTo>
                  <a:cubicBezTo>
                    <a:pt x="-3623" y="33253"/>
                    <a:pt x="3935" y="49465"/>
                    <a:pt x="18592" y="54798"/>
                  </a:cubicBezTo>
                  <a:close/>
                </a:path>
              </a:pathLst>
            </a:custGeom>
            <a:grpFill/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49304E4-81D6-6CF2-6571-73455CD1E107}"/>
                </a:ext>
              </a:extLst>
            </p:cNvPr>
            <p:cNvSpPr/>
            <p:nvPr/>
          </p:nvSpPr>
          <p:spPr>
            <a:xfrm>
              <a:off x="10794723" y="2256930"/>
              <a:ext cx="105355" cy="105404"/>
            </a:xfrm>
            <a:custGeom>
              <a:avLst/>
              <a:gdLst>
                <a:gd name="csX0" fmla="*/ 48210 w 105355"/>
                <a:gd name="csY0" fmla="*/ 8278 h 105404"/>
                <a:gd name="csX1" fmla="*/ 8265 w 105355"/>
                <a:gd name="csY1" fmla="*/ 8278 h 105404"/>
                <a:gd name="csX2" fmla="*/ 8265 w 105355"/>
                <a:gd name="csY2" fmla="*/ 48188 h 105404"/>
                <a:gd name="csX3" fmla="*/ 57181 w 105355"/>
                <a:gd name="csY3" fmla="*/ 97140 h 105404"/>
                <a:gd name="csX4" fmla="*/ 77136 w 105355"/>
                <a:gd name="csY4" fmla="*/ 105404 h 105404"/>
                <a:gd name="csX5" fmla="*/ 97091 w 105355"/>
                <a:gd name="csY5" fmla="*/ 97140 h 105404"/>
                <a:gd name="csX6" fmla="*/ 97091 w 105355"/>
                <a:gd name="csY6" fmla="*/ 57230 h 105404"/>
                <a:gd name="csX7" fmla="*/ 48175 w 105355"/>
                <a:gd name="csY7" fmla="*/ 8278 h 10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05355" h="105404">
                  <a:moveTo>
                    <a:pt x="48210" y="8278"/>
                  </a:moveTo>
                  <a:cubicBezTo>
                    <a:pt x="37191" y="-2742"/>
                    <a:pt x="19284" y="-2777"/>
                    <a:pt x="8265" y="8278"/>
                  </a:cubicBezTo>
                  <a:cubicBezTo>
                    <a:pt x="-2755" y="19297"/>
                    <a:pt x="-2755" y="37168"/>
                    <a:pt x="8265" y="48188"/>
                  </a:cubicBezTo>
                  <a:lnTo>
                    <a:pt x="57181" y="97140"/>
                  </a:lnTo>
                  <a:cubicBezTo>
                    <a:pt x="62691" y="102649"/>
                    <a:pt x="69931" y="105404"/>
                    <a:pt x="77136" y="105404"/>
                  </a:cubicBezTo>
                  <a:cubicBezTo>
                    <a:pt x="84341" y="105404"/>
                    <a:pt x="91581" y="102649"/>
                    <a:pt x="97091" y="97140"/>
                  </a:cubicBezTo>
                  <a:cubicBezTo>
                    <a:pt x="108111" y="86120"/>
                    <a:pt x="108111" y="68249"/>
                    <a:pt x="97091" y="57230"/>
                  </a:cubicBezTo>
                  <a:lnTo>
                    <a:pt x="48175" y="8278"/>
                  </a:lnTo>
                  <a:close/>
                </a:path>
              </a:pathLst>
            </a:custGeom>
            <a:grpFill/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3A80D68-16A7-C09B-3F1E-70F7F1806C30}"/>
                </a:ext>
              </a:extLst>
            </p:cNvPr>
            <p:cNvSpPr/>
            <p:nvPr/>
          </p:nvSpPr>
          <p:spPr>
            <a:xfrm>
              <a:off x="10702280" y="2315579"/>
              <a:ext cx="80167" cy="121560"/>
            </a:xfrm>
            <a:custGeom>
              <a:avLst/>
              <a:gdLst>
                <a:gd name="csX0" fmla="*/ 54794 w 80167"/>
                <a:gd name="csY0" fmla="*/ 18606 h 121560"/>
                <a:gd name="csX1" fmla="*/ 18592 w 80167"/>
                <a:gd name="csY1" fmla="*/ 1724 h 121560"/>
                <a:gd name="csX2" fmla="*/ 1710 w 80167"/>
                <a:gd name="csY2" fmla="*/ 37926 h 121560"/>
                <a:gd name="csX3" fmla="*/ 25373 w 80167"/>
                <a:gd name="csY3" fmla="*/ 102947 h 121560"/>
                <a:gd name="csX4" fmla="*/ 51898 w 80167"/>
                <a:gd name="csY4" fmla="*/ 121560 h 121560"/>
                <a:gd name="csX5" fmla="*/ 61575 w 80167"/>
                <a:gd name="csY5" fmla="*/ 119830 h 121560"/>
                <a:gd name="csX6" fmla="*/ 78457 w 80167"/>
                <a:gd name="csY6" fmla="*/ 83628 h 121560"/>
                <a:gd name="csX7" fmla="*/ 54794 w 80167"/>
                <a:gd name="csY7" fmla="*/ 18606 h 1215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167" h="121560">
                  <a:moveTo>
                    <a:pt x="54794" y="18606"/>
                  </a:moveTo>
                  <a:cubicBezTo>
                    <a:pt x="49461" y="3949"/>
                    <a:pt x="33250" y="-3644"/>
                    <a:pt x="18592" y="1724"/>
                  </a:cubicBezTo>
                  <a:cubicBezTo>
                    <a:pt x="3935" y="7057"/>
                    <a:pt x="-3623" y="23268"/>
                    <a:pt x="1710" y="37926"/>
                  </a:cubicBezTo>
                  <a:lnTo>
                    <a:pt x="25373" y="102947"/>
                  </a:lnTo>
                  <a:cubicBezTo>
                    <a:pt x="29541" y="114426"/>
                    <a:pt x="40384" y="121560"/>
                    <a:pt x="51898" y="121560"/>
                  </a:cubicBezTo>
                  <a:cubicBezTo>
                    <a:pt x="55112" y="121560"/>
                    <a:pt x="58361" y="120995"/>
                    <a:pt x="61575" y="119830"/>
                  </a:cubicBezTo>
                  <a:cubicBezTo>
                    <a:pt x="76232" y="114497"/>
                    <a:pt x="83791" y="98285"/>
                    <a:pt x="78457" y="83628"/>
                  </a:cubicBezTo>
                  <a:lnTo>
                    <a:pt x="54794" y="18606"/>
                  </a:lnTo>
                  <a:close/>
                </a:path>
              </a:pathLst>
            </a:custGeom>
            <a:grpFill/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009974A-0118-C878-5CAD-95B2E1522F68}"/>
                </a:ext>
              </a:extLst>
            </p:cNvPr>
            <p:cNvSpPr/>
            <p:nvPr/>
          </p:nvSpPr>
          <p:spPr>
            <a:xfrm>
              <a:off x="10853691" y="2164676"/>
              <a:ext cx="121525" cy="80188"/>
            </a:xfrm>
            <a:custGeom>
              <a:avLst/>
              <a:gdLst>
                <a:gd name="csX0" fmla="*/ 102933 w 121525"/>
                <a:gd name="csY0" fmla="*/ 25373 h 80188"/>
                <a:gd name="csX1" fmla="*/ 37912 w 121525"/>
                <a:gd name="csY1" fmla="*/ 1710 h 80188"/>
                <a:gd name="csX2" fmla="*/ 1710 w 121525"/>
                <a:gd name="csY2" fmla="*/ 18592 h 80188"/>
                <a:gd name="csX3" fmla="*/ 18592 w 121525"/>
                <a:gd name="csY3" fmla="*/ 54794 h 80188"/>
                <a:gd name="csX4" fmla="*/ 83614 w 121525"/>
                <a:gd name="csY4" fmla="*/ 78457 h 80188"/>
                <a:gd name="csX5" fmla="*/ 93291 w 121525"/>
                <a:gd name="csY5" fmla="*/ 80188 h 80188"/>
                <a:gd name="csX6" fmla="*/ 119816 w 121525"/>
                <a:gd name="csY6" fmla="*/ 61575 h 80188"/>
                <a:gd name="csX7" fmla="*/ 102933 w 121525"/>
                <a:gd name="csY7" fmla="*/ 25373 h 80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1525" h="80188">
                  <a:moveTo>
                    <a:pt x="102933" y="25373"/>
                  </a:moveTo>
                  <a:lnTo>
                    <a:pt x="37912" y="1710"/>
                  </a:lnTo>
                  <a:cubicBezTo>
                    <a:pt x="23290" y="-3623"/>
                    <a:pt x="7078" y="3935"/>
                    <a:pt x="1710" y="18592"/>
                  </a:cubicBezTo>
                  <a:cubicBezTo>
                    <a:pt x="-3623" y="33214"/>
                    <a:pt x="3935" y="49425"/>
                    <a:pt x="18592" y="54794"/>
                  </a:cubicBezTo>
                  <a:lnTo>
                    <a:pt x="83614" y="78457"/>
                  </a:lnTo>
                  <a:cubicBezTo>
                    <a:pt x="86793" y="79623"/>
                    <a:pt x="90077" y="80188"/>
                    <a:pt x="93291" y="80188"/>
                  </a:cubicBezTo>
                  <a:cubicBezTo>
                    <a:pt x="104805" y="80188"/>
                    <a:pt x="115648" y="73054"/>
                    <a:pt x="119816" y="61575"/>
                  </a:cubicBezTo>
                  <a:cubicBezTo>
                    <a:pt x="125149" y="46953"/>
                    <a:pt x="117591" y="30742"/>
                    <a:pt x="102933" y="25373"/>
                  </a:cubicBezTo>
                  <a:close/>
                </a:path>
              </a:pathLst>
            </a:custGeom>
            <a:grpFill/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7" name="Graphic 66">
            <a:extLst>
              <a:ext uri="{FF2B5EF4-FFF2-40B4-BE49-F238E27FC236}">
                <a16:creationId xmlns:a16="http://schemas.microsoft.com/office/drawing/2014/main" id="{9A562202-31E6-EFFF-FFC0-E4F4608A4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3504" y="1562594"/>
            <a:ext cx="605074" cy="807952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616A7631-5AF1-FC56-A730-FA660977D1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8198" y="4077803"/>
            <a:ext cx="937005" cy="836035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67EB9A54-C549-3724-ECE7-E7E81EF07523}"/>
              </a:ext>
            </a:extLst>
          </p:cNvPr>
          <p:cNvGrpSpPr/>
          <p:nvPr/>
        </p:nvGrpSpPr>
        <p:grpSpPr>
          <a:xfrm>
            <a:off x="3317731" y="4042600"/>
            <a:ext cx="892658" cy="991902"/>
            <a:chOff x="3041552" y="3807113"/>
            <a:chExt cx="1111508" cy="1235082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7F3FF69-9E52-EBAD-1365-47717778062A}"/>
                </a:ext>
              </a:extLst>
            </p:cNvPr>
            <p:cNvSpPr/>
            <p:nvPr/>
          </p:nvSpPr>
          <p:spPr>
            <a:xfrm>
              <a:off x="3041552" y="3953844"/>
              <a:ext cx="691392" cy="1088351"/>
            </a:xfrm>
            <a:custGeom>
              <a:avLst/>
              <a:gdLst>
                <a:gd name="csX0" fmla="*/ 400757 w 691392"/>
                <a:gd name="csY0" fmla="*/ 990266 h 1088351"/>
                <a:gd name="csX1" fmla="*/ 487376 w 691392"/>
                <a:gd name="csY1" fmla="*/ 1014033 h 1088351"/>
                <a:gd name="csX2" fmla="*/ 514747 w 691392"/>
                <a:gd name="csY2" fmla="*/ 1029288 h 1088351"/>
                <a:gd name="csX3" fmla="*/ 501637 w 691392"/>
                <a:gd name="csY3" fmla="*/ 1079215 h 1088351"/>
                <a:gd name="csX4" fmla="*/ 410823 w 691392"/>
                <a:gd name="csY4" fmla="*/ 1088225 h 1088351"/>
                <a:gd name="csX5" fmla="*/ 334487 w 691392"/>
                <a:gd name="csY5" fmla="*/ 1087945 h 1088351"/>
                <a:gd name="csX6" fmla="*/ 264117 w 691392"/>
                <a:gd name="csY6" fmla="*/ 1084745 h 1088351"/>
                <a:gd name="csX7" fmla="*/ 222423 w 691392"/>
                <a:gd name="csY7" fmla="*/ 1019408 h 1088351"/>
                <a:gd name="csX8" fmla="*/ 242587 w 691392"/>
                <a:gd name="csY8" fmla="*/ 901223 h 1088351"/>
                <a:gd name="csX9" fmla="*/ 289189 w 691392"/>
                <a:gd name="csY9" fmla="*/ 661032 h 1088351"/>
                <a:gd name="csX10" fmla="*/ 280615 w 691392"/>
                <a:gd name="csY10" fmla="*/ 639253 h 1088351"/>
                <a:gd name="csX11" fmla="*/ 62482 w 691392"/>
                <a:gd name="csY11" fmla="*/ 480927 h 1088351"/>
                <a:gd name="csX12" fmla="*/ 220 w 691392"/>
                <a:gd name="csY12" fmla="*/ 336116 h 1088351"/>
                <a:gd name="csX13" fmla="*/ 101100 w 691392"/>
                <a:gd name="csY13" fmla="*/ 174342 h 1088351"/>
                <a:gd name="csX14" fmla="*/ 472618 w 691392"/>
                <a:gd name="csY14" fmla="*/ 10953 h 1088351"/>
                <a:gd name="csX15" fmla="*/ 597918 w 691392"/>
                <a:gd name="csY15" fmla="*/ 3651 h 1088351"/>
                <a:gd name="csX16" fmla="*/ 685532 w 691392"/>
                <a:gd name="csY16" fmla="*/ 72593 h 1088351"/>
                <a:gd name="csX17" fmla="*/ 651543 w 691392"/>
                <a:gd name="csY17" fmla="*/ 195531 h 1088351"/>
                <a:gd name="csX18" fmla="*/ 549234 w 691392"/>
                <a:gd name="csY18" fmla="*/ 315021 h 1088351"/>
                <a:gd name="csX19" fmla="*/ 502600 w 691392"/>
                <a:gd name="csY19" fmla="*/ 380141 h 1088351"/>
                <a:gd name="csX20" fmla="*/ 499617 w 691392"/>
                <a:gd name="csY20" fmla="*/ 402728 h 1088351"/>
                <a:gd name="csX21" fmla="*/ 576419 w 691392"/>
                <a:gd name="csY21" fmla="*/ 615516 h 1088351"/>
                <a:gd name="csX22" fmla="*/ 555665 w 691392"/>
                <a:gd name="csY22" fmla="*/ 680916 h 1088351"/>
                <a:gd name="csX23" fmla="*/ 484487 w 691392"/>
                <a:gd name="csY23" fmla="*/ 657210 h 1088351"/>
                <a:gd name="csX24" fmla="*/ 378232 w 691392"/>
                <a:gd name="csY24" fmla="*/ 455731 h 1088351"/>
                <a:gd name="csX25" fmla="*/ 376275 w 691392"/>
                <a:gd name="csY25" fmla="*/ 328971 h 1088351"/>
                <a:gd name="csX26" fmla="*/ 443942 w 691392"/>
                <a:gd name="csY26" fmla="*/ 171764 h 1088351"/>
                <a:gd name="csX27" fmla="*/ 440431 w 691392"/>
                <a:gd name="csY27" fmla="*/ 160548 h 1088351"/>
                <a:gd name="csX28" fmla="*/ 440276 w 691392"/>
                <a:gd name="csY28" fmla="*/ 160455 h 1088351"/>
                <a:gd name="csX29" fmla="*/ 427849 w 691392"/>
                <a:gd name="csY29" fmla="*/ 163468 h 1088351"/>
                <a:gd name="csX30" fmla="*/ 351668 w 691392"/>
                <a:gd name="csY30" fmla="*/ 310671 h 1088351"/>
                <a:gd name="csX31" fmla="*/ 337781 w 691392"/>
                <a:gd name="csY31" fmla="*/ 357958 h 1088351"/>
                <a:gd name="csX32" fmla="*/ 340235 w 691392"/>
                <a:gd name="csY32" fmla="*/ 388125 h 1088351"/>
                <a:gd name="csX33" fmla="*/ 331816 w 691392"/>
                <a:gd name="csY33" fmla="*/ 422829 h 1088351"/>
                <a:gd name="csX34" fmla="*/ 378108 w 691392"/>
                <a:gd name="csY34" fmla="*/ 513176 h 1088351"/>
                <a:gd name="csX35" fmla="*/ 467181 w 691392"/>
                <a:gd name="csY35" fmla="*/ 687129 h 1088351"/>
                <a:gd name="csX36" fmla="*/ 474017 w 691392"/>
                <a:gd name="csY36" fmla="*/ 725468 h 1088351"/>
                <a:gd name="csX37" fmla="*/ 407934 w 691392"/>
                <a:gd name="csY37" fmla="*/ 970133 h 1088351"/>
                <a:gd name="csX38" fmla="*/ 400819 w 691392"/>
                <a:gd name="csY38" fmla="*/ 990235 h 1088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691392" h="1088351">
                  <a:moveTo>
                    <a:pt x="400757" y="990266"/>
                  </a:moveTo>
                  <a:cubicBezTo>
                    <a:pt x="430365" y="998281"/>
                    <a:pt x="459104" y="1005396"/>
                    <a:pt x="487376" y="1014033"/>
                  </a:cubicBezTo>
                  <a:cubicBezTo>
                    <a:pt x="497256" y="1017047"/>
                    <a:pt x="508161" y="1021894"/>
                    <a:pt x="514747" y="1029288"/>
                  </a:cubicBezTo>
                  <a:cubicBezTo>
                    <a:pt x="529350" y="1045630"/>
                    <a:pt x="520744" y="1071417"/>
                    <a:pt x="501637" y="1079215"/>
                  </a:cubicBezTo>
                  <a:cubicBezTo>
                    <a:pt x="473271" y="1090835"/>
                    <a:pt x="440866" y="1087945"/>
                    <a:pt x="410823" y="1088225"/>
                  </a:cubicBezTo>
                  <a:cubicBezTo>
                    <a:pt x="385378" y="1088442"/>
                    <a:pt x="359933" y="1088349"/>
                    <a:pt x="334487" y="1087945"/>
                  </a:cubicBezTo>
                  <a:cubicBezTo>
                    <a:pt x="311124" y="1087541"/>
                    <a:pt x="287170" y="1089406"/>
                    <a:pt x="264117" y="1084745"/>
                  </a:cubicBezTo>
                  <a:cubicBezTo>
                    <a:pt x="230625" y="1077941"/>
                    <a:pt x="219844" y="1051253"/>
                    <a:pt x="222423" y="1019408"/>
                  </a:cubicBezTo>
                  <a:cubicBezTo>
                    <a:pt x="225654" y="979733"/>
                    <a:pt x="235130" y="940494"/>
                    <a:pt x="242587" y="901223"/>
                  </a:cubicBezTo>
                  <a:cubicBezTo>
                    <a:pt x="257779" y="821097"/>
                    <a:pt x="273282" y="741033"/>
                    <a:pt x="289189" y="661032"/>
                  </a:cubicBezTo>
                  <a:cubicBezTo>
                    <a:pt x="290836" y="652705"/>
                    <a:pt x="287481" y="644224"/>
                    <a:pt x="280615" y="639253"/>
                  </a:cubicBezTo>
                  <a:cubicBezTo>
                    <a:pt x="207728" y="586747"/>
                    <a:pt x="135058" y="533899"/>
                    <a:pt x="62482" y="480927"/>
                  </a:cubicBezTo>
                  <a:cubicBezTo>
                    <a:pt x="13269" y="445043"/>
                    <a:pt x="-2079" y="393811"/>
                    <a:pt x="220" y="336116"/>
                  </a:cubicBezTo>
                  <a:cubicBezTo>
                    <a:pt x="3110" y="263540"/>
                    <a:pt x="42629" y="212805"/>
                    <a:pt x="101100" y="174342"/>
                  </a:cubicBezTo>
                  <a:cubicBezTo>
                    <a:pt x="215743" y="98939"/>
                    <a:pt x="339148" y="43233"/>
                    <a:pt x="472618" y="10953"/>
                  </a:cubicBezTo>
                  <a:cubicBezTo>
                    <a:pt x="513660" y="1042"/>
                    <a:pt x="555696" y="-3867"/>
                    <a:pt x="597918" y="3651"/>
                  </a:cubicBezTo>
                  <a:cubicBezTo>
                    <a:pt x="639053" y="11015"/>
                    <a:pt x="673632" y="28102"/>
                    <a:pt x="685532" y="72593"/>
                  </a:cubicBezTo>
                  <a:cubicBezTo>
                    <a:pt x="698239" y="120065"/>
                    <a:pt x="691745" y="166358"/>
                    <a:pt x="651543" y="195531"/>
                  </a:cubicBezTo>
                  <a:cubicBezTo>
                    <a:pt x="606928" y="227905"/>
                    <a:pt x="580706" y="273078"/>
                    <a:pt x="549234" y="315021"/>
                  </a:cubicBezTo>
                  <a:cubicBezTo>
                    <a:pt x="533233" y="336365"/>
                    <a:pt x="518476" y="358672"/>
                    <a:pt x="502600" y="380141"/>
                  </a:cubicBezTo>
                  <a:cubicBezTo>
                    <a:pt x="497132" y="387566"/>
                    <a:pt x="496386" y="393904"/>
                    <a:pt x="499617" y="402728"/>
                  </a:cubicBezTo>
                  <a:cubicBezTo>
                    <a:pt x="525559" y="473533"/>
                    <a:pt x="551067" y="544493"/>
                    <a:pt x="576419" y="615516"/>
                  </a:cubicBezTo>
                  <a:cubicBezTo>
                    <a:pt x="587852" y="647579"/>
                    <a:pt x="580675" y="669327"/>
                    <a:pt x="555665" y="680916"/>
                  </a:cubicBezTo>
                  <a:cubicBezTo>
                    <a:pt x="529132" y="693219"/>
                    <a:pt x="498871" y="683929"/>
                    <a:pt x="484487" y="657210"/>
                  </a:cubicBezTo>
                  <a:cubicBezTo>
                    <a:pt x="448509" y="590351"/>
                    <a:pt x="412408" y="523522"/>
                    <a:pt x="378232" y="455731"/>
                  </a:cubicBezTo>
                  <a:cubicBezTo>
                    <a:pt x="357509" y="414627"/>
                    <a:pt x="358379" y="371317"/>
                    <a:pt x="376275" y="328971"/>
                  </a:cubicBezTo>
                  <a:cubicBezTo>
                    <a:pt x="398209" y="276993"/>
                    <a:pt x="420827" y="225295"/>
                    <a:pt x="443942" y="171764"/>
                  </a:cubicBezTo>
                  <a:cubicBezTo>
                    <a:pt x="445713" y="167663"/>
                    <a:pt x="444222" y="162878"/>
                    <a:pt x="440431" y="160548"/>
                  </a:cubicBezTo>
                  <a:cubicBezTo>
                    <a:pt x="440369" y="160548"/>
                    <a:pt x="440338" y="160486"/>
                    <a:pt x="440276" y="160455"/>
                  </a:cubicBezTo>
                  <a:cubicBezTo>
                    <a:pt x="436020" y="157845"/>
                    <a:pt x="430427" y="159181"/>
                    <a:pt x="427849" y="163468"/>
                  </a:cubicBezTo>
                  <a:cubicBezTo>
                    <a:pt x="398831" y="211687"/>
                    <a:pt x="369875" y="258352"/>
                    <a:pt x="351668" y="310671"/>
                  </a:cubicBezTo>
                  <a:cubicBezTo>
                    <a:pt x="346262" y="326206"/>
                    <a:pt x="340546" y="341864"/>
                    <a:pt x="337781" y="357958"/>
                  </a:cubicBezTo>
                  <a:cubicBezTo>
                    <a:pt x="336041" y="368055"/>
                    <a:pt x="337097" y="378401"/>
                    <a:pt x="340235" y="388125"/>
                  </a:cubicBezTo>
                  <a:cubicBezTo>
                    <a:pt x="344523" y="401485"/>
                    <a:pt x="345734" y="412732"/>
                    <a:pt x="331816" y="422829"/>
                  </a:cubicBezTo>
                  <a:cubicBezTo>
                    <a:pt x="347350" y="453183"/>
                    <a:pt x="362760" y="483164"/>
                    <a:pt x="378108" y="513176"/>
                  </a:cubicBezTo>
                  <a:cubicBezTo>
                    <a:pt x="407747" y="571181"/>
                    <a:pt x="436983" y="629404"/>
                    <a:pt x="467181" y="687129"/>
                  </a:cubicBezTo>
                  <a:cubicBezTo>
                    <a:pt x="473737" y="699681"/>
                    <a:pt x="475694" y="711705"/>
                    <a:pt x="474017" y="725468"/>
                  </a:cubicBezTo>
                  <a:cubicBezTo>
                    <a:pt x="463609" y="810192"/>
                    <a:pt x="437076" y="890504"/>
                    <a:pt x="407934" y="970133"/>
                  </a:cubicBezTo>
                  <a:cubicBezTo>
                    <a:pt x="405697" y="976285"/>
                    <a:pt x="403553" y="982498"/>
                    <a:pt x="400819" y="990235"/>
                  </a:cubicBezTo>
                  <a:close/>
                </a:path>
              </a:pathLst>
            </a:custGeom>
            <a:solidFill>
              <a:schemeClr val="accent2"/>
            </a:solidFill>
            <a:ln w="308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8F16F43-F30C-1DF7-41D4-174156F6B6A1}"/>
                </a:ext>
              </a:extLst>
            </p:cNvPr>
            <p:cNvSpPr/>
            <p:nvPr/>
          </p:nvSpPr>
          <p:spPr>
            <a:xfrm>
              <a:off x="3767637" y="3807113"/>
              <a:ext cx="355022" cy="372255"/>
            </a:xfrm>
            <a:custGeom>
              <a:avLst/>
              <a:gdLst>
                <a:gd name="csX0" fmla="*/ 120661 w 355022"/>
                <a:gd name="csY0" fmla="*/ 358448 h 372255"/>
                <a:gd name="csX1" fmla="*/ 109911 w 355022"/>
                <a:gd name="csY1" fmla="*/ 372243 h 372255"/>
                <a:gd name="csX2" fmla="*/ 104381 w 355022"/>
                <a:gd name="csY2" fmla="*/ 371684 h 372255"/>
                <a:gd name="csX3" fmla="*/ 54143 w 355022"/>
                <a:gd name="csY3" fmla="*/ 329772 h 372255"/>
                <a:gd name="csX4" fmla="*/ 7354 w 355022"/>
                <a:gd name="csY4" fmla="*/ 209381 h 372255"/>
                <a:gd name="csX5" fmla="*/ 144988 w 355022"/>
                <a:gd name="csY5" fmla="*/ 1874 h 372255"/>
                <a:gd name="csX6" fmla="*/ 338141 w 355022"/>
                <a:gd name="csY6" fmla="*/ 93123 h 372255"/>
                <a:gd name="csX7" fmla="*/ 285325 w 355022"/>
                <a:gd name="csY7" fmla="*/ 276583 h 372255"/>
                <a:gd name="csX8" fmla="*/ 267522 w 355022"/>
                <a:gd name="csY8" fmla="*/ 298206 h 372255"/>
                <a:gd name="csX9" fmla="*/ 257798 w 355022"/>
                <a:gd name="csY9" fmla="*/ 330549 h 372255"/>
                <a:gd name="csX10" fmla="*/ 224958 w 355022"/>
                <a:gd name="csY10" fmla="*/ 348227 h 372255"/>
                <a:gd name="csX11" fmla="*/ 190503 w 355022"/>
                <a:gd name="csY11" fmla="*/ 335054 h 372255"/>
                <a:gd name="csX12" fmla="*/ 153221 w 355022"/>
                <a:gd name="csY12" fmla="*/ 326541 h 372255"/>
                <a:gd name="csX13" fmla="*/ 120630 w 355022"/>
                <a:gd name="csY13" fmla="*/ 358480 h 372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55022" h="372255">
                  <a:moveTo>
                    <a:pt x="120661" y="358448"/>
                  </a:moveTo>
                  <a:cubicBezTo>
                    <a:pt x="122152" y="365315"/>
                    <a:pt x="116964" y="372056"/>
                    <a:pt x="109911" y="372243"/>
                  </a:cubicBezTo>
                  <a:cubicBezTo>
                    <a:pt x="107985" y="372305"/>
                    <a:pt x="106152" y="372150"/>
                    <a:pt x="104381" y="371684"/>
                  </a:cubicBezTo>
                  <a:cubicBezTo>
                    <a:pt x="81359" y="365563"/>
                    <a:pt x="63339" y="351676"/>
                    <a:pt x="54143" y="329772"/>
                  </a:cubicBezTo>
                  <a:cubicBezTo>
                    <a:pt x="37490" y="290066"/>
                    <a:pt x="20620" y="250268"/>
                    <a:pt x="7354" y="209381"/>
                  </a:cubicBezTo>
                  <a:cubicBezTo>
                    <a:pt x="-23093" y="115492"/>
                    <a:pt x="44543" y="14737"/>
                    <a:pt x="144988" y="1874"/>
                  </a:cubicBezTo>
                  <a:cubicBezTo>
                    <a:pt x="228065" y="-8751"/>
                    <a:pt x="302381" y="26356"/>
                    <a:pt x="338141" y="93123"/>
                  </a:cubicBezTo>
                  <a:cubicBezTo>
                    <a:pt x="374088" y="160262"/>
                    <a:pt x="350848" y="239580"/>
                    <a:pt x="285325" y="276583"/>
                  </a:cubicBezTo>
                  <a:cubicBezTo>
                    <a:pt x="277682" y="280901"/>
                    <a:pt x="271499" y="289942"/>
                    <a:pt x="267522" y="298206"/>
                  </a:cubicBezTo>
                  <a:cubicBezTo>
                    <a:pt x="262707" y="308211"/>
                    <a:pt x="261060" y="319737"/>
                    <a:pt x="257798" y="330549"/>
                  </a:cubicBezTo>
                  <a:cubicBezTo>
                    <a:pt x="252640" y="347543"/>
                    <a:pt x="241766" y="353664"/>
                    <a:pt x="224958" y="348227"/>
                  </a:cubicBezTo>
                  <a:cubicBezTo>
                    <a:pt x="213277" y="344437"/>
                    <a:pt x="202216" y="338658"/>
                    <a:pt x="190503" y="335054"/>
                  </a:cubicBezTo>
                  <a:cubicBezTo>
                    <a:pt x="178324" y="331294"/>
                    <a:pt x="165804" y="327349"/>
                    <a:pt x="153221" y="326541"/>
                  </a:cubicBezTo>
                  <a:cubicBezTo>
                    <a:pt x="127993" y="324894"/>
                    <a:pt x="115908" y="336576"/>
                    <a:pt x="120630" y="358480"/>
                  </a:cubicBezTo>
                  <a:close/>
                </a:path>
              </a:pathLst>
            </a:custGeom>
            <a:solidFill>
              <a:schemeClr val="accent2"/>
            </a:solidFill>
            <a:ln w="308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8905C84-FED7-6DF7-EED0-FF234716E206}"/>
                </a:ext>
              </a:extLst>
            </p:cNvPr>
            <p:cNvSpPr/>
            <p:nvPr/>
          </p:nvSpPr>
          <p:spPr>
            <a:xfrm>
              <a:off x="3931374" y="4186254"/>
              <a:ext cx="115031" cy="167291"/>
            </a:xfrm>
            <a:custGeom>
              <a:avLst/>
              <a:gdLst>
                <a:gd name="csX0" fmla="*/ 21050 w 115031"/>
                <a:gd name="csY0" fmla="*/ 0 h 167291"/>
                <a:gd name="csX1" fmla="*/ 109067 w 115031"/>
                <a:gd name="csY1" fmla="*/ 91311 h 167291"/>
                <a:gd name="csX2" fmla="*/ 42114 w 115031"/>
                <a:gd name="csY2" fmla="*/ 165409 h 167291"/>
                <a:gd name="csX3" fmla="*/ 3558 w 115031"/>
                <a:gd name="csY3" fmla="*/ 76957 h 167291"/>
                <a:gd name="csX4" fmla="*/ 21050 w 115031"/>
                <a:gd name="csY4" fmla="*/ 0 h 167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5031" h="167291">
                  <a:moveTo>
                    <a:pt x="21050" y="0"/>
                  </a:moveTo>
                  <a:cubicBezTo>
                    <a:pt x="56002" y="23332"/>
                    <a:pt x="88780" y="51512"/>
                    <a:pt x="109067" y="91311"/>
                  </a:cubicBezTo>
                  <a:cubicBezTo>
                    <a:pt x="131530" y="135428"/>
                    <a:pt x="86449" y="176687"/>
                    <a:pt x="42114" y="165409"/>
                  </a:cubicBezTo>
                  <a:cubicBezTo>
                    <a:pt x="-1133" y="154411"/>
                    <a:pt x="-4706" y="113897"/>
                    <a:pt x="3558" y="76957"/>
                  </a:cubicBezTo>
                  <a:cubicBezTo>
                    <a:pt x="9213" y="51698"/>
                    <a:pt x="15023" y="26470"/>
                    <a:pt x="21050" y="0"/>
                  </a:cubicBezTo>
                  <a:close/>
                </a:path>
              </a:pathLst>
            </a:custGeom>
            <a:solidFill>
              <a:schemeClr val="accent1"/>
            </a:solidFill>
            <a:ln w="308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3EBA481-456C-AB0A-C620-13A707227EA1}"/>
                </a:ext>
              </a:extLst>
            </p:cNvPr>
            <p:cNvSpPr/>
            <p:nvPr/>
          </p:nvSpPr>
          <p:spPr>
            <a:xfrm>
              <a:off x="3888171" y="4378225"/>
              <a:ext cx="85767" cy="135887"/>
            </a:xfrm>
            <a:custGeom>
              <a:avLst/>
              <a:gdLst>
                <a:gd name="csX0" fmla="*/ 41572 w 85767"/>
                <a:gd name="csY0" fmla="*/ 2 h 135887"/>
                <a:gd name="csX1" fmla="*/ 57666 w 85767"/>
                <a:gd name="csY1" fmla="*/ 17400 h 135887"/>
                <a:gd name="csX2" fmla="*/ 68820 w 85767"/>
                <a:gd name="csY2" fmla="*/ 35824 h 135887"/>
                <a:gd name="csX3" fmla="*/ 83484 w 85767"/>
                <a:gd name="csY3" fmla="*/ 75188 h 135887"/>
                <a:gd name="csX4" fmla="*/ 69410 w 85767"/>
                <a:gd name="csY4" fmla="*/ 129092 h 135887"/>
                <a:gd name="csX5" fmla="*/ 58349 w 85767"/>
                <a:gd name="csY5" fmla="*/ 133907 h 135887"/>
                <a:gd name="csX6" fmla="*/ 8640 w 85767"/>
                <a:gd name="csY6" fmla="*/ 120734 h 135887"/>
                <a:gd name="csX7" fmla="*/ 3669 w 85767"/>
                <a:gd name="csY7" fmla="*/ 77456 h 135887"/>
                <a:gd name="csX8" fmla="*/ 19949 w 85767"/>
                <a:gd name="csY8" fmla="*/ 40018 h 135887"/>
                <a:gd name="csX9" fmla="*/ 28741 w 85767"/>
                <a:gd name="csY9" fmla="*/ 22557 h 135887"/>
                <a:gd name="csX10" fmla="*/ 38124 w 85767"/>
                <a:gd name="csY10" fmla="*/ 1493 h 135887"/>
                <a:gd name="csX11" fmla="*/ 41572 w 85767"/>
                <a:gd name="csY11" fmla="*/ 2 h 1358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85767" h="135887">
                  <a:moveTo>
                    <a:pt x="41572" y="2"/>
                  </a:moveTo>
                  <a:cubicBezTo>
                    <a:pt x="47941" y="188"/>
                    <a:pt x="55243" y="13889"/>
                    <a:pt x="57666" y="17400"/>
                  </a:cubicBezTo>
                  <a:cubicBezTo>
                    <a:pt x="61736" y="23303"/>
                    <a:pt x="65464" y="29455"/>
                    <a:pt x="68820" y="35824"/>
                  </a:cubicBezTo>
                  <a:cubicBezTo>
                    <a:pt x="75375" y="48251"/>
                    <a:pt x="80439" y="61486"/>
                    <a:pt x="83484" y="75188"/>
                  </a:cubicBezTo>
                  <a:cubicBezTo>
                    <a:pt x="87678" y="94046"/>
                    <a:pt x="87709" y="117534"/>
                    <a:pt x="69410" y="129092"/>
                  </a:cubicBezTo>
                  <a:cubicBezTo>
                    <a:pt x="65992" y="131235"/>
                    <a:pt x="62233" y="132789"/>
                    <a:pt x="58349" y="133907"/>
                  </a:cubicBezTo>
                  <a:cubicBezTo>
                    <a:pt x="41448" y="138785"/>
                    <a:pt x="20135" y="134746"/>
                    <a:pt x="8640" y="120734"/>
                  </a:cubicBezTo>
                  <a:cubicBezTo>
                    <a:pt x="-2017" y="107778"/>
                    <a:pt x="-1737" y="92462"/>
                    <a:pt x="3669" y="77456"/>
                  </a:cubicBezTo>
                  <a:cubicBezTo>
                    <a:pt x="8267" y="64655"/>
                    <a:pt x="13952" y="52228"/>
                    <a:pt x="19949" y="40018"/>
                  </a:cubicBezTo>
                  <a:cubicBezTo>
                    <a:pt x="22807" y="34177"/>
                    <a:pt x="25821" y="28398"/>
                    <a:pt x="28741" y="22557"/>
                  </a:cubicBezTo>
                  <a:cubicBezTo>
                    <a:pt x="31972" y="16095"/>
                    <a:pt x="32873" y="6743"/>
                    <a:pt x="38124" y="1493"/>
                  </a:cubicBezTo>
                  <a:cubicBezTo>
                    <a:pt x="39211" y="405"/>
                    <a:pt x="40392" y="-30"/>
                    <a:pt x="41572" y="2"/>
                  </a:cubicBezTo>
                  <a:close/>
                </a:path>
              </a:pathLst>
            </a:custGeom>
            <a:solidFill>
              <a:schemeClr val="accent1"/>
            </a:solidFill>
            <a:ln w="308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1370F44-F635-EFB8-9C32-68ECF345D9B0}"/>
                </a:ext>
              </a:extLst>
            </p:cNvPr>
            <p:cNvSpPr/>
            <p:nvPr/>
          </p:nvSpPr>
          <p:spPr>
            <a:xfrm>
              <a:off x="4091336" y="4371453"/>
              <a:ext cx="61724" cy="93398"/>
            </a:xfrm>
            <a:custGeom>
              <a:avLst/>
              <a:gdLst>
                <a:gd name="csX0" fmla="*/ 3972 w 61724"/>
                <a:gd name="csY0" fmla="*/ 31 h 93398"/>
                <a:gd name="csX1" fmla="*/ 52564 w 61724"/>
                <a:gd name="csY1" fmla="*/ 44428 h 93398"/>
                <a:gd name="csX2" fmla="*/ 55950 w 61724"/>
                <a:gd name="csY2" fmla="*/ 80965 h 93398"/>
                <a:gd name="csX3" fmla="*/ 18543 w 61724"/>
                <a:gd name="csY3" fmla="*/ 91155 h 93398"/>
                <a:gd name="csX4" fmla="*/ 58 w 61724"/>
                <a:gd name="csY4" fmla="*/ 58999 h 93398"/>
                <a:gd name="csX5" fmla="*/ 3972 w 61724"/>
                <a:gd name="csY5" fmla="*/ 0 h 933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1724" h="93398">
                  <a:moveTo>
                    <a:pt x="3972" y="31"/>
                  </a:moveTo>
                  <a:cubicBezTo>
                    <a:pt x="21992" y="16280"/>
                    <a:pt x="38365" y="29329"/>
                    <a:pt x="52564" y="44428"/>
                  </a:cubicBezTo>
                  <a:cubicBezTo>
                    <a:pt x="62102" y="54556"/>
                    <a:pt x="65706" y="67885"/>
                    <a:pt x="55950" y="80965"/>
                  </a:cubicBezTo>
                  <a:cubicBezTo>
                    <a:pt x="47562" y="92212"/>
                    <a:pt x="32369" y="96406"/>
                    <a:pt x="18543" y="91155"/>
                  </a:cubicBezTo>
                  <a:cubicBezTo>
                    <a:pt x="3724" y="85563"/>
                    <a:pt x="-564" y="73353"/>
                    <a:pt x="58" y="58999"/>
                  </a:cubicBezTo>
                  <a:cubicBezTo>
                    <a:pt x="834" y="41104"/>
                    <a:pt x="2388" y="23270"/>
                    <a:pt x="3972" y="0"/>
                  </a:cubicBezTo>
                  <a:close/>
                </a:path>
              </a:pathLst>
            </a:custGeom>
            <a:solidFill>
              <a:schemeClr val="accent1"/>
            </a:solidFill>
            <a:ln w="308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FD52A0B-66CF-764F-C802-1E15BB1553E4}"/>
                </a:ext>
              </a:extLst>
            </p:cNvPr>
            <p:cNvSpPr/>
            <p:nvPr/>
          </p:nvSpPr>
          <p:spPr>
            <a:xfrm>
              <a:off x="4043637" y="4501181"/>
              <a:ext cx="61939" cy="88341"/>
            </a:xfrm>
            <a:custGeom>
              <a:avLst/>
              <a:gdLst>
                <a:gd name="csX0" fmla="*/ 56208 w 61939"/>
                <a:gd name="csY0" fmla="*/ 46587 h 88341"/>
                <a:gd name="csX1" fmla="*/ 55555 w 61939"/>
                <a:gd name="csY1" fmla="*/ 77656 h 88341"/>
                <a:gd name="csX2" fmla="*/ 17403 w 61939"/>
                <a:gd name="csY2" fmla="*/ 85889 h 88341"/>
                <a:gd name="csX3" fmla="*/ 191 w 61939"/>
                <a:gd name="csY3" fmla="*/ 60009 h 88341"/>
                <a:gd name="csX4" fmla="*/ 8673 w 61939"/>
                <a:gd name="csY4" fmla="*/ 1910 h 88341"/>
                <a:gd name="csX5" fmla="*/ 12308 w 61939"/>
                <a:gd name="csY5" fmla="*/ 544 h 88341"/>
                <a:gd name="csX6" fmla="*/ 56208 w 61939"/>
                <a:gd name="csY6" fmla="*/ 46649 h 883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1939" h="88341">
                  <a:moveTo>
                    <a:pt x="56208" y="46587"/>
                  </a:moveTo>
                  <a:cubicBezTo>
                    <a:pt x="63540" y="56094"/>
                    <a:pt x="64379" y="67931"/>
                    <a:pt x="55555" y="77656"/>
                  </a:cubicBezTo>
                  <a:cubicBezTo>
                    <a:pt x="45085" y="89151"/>
                    <a:pt x="31384" y="90456"/>
                    <a:pt x="17403" y="85889"/>
                  </a:cubicBezTo>
                  <a:cubicBezTo>
                    <a:pt x="5441" y="81943"/>
                    <a:pt x="-1238" y="72685"/>
                    <a:pt x="191" y="60009"/>
                  </a:cubicBezTo>
                  <a:cubicBezTo>
                    <a:pt x="2397" y="40560"/>
                    <a:pt x="5721" y="21266"/>
                    <a:pt x="8673" y="1910"/>
                  </a:cubicBezTo>
                  <a:cubicBezTo>
                    <a:pt x="8921" y="171"/>
                    <a:pt x="10972" y="-606"/>
                    <a:pt x="12308" y="544"/>
                  </a:cubicBezTo>
                  <a:cubicBezTo>
                    <a:pt x="20914" y="7876"/>
                    <a:pt x="44961" y="32078"/>
                    <a:pt x="56208" y="46649"/>
                  </a:cubicBezTo>
                  <a:close/>
                </a:path>
              </a:pathLst>
            </a:custGeom>
            <a:solidFill>
              <a:schemeClr val="accent1"/>
            </a:solidFill>
            <a:ln w="308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6" name="Graphic 75">
            <a:extLst>
              <a:ext uri="{FF2B5EF4-FFF2-40B4-BE49-F238E27FC236}">
                <a16:creationId xmlns:a16="http://schemas.microsoft.com/office/drawing/2014/main" id="{37C75F00-F710-3FA0-83FA-9300264644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1474" y="2239169"/>
            <a:ext cx="268719" cy="414275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F8CD607E-A398-9A60-354C-CE80A6D37BD5}"/>
              </a:ext>
            </a:extLst>
          </p:cNvPr>
          <p:cNvGrpSpPr/>
          <p:nvPr/>
        </p:nvGrpSpPr>
        <p:grpSpPr>
          <a:xfrm>
            <a:off x="8119700" y="1502490"/>
            <a:ext cx="449370" cy="1110135"/>
            <a:chOff x="9139044" y="1514339"/>
            <a:chExt cx="549544" cy="1357622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AF85877-245D-99A2-BCD2-F833A2233FA0}"/>
                </a:ext>
              </a:extLst>
            </p:cNvPr>
            <p:cNvSpPr/>
            <p:nvPr/>
          </p:nvSpPr>
          <p:spPr>
            <a:xfrm>
              <a:off x="9169131" y="2134834"/>
              <a:ext cx="87790" cy="219157"/>
            </a:xfrm>
            <a:custGeom>
              <a:avLst/>
              <a:gdLst>
                <a:gd name="csX0" fmla="*/ 87791 w 87790"/>
                <a:gd name="csY0" fmla="*/ 0 h 219157"/>
                <a:gd name="csX1" fmla="*/ 24091 w 87790"/>
                <a:gd name="csY1" fmla="*/ 33476 h 219157"/>
                <a:gd name="csX2" fmla="*/ 746 w 87790"/>
                <a:gd name="csY2" fmla="*/ 29885 h 219157"/>
                <a:gd name="csX3" fmla="*/ 0 w 87790"/>
                <a:gd name="csY3" fmla="*/ 151253 h 219157"/>
                <a:gd name="csX4" fmla="*/ 12706 w 87790"/>
                <a:gd name="csY4" fmla="*/ 199976 h 219157"/>
                <a:gd name="csX5" fmla="*/ 30054 w 87790"/>
                <a:gd name="csY5" fmla="*/ 215122 h 219157"/>
                <a:gd name="csX6" fmla="*/ 49977 w 87790"/>
                <a:gd name="csY6" fmla="*/ 218612 h 219157"/>
                <a:gd name="csX7" fmla="*/ 84301 w 87790"/>
                <a:gd name="csY7" fmla="*/ 158199 h 219157"/>
                <a:gd name="csX8" fmla="*/ 87791 w 87790"/>
                <a:gd name="csY8" fmla="*/ 34 h 219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7790" h="219157">
                  <a:moveTo>
                    <a:pt x="87791" y="0"/>
                  </a:moveTo>
                  <a:cubicBezTo>
                    <a:pt x="73831" y="20194"/>
                    <a:pt x="50486" y="33476"/>
                    <a:pt x="24091" y="33476"/>
                  </a:cubicBezTo>
                  <a:cubicBezTo>
                    <a:pt x="15959" y="33476"/>
                    <a:pt x="8132" y="32222"/>
                    <a:pt x="746" y="29885"/>
                  </a:cubicBezTo>
                  <a:cubicBezTo>
                    <a:pt x="305" y="70307"/>
                    <a:pt x="34" y="110797"/>
                    <a:pt x="0" y="151253"/>
                  </a:cubicBezTo>
                  <a:cubicBezTo>
                    <a:pt x="-34" y="167855"/>
                    <a:pt x="2982" y="188049"/>
                    <a:pt x="12706" y="199976"/>
                  </a:cubicBezTo>
                  <a:cubicBezTo>
                    <a:pt x="17518" y="205906"/>
                    <a:pt x="23346" y="211428"/>
                    <a:pt x="30054" y="215122"/>
                  </a:cubicBezTo>
                  <a:cubicBezTo>
                    <a:pt x="36119" y="218408"/>
                    <a:pt x="43302" y="220102"/>
                    <a:pt x="49977" y="218612"/>
                  </a:cubicBezTo>
                  <a:cubicBezTo>
                    <a:pt x="73492" y="213326"/>
                    <a:pt x="83826" y="178901"/>
                    <a:pt x="84301" y="158199"/>
                  </a:cubicBezTo>
                  <a:cubicBezTo>
                    <a:pt x="85487" y="105443"/>
                    <a:pt x="86740" y="52755"/>
                    <a:pt x="87791" y="34"/>
                  </a:cubicBezTo>
                  <a:close/>
                </a:path>
              </a:pathLst>
            </a:custGeom>
            <a:solidFill>
              <a:srgbClr val="101A47"/>
            </a:solidFill>
            <a:ln w="335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FD9645D-28E6-EB62-2487-CA8984D438E3}"/>
                </a:ext>
              </a:extLst>
            </p:cNvPr>
            <p:cNvSpPr/>
            <p:nvPr/>
          </p:nvSpPr>
          <p:spPr>
            <a:xfrm>
              <a:off x="9171706" y="1836027"/>
              <a:ext cx="516882" cy="1035934"/>
            </a:xfrm>
            <a:custGeom>
              <a:avLst/>
              <a:gdLst>
                <a:gd name="csX0" fmla="*/ 512816 w 516882"/>
                <a:gd name="csY0" fmla="*/ 112587 h 1035934"/>
                <a:gd name="csX1" fmla="*/ 462669 w 516882"/>
                <a:gd name="csY1" fmla="*/ 131087 h 1035934"/>
                <a:gd name="csX2" fmla="*/ 385281 w 516882"/>
                <a:gd name="csY2" fmla="*/ 53698 h 1035934"/>
                <a:gd name="csX3" fmla="*/ 404899 w 516882"/>
                <a:gd name="csY3" fmla="*/ 2230 h 1035934"/>
                <a:gd name="csX4" fmla="*/ 372473 w 516882"/>
                <a:gd name="csY4" fmla="*/ 130 h 1035934"/>
                <a:gd name="csX5" fmla="*/ 233961 w 516882"/>
                <a:gd name="csY5" fmla="*/ 10430 h 1035934"/>
                <a:gd name="csX6" fmla="*/ 130584 w 516882"/>
                <a:gd name="csY6" fmla="*/ 1146 h 1035934"/>
                <a:gd name="csX7" fmla="*/ 610 w 516882"/>
                <a:gd name="csY7" fmla="*/ 132171 h 1035934"/>
                <a:gd name="csX8" fmla="*/ 0 w 516882"/>
                <a:gd name="csY8" fmla="*/ 180589 h 1035934"/>
                <a:gd name="csX9" fmla="*/ 21516 w 516882"/>
                <a:gd name="csY9" fmla="*/ 177540 h 1035934"/>
                <a:gd name="csX10" fmla="*/ 86706 w 516882"/>
                <a:gd name="csY10" fmla="*/ 213286 h 1035934"/>
                <a:gd name="csX11" fmla="*/ 86774 w 516882"/>
                <a:gd name="csY11" fmla="*/ 207662 h 1035934"/>
                <a:gd name="csX12" fmla="*/ 107951 w 516882"/>
                <a:gd name="csY12" fmla="*/ 179166 h 1035934"/>
                <a:gd name="csX13" fmla="*/ 116726 w 516882"/>
                <a:gd name="csY13" fmla="*/ 185638 h 1035934"/>
                <a:gd name="csX14" fmla="*/ 117167 w 516882"/>
                <a:gd name="csY14" fmla="*/ 187739 h 1035934"/>
                <a:gd name="csX15" fmla="*/ 106256 w 516882"/>
                <a:gd name="csY15" fmla="*/ 778247 h 1035934"/>
                <a:gd name="csX16" fmla="*/ 118251 w 516882"/>
                <a:gd name="csY16" fmla="*/ 777333 h 1035934"/>
                <a:gd name="csX17" fmla="*/ 195639 w 516882"/>
                <a:gd name="csY17" fmla="*/ 854721 h 1035934"/>
                <a:gd name="csX18" fmla="*/ 118251 w 516882"/>
                <a:gd name="csY18" fmla="*/ 932109 h 1035934"/>
                <a:gd name="csX19" fmla="*/ 103986 w 516882"/>
                <a:gd name="csY19" fmla="*/ 930754 h 1035934"/>
                <a:gd name="csX20" fmla="*/ 103918 w 516882"/>
                <a:gd name="csY20" fmla="*/ 959351 h 1035934"/>
                <a:gd name="csX21" fmla="*/ 115269 w 516882"/>
                <a:gd name="csY21" fmla="*/ 1003534 h 1035934"/>
                <a:gd name="csX22" fmla="*/ 176495 w 516882"/>
                <a:gd name="csY22" fmla="*/ 1035350 h 1035934"/>
                <a:gd name="csX23" fmla="*/ 228777 w 516882"/>
                <a:gd name="csY23" fmla="*/ 985678 h 1035934"/>
                <a:gd name="csX24" fmla="*/ 230369 w 516882"/>
                <a:gd name="csY24" fmla="*/ 955691 h 1035934"/>
                <a:gd name="csX25" fmla="*/ 230538 w 516882"/>
                <a:gd name="csY25" fmla="*/ 739452 h 1035934"/>
                <a:gd name="csX26" fmla="*/ 228573 w 516882"/>
                <a:gd name="csY26" fmla="*/ 546659 h 1035934"/>
                <a:gd name="csX27" fmla="*/ 229996 w 516882"/>
                <a:gd name="csY27" fmla="*/ 530226 h 1035934"/>
                <a:gd name="csX28" fmla="*/ 271672 w 516882"/>
                <a:gd name="csY28" fmla="*/ 536663 h 1035934"/>
                <a:gd name="csX29" fmla="*/ 273061 w 516882"/>
                <a:gd name="csY29" fmla="*/ 542491 h 1035934"/>
                <a:gd name="csX30" fmla="*/ 272722 w 516882"/>
                <a:gd name="csY30" fmla="*/ 605852 h 1035934"/>
                <a:gd name="csX31" fmla="*/ 272994 w 516882"/>
                <a:gd name="csY31" fmla="*/ 743145 h 1035934"/>
                <a:gd name="csX32" fmla="*/ 273197 w 516882"/>
                <a:gd name="csY32" fmla="*/ 960164 h 1035934"/>
                <a:gd name="csX33" fmla="*/ 336219 w 516882"/>
                <a:gd name="csY33" fmla="*/ 1035926 h 1035934"/>
                <a:gd name="csX34" fmla="*/ 396971 w 516882"/>
                <a:gd name="csY34" fmla="*/ 961011 h 1035934"/>
                <a:gd name="csX35" fmla="*/ 396090 w 516882"/>
                <a:gd name="csY35" fmla="*/ 862378 h 1035934"/>
                <a:gd name="csX36" fmla="*/ 387822 w 516882"/>
                <a:gd name="csY36" fmla="*/ 530937 h 1035934"/>
                <a:gd name="csX37" fmla="*/ 385417 w 516882"/>
                <a:gd name="csY37" fmla="*/ 451075 h 1035934"/>
                <a:gd name="csX38" fmla="*/ 342758 w 516882"/>
                <a:gd name="csY38" fmla="*/ 463917 h 1035934"/>
                <a:gd name="csX39" fmla="*/ 265370 w 516882"/>
                <a:gd name="csY39" fmla="*/ 386529 h 1035934"/>
                <a:gd name="csX40" fmla="*/ 342758 w 516882"/>
                <a:gd name="csY40" fmla="*/ 309140 h 1035934"/>
                <a:gd name="csX41" fmla="*/ 381215 w 516882"/>
                <a:gd name="csY41" fmla="*/ 319407 h 1035934"/>
                <a:gd name="csX42" fmla="*/ 377624 w 516882"/>
                <a:gd name="csY42" fmla="*/ 197293 h 1035934"/>
                <a:gd name="csX43" fmla="*/ 407678 w 516882"/>
                <a:gd name="csY43" fmla="*/ 178014 h 1035934"/>
                <a:gd name="csX44" fmla="*/ 416385 w 516882"/>
                <a:gd name="csY44" fmla="*/ 206239 h 1035934"/>
                <a:gd name="csX45" fmla="*/ 418486 w 516882"/>
                <a:gd name="csY45" fmla="*/ 370536 h 1035934"/>
                <a:gd name="csX46" fmla="*/ 418486 w 516882"/>
                <a:gd name="csY46" fmla="*/ 370604 h 1035934"/>
                <a:gd name="csX47" fmla="*/ 418859 w 516882"/>
                <a:gd name="csY47" fmla="*/ 400455 h 1035934"/>
                <a:gd name="csX48" fmla="*/ 418859 w 516882"/>
                <a:gd name="csY48" fmla="*/ 400522 h 1035934"/>
                <a:gd name="csX49" fmla="*/ 420146 w 516882"/>
                <a:gd name="csY49" fmla="*/ 466492 h 1035934"/>
                <a:gd name="csX50" fmla="*/ 457248 w 516882"/>
                <a:gd name="csY50" fmla="*/ 518468 h 1035934"/>
                <a:gd name="csX51" fmla="*/ 516882 w 516882"/>
                <a:gd name="csY51" fmla="*/ 460529 h 1035934"/>
                <a:gd name="csX52" fmla="*/ 514883 w 516882"/>
                <a:gd name="csY52" fmla="*/ 131663 h 1035934"/>
                <a:gd name="csX53" fmla="*/ 512884 w 516882"/>
                <a:gd name="csY53" fmla="*/ 112620 h 1035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516882" h="1035934">
                  <a:moveTo>
                    <a:pt x="512816" y="112587"/>
                  </a:moveTo>
                  <a:cubicBezTo>
                    <a:pt x="499297" y="124107"/>
                    <a:pt x="481779" y="131087"/>
                    <a:pt x="462669" y="131087"/>
                  </a:cubicBezTo>
                  <a:cubicBezTo>
                    <a:pt x="419977" y="131087"/>
                    <a:pt x="385281" y="96391"/>
                    <a:pt x="385281" y="53698"/>
                  </a:cubicBezTo>
                  <a:cubicBezTo>
                    <a:pt x="385281" y="33979"/>
                    <a:pt x="392701" y="15919"/>
                    <a:pt x="404899" y="2230"/>
                  </a:cubicBezTo>
                  <a:cubicBezTo>
                    <a:pt x="394667" y="367"/>
                    <a:pt x="383858" y="-311"/>
                    <a:pt x="372473" y="130"/>
                  </a:cubicBezTo>
                  <a:cubicBezTo>
                    <a:pt x="326223" y="1959"/>
                    <a:pt x="280177" y="9820"/>
                    <a:pt x="233961" y="10430"/>
                  </a:cubicBezTo>
                  <a:cubicBezTo>
                    <a:pt x="199570" y="10938"/>
                    <a:pt x="165043" y="1248"/>
                    <a:pt x="130584" y="1146"/>
                  </a:cubicBezTo>
                  <a:cubicBezTo>
                    <a:pt x="57228" y="841"/>
                    <a:pt x="1491" y="58544"/>
                    <a:pt x="610" y="132171"/>
                  </a:cubicBezTo>
                  <a:cubicBezTo>
                    <a:pt x="407" y="148299"/>
                    <a:pt x="169" y="164427"/>
                    <a:pt x="0" y="180589"/>
                  </a:cubicBezTo>
                  <a:cubicBezTo>
                    <a:pt x="6844" y="178590"/>
                    <a:pt x="14061" y="177540"/>
                    <a:pt x="21516" y="177540"/>
                  </a:cubicBezTo>
                  <a:cubicBezTo>
                    <a:pt x="48859" y="177540"/>
                    <a:pt x="72984" y="191804"/>
                    <a:pt x="86706" y="213286"/>
                  </a:cubicBezTo>
                  <a:cubicBezTo>
                    <a:pt x="86740" y="211423"/>
                    <a:pt x="86740" y="209525"/>
                    <a:pt x="86774" y="207662"/>
                  </a:cubicBezTo>
                  <a:cubicBezTo>
                    <a:pt x="87011" y="190246"/>
                    <a:pt x="88976" y="176998"/>
                    <a:pt x="107951" y="179166"/>
                  </a:cubicBezTo>
                  <a:cubicBezTo>
                    <a:pt x="111813" y="179607"/>
                    <a:pt x="115337" y="181978"/>
                    <a:pt x="116726" y="185638"/>
                  </a:cubicBezTo>
                  <a:cubicBezTo>
                    <a:pt x="116997" y="186349"/>
                    <a:pt x="117167" y="187027"/>
                    <a:pt x="117167" y="187739"/>
                  </a:cubicBezTo>
                  <a:cubicBezTo>
                    <a:pt x="116862" y="270921"/>
                    <a:pt x="110017" y="573697"/>
                    <a:pt x="106256" y="778247"/>
                  </a:cubicBezTo>
                  <a:cubicBezTo>
                    <a:pt x="110153" y="777638"/>
                    <a:pt x="114151" y="777333"/>
                    <a:pt x="118251" y="777333"/>
                  </a:cubicBezTo>
                  <a:cubicBezTo>
                    <a:pt x="160943" y="777333"/>
                    <a:pt x="195639" y="812029"/>
                    <a:pt x="195639" y="854721"/>
                  </a:cubicBezTo>
                  <a:cubicBezTo>
                    <a:pt x="195639" y="897413"/>
                    <a:pt x="160943" y="932109"/>
                    <a:pt x="118251" y="932109"/>
                  </a:cubicBezTo>
                  <a:cubicBezTo>
                    <a:pt x="113372" y="932109"/>
                    <a:pt x="108560" y="931635"/>
                    <a:pt x="103986" y="930754"/>
                  </a:cubicBezTo>
                  <a:cubicBezTo>
                    <a:pt x="103885" y="942545"/>
                    <a:pt x="103885" y="952202"/>
                    <a:pt x="103918" y="959351"/>
                  </a:cubicBezTo>
                  <a:cubicBezTo>
                    <a:pt x="104020" y="974158"/>
                    <a:pt x="108662" y="990116"/>
                    <a:pt x="115269" y="1003534"/>
                  </a:cubicBezTo>
                  <a:cubicBezTo>
                    <a:pt x="127331" y="1028133"/>
                    <a:pt x="149152" y="1038603"/>
                    <a:pt x="176495" y="1035350"/>
                  </a:cubicBezTo>
                  <a:cubicBezTo>
                    <a:pt x="201196" y="1032402"/>
                    <a:pt x="224135" y="1010649"/>
                    <a:pt x="228777" y="985678"/>
                  </a:cubicBezTo>
                  <a:cubicBezTo>
                    <a:pt x="230606" y="975919"/>
                    <a:pt x="230369" y="965721"/>
                    <a:pt x="230369" y="955691"/>
                  </a:cubicBezTo>
                  <a:cubicBezTo>
                    <a:pt x="230437" y="883589"/>
                    <a:pt x="230471" y="811554"/>
                    <a:pt x="230538" y="739452"/>
                  </a:cubicBezTo>
                  <a:cubicBezTo>
                    <a:pt x="230572" y="675176"/>
                    <a:pt x="229556" y="610934"/>
                    <a:pt x="228573" y="546659"/>
                  </a:cubicBezTo>
                  <a:cubicBezTo>
                    <a:pt x="228505" y="541136"/>
                    <a:pt x="228404" y="535511"/>
                    <a:pt x="229996" y="530226"/>
                  </a:cubicBezTo>
                  <a:cubicBezTo>
                    <a:pt x="237112" y="506237"/>
                    <a:pt x="266183" y="518231"/>
                    <a:pt x="271672" y="536663"/>
                  </a:cubicBezTo>
                  <a:cubicBezTo>
                    <a:pt x="272248" y="538527"/>
                    <a:pt x="272722" y="540492"/>
                    <a:pt x="273061" y="542491"/>
                  </a:cubicBezTo>
                  <a:cubicBezTo>
                    <a:pt x="276619" y="561669"/>
                    <a:pt x="272553" y="587352"/>
                    <a:pt x="272722" y="605852"/>
                  </a:cubicBezTo>
                  <a:cubicBezTo>
                    <a:pt x="273061" y="651628"/>
                    <a:pt x="272994" y="697369"/>
                    <a:pt x="272994" y="743145"/>
                  </a:cubicBezTo>
                  <a:cubicBezTo>
                    <a:pt x="273061" y="815485"/>
                    <a:pt x="272960" y="887824"/>
                    <a:pt x="273197" y="960164"/>
                  </a:cubicBezTo>
                  <a:cubicBezTo>
                    <a:pt x="273366" y="1003398"/>
                    <a:pt x="299964" y="1035214"/>
                    <a:pt x="336219" y="1035926"/>
                  </a:cubicBezTo>
                  <a:cubicBezTo>
                    <a:pt x="368882" y="1036570"/>
                    <a:pt x="396835" y="1002517"/>
                    <a:pt x="396971" y="961011"/>
                  </a:cubicBezTo>
                  <a:cubicBezTo>
                    <a:pt x="397072" y="928111"/>
                    <a:pt x="396869" y="895211"/>
                    <a:pt x="396090" y="862378"/>
                  </a:cubicBezTo>
                  <a:cubicBezTo>
                    <a:pt x="393481" y="751887"/>
                    <a:pt x="390906" y="641429"/>
                    <a:pt x="387822" y="530937"/>
                  </a:cubicBezTo>
                  <a:cubicBezTo>
                    <a:pt x="387043" y="504305"/>
                    <a:pt x="386230" y="477673"/>
                    <a:pt x="385417" y="451075"/>
                  </a:cubicBezTo>
                  <a:cubicBezTo>
                    <a:pt x="373185" y="459207"/>
                    <a:pt x="358514" y="463917"/>
                    <a:pt x="342758" y="463917"/>
                  </a:cubicBezTo>
                  <a:cubicBezTo>
                    <a:pt x="300066" y="463917"/>
                    <a:pt x="265370" y="429221"/>
                    <a:pt x="265370" y="386529"/>
                  </a:cubicBezTo>
                  <a:cubicBezTo>
                    <a:pt x="265370" y="343836"/>
                    <a:pt x="300066" y="309140"/>
                    <a:pt x="342758" y="309140"/>
                  </a:cubicBezTo>
                  <a:cubicBezTo>
                    <a:pt x="356752" y="309140"/>
                    <a:pt x="369898" y="312868"/>
                    <a:pt x="381215" y="319407"/>
                  </a:cubicBezTo>
                  <a:cubicBezTo>
                    <a:pt x="379928" y="278714"/>
                    <a:pt x="378708" y="237987"/>
                    <a:pt x="377624" y="197293"/>
                  </a:cubicBezTo>
                  <a:cubicBezTo>
                    <a:pt x="377115" y="178217"/>
                    <a:pt x="393108" y="167815"/>
                    <a:pt x="407678" y="178014"/>
                  </a:cubicBezTo>
                  <a:cubicBezTo>
                    <a:pt x="414149" y="182487"/>
                    <a:pt x="416182" y="196480"/>
                    <a:pt x="416385" y="206239"/>
                  </a:cubicBezTo>
                  <a:cubicBezTo>
                    <a:pt x="417436" y="260993"/>
                    <a:pt x="417775" y="315782"/>
                    <a:pt x="418486" y="370536"/>
                  </a:cubicBezTo>
                  <a:lnTo>
                    <a:pt x="418486" y="370604"/>
                  </a:lnTo>
                  <a:cubicBezTo>
                    <a:pt x="418554" y="380565"/>
                    <a:pt x="418723" y="390493"/>
                    <a:pt x="418859" y="400455"/>
                  </a:cubicBezTo>
                  <a:cubicBezTo>
                    <a:pt x="418893" y="400488"/>
                    <a:pt x="418893" y="400522"/>
                    <a:pt x="418859" y="400522"/>
                  </a:cubicBezTo>
                  <a:cubicBezTo>
                    <a:pt x="419164" y="422512"/>
                    <a:pt x="419604" y="444536"/>
                    <a:pt x="420146" y="466492"/>
                  </a:cubicBezTo>
                  <a:cubicBezTo>
                    <a:pt x="420722" y="489261"/>
                    <a:pt x="433801" y="513013"/>
                    <a:pt x="457248" y="518468"/>
                  </a:cubicBezTo>
                  <a:cubicBezTo>
                    <a:pt x="492215" y="526668"/>
                    <a:pt x="516983" y="492074"/>
                    <a:pt x="516882" y="460529"/>
                  </a:cubicBezTo>
                  <a:cubicBezTo>
                    <a:pt x="516407" y="350884"/>
                    <a:pt x="516712" y="241273"/>
                    <a:pt x="514883" y="131663"/>
                  </a:cubicBezTo>
                  <a:cubicBezTo>
                    <a:pt x="514781" y="125428"/>
                    <a:pt x="514070" y="119024"/>
                    <a:pt x="512884" y="112620"/>
                  </a:cubicBezTo>
                  <a:close/>
                </a:path>
              </a:pathLst>
            </a:custGeom>
            <a:solidFill>
              <a:schemeClr val="accent2"/>
            </a:solidFill>
            <a:ln w="335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E3DB003-B972-C4B1-1126-0FA73D9FF229}"/>
                </a:ext>
              </a:extLst>
            </p:cNvPr>
            <p:cNvSpPr/>
            <p:nvPr/>
          </p:nvSpPr>
          <p:spPr>
            <a:xfrm>
              <a:off x="9291061" y="1533348"/>
              <a:ext cx="260636" cy="261687"/>
            </a:xfrm>
            <a:custGeom>
              <a:avLst/>
              <a:gdLst>
                <a:gd name="csX0" fmla="*/ 53075 w 260636"/>
                <a:gd name="csY0" fmla="*/ 112557 h 261687"/>
                <a:gd name="csX1" fmla="*/ 5504 w 260636"/>
                <a:gd name="csY1" fmla="*/ 96192 h 261687"/>
                <a:gd name="csX2" fmla="*/ 15 w 260636"/>
                <a:gd name="csY2" fmla="*/ 135191 h 261687"/>
                <a:gd name="csX3" fmla="*/ 135343 w 260636"/>
                <a:gd name="csY3" fmla="*/ 261608 h 261687"/>
                <a:gd name="csX4" fmla="*/ 260607 w 260636"/>
                <a:gd name="csY4" fmla="*/ 132345 h 261687"/>
                <a:gd name="csX5" fmla="*/ 127278 w 260636"/>
                <a:gd name="csY5" fmla="*/ 33 h 261687"/>
                <a:gd name="csX6" fmla="*/ 122162 w 260636"/>
                <a:gd name="csY6" fmla="*/ 304 h 261687"/>
                <a:gd name="csX7" fmla="*/ 130430 w 260636"/>
                <a:gd name="csY7" fmla="*/ 35135 h 261687"/>
                <a:gd name="csX8" fmla="*/ 53041 w 260636"/>
                <a:gd name="csY8" fmla="*/ 112523 h 261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60636" h="261687">
                  <a:moveTo>
                    <a:pt x="53075" y="112557"/>
                  </a:moveTo>
                  <a:cubicBezTo>
                    <a:pt x="35151" y="112557"/>
                    <a:pt x="18650" y="106458"/>
                    <a:pt x="5504" y="96192"/>
                  </a:cubicBezTo>
                  <a:cubicBezTo>
                    <a:pt x="1709" y="108661"/>
                    <a:pt x="-189" y="121773"/>
                    <a:pt x="15" y="135191"/>
                  </a:cubicBezTo>
                  <a:cubicBezTo>
                    <a:pt x="1099" y="204041"/>
                    <a:pt x="65476" y="264183"/>
                    <a:pt x="135343" y="261608"/>
                  </a:cubicBezTo>
                  <a:cubicBezTo>
                    <a:pt x="206530" y="258965"/>
                    <a:pt x="262098" y="201635"/>
                    <a:pt x="260607" y="132345"/>
                  </a:cubicBezTo>
                  <a:cubicBezTo>
                    <a:pt x="259049" y="60175"/>
                    <a:pt x="196772" y="-1628"/>
                    <a:pt x="127278" y="33"/>
                  </a:cubicBezTo>
                  <a:cubicBezTo>
                    <a:pt x="125584" y="67"/>
                    <a:pt x="123856" y="134"/>
                    <a:pt x="122162" y="304"/>
                  </a:cubicBezTo>
                  <a:cubicBezTo>
                    <a:pt x="127448" y="10740"/>
                    <a:pt x="130430" y="22599"/>
                    <a:pt x="130430" y="35135"/>
                  </a:cubicBezTo>
                  <a:cubicBezTo>
                    <a:pt x="130430" y="77828"/>
                    <a:pt x="95734" y="112523"/>
                    <a:pt x="53041" y="112523"/>
                  </a:cubicBezTo>
                  <a:close/>
                </a:path>
              </a:pathLst>
            </a:custGeom>
            <a:solidFill>
              <a:schemeClr val="accent2"/>
            </a:solidFill>
            <a:ln w="335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FBE3DFA-3677-B6EE-1A9E-4B4E5D42424E}"/>
                </a:ext>
              </a:extLst>
            </p:cNvPr>
            <p:cNvSpPr/>
            <p:nvPr/>
          </p:nvSpPr>
          <p:spPr>
            <a:xfrm>
              <a:off x="9139044" y="2036743"/>
              <a:ext cx="108357" cy="108357"/>
            </a:xfrm>
            <a:prstGeom prst="ellipse">
              <a:avLst/>
            </a:prstGeom>
            <a:solidFill>
              <a:schemeClr val="accent1"/>
            </a:solidFill>
            <a:ln w="335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0CCB62A-161B-FCD0-B707-3106870D5141}"/>
                </a:ext>
              </a:extLst>
            </p:cNvPr>
            <p:cNvSpPr/>
            <p:nvPr/>
          </p:nvSpPr>
          <p:spPr>
            <a:xfrm>
              <a:off x="9460218" y="2168310"/>
              <a:ext cx="108357" cy="108357"/>
            </a:xfrm>
            <a:prstGeom prst="ellipse">
              <a:avLst/>
            </a:prstGeom>
            <a:solidFill>
              <a:schemeClr val="accent1"/>
            </a:solidFill>
            <a:ln w="335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92C50B7-B759-90E8-A8CC-0E91DA1DD4E0}"/>
                </a:ext>
              </a:extLst>
            </p:cNvPr>
            <p:cNvSpPr/>
            <p:nvPr/>
          </p:nvSpPr>
          <p:spPr>
            <a:xfrm rot="17536201">
              <a:off x="9580193" y="1835504"/>
              <a:ext cx="108357" cy="108357"/>
            </a:xfrm>
            <a:prstGeom prst="ellipse">
              <a:avLst/>
            </a:prstGeom>
            <a:solidFill>
              <a:schemeClr val="accent1"/>
            </a:solidFill>
            <a:ln w="335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F0BF49D-B445-D475-0873-05BFBF3E1093}"/>
                </a:ext>
              </a:extLst>
            </p:cNvPr>
            <p:cNvSpPr/>
            <p:nvPr/>
          </p:nvSpPr>
          <p:spPr>
            <a:xfrm>
              <a:off x="9289957" y="1514339"/>
              <a:ext cx="108357" cy="108357"/>
            </a:xfrm>
            <a:prstGeom prst="ellipse">
              <a:avLst/>
            </a:prstGeom>
            <a:solidFill>
              <a:schemeClr val="accent1"/>
            </a:solidFill>
            <a:ln w="335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E291069-5A18-E832-2026-2BC21CE4FCAF}"/>
                </a:ext>
              </a:extLst>
            </p:cNvPr>
            <p:cNvSpPr/>
            <p:nvPr/>
          </p:nvSpPr>
          <p:spPr>
            <a:xfrm rot="21044399">
              <a:off x="9235709" y="2636597"/>
              <a:ext cx="108357" cy="108357"/>
            </a:xfrm>
            <a:prstGeom prst="ellipse">
              <a:avLst/>
            </a:prstGeom>
            <a:solidFill>
              <a:schemeClr val="accent1"/>
            </a:solidFill>
            <a:ln w="335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6" name="Content Placeholder 63" descr="Lips with solid fill">
            <a:extLst>
              <a:ext uri="{FF2B5EF4-FFF2-40B4-BE49-F238E27FC236}">
                <a16:creationId xmlns:a16="http://schemas.microsoft.com/office/drawing/2014/main" id="{F0C62133-F739-2FEA-B1B3-FF41312874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4321" y="1529233"/>
            <a:ext cx="1083396" cy="1083396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24C50277-DEBE-8660-CCC6-60B65EB107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3761" y="2154530"/>
            <a:ext cx="268719" cy="414275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B127B2A4-1F4B-2FCC-C100-245DF9055F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87227" y="1632418"/>
            <a:ext cx="559460" cy="862501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62A6A087-E344-3BF9-9B3C-97DEB7270F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36930" y="4061033"/>
            <a:ext cx="536835" cy="827621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0B0F02A7-6CA0-BD3C-14FD-886A6FF2D8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66124" y="4200970"/>
            <a:ext cx="752980" cy="780513"/>
          </a:xfrm>
          <a:prstGeom prst="rect">
            <a:avLst/>
          </a:prstGeom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6B4BB3D5-0DE4-B50B-EC06-39182C23D9A3}"/>
              </a:ext>
            </a:extLst>
          </p:cNvPr>
          <p:cNvGrpSpPr/>
          <p:nvPr/>
        </p:nvGrpSpPr>
        <p:grpSpPr>
          <a:xfrm rot="6015493">
            <a:off x="1523983" y="4366736"/>
            <a:ext cx="272937" cy="272498"/>
            <a:chOff x="10417293" y="1879689"/>
            <a:chExt cx="272937" cy="27249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3D0D6841-EBB4-E5A7-5CC5-21F575EA9D2B}"/>
                </a:ext>
              </a:extLst>
            </p:cNvPr>
            <p:cNvSpPr/>
            <p:nvPr/>
          </p:nvSpPr>
          <p:spPr>
            <a:xfrm>
              <a:off x="10492395" y="1954544"/>
              <a:ext cx="105390" cy="105355"/>
            </a:xfrm>
            <a:custGeom>
              <a:avLst/>
              <a:gdLst>
                <a:gd name="csX0" fmla="*/ 57216 w 105390"/>
                <a:gd name="csY0" fmla="*/ 97091 h 105355"/>
                <a:gd name="csX1" fmla="*/ 77171 w 105390"/>
                <a:gd name="csY1" fmla="*/ 105356 h 105355"/>
                <a:gd name="csX2" fmla="*/ 97126 w 105390"/>
                <a:gd name="csY2" fmla="*/ 97091 h 105355"/>
                <a:gd name="csX3" fmla="*/ 97126 w 105390"/>
                <a:gd name="csY3" fmla="*/ 57181 h 105355"/>
                <a:gd name="csX4" fmla="*/ 48210 w 105390"/>
                <a:gd name="csY4" fmla="*/ 8265 h 105355"/>
                <a:gd name="csX5" fmla="*/ 8265 w 105390"/>
                <a:gd name="csY5" fmla="*/ 8265 h 105355"/>
                <a:gd name="csX6" fmla="*/ 8265 w 105390"/>
                <a:gd name="csY6" fmla="*/ 48175 h 105355"/>
                <a:gd name="csX7" fmla="*/ 57181 w 105390"/>
                <a:gd name="csY7" fmla="*/ 97091 h 10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05390" h="105355">
                  <a:moveTo>
                    <a:pt x="57216" y="97091"/>
                  </a:moveTo>
                  <a:cubicBezTo>
                    <a:pt x="62726" y="102601"/>
                    <a:pt x="69966" y="105356"/>
                    <a:pt x="77171" y="105356"/>
                  </a:cubicBezTo>
                  <a:cubicBezTo>
                    <a:pt x="84376" y="105356"/>
                    <a:pt x="91617" y="102601"/>
                    <a:pt x="97126" y="97091"/>
                  </a:cubicBezTo>
                  <a:cubicBezTo>
                    <a:pt x="108146" y="86072"/>
                    <a:pt x="108146" y="68165"/>
                    <a:pt x="97126" y="57181"/>
                  </a:cubicBezTo>
                  <a:lnTo>
                    <a:pt x="48210" y="8265"/>
                  </a:lnTo>
                  <a:cubicBezTo>
                    <a:pt x="37191" y="-2755"/>
                    <a:pt x="19319" y="-2755"/>
                    <a:pt x="8265" y="8265"/>
                  </a:cubicBezTo>
                  <a:cubicBezTo>
                    <a:pt x="-2755" y="19284"/>
                    <a:pt x="-2755" y="37191"/>
                    <a:pt x="8265" y="48175"/>
                  </a:cubicBezTo>
                  <a:lnTo>
                    <a:pt x="57181" y="97091"/>
                  </a:lnTo>
                  <a:close/>
                </a:path>
              </a:pathLst>
            </a:custGeom>
            <a:solidFill>
              <a:schemeClr val="accent1"/>
            </a:solidFill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1708DDA-25DB-2A53-453E-2A64871E56AB}"/>
                </a:ext>
              </a:extLst>
            </p:cNvPr>
            <p:cNvSpPr/>
            <p:nvPr/>
          </p:nvSpPr>
          <p:spPr>
            <a:xfrm>
              <a:off x="10610063" y="1879689"/>
              <a:ext cx="80167" cy="121581"/>
            </a:xfrm>
            <a:custGeom>
              <a:avLst/>
              <a:gdLst>
                <a:gd name="csX0" fmla="*/ 25409 w 80167"/>
                <a:gd name="csY0" fmla="*/ 102969 h 121581"/>
                <a:gd name="csX1" fmla="*/ 51933 w 80167"/>
                <a:gd name="csY1" fmla="*/ 121582 h 121581"/>
                <a:gd name="csX2" fmla="*/ 61575 w 80167"/>
                <a:gd name="csY2" fmla="*/ 119851 h 121581"/>
                <a:gd name="csX3" fmla="*/ 78457 w 80167"/>
                <a:gd name="csY3" fmla="*/ 83649 h 121581"/>
                <a:gd name="csX4" fmla="*/ 54794 w 80167"/>
                <a:gd name="csY4" fmla="*/ 18592 h 121581"/>
                <a:gd name="csX5" fmla="*/ 18592 w 80167"/>
                <a:gd name="csY5" fmla="*/ 1710 h 121581"/>
                <a:gd name="csX6" fmla="*/ 1710 w 80167"/>
                <a:gd name="csY6" fmla="*/ 37912 h 121581"/>
                <a:gd name="csX7" fmla="*/ 25373 w 80167"/>
                <a:gd name="csY7" fmla="*/ 102969 h 121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167" h="121581">
                  <a:moveTo>
                    <a:pt x="25409" y="102969"/>
                  </a:moveTo>
                  <a:cubicBezTo>
                    <a:pt x="29576" y="114447"/>
                    <a:pt x="40419" y="121582"/>
                    <a:pt x="51933" y="121582"/>
                  </a:cubicBezTo>
                  <a:cubicBezTo>
                    <a:pt x="55147" y="121582"/>
                    <a:pt x="58396" y="121016"/>
                    <a:pt x="61575" y="119851"/>
                  </a:cubicBezTo>
                  <a:cubicBezTo>
                    <a:pt x="76232" y="114518"/>
                    <a:pt x="83791" y="98307"/>
                    <a:pt x="78457" y="83649"/>
                  </a:cubicBezTo>
                  <a:lnTo>
                    <a:pt x="54794" y="18592"/>
                  </a:lnTo>
                  <a:cubicBezTo>
                    <a:pt x="49461" y="3935"/>
                    <a:pt x="33285" y="-3623"/>
                    <a:pt x="18592" y="1710"/>
                  </a:cubicBezTo>
                  <a:cubicBezTo>
                    <a:pt x="3935" y="7043"/>
                    <a:pt x="-3623" y="23254"/>
                    <a:pt x="1710" y="37912"/>
                  </a:cubicBezTo>
                  <a:lnTo>
                    <a:pt x="25373" y="102969"/>
                  </a:lnTo>
                  <a:close/>
                </a:path>
              </a:pathLst>
            </a:custGeom>
            <a:solidFill>
              <a:schemeClr val="accent1"/>
            </a:solidFill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9074B12-5727-BAA4-FA39-DEFD223251CF}"/>
                </a:ext>
              </a:extLst>
            </p:cNvPr>
            <p:cNvSpPr/>
            <p:nvPr/>
          </p:nvSpPr>
          <p:spPr>
            <a:xfrm>
              <a:off x="10417293" y="2071996"/>
              <a:ext cx="121525" cy="80191"/>
            </a:xfrm>
            <a:custGeom>
              <a:avLst/>
              <a:gdLst>
                <a:gd name="csX0" fmla="*/ 18628 w 121525"/>
                <a:gd name="csY0" fmla="*/ 54798 h 80191"/>
                <a:gd name="csX1" fmla="*/ 83649 w 121525"/>
                <a:gd name="csY1" fmla="*/ 78461 h 80191"/>
                <a:gd name="csX2" fmla="*/ 93291 w 121525"/>
                <a:gd name="csY2" fmla="*/ 80192 h 80191"/>
                <a:gd name="csX3" fmla="*/ 119816 w 121525"/>
                <a:gd name="csY3" fmla="*/ 61579 h 80191"/>
                <a:gd name="csX4" fmla="*/ 102933 w 121525"/>
                <a:gd name="csY4" fmla="*/ 25377 h 80191"/>
                <a:gd name="csX5" fmla="*/ 37912 w 121525"/>
                <a:gd name="csY5" fmla="*/ 1714 h 80191"/>
                <a:gd name="csX6" fmla="*/ 1710 w 121525"/>
                <a:gd name="csY6" fmla="*/ 18596 h 80191"/>
                <a:gd name="csX7" fmla="*/ 18592 w 121525"/>
                <a:gd name="csY7" fmla="*/ 54798 h 80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1525" h="80191">
                  <a:moveTo>
                    <a:pt x="18628" y="54798"/>
                  </a:moveTo>
                  <a:lnTo>
                    <a:pt x="83649" y="78461"/>
                  </a:lnTo>
                  <a:cubicBezTo>
                    <a:pt x="86828" y="79627"/>
                    <a:pt x="90113" y="80192"/>
                    <a:pt x="93291" y="80192"/>
                  </a:cubicBezTo>
                  <a:cubicBezTo>
                    <a:pt x="104805" y="80192"/>
                    <a:pt x="115648" y="73058"/>
                    <a:pt x="119816" y="61579"/>
                  </a:cubicBezTo>
                  <a:cubicBezTo>
                    <a:pt x="125149" y="46922"/>
                    <a:pt x="117591" y="30711"/>
                    <a:pt x="102933" y="25377"/>
                  </a:cubicBezTo>
                  <a:lnTo>
                    <a:pt x="37912" y="1714"/>
                  </a:lnTo>
                  <a:cubicBezTo>
                    <a:pt x="23290" y="-3619"/>
                    <a:pt x="7043" y="3904"/>
                    <a:pt x="1710" y="18596"/>
                  </a:cubicBezTo>
                  <a:cubicBezTo>
                    <a:pt x="-3623" y="33253"/>
                    <a:pt x="3935" y="49465"/>
                    <a:pt x="18592" y="54798"/>
                  </a:cubicBezTo>
                  <a:close/>
                </a:path>
              </a:pathLst>
            </a:custGeom>
            <a:solidFill>
              <a:schemeClr val="accent1"/>
            </a:solidFill>
            <a:ln w="3494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5" name="Graphic 94">
            <a:extLst>
              <a:ext uri="{FF2B5EF4-FFF2-40B4-BE49-F238E27FC236}">
                <a16:creationId xmlns:a16="http://schemas.microsoft.com/office/drawing/2014/main" id="{903986F4-D878-6880-A92B-B80C518356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7683" y="4441589"/>
            <a:ext cx="157786" cy="243254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DB6DD46A-78B8-8F21-0354-8C1F1DC58B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46505" y="4513856"/>
            <a:ext cx="157786" cy="24325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A8EEA1-F414-7C25-E020-3A5702CDC628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hemophilianewstoday.com/symptoms-hemophilia/.</a:t>
            </a:r>
          </a:p>
        </p:txBody>
      </p:sp>
    </p:spTree>
    <p:extLst>
      <p:ext uri="{BB962C8B-B14F-4D97-AF65-F5344CB8AC3E}">
        <p14:creationId xmlns:p14="http://schemas.microsoft.com/office/powerpoint/2010/main" val="33171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67D8A4-84AD-E6EE-20A4-E7CC14DE1261}"/>
              </a:ext>
            </a:extLst>
          </p:cNvPr>
          <p:cNvSpPr/>
          <p:nvPr/>
        </p:nvSpPr>
        <p:spPr>
          <a:xfrm>
            <a:off x="8528381" y="1690488"/>
            <a:ext cx="3054059" cy="2487350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A2D3FB-4BDC-79A0-5D5F-457793CBD0BC}"/>
              </a:ext>
            </a:extLst>
          </p:cNvPr>
          <p:cNvSpPr/>
          <p:nvPr/>
        </p:nvSpPr>
        <p:spPr>
          <a:xfrm>
            <a:off x="4568970" y="1764409"/>
            <a:ext cx="3054059" cy="244197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9D271D-50FA-46AC-4956-C9DE3A9C2870}"/>
              </a:ext>
            </a:extLst>
          </p:cNvPr>
          <p:cNvSpPr/>
          <p:nvPr/>
        </p:nvSpPr>
        <p:spPr>
          <a:xfrm>
            <a:off x="619812" y="1764409"/>
            <a:ext cx="3054059" cy="2441971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03612E-9ED5-70B3-2369-D9CE1DB5B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Patients With Hemophilia</a:t>
            </a:r>
            <a:r>
              <a:rPr lang="en-GB" b="1" dirty="0"/>
              <a:t> Continue to Have Unmet Needs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CB611-8476-2A8D-D516-40C6DA18CEE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Kurnik. </a:t>
            </a:r>
            <a:r>
              <a:rPr lang="en-US" dirty="0" err="1"/>
              <a:t>Hamostaseologie</a:t>
            </a:r>
            <a:r>
              <a:rPr lang="en-US" dirty="0"/>
              <a:t>. 2020;40:88. </a:t>
            </a:r>
            <a:r>
              <a:rPr lang="en-US" dirty="0" err="1"/>
              <a:t>Astermark</a:t>
            </a:r>
            <a:r>
              <a:rPr lang="en-US" dirty="0"/>
              <a:t>. Ther Adv Hemotol. 2023;14:20406207231165857. Wang. Patient Prefer Adherence. 2022;16:1439. Chai-</a:t>
            </a:r>
            <a:r>
              <a:rPr lang="en-US" dirty="0" err="1"/>
              <a:t>Adisaksopha</a:t>
            </a:r>
            <a:r>
              <a:rPr lang="en-US" dirty="0"/>
              <a:t>. </a:t>
            </a:r>
            <a:r>
              <a:rPr lang="en-US" dirty="0" err="1"/>
              <a:t>Haemophilia</a:t>
            </a:r>
            <a:r>
              <a:rPr lang="en-US" dirty="0"/>
              <a:t>. 2021;27(Suppl. 1):17. Wilkins. BMJ Open. 2022;12:e052358. Philipp. Hematology Am Soc </a:t>
            </a:r>
            <a:r>
              <a:rPr lang="en-US" dirty="0" err="1"/>
              <a:t>Hematol</a:t>
            </a:r>
            <a:r>
              <a:rPr lang="en-US" dirty="0"/>
              <a:t> Educ Program. 2010;2010:191. O’Hara. </a:t>
            </a:r>
            <a:r>
              <a:rPr lang="en-US" dirty="0" err="1"/>
              <a:t>Haemophilia</a:t>
            </a:r>
            <a:r>
              <a:rPr lang="en-US" dirty="0"/>
              <a:t>. 2021;27:113. Van Balen. Res </a:t>
            </a:r>
            <a:r>
              <a:rPr lang="en-US" dirty="0" err="1"/>
              <a:t>Pract</a:t>
            </a:r>
            <a:r>
              <a:rPr lang="en-US" dirty="0"/>
              <a:t> </a:t>
            </a:r>
            <a:r>
              <a:rPr lang="en-US" dirty="0" err="1"/>
              <a:t>Thromb</a:t>
            </a:r>
            <a:r>
              <a:rPr lang="en-US" dirty="0"/>
              <a:t> </a:t>
            </a:r>
            <a:r>
              <a:rPr lang="en-US" dirty="0" err="1"/>
              <a:t>Haemost</a:t>
            </a:r>
            <a:r>
              <a:rPr lang="en-US" dirty="0"/>
              <a:t>. 2022;6:e12741. Brod. J Patient Rep Outcomes. 2023;7:17.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6CB26A2-E465-626B-E6AD-D022DF9304CC}"/>
              </a:ext>
            </a:extLst>
          </p:cNvPr>
          <p:cNvSpPr/>
          <p:nvPr/>
        </p:nvSpPr>
        <p:spPr>
          <a:xfrm>
            <a:off x="3698089" y="3290629"/>
            <a:ext cx="1058386" cy="9020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0EC5FD6-EF73-706E-AF2A-B37C69007225}"/>
              </a:ext>
            </a:extLst>
          </p:cNvPr>
          <p:cNvSpPr/>
          <p:nvPr/>
        </p:nvSpPr>
        <p:spPr>
          <a:xfrm>
            <a:off x="7639509" y="3253153"/>
            <a:ext cx="1058386" cy="9020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101BA0-6546-4453-75E0-7C8E1BBC8E43}"/>
              </a:ext>
            </a:extLst>
          </p:cNvPr>
          <p:cNvSpPr/>
          <p:nvPr/>
        </p:nvSpPr>
        <p:spPr>
          <a:xfrm>
            <a:off x="629751" y="1776815"/>
            <a:ext cx="3054059" cy="534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Neonate/infants</a:t>
            </a:r>
            <a:endParaRPr lang="en-GB" b="1" baseline="30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52EDEC-18A0-B459-B89C-10AD148B3A73}"/>
              </a:ext>
            </a:extLst>
          </p:cNvPr>
          <p:cNvSpPr/>
          <p:nvPr/>
        </p:nvSpPr>
        <p:spPr>
          <a:xfrm>
            <a:off x="4585450" y="1764409"/>
            <a:ext cx="3054059" cy="534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Childhood/adolescence</a:t>
            </a:r>
            <a:endParaRPr lang="en-GB" b="1" baseline="300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BD6AFC-6A79-8176-A9CE-7E723CE0338A}"/>
              </a:ext>
            </a:extLst>
          </p:cNvPr>
          <p:cNvSpPr/>
          <p:nvPr/>
        </p:nvSpPr>
        <p:spPr>
          <a:xfrm>
            <a:off x="8542930" y="1710365"/>
            <a:ext cx="3050661" cy="5340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Adulthood</a:t>
            </a:r>
            <a:endParaRPr lang="en-GB" b="1" baseline="30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A91C4C-F0D6-A0CF-1493-BF3E70255CD4}"/>
              </a:ext>
            </a:extLst>
          </p:cNvPr>
          <p:cNvSpPr txBox="1"/>
          <p:nvPr/>
        </p:nvSpPr>
        <p:spPr>
          <a:xfrm>
            <a:off x="618382" y="2417710"/>
            <a:ext cx="297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Immunogenicity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41AB85-85AD-B09B-9E72-466EFBA445A3}"/>
              </a:ext>
            </a:extLst>
          </p:cNvPr>
          <p:cNvSpPr txBox="1"/>
          <p:nvPr/>
        </p:nvSpPr>
        <p:spPr>
          <a:xfrm>
            <a:off x="4713048" y="2405887"/>
            <a:ext cx="290998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Early signs of joint damage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Wanting to “fit in” with peers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</a:rPr>
              <a:t>Increasing levels of physical activity</a:t>
            </a:r>
            <a:r>
              <a:rPr lang="en-GB" sz="1400" dirty="0"/>
              <a:t>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>
                <a:effectLst/>
              </a:rPr>
              <a:t>Adherence challenges in adolescents 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DF8272-A3B3-30B4-9EE0-1FCC54E64588}"/>
              </a:ext>
            </a:extLst>
          </p:cNvPr>
          <p:cNvSpPr txBox="1"/>
          <p:nvPr/>
        </p:nvSpPr>
        <p:spPr>
          <a:xfrm>
            <a:off x="8747596" y="2354159"/>
            <a:ext cx="28245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 err="1"/>
              <a:t>Hemophilic</a:t>
            </a:r>
            <a:r>
              <a:rPr lang="en-GB" sz="1400" dirty="0"/>
              <a:t> arthropathy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Chronic pain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Psychosocial burden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Comorbidities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dirty="0"/>
              <a:t>Intracranial hemorrhage in geriatric patients</a:t>
            </a:r>
            <a:endParaRPr lang="en-GB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9F42A3-7969-9593-BF15-87B166962543}"/>
              </a:ext>
            </a:extLst>
          </p:cNvPr>
          <p:cNvSpPr txBox="1"/>
          <p:nvPr/>
        </p:nvSpPr>
        <p:spPr>
          <a:xfrm>
            <a:off x="521534" y="4972454"/>
            <a:ext cx="11115975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numCol="1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Persistent bleeds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Joint damage and haemophilic arthropathy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D1E99E-94FB-F295-EB46-2A7A67CFE4C7}"/>
              </a:ext>
            </a:extLst>
          </p:cNvPr>
          <p:cNvSpPr txBox="1"/>
          <p:nvPr/>
        </p:nvSpPr>
        <p:spPr>
          <a:xfrm>
            <a:off x="455095" y="45742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Patients with hemophilia A still experience: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D072F9-D5BF-F1C5-29D1-2EF4CC63BD48}"/>
              </a:ext>
            </a:extLst>
          </p:cNvPr>
          <p:cNvSpPr txBox="1"/>
          <p:nvPr/>
        </p:nvSpPr>
        <p:spPr>
          <a:xfrm>
            <a:off x="6189153" y="502649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3464" indent="-283464">
              <a:buFont typeface="Arial" panose="020B0604020202020204" pitchFamily="34" charset="0"/>
              <a:buChar char="•"/>
            </a:pPr>
            <a:r>
              <a:rPr lang="en-GB" dirty="0"/>
              <a:t>Chronic pain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Impaired quality of life</a:t>
            </a:r>
          </a:p>
        </p:txBody>
      </p:sp>
    </p:spTree>
    <p:extLst>
      <p:ext uri="{BB962C8B-B14F-4D97-AF65-F5344CB8AC3E}">
        <p14:creationId xmlns:p14="http://schemas.microsoft.com/office/powerpoint/2010/main" val="3737690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TextBox 1038">
            <a:extLst>
              <a:ext uri="{FF2B5EF4-FFF2-40B4-BE49-F238E27FC236}">
                <a16:creationId xmlns:a16="http://schemas.microsoft.com/office/drawing/2014/main" id="{F19DE01B-8632-8DD3-9402-A1B25ED10924}"/>
              </a:ext>
            </a:extLst>
          </p:cNvPr>
          <p:cNvSpPr txBox="1"/>
          <p:nvPr/>
        </p:nvSpPr>
        <p:spPr>
          <a:xfrm>
            <a:off x="4849159" y="3090648"/>
            <a:ext cx="2654884" cy="2707904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</a:gradFill>
        </p:spPr>
        <p:txBody>
          <a:bodyPr wrap="square" lIns="144000" tIns="108000" rIns="144000">
            <a:noAutofit/>
          </a:bodyPr>
          <a:lstStyle>
            <a:defPPr>
              <a:defRPr lang="en-US"/>
            </a:defPPr>
            <a:lvl1pPr algn="ctr" defTabSz="914354">
              <a:spcAft>
                <a:spcPts val="1600"/>
              </a:spcAft>
              <a:buClr>
                <a:srgbClr val="EB9213"/>
              </a:buClr>
              <a:defRPr sz="1600" b="1">
                <a:solidFill>
                  <a:srgbClr val="EB9213"/>
                </a:solidFill>
                <a:latin typeface="Calibri"/>
              </a:defRPr>
            </a:lvl1pPr>
          </a:lstStyle>
          <a:p>
            <a:r>
              <a:rPr lang="en-GB" dirty="0">
                <a:solidFill>
                  <a:schemeClr val="accent3"/>
                </a:solidFill>
              </a:rPr>
              <a:t>PROBE Study</a:t>
            </a:r>
            <a:r>
              <a:rPr lang="en-GB" baseline="30000" dirty="0">
                <a:solidFill>
                  <a:schemeClr val="accent3"/>
                </a:solidFill>
              </a:rPr>
              <a:t>3 </a:t>
            </a:r>
          </a:p>
        </p:txBody>
      </p:sp>
      <p:sp>
        <p:nvSpPr>
          <p:cNvPr id="1043" name="TextBox 1042">
            <a:extLst>
              <a:ext uri="{FF2B5EF4-FFF2-40B4-BE49-F238E27FC236}">
                <a16:creationId xmlns:a16="http://schemas.microsoft.com/office/drawing/2014/main" id="{17D93DEE-077E-7645-B2C5-C177CB942484}"/>
              </a:ext>
            </a:extLst>
          </p:cNvPr>
          <p:cNvSpPr txBox="1"/>
          <p:nvPr/>
        </p:nvSpPr>
        <p:spPr>
          <a:xfrm>
            <a:off x="7608233" y="3090648"/>
            <a:ext cx="4029940" cy="2707904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5400000" scaled="1"/>
          </a:gradFill>
        </p:spPr>
        <p:txBody>
          <a:bodyPr wrap="square" lIns="144000" tIns="108000" rIns="144000">
            <a:noAutofit/>
          </a:bodyPr>
          <a:lstStyle>
            <a:defPPr>
              <a:defRPr lang="en-US"/>
            </a:defPPr>
            <a:lvl1pPr algn="ctr" defTabSz="914354">
              <a:spcAft>
                <a:spcPts val="1600"/>
              </a:spcAft>
              <a:buClr>
                <a:srgbClr val="EB9213"/>
              </a:buClr>
              <a:defRPr sz="1600" b="1">
                <a:solidFill>
                  <a:srgbClr val="EB9213"/>
                </a:solidFill>
                <a:latin typeface="Calibri"/>
              </a:defRPr>
            </a:lvl1pPr>
          </a:lstStyle>
          <a:p>
            <a:r>
              <a:rPr lang="en-GB" dirty="0">
                <a:solidFill>
                  <a:schemeClr val="accent3"/>
                </a:solidFill>
              </a:rPr>
              <a:t>CBDS Registry</a:t>
            </a:r>
            <a:r>
              <a:rPr lang="en-GB" baseline="30000" dirty="0">
                <a:solidFill>
                  <a:schemeClr val="accent3"/>
                </a:solidFill>
              </a:rPr>
              <a:t>5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B45E63E1-2E9C-0246-8554-7C6FA2D8DDA2}"/>
              </a:ext>
            </a:extLst>
          </p:cNvPr>
          <p:cNvSpPr txBox="1"/>
          <p:nvPr/>
        </p:nvSpPr>
        <p:spPr>
          <a:xfrm>
            <a:off x="553824" y="3090648"/>
            <a:ext cx="4069502" cy="2707904"/>
          </a:xfrm>
          <a:prstGeom prst="rect">
            <a:avLst/>
          </a:prstGeom>
          <a:solidFill>
            <a:srgbClr val="FFEAC8">
              <a:alpha val="50196"/>
            </a:srgbClr>
          </a:solidFill>
        </p:spPr>
        <p:txBody>
          <a:bodyPr wrap="square" lIns="144000" tIns="108000" rIns="144000">
            <a:noAutofit/>
          </a:bodyPr>
          <a:lstStyle>
            <a:defPPr>
              <a:defRPr lang="en-US"/>
            </a:defPPr>
            <a:lvl1pPr defTabSz="914354">
              <a:spcAft>
                <a:spcPts val="1600"/>
              </a:spcAft>
              <a:buClr>
                <a:srgbClr val="EB9213"/>
              </a:buClr>
              <a:defRPr sz="2133" b="1">
                <a:solidFill>
                  <a:srgbClr val="EB9213"/>
                </a:solidFill>
                <a:latin typeface="Calibri"/>
              </a:defRPr>
            </a:lvl1pPr>
          </a:lstStyle>
          <a:p>
            <a:pPr algn="ctr"/>
            <a:r>
              <a:rPr lang="en-GB" sz="1600" dirty="0"/>
              <a:t>UKHCDO National </a:t>
            </a:r>
            <a:br>
              <a:rPr lang="en-GB" sz="1600" dirty="0"/>
            </a:br>
            <a:r>
              <a:rPr lang="en-GB" sz="1600" dirty="0"/>
              <a:t>Haemophilia Database</a:t>
            </a:r>
            <a:r>
              <a:rPr lang="en-GB" sz="1600" baseline="30000" dirty="0"/>
              <a:t>4</a:t>
            </a:r>
            <a:endParaRPr lang="en-GB" sz="1600" dirty="0"/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2DA64C81-FE20-85E7-1EB6-A67F5A6185F0}"/>
              </a:ext>
            </a:extLst>
          </p:cNvPr>
          <p:cNvSpPr/>
          <p:nvPr/>
        </p:nvSpPr>
        <p:spPr>
          <a:xfrm>
            <a:off x="553825" y="2586647"/>
            <a:ext cx="4069500" cy="50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Severe Hemophilia</a:t>
            </a:r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EE05BEC6-7EF6-03CB-F978-827006835B3A}"/>
              </a:ext>
            </a:extLst>
          </p:cNvPr>
          <p:cNvSpPr txBox="1"/>
          <p:nvPr/>
        </p:nvSpPr>
        <p:spPr>
          <a:xfrm>
            <a:off x="1223612" y="5360851"/>
            <a:ext cx="27248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Experience hemarthrosis</a:t>
            </a:r>
            <a:endParaRPr lang="en-GB" sz="1600" baseline="30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CED0F0-B393-0C86-EA2C-1C928045A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Patients Continue to Experience </a:t>
            </a:r>
            <a:r>
              <a:rPr lang="en-GB" dirty="0">
                <a:solidFill>
                  <a:schemeClr val="accent1"/>
                </a:solidFill>
              </a:rPr>
              <a:t>Bleeds</a:t>
            </a:r>
            <a:r>
              <a:rPr lang="en-GB" dirty="0"/>
              <a:t> Regardless of Disease Severity</a:t>
            </a:r>
          </a:p>
        </p:txBody>
      </p:sp>
      <p:sp>
        <p:nvSpPr>
          <p:cNvPr id="43" name="Content Placeholder 1">
            <a:extLst>
              <a:ext uri="{FF2B5EF4-FFF2-40B4-BE49-F238E27FC236}">
                <a16:creationId xmlns:a16="http://schemas.microsoft.com/office/drawing/2014/main" id="{C05B5EC3-D6D4-0965-799C-3B62E7549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968214"/>
          </a:xfrm>
        </p:spPr>
        <p:txBody>
          <a:bodyPr wrap="square">
            <a:spAutoFit/>
          </a:bodyPr>
          <a:lstStyle/>
          <a:p>
            <a:r>
              <a:rPr lang="en-GB" sz="1800" dirty="0"/>
              <a:t>Modern therapies allow for treatment optimization and a significant reduction in bleeding events</a:t>
            </a:r>
            <a:r>
              <a:rPr lang="en-GB" sz="1800" baseline="30000" dirty="0"/>
              <a:t>1,2</a:t>
            </a:r>
          </a:p>
          <a:p>
            <a:r>
              <a:rPr lang="en-GB" sz="1800" dirty="0"/>
              <a:t>However, patients with mild to severe hemophilia are still burdened by joint bleeds and impaired QoL</a:t>
            </a:r>
            <a:r>
              <a:rPr lang="en-GB" sz="1800" baseline="30000" dirty="0"/>
              <a:t>3–7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9AF64-355A-29A9-0E51-553F5451942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Srivastava. </a:t>
            </a:r>
            <a:r>
              <a:rPr lang="en-US" dirty="0" err="1"/>
              <a:t>Haemophilia</a:t>
            </a:r>
            <a:r>
              <a:rPr lang="en-US" dirty="0"/>
              <a:t>. 2020;26(Suppl. 6):1. 2. Weyand. Blood. 2019;133:389. 3. Chai-</a:t>
            </a:r>
            <a:r>
              <a:rPr lang="en-US" dirty="0" err="1"/>
              <a:t>Adisaksopha</a:t>
            </a:r>
            <a:r>
              <a:rPr lang="en-US" dirty="0"/>
              <a:t>. </a:t>
            </a:r>
            <a:r>
              <a:rPr lang="en-US" dirty="0" err="1"/>
              <a:t>Haemophilia</a:t>
            </a:r>
            <a:r>
              <a:rPr lang="en-US" dirty="0"/>
              <a:t>. 2021;27(Suppl. 1):17. 4. Wilkins. BMJ Open. 2022;12:e052358. 5. </a:t>
            </a:r>
            <a:r>
              <a:rPr lang="en-US" dirty="0" err="1"/>
              <a:t>Osooli</a:t>
            </a:r>
            <a:r>
              <a:rPr lang="en-US" dirty="0"/>
              <a:t>. </a:t>
            </a:r>
            <a:r>
              <a:rPr lang="en-US" dirty="0" err="1"/>
              <a:t>Haemophilia</a:t>
            </a:r>
            <a:r>
              <a:rPr lang="en-US" dirty="0"/>
              <a:t>. 2017;23:e79. 6. </a:t>
            </a:r>
            <a:r>
              <a:rPr lang="en-US" dirty="0" err="1"/>
              <a:t>Blatný</a:t>
            </a:r>
            <a:r>
              <a:rPr lang="en-US" dirty="0"/>
              <a:t>. Czech National </a:t>
            </a:r>
            <a:r>
              <a:rPr lang="en-US" dirty="0" err="1"/>
              <a:t>Haemophilia</a:t>
            </a:r>
            <a:r>
              <a:rPr lang="en-US" dirty="0"/>
              <a:t> </a:t>
            </a:r>
            <a:r>
              <a:rPr lang="en-US" dirty="0" err="1"/>
              <a:t>Programme</a:t>
            </a:r>
            <a:r>
              <a:rPr lang="en-US" dirty="0"/>
              <a:t>. 2023. 7. O’Hara. </a:t>
            </a:r>
            <a:r>
              <a:rPr lang="en-US" dirty="0" err="1"/>
              <a:t>Haemophilia</a:t>
            </a:r>
            <a:r>
              <a:rPr lang="en-US" dirty="0"/>
              <a:t>. 2021;27:113.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43AA73F-4E5E-3FD9-CC39-72418EBB92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6311251"/>
              </p:ext>
            </p:extLst>
          </p:nvPr>
        </p:nvGraphicFramePr>
        <p:xfrm>
          <a:off x="5315434" y="3348572"/>
          <a:ext cx="1722334" cy="1984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611AFFD-4DBD-EF0F-691A-FEA4B7B689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6241010"/>
              </p:ext>
            </p:extLst>
          </p:nvPr>
        </p:nvGraphicFramePr>
        <p:xfrm>
          <a:off x="2718208" y="3574110"/>
          <a:ext cx="1715658" cy="1920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E22FBCF6-D638-6D19-FC79-1973380EB5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6926033"/>
              </p:ext>
            </p:extLst>
          </p:nvPr>
        </p:nvGraphicFramePr>
        <p:xfrm>
          <a:off x="743285" y="3645095"/>
          <a:ext cx="1738572" cy="1778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773279D6-F062-A12E-F28A-856E919B8ECF}"/>
              </a:ext>
            </a:extLst>
          </p:cNvPr>
          <p:cNvSpPr txBox="1"/>
          <p:nvPr/>
        </p:nvSpPr>
        <p:spPr>
          <a:xfrm>
            <a:off x="1011322" y="4088009"/>
            <a:ext cx="12024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/>
                </a:solidFill>
              </a:rPr>
              <a:t>60%</a:t>
            </a:r>
          </a:p>
          <a:p>
            <a:pPr algn="ctr"/>
            <a:r>
              <a:rPr lang="en-GB" sz="1400" b="1" dirty="0"/>
              <a:t>of adults </a:t>
            </a:r>
            <a:r>
              <a:rPr lang="en-GB" sz="1400" dirty="0"/>
              <a:t>(n = 157)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D65823-7028-AF57-ECDF-A5A66F99F80F}"/>
              </a:ext>
            </a:extLst>
          </p:cNvPr>
          <p:cNvSpPr txBox="1"/>
          <p:nvPr/>
        </p:nvSpPr>
        <p:spPr>
          <a:xfrm>
            <a:off x="5575352" y="3894776"/>
            <a:ext cx="12024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/>
                </a:solidFill>
              </a:rPr>
              <a:t>53%</a:t>
            </a:r>
          </a:p>
          <a:p>
            <a:pPr algn="ctr"/>
            <a:r>
              <a:rPr lang="en-GB" sz="1400" b="1" dirty="0"/>
              <a:t>of adults </a:t>
            </a:r>
            <a:r>
              <a:rPr lang="en-GB" sz="1400" dirty="0"/>
              <a:t>(n = 102)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8C97CEDD-4EE3-2BC7-CF32-13BDDEFA8D7F}"/>
              </a:ext>
            </a:extLst>
          </p:cNvPr>
          <p:cNvSpPr/>
          <p:nvPr/>
        </p:nvSpPr>
        <p:spPr>
          <a:xfrm>
            <a:off x="4849160" y="2586647"/>
            <a:ext cx="6789013" cy="50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Mild Hemophilia</a:t>
            </a:r>
          </a:p>
        </p:txBody>
      </p:sp>
      <p:sp>
        <p:nvSpPr>
          <p:cNvPr id="1041" name="TextBox 1040">
            <a:extLst>
              <a:ext uri="{FF2B5EF4-FFF2-40B4-BE49-F238E27FC236}">
                <a16:creationId xmlns:a16="http://schemas.microsoft.com/office/drawing/2014/main" id="{FDE722A9-EA84-2711-62A2-A87FE3710B00}"/>
              </a:ext>
            </a:extLst>
          </p:cNvPr>
          <p:cNvSpPr txBox="1"/>
          <p:nvPr/>
        </p:nvSpPr>
        <p:spPr>
          <a:xfrm>
            <a:off x="5211244" y="5175933"/>
            <a:ext cx="1819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report ≥2-3 bleeds annually</a:t>
            </a:r>
          </a:p>
        </p:txBody>
      </p:sp>
      <p:sp>
        <p:nvSpPr>
          <p:cNvPr id="1044" name="TextBox 1043">
            <a:extLst>
              <a:ext uri="{FF2B5EF4-FFF2-40B4-BE49-F238E27FC236}">
                <a16:creationId xmlns:a16="http://schemas.microsoft.com/office/drawing/2014/main" id="{44FFE1C4-BEA0-C3CE-5E86-93679C609F76}"/>
              </a:ext>
            </a:extLst>
          </p:cNvPr>
          <p:cNvSpPr txBox="1"/>
          <p:nvPr/>
        </p:nvSpPr>
        <p:spPr>
          <a:xfrm>
            <a:off x="7978999" y="5175933"/>
            <a:ext cx="3288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compared to counterparts without hemophilia (n = 1529)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200DBD-9B80-A9EF-C86E-5B579AA072DA}"/>
              </a:ext>
            </a:extLst>
          </p:cNvPr>
          <p:cNvSpPr txBox="1"/>
          <p:nvPr/>
        </p:nvSpPr>
        <p:spPr>
          <a:xfrm>
            <a:off x="7664414" y="4453752"/>
            <a:ext cx="3917578" cy="442035"/>
          </a:xfrm>
          <a:prstGeom prst="rect">
            <a:avLst/>
          </a:prstGeom>
          <a:noFill/>
        </p:spPr>
        <p:txBody>
          <a:bodyPr wrap="square" tIns="36000" bIns="36000" rtlCol="0" anchor="ctr">
            <a:spAutoFit/>
          </a:bodyPr>
          <a:lstStyle/>
          <a:p>
            <a:pPr algn="ctr">
              <a:defRPr/>
            </a:pPr>
            <a:r>
              <a:rPr lang="en-GB" sz="2400" b="1" dirty="0">
                <a:latin typeface="Calibri" panose="020F0502020204030204"/>
              </a:rPr>
              <a:t>9×</a:t>
            </a:r>
            <a:r>
              <a:rPr lang="en-GB" b="1" dirty="0">
                <a:latin typeface="Calibri" panose="020F0502020204030204"/>
              </a:rPr>
              <a:t> </a:t>
            </a:r>
            <a:r>
              <a:rPr lang="en-GB" sz="1400" i="1" dirty="0">
                <a:latin typeface="Calibri" panose="020F0502020204030204"/>
              </a:rPr>
              <a:t>higher a</a:t>
            </a:r>
            <a:r>
              <a:rPr kumimoji="0" lang="en-GB" sz="1400" i="1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rthropathy-related hospital admission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86421E-13EE-812A-16C3-EA37C4A51E27}"/>
              </a:ext>
            </a:extLst>
          </p:cNvPr>
          <p:cNvSpPr txBox="1"/>
          <p:nvPr/>
        </p:nvSpPr>
        <p:spPr>
          <a:xfrm>
            <a:off x="7888991" y="4001322"/>
            <a:ext cx="3468425" cy="442035"/>
          </a:xfrm>
          <a:prstGeom prst="rect">
            <a:avLst/>
          </a:prstGeom>
          <a:noFill/>
        </p:spPr>
        <p:txBody>
          <a:bodyPr wrap="square" tIns="36000" bIns="360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16×</a:t>
            </a:r>
            <a:r>
              <a:rPr lang="en-GB" sz="1400" b="1" dirty="0">
                <a:latin typeface="Calibri" panose="020F0502020204030204"/>
              </a:rPr>
              <a:t> </a:t>
            </a:r>
            <a:r>
              <a:rPr lang="en-GB" sz="1400" i="1" dirty="0">
                <a:latin typeface="Calibri" panose="020F0502020204030204"/>
              </a:rPr>
              <a:t>greater a</a:t>
            </a:r>
            <a:r>
              <a:rPr kumimoji="0" lang="en-GB" sz="1400" i="1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Calibri" panose="020F0502020204030204"/>
              </a:rPr>
              <a:t>rthropathy diagnosis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F6F9D9-196B-4F56-DD3C-768D556C3AAF}"/>
              </a:ext>
            </a:extLst>
          </p:cNvPr>
          <p:cNvSpPr txBox="1"/>
          <p:nvPr/>
        </p:nvSpPr>
        <p:spPr>
          <a:xfrm>
            <a:off x="7608234" y="3548893"/>
            <a:ext cx="3252632" cy="565146"/>
          </a:xfrm>
          <a:prstGeom prst="rect">
            <a:avLst/>
          </a:prstGeom>
          <a:noFill/>
        </p:spPr>
        <p:txBody>
          <a:bodyPr wrap="square" tIns="36000" bIns="36000" anchor="ctr">
            <a:spAutoFit/>
          </a:bodyPr>
          <a:lstStyle/>
          <a:p>
            <a:pPr algn="ctr"/>
            <a:r>
              <a:rPr lang="en-GB" sz="1600" dirty="0"/>
              <a:t>People with disease (n = 315) had:  </a:t>
            </a:r>
          </a:p>
        </p:txBody>
      </p:sp>
      <p:pic>
        <p:nvPicPr>
          <p:cNvPr id="60" name="Picture 59" descr="A green and blue planet&#10;&#10;Description automatically generated with low confidence">
            <a:extLst>
              <a:ext uri="{FF2B5EF4-FFF2-40B4-BE49-F238E27FC236}">
                <a16:creationId xmlns:a16="http://schemas.microsoft.com/office/drawing/2014/main" id="{58C62A49-BAD4-DCE0-8278-A7EDB179D10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1200" y="3157411"/>
            <a:ext cx="488899" cy="48889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425450"/>
          </a:sp3d>
        </p:spPr>
      </p:pic>
      <p:pic>
        <p:nvPicPr>
          <p:cNvPr id="1027" name="Picture 1026" descr="Flag of Sweden - Wikipedia">
            <a:extLst>
              <a:ext uri="{FF2B5EF4-FFF2-40B4-BE49-F238E27FC236}">
                <a16:creationId xmlns:a16="http://schemas.microsoft.com/office/drawing/2014/main" id="{A86D1FB3-8592-D0F2-58EF-3B36464D5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34" t="9567" r="37525" b="9567"/>
          <a:stretch/>
        </p:blipFill>
        <p:spPr bwMode="auto">
          <a:xfrm>
            <a:off x="11049000" y="3157411"/>
            <a:ext cx="488899" cy="48889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4254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Picture 1023" descr="Flag of the United Kingdom - Wikipedia">
            <a:extLst>
              <a:ext uri="{FF2B5EF4-FFF2-40B4-BE49-F238E27FC236}">
                <a16:creationId xmlns:a16="http://schemas.microsoft.com/office/drawing/2014/main" id="{659CD995-5C20-0B85-EB86-7FBE6722D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00" r="25000"/>
          <a:stretch>
            <a:fillRect/>
          </a:stretch>
        </p:blipFill>
        <p:spPr bwMode="auto">
          <a:xfrm>
            <a:off x="4046918" y="3157411"/>
            <a:ext cx="488899" cy="48889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4254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0421762-659F-8E1D-7F06-84271B8326CD}"/>
              </a:ext>
            </a:extLst>
          </p:cNvPr>
          <p:cNvSpPr txBox="1"/>
          <p:nvPr/>
        </p:nvSpPr>
        <p:spPr>
          <a:xfrm>
            <a:off x="2931897" y="4088009"/>
            <a:ext cx="128828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accent1"/>
                </a:solidFill>
              </a:rPr>
              <a:t>33%</a:t>
            </a:r>
          </a:p>
          <a:p>
            <a:pPr algn="ctr"/>
            <a:r>
              <a:rPr lang="en-GB" sz="1400" b="1" dirty="0"/>
              <a:t>of children </a:t>
            </a:r>
            <a:r>
              <a:rPr lang="en-GB" sz="1400" dirty="0"/>
              <a:t>(n = 80) 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F9118388-BD62-F621-F4C6-2CBE43082EFD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69555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1E1143-4297-C0CB-D85D-AD47A0AB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Joint Damage Can Occur Even in the Absence of Joint Bleeds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02601-50A3-84B8-8844-752397F19A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Manco-Johnson. N Engl J Med. 2007;357:535. 2. Warren. Blood Adv. 2020;4:2541.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F55AA8D-78CB-5E05-ABA7-B74F70A21E68}"/>
              </a:ext>
            </a:extLst>
          </p:cNvPr>
          <p:cNvSpPr/>
          <p:nvPr/>
        </p:nvSpPr>
        <p:spPr>
          <a:xfrm>
            <a:off x="1653694" y="4484010"/>
            <a:ext cx="328509" cy="328509"/>
          </a:xfrm>
          <a:custGeom>
            <a:avLst/>
            <a:gdLst>
              <a:gd name="connsiteX0" fmla="*/ 328510 w 328509"/>
              <a:gd name="connsiteY0" fmla="*/ 164255 h 328509"/>
              <a:gd name="connsiteX1" fmla="*/ 164255 w 328509"/>
              <a:gd name="connsiteY1" fmla="*/ 328509 h 328509"/>
              <a:gd name="connsiteX2" fmla="*/ 0 w 328509"/>
              <a:gd name="connsiteY2" fmla="*/ 164255 h 328509"/>
              <a:gd name="connsiteX3" fmla="*/ 164255 w 328509"/>
              <a:gd name="connsiteY3" fmla="*/ 0 h 328509"/>
              <a:gd name="connsiteX4" fmla="*/ 328510 w 328509"/>
              <a:gd name="connsiteY4" fmla="*/ 164255 h 328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509" h="328509">
                <a:moveTo>
                  <a:pt x="328510" y="164255"/>
                </a:moveTo>
                <a:cubicBezTo>
                  <a:pt x="328510" y="254970"/>
                  <a:pt x="254970" y="328509"/>
                  <a:pt x="164255" y="328509"/>
                </a:cubicBezTo>
                <a:cubicBezTo>
                  <a:pt x="73539" y="328509"/>
                  <a:pt x="0" y="254970"/>
                  <a:pt x="0" y="164255"/>
                </a:cubicBezTo>
                <a:cubicBezTo>
                  <a:pt x="0" y="73539"/>
                  <a:pt x="73539" y="0"/>
                  <a:pt x="164255" y="0"/>
                </a:cubicBezTo>
                <a:cubicBezTo>
                  <a:pt x="254970" y="0"/>
                  <a:pt x="328510" y="73539"/>
                  <a:pt x="328510" y="164255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9A6813-11D8-615F-4A1B-F1E31FCA7005}"/>
              </a:ext>
            </a:extLst>
          </p:cNvPr>
          <p:cNvSpPr/>
          <p:nvPr/>
        </p:nvSpPr>
        <p:spPr>
          <a:xfrm>
            <a:off x="19564" y="1122172"/>
            <a:ext cx="5708286" cy="8466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Joint Outcome Study (JOS): Analysis of 65 </a:t>
            </a:r>
            <a:br>
              <a:rPr lang="en-GB" sz="1600" b="1" dirty="0">
                <a:solidFill>
                  <a:schemeClr val="tx1"/>
                </a:solidFill>
              </a:rPr>
            </a:br>
            <a:r>
              <a:rPr lang="en-GB" sz="1600" b="1" dirty="0">
                <a:solidFill>
                  <a:schemeClr val="tx1"/>
                </a:solidFill>
              </a:rPr>
              <a:t>Paediatric Patients With Severe </a:t>
            </a:r>
            <a:r>
              <a:rPr lang="en-GB" sz="1600" b="1" dirty="0" err="1">
                <a:solidFill>
                  <a:schemeClr val="tx1"/>
                </a:solidFill>
              </a:rPr>
              <a:t>Hemophilia</a:t>
            </a:r>
            <a:r>
              <a:rPr lang="en-GB" sz="1600" b="1" dirty="0">
                <a:solidFill>
                  <a:schemeClr val="tx1"/>
                </a:solidFill>
              </a:rPr>
              <a:t> A</a:t>
            </a:r>
            <a:r>
              <a:rPr lang="en-GB" sz="1600" b="1" baseline="30000" dirty="0">
                <a:solidFill>
                  <a:schemeClr val="tx1"/>
                </a:solidFill>
              </a:rPr>
              <a:t>1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159331C-19BC-86D0-B8C0-BBE39589DD49}"/>
              </a:ext>
            </a:extLst>
          </p:cNvPr>
          <p:cNvSpPr txBox="1"/>
          <p:nvPr/>
        </p:nvSpPr>
        <p:spPr>
          <a:xfrm>
            <a:off x="1705921" y="2030796"/>
            <a:ext cx="3305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MRI score for index joint according to the number of </a:t>
            </a:r>
            <a:r>
              <a:rPr lang="en-GB" sz="1200" dirty="0" err="1"/>
              <a:t>hemorrhages</a:t>
            </a:r>
            <a:r>
              <a:rPr lang="en-GB" sz="1200" dirty="0"/>
              <a:t> in that joint</a:t>
            </a:r>
            <a:r>
              <a:rPr lang="en-GB" sz="1200" baseline="30000" dirty="0"/>
              <a:t>†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B4E167-33FE-B251-39E0-0BFE9D2749BF}"/>
              </a:ext>
            </a:extLst>
          </p:cNvPr>
          <p:cNvSpPr txBox="1"/>
          <p:nvPr/>
        </p:nvSpPr>
        <p:spPr>
          <a:xfrm>
            <a:off x="-35719" y="2205041"/>
            <a:ext cx="15154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Joint damage evident despite zero joint bleeds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FA3C139-1189-FED5-2C1A-94510F0771E4}"/>
              </a:ext>
            </a:extLst>
          </p:cNvPr>
          <p:cNvCxnSpPr>
            <a:cxnSpLocks/>
          </p:cNvCxnSpPr>
          <p:nvPr/>
        </p:nvCxnSpPr>
        <p:spPr>
          <a:xfrm>
            <a:off x="1048819" y="3109244"/>
            <a:ext cx="657102" cy="201685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78542BB4-E5AA-7B7D-AEA9-EBC7B0E0CA75}"/>
              </a:ext>
            </a:extLst>
          </p:cNvPr>
          <p:cNvSpPr/>
          <p:nvPr/>
        </p:nvSpPr>
        <p:spPr>
          <a:xfrm>
            <a:off x="1813490" y="2603035"/>
            <a:ext cx="3109618" cy="6391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1" name="TextBox 1110">
            <a:extLst>
              <a:ext uri="{FF2B5EF4-FFF2-40B4-BE49-F238E27FC236}">
                <a16:creationId xmlns:a16="http://schemas.microsoft.com/office/drawing/2014/main" id="{155D6068-0024-D1B7-0618-41D688B00502}"/>
              </a:ext>
            </a:extLst>
          </p:cNvPr>
          <p:cNvSpPr txBox="1"/>
          <p:nvPr/>
        </p:nvSpPr>
        <p:spPr>
          <a:xfrm>
            <a:off x="2022562" y="4879661"/>
            <a:ext cx="260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Number of Clinically Evident Index-Joint 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Hemorrhages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1112" name="TextBox 1111">
            <a:extLst>
              <a:ext uri="{FF2B5EF4-FFF2-40B4-BE49-F238E27FC236}">
                <a16:creationId xmlns:a16="http://schemas.microsoft.com/office/drawing/2014/main" id="{078AD6D0-D86E-D85A-20B6-F45AE6BEC406}"/>
              </a:ext>
            </a:extLst>
          </p:cNvPr>
          <p:cNvSpPr txBox="1"/>
          <p:nvPr/>
        </p:nvSpPr>
        <p:spPr>
          <a:xfrm rot="16200000">
            <a:off x="812403" y="3414127"/>
            <a:ext cx="12386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MRI Score</a:t>
            </a:r>
          </a:p>
        </p:txBody>
      </p:sp>
      <p:sp>
        <p:nvSpPr>
          <p:cNvPr id="1113" name="Content Placeholder 4">
            <a:extLst>
              <a:ext uri="{FF2B5EF4-FFF2-40B4-BE49-F238E27FC236}">
                <a16:creationId xmlns:a16="http://schemas.microsoft.com/office/drawing/2014/main" id="{B3C4B9F9-5467-9E28-0113-7C1A83BB2C50}"/>
              </a:ext>
            </a:extLst>
          </p:cNvPr>
          <p:cNvSpPr txBox="1">
            <a:spLocks/>
          </p:cNvSpPr>
          <p:nvPr/>
        </p:nvSpPr>
        <p:spPr>
          <a:xfrm>
            <a:off x="1573486" y="2536110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14" name="Content Placeholder 4">
            <a:extLst>
              <a:ext uri="{FF2B5EF4-FFF2-40B4-BE49-F238E27FC236}">
                <a16:creationId xmlns:a16="http://schemas.microsoft.com/office/drawing/2014/main" id="{C5AA219A-5B27-1E5B-1329-592D7CE5E55D}"/>
              </a:ext>
            </a:extLst>
          </p:cNvPr>
          <p:cNvSpPr txBox="1">
            <a:spLocks/>
          </p:cNvSpPr>
          <p:nvPr/>
        </p:nvSpPr>
        <p:spPr>
          <a:xfrm>
            <a:off x="2387874" y="4741807"/>
            <a:ext cx="96181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15" name="Content Placeholder 4">
            <a:extLst>
              <a:ext uri="{FF2B5EF4-FFF2-40B4-BE49-F238E27FC236}">
                <a16:creationId xmlns:a16="http://schemas.microsoft.com/office/drawing/2014/main" id="{B5BA7EC9-98AD-48F4-C7D3-9A2CE316D3C8}"/>
              </a:ext>
            </a:extLst>
          </p:cNvPr>
          <p:cNvSpPr txBox="1">
            <a:spLocks/>
          </p:cNvSpPr>
          <p:nvPr/>
        </p:nvSpPr>
        <p:spPr>
          <a:xfrm>
            <a:off x="2976705" y="4741807"/>
            <a:ext cx="145874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116" name="Content Placeholder 4">
            <a:extLst>
              <a:ext uri="{FF2B5EF4-FFF2-40B4-BE49-F238E27FC236}">
                <a16:creationId xmlns:a16="http://schemas.microsoft.com/office/drawing/2014/main" id="{AD3F3EA2-BBC2-FBEF-8E22-69B68BE7E145}"/>
              </a:ext>
            </a:extLst>
          </p:cNvPr>
          <p:cNvSpPr txBox="1">
            <a:spLocks/>
          </p:cNvSpPr>
          <p:nvPr/>
        </p:nvSpPr>
        <p:spPr>
          <a:xfrm>
            <a:off x="3603658" y="4741807"/>
            <a:ext cx="145874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117" name="Content Placeholder 4">
            <a:extLst>
              <a:ext uri="{FF2B5EF4-FFF2-40B4-BE49-F238E27FC236}">
                <a16:creationId xmlns:a16="http://schemas.microsoft.com/office/drawing/2014/main" id="{C5AFD156-13BD-E1F9-9F18-DCA02A8A6BE7}"/>
              </a:ext>
            </a:extLst>
          </p:cNvPr>
          <p:cNvSpPr txBox="1">
            <a:spLocks/>
          </p:cNvSpPr>
          <p:nvPr/>
        </p:nvSpPr>
        <p:spPr>
          <a:xfrm>
            <a:off x="4207120" y="4741807"/>
            <a:ext cx="184346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118" name="Content Placeholder 4">
            <a:extLst>
              <a:ext uri="{FF2B5EF4-FFF2-40B4-BE49-F238E27FC236}">
                <a16:creationId xmlns:a16="http://schemas.microsoft.com/office/drawing/2014/main" id="{B5AEDF58-7ACB-393E-6C1F-BCB7B1994F6D}"/>
              </a:ext>
            </a:extLst>
          </p:cNvPr>
          <p:cNvSpPr txBox="1">
            <a:spLocks/>
          </p:cNvSpPr>
          <p:nvPr/>
        </p:nvSpPr>
        <p:spPr>
          <a:xfrm>
            <a:off x="4829817" y="4741807"/>
            <a:ext cx="184346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>
                <a:solidFill>
                  <a:schemeClr val="tx1"/>
                </a:solidFill>
              </a:rPr>
              <a:t>25</a:t>
            </a:r>
          </a:p>
        </p:txBody>
      </p:sp>
      <p:sp>
        <p:nvSpPr>
          <p:cNvPr id="1119" name="Freeform: Shape 1118">
            <a:extLst>
              <a:ext uri="{FF2B5EF4-FFF2-40B4-BE49-F238E27FC236}">
                <a16:creationId xmlns:a16="http://schemas.microsoft.com/office/drawing/2014/main" id="{24312CAC-A8C9-AF21-12B3-CA671BE137F2}"/>
              </a:ext>
            </a:extLst>
          </p:cNvPr>
          <p:cNvSpPr/>
          <p:nvPr/>
        </p:nvSpPr>
        <p:spPr>
          <a:xfrm>
            <a:off x="1817521" y="2604946"/>
            <a:ext cx="3103187" cy="2043318"/>
          </a:xfrm>
          <a:custGeom>
            <a:avLst/>
            <a:gdLst>
              <a:gd name="connsiteX0" fmla="*/ 0 w 3103187"/>
              <a:gd name="connsiteY0" fmla="*/ 0 h 2043318"/>
              <a:gd name="connsiteX1" fmla="*/ 0 w 3103187"/>
              <a:gd name="connsiteY1" fmla="*/ 2043319 h 2043318"/>
              <a:gd name="connsiteX2" fmla="*/ 3103187 w 3103187"/>
              <a:gd name="connsiteY2" fmla="*/ 2043319 h 2043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3187" h="2043318">
                <a:moveTo>
                  <a:pt x="0" y="0"/>
                </a:moveTo>
                <a:lnTo>
                  <a:pt x="0" y="2043319"/>
                </a:lnTo>
                <a:lnTo>
                  <a:pt x="3103187" y="2043319"/>
                </a:lnTo>
              </a:path>
            </a:pathLst>
          </a:custGeom>
          <a:noFill/>
          <a:ln w="12700" cap="sq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0" name="Freeform: Shape 1119">
            <a:extLst>
              <a:ext uri="{FF2B5EF4-FFF2-40B4-BE49-F238E27FC236}">
                <a16:creationId xmlns:a16="http://schemas.microsoft.com/office/drawing/2014/main" id="{5F27158B-624E-E638-FCC6-4B0649DDE1F1}"/>
              </a:ext>
            </a:extLst>
          </p:cNvPr>
          <p:cNvSpPr/>
          <p:nvPr/>
        </p:nvSpPr>
        <p:spPr>
          <a:xfrm>
            <a:off x="1769631" y="4648265"/>
            <a:ext cx="47889" cy="6108"/>
          </a:xfrm>
          <a:custGeom>
            <a:avLst/>
            <a:gdLst>
              <a:gd name="connsiteX0" fmla="*/ 0 w 47889"/>
              <a:gd name="connsiteY0" fmla="*/ 0 h 6108"/>
              <a:gd name="connsiteX1" fmla="*/ 47890 w 47889"/>
              <a:gd name="connsiteY1" fmla="*/ 0 h 6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889" h="6108">
                <a:moveTo>
                  <a:pt x="0" y="0"/>
                </a:moveTo>
                <a:lnTo>
                  <a:pt x="47890" y="0"/>
                </a:lnTo>
              </a:path>
            </a:pathLst>
          </a:custGeom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1" name="Freeform: Shape 1120">
            <a:extLst>
              <a:ext uri="{FF2B5EF4-FFF2-40B4-BE49-F238E27FC236}">
                <a16:creationId xmlns:a16="http://schemas.microsoft.com/office/drawing/2014/main" id="{FCCA9010-3B43-E95B-1122-61272F5ECD50}"/>
              </a:ext>
            </a:extLst>
          </p:cNvPr>
          <p:cNvSpPr/>
          <p:nvPr/>
        </p:nvSpPr>
        <p:spPr>
          <a:xfrm>
            <a:off x="1769631" y="2604946"/>
            <a:ext cx="47889" cy="6108"/>
          </a:xfrm>
          <a:custGeom>
            <a:avLst/>
            <a:gdLst>
              <a:gd name="connsiteX0" fmla="*/ 0 w 47889"/>
              <a:gd name="connsiteY0" fmla="*/ 0 h 6108"/>
              <a:gd name="connsiteX1" fmla="*/ 47890 w 47889"/>
              <a:gd name="connsiteY1" fmla="*/ 0 h 6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889" h="6108">
                <a:moveTo>
                  <a:pt x="0" y="0"/>
                </a:moveTo>
                <a:lnTo>
                  <a:pt x="47890" y="0"/>
                </a:lnTo>
              </a:path>
            </a:pathLst>
          </a:custGeom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2" name="Freeform: Shape 1121">
            <a:extLst>
              <a:ext uri="{FF2B5EF4-FFF2-40B4-BE49-F238E27FC236}">
                <a16:creationId xmlns:a16="http://schemas.microsoft.com/office/drawing/2014/main" id="{EB881745-9450-EEEE-8A40-1290E39508DF}"/>
              </a:ext>
            </a:extLst>
          </p:cNvPr>
          <p:cNvSpPr/>
          <p:nvPr/>
        </p:nvSpPr>
        <p:spPr>
          <a:xfrm>
            <a:off x="2296419" y="2582162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3" name="Freeform: Shape 1122">
            <a:extLst>
              <a:ext uri="{FF2B5EF4-FFF2-40B4-BE49-F238E27FC236}">
                <a16:creationId xmlns:a16="http://schemas.microsoft.com/office/drawing/2014/main" id="{B6B81529-B62B-695C-94B7-D4514DC9909B}"/>
              </a:ext>
            </a:extLst>
          </p:cNvPr>
          <p:cNvSpPr/>
          <p:nvPr/>
        </p:nvSpPr>
        <p:spPr>
          <a:xfrm>
            <a:off x="2407592" y="2788442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4" name="Freeform: Shape 1123">
            <a:extLst>
              <a:ext uri="{FF2B5EF4-FFF2-40B4-BE49-F238E27FC236}">
                <a16:creationId xmlns:a16="http://schemas.microsoft.com/office/drawing/2014/main" id="{21CB6F72-82EB-FD01-F04A-639368B726B2}"/>
              </a:ext>
            </a:extLst>
          </p:cNvPr>
          <p:cNvSpPr/>
          <p:nvPr/>
        </p:nvSpPr>
        <p:spPr>
          <a:xfrm>
            <a:off x="3282070" y="2682095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5" name="Freeform: Shape 1124">
            <a:extLst>
              <a:ext uri="{FF2B5EF4-FFF2-40B4-BE49-F238E27FC236}">
                <a16:creationId xmlns:a16="http://schemas.microsoft.com/office/drawing/2014/main" id="{D575E715-48CA-AB82-9620-DC70576240A7}"/>
              </a:ext>
            </a:extLst>
          </p:cNvPr>
          <p:cNvSpPr/>
          <p:nvPr/>
        </p:nvSpPr>
        <p:spPr>
          <a:xfrm>
            <a:off x="3541188" y="2682095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6" name="Freeform: Shape 1125">
            <a:extLst>
              <a:ext uri="{FF2B5EF4-FFF2-40B4-BE49-F238E27FC236}">
                <a16:creationId xmlns:a16="http://schemas.microsoft.com/office/drawing/2014/main" id="{1277B90D-E810-DCD1-F988-578DEE2FB633}"/>
              </a:ext>
            </a:extLst>
          </p:cNvPr>
          <p:cNvSpPr/>
          <p:nvPr/>
        </p:nvSpPr>
        <p:spPr>
          <a:xfrm>
            <a:off x="3659996" y="299172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5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5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7" name="Freeform: Shape 1126">
            <a:extLst>
              <a:ext uri="{FF2B5EF4-FFF2-40B4-BE49-F238E27FC236}">
                <a16:creationId xmlns:a16="http://schemas.microsoft.com/office/drawing/2014/main" id="{196515AF-67F5-F9BC-C8DD-FAAD11EB9EF0}"/>
              </a:ext>
            </a:extLst>
          </p:cNvPr>
          <p:cNvSpPr/>
          <p:nvPr/>
        </p:nvSpPr>
        <p:spPr>
          <a:xfrm>
            <a:off x="3910868" y="2788870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8" name="Freeform: Shape 1127">
            <a:extLst>
              <a:ext uri="{FF2B5EF4-FFF2-40B4-BE49-F238E27FC236}">
                <a16:creationId xmlns:a16="http://schemas.microsoft.com/office/drawing/2014/main" id="{945D7669-39DB-C22D-AF39-8D4F95898506}"/>
              </a:ext>
            </a:extLst>
          </p:cNvPr>
          <p:cNvSpPr/>
          <p:nvPr/>
        </p:nvSpPr>
        <p:spPr>
          <a:xfrm>
            <a:off x="4660979" y="3195933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5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5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29" name="Freeform: Shape 1128">
            <a:extLst>
              <a:ext uri="{FF2B5EF4-FFF2-40B4-BE49-F238E27FC236}">
                <a16:creationId xmlns:a16="http://schemas.microsoft.com/office/drawing/2014/main" id="{CC1D03CD-0EBB-F33A-24B9-08CC8D87F91F}"/>
              </a:ext>
            </a:extLst>
          </p:cNvPr>
          <p:cNvSpPr/>
          <p:nvPr/>
        </p:nvSpPr>
        <p:spPr>
          <a:xfrm>
            <a:off x="3165461" y="3814225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0" name="Freeform: Shape 1129">
            <a:extLst>
              <a:ext uri="{FF2B5EF4-FFF2-40B4-BE49-F238E27FC236}">
                <a16:creationId xmlns:a16="http://schemas.microsoft.com/office/drawing/2014/main" id="{DD5881CA-8CBB-D1EE-BF10-88C9B9A9D0B1}"/>
              </a:ext>
            </a:extLst>
          </p:cNvPr>
          <p:cNvSpPr/>
          <p:nvPr/>
        </p:nvSpPr>
        <p:spPr>
          <a:xfrm>
            <a:off x="2916971" y="3814225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1" name="Freeform: Shape 1130">
            <a:extLst>
              <a:ext uri="{FF2B5EF4-FFF2-40B4-BE49-F238E27FC236}">
                <a16:creationId xmlns:a16="http://schemas.microsoft.com/office/drawing/2014/main" id="{78B05BF9-C133-F9A0-DF8A-418F8E72D264}"/>
              </a:ext>
            </a:extLst>
          </p:cNvPr>
          <p:cNvSpPr/>
          <p:nvPr/>
        </p:nvSpPr>
        <p:spPr>
          <a:xfrm>
            <a:off x="2168570" y="3814225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2" name="Freeform: Shape 1131">
            <a:extLst>
              <a:ext uri="{FF2B5EF4-FFF2-40B4-BE49-F238E27FC236}">
                <a16:creationId xmlns:a16="http://schemas.microsoft.com/office/drawing/2014/main" id="{B299801B-270B-8BE9-9EE9-A20D1C5CA137}"/>
              </a:ext>
            </a:extLst>
          </p:cNvPr>
          <p:cNvSpPr/>
          <p:nvPr/>
        </p:nvSpPr>
        <p:spPr>
          <a:xfrm>
            <a:off x="1924418" y="422586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3" name="Freeform: Shape 1132">
            <a:extLst>
              <a:ext uri="{FF2B5EF4-FFF2-40B4-BE49-F238E27FC236}">
                <a16:creationId xmlns:a16="http://schemas.microsoft.com/office/drawing/2014/main" id="{E7450874-A6D1-5043-317A-4976D18289AA}"/>
              </a:ext>
            </a:extLst>
          </p:cNvPr>
          <p:cNvSpPr/>
          <p:nvPr/>
        </p:nvSpPr>
        <p:spPr>
          <a:xfrm>
            <a:off x="2168570" y="422586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4" name="Freeform: Shape 1133">
            <a:extLst>
              <a:ext uri="{FF2B5EF4-FFF2-40B4-BE49-F238E27FC236}">
                <a16:creationId xmlns:a16="http://schemas.microsoft.com/office/drawing/2014/main" id="{395C99D0-6B5F-0476-9C0B-D64AD2F84491}"/>
              </a:ext>
            </a:extLst>
          </p:cNvPr>
          <p:cNvSpPr/>
          <p:nvPr/>
        </p:nvSpPr>
        <p:spPr>
          <a:xfrm>
            <a:off x="2916971" y="422586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5" name="Freeform: Shape 1134">
            <a:extLst>
              <a:ext uri="{FF2B5EF4-FFF2-40B4-BE49-F238E27FC236}">
                <a16:creationId xmlns:a16="http://schemas.microsoft.com/office/drawing/2014/main" id="{26B164E2-387D-8E67-3516-69FEBB1DC0E4}"/>
              </a:ext>
            </a:extLst>
          </p:cNvPr>
          <p:cNvSpPr/>
          <p:nvPr/>
        </p:nvSpPr>
        <p:spPr>
          <a:xfrm>
            <a:off x="3541921" y="422586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6" name="Freeform: Shape 1135">
            <a:extLst>
              <a:ext uri="{FF2B5EF4-FFF2-40B4-BE49-F238E27FC236}">
                <a16:creationId xmlns:a16="http://schemas.microsoft.com/office/drawing/2014/main" id="{4F323A1D-E2E9-DE19-117A-AB0E487D8DA2}"/>
              </a:ext>
            </a:extLst>
          </p:cNvPr>
          <p:cNvSpPr/>
          <p:nvPr/>
        </p:nvSpPr>
        <p:spPr>
          <a:xfrm>
            <a:off x="3790533" y="4634521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5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5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7" name="Freeform: Shape 1136">
            <a:extLst>
              <a:ext uri="{FF2B5EF4-FFF2-40B4-BE49-F238E27FC236}">
                <a16:creationId xmlns:a16="http://schemas.microsoft.com/office/drawing/2014/main" id="{9C315709-7004-BA5B-A07D-3B6E0D51C39A}"/>
              </a:ext>
            </a:extLst>
          </p:cNvPr>
          <p:cNvSpPr/>
          <p:nvPr/>
        </p:nvSpPr>
        <p:spPr>
          <a:xfrm>
            <a:off x="3410896" y="4634521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5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5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8" name="Freeform: Shape 1137">
            <a:extLst>
              <a:ext uri="{FF2B5EF4-FFF2-40B4-BE49-F238E27FC236}">
                <a16:creationId xmlns:a16="http://schemas.microsoft.com/office/drawing/2014/main" id="{1219ABE5-0506-7C5E-AC39-376F3460CC45}"/>
              </a:ext>
            </a:extLst>
          </p:cNvPr>
          <p:cNvSpPr/>
          <p:nvPr/>
        </p:nvSpPr>
        <p:spPr>
          <a:xfrm>
            <a:off x="3036329" y="4634521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39" name="Freeform: Shape 1138">
            <a:extLst>
              <a:ext uri="{FF2B5EF4-FFF2-40B4-BE49-F238E27FC236}">
                <a16:creationId xmlns:a16="http://schemas.microsoft.com/office/drawing/2014/main" id="{812467C1-6CEE-6EA5-51D0-F6037CADA011}"/>
              </a:ext>
            </a:extLst>
          </p:cNvPr>
          <p:cNvSpPr/>
          <p:nvPr/>
        </p:nvSpPr>
        <p:spPr>
          <a:xfrm>
            <a:off x="2791810" y="4634521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5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5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0" name="Freeform: Shape 1139">
            <a:extLst>
              <a:ext uri="{FF2B5EF4-FFF2-40B4-BE49-F238E27FC236}">
                <a16:creationId xmlns:a16="http://schemas.microsoft.com/office/drawing/2014/main" id="{73E794E3-09DB-53C7-2CDD-3A2601FE95ED}"/>
              </a:ext>
            </a:extLst>
          </p:cNvPr>
          <p:cNvSpPr/>
          <p:nvPr/>
        </p:nvSpPr>
        <p:spPr>
          <a:xfrm>
            <a:off x="2410646" y="4531717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1" name="Freeform: Shape 1140">
            <a:extLst>
              <a:ext uri="{FF2B5EF4-FFF2-40B4-BE49-F238E27FC236}">
                <a16:creationId xmlns:a16="http://schemas.microsoft.com/office/drawing/2014/main" id="{D343C1D7-5050-0822-B57D-63ED6F8812F3}"/>
              </a:ext>
            </a:extLst>
          </p:cNvPr>
          <p:cNvSpPr/>
          <p:nvPr/>
        </p:nvSpPr>
        <p:spPr>
          <a:xfrm>
            <a:off x="2292937" y="4531717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2" name="Freeform: Shape 1141">
            <a:extLst>
              <a:ext uri="{FF2B5EF4-FFF2-40B4-BE49-F238E27FC236}">
                <a16:creationId xmlns:a16="http://schemas.microsoft.com/office/drawing/2014/main" id="{1F556F60-BFA3-084A-6913-3C7D66CD6E15}"/>
              </a:ext>
            </a:extLst>
          </p:cNvPr>
          <p:cNvSpPr/>
          <p:nvPr/>
        </p:nvSpPr>
        <p:spPr>
          <a:xfrm>
            <a:off x="2168570" y="4430195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5"/>
                  <a:pt x="21334" y="27488"/>
                  <a:pt x="13744" y="27488"/>
                </a:cubicBezTo>
                <a:cubicBezTo>
                  <a:pt x="6153" y="27488"/>
                  <a:pt x="0" y="21335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3" name="Freeform: Shape 1142">
            <a:extLst>
              <a:ext uri="{FF2B5EF4-FFF2-40B4-BE49-F238E27FC236}">
                <a16:creationId xmlns:a16="http://schemas.microsoft.com/office/drawing/2014/main" id="{9255BF2E-F30E-BB19-E728-27C88C30D81E}"/>
              </a:ext>
            </a:extLst>
          </p:cNvPr>
          <p:cNvSpPr/>
          <p:nvPr/>
        </p:nvSpPr>
        <p:spPr>
          <a:xfrm>
            <a:off x="3284269" y="299227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4" name="Freeform: Shape 1143">
            <a:extLst>
              <a:ext uri="{FF2B5EF4-FFF2-40B4-BE49-F238E27FC236}">
                <a16:creationId xmlns:a16="http://schemas.microsoft.com/office/drawing/2014/main" id="{6E013CDA-1568-F22D-E8CC-9CE2F226D5E0}"/>
              </a:ext>
            </a:extLst>
          </p:cNvPr>
          <p:cNvSpPr/>
          <p:nvPr/>
        </p:nvSpPr>
        <p:spPr>
          <a:xfrm>
            <a:off x="3035168" y="299172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5" name="Freeform: Shape 1144">
            <a:extLst>
              <a:ext uri="{FF2B5EF4-FFF2-40B4-BE49-F238E27FC236}">
                <a16:creationId xmlns:a16="http://schemas.microsoft.com/office/drawing/2014/main" id="{E88C659A-35BA-1EA4-119B-85B4CBAD21C3}"/>
              </a:ext>
            </a:extLst>
          </p:cNvPr>
          <p:cNvSpPr/>
          <p:nvPr/>
        </p:nvSpPr>
        <p:spPr>
          <a:xfrm>
            <a:off x="2919659" y="299172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6" name="Freeform: Shape 1145">
            <a:extLst>
              <a:ext uri="{FF2B5EF4-FFF2-40B4-BE49-F238E27FC236}">
                <a16:creationId xmlns:a16="http://schemas.microsoft.com/office/drawing/2014/main" id="{4E7576B5-6A1F-FA98-5966-48D4A22D8D55}"/>
              </a:ext>
            </a:extLst>
          </p:cNvPr>
          <p:cNvSpPr/>
          <p:nvPr/>
        </p:nvSpPr>
        <p:spPr>
          <a:xfrm>
            <a:off x="2168570" y="299172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7" name="Freeform: Shape 1146">
            <a:extLst>
              <a:ext uri="{FF2B5EF4-FFF2-40B4-BE49-F238E27FC236}">
                <a16:creationId xmlns:a16="http://schemas.microsoft.com/office/drawing/2014/main" id="{0CA9EFAF-3003-1468-F3E2-541E1B986081}"/>
              </a:ext>
            </a:extLst>
          </p:cNvPr>
          <p:cNvSpPr/>
          <p:nvPr/>
        </p:nvSpPr>
        <p:spPr>
          <a:xfrm>
            <a:off x="3033458" y="3195933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48" name="Line 25">
            <a:extLst>
              <a:ext uri="{FF2B5EF4-FFF2-40B4-BE49-F238E27FC236}">
                <a16:creationId xmlns:a16="http://schemas.microsoft.com/office/drawing/2014/main" id="{64DDEA3A-48C7-BE42-25F5-ACD1C6E5BA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2604946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49" name="Line 25">
            <a:extLst>
              <a:ext uri="{FF2B5EF4-FFF2-40B4-BE49-F238E27FC236}">
                <a16:creationId xmlns:a16="http://schemas.microsoft.com/office/drawing/2014/main" id="{D8BDA44F-5621-C77D-4E91-E28982BBFA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2809257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0" name="Line 25">
            <a:extLst>
              <a:ext uri="{FF2B5EF4-FFF2-40B4-BE49-F238E27FC236}">
                <a16:creationId xmlns:a16="http://schemas.microsoft.com/office/drawing/2014/main" id="{52DA8C22-4E27-F7CF-9416-E7CC651D47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3013568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1" name="Line 25">
            <a:extLst>
              <a:ext uri="{FF2B5EF4-FFF2-40B4-BE49-F238E27FC236}">
                <a16:creationId xmlns:a16="http://schemas.microsoft.com/office/drawing/2014/main" id="{21E785DA-F437-31A1-42B1-979E98C912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3217879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2" name="Line 25">
            <a:extLst>
              <a:ext uri="{FF2B5EF4-FFF2-40B4-BE49-F238E27FC236}">
                <a16:creationId xmlns:a16="http://schemas.microsoft.com/office/drawing/2014/main" id="{E711D3D5-2B8F-0224-0F9E-11A7CC3698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3422190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3" name="Line 25">
            <a:extLst>
              <a:ext uri="{FF2B5EF4-FFF2-40B4-BE49-F238E27FC236}">
                <a16:creationId xmlns:a16="http://schemas.microsoft.com/office/drawing/2014/main" id="{17660373-FC67-BD85-8362-46CD32961C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3626501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4" name="Line 25">
            <a:extLst>
              <a:ext uri="{FF2B5EF4-FFF2-40B4-BE49-F238E27FC236}">
                <a16:creationId xmlns:a16="http://schemas.microsoft.com/office/drawing/2014/main" id="{C1F18F6D-3F54-9720-12A5-2131675654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3830812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5" name="Line 25">
            <a:extLst>
              <a:ext uri="{FF2B5EF4-FFF2-40B4-BE49-F238E27FC236}">
                <a16:creationId xmlns:a16="http://schemas.microsoft.com/office/drawing/2014/main" id="{5C3EE3EC-759C-BD27-BC80-3E16706F6D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4035123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6" name="Line 25">
            <a:extLst>
              <a:ext uri="{FF2B5EF4-FFF2-40B4-BE49-F238E27FC236}">
                <a16:creationId xmlns:a16="http://schemas.microsoft.com/office/drawing/2014/main" id="{00A2FB9E-0A4B-FE65-4869-9100766055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4239434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7" name="Line 25">
            <a:extLst>
              <a:ext uri="{FF2B5EF4-FFF2-40B4-BE49-F238E27FC236}">
                <a16:creationId xmlns:a16="http://schemas.microsoft.com/office/drawing/2014/main" id="{2CF586DC-306F-FCDC-1911-76C587C105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4443745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8" name="Line 25">
            <a:extLst>
              <a:ext uri="{FF2B5EF4-FFF2-40B4-BE49-F238E27FC236}">
                <a16:creationId xmlns:a16="http://schemas.microsoft.com/office/drawing/2014/main" id="{447BF8A7-E529-D7F1-0E28-1CFC74C914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3121" y="4648060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9" name="Content Placeholder 4">
            <a:extLst>
              <a:ext uri="{FF2B5EF4-FFF2-40B4-BE49-F238E27FC236}">
                <a16:creationId xmlns:a16="http://schemas.microsoft.com/office/drawing/2014/main" id="{8C192FB0-38EB-7120-2DB9-5B8CE1400912}"/>
              </a:ext>
            </a:extLst>
          </p:cNvPr>
          <p:cNvSpPr txBox="1">
            <a:spLocks/>
          </p:cNvSpPr>
          <p:nvPr/>
        </p:nvSpPr>
        <p:spPr>
          <a:xfrm>
            <a:off x="1573486" y="2740007"/>
            <a:ext cx="151768" cy="13849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160" name="Content Placeholder 4">
            <a:extLst>
              <a:ext uri="{FF2B5EF4-FFF2-40B4-BE49-F238E27FC236}">
                <a16:creationId xmlns:a16="http://schemas.microsoft.com/office/drawing/2014/main" id="{2C4DA757-5069-122D-AB6D-E71151CD962A}"/>
              </a:ext>
            </a:extLst>
          </p:cNvPr>
          <p:cNvSpPr txBox="1">
            <a:spLocks/>
          </p:cNvSpPr>
          <p:nvPr/>
        </p:nvSpPr>
        <p:spPr>
          <a:xfrm>
            <a:off x="1573486" y="2944318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161" name="Content Placeholder 4">
            <a:extLst>
              <a:ext uri="{FF2B5EF4-FFF2-40B4-BE49-F238E27FC236}">
                <a16:creationId xmlns:a16="http://schemas.microsoft.com/office/drawing/2014/main" id="{A461B1C8-1B79-AE34-EBFA-9419DB0EDA9C}"/>
              </a:ext>
            </a:extLst>
          </p:cNvPr>
          <p:cNvSpPr txBox="1">
            <a:spLocks/>
          </p:cNvSpPr>
          <p:nvPr/>
        </p:nvSpPr>
        <p:spPr>
          <a:xfrm>
            <a:off x="1573486" y="3148629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162" name="Content Placeholder 4">
            <a:extLst>
              <a:ext uri="{FF2B5EF4-FFF2-40B4-BE49-F238E27FC236}">
                <a16:creationId xmlns:a16="http://schemas.microsoft.com/office/drawing/2014/main" id="{A03E7890-30F3-189C-83F4-71A5D2601157}"/>
              </a:ext>
            </a:extLst>
          </p:cNvPr>
          <p:cNvSpPr txBox="1">
            <a:spLocks/>
          </p:cNvSpPr>
          <p:nvPr/>
        </p:nvSpPr>
        <p:spPr>
          <a:xfrm>
            <a:off x="1573486" y="3352940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163" name="Content Placeholder 4">
            <a:extLst>
              <a:ext uri="{FF2B5EF4-FFF2-40B4-BE49-F238E27FC236}">
                <a16:creationId xmlns:a16="http://schemas.microsoft.com/office/drawing/2014/main" id="{900D629E-B705-57F5-5A01-1E6B4F389284}"/>
              </a:ext>
            </a:extLst>
          </p:cNvPr>
          <p:cNvSpPr txBox="1">
            <a:spLocks/>
          </p:cNvSpPr>
          <p:nvPr/>
        </p:nvSpPr>
        <p:spPr>
          <a:xfrm>
            <a:off x="1573486" y="3557251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164" name="Content Placeholder 4">
            <a:extLst>
              <a:ext uri="{FF2B5EF4-FFF2-40B4-BE49-F238E27FC236}">
                <a16:creationId xmlns:a16="http://schemas.microsoft.com/office/drawing/2014/main" id="{40EB7D0D-1438-7181-ACD7-11E6D6BACE4C}"/>
              </a:ext>
            </a:extLst>
          </p:cNvPr>
          <p:cNvSpPr txBox="1">
            <a:spLocks/>
          </p:cNvSpPr>
          <p:nvPr/>
        </p:nvSpPr>
        <p:spPr>
          <a:xfrm>
            <a:off x="1573486" y="3761563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65" name="Content Placeholder 4">
            <a:extLst>
              <a:ext uri="{FF2B5EF4-FFF2-40B4-BE49-F238E27FC236}">
                <a16:creationId xmlns:a16="http://schemas.microsoft.com/office/drawing/2014/main" id="{6E96B904-DC12-66A4-9DEB-CEBF0D0B4424}"/>
              </a:ext>
            </a:extLst>
          </p:cNvPr>
          <p:cNvSpPr txBox="1">
            <a:spLocks/>
          </p:cNvSpPr>
          <p:nvPr/>
        </p:nvSpPr>
        <p:spPr>
          <a:xfrm>
            <a:off x="1573486" y="3965873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166" name="Content Placeholder 4">
            <a:extLst>
              <a:ext uri="{FF2B5EF4-FFF2-40B4-BE49-F238E27FC236}">
                <a16:creationId xmlns:a16="http://schemas.microsoft.com/office/drawing/2014/main" id="{BD2BDD82-0E23-D4A9-7EF5-4D8AF7AC950C}"/>
              </a:ext>
            </a:extLst>
          </p:cNvPr>
          <p:cNvSpPr txBox="1">
            <a:spLocks/>
          </p:cNvSpPr>
          <p:nvPr/>
        </p:nvSpPr>
        <p:spPr>
          <a:xfrm>
            <a:off x="1573486" y="4170184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67" name="Content Placeholder 4">
            <a:extLst>
              <a:ext uri="{FF2B5EF4-FFF2-40B4-BE49-F238E27FC236}">
                <a16:creationId xmlns:a16="http://schemas.microsoft.com/office/drawing/2014/main" id="{041F215E-412B-F7AD-D641-C33C26837701}"/>
              </a:ext>
            </a:extLst>
          </p:cNvPr>
          <p:cNvSpPr txBox="1">
            <a:spLocks/>
          </p:cNvSpPr>
          <p:nvPr/>
        </p:nvSpPr>
        <p:spPr>
          <a:xfrm>
            <a:off x="1573486" y="4374495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9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68" name="Line 25">
            <a:extLst>
              <a:ext uri="{FF2B5EF4-FFF2-40B4-BE49-F238E27FC236}">
                <a16:creationId xmlns:a16="http://schemas.microsoft.com/office/drawing/2014/main" id="{E73CB385-F864-0C6C-2148-F95948302F4D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3014326" y="4687965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9" name="Line 25">
            <a:extLst>
              <a:ext uri="{FF2B5EF4-FFF2-40B4-BE49-F238E27FC236}">
                <a16:creationId xmlns:a16="http://schemas.microsoft.com/office/drawing/2014/main" id="{D94620DE-8606-B23F-B7D7-ABE1DCA04387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2399964" y="4687965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0" name="Line 25">
            <a:extLst>
              <a:ext uri="{FF2B5EF4-FFF2-40B4-BE49-F238E27FC236}">
                <a16:creationId xmlns:a16="http://schemas.microsoft.com/office/drawing/2014/main" id="{5C8A9314-C7DB-476B-FEA3-B955D9B19F64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1782029" y="4687965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1" name="Line 25">
            <a:extLst>
              <a:ext uri="{FF2B5EF4-FFF2-40B4-BE49-F238E27FC236}">
                <a16:creationId xmlns:a16="http://schemas.microsoft.com/office/drawing/2014/main" id="{D807DEF6-B0BA-B417-292B-0A50C592DE33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3640595" y="4687965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2" name="Line 25">
            <a:extLst>
              <a:ext uri="{FF2B5EF4-FFF2-40B4-BE49-F238E27FC236}">
                <a16:creationId xmlns:a16="http://schemas.microsoft.com/office/drawing/2014/main" id="{2E118401-A6AE-E459-28E8-E80EEF92410B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4263292" y="4687965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3" name="Line 25">
            <a:extLst>
              <a:ext uri="{FF2B5EF4-FFF2-40B4-BE49-F238E27FC236}">
                <a16:creationId xmlns:a16="http://schemas.microsoft.com/office/drawing/2014/main" id="{A9709EAD-5EEB-3DCE-A65A-2DEF9B088953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4885989" y="4687965"/>
            <a:ext cx="7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4" name="Freeform: Shape 1173">
            <a:extLst>
              <a:ext uri="{FF2B5EF4-FFF2-40B4-BE49-F238E27FC236}">
                <a16:creationId xmlns:a16="http://schemas.microsoft.com/office/drawing/2014/main" id="{0AE1997E-4BC4-760D-4C4A-214D21F3F7AE}"/>
              </a:ext>
            </a:extLst>
          </p:cNvPr>
          <p:cNvSpPr/>
          <p:nvPr/>
        </p:nvSpPr>
        <p:spPr>
          <a:xfrm>
            <a:off x="2891682" y="4612103"/>
            <a:ext cx="72323" cy="72323"/>
          </a:xfrm>
          <a:custGeom>
            <a:avLst/>
            <a:gdLst>
              <a:gd name="connsiteX0" fmla="*/ 72323 w 72323"/>
              <a:gd name="connsiteY0" fmla="*/ 36162 h 72323"/>
              <a:gd name="connsiteX1" fmla="*/ 36162 w 72323"/>
              <a:gd name="connsiteY1" fmla="*/ 72323 h 72323"/>
              <a:gd name="connsiteX2" fmla="*/ 0 w 72323"/>
              <a:gd name="connsiteY2" fmla="*/ 36162 h 72323"/>
              <a:gd name="connsiteX3" fmla="*/ 36162 w 72323"/>
              <a:gd name="connsiteY3" fmla="*/ 0 h 72323"/>
              <a:gd name="connsiteX4" fmla="*/ 72323 w 72323"/>
              <a:gd name="connsiteY4" fmla="*/ 36162 h 7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23" h="72323">
                <a:moveTo>
                  <a:pt x="72323" y="36162"/>
                </a:moveTo>
                <a:cubicBezTo>
                  <a:pt x="72323" y="56133"/>
                  <a:pt x="56133" y="72323"/>
                  <a:pt x="36162" y="72323"/>
                </a:cubicBezTo>
                <a:cubicBezTo>
                  <a:pt x="16190" y="72323"/>
                  <a:pt x="0" y="56133"/>
                  <a:pt x="0" y="36162"/>
                </a:cubicBezTo>
                <a:cubicBezTo>
                  <a:pt x="0" y="16190"/>
                  <a:pt x="16190" y="0"/>
                  <a:pt x="36162" y="0"/>
                </a:cubicBezTo>
                <a:cubicBezTo>
                  <a:pt x="56133" y="0"/>
                  <a:pt x="72323" y="16190"/>
                  <a:pt x="72323" y="36162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75" name="Freeform: Shape 1174">
            <a:extLst>
              <a:ext uri="{FF2B5EF4-FFF2-40B4-BE49-F238E27FC236}">
                <a16:creationId xmlns:a16="http://schemas.microsoft.com/office/drawing/2014/main" id="{BF2CB2CD-15D9-D0F7-2119-29C7F0A9EDAB}"/>
              </a:ext>
            </a:extLst>
          </p:cNvPr>
          <p:cNvSpPr/>
          <p:nvPr/>
        </p:nvSpPr>
        <p:spPr>
          <a:xfrm>
            <a:off x="2631159" y="4603429"/>
            <a:ext cx="89671" cy="89671"/>
          </a:xfrm>
          <a:custGeom>
            <a:avLst/>
            <a:gdLst>
              <a:gd name="connsiteX0" fmla="*/ 89671 w 89671"/>
              <a:gd name="connsiteY0" fmla="*/ 44836 h 89671"/>
              <a:gd name="connsiteX1" fmla="*/ 44836 w 89671"/>
              <a:gd name="connsiteY1" fmla="*/ 89671 h 89671"/>
              <a:gd name="connsiteX2" fmla="*/ 0 w 89671"/>
              <a:gd name="connsiteY2" fmla="*/ 44836 h 89671"/>
              <a:gd name="connsiteX3" fmla="*/ 44836 w 89671"/>
              <a:gd name="connsiteY3" fmla="*/ 0 h 89671"/>
              <a:gd name="connsiteX4" fmla="*/ 89671 w 89671"/>
              <a:gd name="connsiteY4" fmla="*/ 44836 h 89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671" h="89671">
                <a:moveTo>
                  <a:pt x="89671" y="44836"/>
                </a:moveTo>
                <a:cubicBezTo>
                  <a:pt x="89671" y="69598"/>
                  <a:pt x="69598" y="89671"/>
                  <a:pt x="44836" y="89671"/>
                </a:cubicBezTo>
                <a:cubicBezTo>
                  <a:pt x="20074" y="89671"/>
                  <a:pt x="0" y="69598"/>
                  <a:pt x="0" y="44836"/>
                </a:cubicBezTo>
                <a:cubicBezTo>
                  <a:pt x="0" y="20074"/>
                  <a:pt x="20074" y="0"/>
                  <a:pt x="44836" y="0"/>
                </a:cubicBezTo>
                <a:cubicBezTo>
                  <a:pt x="69598" y="0"/>
                  <a:pt x="89671" y="20074"/>
                  <a:pt x="89671" y="44836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76" name="Freeform: Shape 1175">
            <a:extLst>
              <a:ext uri="{FF2B5EF4-FFF2-40B4-BE49-F238E27FC236}">
                <a16:creationId xmlns:a16="http://schemas.microsoft.com/office/drawing/2014/main" id="{77B73B47-C141-FE33-A5CC-5C8027948BC9}"/>
              </a:ext>
            </a:extLst>
          </p:cNvPr>
          <p:cNvSpPr/>
          <p:nvPr/>
        </p:nvSpPr>
        <p:spPr>
          <a:xfrm>
            <a:off x="2516077" y="4609049"/>
            <a:ext cx="78431" cy="78431"/>
          </a:xfrm>
          <a:custGeom>
            <a:avLst/>
            <a:gdLst>
              <a:gd name="connsiteX0" fmla="*/ 78432 w 78431"/>
              <a:gd name="connsiteY0" fmla="*/ 39216 h 78431"/>
              <a:gd name="connsiteX1" fmla="*/ 39216 w 78431"/>
              <a:gd name="connsiteY1" fmla="*/ 78432 h 78431"/>
              <a:gd name="connsiteX2" fmla="*/ 0 w 78431"/>
              <a:gd name="connsiteY2" fmla="*/ 39216 h 78431"/>
              <a:gd name="connsiteX3" fmla="*/ 39216 w 78431"/>
              <a:gd name="connsiteY3" fmla="*/ 0 h 78431"/>
              <a:gd name="connsiteX4" fmla="*/ 78432 w 78431"/>
              <a:gd name="connsiteY4" fmla="*/ 39216 h 78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31" h="78431">
                <a:moveTo>
                  <a:pt x="78432" y="39216"/>
                </a:moveTo>
                <a:cubicBezTo>
                  <a:pt x="78432" y="60874"/>
                  <a:pt x="60874" y="78432"/>
                  <a:pt x="39216" y="78432"/>
                </a:cubicBezTo>
                <a:cubicBezTo>
                  <a:pt x="17558" y="78432"/>
                  <a:pt x="0" y="60874"/>
                  <a:pt x="0" y="39216"/>
                </a:cubicBezTo>
                <a:cubicBezTo>
                  <a:pt x="0" y="17558"/>
                  <a:pt x="17558" y="0"/>
                  <a:pt x="39216" y="0"/>
                </a:cubicBezTo>
                <a:cubicBezTo>
                  <a:pt x="60874" y="0"/>
                  <a:pt x="78432" y="17557"/>
                  <a:pt x="78432" y="39216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77" name="Freeform: Shape 1176">
            <a:extLst>
              <a:ext uri="{FF2B5EF4-FFF2-40B4-BE49-F238E27FC236}">
                <a16:creationId xmlns:a16="http://schemas.microsoft.com/office/drawing/2014/main" id="{06AE6BF7-D0E9-B806-7190-E81464B93710}"/>
              </a:ext>
            </a:extLst>
          </p:cNvPr>
          <p:cNvSpPr/>
          <p:nvPr/>
        </p:nvSpPr>
        <p:spPr>
          <a:xfrm>
            <a:off x="2392748" y="4609049"/>
            <a:ext cx="78431" cy="78431"/>
          </a:xfrm>
          <a:custGeom>
            <a:avLst/>
            <a:gdLst>
              <a:gd name="connsiteX0" fmla="*/ 78432 w 78431"/>
              <a:gd name="connsiteY0" fmla="*/ 39216 h 78431"/>
              <a:gd name="connsiteX1" fmla="*/ 39216 w 78431"/>
              <a:gd name="connsiteY1" fmla="*/ 78432 h 78431"/>
              <a:gd name="connsiteX2" fmla="*/ 0 w 78431"/>
              <a:gd name="connsiteY2" fmla="*/ 39216 h 78431"/>
              <a:gd name="connsiteX3" fmla="*/ 39216 w 78431"/>
              <a:gd name="connsiteY3" fmla="*/ 0 h 78431"/>
              <a:gd name="connsiteX4" fmla="*/ 78432 w 78431"/>
              <a:gd name="connsiteY4" fmla="*/ 39216 h 78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31" h="78431">
                <a:moveTo>
                  <a:pt x="78432" y="39216"/>
                </a:moveTo>
                <a:cubicBezTo>
                  <a:pt x="78432" y="60874"/>
                  <a:pt x="60874" y="78432"/>
                  <a:pt x="39216" y="78432"/>
                </a:cubicBezTo>
                <a:cubicBezTo>
                  <a:pt x="17558" y="78432"/>
                  <a:pt x="0" y="60874"/>
                  <a:pt x="0" y="39216"/>
                </a:cubicBezTo>
                <a:cubicBezTo>
                  <a:pt x="0" y="17558"/>
                  <a:pt x="17558" y="0"/>
                  <a:pt x="39216" y="0"/>
                </a:cubicBezTo>
                <a:cubicBezTo>
                  <a:pt x="60874" y="0"/>
                  <a:pt x="78432" y="17557"/>
                  <a:pt x="78432" y="39216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78" name="Freeform: Shape 1177">
            <a:extLst>
              <a:ext uri="{FF2B5EF4-FFF2-40B4-BE49-F238E27FC236}">
                <a16:creationId xmlns:a16="http://schemas.microsoft.com/office/drawing/2014/main" id="{96E7258B-CC13-4433-7A4B-D5871205EDD0}"/>
              </a:ext>
            </a:extLst>
          </p:cNvPr>
          <p:cNvSpPr/>
          <p:nvPr/>
        </p:nvSpPr>
        <p:spPr>
          <a:xfrm>
            <a:off x="2266366" y="4603429"/>
            <a:ext cx="89671" cy="89671"/>
          </a:xfrm>
          <a:custGeom>
            <a:avLst/>
            <a:gdLst>
              <a:gd name="connsiteX0" fmla="*/ 89671 w 89671"/>
              <a:gd name="connsiteY0" fmla="*/ 44836 h 89671"/>
              <a:gd name="connsiteX1" fmla="*/ 44836 w 89671"/>
              <a:gd name="connsiteY1" fmla="*/ 89671 h 89671"/>
              <a:gd name="connsiteX2" fmla="*/ 0 w 89671"/>
              <a:gd name="connsiteY2" fmla="*/ 44836 h 89671"/>
              <a:gd name="connsiteX3" fmla="*/ 44836 w 89671"/>
              <a:gd name="connsiteY3" fmla="*/ 0 h 89671"/>
              <a:gd name="connsiteX4" fmla="*/ 89671 w 89671"/>
              <a:gd name="connsiteY4" fmla="*/ 44836 h 89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671" h="89671">
                <a:moveTo>
                  <a:pt x="89671" y="44836"/>
                </a:moveTo>
                <a:cubicBezTo>
                  <a:pt x="89671" y="69598"/>
                  <a:pt x="69598" y="89671"/>
                  <a:pt x="44836" y="89671"/>
                </a:cubicBezTo>
                <a:cubicBezTo>
                  <a:pt x="20074" y="89671"/>
                  <a:pt x="0" y="69598"/>
                  <a:pt x="0" y="44836"/>
                </a:cubicBezTo>
                <a:cubicBezTo>
                  <a:pt x="0" y="20074"/>
                  <a:pt x="20074" y="0"/>
                  <a:pt x="44836" y="0"/>
                </a:cubicBezTo>
                <a:cubicBezTo>
                  <a:pt x="69598" y="0"/>
                  <a:pt x="89671" y="20074"/>
                  <a:pt x="89671" y="44836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79" name="Freeform: Shape 1178">
            <a:extLst>
              <a:ext uri="{FF2B5EF4-FFF2-40B4-BE49-F238E27FC236}">
                <a16:creationId xmlns:a16="http://schemas.microsoft.com/office/drawing/2014/main" id="{A3D56F26-4420-1328-A196-801213F3F32C}"/>
              </a:ext>
            </a:extLst>
          </p:cNvPr>
          <p:cNvSpPr/>
          <p:nvPr/>
        </p:nvSpPr>
        <p:spPr>
          <a:xfrm>
            <a:off x="2130210" y="4591457"/>
            <a:ext cx="113616" cy="113616"/>
          </a:xfrm>
          <a:custGeom>
            <a:avLst/>
            <a:gdLst>
              <a:gd name="connsiteX0" fmla="*/ 113616 w 113616"/>
              <a:gd name="connsiteY0" fmla="*/ 56808 h 113616"/>
              <a:gd name="connsiteX1" fmla="*/ 56808 w 113616"/>
              <a:gd name="connsiteY1" fmla="*/ 113616 h 113616"/>
              <a:gd name="connsiteX2" fmla="*/ 0 w 113616"/>
              <a:gd name="connsiteY2" fmla="*/ 56808 h 113616"/>
              <a:gd name="connsiteX3" fmla="*/ 56808 w 113616"/>
              <a:gd name="connsiteY3" fmla="*/ 0 h 113616"/>
              <a:gd name="connsiteX4" fmla="*/ 113616 w 113616"/>
              <a:gd name="connsiteY4" fmla="*/ 56808 h 11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616" h="113616">
                <a:moveTo>
                  <a:pt x="113616" y="56808"/>
                </a:moveTo>
                <a:cubicBezTo>
                  <a:pt x="113616" y="88182"/>
                  <a:pt x="88182" y="113616"/>
                  <a:pt x="56808" y="113616"/>
                </a:cubicBezTo>
                <a:cubicBezTo>
                  <a:pt x="25434" y="113616"/>
                  <a:pt x="0" y="88182"/>
                  <a:pt x="0" y="56808"/>
                </a:cubicBezTo>
                <a:cubicBezTo>
                  <a:pt x="0" y="25434"/>
                  <a:pt x="25434" y="0"/>
                  <a:pt x="56808" y="0"/>
                </a:cubicBezTo>
                <a:cubicBezTo>
                  <a:pt x="88182" y="0"/>
                  <a:pt x="113616" y="25434"/>
                  <a:pt x="113616" y="56808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0" name="Freeform: Shape 1179">
            <a:extLst>
              <a:ext uri="{FF2B5EF4-FFF2-40B4-BE49-F238E27FC236}">
                <a16:creationId xmlns:a16="http://schemas.microsoft.com/office/drawing/2014/main" id="{9E018C07-7023-9990-4471-C90E838CD06C}"/>
              </a:ext>
            </a:extLst>
          </p:cNvPr>
          <p:cNvSpPr/>
          <p:nvPr/>
        </p:nvSpPr>
        <p:spPr>
          <a:xfrm>
            <a:off x="1969131" y="4575453"/>
            <a:ext cx="145624" cy="145624"/>
          </a:xfrm>
          <a:custGeom>
            <a:avLst/>
            <a:gdLst>
              <a:gd name="connsiteX0" fmla="*/ 145624 w 145624"/>
              <a:gd name="connsiteY0" fmla="*/ 72812 h 145624"/>
              <a:gd name="connsiteX1" fmla="*/ 72812 w 145624"/>
              <a:gd name="connsiteY1" fmla="*/ 145624 h 145624"/>
              <a:gd name="connsiteX2" fmla="*/ 0 w 145624"/>
              <a:gd name="connsiteY2" fmla="*/ 72812 h 145624"/>
              <a:gd name="connsiteX3" fmla="*/ 72812 w 145624"/>
              <a:gd name="connsiteY3" fmla="*/ 0 h 145624"/>
              <a:gd name="connsiteX4" fmla="*/ 145624 w 145624"/>
              <a:gd name="connsiteY4" fmla="*/ 72812 h 14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624" h="145624">
                <a:moveTo>
                  <a:pt x="145624" y="72812"/>
                </a:moveTo>
                <a:cubicBezTo>
                  <a:pt x="145624" y="113025"/>
                  <a:pt x="113025" y="145624"/>
                  <a:pt x="72812" y="145624"/>
                </a:cubicBezTo>
                <a:cubicBezTo>
                  <a:pt x="32599" y="145624"/>
                  <a:pt x="0" y="113025"/>
                  <a:pt x="0" y="72812"/>
                </a:cubicBezTo>
                <a:cubicBezTo>
                  <a:pt x="0" y="32599"/>
                  <a:pt x="32599" y="0"/>
                  <a:pt x="72812" y="0"/>
                </a:cubicBezTo>
                <a:cubicBezTo>
                  <a:pt x="113025" y="0"/>
                  <a:pt x="145624" y="32599"/>
                  <a:pt x="145624" y="72812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1" name="Freeform: Shape 1180">
            <a:extLst>
              <a:ext uri="{FF2B5EF4-FFF2-40B4-BE49-F238E27FC236}">
                <a16:creationId xmlns:a16="http://schemas.microsoft.com/office/drawing/2014/main" id="{3275EFD7-4D25-4D5D-B326-80674C45B204}"/>
              </a:ext>
            </a:extLst>
          </p:cNvPr>
          <p:cNvSpPr/>
          <p:nvPr/>
        </p:nvSpPr>
        <p:spPr>
          <a:xfrm>
            <a:off x="1820025" y="4566046"/>
            <a:ext cx="164438" cy="164437"/>
          </a:xfrm>
          <a:custGeom>
            <a:avLst/>
            <a:gdLst>
              <a:gd name="connsiteX0" fmla="*/ 164438 w 164438"/>
              <a:gd name="connsiteY0" fmla="*/ 82219 h 164437"/>
              <a:gd name="connsiteX1" fmla="*/ 82219 w 164438"/>
              <a:gd name="connsiteY1" fmla="*/ 164438 h 164437"/>
              <a:gd name="connsiteX2" fmla="*/ 0 w 164438"/>
              <a:gd name="connsiteY2" fmla="*/ 82219 h 164437"/>
              <a:gd name="connsiteX3" fmla="*/ 82219 w 164438"/>
              <a:gd name="connsiteY3" fmla="*/ 0 h 164437"/>
              <a:gd name="connsiteX4" fmla="*/ 164438 w 164438"/>
              <a:gd name="connsiteY4" fmla="*/ 82219 h 16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438" h="164437">
                <a:moveTo>
                  <a:pt x="164438" y="82219"/>
                </a:moveTo>
                <a:cubicBezTo>
                  <a:pt x="164438" y="127627"/>
                  <a:pt x="127627" y="164438"/>
                  <a:pt x="82219" y="164438"/>
                </a:cubicBezTo>
                <a:cubicBezTo>
                  <a:pt x="36811" y="164438"/>
                  <a:pt x="0" y="127627"/>
                  <a:pt x="0" y="82219"/>
                </a:cubicBezTo>
                <a:cubicBezTo>
                  <a:pt x="0" y="36811"/>
                  <a:pt x="36811" y="0"/>
                  <a:pt x="82219" y="0"/>
                </a:cubicBezTo>
                <a:cubicBezTo>
                  <a:pt x="127627" y="0"/>
                  <a:pt x="164438" y="36811"/>
                  <a:pt x="164438" y="82219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2" name="Freeform: Shape 1181">
            <a:extLst>
              <a:ext uri="{FF2B5EF4-FFF2-40B4-BE49-F238E27FC236}">
                <a16:creationId xmlns:a16="http://schemas.microsoft.com/office/drawing/2014/main" id="{AABF131C-F4D9-C2B7-5570-EA1C8B564A52}"/>
              </a:ext>
            </a:extLst>
          </p:cNvPr>
          <p:cNvSpPr/>
          <p:nvPr/>
        </p:nvSpPr>
        <p:spPr>
          <a:xfrm>
            <a:off x="1861501" y="4483888"/>
            <a:ext cx="138782" cy="138782"/>
          </a:xfrm>
          <a:custGeom>
            <a:avLst/>
            <a:gdLst>
              <a:gd name="connsiteX0" fmla="*/ 138783 w 138782"/>
              <a:gd name="connsiteY0" fmla="*/ 69391 h 138782"/>
              <a:gd name="connsiteX1" fmla="*/ 69391 w 138782"/>
              <a:gd name="connsiteY1" fmla="*/ 138783 h 138782"/>
              <a:gd name="connsiteX2" fmla="*/ 0 w 138782"/>
              <a:gd name="connsiteY2" fmla="*/ 69391 h 138782"/>
              <a:gd name="connsiteX3" fmla="*/ 69391 w 138782"/>
              <a:gd name="connsiteY3" fmla="*/ 0 h 138782"/>
              <a:gd name="connsiteX4" fmla="*/ 138783 w 138782"/>
              <a:gd name="connsiteY4" fmla="*/ 69391 h 138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782" h="138782">
                <a:moveTo>
                  <a:pt x="138783" y="69391"/>
                </a:moveTo>
                <a:cubicBezTo>
                  <a:pt x="138783" y="107715"/>
                  <a:pt x="107715" y="138783"/>
                  <a:pt x="69391" y="138783"/>
                </a:cubicBezTo>
                <a:cubicBezTo>
                  <a:pt x="31068" y="138783"/>
                  <a:pt x="0" y="107715"/>
                  <a:pt x="0" y="69391"/>
                </a:cubicBezTo>
                <a:cubicBezTo>
                  <a:pt x="0" y="31068"/>
                  <a:pt x="31068" y="0"/>
                  <a:pt x="69391" y="0"/>
                </a:cubicBezTo>
                <a:cubicBezTo>
                  <a:pt x="107715" y="0"/>
                  <a:pt x="138783" y="31068"/>
                  <a:pt x="138783" y="69391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3" name="Freeform: Shape 1182">
            <a:extLst>
              <a:ext uri="{FF2B5EF4-FFF2-40B4-BE49-F238E27FC236}">
                <a16:creationId xmlns:a16="http://schemas.microsoft.com/office/drawing/2014/main" id="{6822139F-F9EB-B0C9-F3E4-CD159E119D27}"/>
              </a:ext>
            </a:extLst>
          </p:cNvPr>
          <p:cNvSpPr/>
          <p:nvPr/>
        </p:nvSpPr>
        <p:spPr>
          <a:xfrm>
            <a:off x="2034674" y="4518095"/>
            <a:ext cx="48256" cy="48256"/>
          </a:xfrm>
          <a:custGeom>
            <a:avLst/>
            <a:gdLst>
              <a:gd name="connsiteX0" fmla="*/ 48256 w 48256"/>
              <a:gd name="connsiteY0" fmla="*/ 24128 h 48256"/>
              <a:gd name="connsiteX1" fmla="*/ 24128 w 48256"/>
              <a:gd name="connsiteY1" fmla="*/ 48256 h 48256"/>
              <a:gd name="connsiteX2" fmla="*/ 0 w 48256"/>
              <a:gd name="connsiteY2" fmla="*/ 24128 h 48256"/>
              <a:gd name="connsiteX3" fmla="*/ 24128 w 48256"/>
              <a:gd name="connsiteY3" fmla="*/ 0 h 48256"/>
              <a:gd name="connsiteX4" fmla="*/ 48256 w 48256"/>
              <a:gd name="connsiteY4" fmla="*/ 24128 h 4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56" h="48256">
                <a:moveTo>
                  <a:pt x="48256" y="24128"/>
                </a:moveTo>
                <a:cubicBezTo>
                  <a:pt x="48256" y="37454"/>
                  <a:pt x="37454" y="48256"/>
                  <a:pt x="24128" y="48256"/>
                </a:cubicBezTo>
                <a:cubicBezTo>
                  <a:pt x="10803" y="48256"/>
                  <a:pt x="0" y="37454"/>
                  <a:pt x="0" y="24128"/>
                </a:cubicBezTo>
                <a:cubicBezTo>
                  <a:pt x="0" y="10803"/>
                  <a:pt x="10803" y="0"/>
                  <a:pt x="24128" y="0"/>
                </a:cubicBezTo>
                <a:cubicBezTo>
                  <a:pt x="37454" y="0"/>
                  <a:pt x="48256" y="10802"/>
                  <a:pt x="48256" y="24128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4" name="Freeform: Shape 1183">
            <a:extLst>
              <a:ext uri="{FF2B5EF4-FFF2-40B4-BE49-F238E27FC236}">
                <a16:creationId xmlns:a16="http://schemas.microsoft.com/office/drawing/2014/main" id="{59AB61C2-216B-A29F-6895-366A1CC49E45}"/>
              </a:ext>
            </a:extLst>
          </p:cNvPr>
          <p:cNvSpPr/>
          <p:nvPr/>
        </p:nvSpPr>
        <p:spPr>
          <a:xfrm>
            <a:off x="1743121" y="4483949"/>
            <a:ext cx="122290" cy="122290"/>
          </a:xfrm>
          <a:custGeom>
            <a:avLst/>
            <a:gdLst>
              <a:gd name="connsiteX0" fmla="*/ 122290 w 122290"/>
              <a:gd name="connsiteY0" fmla="*/ 61145 h 122290"/>
              <a:gd name="connsiteX1" fmla="*/ 61145 w 122290"/>
              <a:gd name="connsiteY1" fmla="*/ 122290 h 122290"/>
              <a:gd name="connsiteX2" fmla="*/ 0 w 122290"/>
              <a:gd name="connsiteY2" fmla="*/ 61145 h 122290"/>
              <a:gd name="connsiteX3" fmla="*/ 61145 w 122290"/>
              <a:gd name="connsiteY3" fmla="*/ 0 h 122290"/>
              <a:gd name="connsiteX4" fmla="*/ 122290 w 122290"/>
              <a:gd name="connsiteY4" fmla="*/ 61145 h 12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290" h="122290">
                <a:moveTo>
                  <a:pt x="122290" y="61145"/>
                </a:moveTo>
                <a:cubicBezTo>
                  <a:pt x="122290" y="94915"/>
                  <a:pt x="94915" y="122290"/>
                  <a:pt x="61145" y="122290"/>
                </a:cubicBezTo>
                <a:cubicBezTo>
                  <a:pt x="27376" y="122290"/>
                  <a:pt x="0" y="94915"/>
                  <a:pt x="0" y="61145"/>
                </a:cubicBezTo>
                <a:cubicBezTo>
                  <a:pt x="0" y="27376"/>
                  <a:pt x="27376" y="0"/>
                  <a:pt x="61145" y="0"/>
                </a:cubicBezTo>
                <a:cubicBezTo>
                  <a:pt x="94915" y="0"/>
                  <a:pt x="122290" y="27376"/>
                  <a:pt x="122290" y="61145"/>
                </a:cubicBezTo>
                <a:close/>
              </a:path>
            </a:pathLst>
          </a:custGeom>
          <a:solidFill>
            <a:schemeClr val="accent1"/>
          </a:solidFill>
          <a:ln w="6095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5" name="Freeform: Shape 1184">
            <a:extLst>
              <a:ext uri="{FF2B5EF4-FFF2-40B4-BE49-F238E27FC236}">
                <a16:creationId xmlns:a16="http://schemas.microsoft.com/office/drawing/2014/main" id="{A64B0BC2-3724-EA3B-C8E8-F2E1E3820BD1}"/>
              </a:ext>
            </a:extLst>
          </p:cNvPr>
          <p:cNvSpPr/>
          <p:nvPr/>
        </p:nvSpPr>
        <p:spPr>
          <a:xfrm>
            <a:off x="1790596" y="4209724"/>
            <a:ext cx="48256" cy="48256"/>
          </a:xfrm>
          <a:custGeom>
            <a:avLst/>
            <a:gdLst>
              <a:gd name="connsiteX0" fmla="*/ 48256 w 48256"/>
              <a:gd name="connsiteY0" fmla="*/ 24128 h 48256"/>
              <a:gd name="connsiteX1" fmla="*/ 24128 w 48256"/>
              <a:gd name="connsiteY1" fmla="*/ 48256 h 48256"/>
              <a:gd name="connsiteX2" fmla="*/ 0 w 48256"/>
              <a:gd name="connsiteY2" fmla="*/ 24128 h 48256"/>
              <a:gd name="connsiteX3" fmla="*/ 24128 w 48256"/>
              <a:gd name="connsiteY3" fmla="*/ 0 h 48256"/>
              <a:gd name="connsiteX4" fmla="*/ 48256 w 48256"/>
              <a:gd name="connsiteY4" fmla="*/ 24128 h 4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56" h="48256">
                <a:moveTo>
                  <a:pt x="48256" y="24128"/>
                </a:moveTo>
                <a:cubicBezTo>
                  <a:pt x="48256" y="37454"/>
                  <a:pt x="37454" y="48256"/>
                  <a:pt x="24128" y="48256"/>
                </a:cubicBezTo>
                <a:cubicBezTo>
                  <a:pt x="10803" y="48256"/>
                  <a:pt x="0" y="37454"/>
                  <a:pt x="0" y="24128"/>
                </a:cubicBezTo>
                <a:cubicBezTo>
                  <a:pt x="0" y="10803"/>
                  <a:pt x="10803" y="0"/>
                  <a:pt x="24128" y="0"/>
                </a:cubicBezTo>
                <a:cubicBezTo>
                  <a:pt x="37454" y="0"/>
                  <a:pt x="48256" y="10802"/>
                  <a:pt x="48256" y="24128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6" name="Rectangle 1185">
            <a:extLst>
              <a:ext uri="{FF2B5EF4-FFF2-40B4-BE49-F238E27FC236}">
                <a16:creationId xmlns:a16="http://schemas.microsoft.com/office/drawing/2014/main" id="{5EF9B997-DCF5-9D57-701C-61B4C3D747E8}"/>
              </a:ext>
            </a:extLst>
          </p:cNvPr>
          <p:cNvSpPr/>
          <p:nvPr/>
        </p:nvSpPr>
        <p:spPr>
          <a:xfrm>
            <a:off x="1724133" y="2941161"/>
            <a:ext cx="188852" cy="138457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87" name="Freeform: Shape 1186">
            <a:extLst>
              <a:ext uri="{FF2B5EF4-FFF2-40B4-BE49-F238E27FC236}">
                <a16:creationId xmlns:a16="http://schemas.microsoft.com/office/drawing/2014/main" id="{1A5E1857-C4D6-C312-1A94-DEA2F95928F2}"/>
              </a:ext>
            </a:extLst>
          </p:cNvPr>
          <p:cNvSpPr/>
          <p:nvPr/>
        </p:nvSpPr>
        <p:spPr>
          <a:xfrm>
            <a:off x="1803777" y="3814225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8" name="Freeform: Shape 1187">
            <a:extLst>
              <a:ext uri="{FF2B5EF4-FFF2-40B4-BE49-F238E27FC236}">
                <a16:creationId xmlns:a16="http://schemas.microsoft.com/office/drawing/2014/main" id="{EE487B29-26B1-5EB2-8EF6-82AAF6617103}"/>
              </a:ext>
            </a:extLst>
          </p:cNvPr>
          <p:cNvSpPr/>
          <p:nvPr/>
        </p:nvSpPr>
        <p:spPr>
          <a:xfrm>
            <a:off x="1803049" y="2991729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89" name="Freeform: Shape 1188">
            <a:extLst>
              <a:ext uri="{FF2B5EF4-FFF2-40B4-BE49-F238E27FC236}">
                <a16:creationId xmlns:a16="http://schemas.microsoft.com/office/drawing/2014/main" id="{FE72DDCC-5736-6228-D21D-83EBDE5DFE4E}"/>
              </a:ext>
            </a:extLst>
          </p:cNvPr>
          <p:cNvSpPr/>
          <p:nvPr/>
        </p:nvSpPr>
        <p:spPr>
          <a:xfrm>
            <a:off x="1803777" y="3710382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90" name="Freeform: Shape 1189">
            <a:extLst>
              <a:ext uri="{FF2B5EF4-FFF2-40B4-BE49-F238E27FC236}">
                <a16:creationId xmlns:a16="http://schemas.microsoft.com/office/drawing/2014/main" id="{FFDB5247-D157-EFED-B50A-AAD9CD017E54}"/>
              </a:ext>
            </a:extLst>
          </p:cNvPr>
          <p:cNvSpPr/>
          <p:nvPr/>
        </p:nvSpPr>
        <p:spPr>
          <a:xfrm>
            <a:off x="1801439" y="4119263"/>
            <a:ext cx="27487" cy="27487"/>
          </a:xfrm>
          <a:custGeom>
            <a:avLst/>
            <a:gdLst>
              <a:gd name="connsiteX0" fmla="*/ 27488 w 27487"/>
              <a:gd name="connsiteY0" fmla="*/ 13744 h 27487"/>
              <a:gd name="connsiteX1" fmla="*/ 13744 w 27487"/>
              <a:gd name="connsiteY1" fmla="*/ 27488 h 27487"/>
              <a:gd name="connsiteX2" fmla="*/ 0 w 27487"/>
              <a:gd name="connsiteY2" fmla="*/ 13744 h 27487"/>
              <a:gd name="connsiteX3" fmla="*/ 13744 w 27487"/>
              <a:gd name="connsiteY3" fmla="*/ 0 h 27487"/>
              <a:gd name="connsiteX4" fmla="*/ 27488 w 27487"/>
              <a:gd name="connsiteY4" fmla="*/ 13744 h 27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7" h="27487">
                <a:moveTo>
                  <a:pt x="27488" y="13744"/>
                </a:moveTo>
                <a:cubicBezTo>
                  <a:pt x="27488" y="21334"/>
                  <a:pt x="21334" y="27488"/>
                  <a:pt x="13744" y="27488"/>
                </a:cubicBezTo>
                <a:cubicBezTo>
                  <a:pt x="6153" y="27488"/>
                  <a:pt x="0" y="21334"/>
                  <a:pt x="0" y="13744"/>
                </a:cubicBezTo>
                <a:cubicBezTo>
                  <a:pt x="0" y="6153"/>
                  <a:pt x="6153" y="0"/>
                  <a:pt x="13744" y="0"/>
                </a:cubicBezTo>
                <a:cubicBezTo>
                  <a:pt x="21334" y="0"/>
                  <a:pt x="27488" y="6153"/>
                  <a:pt x="27488" y="13744"/>
                </a:cubicBez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91" name="Content Placeholder 4">
            <a:extLst>
              <a:ext uri="{FF2B5EF4-FFF2-40B4-BE49-F238E27FC236}">
                <a16:creationId xmlns:a16="http://schemas.microsoft.com/office/drawing/2014/main" id="{D431DAA1-F14E-4232-6731-4F7262A11F20}"/>
              </a:ext>
            </a:extLst>
          </p:cNvPr>
          <p:cNvSpPr txBox="1">
            <a:spLocks/>
          </p:cNvSpPr>
          <p:nvPr/>
        </p:nvSpPr>
        <p:spPr>
          <a:xfrm>
            <a:off x="1573486" y="4578810"/>
            <a:ext cx="151768" cy="138499"/>
          </a:xfrm>
          <a:prstGeom prst="rect">
            <a:avLst/>
          </a:prstGeom>
        </p:spPr>
        <p:txBody>
          <a:bodyPr vert="horz" wrap="none" lIns="0" tIns="0" rIns="36000" bIns="0" rtlCol="0">
            <a:no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2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192" name="Content Placeholder 4">
            <a:extLst>
              <a:ext uri="{FF2B5EF4-FFF2-40B4-BE49-F238E27FC236}">
                <a16:creationId xmlns:a16="http://schemas.microsoft.com/office/drawing/2014/main" id="{A5D0DE4F-41A9-1EB2-3FC4-F5A1A7558BE8}"/>
              </a:ext>
            </a:extLst>
          </p:cNvPr>
          <p:cNvSpPr txBox="1">
            <a:spLocks/>
          </p:cNvSpPr>
          <p:nvPr/>
        </p:nvSpPr>
        <p:spPr>
          <a:xfrm>
            <a:off x="1771685" y="4741807"/>
            <a:ext cx="96181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1294" indent="-241294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1486" indent="-330192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97444" indent="-3259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98003" indent="-28785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193" name="TextBox 1192">
            <a:extLst>
              <a:ext uri="{FF2B5EF4-FFF2-40B4-BE49-F238E27FC236}">
                <a16:creationId xmlns:a16="http://schemas.microsoft.com/office/drawing/2014/main" id="{ED4AE083-E734-4083-3CDC-5F2D15C97269}"/>
              </a:ext>
            </a:extLst>
          </p:cNvPr>
          <p:cNvSpPr txBox="1"/>
          <p:nvPr/>
        </p:nvSpPr>
        <p:spPr>
          <a:xfrm>
            <a:off x="5855368" y="1284711"/>
            <a:ext cx="6317068" cy="538609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en-GB" sz="1600" b="1" dirty="0"/>
              <a:t>Joint Outcome Continuation Study (JOS-C): Average Joint MRI Scores for Patients on Early and Delayed Prophylaxis</a:t>
            </a:r>
            <a:r>
              <a:rPr lang="en-GB" sz="1600" b="1" baseline="30000" dirty="0"/>
              <a:t>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918414A-57CD-2F85-3674-4A68A49B1533}"/>
              </a:ext>
            </a:extLst>
          </p:cNvPr>
          <p:cNvGrpSpPr/>
          <p:nvPr/>
        </p:nvGrpSpPr>
        <p:grpSpPr>
          <a:xfrm>
            <a:off x="6669513" y="2051089"/>
            <a:ext cx="5087624" cy="2488041"/>
            <a:chOff x="6396081" y="2407464"/>
            <a:chExt cx="5241457" cy="2856583"/>
          </a:xfrm>
        </p:grpSpPr>
        <p:sp>
          <p:nvSpPr>
            <p:cNvPr id="1194" name="Freeform 36">
              <a:extLst>
                <a:ext uri="{FF2B5EF4-FFF2-40B4-BE49-F238E27FC236}">
                  <a16:creationId xmlns:a16="http://schemas.microsoft.com/office/drawing/2014/main" id="{54EDA17B-3EBA-AC51-9DBD-4B945DBDF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1317" y="2505755"/>
              <a:ext cx="4696221" cy="2674451"/>
            </a:xfrm>
            <a:custGeom>
              <a:avLst/>
              <a:gdLst>
                <a:gd name="T0" fmla="*/ 0 w 2817"/>
                <a:gd name="T1" fmla="*/ 0 h 1177"/>
                <a:gd name="T2" fmla="*/ 0 w 2817"/>
                <a:gd name="T3" fmla="*/ 1177 h 1177"/>
                <a:gd name="T4" fmla="*/ 2817 w 2817"/>
                <a:gd name="T5" fmla="*/ 1177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17" h="1177">
                  <a:moveTo>
                    <a:pt x="0" y="0"/>
                  </a:moveTo>
                  <a:lnTo>
                    <a:pt x="0" y="1177"/>
                  </a:lnTo>
                  <a:lnTo>
                    <a:pt x="2817" y="1177"/>
                  </a:lnTo>
                </a:path>
              </a:pathLst>
            </a:custGeom>
            <a:noFill/>
            <a:ln w="12700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5" name="Line 37">
              <a:extLst>
                <a:ext uri="{FF2B5EF4-FFF2-40B4-BE49-F238E27FC236}">
                  <a16:creationId xmlns:a16="http://schemas.microsoft.com/office/drawing/2014/main" id="{A314ECAE-55E5-70C7-27DB-EA1CAEC597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7965" y="2505755"/>
              <a:ext cx="7335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6" name="Line 38">
              <a:extLst>
                <a:ext uri="{FF2B5EF4-FFF2-40B4-BE49-F238E27FC236}">
                  <a16:creationId xmlns:a16="http://schemas.microsoft.com/office/drawing/2014/main" id="{99E078EE-83A1-BBFB-FB66-DE6E40F44E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7965" y="3398753"/>
              <a:ext cx="7335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7" name="Line 39">
              <a:extLst>
                <a:ext uri="{FF2B5EF4-FFF2-40B4-BE49-F238E27FC236}">
                  <a16:creationId xmlns:a16="http://schemas.microsoft.com/office/drawing/2014/main" id="{12DC2E00-A1EA-AF24-0887-43B3101B3E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7965" y="4287207"/>
              <a:ext cx="7335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8" name="Line 40">
              <a:extLst>
                <a:ext uri="{FF2B5EF4-FFF2-40B4-BE49-F238E27FC236}">
                  <a16:creationId xmlns:a16="http://schemas.microsoft.com/office/drawing/2014/main" id="{8B07D98E-D99E-C9E8-851C-31D391197E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67965" y="5180206"/>
              <a:ext cx="73352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9" name="Oval 41">
              <a:extLst>
                <a:ext uri="{FF2B5EF4-FFF2-40B4-BE49-F238E27FC236}">
                  <a16:creationId xmlns:a16="http://schemas.microsoft.com/office/drawing/2014/main" id="{4D0FBE6F-ABE6-DCD8-6CC6-0F732EC52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4936" y="4975703"/>
              <a:ext cx="66684" cy="90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0" name="Oval 42">
              <a:extLst>
                <a:ext uri="{FF2B5EF4-FFF2-40B4-BE49-F238E27FC236}">
                  <a16:creationId xmlns:a16="http://schemas.microsoft.com/office/drawing/2014/main" id="{DDCAC07F-671D-E396-FC58-6FB6119D6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72524" y="4282663"/>
              <a:ext cx="66684" cy="90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1" name="Oval 43">
              <a:extLst>
                <a:ext uri="{FF2B5EF4-FFF2-40B4-BE49-F238E27FC236}">
                  <a16:creationId xmlns:a16="http://schemas.microsoft.com/office/drawing/2014/main" id="{1B2130EE-8890-2BE5-491A-0882E80B1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74140" y="4119061"/>
              <a:ext cx="65018" cy="90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2" name="Freeform 44">
              <a:extLst>
                <a:ext uri="{FF2B5EF4-FFF2-40B4-BE49-F238E27FC236}">
                  <a16:creationId xmlns:a16="http://schemas.microsoft.com/office/drawing/2014/main" id="{664B8A54-7E9D-0D16-746D-1CB747371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6568" y="4164506"/>
              <a:ext cx="3197498" cy="856642"/>
            </a:xfrm>
            <a:custGeom>
              <a:avLst/>
              <a:gdLst>
                <a:gd name="T0" fmla="*/ 0 w 1918"/>
                <a:gd name="T1" fmla="*/ 377 h 377"/>
                <a:gd name="T2" fmla="*/ 959 w 1918"/>
                <a:gd name="T3" fmla="*/ 72 h 377"/>
                <a:gd name="T4" fmla="*/ 1918 w 1918"/>
                <a:gd name="T5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8" h="377">
                  <a:moveTo>
                    <a:pt x="0" y="377"/>
                  </a:moveTo>
                  <a:lnTo>
                    <a:pt x="959" y="72"/>
                  </a:lnTo>
                  <a:lnTo>
                    <a:pt x="1918" y="0"/>
                  </a:lnTo>
                </a:path>
              </a:pathLst>
            </a:custGeom>
            <a:noFill/>
            <a:ln w="285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3" name="Line 45">
              <a:extLst>
                <a:ext uri="{FF2B5EF4-FFF2-40B4-BE49-F238E27FC236}">
                  <a16:creationId xmlns:a16="http://schemas.microsoft.com/office/drawing/2014/main" id="{B2910D55-D9DC-94CD-3D83-487C985C01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9934" y="4921167"/>
              <a:ext cx="76686" cy="0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4" name="Line 46">
              <a:extLst>
                <a:ext uri="{FF2B5EF4-FFF2-40B4-BE49-F238E27FC236}">
                  <a16:creationId xmlns:a16="http://schemas.microsoft.com/office/drawing/2014/main" id="{2DFCEBF3-A79B-20C4-0AAD-D2023F6911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9934" y="5125672"/>
              <a:ext cx="76686" cy="0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5" name="Line 47">
              <a:extLst>
                <a:ext uri="{FF2B5EF4-FFF2-40B4-BE49-F238E27FC236}">
                  <a16:creationId xmlns:a16="http://schemas.microsoft.com/office/drawing/2014/main" id="{240BEB0D-4FEA-7BB6-7E8D-7440704E2C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08278" y="4921167"/>
              <a:ext cx="0" cy="204503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6" name="Line 48">
              <a:extLst>
                <a:ext uri="{FF2B5EF4-FFF2-40B4-BE49-F238E27FC236}">
                  <a16:creationId xmlns:a16="http://schemas.microsoft.com/office/drawing/2014/main" id="{1CC71CED-99C1-B3E0-8C16-F5D0817729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69190" y="3996359"/>
              <a:ext cx="73352" cy="0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7" name="Line 49">
              <a:extLst>
                <a:ext uri="{FF2B5EF4-FFF2-40B4-BE49-F238E27FC236}">
                  <a16:creationId xmlns:a16="http://schemas.microsoft.com/office/drawing/2014/main" id="{1E5480A6-2BB0-53D6-3942-AF3C76AA57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69190" y="4650769"/>
              <a:ext cx="73352" cy="0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8" name="Line 50">
              <a:extLst>
                <a:ext uri="{FF2B5EF4-FFF2-40B4-BE49-F238E27FC236}">
                  <a16:creationId xmlns:a16="http://schemas.microsoft.com/office/drawing/2014/main" id="{E1164F11-943A-E5F8-9662-5317C728B2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05866" y="3996359"/>
              <a:ext cx="0" cy="654412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9" name="Line 51">
              <a:extLst>
                <a:ext uri="{FF2B5EF4-FFF2-40B4-BE49-F238E27FC236}">
                  <a16:creationId xmlns:a16="http://schemas.microsoft.com/office/drawing/2014/main" id="{175495B4-271F-A6EC-4A83-5AF3168BCB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9138" y="3816849"/>
              <a:ext cx="75020" cy="0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0" name="Line 52">
              <a:extLst>
                <a:ext uri="{FF2B5EF4-FFF2-40B4-BE49-F238E27FC236}">
                  <a16:creationId xmlns:a16="http://schemas.microsoft.com/office/drawing/2014/main" id="{BA919DB1-099E-50FF-75F1-4BAC151FE2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9138" y="4509890"/>
              <a:ext cx="75020" cy="0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1" name="Line 53">
              <a:extLst>
                <a:ext uri="{FF2B5EF4-FFF2-40B4-BE49-F238E27FC236}">
                  <a16:creationId xmlns:a16="http://schemas.microsoft.com/office/drawing/2014/main" id="{2EEAF1FF-5704-42F9-5F91-E0C786EC69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06649" y="3816849"/>
              <a:ext cx="0" cy="693039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2" name="Line 57">
              <a:extLst>
                <a:ext uri="{FF2B5EF4-FFF2-40B4-BE49-F238E27FC236}">
                  <a16:creationId xmlns:a16="http://schemas.microsoft.com/office/drawing/2014/main" id="{4DDDE2CF-4463-797C-7B7A-51017F06D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9934" y="4505345"/>
              <a:ext cx="76686" cy="0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3" name="Line 58">
              <a:extLst>
                <a:ext uri="{FF2B5EF4-FFF2-40B4-BE49-F238E27FC236}">
                  <a16:creationId xmlns:a16="http://schemas.microsoft.com/office/drawing/2014/main" id="{751AC4D8-CFBB-4A93-BAE6-2DA7A175F6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9934" y="4830277"/>
              <a:ext cx="76686" cy="0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4" name="Line 59">
              <a:extLst>
                <a:ext uri="{FF2B5EF4-FFF2-40B4-BE49-F238E27FC236}">
                  <a16:creationId xmlns:a16="http://schemas.microsoft.com/office/drawing/2014/main" id="{A5C16DFF-4E4F-FC01-2A69-6E25E6177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08278" y="4505345"/>
              <a:ext cx="0" cy="324932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5" name="Line 60">
              <a:extLst>
                <a:ext uri="{FF2B5EF4-FFF2-40B4-BE49-F238E27FC236}">
                  <a16:creationId xmlns:a16="http://schemas.microsoft.com/office/drawing/2014/main" id="{A51EC03C-37A5-08E5-9731-188393ADFC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69190" y="2878406"/>
              <a:ext cx="73352" cy="0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6" name="Line 61">
              <a:extLst>
                <a:ext uri="{FF2B5EF4-FFF2-40B4-BE49-F238E27FC236}">
                  <a16:creationId xmlns:a16="http://schemas.microsoft.com/office/drawing/2014/main" id="{EBB2FC48-70DF-C442-0210-C5EAF66914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69190" y="4028170"/>
              <a:ext cx="73352" cy="0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7" name="Line 62">
              <a:extLst>
                <a:ext uri="{FF2B5EF4-FFF2-40B4-BE49-F238E27FC236}">
                  <a16:creationId xmlns:a16="http://schemas.microsoft.com/office/drawing/2014/main" id="{0E30E26C-CB89-4883-D8B0-5F86F9A461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05866" y="2878406"/>
              <a:ext cx="0" cy="1149765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8" name="Line 63">
              <a:extLst>
                <a:ext uri="{FF2B5EF4-FFF2-40B4-BE49-F238E27FC236}">
                  <a16:creationId xmlns:a16="http://schemas.microsoft.com/office/drawing/2014/main" id="{B1ACC55A-E2ED-F917-DA5B-1069861A11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9138" y="3103359"/>
              <a:ext cx="75020" cy="0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9" name="Line 64">
              <a:extLst>
                <a:ext uri="{FF2B5EF4-FFF2-40B4-BE49-F238E27FC236}">
                  <a16:creationId xmlns:a16="http://schemas.microsoft.com/office/drawing/2014/main" id="{65ED3C39-22E4-CA47-2883-6DFAD6BD5C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9138" y="3896378"/>
              <a:ext cx="75020" cy="0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0" name="Line 65">
              <a:extLst>
                <a:ext uri="{FF2B5EF4-FFF2-40B4-BE49-F238E27FC236}">
                  <a16:creationId xmlns:a16="http://schemas.microsoft.com/office/drawing/2014/main" id="{0E2AB8FD-405D-1609-D2E0-79CBEC2666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06649" y="3103359"/>
              <a:ext cx="0" cy="793018"/>
            </a:xfrm>
            <a:prstGeom prst="line">
              <a:avLst/>
            </a:prstGeom>
            <a:noFill/>
            <a:ln w="12700" cap="flat">
              <a:solidFill>
                <a:schemeClr val="accent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1" name="Freeform 66">
              <a:extLst>
                <a:ext uri="{FF2B5EF4-FFF2-40B4-BE49-F238E27FC236}">
                  <a16:creationId xmlns:a16="http://schemas.microsoft.com/office/drawing/2014/main" id="{F505D6F8-B3E7-2B9F-5A04-CCFC07E2B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6568" y="3457832"/>
              <a:ext cx="3197498" cy="1202025"/>
            </a:xfrm>
            <a:custGeom>
              <a:avLst/>
              <a:gdLst>
                <a:gd name="T0" fmla="*/ 0 w 1918"/>
                <a:gd name="T1" fmla="*/ 529 h 529"/>
                <a:gd name="T2" fmla="*/ 959 w 1918"/>
                <a:gd name="T3" fmla="*/ 0 h 529"/>
                <a:gd name="T4" fmla="*/ 1918 w 1918"/>
                <a:gd name="T5" fmla="*/ 14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8" h="529">
                  <a:moveTo>
                    <a:pt x="0" y="529"/>
                  </a:moveTo>
                  <a:lnTo>
                    <a:pt x="959" y="0"/>
                  </a:lnTo>
                  <a:lnTo>
                    <a:pt x="1918" y="14"/>
                  </a:lnTo>
                </a:path>
              </a:pathLst>
            </a:custGeom>
            <a:noFill/>
            <a:ln w="28575" cap="flat">
              <a:solidFill>
                <a:schemeClr val="accent6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2" name="Isosceles Triangle 1221">
              <a:extLst>
                <a:ext uri="{FF2B5EF4-FFF2-40B4-BE49-F238E27FC236}">
                  <a16:creationId xmlns:a16="http://schemas.microsoft.com/office/drawing/2014/main" id="{F85E2E07-82BA-79AE-FAAC-72F49C0D4AD0}"/>
                </a:ext>
              </a:extLst>
            </p:cNvPr>
            <p:cNvSpPr/>
            <p:nvPr/>
          </p:nvSpPr>
          <p:spPr>
            <a:xfrm>
              <a:off x="7856313" y="4582161"/>
              <a:ext cx="103929" cy="122118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3" name="Isosceles Triangle 1222">
              <a:extLst>
                <a:ext uri="{FF2B5EF4-FFF2-40B4-BE49-F238E27FC236}">
                  <a16:creationId xmlns:a16="http://schemas.microsoft.com/office/drawing/2014/main" id="{533115CF-F1BA-58BE-F272-E4510C036A28}"/>
                </a:ext>
              </a:extLst>
            </p:cNvPr>
            <p:cNvSpPr/>
            <p:nvPr/>
          </p:nvSpPr>
          <p:spPr>
            <a:xfrm>
              <a:off x="9453902" y="3389664"/>
              <a:ext cx="103929" cy="122118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4" name="Isosceles Triangle 1223">
              <a:extLst>
                <a:ext uri="{FF2B5EF4-FFF2-40B4-BE49-F238E27FC236}">
                  <a16:creationId xmlns:a16="http://schemas.microsoft.com/office/drawing/2014/main" id="{022CCA71-BA3C-3BD4-B848-C653368BF443}"/>
                </a:ext>
              </a:extLst>
            </p:cNvPr>
            <p:cNvSpPr/>
            <p:nvPr/>
          </p:nvSpPr>
          <p:spPr>
            <a:xfrm>
              <a:off x="11054684" y="3421347"/>
              <a:ext cx="103929" cy="122118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5" name="Content Placeholder 4">
              <a:extLst>
                <a:ext uri="{FF2B5EF4-FFF2-40B4-BE49-F238E27FC236}">
                  <a16:creationId xmlns:a16="http://schemas.microsoft.com/office/drawing/2014/main" id="{FAF96FFA-A69C-55F0-1770-3D41593AE794}"/>
                </a:ext>
              </a:extLst>
            </p:cNvPr>
            <p:cNvSpPr txBox="1">
              <a:spLocks/>
            </p:cNvSpPr>
            <p:nvPr/>
          </p:nvSpPr>
          <p:spPr>
            <a:xfrm>
              <a:off x="6733829" y="2407464"/>
              <a:ext cx="134135" cy="184666"/>
            </a:xfrm>
            <a:prstGeom prst="rect">
              <a:avLst/>
            </a:prstGeom>
          </p:spPr>
          <p:txBody>
            <a:bodyPr vert="horz" wrap="none" lIns="0" tIns="0" rIns="36000" bIns="0" rtlCol="0">
              <a:spAutoFit/>
            </a:bodyPr>
            <a:lstStyle>
              <a:lvl1pPr marL="0" indent="0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1294" indent="-241294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71486" indent="-330192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–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97444" indent="-3259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98003" indent="-2878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tabLst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20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226" name="Content Placeholder 4">
              <a:extLst>
                <a:ext uri="{FF2B5EF4-FFF2-40B4-BE49-F238E27FC236}">
                  <a16:creationId xmlns:a16="http://schemas.microsoft.com/office/drawing/2014/main" id="{21E9E6C3-C082-645E-5C43-DAC026ACC2FE}"/>
                </a:ext>
              </a:extLst>
            </p:cNvPr>
            <p:cNvSpPr txBox="1">
              <a:spLocks/>
            </p:cNvSpPr>
            <p:nvPr/>
          </p:nvSpPr>
          <p:spPr>
            <a:xfrm>
              <a:off x="6735431" y="3298872"/>
              <a:ext cx="132533" cy="184666"/>
            </a:xfrm>
            <a:prstGeom prst="rect">
              <a:avLst/>
            </a:prstGeom>
          </p:spPr>
          <p:txBody>
            <a:bodyPr vert="horz" wrap="none" lIns="0" tIns="0" rIns="36000" bIns="0" rtlCol="0">
              <a:spAutoFit/>
            </a:bodyPr>
            <a:lstStyle>
              <a:lvl1pPr marL="0" indent="0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1294" indent="-241294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71486" indent="-330192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–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97444" indent="-3259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98003" indent="-2878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tabLst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2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227" name="Content Placeholder 4">
              <a:extLst>
                <a:ext uri="{FF2B5EF4-FFF2-40B4-BE49-F238E27FC236}">
                  <a16:creationId xmlns:a16="http://schemas.microsoft.com/office/drawing/2014/main" id="{AEABAA01-5C3F-7B55-C839-BA41FF618A28}"/>
                </a:ext>
              </a:extLst>
            </p:cNvPr>
            <p:cNvSpPr txBox="1">
              <a:spLocks/>
            </p:cNvSpPr>
            <p:nvPr/>
          </p:nvSpPr>
          <p:spPr>
            <a:xfrm>
              <a:off x="6743447" y="4184455"/>
              <a:ext cx="124517" cy="184666"/>
            </a:xfrm>
            <a:prstGeom prst="rect">
              <a:avLst/>
            </a:prstGeom>
          </p:spPr>
          <p:txBody>
            <a:bodyPr vert="horz" wrap="none" lIns="0" tIns="0" rIns="36000" bIns="0" rtlCol="0">
              <a:spAutoFit/>
            </a:bodyPr>
            <a:lstStyle>
              <a:lvl1pPr marL="0" indent="0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1294" indent="-241294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71486" indent="-330192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–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97444" indent="-3259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98003" indent="-2878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tabLst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2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228" name="Content Placeholder 4">
              <a:extLst>
                <a:ext uri="{FF2B5EF4-FFF2-40B4-BE49-F238E27FC236}">
                  <a16:creationId xmlns:a16="http://schemas.microsoft.com/office/drawing/2014/main" id="{3B7C9118-6C38-942D-570D-7353C48D0CF7}"/>
                </a:ext>
              </a:extLst>
            </p:cNvPr>
            <p:cNvSpPr txBox="1">
              <a:spLocks/>
            </p:cNvSpPr>
            <p:nvPr/>
          </p:nvSpPr>
          <p:spPr>
            <a:xfrm>
              <a:off x="6735431" y="5079381"/>
              <a:ext cx="132533" cy="184666"/>
            </a:xfrm>
            <a:prstGeom prst="rect">
              <a:avLst/>
            </a:prstGeom>
          </p:spPr>
          <p:txBody>
            <a:bodyPr vert="horz" wrap="none" lIns="0" tIns="0" rIns="36000" bIns="0" rtlCol="0">
              <a:spAutoFit/>
            </a:bodyPr>
            <a:lstStyle>
              <a:lvl1pPr marL="0" indent="0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1294" indent="-241294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71486" indent="-330192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–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97444" indent="-3259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98003" indent="-2878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tabLst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2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229" name="Content Placeholder 4">
              <a:extLst>
                <a:ext uri="{FF2B5EF4-FFF2-40B4-BE49-F238E27FC236}">
                  <a16:creationId xmlns:a16="http://schemas.microsoft.com/office/drawing/2014/main" id="{80370F28-6CB0-954E-F824-FDC375BDBD82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5545215" y="3747854"/>
              <a:ext cx="1891981" cy="190250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>
              <a:lvl1pPr marL="0" indent="0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1294" indent="-241294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71486" indent="-330192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–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97444" indent="-3259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98003" indent="-2878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tabLst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Mean Joint MRI Score</a:t>
              </a:r>
            </a:p>
          </p:txBody>
        </p:sp>
        <p:sp>
          <p:nvSpPr>
            <p:cNvPr id="1230" name="Content Placeholder 4">
              <a:extLst>
                <a:ext uri="{FF2B5EF4-FFF2-40B4-BE49-F238E27FC236}">
                  <a16:creationId xmlns:a16="http://schemas.microsoft.com/office/drawing/2014/main" id="{FC7D00F5-D55B-88CF-13AE-6D728473DF9D}"/>
                </a:ext>
              </a:extLst>
            </p:cNvPr>
            <p:cNvSpPr txBox="1">
              <a:spLocks/>
            </p:cNvSpPr>
            <p:nvPr/>
          </p:nvSpPr>
          <p:spPr>
            <a:xfrm>
              <a:off x="7122441" y="2483545"/>
              <a:ext cx="1392192" cy="212020"/>
            </a:xfrm>
            <a:prstGeom prst="rect">
              <a:avLst/>
            </a:prstGeom>
          </p:spPr>
          <p:txBody>
            <a:bodyPr vert="horz" wrap="none" lIns="0" tIns="0" rIns="0" bIns="0" rtlCol="0">
              <a:spAutoFit/>
            </a:bodyPr>
            <a:lstStyle>
              <a:lvl1pPr marL="0" indent="0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1294" indent="-241294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71486" indent="-330192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–"/>
                <a:defRPr sz="16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897444" indent="-3259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1198003" indent="-287859" algn="l" defTabSz="914354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tabLst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200" b="1" dirty="0">
                  <a:solidFill>
                    <a:schemeClr val="tx1"/>
                  </a:solidFill>
                </a:rPr>
                <a:t>Treatment group</a:t>
              </a:r>
            </a:p>
          </p:txBody>
        </p:sp>
        <p:grpSp>
          <p:nvGrpSpPr>
            <p:cNvPr id="1231" name="Group 1230">
              <a:extLst>
                <a:ext uri="{FF2B5EF4-FFF2-40B4-BE49-F238E27FC236}">
                  <a16:creationId xmlns:a16="http://schemas.microsoft.com/office/drawing/2014/main" id="{3475E7BC-C657-65D2-D63F-5129CEC275F3}"/>
                </a:ext>
              </a:extLst>
            </p:cNvPr>
            <p:cNvGrpSpPr/>
            <p:nvPr/>
          </p:nvGrpSpPr>
          <p:grpSpPr>
            <a:xfrm>
              <a:off x="7122439" y="2929776"/>
              <a:ext cx="1863346" cy="212020"/>
              <a:chOff x="7023443" y="3056988"/>
              <a:chExt cx="1717938" cy="143414"/>
            </a:xfrm>
          </p:grpSpPr>
          <p:sp>
            <p:nvSpPr>
              <p:cNvPr id="1232" name="Content Placeholder 4">
                <a:extLst>
                  <a:ext uri="{FF2B5EF4-FFF2-40B4-BE49-F238E27FC236}">
                    <a16:creationId xmlns:a16="http://schemas.microsoft.com/office/drawing/2014/main" id="{45D27B29-3B75-AB9F-3EAB-26676AB744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59893" y="3056988"/>
                <a:ext cx="1481488" cy="143414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spAutoFit/>
              </a:bodyPr>
              <a:lstStyle>
                <a:lvl1pPr marL="0" indent="0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41294" indent="-241294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 b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571486" indent="-330192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897444" indent="-325959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198003" indent="-287859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tabLst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2514474" indent="-228589" algn="l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652" indent="-228589" algn="l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829" indent="-228589" algn="l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006" indent="-228589" algn="l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2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Delayed prophylaxis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33" name="Straight Connector 1232">
                <a:extLst>
                  <a:ext uri="{FF2B5EF4-FFF2-40B4-BE49-F238E27FC236}">
                    <a16:creationId xmlns:a16="http://schemas.microsoft.com/office/drawing/2014/main" id="{1500F38D-0D84-EB69-3A4B-EB2C5E11EA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23443" y="3106887"/>
                <a:ext cx="175076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4" name="Isosceles Triangle 1233">
                <a:extLst>
                  <a:ext uri="{FF2B5EF4-FFF2-40B4-BE49-F238E27FC236}">
                    <a16:creationId xmlns:a16="http://schemas.microsoft.com/office/drawing/2014/main" id="{3E64362F-8CEB-2085-84C6-B53E7E8914F4}"/>
                  </a:ext>
                </a:extLst>
              </p:cNvPr>
              <p:cNvSpPr/>
              <p:nvPr/>
            </p:nvSpPr>
            <p:spPr>
              <a:xfrm>
                <a:off x="7064377" y="3064774"/>
                <a:ext cx="95819" cy="82603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</p:grpSp>
        <p:grpSp>
          <p:nvGrpSpPr>
            <p:cNvPr id="1235" name="Group 1234">
              <a:extLst>
                <a:ext uri="{FF2B5EF4-FFF2-40B4-BE49-F238E27FC236}">
                  <a16:creationId xmlns:a16="http://schemas.microsoft.com/office/drawing/2014/main" id="{92C9EBCC-1552-2E8F-A31E-A249D32B812A}"/>
                </a:ext>
              </a:extLst>
            </p:cNvPr>
            <p:cNvGrpSpPr/>
            <p:nvPr/>
          </p:nvGrpSpPr>
          <p:grpSpPr>
            <a:xfrm>
              <a:off x="7122440" y="2706632"/>
              <a:ext cx="1585900" cy="212020"/>
              <a:chOff x="7023443" y="2906076"/>
              <a:chExt cx="1462143" cy="143415"/>
            </a:xfrm>
          </p:grpSpPr>
          <p:sp>
            <p:nvSpPr>
              <p:cNvPr id="1236" name="Content Placeholder 4">
                <a:extLst>
                  <a:ext uri="{FF2B5EF4-FFF2-40B4-BE49-F238E27FC236}">
                    <a16:creationId xmlns:a16="http://schemas.microsoft.com/office/drawing/2014/main" id="{23B768B5-AABE-273D-32FF-BB5B1C1E7A6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59893" y="2906076"/>
                <a:ext cx="1225693" cy="143415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spAutoFit/>
              </a:bodyPr>
              <a:lstStyle>
                <a:lvl1pPr marL="0" indent="0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None/>
                  <a:defRPr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241294" indent="-241294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600" b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571486" indent="-330192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–"/>
                  <a:defRPr sz="1600" b="1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897444" indent="-325959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198003" indent="-287859" algn="l" defTabSz="914354" rtl="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tabLst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2514474" indent="-228589" algn="l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652" indent="-228589" algn="l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829" indent="-228589" algn="l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006" indent="-228589" algn="l" defTabSz="914354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200" dirty="0">
                    <a:solidFill>
                      <a:schemeClr val="tx1"/>
                    </a:solidFill>
                  </a:rPr>
                  <a:t>Early prophylaxis</a:t>
                </a:r>
              </a:p>
            </p:txBody>
          </p:sp>
          <p:cxnSp>
            <p:nvCxnSpPr>
              <p:cNvPr id="1237" name="Straight Connector 1236">
                <a:extLst>
                  <a:ext uri="{FF2B5EF4-FFF2-40B4-BE49-F238E27FC236}">
                    <a16:creationId xmlns:a16="http://schemas.microsoft.com/office/drawing/2014/main" id="{648A6E89-1471-9D37-6EEB-380AD4E006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23443" y="2969034"/>
                <a:ext cx="175076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8" name="Oval 42">
                <a:extLst>
                  <a:ext uri="{FF2B5EF4-FFF2-40B4-BE49-F238E27FC236}">
                    <a16:creationId xmlns:a16="http://schemas.microsoft.com/office/drawing/2014/main" id="{5BA432AD-136C-81C0-FE37-FFE29D63E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71459" y="2933231"/>
                <a:ext cx="85558" cy="6949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200"/>
              </a:p>
            </p:txBody>
          </p:sp>
        </p:grpSp>
        <p:sp>
          <p:nvSpPr>
            <p:cNvPr id="1239" name="TextBox 1238">
              <a:extLst>
                <a:ext uri="{FF2B5EF4-FFF2-40B4-BE49-F238E27FC236}">
                  <a16:creationId xmlns:a16="http://schemas.microsoft.com/office/drawing/2014/main" id="{67338308-20D2-77B8-3661-2335D9330BC3}"/>
                </a:ext>
              </a:extLst>
            </p:cNvPr>
            <p:cNvSpPr txBox="1"/>
            <p:nvPr/>
          </p:nvSpPr>
          <p:spPr>
            <a:xfrm>
              <a:off x="10059648" y="4643705"/>
              <a:ext cx="0" cy="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l"/>
              <a:endParaRPr lang="en-US" sz="1200" dirty="0"/>
            </a:p>
          </p:txBody>
        </p:sp>
      </p:grp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16A4FAB-6705-9504-F75B-3F7F02E759E1}"/>
              </a:ext>
            </a:extLst>
          </p:cNvPr>
          <p:cNvSpPr txBox="1">
            <a:spLocks/>
          </p:cNvSpPr>
          <p:nvPr/>
        </p:nvSpPr>
        <p:spPr>
          <a:xfrm>
            <a:off x="1407459" y="6302375"/>
            <a:ext cx="8117030" cy="327025"/>
          </a:xfrm>
          <a:prstGeom prst="rect">
            <a:avLst/>
          </a:prstGeom>
        </p:spPr>
        <p:txBody>
          <a:bodyPr anchor="b" anchorCtr="0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D3797-BBEC-18AD-F848-1F0F9F76BA06}"/>
              </a:ext>
            </a:extLst>
          </p:cNvPr>
          <p:cNvGrpSpPr/>
          <p:nvPr/>
        </p:nvGrpSpPr>
        <p:grpSpPr>
          <a:xfrm>
            <a:off x="8147649" y="4454638"/>
            <a:ext cx="3119711" cy="102632"/>
            <a:chOff x="7850872" y="4454638"/>
            <a:chExt cx="3119711" cy="10263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E903672-35E1-64D6-1A19-0BF0B872298B}"/>
                </a:ext>
              </a:extLst>
            </p:cNvPr>
            <p:cNvCxnSpPr>
              <a:cxnSpLocks/>
            </p:cNvCxnSpPr>
            <p:nvPr/>
          </p:nvCxnSpPr>
          <p:spPr>
            <a:xfrm>
              <a:off x="7850872" y="4454638"/>
              <a:ext cx="0" cy="93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9906714-C00C-0B58-272F-FC1EB58B5AE8}"/>
                </a:ext>
              </a:extLst>
            </p:cNvPr>
            <p:cNvCxnSpPr>
              <a:cxnSpLocks/>
            </p:cNvCxnSpPr>
            <p:nvPr/>
          </p:nvCxnSpPr>
          <p:spPr>
            <a:xfrm>
              <a:off x="9410723" y="4463598"/>
              <a:ext cx="0" cy="93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A3F98EE-0304-3D99-9482-0ECB4D0718A1}"/>
                </a:ext>
              </a:extLst>
            </p:cNvPr>
            <p:cNvCxnSpPr>
              <a:cxnSpLocks/>
            </p:cNvCxnSpPr>
            <p:nvPr/>
          </p:nvCxnSpPr>
          <p:spPr>
            <a:xfrm>
              <a:off x="10970583" y="4463593"/>
              <a:ext cx="0" cy="936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99DCC62-B6A0-6429-32B7-9C1091FC5B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412141"/>
              </p:ext>
            </p:extLst>
          </p:nvPr>
        </p:nvGraphicFramePr>
        <p:xfrm>
          <a:off x="5158920" y="4591457"/>
          <a:ext cx="6607699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827">
                  <a:extLst>
                    <a:ext uri="{9D8B030D-6E8A-4147-A177-3AD203B41FA5}">
                      <a16:colId xmlns:a16="http://schemas.microsoft.com/office/drawing/2014/main" val="101306877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641449"/>
                    </a:ext>
                  </a:extLst>
                </a:gridCol>
                <a:gridCol w="1339250">
                  <a:extLst>
                    <a:ext uri="{9D8B030D-6E8A-4147-A177-3AD203B41FA5}">
                      <a16:colId xmlns:a16="http://schemas.microsoft.com/office/drawing/2014/main" val="3028297903"/>
                    </a:ext>
                  </a:extLst>
                </a:gridCol>
                <a:gridCol w="1421744">
                  <a:extLst>
                    <a:ext uri="{9D8B030D-6E8A-4147-A177-3AD203B41FA5}">
                      <a16:colId xmlns:a16="http://schemas.microsoft.com/office/drawing/2014/main" val="1697312808"/>
                    </a:ext>
                  </a:extLst>
                </a:gridCol>
                <a:gridCol w="1329478">
                  <a:extLst>
                    <a:ext uri="{9D8B030D-6E8A-4147-A177-3AD203B41FA5}">
                      <a16:colId xmlns:a16="http://schemas.microsoft.com/office/drawing/2014/main" val="2482990689"/>
                    </a:ext>
                  </a:extLst>
                </a:gridCol>
              </a:tblGrid>
              <a:tr h="197256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Average Scores</a:t>
                      </a:r>
                    </a:p>
                    <a:p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(Mean SD)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JOS Entry MRI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JOS Exit </a:t>
                      </a:r>
                    </a:p>
                    <a:p>
                      <a:pPr algn="ctr"/>
                      <a:r>
                        <a:rPr lang="en-US" sz="1200" dirty="0" err="1">
                          <a:solidFill>
                            <a:schemeClr val="bg2"/>
                          </a:solidFill>
                        </a:rPr>
                        <a:t>eMRI</a:t>
                      </a:r>
                      <a:endParaRPr lang="en-US" sz="12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JOS-C Entry </a:t>
                      </a:r>
                      <a:r>
                        <a:rPr lang="en-US" sz="1200" dirty="0" err="1">
                          <a:solidFill>
                            <a:schemeClr val="bg2"/>
                          </a:solidFill>
                        </a:rPr>
                        <a:t>eMRI</a:t>
                      </a:r>
                      <a:endParaRPr lang="en-US" sz="12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2"/>
                          </a:solidFill>
                        </a:rPr>
                        <a:t>JOS-C Exit </a:t>
                      </a:r>
                      <a:r>
                        <a:rPr lang="en-US" sz="1200" dirty="0" err="1">
                          <a:solidFill>
                            <a:schemeClr val="bg2"/>
                          </a:solidFill>
                        </a:rPr>
                        <a:t>eMRI</a:t>
                      </a:r>
                      <a:endParaRPr lang="en-US" sz="12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5116536"/>
                  </a:ext>
                </a:extLst>
              </a:tr>
              <a:tr h="141174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Mean Age (Yr)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6.1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13.8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18.0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61233"/>
                  </a:ext>
                </a:extLst>
              </a:tr>
              <a:tr h="197256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Early Prophylaxis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0.4 (0.9) </a:t>
                      </a:r>
                    </a:p>
                    <a:p>
                      <a:pPr algn="ctr"/>
                      <a:r>
                        <a:rPr lang="en-US" sz="1200" dirty="0"/>
                        <a:t>n = 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1.9 (2.2) </a:t>
                      </a:r>
                    </a:p>
                    <a:p>
                      <a:pPr algn="ctr"/>
                      <a:r>
                        <a:rPr lang="en-US" sz="1200" dirty="0"/>
                        <a:t>n = 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2.3 (2.8) </a:t>
                      </a:r>
                    </a:p>
                    <a:p>
                      <a:pPr algn="ctr"/>
                      <a:r>
                        <a:rPr lang="en-US" sz="1200" dirty="0"/>
                        <a:t>n = 14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137028"/>
                  </a:ext>
                </a:extLst>
              </a:tr>
              <a:tr h="197256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2"/>
                          </a:solidFill>
                        </a:rPr>
                        <a:t>Delayed Prophylaxis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1.2 (1.5) </a:t>
                      </a:r>
                    </a:p>
                    <a:p>
                      <a:pPr algn="ctr"/>
                      <a:r>
                        <a:rPr lang="en-US" sz="1200" dirty="0"/>
                        <a:t>n = 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3.9 (4.1) </a:t>
                      </a:r>
                    </a:p>
                    <a:p>
                      <a:pPr algn="ctr"/>
                      <a:r>
                        <a:rPr lang="en-US" sz="1200" dirty="0"/>
                        <a:t>n = 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3.8 (3.7) </a:t>
                      </a:r>
                    </a:p>
                    <a:p>
                      <a:pPr algn="ctr"/>
                      <a:r>
                        <a:rPr lang="en-US" sz="1200" dirty="0"/>
                        <a:t>n = 18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72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662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C5CCB2F-37F4-0A72-B0A9-F927045D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Rationale for Targeting Hemostatic Balance to Improve Outcomes in Patients With Hemophilia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6275A3-CB63-E03A-762B-1C5D7BCE98F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 err="1"/>
              <a:t>Maneikis</a:t>
            </a:r>
            <a:r>
              <a:rPr lang="en-US" dirty="0"/>
              <a:t>. Res </a:t>
            </a:r>
            <a:r>
              <a:rPr lang="en-US" dirty="0" err="1"/>
              <a:t>Pract</a:t>
            </a:r>
            <a:r>
              <a:rPr lang="en-US" dirty="0"/>
              <a:t> </a:t>
            </a:r>
            <a:r>
              <a:rPr lang="en-US" dirty="0" err="1"/>
              <a:t>Thromb</a:t>
            </a:r>
            <a:r>
              <a:rPr lang="en-US" dirty="0"/>
              <a:t> </a:t>
            </a:r>
            <a:r>
              <a:rPr lang="en-US" dirty="0" err="1"/>
              <a:t>Haemost</a:t>
            </a:r>
            <a:r>
              <a:rPr lang="en-US" dirty="0"/>
              <a:t>. 2025;9:103200.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B71B594-801C-3BA3-3D77-E056B7362C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5617072"/>
              </p:ext>
            </p:extLst>
          </p:nvPr>
        </p:nvGraphicFramePr>
        <p:xfrm>
          <a:off x="231078" y="1454359"/>
          <a:ext cx="10097961" cy="4697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8682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2F6D2B9-5696-EFD3-732A-9C7551DC8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kern="0" dirty="0">
                <a:solidFill>
                  <a:srgbClr val="23004C">
                    <a:lumMod val="50000"/>
                  </a:srgbClr>
                </a:solidFill>
              </a:rPr>
              <a:t>ATLAS-OLE: Study Design of Fitusiran for Severe Hemophilia</a:t>
            </a:r>
            <a:endParaRPr lang="en-IN" sz="32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3A3B129-3C90-CBD1-95B7-95CBE234D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11776"/>
            <a:ext cx="11740260" cy="467598"/>
          </a:xfrm>
        </p:spPr>
        <p:txBody>
          <a:bodyPr/>
          <a:lstStyle/>
          <a:p>
            <a:r>
              <a:rPr lang="en-US" sz="2200" dirty="0"/>
              <a:t>Multicenter, multinational, open-label extension study (NCT03754790)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4D37FC-C41B-5066-1129-9F98DBA561A6}"/>
              </a:ext>
            </a:extLst>
          </p:cNvPr>
          <p:cNvSpPr txBox="1"/>
          <p:nvPr/>
        </p:nvSpPr>
        <p:spPr>
          <a:xfrm>
            <a:off x="147597" y="5039253"/>
            <a:ext cx="10953145" cy="1172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60957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200" b="1" dirty="0"/>
              <a:t>Primary objective:  </a:t>
            </a:r>
            <a:r>
              <a:rPr lang="en-US" sz="2200" dirty="0">
                <a:solidFill>
                  <a:prstClr val="black"/>
                </a:solidFill>
              </a:rPr>
              <a:t>To characterize the long-term safety and tolerability of </a:t>
            </a:r>
            <a:r>
              <a:rPr lang="en-US" sz="2200" dirty="0" err="1">
                <a:solidFill>
                  <a:prstClr val="black"/>
                </a:solidFill>
              </a:rPr>
              <a:t>fitusiran</a:t>
            </a:r>
            <a:endParaRPr lang="en-US" sz="2200" dirty="0">
              <a:solidFill>
                <a:prstClr val="black"/>
              </a:solidFill>
            </a:endParaRPr>
          </a:p>
          <a:p>
            <a:pPr marL="342900" indent="-342900" defTabSz="609570">
              <a:spcBef>
                <a:spcPts val="533"/>
              </a:spcBef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US" sz="2200" b="1" dirty="0"/>
              <a:t>Secondary objective:  </a:t>
            </a:r>
            <a:r>
              <a:rPr lang="en-US" sz="2200" dirty="0">
                <a:solidFill>
                  <a:prstClr val="black"/>
                </a:solidFill>
              </a:rPr>
              <a:t>To characterize the long-term efficacy of </a:t>
            </a:r>
            <a:r>
              <a:rPr lang="en-US" sz="2200" dirty="0" err="1">
                <a:solidFill>
                  <a:prstClr val="black"/>
                </a:solidFill>
              </a:rPr>
              <a:t>fitusiran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5F2C03-03B7-A9F8-59D8-978B000D4870}"/>
              </a:ext>
            </a:extLst>
          </p:cNvPr>
          <p:cNvSpPr/>
          <p:nvPr/>
        </p:nvSpPr>
        <p:spPr>
          <a:xfrm>
            <a:off x="282884" y="2130693"/>
            <a:ext cx="1567631" cy="2117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r>
              <a:rPr lang="en-GB" sz="1600" dirty="0">
                <a:solidFill>
                  <a:schemeClr val="tx1"/>
                </a:solidFill>
              </a:rPr>
              <a:t>Males aged ≥12 yr with severe hemophilia A or B, with or without inhibitors</a:t>
            </a:r>
          </a:p>
          <a:p>
            <a:pPr algn="ctr" defTabSz="609570">
              <a:defRPr/>
            </a:pPr>
            <a:r>
              <a:rPr lang="en-GB" sz="1600" dirty="0">
                <a:solidFill>
                  <a:schemeClr val="tx1"/>
                </a:solidFill>
              </a:rPr>
              <a:t>(</a:t>
            </a:r>
            <a:r>
              <a:rPr lang="en-GB" sz="1600" b="1" dirty="0">
                <a:solidFill>
                  <a:schemeClr val="tx1"/>
                </a:solidFill>
              </a:rPr>
              <a:t>N = 180</a:t>
            </a:r>
            <a:r>
              <a:rPr lang="en-GB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70EA10-BE5D-62F2-A3A9-D8D2C40AAD84}"/>
              </a:ext>
            </a:extLst>
          </p:cNvPr>
          <p:cNvSpPr/>
          <p:nvPr/>
        </p:nvSpPr>
        <p:spPr>
          <a:xfrm>
            <a:off x="3940339" y="2125643"/>
            <a:ext cx="1957202" cy="316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0795" algn="ctr" defTabSz="914309">
              <a:spcBef>
                <a:spcPts val="133"/>
              </a:spcBef>
              <a:defRPr/>
            </a:pPr>
            <a:r>
              <a:rPr lang="en-US" sz="1200" spc="-7" dirty="0">
                <a:solidFill>
                  <a:schemeClr val="tx1"/>
                </a:solidFill>
                <a:cs typeface="Arial"/>
              </a:rPr>
              <a:t>Enrolled in the ODR </a:t>
            </a:r>
            <a:br>
              <a:rPr lang="en-US" sz="1200" spc="-7" dirty="0">
                <a:solidFill>
                  <a:schemeClr val="tx1"/>
                </a:solidFill>
                <a:cs typeface="Arial"/>
              </a:rPr>
            </a:br>
            <a:r>
              <a:rPr lang="en-US" sz="1200" spc="-7" dirty="0">
                <a:solidFill>
                  <a:schemeClr val="tx1"/>
                </a:solidFill>
                <a:cs typeface="Arial"/>
              </a:rPr>
              <a:t>80 mg QM SC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F025EB-416F-B6FB-5017-8165010933C7}"/>
              </a:ext>
            </a:extLst>
          </p:cNvPr>
          <p:cNvSpPr/>
          <p:nvPr/>
        </p:nvSpPr>
        <p:spPr>
          <a:xfrm>
            <a:off x="7654140" y="2578822"/>
            <a:ext cx="1832327" cy="14271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spcAft>
                <a:spcPts val="600"/>
              </a:spcAft>
              <a:defRPr/>
            </a:pPr>
            <a:r>
              <a:rPr lang="en-GB" dirty="0">
                <a:solidFill>
                  <a:prstClr val="white"/>
                </a:solidFill>
              </a:rPr>
              <a:t>Revised AT-based dosing regimen (N=213)</a:t>
            </a:r>
          </a:p>
        </p:txBody>
      </p:sp>
      <p:sp>
        <p:nvSpPr>
          <p:cNvPr id="24" name="object 8">
            <a:extLst>
              <a:ext uri="{FF2B5EF4-FFF2-40B4-BE49-F238E27FC236}">
                <a16:creationId xmlns:a16="http://schemas.microsoft.com/office/drawing/2014/main" id="{7ACCDE1C-442C-5EA3-8FAF-DFC1D5A78200}"/>
              </a:ext>
            </a:extLst>
          </p:cNvPr>
          <p:cNvSpPr txBox="1"/>
          <p:nvPr/>
        </p:nvSpPr>
        <p:spPr>
          <a:xfrm>
            <a:off x="2369913" y="1766167"/>
            <a:ext cx="1721929" cy="26332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16933" rIns="0" bIns="0" rtlCol="0" anchor="ctr">
            <a:spAutoFit/>
          </a:bodyPr>
          <a:lstStyle/>
          <a:p>
            <a:pPr marL="50795" algn="ctr" defTabSz="914309">
              <a:spcBef>
                <a:spcPts val="133"/>
              </a:spcBef>
              <a:defRPr/>
            </a:pPr>
            <a:r>
              <a:rPr lang="en-US" sz="1600" spc="-7" dirty="0">
                <a:cs typeface="Arial"/>
              </a:rPr>
              <a:t>Parental study</a:t>
            </a:r>
            <a:endParaRPr sz="1600" dirty="0">
              <a:cs typeface="Arial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75B94B4-2B59-FBA4-CE6C-E4C63BF80D94}"/>
              </a:ext>
            </a:extLst>
          </p:cNvPr>
          <p:cNvCxnSpPr>
            <a:cxnSpLocks/>
          </p:cNvCxnSpPr>
          <p:nvPr/>
        </p:nvCxnSpPr>
        <p:spPr>
          <a:xfrm flipH="1">
            <a:off x="4276661" y="2363943"/>
            <a:ext cx="2" cy="457200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ys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53B217-7152-996C-A0A0-E3106F4AB7AE}"/>
              </a:ext>
            </a:extLst>
          </p:cNvPr>
          <p:cNvGrpSpPr/>
          <p:nvPr/>
        </p:nvGrpSpPr>
        <p:grpSpPr>
          <a:xfrm>
            <a:off x="6286915" y="3049123"/>
            <a:ext cx="724878" cy="536623"/>
            <a:chOff x="5334632" y="2187758"/>
            <a:chExt cx="543660" cy="402467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6FCC47E-D81C-932B-07A0-A8A4CF32070A}"/>
                </a:ext>
              </a:extLst>
            </p:cNvPr>
            <p:cNvSpPr/>
            <p:nvPr/>
          </p:nvSpPr>
          <p:spPr>
            <a:xfrm>
              <a:off x="5389247" y="2187758"/>
              <a:ext cx="437525" cy="40246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70">
                <a:defRPr/>
              </a:pPr>
              <a:endParaRPr lang="en-GB" sz="1200">
                <a:solidFill>
                  <a:prstClr val="white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4A66198-9AB4-6C03-CE37-A0B785F5468A}"/>
                </a:ext>
              </a:extLst>
            </p:cNvPr>
            <p:cNvSpPr txBox="1"/>
            <p:nvPr/>
          </p:nvSpPr>
          <p:spPr>
            <a:xfrm>
              <a:off x="5334632" y="2284280"/>
              <a:ext cx="543660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70">
                <a:defRPr/>
              </a:pPr>
              <a:r>
                <a:rPr lang="en-GB" sz="1200" b="1" dirty="0">
                  <a:solidFill>
                    <a:prstClr val="white"/>
                  </a:solidFill>
                </a:rPr>
                <a:t>N = 166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682C116-DE64-9390-1C9E-5C15F1F4E750}"/>
              </a:ext>
            </a:extLst>
          </p:cNvPr>
          <p:cNvGrpSpPr/>
          <p:nvPr/>
        </p:nvGrpSpPr>
        <p:grpSpPr>
          <a:xfrm>
            <a:off x="6287729" y="3637315"/>
            <a:ext cx="691217" cy="536623"/>
            <a:chOff x="5350371" y="3137711"/>
            <a:chExt cx="518413" cy="40246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F315417-9284-0A72-C639-57257DD9A12A}"/>
                </a:ext>
              </a:extLst>
            </p:cNvPr>
            <p:cNvSpPr/>
            <p:nvPr/>
          </p:nvSpPr>
          <p:spPr>
            <a:xfrm>
              <a:off x="5388156" y="3137711"/>
              <a:ext cx="437525" cy="4024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70">
                <a:defRPr/>
              </a:pPr>
              <a:endParaRPr lang="en-GB" sz="1200">
                <a:solidFill>
                  <a:prstClr val="white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EEAE2FC-8E51-0CE2-C84F-81E18A61AA19}"/>
                </a:ext>
              </a:extLst>
            </p:cNvPr>
            <p:cNvSpPr txBox="1"/>
            <p:nvPr/>
          </p:nvSpPr>
          <p:spPr>
            <a:xfrm>
              <a:off x="5350371" y="3220263"/>
              <a:ext cx="51841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70">
                <a:defRPr/>
              </a:pPr>
              <a:r>
                <a:rPr lang="en-GB" sz="1200" b="1" dirty="0">
                  <a:solidFill>
                    <a:prstClr val="white"/>
                  </a:solidFill>
                </a:rPr>
                <a:t>N = 10</a:t>
              </a:r>
            </a:p>
            <a:p>
              <a:pPr algn="ctr" defTabSz="609570">
                <a:defRPr/>
              </a:pPr>
              <a:r>
                <a:rPr lang="en-GB" sz="1200" b="1" baseline="30000" dirty="0">
                  <a:solidFill>
                    <a:prstClr val="white"/>
                  </a:solidFill>
                </a:rPr>
                <a:t>Controls*</a:t>
              </a:r>
            </a:p>
          </p:txBody>
        </p: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297A711-C837-6406-38A2-831BC0815419}"/>
              </a:ext>
            </a:extLst>
          </p:cNvPr>
          <p:cNvCxnSpPr>
            <a:cxnSpLocks/>
          </p:cNvCxnSpPr>
          <p:nvPr/>
        </p:nvCxnSpPr>
        <p:spPr>
          <a:xfrm>
            <a:off x="8058318" y="4177028"/>
            <a:ext cx="488112" cy="0"/>
          </a:xfrm>
          <a:prstGeom prst="straightConnector1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9ABCB70-DDA0-4CC2-1361-FCDCF4D98542}"/>
              </a:ext>
            </a:extLst>
          </p:cNvPr>
          <p:cNvCxnSpPr>
            <a:cxnSpLocks/>
          </p:cNvCxnSpPr>
          <p:nvPr/>
        </p:nvCxnSpPr>
        <p:spPr>
          <a:xfrm>
            <a:off x="8627405" y="4177028"/>
            <a:ext cx="474151" cy="0"/>
          </a:xfrm>
          <a:prstGeom prst="straightConnector1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5ADE52E-E8BD-4B3A-16FB-A67039E17AA2}"/>
              </a:ext>
            </a:extLst>
          </p:cNvPr>
          <p:cNvSpPr txBox="1"/>
          <p:nvPr/>
        </p:nvSpPr>
        <p:spPr>
          <a:xfrm>
            <a:off x="8660960" y="4341985"/>
            <a:ext cx="1651014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7952">
              <a:defRPr/>
            </a:pPr>
            <a:r>
              <a:rPr lang="en-GB" sz="1200" b="1" kern="0" dirty="0"/>
              <a:t>Primary efficacy period (6 </a:t>
            </a:r>
            <a:r>
              <a:rPr lang="en-GB" sz="1200" b="1" kern="0" dirty="0" err="1"/>
              <a:t>mo</a:t>
            </a:r>
            <a:r>
              <a:rPr lang="en-GB" sz="1200" b="1" kern="0" dirty="0"/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52FBDC-7098-961A-3AFB-863A1BE15441}"/>
              </a:ext>
            </a:extLst>
          </p:cNvPr>
          <p:cNvSpPr txBox="1"/>
          <p:nvPr/>
        </p:nvSpPr>
        <p:spPr>
          <a:xfrm>
            <a:off x="6903838" y="4347094"/>
            <a:ext cx="1870759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7952">
              <a:defRPr/>
            </a:pPr>
            <a:r>
              <a:rPr lang="en-GB" sz="1200" b="1" kern="0" dirty="0"/>
              <a:t>Dose adjustment period (6 </a:t>
            </a:r>
            <a:r>
              <a:rPr lang="en-GB" sz="1200" b="1" kern="0" dirty="0" err="1"/>
              <a:t>mo</a:t>
            </a:r>
            <a:r>
              <a:rPr lang="en-GB" sz="1200" b="1" kern="0" dirty="0"/>
              <a:t>)</a:t>
            </a:r>
            <a:endParaRPr lang="en-US" sz="1200" b="1" kern="0" baseline="30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F14948-EE59-BF0B-88CA-8116A3C15DFC}"/>
              </a:ext>
            </a:extLst>
          </p:cNvPr>
          <p:cNvSpPr txBox="1"/>
          <p:nvPr/>
        </p:nvSpPr>
        <p:spPr>
          <a:xfrm>
            <a:off x="9952251" y="2979374"/>
            <a:ext cx="208022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217952">
              <a:defRPr/>
            </a:pPr>
            <a:r>
              <a:rPr lang="en-GB" sz="1600" i="1" kern="0" dirty="0"/>
              <a:t>6-mo AT </a:t>
            </a:r>
            <a:br>
              <a:rPr lang="en-GB" sz="1600" i="1" kern="0" dirty="0"/>
            </a:br>
            <a:r>
              <a:rPr lang="en-GB" sz="1600" i="1" kern="0" dirty="0"/>
              <a:t>follow-up period </a:t>
            </a:r>
            <a:br>
              <a:rPr lang="en-GB" sz="1600" i="1" kern="0" dirty="0"/>
            </a:br>
            <a:r>
              <a:rPr lang="en-GB" sz="1600" i="1" kern="0" dirty="0"/>
              <a:t>(AT recovery &gt;60%)</a:t>
            </a:r>
            <a:endParaRPr lang="en-US" sz="1600" i="1" kern="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7EE8B1D-8518-F5CD-1276-AF32306E791F}"/>
              </a:ext>
            </a:extLst>
          </p:cNvPr>
          <p:cNvSpPr/>
          <p:nvPr/>
        </p:nvSpPr>
        <p:spPr>
          <a:xfrm>
            <a:off x="4605698" y="2821143"/>
            <a:ext cx="1181882" cy="9757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r>
              <a:rPr lang="en-GB" sz="1600" dirty="0">
                <a:solidFill>
                  <a:prstClr val="white"/>
                </a:solidFill>
              </a:rPr>
              <a:t>Voluntary</a:t>
            </a:r>
          </a:p>
          <a:p>
            <a:pPr algn="ctr" defTabSz="609570">
              <a:defRPr/>
            </a:pPr>
            <a:r>
              <a:rPr lang="en-GB" sz="1600" b="1" dirty="0">
                <a:solidFill>
                  <a:prstClr val="white"/>
                </a:solidFill>
              </a:rPr>
              <a:t>Pause</a:t>
            </a:r>
            <a:r>
              <a:rPr lang="en-GB" sz="1600" dirty="0">
                <a:solidFill>
                  <a:prstClr val="white"/>
                </a:solidFill>
              </a:rPr>
              <a:t> in 2020 Q4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2559BE7-5A45-7893-A729-ABABD53E63CE}"/>
              </a:ext>
            </a:extLst>
          </p:cNvPr>
          <p:cNvGrpSpPr/>
          <p:nvPr/>
        </p:nvGrpSpPr>
        <p:grpSpPr>
          <a:xfrm>
            <a:off x="6296478" y="2460931"/>
            <a:ext cx="646331" cy="536623"/>
            <a:chOff x="8004996" y="1650707"/>
            <a:chExt cx="484749" cy="402467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ABE4E254-37FA-6C3B-E06B-CBEE3FCE7B4B}"/>
                </a:ext>
              </a:extLst>
            </p:cNvPr>
            <p:cNvSpPr/>
            <p:nvPr/>
          </p:nvSpPr>
          <p:spPr>
            <a:xfrm>
              <a:off x="8038723" y="1650707"/>
              <a:ext cx="437525" cy="40246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70">
                <a:defRPr/>
              </a:pPr>
              <a:endParaRPr lang="en-GB" sz="1200">
                <a:solidFill>
                  <a:prstClr val="white"/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0FFE362-1435-3C81-B01A-9407152E6012}"/>
                </a:ext>
              </a:extLst>
            </p:cNvPr>
            <p:cNvSpPr txBox="1"/>
            <p:nvPr/>
          </p:nvSpPr>
          <p:spPr>
            <a:xfrm>
              <a:off x="8004996" y="1739125"/>
              <a:ext cx="48474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70">
                <a:defRPr/>
              </a:pPr>
              <a:r>
                <a:rPr lang="en-GB" sz="1200" b="1" dirty="0">
                  <a:solidFill>
                    <a:prstClr val="white"/>
                  </a:solidFill>
                </a:rPr>
                <a:t>N = 37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FA60C25-BC42-2C34-0E42-B43103E5EAEC}"/>
              </a:ext>
            </a:extLst>
          </p:cNvPr>
          <p:cNvSpPr txBox="1"/>
          <p:nvPr/>
        </p:nvSpPr>
        <p:spPr>
          <a:xfrm>
            <a:off x="1367758" y="6431701"/>
            <a:ext cx="859031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en-GB" sz="1000" dirty="0">
                <a:solidFill>
                  <a:prstClr val="black"/>
                </a:solidFill>
              </a:rPr>
              <a:t>Young. Presented at EAHAD 2024. Oral presentation. </a:t>
            </a:r>
            <a:r>
              <a:rPr lang="en-US" sz="1000" dirty="0"/>
              <a:t>Young. Blood. 2025;145:2966.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Rectangle 49">
            <a:extLst>
              <a:ext uri="{FF2B5EF4-FFF2-40B4-BE49-F238E27FC236}">
                <a16:creationId xmlns:a16="http://schemas.microsoft.com/office/drawing/2014/main" id="{BA5AEE81-9FB9-9F6F-4A2E-BB0A0D380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913" y="2562705"/>
            <a:ext cx="1682915" cy="7032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 err="1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Fitusiran</a:t>
            </a:r>
            <a:endParaRPr lang="en-US" altLang="en-US" sz="1800" dirty="0">
              <a:solidFill>
                <a:schemeClr val="bg2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 80 mg QM</a:t>
            </a:r>
          </a:p>
        </p:txBody>
      </p:sp>
      <p:sp>
        <p:nvSpPr>
          <p:cNvPr id="4" name="Line 51">
            <a:extLst>
              <a:ext uri="{FF2B5EF4-FFF2-40B4-BE49-F238E27FC236}">
                <a16:creationId xmlns:a16="http://schemas.microsoft.com/office/drawing/2014/main" id="{E1B504E3-48FA-8CD6-36FC-7D1D53009F0C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4301160" y="3463792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cs typeface="Poppins" pitchFamily="2" charset="77"/>
            </a:endParaRPr>
          </a:p>
        </p:txBody>
      </p:sp>
      <p:sp>
        <p:nvSpPr>
          <p:cNvPr id="5" name="Line 52">
            <a:extLst>
              <a:ext uri="{FF2B5EF4-FFF2-40B4-BE49-F238E27FC236}">
                <a16:creationId xmlns:a16="http://schemas.microsoft.com/office/drawing/2014/main" id="{952E68D4-778A-8BEF-470E-B981775644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2560" y="294183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cs typeface="Poppins" pitchFamily="2" charset="77"/>
            </a:endParaRPr>
          </a:p>
        </p:txBody>
      </p:sp>
      <p:sp>
        <p:nvSpPr>
          <p:cNvPr id="6" name="Line 53">
            <a:extLst>
              <a:ext uri="{FF2B5EF4-FFF2-40B4-BE49-F238E27FC236}">
                <a16:creationId xmlns:a16="http://schemas.microsoft.com/office/drawing/2014/main" id="{55397BF5-DA4F-2AD4-C136-FA4DDECB80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5883" y="3515206"/>
            <a:ext cx="457200" cy="1828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Line 54">
            <a:extLst>
              <a:ext uri="{FF2B5EF4-FFF2-40B4-BE49-F238E27FC236}">
                <a16:creationId xmlns:a16="http://schemas.microsoft.com/office/drawing/2014/main" id="{1C50676D-0F80-EEC8-4768-94B688FBF2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5883" y="2915130"/>
            <a:ext cx="457200" cy="1828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D59CF6DA-0209-6CBA-3DFB-27CC2931F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3690" y="3332935"/>
            <a:ext cx="1669042" cy="70326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  <a:latin typeface="Poppins" pitchFamily="2" charset="77"/>
                <a:cs typeface="Poppins" pitchFamily="2" charset="77"/>
              </a:rPr>
              <a:t>Control arm</a:t>
            </a: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60F0D0A-AE53-5EAD-20E5-7BC406359747}"/>
              </a:ext>
            </a:extLst>
          </p:cNvPr>
          <p:cNvSpPr txBox="1"/>
          <p:nvPr/>
        </p:nvSpPr>
        <p:spPr>
          <a:xfrm>
            <a:off x="4187357" y="1758793"/>
            <a:ext cx="1710184" cy="263320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txBody>
          <a:bodyPr vert="horz" wrap="square" lIns="0" tIns="16933" rIns="0" bIns="0" rtlCol="0" anchor="ctr">
            <a:spAutoFit/>
          </a:bodyPr>
          <a:lstStyle/>
          <a:p>
            <a:pPr marL="50795" algn="ctr" defTabSz="914309">
              <a:spcBef>
                <a:spcPts val="133"/>
              </a:spcBef>
              <a:defRPr/>
            </a:pPr>
            <a:r>
              <a:rPr lang="en-US" sz="1600" spc="-7" dirty="0">
                <a:solidFill>
                  <a:schemeClr val="bg1"/>
                </a:solidFill>
                <a:cs typeface="Arial"/>
              </a:rPr>
              <a:t>ATLAS-OLE</a:t>
            </a:r>
            <a:endParaRPr sz="16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1" name="object 8">
            <a:extLst>
              <a:ext uri="{FF2B5EF4-FFF2-40B4-BE49-F238E27FC236}">
                <a16:creationId xmlns:a16="http://schemas.microsoft.com/office/drawing/2014/main" id="{3048144A-5EC2-ACA7-9A70-F09D0FC21F0A}"/>
              </a:ext>
            </a:extLst>
          </p:cNvPr>
          <p:cNvSpPr txBox="1"/>
          <p:nvPr/>
        </p:nvSpPr>
        <p:spPr>
          <a:xfrm>
            <a:off x="6237282" y="1751796"/>
            <a:ext cx="4082719" cy="26332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16933" rIns="0" bIns="0" rtlCol="0" anchor="ctr">
            <a:spAutoFit/>
          </a:bodyPr>
          <a:lstStyle/>
          <a:p>
            <a:pPr marL="50795" algn="ctr" defTabSz="914309">
              <a:spcBef>
                <a:spcPts val="133"/>
              </a:spcBef>
              <a:defRPr/>
            </a:pPr>
            <a:r>
              <a:rPr lang="en-US" sz="1600" spc="-7" dirty="0">
                <a:cs typeface="Arial"/>
              </a:rPr>
              <a:t>ATLAS-OLE revised AT-based dosing</a:t>
            </a:r>
            <a:endParaRPr sz="1600" dirty="0">
              <a:cs typeface="Arial"/>
            </a:endParaRPr>
          </a:p>
        </p:txBody>
      </p:sp>
      <p:sp>
        <p:nvSpPr>
          <p:cNvPr id="42" name="Line 52">
            <a:extLst>
              <a:ext uri="{FF2B5EF4-FFF2-40B4-BE49-F238E27FC236}">
                <a16:creationId xmlns:a16="http://schemas.microsoft.com/office/drawing/2014/main" id="{9FEECD39-748F-AA89-B357-561B21419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9586333" y="3300824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cs typeface="Poppins" pitchFamily="2" charset="77"/>
            </a:endParaRPr>
          </a:p>
        </p:txBody>
      </p:sp>
      <p:sp>
        <p:nvSpPr>
          <p:cNvPr id="43" name="Line 51">
            <a:extLst>
              <a:ext uri="{FF2B5EF4-FFF2-40B4-BE49-F238E27FC236}">
                <a16:creationId xmlns:a16="http://schemas.microsoft.com/office/drawing/2014/main" id="{FEA0F5E7-7445-8933-4A7F-CEEA1E19929A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7171963" y="2498389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cs typeface="Poppins" pitchFamily="2" charset="77"/>
            </a:endParaRPr>
          </a:p>
        </p:txBody>
      </p:sp>
      <p:sp>
        <p:nvSpPr>
          <p:cNvPr id="61" name="Line 51">
            <a:extLst>
              <a:ext uri="{FF2B5EF4-FFF2-40B4-BE49-F238E27FC236}">
                <a16:creationId xmlns:a16="http://schemas.microsoft.com/office/drawing/2014/main" id="{49EE12CB-EBA6-987D-B2F5-80F79FE7A20A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6069988" y="308666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cs typeface="Poppins" pitchFamily="2" charset="77"/>
            </a:endParaRPr>
          </a:p>
        </p:txBody>
      </p:sp>
      <p:sp>
        <p:nvSpPr>
          <p:cNvPr id="62" name="Line 51">
            <a:extLst>
              <a:ext uri="{FF2B5EF4-FFF2-40B4-BE49-F238E27FC236}">
                <a16:creationId xmlns:a16="http://schemas.microsoft.com/office/drawing/2014/main" id="{462CFCFB-1AD0-E3B9-9156-E8992FAE3CE1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5183439" y="2811549"/>
            <a:ext cx="196" cy="219456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cs typeface="Poppins" pitchFamily="2" charset="77"/>
            </a:endParaRPr>
          </a:p>
        </p:txBody>
      </p:sp>
      <p:sp>
        <p:nvSpPr>
          <p:cNvPr id="18" name="Line 51">
            <a:extLst>
              <a:ext uri="{FF2B5EF4-FFF2-40B4-BE49-F238E27FC236}">
                <a16:creationId xmlns:a16="http://schemas.microsoft.com/office/drawing/2014/main" id="{B614E82D-7373-93F9-4305-7C53C1FB1688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7206422" y="3086477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cs typeface="Poppins" pitchFamily="2" charset="77"/>
            </a:endParaRPr>
          </a:p>
        </p:txBody>
      </p:sp>
      <p:sp>
        <p:nvSpPr>
          <p:cNvPr id="19" name="Line 51">
            <a:extLst>
              <a:ext uri="{FF2B5EF4-FFF2-40B4-BE49-F238E27FC236}">
                <a16:creationId xmlns:a16="http://schemas.microsoft.com/office/drawing/2014/main" id="{687AA61A-D5F6-0EBB-040C-907DFCFECCF4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7206422" y="3655168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cs typeface="Poppins" pitchFamily="2" charset="77"/>
            </a:endParaRPr>
          </a:p>
        </p:txBody>
      </p:sp>
      <p:sp>
        <p:nvSpPr>
          <p:cNvPr id="20" name="Line 51">
            <a:extLst>
              <a:ext uri="{FF2B5EF4-FFF2-40B4-BE49-F238E27FC236}">
                <a16:creationId xmlns:a16="http://schemas.microsoft.com/office/drawing/2014/main" id="{1E94F0B4-2BAD-4C40-90D9-EFE654CE09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3785" y="2053799"/>
            <a:ext cx="0" cy="36576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cs typeface="Poppins" pitchFamily="2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C3DC15-90D7-FE81-DBFC-84CF5830E353}"/>
              </a:ext>
            </a:extLst>
          </p:cNvPr>
          <p:cNvSpPr/>
          <p:nvPr/>
        </p:nvSpPr>
        <p:spPr>
          <a:xfrm>
            <a:off x="6562510" y="2055408"/>
            <a:ext cx="4145370" cy="316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0795" defTabSz="914309">
              <a:spcBef>
                <a:spcPts val="133"/>
              </a:spcBef>
              <a:defRPr/>
            </a:pPr>
            <a:r>
              <a:rPr lang="en-US" sz="1200" spc="-7" dirty="0">
                <a:solidFill>
                  <a:schemeClr val="tx1"/>
                </a:solidFill>
                <a:cs typeface="Arial"/>
              </a:rPr>
              <a:t>Directly enrolled into ATLAS-OLE with revised dosing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A2CFD9-3D84-43F7-E513-747381A5F583}"/>
              </a:ext>
            </a:extLst>
          </p:cNvPr>
          <p:cNvSpPr/>
          <p:nvPr/>
        </p:nvSpPr>
        <p:spPr>
          <a:xfrm>
            <a:off x="5662915" y="4119570"/>
            <a:ext cx="1957202" cy="316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0795" algn="ctr" defTabSz="914309">
              <a:spcBef>
                <a:spcPts val="133"/>
              </a:spcBef>
              <a:defRPr/>
            </a:pPr>
            <a:r>
              <a:rPr lang="en-US" sz="1200" spc="-7" dirty="0">
                <a:solidFill>
                  <a:schemeClr val="tx1"/>
                </a:solidFill>
                <a:cs typeface="Arial"/>
              </a:rPr>
              <a:t>*</a:t>
            </a:r>
            <a:r>
              <a:rPr lang="en-US" sz="1200" spc="-7" dirty="0" err="1">
                <a:solidFill>
                  <a:schemeClr val="tx1"/>
                </a:solidFill>
                <a:cs typeface="Arial"/>
              </a:rPr>
              <a:t>Fitusiran</a:t>
            </a:r>
            <a:r>
              <a:rPr lang="en-US" sz="1200" spc="-7" dirty="0">
                <a:solidFill>
                  <a:schemeClr val="tx1"/>
                </a:solidFill>
                <a:cs typeface="Arial"/>
              </a:rPr>
              <a:t> naïve. </a:t>
            </a:r>
          </a:p>
        </p:txBody>
      </p:sp>
    </p:spTree>
    <p:extLst>
      <p:ext uri="{BB962C8B-B14F-4D97-AF65-F5344CB8AC3E}">
        <p14:creationId xmlns:p14="http://schemas.microsoft.com/office/powerpoint/2010/main" val="1725574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892A33-701A-5BCD-9C95-9FEEDDB28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Revised AT-Based Dosing Regimen Was Designed to Enhance the Benefit–Risk Profile of Fitusiran</a:t>
            </a:r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EC06831A-264D-D26A-BB2B-E9D89DE94A4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50747" y="6302375"/>
            <a:ext cx="8027945" cy="327025"/>
          </a:xfrm>
        </p:spPr>
        <p:txBody>
          <a:bodyPr/>
          <a:lstStyle/>
          <a:p>
            <a:r>
              <a:rPr lang="en-US" dirty="0"/>
              <a:t>Pipe. ISTH 2022. </a:t>
            </a:r>
            <a:r>
              <a:rPr lang="en-US" dirty="0" err="1"/>
              <a:t>Abstr</a:t>
            </a:r>
            <a:r>
              <a:rPr lang="en-US" dirty="0"/>
              <a:t> OC 50.2. Young. EAHAD 2024. </a:t>
            </a:r>
            <a:r>
              <a:rPr lang="en-US" dirty="0" err="1"/>
              <a:t>Abstr</a:t>
            </a:r>
            <a:r>
              <a:rPr lang="en-US" dirty="0"/>
              <a:t> LCTR 3. Young. Res </a:t>
            </a:r>
            <a:r>
              <a:rPr lang="en-US" dirty="0" err="1"/>
              <a:t>Pract</a:t>
            </a:r>
            <a:r>
              <a:rPr lang="en-US" dirty="0"/>
              <a:t> </a:t>
            </a:r>
            <a:r>
              <a:rPr lang="en-US" dirty="0" err="1"/>
              <a:t>Thromb</a:t>
            </a:r>
            <a:r>
              <a:rPr lang="en-US" dirty="0"/>
              <a:t> </a:t>
            </a:r>
            <a:r>
              <a:rPr lang="en-US" dirty="0" err="1"/>
              <a:t>Haemost</a:t>
            </a:r>
            <a:r>
              <a:rPr lang="en-US" dirty="0"/>
              <a:t>. 2023;7:100179. Young. Blood. 2025; 145:2966. Young. </a:t>
            </a:r>
            <a:r>
              <a:rPr lang="en-US" dirty="0" err="1"/>
              <a:t>Haemophilia</a:t>
            </a:r>
            <a:r>
              <a:rPr lang="en-US" dirty="0"/>
              <a:t>. 2024;30:(Suppl 2)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5F5117-EBB0-E4FC-7B7D-15EA49824A01}"/>
              </a:ext>
            </a:extLst>
          </p:cNvPr>
          <p:cNvSpPr txBox="1"/>
          <p:nvPr/>
        </p:nvSpPr>
        <p:spPr>
          <a:xfrm>
            <a:off x="231078" y="2776080"/>
            <a:ext cx="1445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defRPr/>
            </a:pPr>
            <a:r>
              <a:rPr lang="en-GB" sz="2000" dirty="0"/>
              <a:t>Original dose </a:t>
            </a:r>
            <a:br>
              <a:rPr lang="en-GB" sz="2000" dirty="0"/>
            </a:br>
            <a:r>
              <a:rPr lang="en-GB" sz="2000" dirty="0"/>
              <a:t>regimen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CDD9BB-1513-C80F-E9F8-3E15029157DA}"/>
              </a:ext>
            </a:extLst>
          </p:cNvPr>
          <p:cNvSpPr txBox="1"/>
          <p:nvPr/>
        </p:nvSpPr>
        <p:spPr>
          <a:xfrm>
            <a:off x="1139103" y="1401487"/>
            <a:ext cx="6423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defRPr/>
            </a:pPr>
            <a:r>
              <a:rPr lang="en-GB" dirty="0"/>
              <a:t>Revised AT-based dosing regimen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537B24-CA44-C015-DA93-E419EE786E86}"/>
              </a:ext>
            </a:extLst>
          </p:cNvPr>
          <p:cNvSpPr txBox="1"/>
          <p:nvPr/>
        </p:nvSpPr>
        <p:spPr>
          <a:xfrm>
            <a:off x="258613" y="3718366"/>
            <a:ext cx="13809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32">
              <a:defRPr/>
            </a:pPr>
            <a:r>
              <a:rPr lang="en-GB" sz="1600" b="1" dirty="0">
                <a:solidFill>
                  <a:schemeClr val="accent1"/>
                </a:solidFill>
              </a:rPr>
              <a:t>80 mg QM</a:t>
            </a:r>
          </a:p>
        </p:txBody>
      </p:sp>
      <p:sp>
        <p:nvSpPr>
          <p:cNvPr id="25" name="Rounded Rectangle 28">
            <a:extLst>
              <a:ext uri="{FF2B5EF4-FFF2-40B4-BE49-F238E27FC236}">
                <a16:creationId xmlns:a16="http://schemas.microsoft.com/office/drawing/2014/main" id="{885993B6-3DE7-6259-93FD-6C50664F5EE2}"/>
              </a:ext>
            </a:extLst>
          </p:cNvPr>
          <p:cNvSpPr/>
          <p:nvPr/>
        </p:nvSpPr>
        <p:spPr>
          <a:xfrm flipH="1">
            <a:off x="261148" y="2597572"/>
            <a:ext cx="1389600" cy="1723573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lIns="96000" tIns="96000" rIns="96000" bIns="96000" anchor="ctr" anchorCtr="0">
            <a:noAutofit/>
          </a:bodyPr>
          <a:lstStyle/>
          <a:p>
            <a:pPr algn="ctr" defTabSz="914332">
              <a:defRPr/>
            </a:pPr>
            <a:endParaRPr lang="en-GB" sz="1100" b="1" kern="0">
              <a:solidFill>
                <a:srgbClr val="FFFFFF"/>
              </a:solidFill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5530615B-0F7F-7987-8537-67443EBBF06C}"/>
              </a:ext>
            </a:extLst>
          </p:cNvPr>
          <p:cNvSpPr/>
          <p:nvPr/>
        </p:nvSpPr>
        <p:spPr>
          <a:xfrm rot="5400000">
            <a:off x="1105012" y="3252743"/>
            <a:ext cx="1482245" cy="432000"/>
          </a:xfrm>
          <a:prstGeom prst="triangle">
            <a:avLst/>
          </a:prstGeom>
          <a:solidFill>
            <a:schemeClr val="accent1"/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rtlCol="0" anchor="t" anchorCtr="0"/>
          <a:lstStyle/>
          <a:p>
            <a:pPr defTabSz="1219108">
              <a:defRPr/>
            </a:pPr>
            <a:endParaRPr lang="en-US" sz="2000" b="1" kern="0" err="1">
              <a:solidFill>
                <a:srgbClr val="FFFFFF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C0876F-41E4-076B-2DAF-8B5C90EB148C}"/>
              </a:ext>
            </a:extLst>
          </p:cNvPr>
          <p:cNvSpPr txBox="1"/>
          <p:nvPr/>
        </p:nvSpPr>
        <p:spPr>
          <a:xfrm>
            <a:off x="6228802" y="4680410"/>
            <a:ext cx="2034540" cy="146423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defTabSz="914354">
              <a:defRPr/>
            </a:pPr>
            <a:r>
              <a:rPr lang="en-GB" sz="2000" dirty="0"/>
              <a:t>Regular AT monitoring was used to guide dosing</a:t>
            </a:r>
            <a:endParaRPr lang="en-GB" sz="2000" baseline="30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A6618A-1145-A463-8BDD-05EDB2646E8F}"/>
              </a:ext>
            </a:extLst>
          </p:cNvPr>
          <p:cNvSpPr txBox="1"/>
          <p:nvPr/>
        </p:nvSpPr>
        <p:spPr>
          <a:xfrm>
            <a:off x="258613" y="4680410"/>
            <a:ext cx="3312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defRPr/>
            </a:pPr>
            <a:r>
              <a:rPr lang="en-GB" sz="2000" b="1" dirty="0">
                <a:solidFill>
                  <a:schemeClr val="accent1"/>
                </a:solidFill>
              </a:rPr>
              <a:t>Lower dose cohort for participants requiring less than 50 mg Q2M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6BE2F5F-5C8E-4D8D-F8FE-2529575C49A5}"/>
              </a:ext>
            </a:extLst>
          </p:cNvPr>
          <p:cNvGrpSpPr/>
          <p:nvPr/>
        </p:nvGrpSpPr>
        <p:grpSpPr>
          <a:xfrm>
            <a:off x="1517643" y="1715864"/>
            <a:ext cx="6510575" cy="3274473"/>
            <a:chOff x="11765114" y="1121988"/>
            <a:chExt cx="6510575" cy="3274473"/>
          </a:xfrm>
        </p:grpSpPr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83192E6A-77B3-B8E4-ACEB-81AAD134BAD9}"/>
                </a:ext>
              </a:extLst>
            </p:cNvPr>
            <p:cNvSpPr txBox="1"/>
            <p:nvPr/>
          </p:nvSpPr>
          <p:spPr bwMode="auto">
            <a:xfrm>
              <a:off x="11765114" y="1121988"/>
              <a:ext cx="552587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Target Antithrombin Range: </a:t>
              </a: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≥15% to ≤35%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F2EA74-03E9-60E5-3AF2-A0DD93576F01}"/>
                </a:ext>
              </a:extLst>
            </p:cNvPr>
            <p:cNvSpPr/>
            <p:nvPr/>
          </p:nvSpPr>
          <p:spPr bwMode="auto">
            <a:xfrm>
              <a:off x="16597056" y="1625746"/>
              <a:ext cx="1678633" cy="373611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80 mg QM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506E80E-6F99-8D38-FBEC-26AE97D4D437}"/>
                </a:ext>
              </a:extLst>
            </p:cNvPr>
            <p:cNvSpPr/>
            <p:nvPr/>
          </p:nvSpPr>
          <p:spPr bwMode="auto">
            <a:xfrm>
              <a:off x="16597056" y="2849424"/>
              <a:ext cx="1677326" cy="373611"/>
            </a:xfrm>
            <a:prstGeom prst="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20 mg QM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04D44C-70D2-EB6C-2EBB-35854EFDCF6F}"/>
                </a:ext>
              </a:extLst>
            </p:cNvPr>
            <p:cNvSpPr/>
            <p:nvPr/>
          </p:nvSpPr>
          <p:spPr bwMode="auto">
            <a:xfrm>
              <a:off x="14528050" y="3315562"/>
              <a:ext cx="1591178" cy="373611"/>
            </a:xfrm>
            <a:prstGeom prst="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20 mg Q2M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AEB6679-FB32-12C7-5478-F05A37297E6B}"/>
                </a:ext>
              </a:extLst>
            </p:cNvPr>
            <p:cNvSpPr/>
            <p:nvPr/>
          </p:nvSpPr>
          <p:spPr bwMode="auto">
            <a:xfrm>
              <a:off x="14592332" y="2062844"/>
              <a:ext cx="1591178" cy="37361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50 mg QM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815944A-0897-2B2E-D7C9-71707006621F}"/>
                </a:ext>
              </a:extLst>
            </p:cNvPr>
            <p:cNvCxnSpPr/>
            <p:nvPr/>
          </p:nvCxnSpPr>
          <p:spPr bwMode="auto">
            <a:xfrm>
              <a:off x="15206297" y="1836301"/>
              <a:ext cx="137160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8FCFB38-F92A-B41E-38D2-DDCAFAAC385E}"/>
                </a:ext>
              </a:extLst>
            </p:cNvPr>
            <p:cNvCxnSpPr/>
            <p:nvPr/>
          </p:nvCxnSpPr>
          <p:spPr bwMode="auto">
            <a:xfrm>
              <a:off x="15185832" y="3049327"/>
              <a:ext cx="137160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A4D2190-9532-99F4-1D35-FAC1C534B5B1}"/>
                </a:ext>
              </a:extLst>
            </p:cNvPr>
            <p:cNvCxnSpPr/>
            <p:nvPr/>
          </p:nvCxnSpPr>
          <p:spPr bwMode="auto">
            <a:xfrm>
              <a:off x="13089791" y="2261524"/>
              <a:ext cx="1462009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1C74DBB-7D69-123B-186E-EDB4C3AAA059}"/>
                </a:ext>
              </a:extLst>
            </p:cNvPr>
            <p:cNvCxnSpPr/>
            <p:nvPr/>
          </p:nvCxnSpPr>
          <p:spPr bwMode="auto">
            <a:xfrm>
              <a:off x="13165948" y="3503590"/>
              <a:ext cx="1371600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E53B822-8D73-E053-8328-C70DADCC55A5}"/>
                </a:ext>
              </a:extLst>
            </p:cNvPr>
            <p:cNvCxnSpPr/>
            <p:nvPr/>
          </p:nvCxnSpPr>
          <p:spPr bwMode="auto">
            <a:xfrm>
              <a:off x="13102370" y="2249649"/>
              <a:ext cx="0" cy="45720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418008-500F-2CE7-4281-419188353B10}"/>
                </a:ext>
              </a:extLst>
            </p:cNvPr>
            <p:cNvCxnSpPr/>
            <p:nvPr/>
          </p:nvCxnSpPr>
          <p:spPr bwMode="auto">
            <a:xfrm>
              <a:off x="15194422" y="1821683"/>
              <a:ext cx="0" cy="22860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8316896-21BA-578E-78FE-48B90F7D5ED7}"/>
                </a:ext>
              </a:extLst>
            </p:cNvPr>
            <p:cNvCxnSpPr/>
            <p:nvPr/>
          </p:nvCxnSpPr>
          <p:spPr bwMode="auto">
            <a:xfrm>
              <a:off x="15173957" y="3029367"/>
              <a:ext cx="0" cy="274320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DD39475-07B1-F53A-4082-5F9A4EE73F51}"/>
                </a:ext>
              </a:extLst>
            </p:cNvPr>
            <p:cNvSpPr/>
            <p:nvPr/>
          </p:nvSpPr>
          <p:spPr bwMode="auto">
            <a:xfrm>
              <a:off x="12386271" y="2713113"/>
              <a:ext cx="1698420" cy="37361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50 mg Q2M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4F08218-D004-6378-6C65-39566F78F4BA}"/>
                </a:ext>
              </a:extLst>
            </p:cNvPr>
            <p:cNvCxnSpPr/>
            <p:nvPr/>
          </p:nvCxnSpPr>
          <p:spPr bwMode="auto">
            <a:xfrm>
              <a:off x="13149870" y="3124490"/>
              <a:ext cx="0" cy="384048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03560ED-FE29-AA91-2F3C-A9BBE7B79A3C}"/>
                </a:ext>
              </a:extLst>
            </p:cNvPr>
            <p:cNvCxnSpPr/>
            <p:nvPr/>
          </p:nvCxnSpPr>
          <p:spPr bwMode="auto">
            <a:xfrm>
              <a:off x="15173957" y="3689173"/>
              <a:ext cx="0" cy="281485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0BC668-84A8-4016-BF74-58DB825F9D8C}"/>
                </a:ext>
              </a:extLst>
            </p:cNvPr>
            <p:cNvSpPr/>
            <p:nvPr/>
          </p:nvSpPr>
          <p:spPr bwMode="auto">
            <a:xfrm>
              <a:off x="14176132" y="4031618"/>
              <a:ext cx="2034540" cy="364843"/>
            </a:xfrm>
            <a:prstGeom prst="rect">
              <a:avLst/>
            </a:prstGeom>
            <a:solidFill>
              <a:schemeClr val="tx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Discontinue</a:t>
              </a:r>
            </a:p>
          </p:txBody>
        </p:sp>
        <p:sp>
          <p:nvSpPr>
            <p:cNvPr id="44" name="TextBox 25">
              <a:extLst>
                <a:ext uri="{FF2B5EF4-FFF2-40B4-BE49-F238E27FC236}">
                  <a16:creationId xmlns:a16="http://schemas.microsoft.com/office/drawing/2014/main" id="{BF5FEBA0-A019-E6C5-CB83-D3366B5E56DA}"/>
                </a:ext>
              </a:extLst>
            </p:cNvPr>
            <p:cNvSpPr txBox="1"/>
            <p:nvPr/>
          </p:nvSpPr>
          <p:spPr bwMode="auto">
            <a:xfrm>
              <a:off x="14692696" y="1519606"/>
              <a:ext cx="21604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≥2 SS AT levels &gt;35%</a:t>
              </a:r>
            </a:p>
          </p:txBody>
        </p:sp>
        <p:sp>
          <p:nvSpPr>
            <p:cNvPr id="45" name="TextBox 26">
              <a:extLst>
                <a:ext uri="{FF2B5EF4-FFF2-40B4-BE49-F238E27FC236}">
                  <a16:creationId xmlns:a16="http://schemas.microsoft.com/office/drawing/2014/main" id="{537E7DF8-DB4F-2A55-CBA2-0F5163EC51A9}"/>
                </a:ext>
              </a:extLst>
            </p:cNvPr>
            <p:cNvSpPr txBox="1"/>
            <p:nvPr/>
          </p:nvSpPr>
          <p:spPr bwMode="auto">
            <a:xfrm>
              <a:off x="14689674" y="2730566"/>
              <a:ext cx="21604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≥2 SS AT levels &gt;35%</a:t>
              </a:r>
            </a:p>
          </p:txBody>
        </p:sp>
        <p:sp>
          <p:nvSpPr>
            <p:cNvPr id="46" name="TextBox 27">
              <a:extLst>
                <a:ext uri="{FF2B5EF4-FFF2-40B4-BE49-F238E27FC236}">
                  <a16:creationId xmlns:a16="http://schemas.microsoft.com/office/drawing/2014/main" id="{0E620E86-EFAC-10D3-D725-724E81973403}"/>
                </a:ext>
              </a:extLst>
            </p:cNvPr>
            <p:cNvSpPr txBox="1"/>
            <p:nvPr/>
          </p:nvSpPr>
          <p:spPr bwMode="auto">
            <a:xfrm>
              <a:off x="12669190" y="1965782"/>
              <a:ext cx="21604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≥2 SS AT levels &gt;35%</a:t>
              </a:r>
            </a:p>
          </p:txBody>
        </p:sp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FAA333F8-B9B7-88D3-ED8F-F5A1DF3B2CFC}"/>
                </a:ext>
              </a:extLst>
            </p:cNvPr>
            <p:cNvSpPr txBox="1"/>
            <p:nvPr/>
          </p:nvSpPr>
          <p:spPr bwMode="auto">
            <a:xfrm>
              <a:off x="12983106" y="3526278"/>
              <a:ext cx="15191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&gt;1 AT level &lt;15%</a:t>
              </a:r>
            </a:p>
          </p:txBody>
        </p:sp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D4EC1109-F99D-5F7A-D1D6-3B2B2B19F13C}"/>
                </a:ext>
              </a:extLst>
            </p:cNvPr>
            <p:cNvSpPr txBox="1"/>
            <p:nvPr/>
          </p:nvSpPr>
          <p:spPr bwMode="auto">
            <a:xfrm>
              <a:off x="15160514" y="3724436"/>
              <a:ext cx="15191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Calibri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Arial" panose="020B0604020202020204" pitchFamily="34" charset="0"/>
                </a:rPr>
                <a:t>&gt;1 AT level &lt;15%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F28BD54-46AF-0608-4F9F-71A3838E6D10}"/>
              </a:ext>
            </a:extLst>
          </p:cNvPr>
          <p:cNvSpPr txBox="1"/>
          <p:nvPr/>
        </p:nvSpPr>
        <p:spPr>
          <a:xfrm>
            <a:off x="8631252" y="1492519"/>
            <a:ext cx="35607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+mn-lt"/>
                <a:cs typeface="Times New Roman" panose="02020603050405020304" pitchFamily="18" charset="0"/>
              </a:rPr>
              <a:t>Exposure Adjusted Rate </a:t>
            </a:r>
            <a:r>
              <a:rPr lang="en-US" b="1" dirty="0">
                <a:solidFill>
                  <a:srgbClr val="000000"/>
                </a:solidFill>
                <a:cs typeface="Times New Roman" panose="02020603050405020304" pitchFamily="18" charset="0"/>
              </a:rPr>
              <a:t>of Thrombotic Events</a:t>
            </a:r>
          </a:p>
          <a:p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FFF4FB8-B58A-F141-E6FB-C9A644A7C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5893684"/>
              </p:ext>
            </p:extLst>
          </p:nvPr>
        </p:nvGraphicFramePr>
        <p:xfrm>
          <a:off x="8423690" y="2113481"/>
          <a:ext cx="3707794" cy="325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7388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40540C-B14A-FB64-0944-DEE3B7A5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15" y="309227"/>
            <a:ext cx="10895820" cy="903791"/>
          </a:xfrm>
        </p:spPr>
        <p:txBody>
          <a:bodyPr>
            <a:noAutofit/>
          </a:bodyPr>
          <a:lstStyle/>
          <a:p>
            <a:r>
              <a:rPr lang="en-US" dirty="0"/>
              <a:t>AT-DR Achieved Its Aim of Maintaining AT Levels Between 15%-35%</a:t>
            </a:r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078AD3-790F-58DC-AAAE-55C0257D27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Young. Blood. 2025;145:2966.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3DD903-2068-63F8-6096-4B541E792707}"/>
              </a:ext>
            </a:extLst>
          </p:cNvPr>
          <p:cNvSpPr txBox="1"/>
          <p:nvPr/>
        </p:nvSpPr>
        <p:spPr>
          <a:xfrm>
            <a:off x="2173987" y="1286974"/>
            <a:ext cx="5849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b="1" kern="0" dirty="0">
                <a:solidFill>
                  <a:prstClr val="black"/>
                </a:solidFill>
              </a:rPr>
              <a:t>AT value by visit during primary efficacy period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112123-CD90-117C-9C85-31AC0B8E1037}"/>
              </a:ext>
            </a:extLst>
          </p:cNvPr>
          <p:cNvSpPr/>
          <p:nvPr/>
        </p:nvSpPr>
        <p:spPr>
          <a:xfrm>
            <a:off x="143874" y="5059690"/>
            <a:ext cx="11491078" cy="1036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80990" indent="-380990" defTabSz="609585">
              <a:spcBef>
                <a:spcPts val="1200"/>
              </a:spcBef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GB" sz="2400" b="1" dirty="0">
                <a:solidFill>
                  <a:schemeClr val="tx1"/>
                </a:solidFill>
              </a:rPr>
              <a:t>78%</a:t>
            </a:r>
            <a:r>
              <a:rPr lang="en-GB" sz="2400" dirty="0">
                <a:solidFill>
                  <a:schemeClr val="tx1"/>
                </a:solidFill>
              </a:rPr>
              <a:t> (n = 167) were on Q2M regimens at final dose</a:t>
            </a:r>
          </a:p>
          <a:p>
            <a:pPr marL="380990" indent="-380990" defTabSz="609585">
              <a:spcBef>
                <a:spcPts val="1200"/>
              </a:spcBef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en-GB" sz="2400" b="1" dirty="0">
                <a:solidFill>
                  <a:schemeClr val="tx1"/>
                </a:solidFill>
              </a:rPr>
              <a:t>94% </a:t>
            </a:r>
            <a:r>
              <a:rPr lang="en-GB" sz="2400" dirty="0">
                <a:solidFill>
                  <a:schemeClr val="tx1"/>
                </a:solidFill>
              </a:rPr>
              <a:t>(n = 199) required 0 or 1 dose adjustment to achieve AT 15% to 35%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CFFF38-EFE7-4C82-80A4-49208248C327}"/>
              </a:ext>
            </a:extLst>
          </p:cNvPr>
          <p:cNvSpPr txBox="1"/>
          <p:nvPr/>
        </p:nvSpPr>
        <p:spPr>
          <a:xfrm>
            <a:off x="8952491" y="2562113"/>
            <a:ext cx="2796644" cy="1015663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609585">
              <a:defRPr/>
            </a:pPr>
            <a:r>
              <a:rPr lang="en-US" sz="2000" b="1" dirty="0">
                <a:solidFill>
                  <a:schemeClr val="accent1"/>
                </a:solidFill>
                <a:ea typeface="MS Gothic" panose="020B0609070205080204" pitchFamily="49" charset="-128"/>
                <a:cs typeface="Arial" panose="020B0604020202020204" pitchFamily="34" charset="0"/>
              </a:rPr>
              <a:t>Mean (SD) AT level was 23.5% (4.6) with the AT-DR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AFD2A92A-0902-DDDB-3AB8-346BCE6C5D54}"/>
              </a:ext>
            </a:extLst>
          </p:cNvPr>
          <p:cNvGrpSpPr/>
          <p:nvPr/>
        </p:nvGrpSpPr>
        <p:grpSpPr>
          <a:xfrm>
            <a:off x="1739521" y="2321711"/>
            <a:ext cx="6490549" cy="1348152"/>
            <a:chOff x="4256509" y="2894883"/>
            <a:chExt cx="4031369" cy="823557"/>
          </a:xfrm>
        </p:grpSpPr>
        <p:grpSp>
          <p:nvGrpSpPr>
            <p:cNvPr id="135" name="Graphic 4">
              <a:extLst>
                <a:ext uri="{FF2B5EF4-FFF2-40B4-BE49-F238E27FC236}">
                  <a16:creationId xmlns:a16="http://schemas.microsoft.com/office/drawing/2014/main" id="{2D4E6D6E-D81C-0E56-10D3-63508B580362}"/>
                </a:ext>
              </a:extLst>
            </p:cNvPr>
            <p:cNvGrpSpPr/>
            <p:nvPr/>
          </p:nvGrpSpPr>
          <p:grpSpPr>
            <a:xfrm>
              <a:off x="4256509" y="3014419"/>
              <a:ext cx="133621" cy="640699"/>
              <a:chOff x="4256509" y="3014419"/>
              <a:chExt cx="133621" cy="640699"/>
            </a:xfrm>
          </p:grpSpPr>
          <p:sp>
            <p:nvSpPr>
              <p:cNvPr id="160" name="Freeform 181">
                <a:extLst>
                  <a:ext uri="{FF2B5EF4-FFF2-40B4-BE49-F238E27FC236}">
                    <a16:creationId xmlns:a16="http://schemas.microsoft.com/office/drawing/2014/main" id="{DB059B67-8403-CEB7-18BD-7877C22311A9}"/>
                  </a:ext>
                </a:extLst>
              </p:cNvPr>
              <p:cNvSpPr/>
              <p:nvPr/>
            </p:nvSpPr>
            <p:spPr>
              <a:xfrm>
                <a:off x="4323256" y="3014419"/>
                <a:ext cx="12689" cy="640699"/>
              </a:xfrm>
              <a:custGeom>
                <a:avLst/>
                <a:gdLst>
                  <a:gd name="connsiteX0" fmla="*/ 0 w 12689"/>
                  <a:gd name="connsiteY0" fmla="*/ 0 h 640699"/>
                  <a:gd name="connsiteX1" fmla="*/ 0 w 12689"/>
                  <a:gd name="connsiteY1" fmla="*/ 640699 h 640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89" h="640699">
                    <a:moveTo>
                      <a:pt x="0" y="0"/>
                    </a:moveTo>
                    <a:lnTo>
                      <a:pt x="0" y="640699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61" name="Freeform 182">
                <a:extLst>
                  <a:ext uri="{FF2B5EF4-FFF2-40B4-BE49-F238E27FC236}">
                    <a16:creationId xmlns:a16="http://schemas.microsoft.com/office/drawing/2014/main" id="{424726B2-28BD-BCC5-059C-C46266E1A9C8}"/>
                  </a:ext>
                </a:extLst>
              </p:cNvPr>
              <p:cNvSpPr/>
              <p:nvPr/>
            </p:nvSpPr>
            <p:spPr>
              <a:xfrm>
                <a:off x="4256509" y="3014419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62" name="Freeform 183">
                <a:extLst>
                  <a:ext uri="{FF2B5EF4-FFF2-40B4-BE49-F238E27FC236}">
                    <a16:creationId xmlns:a16="http://schemas.microsoft.com/office/drawing/2014/main" id="{AB95F1D2-ED28-7BC8-2F31-0100F1CDD10F}"/>
                  </a:ext>
                </a:extLst>
              </p:cNvPr>
              <p:cNvSpPr/>
              <p:nvPr/>
            </p:nvSpPr>
            <p:spPr>
              <a:xfrm>
                <a:off x="4256509" y="3655119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</p:grpSp>
        <p:grpSp>
          <p:nvGrpSpPr>
            <p:cNvPr id="136" name="Graphic 4">
              <a:extLst>
                <a:ext uri="{FF2B5EF4-FFF2-40B4-BE49-F238E27FC236}">
                  <a16:creationId xmlns:a16="http://schemas.microsoft.com/office/drawing/2014/main" id="{2963AFDE-E06F-1424-7679-0AD99E2ACF73}"/>
                </a:ext>
              </a:extLst>
            </p:cNvPr>
            <p:cNvGrpSpPr/>
            <p:nvPr/>
          </p:nvGrpSpPr>
          <p:grpSpPr>
            <a:xfrm>
              <a:off x="4907106" y="2967468"/>
              <a:ext cx="133621" cy="678514"/>
              <a:chOff x="4907106" y="2967468"/>
              <a:chExt cx="133621" cy="678514"/>
            </a:xfrm>
          </p:grpSpPr>
          <p:sp>
            <p:nvSpPr>
              <p:cNvPr id="157" name="Freeform 178">
                <a:extLst>
                  <a:ext uri="{FF2B5EF4-FFF2-40B4-BE49-F238E27FC236}">
                    <a16:creationId xmlns:a16="http://schemas.microsoft.com/office/drawing/2014/main" id="{9A0B9E3F-38FA-5637-5EE2-D67F57D85F85}"/>
                  </a:ext>
                </a:extLst>
              </p:cNvPr>
              <p:cNvSpPr/>
              <p:nvPr/>
            </p:nvSpPr>
            <p:spPr>
              <a:xfrm>
                <a:off x="4973854" y="2967468"/>
                <a:ext cx="12689" cy="678514"/>
              </a:xfrm>
              <a:custGeom>
                <a:avLst/>
                <a:gdLst>
                  <a:gd name="connsiteX0" fmla="*/ 0 w 12689"/>
                  <a:gd name="connsiteY0" fmla="*/ 0 h 678514"/>
                  <a:gd name="connsiteX1" fmla="*/ 0 w 12689"/>
                  <a:gd name="connsiteY1" fmla="*/ 678515 h 678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89" h="678514">
                    <a:moveTo>
                      <a:pt x="0" y="0"/>
                    </a:moveTo>
                    <a:lnTo>
                      <a:pt x="0" y="678515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58" name="Freeform 179">
                <a:extLst>
                  <a:ext uri="{FF2B5EF4-FFF2-40B4-BE49-F238E27FC236}">
                    <a16:creationId xmlns:a16="http://schemas.microsoft.com/office/drawing/2014/main" id="{B44B4B14-7234-E3F6-FBE8-4E634C73AAE5}"/>
                  </a:ext>
                </a:extLst>
              </p:cNvPr>
              <p:cNvSpPr/>
              <p:nvPr/>
            </p:nvSpPr>
            <p:spPr>
              <a:xfrm>
                <a:off x="4907106" y="2967468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59" name="Freeform 180">
                <a:extLst>
                  <a:ext uri="{FF2B5EF4-FFF2-40B4-BE49-F238E27FC236}">
                    <a16:creationId xmlns:a16="http://schemas.microsoft.com/office/drawing/2014/main" id="{7C56E9C1-4ADC-7E5A-8D1C-DA41AF6468FD}"/>
                  </a:ext>
                </a:extLst>
              </p:cNvPr>
              <p:cNvSpPr/>
              <p:nvPr/>
            </p:nvSpPr>
            <p:spPr>
              <a:xfrm>
                <a:off x="4907106" y="3645982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</p:grpSp>
        <p:grpSp>
          <p:nvGrpSpPr>
            <p:cNvPr id="137" name="Graphic 4">
              <a:extLst>
                <a:ext uri="{FF2B5EF4-FFF2-40B4-BE49-F238E27FC236}">
                  <a16:creationId xmlns:a16="http://schemas.microsoft.com/office/drawing/2014/main" id="{EC327AB2-8DD0-F5A5-A8DE-699298756315}"/>
                </a:ext>
              </a:extLst>
            </p:cNvPr>
            <p:cNvGrpSpPr/>
            <p:nvPr/>
          </p:nvGrpSpPr>
          <p:grpSpPr>
            <a:xfrm>
              <a:off x="5554785" y="3167964"/>
              <a:ext cx="133621" cy="550476"/>
              <a:chOff x="5554785" y="3167964"/>
              <a:chExt cx="133621" cy="550476"/>
            </a:xfrm>
          </p:grpSpPr>
          <p:sp>
            <p:nvSpPr>
              <p:cNvPr id="154" name="Freeform 175">
                <a:extLst>
                  <a:ext uri="{FF2B5EF4-FFF2-40B4-BE49-F238E27FC236}">
                    <a16:creationId xmlns:a16="http://schemas.microsoft.com/office/drawing/2014/main" id="{ACF29FDF-8317-E66B-4503-82563449F835}"/>
                  </a:ext>
                </a:extLst>
              </p:cNvPr>
              <p:cNvSpPr/>
              <p:nvPr/>
            </p:nvSpPr>
            <p:spPr>
              <a:xfrm>
                <a:off x="5621659" y="3167964"/>
                <a:ext cx="12689" cy="550476"/>
              </a:xfrm>
              <a:custGeom>
                <a:avLst/>
                <a:gdLst>
                  <a:gd name="connsiteX0" fmla="*/ 0 w 12689"/>
                  <a:gd name="connsiteY0" fmla="*/ 0 h 550476"/>
                  <a:gd name="connsiteX1" fmla="*/ 0 w 12689"/>
                  <a:gd name="connsiteY1" fmla="*/ 550476 h 550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89" h="550476">
                    <a:moveTo>
                      <a:pt x="0" y="0"/>
                    </a:moveTo>
                    <a:lnTo>
                      <a:pt x="0" y="550476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55" name="Freeform 176">
                <a:extLst>
                  <a:ext uri="{FF2B5EF4-FFF2-40B4-BE49-F238E27FC236}">
                    <a16:creationId xmlns:a16="http://schemas.microsoft.com/office/drawing/2014/main" id="{0CC64BDF-4070-8687-2146-1D1E5A129C1D}"/>
                  </a:ext>
                </a:extLst>
              </p:cNvPr>
              <p:cNvSpPr/>
              <p:nvPr/>
            </p:nvSpPr>
            <p:spPr>
              <a:xfrm>
                <a:off x="5554785" y="3167964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56" name="Freeform 177">
                <a:extLst>
                  <a:ext uri="{FF2B5EF4-FFF2-40B4-BE49-F238E27FC236}">
                    <a16:creationId xmlns:a16="http://schemas.microsoft.com/office/drawing/2014/main" id="{B3668BAD-80E0-1E00-924E-3FDD6F7C24B4}"/>
                  </a:ext>
                </a:extLst>
              </p:cNvPr>
              <p:cNvSpPr/>
              <p:nvPr/>
            </p:nvSpPr>
            <p:spPr>
              <a:xfrm>
                <a:off x="5554785" y="3718440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</p:grpSp>
        <p:grpSp>
          <p:nvGrpSpPr>
            <p:cNvPr id="138" name="Graphic 4">
              <a:extLst>
                <a:ext uri="{FF2B5EF4-FFF2-40B4-BE49-F238E27FC236}">
                  <a16:creationId xmlns:a16="http://schemas.microsoft.com/office/drawing/2014/main" id="{C0552A24-B64E-B7D6-8449-80ECF8309AF5}"/>
                </a:ext>
              </a:extLst>
            </p:cNvPr>
            <p:cNvGrpSpPr/>
            <p:nvPr/>
          </p:nvGrpSpPr>
          <p:grpSpPr>
            <a:xfrm>
              <a:off x="6204748" y="3034469"/>
              <a:ext cx="133621" cy="616842"/>
              <a:chOff x="6204748" y="3034469"/>
              <a:chExt cx="133621" cy="616842"/>
            </a:xfrm>
          </p:grpSpPr>
          <p:sp>
            <p:nvSpPr>
              <p:cNvPr id="151" name="Freeform 172">
                <a:extLst>
                  <a:ext uri="{FF2B5EF4-FFF2-40B4-BE49-F238E27FC236}">
                    <a16:creationId xmlns:a16="http://schemas.microsoft.com/office/drawing/2014/main" id="{E28D58FD-334A-7E77-11A9-49FE3F51D8A3}"/>
                  </a:ext>
                </a:extLst>
              </p:cNvPr>
              <p:cNvSpPr/>
              <p:nvPr/>
            </p:nvSpPr>
            <p:spPr>
              <a:xfrm>
                <a:off x="6271495" y="3034469"/>
                <a:ext cx="12689" cy="616842"/>
              </a:xfrm>
              <a:custGeom>
                <a:avLst/>
                <a:gdLst>
                  <a:gd name="connsiteX0" fmla="*/ 0 w 12689"/>
                  <a:gd name="connsiteY0" fmla="*/ 0 h 616842"/>
                  <a:gd name="connsiteX1" fmla="*/ 0 w 12689"/>
                  <a:gd name="connsiteY1" fmla="*/ 616843 h 616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89" h="616842">
                    <a:moveTo>
                      <a:pt x="0" y="0"/>
                    </a:moveTo>
                    <a:lnTo>
                      <a:pt x="0" y="616843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52" name="Freeform 173">
                <a:extLst>
                  <a:ext uri="{FF2B5EF4-FFF2-40B4-BE49-F238E27FC236}">
                    <a16:creationId xmlns:a16="http://schemas.microsoft.com/office/drawing/2014/main" id="{022301A8-F2AB-0DA5-2F89-CB5904939F39}"/>
                  </a:ext>
                </a:extLst>
              </p:cNvPr>
              <p:cNvSpPr/>
              <p:nvPr/>
            </p:nvSpPr>
            <p:spPr>
              <a:xfrm>
                <a:off x="6204748" y="3034469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53" name="Freeform 174">
                <a:extLst>
                  <a:ext uri="{FF2B5EF4-FFF2-40B4-BE49-F238E27FC236}">
                    <a16:creationId xmlns:a16="http://schemas.microsoft.com/office/drawing/2014/main" id="{C542357D-995F-FEEC-53CC-6020594A4A6A}"/>
                  </a:ext>
                </a:extLst>
              </p:cNvPr>
              <p:cNvSpPr/>
              <p:nvPr/>
            </p:nvSpPr>
            <p:spPr>
              <a:xfrm>
                <a:off x="6204748" y="3651312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</p:grpSp>
        <p:grpSp>
          <p:nvGrpSpPr>
            <p:cNvPr id="139" name="Graphic 4">
              <a:extLst>
                <a:ext uri="{FF2B5EF4-FFF2-40B4-BE49-F238E27FC236}">
                  <a16:creationId xmlns:a16="http://schemas.microsoft.com/office/drawing/2014/main" id="{027A3D38-DF04-917D-5AA1-6084B66E4616}"/>
                </a:ext>
              </a:extLst>
            </p:cNvPr>
            <p:cNvGrpSpPr/>
            <p:nvPr/>
          </p:nvGrpSpPr>
          <p:grpSpPr>
            <a:xfrm>
              <a:off x="6853188" y="3210728"/>
              <a:ext cx="133621" cy="453527"/>
              <a:chOff x="6853188" y="3210728"/>
              <a:chExt cx="133621" cy="453527"/>
            </a:xfrm>
          </p:grpSpPr>
          <p:sp>
            <p:nvSpPr>
              <p:cNvPr id="148" name="Freeform 169">
                <a:extLst>
                  <a:ext uri="{FF2B5EF4-FFF2-40B4-BE49-F238E27FC236}">
                    <a16:creationId xmlns:a16="http://schemas.microsoft.com/office/drawing/2014/main" id="{F566BE98-ECEF-A4A7-CAA8-E7AE7C836CE2}"/>
                  </a:ext>
                </a:extLst>
              </p:cNvPr>
              <p:cNvSpPr/>
              <p:nvPr/>
            </p:nvSpPr>
            <p:spPr>
              <a:xfrm>
                <a:off x="6919936" y="3210728"/>
                <a:ext cx="12689" cy="453527"/>
              </a:xfrm>
              <a:custGeom>
                <a:avLst/>
                <a:gdLst>
                  <a:gd name="connsiteX0" fmla="*/ 0 w 12689"/>
                  <a:gd name="connsiteY0" fmla="*/ 0 h 453527"/>
                  <a:gd name="connsiteX1" fmla="*/ 0 w 12689"/>
                  <a:gd name="connsiteY1" fmla="*/ 453527 h 453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89" h="453527">
                    <a:moveTo>
                      <a:pt x="0" y="0"/>
                    </a:moveTo>
                    <a:lnTo>
                      <a:pt x="0" y="453527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49" name="Freeform 170">
                <a:extLst>
                  <a:ext uri="{FF2B5EF4-FFF2-40B4-BE49-F238E27FC236}">
                    <a16:creationId xmlns:a16="http://schemas.microsoft.com/office/drawing/2014/main" id="{7C21C29F-7666-7FF6-128C-D4662B8E7AAB}"/>
                  </a:ext>
                </a:extLst>
              </p:cNvPr>
              <p:cNvSpPr/>
              <p:nvPr/>
            </p:nvSpPr>
            <p:spPr>
              <a:xfrm>
                <a:off x="6853188" y="3210728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50" name="Freeform 171">
                <a:extLst>
                  <a:ext uri="{FF2B5EF4-FFF2-40B4-BE49-F238E27FC236}">
                    <a16:creationId xmlns:a16="http://schemas.microsoft.com/office/drawing/2014/main" id="{122E0A5C-C0AD-3EB8-9782-9A2C0B6DC4A4}"/>
                  </a:ext>
                </a:extLst>
              </p:cNvPr>
              <p:cNvSpPr/>
              <p:nvPr/>
            </p:nvSpPr>
            <p:spPr>
              <a:xfrm>
                <a:off x="6853188" y="3664255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</p:grpSp>
        <p:grpSp>
          <p:nvGrpSpPr>
            <p:cNvPr id="140" name="Graphic 4">
              <a:extLst>
                <a:ext uri="{FF2B5EF4-FFF2-40B4-BE49-F238E27FC236}">
                  <a16:creationId xmlns:a16="http://schemas.microsoft.com/office/drawing/2014/main" id="{DB823601-981A-EA1B-5B4D-75D8D220C8C7}"/>
                </a:ext>
              </a:extLst>
            </p:cNvPr>
            <p:cNvGrpSpPr/>
            <p:nvPr/>
          </p:nvGrpSpPr>
          <p:grpSpPr>
            <a:xfrm>
              <a:off x="7503659" y="3053123"/>
              <a:ext cx="133621" cy="624583"/>
              <a:chOff x="7503659" y="3053123"/>
              <a:chExt cx="133621" cy="624583"/>
            </a:xfrm>
          </p:grpSpPr>
          <p:sp>
            <p:nvSpPr>
              <p:cNvPr id="145" name="Freeform 166">
                <a:extLst>
                  <a:ext uri="{FF2B5EF4-FFF2-40B4-BE49-F238E27FC236}">
                    <a16:creationId xmlns:a16="http://schemas.microsoft.com/office/drawing/2014/main" id="{D199BA68-2559-3ADC-B136-762195DB4A4B}"/>
                  </a:ext>
                </a:extLst>
              </p:cNvPr>
              <p:cNvSpPr/>
              <p:nvPr/>
            </p:nvSpPr>
            <p:spPr>
              <a:xfrm>
                <a:off x="7570533" y="3053123"/>
                <a:ext cx="12689" cy="624583"/>
              </a:xfrm>
              <a:custGeom>
                <a:avLst/>
                <a:gdLst>
                  <a:gd name="connsiteX0" fmla="*/ 0 w 12689"/>
                  <a:gd name="connsiteY0" fmla="*/ 0 h 624583"/>
                  <a:gd name="connsiteX1" fmla="*/ 0 w 12689"/>
                  <a:gd name="connsiteY1" fmla="*/ 624584 h 624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89" h="624583">
                    <a:moveTo>
                      <a:pt x="0" y="0"/>
                    </a:moveTo>
                    <a:lnTo>
                      <a:pt x="0" y="624584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46" name="Freeform 167">
                <a:extLst>
                  <a:ext uri="{FF2B5EF4-FFF2-40B4-BE49-F238E27FC236}">
                    <a16:creationId xmlns:a16="http://schemas.microsoft.com/office/drawing/2014/main" id="{17D92439-057D-19FB-271B-EB20AE2A2F36}"/>
                  </a:ext>
                </a:extLst>
              </p:cNvPr>
              <p:cNvSpPr/>
              <p:nvPr/>
            </p:nvSpPr>
            <p:spPr>
              <a:xfrm>
                <a:off x="7503659" y="3053123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47" name="Freeform 168">
                <a:extLst>
                  <a:ext uri="{FF2B5EF4-FFF2-40B4-BE49-F238E27FC236}">
                    <a16:creationId xmlns:a16="http://schemas.microsoft.com/office/drawing/2014/main" id="{A1A82B20-8769-A901-E831-C86D0C313C10}"/>
                  </a:ext>
                </a:extLst>
              </p:cNvPr>
              <p:cNvSpPr/>
              <p:nvPr/>
            </p:nvSpPr>
            <p:spPr>
              <a:xfrm>
                <a:off x="7503659" y="3677706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</p:grpSp>
        <p:grpSp>
          <p:nvGrpSpPr>
            <p:cNvPr id="141" name="Graphic 4">
              <a:extLst>
                <a:ext uri="{FF2B5EF4-FFF2-40B4-BE49-F238E27FC236}">
                  <a16:creationId xmlns:a16="http://schemas.microsoft.com/office/drawing/2014/main" id="{2BFAF3DC-579C-2DF0-1EC5-D4ABD8E39C26}"/>
                </a:ext>
              </a:extLst>
            </p:cNvPr>
            <p:cNvGrpSpPr/>
            <p:nvPr/>
          </p:nvGrpSpPr>
          <p:grpSpPr>
            <a:xfrm>
              <a:off x="8154256" y="2894883"/>
              <a:ext cx="133621" cy="735364"/>
              <a:chOff x="8154256" y="2894883"/>
              <a:chExt cx="133621" cy="735364"/>
            </a:xfrm>
          </p:grpSpPr>
          <p:sp>
            <p:nvSpPr>
              <p:cNvPr id="142" name="Freeform 163">
                <a:extLst>
                  <a:ext uri="{FF2B5EF4-FFF2-40B4-BE49-F238E27FC236}">
                    <a16:creationId xmlns:a16="http://schemas.microsoft.com/office/drawing/2014/main" id="{C3B9A2FE-B2EA-1A7F-9FAB-648B090A43BD}"/>
                  </a:ext>
                </a:extLst>
              </p:cNvPr>
              <p:cNvSpPr/>
              <p:nvPr/>
            </p:nvSpPr>
            <p:spPr>
              <a:xfrm>
                <a:off x="8221004" y="2894883"/>
                <a:ext cx="12689" cy="735364"/>
              </a:xfrm>
              <a:custGeom>
                <a:avLst/>
                <a:gdLst>
                  <a:gd name="connsiteX0" fmla="*/ 0 w 12689"/>
                  <a:gd name="connsiteY0" fmla="*/ 0 h 735364"/>
                  <a:gd name="connsiteX1" fmla="*/ 0 w 12689"/>
                  <a:gd name="connsiteY1" fmla="*/ 735364 h 735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89" h="735364">
                    <a:moveTo>
                      <a:pt x="0" y="0"/>
                    </a:moveTo>
                    <a:lnTo>
                      <a:pt x="0" y="735364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43" name="Freeform 164">
                <a:extLst>
                  <a:ext uri="{FF2B5EF4-FFF2-40B4-BE49-F238E27FC236}">
                    <a16:creationId xmlns:a16="http://schemas.microsoft.com/office/drawing/2014/main" id="{90FB1C51-D446-88EA-4EA3-7A0FC7D90DB4}"/>
                  </a:ext>
                </a:extLst>
              </p:cNvPr>
              <p:cNvSpPr/>
              <p:nvPr/>
            </p:nvSpPr>
            <p:spPr>
              <a:xfrm>
                <a:off x="8154256" y="2894883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  <p:sp>
            <p:nvSpPr>
              <p:cNvPr id="144" name="Freeform 165">
                <a:extLst>
                  <a:ext uri="{FF2B5EF4-FFF2-40B4-BE49-F238E27FC236}">
                    <a16:creationId xmlns:a16="http://schemas.microsoft.com/office/drawing/2014/main" id="{F06E651E-79BF-E510-36FC-02FACE500229}"/>
                  </a:ext>
                </a:extLst>
              </p:cNvPr>
              <p:cNvSpPr/>
              <p:nvPr/>
            </p:nvSpPr>
            <p:spPr>
              <a:xfrm>
                <a:off x="8154256" y="3630247"/>
                <a:ext cx="133621" cy="12689"/>
              </a:xfrm>
              <a:custGeom>
                <a:avLst/>
                <a:gdLst>
                  <a:gd name="connsiteX0" fmla="*/ 0 w 133621"/>
                  <a:gd name="connsiteY0" fmla="*/ 0 h 12689"/>
                  <a:gd name="connsiteX1" fmla="*/ 133622 w 133621"/>
                  <a:gd name="connsiteY1" fmla="*/ 0 h 1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3621" h="12689">
                    <a:moveTo>
                      <a:pt x="0" y="0"/>
                    </a:moveTo>
                    <a:lnTo>
                      <a:pt x="133622" y="0"/>
                    </a:lnTo>
                  </a:path>
                </a:pathLst>
              </a:custGeom>
              <a:ln w="12684" cap="flat">
                <a:solidFill>
                  <a:srgbClr val="24285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 sz="1100"/>
              </a:p>
            </p:txBody>
          </p:sp>
        </p:grpSp>
      </p:grp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D89752E6-241D-2876-3B37-0CF74620F381}"/>
              </a:ext>
            </a:extLst>
          </p:cNvPr>
          <p:cNvGrpSpPr/>
          <p:nvPr/>
        </p:nvGrpSpPr>
        <p:grpSpPr>
          <a:xfrm>
            <a:off x="1635326" y="2884653"/>
            <a:ext cx="6701186" cy="517032"/>
            <a:chOff x="4191792" y="3238772"/>
            <a:chExt cx="4162199" cy="315844"/>
          </a:xfrm>
          <a:solidFill>
            <a:srgbClr val="629DD1"/>
          </a:solidFill>
        </p:grpSpPr>
        <p:sp>
          <p:nvSpPr>
            <p:cNvPr id="128" name="Freeform 185">
              <a:extLst>
                <a:ext uri="{FF2B5EF4-FFF2-40B4-BE49-F238E27FC236}">
                  <a16:creationId xmlns:a16="http://schemas.microsoft.com/office/drawing/2014/main" id="{6AC94DD2-50C8-2836-E662-19F03E9C67B8}"/>
                </a:ext>
              </a:extLst>
            </p:cNvPr>
            <p:cNvSpPr/>
            <p:nvPr/>
          </p:nvSpPr>
          <p:spPr>
            <a:xfrm>
              <a:off x="4191792" y="3289403"/>
              <a:ext cx="264451" cy="214327"/>
            </a:xfrm>
            <a:custGeom>
              <a:avLst/>
              <a:gdLst>
                <a:gd name="connsiteX0" fmla="*/ 0 w 264451"/>
                <a:gd name="connsiteY0" fmla="*/ 0 h 214327"/>
                <a:gd name="connsiteX1" fmla="*/ 264452 w 264451"/>
                <a:gd name="connsiteY1" fmla="*/ 0 h 214327"/>
                <a:gd name="connsiteX2" fmla="*/ 264452 w 264451"/>
                <a:gd name="connsiteY2" fmla="*/ 214328 h 214327"/>
                <a:gd name="connsiteX3" fmla="*/ 0 w 264451"/>
                <a:gd name="connsiteY3" fmla="*/ 214328 h 21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451" h="214327">
                  <a:moveTo>
                    <a:pt x="0" y="0"/>
                  </a:moveTo>
                  <a:lnTo>
                    <a:pt x="264452" y="0"/>
                  </a:lnTo>
                  <a:lnTo>
                    <a:pt x="264452" y="214328"/>
                  </a:lnTo>
                  <a:lnTo>
                    <a:pt x="0" y="214328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29" name="Freeform 186">
              <a:extLst>
                <a:ext uri="{FF2B5EF4-FFF2-40B4-BE49-F238E27FC236}">
                  <a16:creationId xmlns:a16="http://schemas.microsoft.com/office/drawing/2014/main" id="{23B199DF-3299-7010-4E19-D10EAAF8E4B5}"/>
                </a:ext>
              </a:extLst>
            </p:cNvPr>
            <p:cNvSpPr/>
            <p:nvPr/>
          </p:nvSpPr>
          <p:spPr>
            <a:xfrm>
              <a:off x="4842389" y="3238772"/>
              <a:ext cx="264451" cy="214327"/>
            </a:xfrm>
            <a:custGeom>
              <a:avLst/>
              <a:gdLst>
                <a:gd name="connsiteX0" fmla="*/ 0 w 264451"/>
                <a:gd name="connsiteY0" fmla="*/ 0 h 214327"/>
                <a:gd name="connsiteX1" fmla="*/ 264452 w 264451"/>
                <a:gd name="connsiteY1" fmla="*/ 0 h 214327"/>
                <a:gd name="connsiteX2" fmla="*/ 264452 w 264451"/>
                <a:gd name="connsiteY2" fmla="*/ 214328 h 214327"/>
                <a:gd name="connsiteX3" fmla="*/ 0 w 264451"/>
                <a:gd name="connsiteY3" fmla="*/ 214328 h 21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451" h="214327">
                  <a:moveTo>
                    <a:pt x="0" y="0"/>
                  </a:moveTo>
                  <a:lnTo>
                    <a:pt x="264452" y="0"/>
                  </a:lnTo>
                  <a:lnTo>
                    <a:pt x="264452" y="214328"/>
                  </a:lnTo>
                  <a:lnTo>
                    <a:pt x="0" y="214328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30" name="Freeform 187">
              <a:extLst>
                <a:ext uri="{FF2B5EF4-FFF2-40B4-BE49-F238E27FC236}">
                  <a16:creationId xmlns:a16="http://schemas.microsoft.com/office/drawing/2014/main" id="{DFC34045-5FA6-A0C8-B5EC-256695960806}"/>
                </a:ext>
              </a:extLst>
            </p:cNvPr>
            <p:cNvSpPr/>
            <p:nvPr/>
          </p:nvSpPr>
          <p:spPr>
            <a:xfrm>
              <a:off x="5490068" y="3375312"/>
              <a:ext cx="264451" cy="179304"/>
            </a:xfrm>
            <a:custGeom>
              <a:avLst/>
              <a:gdLst>
                <a:gd name="connsiteX0" fmla="*/ 0 w 264451"/>
                <a:gd name="connsiteY0" fmla="*/ 0 h 179304"/>
                <a:gd name="connsiteX1" fmla="*/ 264452 w 264451"/>
                <a:gd name="connsiteY1" fmla="*/ 0 h 179304"/>
                <a:gd name="connsiteX2" fmla="*/ 264452 w 264451"/>
                <a:gd name="connsiteY2" fmla="*/ 179304 h 179304"/>
                <a:gd name="connsiteX3" fmla="*/ 0 w 264451"/>
                <a:gd name="connsiteY3" fmla="*/ 179304 h 179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451" h="179304">
                  <a:moveTo>
                    <a:pt x="0" y="0"/>
                  </a:moveTo>
                  <a:lnTo>
                    <a:pt x="264452" y="0"/>
                  </a:lnTo>
                  <a:lnTo>
                    <a:pt x="264452" y="179304"/>
                  </a:lnTo>
                  <a:lnTo>
                    <a:pt x="0" y="179304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31" name="Freeform 188">
              <a:extLst>
                <a:ext uri="{FF2B5EF4-FFF2-40B4-BE49-F238E27FC236}">
                  <a16:creationId xmlns:a16="http://schemas.microsoft.com/office/drawing/2014/main" id="{14262DFB-4C55-406D-9F79-6127749020E4}"/>
                </a:ext>
              </a:extLst>
            </p:cNvPr>
            <p:cNvSpPr/>
            <p:nvPr/>
          </p:nvSpPr>
          <p:spPr>
            <a:xfrm>
              <a:off x="6140031" y="3269861"/>
              <a:ext cx="264451" cy="190090"/>
            </a:xfrm>
            <a:custGeom>
              <a:avLst/>
              <a:gdLst>
                <a:gd name="connsiteX0" fmla="*/ 0 w 264451"/>
                <a:gd name="connsiteY0" fmla="*/ 0 h 190090"/>
                <a:gd name="connsiteX1" fmla="*/ 264452 w 264451"/>
                <a:gd name="connsiteY1" fmla="*/ 0 h 190090"/>
                <a:gd name="connsiteX2" fmla="*/ 264452 w 264451"/>
                <a:gd name="connsiteY2" fmla="*/ 190091 h 190090"/>
                <a:gd name="connsiteX3" fmla="*/ 0 w 264451"/>
                <a:gd name="connsiteY3" fmla="*/ 190091 h 19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451" h="190090">
                  <a:moveTo>
                    <a:pt x="0" y="0"/>
                  </a:moveTo>
                  <a:lnTo>
                    <a:pt x="264452" y="0"/>
                  </a:lnTo>
                  <a:lnTo>
                    <a:pt x="264452" y="190091"/>
                  </a:lnTo>
                  <a:lnTo>
                    <a:pt x="0" y="190091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32" name="Freeform 189">
              <a:extLst>
                <a:ext uri="{FF2B5EF4-FFF2-40B4-BE49-F238E27FC236}">
                  <a16:creationId xmlns:a16="http://schemas.microsoft.com/office/drawing/2014/main" id="{BBF4AFD0-9B14-3DE5-7577-9C549ADB10AE}"/>
                </a:ext>
              </a:extLst>
            </p:cNvPr>
            <p:cNvSpPr/>
            <p:nvPr/>
          </p:nvSpPr>
          <p:spPr>
            <a:xfrm>
              <a:off x="6788471" y="3410463"/>
              <a:ext cx="264451" cy="137809"/>
            </a:xfrm>
            <a:custGeom>
              <a:avLst/>
              <a:gdLst>
                <a:gd name="connsiteX0" fmla="*/ 0 w 264451"/>
                <a:gd name="connsiteY0" fmla="*/ 0 h 137809"/>
                <a:gd name="connsiteX1" fmla="*/ 264452 w 264451"/>
                <a:gd name="connsiteY1" fmla="*/ 0 h 137809"/>
                <a:gd name="connsiteX2" fmla="*/ 264452 w 264451"/>
                <a:gd name="connsiteY2" fmla="*/ 137809 h 137809"/>
                <a:gd name="connsiteX3" fmla="*/ 0 w 264451"/>
                <a:gd name="connsiteY3" fmla="*/ 137809 h 137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451" h="137809">
                  <a:moveTo>
                    <a:pt x="0" y="0"/>
                  </a:moveTo>
                  <a:lnTo>
                    <a:pt x="264452" y="0"/>
                  </a:lnTo>
                  <a:lnTo>
                    <a:pt x="264452" y="137809"/>
                  </a:lnTo>
                  <a:lnTo>
                    <a:pt x="0" y="137809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33" name="Freeform 190">
              <a:extLst>
                <a:ext uri="{FF2B5EF4-FFF2-40B4-BE49-F238E27FC236}">
                  <a16:creationId xmlns:a16="http://schemas.microsoft.com/office/drawing/2014/main" id="{8DA2E560-D852-7ECB-9BC5-97A5D730BF59}"/>
                </a:ext>
              </a:extLst>
            </p:cNvPr>
            <p:cNvSpPr/>
            <p:nvPr/>
          </p:nvSpPr>
          <p:spPr>
            <a:xfrm>
              <a:off x="7438942" y="3265166"/>
              <a:ext cx="264451" cy="164965"/>
            </a:xfrm>
            <a:custGeom>
              <a:avLst/>
              <a:gdLst>
                <a:gd name="connsiteX0" fmla="*/ 0 w 264451"/>
                <a:gd name="connsiteY0" fmla="*/ 0 h 164965"/>
                <a:gd name="connsiteX1" fmla="*/ 264452 w 264451"/>
                <a:gd name="connsiteY1" fmla="*/ 0 h 164965"/>
                <a:gd name="connsiteX2" fmla="*/ 264452 w 264451"/>
                <a:gd name="connsiteY2" fmla="*/ 164965 h 164965"/>
                <a:gd name="connsiteX3" fmla="*/ 0 w 264451"/>
                <a:gd name="connsiteY3" fmla="*/ 164965 h 16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451" h="164965">
                  <a:moveTo>
                    <a:pt x="0" y="0"/>
                  </a:moveTo>
                  <a:lnTo>
                    <a:pt x="264452" y="0"/>
                  </a:lnTo>
                  <a:lnTo>
                    <a:pt x="264452" y="164965"/>
                  </a:lnTo>
                  <a:lnTo>
                    <a:pt x="0" y="164965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34" name="Freeform 191">
              <a:extLst>
                <a:ext uri="{FF2B5EF4-FFF2-40B4-BE49-F238E27FC236}">
                  <a16:creationId xmlns:a16="http://schemas.microsoft.com/office/drawing/2014/main" id="{E47EC3E1-B187-E9E7-11F6-0FC02AD4B39D}"/>
                </a:ext>
              </a:extLst>
            </p:cNvPr>
            <p:cNvSpPr/>
            <p:nvPr/>
          </p:nvSpPr>
          <p:spPr>
            <a:xfrm>
              <a:off x="8089539" y="3265166"/>
              <a:ext cx="264451" cy="262675"/>
            </a:xfrm>
            <a:custGeom>
              <a:avLst/>
              <a:gdLst>
                <a:gd name="connsiteX0" fmla="*/ 0 w 264451"/>
                <a:gd name="connsiteY0" fmla="*/ 0 h 262675"/>
                <a:gd name="connsiteX1" fmla="*/ 264452 w 264451"/>
                <a:gd name="connsiteY1" fmla="*/ 0 h 262675"/>
                <a:gd name="connsiteX2" fmla="*/ 264452 w 264451"/>
                <a:gd name="connsiteY2" fmla="*/ 262675 h 262675"/>
                <a:gd name="connsiteX3" fmla="*/ 0 w 264451"/>
                <a:gd name="connsiteY3" fmla="*/ 262675 h 26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4451" h="262675">
                  <a:moveTo>
                    <a:pt x="0" y="0"/>
                  </a:moveTo>
                  <a:lnTo>
                    <a:pt x="264452" y="0"/>
                  </a:lnTo>
                  <a:lnTo>
                    <a:pt x="264452" y="262675"/>
                  </a:lnTo>
                  <a:lnTo>
                    <a:pt x="0" y="262675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sp>
        <p:nvSpPr>
          <p:cNvPr id="13" name="Freeform 192">
            <a:extLst>
              <a:ext uri="{FF2B5EF4-FFF2-40B4-BE49-F238E27FC236}">
                <a16:creationId xmlns:a16="http://schemas.microsoft.com/office/drawing/2014/main" id="{80D386DD-60F6-ECE3-2F2C-6212F4ADB745}"/>
              </a:ext>
            </a:extLst>
          </p:cNvPr>
          <p:cNvSpPr/>
          <p:nvPr/>
        </p:nvSpPr>
        <p:spPr>
          <a:xfrm>
            <a:off x="1266147" y="1745473"/>
            <a:ext cx="7430349" cy="2396552"/>
          </a:xfrm>
          <a:custGeom>
            <a:avLst/>
            <a:gdLst>
              <a:gd name="connsiteX0" fmla="*/ 0 w 4615092"/>
              <a:gd name="connsiteY0" fmla="*/ 0 h 1464002"/>
              <a:gd name="connsiteX1" fmla="*/ 0 w 4615092"/>
              <a:gd name="connsiteY1" fmla="*/ 1464003 h 1464002"/>
              <a:gd name="connsiteX2" fmla="*/ 4615093 w 4615092"/>
              <a:gd name="connsiteY2" fmla="*/ 1464003 h 146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5092" h="1464002">
                <a:moveTo>
                  <a:pt x="0" y="0"/>
                </a:moveTo>
                <a:lnTo>
                  <a:pt x="0" y="1464003"/>
                </a:lnTo>
                <a:lnTo>
                  <a:pt x="4615093" y="1464003"/>
                </a:lnTo>
              </a:path>
            </a:pathLst>
          </a:custGeom>
          <a:noFill/>
          <a:ln w="19026" cap="sq">
            <a:solidFill>
              <a:srgbClr val="242852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 sz="1100"/>
          </a:p>
        </p:txBody>
      </p:sp>
      <p:grpSp>
        <p:nvGrpSpPr>
          <p:cNvPr id="14" name="Graphic 4">
            <a:extLst>
              <a:ext uri="{FF2B5EF4-FFF2-40B4-BE49-F238E27FC236}">
                <a16:creationId xmlns:a16="http://schemas.microsoft.com/office/drawing/2014/main" id="{D382C2A8-C48B-AFAD-561E-384208BC3423}"/>
              </a:ext>
            </a:extLst>
          </p:cNvPr>
          <p:cNvGrpSpPr/>
          <p:nvPr/>
        </p:nvGrpSpPr>
        <p:grpSpPr>
          <a:xfrm>
            <a:off x="1846984" y="4142027"/>
            <a:ext cx="6274395" cy="74573"/>
            <a:chOff x="4323256" y="4006875"/>
            <a:chExt cx="3897113" cy="45555"/>
          </a:xfrm>
        </p:grpSpPr>
        <p:sp>
          <p:nvSpPr>
            <p:cNvPr id="121" name="Freeform 194">
              <a:extLst>
                <a:ext uri="{FF2B5EF4-FFF2-40B4-BE49-F238E27FC236}">
                  <a16:creationId xmlns:a16="http://schemas.microsoft.com/office/drawing/2014/main" id="{156A3B50-8816-43CA-427F-F78B69D7A151}"/>
                </a:ext>
              </a:extLst>
            </p:cNvPr>
            <p:cNvSpPr/>
            <p:nvPr/>
          </p:nvSpPr>
          <p:spPr>
            <a:xfrm>
              <a:off x="4323256" y="4006875"/>
              <a:ext cx="12689" cy="45555"/>
            </a:xfrm>
            <a:custGeom>
              <a:avLst/>
              <a:gdLst>
                <a:gd name="connsiteX0" fmla="*/ 0 w 12689"/>
                <a:gd name="connsiteY0" fmla="*/ 0 h 45555"/>
                <a:gd name="connsiteX1" fmla="*/ 0 w 12689"/>
                <a:gd name="connsiteY1" fmla="*/ 45556 h 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5555">
                  <a:moveTo>
                    <a:pt x="0" y="0"/>
                  </a:moveTo>
                  <a:lnTo>
                    <a:pt x="0" y="45556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22" name="Freeform 195">
              <a:extLst>
                <a:ext uri="{FF2B5EF4-FFF2-40B4-BE49-F238E27FC236}">
                  <a16:creationId xmlns:a16="http://schemas.microsoft.com/office/drawing/2014/main" id="{D7AEDDA1-1490-D902-C5DC-81F99C6D9325}"/>
                </a:ext>
              </a:extLst>
            </p:cNvPr>
            <p:cNvSpPr/>
            <p:nvPr/>
          </p:nvSpPr>
          <p:spPr>
            <a:xfrm>
              <a:off x="4971823" y="4006875"/>
              <a:ext cx="12689" cy="45555"/>
            </a:xfrm>
            <a:custGeom>
              <a:avLst/>
              <a:gdLst>
                <a:gd name="connsiteX0" fmla="*/ 0 w 12689"/>
                <a:gd name="connsiteY0" fmla="*/ 0 h 45555"/>
                <a:gd name="connsiteX1" fmla="*/ 0 w 12689"/>
                <a:gd name="connsiteY1" fmla="*/ 45556 h 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5555">
                  <a:moveTo>
                    <a:pt x="0" y="0"/>
                  </a:moveTo>
                  <a:lnTo>
                    <a:pt x="0" y="45556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23" name="Freeform 196">
              <a:extLst>
                <a:ext uri="{FF2B5EF4-FFF2-40B4-BE49-F238E27FC236}">
                  <a16:creationId xmlns:a16="http://schemas.microsoft.com/office/drawing/2014/main" id="{6532E258-9F8E-109A-CB82-982A1E5D6AB1}"/>
                </a:ext>
              </a:extLst>
            </p:cNvPr>
            <p:cNvSpPr/>
            <p:nvPr/>
          </p:nvSpPr>
          <p:spPr>
            <a:xfrm>
              <a:off x="5621659" y="4006875"/>
              <a:ext cx="12689" cy="45555"/>
            </a:xfrm>
            <a:custGeom>
              <a:avLst/>
              <a:gdLst>
                <a:gd name="connsiteX0" fmla="*/ 0 w 12689"/>
                <a:gd name="connsiteY0" fmla="*/ 0 h 45555"/>
                <a:gd name="connsiteX1" fmla="*/ 0 w 12689"/>
                <a:gd name="connsiteY1" fmla="*/ 45556 h 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5555">
                  <a:moveTo>
                    <a:pt x="0" y="0"/>
                  </a:moveTo>
                  <a:lnTo>
                    <a:pt x="0" y="45556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24" name="Freeform 197">
              <a:extLst>
                <a:ext uri="{FF2B5EF4-FFF2-40B4-BE49-F238E27FC236}">
                  <a16:creationId xmlns:a16="http://schemas.microsoft.com/office/drawing/2014/main" id="{67FE55F6-5327-12A5-8035-5C30A5295B03}"/>
                </a:ext>
              </a:extLst>
            </p:cNvPr>
            <p:cNvSpPr/>
            <p:nvPr/>
          </p:nvSpPr>
          <p:spPr>
            <a:xfrm>
              <a:off x="6270100" y="4006875"/>
              <a:ext cx="12689" cy="45555"/>
            </a:xfrm>
            <a:custGeom>
              <a:avLst/>
              <a:gdLst>
                <a:gd name="connsiteX0" fmla="*/ 0 w 12689"/>
                <a:gd name="connsiteY0" fmla="*/ 0 h 45555"/>
                <a:gd name="connsiteX1" fmla="*/ 0 w 12689"/>
                <a:gd name="connsiteY1" fmla="*/ 45556 h 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5555">
                  <a:moveTo>
                    <a:pt x="0" y="0"/>
                  </a:moveTo>
                  <a:lnTo>
                    <a:pt x="0" y="45556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25" name="Freeform 198">
              <a:extLst>
                <a:ext uri="{FF2B5EF4-FFF2-40B4-BE49-F238E27FC236}">
                  <a16:creationId xmlns:a16="http://schemas.microsoft.com/office/drawing/2014/main" id="{E5A89453-4394-FD19-9013-944AFE9AA7EE}"/>
                </a:ext>
              </a:extLst>
            </p:cNvPr>
            <p:cNvSpPr/>
            <p:nvPr/>
          </p:nvSpPr>
          <p:spPr>
            <a:xfrm>
              <a:off x="6919174" y="4006875"/>
              <a:ext cx="12689" cy="45555"/>
            </a:xfrm>
            <a:custGeom>
              <a:avLst/>
              <a:gdLst>
                <a:gd name="connsiteX0" fmla="*/ 0 w 12689"/>
                <a:gd name="connsiteY0" fmla="*/ 0 h 45555"/>
                <a:gd name="connsiteX1" fmla="*/ 0 w 12689"/>
                <a:gd name="connsiteY1" fmla="*/ 45556 h 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5555">
                  <a:moveTo>
                    <a:pt x="0" y="0"/>
                  </a:moveTo>
                  <a:lnTo>
                    <a:pt x="0" y="45556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26" name="Freeform 199">
              <a:extLst>
                <a:ext uri="{FF2B5EF4-FFF2-40B4-BE49-F238E27FC236}">
                  <a16:creationId xmlns:a16="http://schemas.microsoft.com/office/drawing/2014/main" id="{3689EDF6-7A4C-DBB8-0F07-A2BA90ED60C5}"/>
                </a:ext>
              </a:extLst>
            </p:cNvPr>
            <p:cNvSpPr/>
            <p:nvPr/>
          </p:nvSpPr>
          <p:spPr>
            <a:xfrm>
              <a:off x="7571168" y="4006875"/>
              <a:ext cx="12689" cy="45555"/>
            </a:xfrm>
            <a:custGeom>
              <a:avLst/>
              <a:gdLst>
                <a:gd name="connsiteX0" fmla="*/ 0 w 12689"/>
                <a:gd name="connsiteY0" fmla="*/ 0 h 45555"/>
                <a:gd name="connsiteX1" fmla="*/ 0 w 12689"/>
                <a:gd name="connsiteY1" fmla="*/ 45556 h 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5555">
                  <a:moveTo>
                    <a:pt x="0" y="0"/>
                  </a:moveTo>
                  <a:lnTo>
                    <a:pt x="0" y="45556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27" name="Freeform 200">
              <a:extLst>
                <a:ext uri="{FF2B5EF4-FFF2-40B4-BE49-F238E27FC236}">
                  <a16:creationId xmlns:a16="http://schemas.microsoft.com/office/drawing/2014/main" id="{FAB26B85-E8EA-C990-B412-3EDEAE42FEC8}"/>
                </a:ext>
              </a:extLst>
            </p:cNvPr>
            <p:cNvSpPr/>
            <p:nvPr/>
          </p:nvSpPr>
          <p:spPr>
            <a:xfrm>
              <a:off x="8220369" y="4006875"/>
              <a:ext cx="12689" cy="45555"/>
            </a:xfrm>
            <a:custGeom>
              <a:avLst/>
              <a:gdLst>
                <a:gd name="connsiteX0" fmla="*/ 0 w 12689"/>
                <a:gd name="connsiteY0" fmla="*/ 0 h 45555"/>
                <a:gd name="connsiteX1" fmla="*/ 0 w 12689"/>
                <a:gd name="connsiteY1" fmla="*/ 45556 h 4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5555">
                  <a:moveTo>
                    <a:pt x="0" y="0"/>
                  </a:moveTo>
                  <a:lnTo>
                    <a:pt x="0" y="45556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EAE325C9-3435-2551-F14F-5C38966D5992}"/>
              </a:ext>
            </a:extLst>
          </p:cNvPr>
          <p:cNvGrpSpPr/>
          <p:nvPr/>
        </p:nvGrpSpPr>
        <p:grpSpPr>
          <a:xfrm>
            <a:off x="1192801" y="1745473"/>
            <a:ext cx="73344" cy="2292896"/>
            <a:chOff x="3916934" y="2542872"/>
            <a:chExt cx="45555" cy="1400681"/>
          </a:xfrm>
        </p:grpSpPr>
        <p:sp>
          <p:nvSpPr>
            <p:cNvPr id="114" name="Freeform 202">
              <a:extLst>
                <a:ext uri="{FF2B5EF4-FFF2-40B4-BE49-F238E27FC236}">
                  <a16:creationId xmlns:a16="http://schemas.microsoft.com/office/drawing/2014/main" id="{F45341B7-F932-2703-1D49-C1E10A901EE3}"/>
                </a:ext>
              </a:extLst>
            </p:cNvPr>
            <p:cNvSpPr/>
            <p:nvPr/>
          </p:nvSpPr>
          <p:spPr>
            <a:xfrm>
              <a:off x="3916934" y="3943554"/>
              <a:ext cx="45555" cy="12689"/>
            </a:xfrm>
            <a:custGeom>
              <a:avLst/>
              <a:gdLst>
                <a:gd name="connsiteX0" fmla="*/ 45556 w 45555"/>
                <a:gd name="connsiteY0" fmla="*/ 0 h 12689"/>
                <a:gd name="connsiteX1" fmla="*/ 0 w 45555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55" h="12689">
                  <a:moveTo>
                    <a:pt x="45556" y="0"/>
                  </a:moveTo>
                  <a:lnTo>
                    <a:pt x="0" y="0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15" name="Freeform 203">
              <a:extLst>
                <a:ext uri="{FF2B5EF4-FFF2-40B4-BE49-F238E27FC236}">
                  <a16:creationId xmlns:a16="http://schemas.microsoft.com/office/drawing/2014/main" id="{661DB5F2-AE06-183C-719C-99B3187F5042}"/>
                </a:ext>
              </a:extLst>
            </p:cNvPr>
            <p:cNvSpPr/>
            <p:nvPr/>
          </p:nvSpPr>
          <p:spPr>
            <a:xfrm>
              <a:off x="3916934" y="3707907"/>
              <a:ext cx="45555" cy="12689"/>
            </a:xfrm>
            <a:custGeom>
              <a:avLst/>
              <a:gdLst>
                <a:gd name="connsiteX0" fmla="*/ 45556 w 45555"/>
                <a:gd name="connsiteY0" fmla="*/ 0 h 12689"/>
                <a:gd name="connsiteX1" fmla="*/ 0 w 45555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55" h="12689">
                  <a:moveTo>
                    <a:pt x="45556" y="0"/>
                  </a:moveTo>
                  <a:lnTo>
                    <a:pt x="0" y="0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16" name="Freeform 204">
              <a:extLst>
                <a:ext uri="{FF2B5EF4-FFF2-40B4-BE49-F238E27FC236}">
                  <a16:creationId xmlns:a16="http://schemas.microsoft.com/office/drawing/2014/main" id="{C653936B-9458-2395-09C3-4A83C4BE0C28}"/>
                </a:ext>
              </a:extLst>
            </p:cNvPr>
            <p:cNvSpPr/>
            <p:nvPr/>
          </p:nvSpPr>
          <p:spPr>
            <a:xfrm>
              <a:off x="3916934" y="3478225"/>
              <a:ext cx="45555" cy="12689"/>
            </a:xfrm>
            <a:custGeom>
              <a:avLst/>
              <a:gdLst>
                <a:gd name="connsiteX0" fmla="*/ 45556 w 45555"/>
                <a:gd name="connsiteY0" fmla="*/ 0 h 12689"/>
                <a:gd name="connsiteX1" fmla="*/ 0 w 45555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55" h="12689">
                  <a:moveTo>
                    <a:pt x="45556" y="0"/>
                  </a:moveTo>
                  <a:lnTo>
                    <a:pt x="0" y="0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17" name="Freeform 205">
              <a:extLst>
                <a:ext uri="{FF2B5EF4-FFF2-40B4-BE49-F238E27FC236}">
                  <a16:creationId xmlns:a16="http://schemas.microsoft.com/office/drawing/2014/main" id="{783C9490-5F21-A62F-DC61-2A9F2DA75C36}"/>
                </a:ext>
              </a:extLst>
            </p:cNvPr>
            <p:cNvSpPr/>
            <p:nvPr/>
          </p:nvSpPr>
          <p:spPr>
            <a:xfrm>
              <a:off x="3916934" y="3244482"/>
              <a:ext cx="45555" cy="12689"/>
            </a:xfrm>
            <a:custGeom>
              <a:avLst/>
              <a:gdLst>
                <a:gd name="connsiteX0" fmla="*/ 45556 w 45555"/>
                <a:gd name="connsiteY0" fmla="*/ 0 h 12689"/>
                <a:gd name="connsiteX1" fmla="*/ 0 w 45555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55" h="12689">
                  <a:moveTo>
                    <a:pt x="45556" y="0"/>
                  </a:moveTo>
                  <a:lnTo>
                    <a:pt x="0" y="0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18" name="Freeform 206">
              <a:extLst>
                <a:ext uri="{FF2B5EF4-FFF2-40B4-BE49-F238E27FC236}">
                  <a16:creationId xmlns:a16="http://schemas.microsoft.com/office/drawing/2014/main" id="{4040616E-7B64-9C1A-789C-DADEE775BF40}"/>
                </a:ext>
              </a:extLst>
            </p:cNvPr>
            <p:cNvSpPr/>
            <p:nvPr/>
          </p:nvSpPr>
          <p:spPr>
            <a:xfrm>
              <a:off x="3916934" y="3010612"/>
              <a:ext cx="45555" cy="12689"/>
            </a:xfrm>
            <a:custGeom>
              <a:avLst/>
              <a:gdLst>
                <a:gd name="connsiteX0" fmla="*/ 45556 w 45555"/>
                <a:gd name="connsiteY0" fmla="*/ 0 h 12689"/>
                <a:gd name="connsiteX1" fmla="*/ 0 w 45555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55" h="12689">
                  <a:moveTo>
                    <a:pt x="45556" y="0"/>
                  </a:moveTo>
                  <a:lnTo>
                    <a:pt x="0" y="0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19" name="Freeform 207">
              <a:extLst>
                <a:ext uri="{FF2B5EF4-FFF2-40B4-BE49-F238E27FC236}">
                  <a16:creationId xmlns:a16="http://schemas.microsoft.com/office/drawing/2014/main" id="{01A83EA2-0E1E-50E2-99E8-4A904688E81E}"/>
                </a:ext>
              </a:extLst>
            </p:cNvPr>
            <p:cNvSpPr/>
            <p:nvPr/>
          </p:nvSpPr>
          <p:spPr>
            <a:xfrm>
              <a:off x="3916934" y="2776742"/>
              <a:ext cx="45555" cy="12689"/>
            </a:xfrm>
            <a:custGeom>
              <a:avLst/>
              <a:gdLst>
                <a:gd name="connsiteX0" fmla="*/ 45556 w 45555"/>
                <a:gd name="connsiteY0" fmla="*/ 0 h 12689"/>
                <a:gd name="connsiteX1" fmla="*/ 0 w 45555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55" h="12689">
                  <a:moveTo>
                    <a:pt x="45556" y="0"/>
                  </a:moveTo>
                  <a:lnTo>
                    <a:pt x="0" y="0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120" name="Freeform 208">
              <a:extLst>
                <a:ext uri="{FF2B5EF4-FFF2-40B4-BE49-F238E27FC236}">
                  <a16:creationId xmlns:a16="http://schemas.microsoft.com/office/drawing/2014/main" id="{4572E07F-4B8A-33B0-0E26-CE032A0963A2}"/>
                </a:ext>
              </a:extLst>
            </p:cNvPr>
            <p:cNvSpPr/>
            <p:nvPr/>
          </p:nvSpPr>
          <p:spPr>
            <a:xfrm>
              <a:off x="3916934" y="2542872"/>
              <a:ext cx="45555" cy="12689"/>
            </a:xfrm>
            <a:custGeom>
              <a:avLst/>
              <a:gdLst>
                <a:gd name="connsiteX0" fmla="*/ 45556 w 45555"/>
                <a:gd name="connsiteY0" fmla="*/ 0 h 12689"/>
                <a:gd name="connsiteX1" fmla="*/ 0 w 45555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555" h="12689">
                  <a:moveTo>
                    <a:pt x="45556" y="0"/>
                  </a:moveTo>
                  <a:lnTo>
                    <a:pt x="0" y="0"/>
                  </a:lnTo>
                </a:path>
              </a:pathLst>
            </a:custGeom>
            <a:ln w="19026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17" name="Graphic 4">
            <a:extLst>
              <a:ext uri="{FF2B5EF4-FFF2-40B4-BE49-F238E27FC236}">
                <a16:creationId xmlns:a16="http://schemas.microsoft.com/office/drawing/2014/main" id="{66ECA967-E41F-8D38-5BD9-4379321D5947}"/>
              </a:ext>
            </a:extLst>
          </p:cNvPr>
          <p:cNvGrpSpPr/>
          <p:nvPr/>
        </p:nvGrpSpPr>
        <p:grpSpPr>
          <a:xfrm>
            <a:off x="792080" y="1592923"/>
            <a:ext cx="442750" cy="2631242"/>
            <a:chOff x="3701729" y="2435481"/>
            <a:chExt cx="274998" cy="1607369"/>
          </a:xfrm>
          <a:solidFill>
            <a:srgbClr val="242852"/>
          </a:solidFill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5B45AE9-5439-DADD-5932-2C01D2970CC0}"/>
                </a:ext>
              </a:extLst>
            </p:cNvPr>
            <p:cNvSpPr txBox="1"/>
            <p:nvPr/>
          </p:nvSpPr>
          <p:spPr>
            <a:xfrm>
              <a:off x="3781136" y="3836035"/>
              <a:ext cx="194351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 sz="1600">
                  <a:ln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0AECCA2-9954-7F45-37E7-A6FF587D943D}"/>
                </a:ext>
              </a:extLst>
            </p:cNvPr>
            <p:cNvSpPr txBox="1"/>
            <p:nvPr/>
          </p:nvSpPr>
          <p:spPr>
            <a:xfrm>
              <a:off x="3741555" y="3602673"/>
              <a:ext cx="235172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 sz="1600">
                  <a:ln/>
                  <a:cs typeface="Arial"/>
                  <a:sym typeface="Arial"/>
                  <a:rtl val="0"/>
                </a:rPr>
                <a:t>10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B5F9BA2-DF8F-B44A-32E2-0749F5677815}"/>
                </a:ext>
              </a:extLst>
            </p:cNvPr>
            <p:cNvSpPr txBox="1"/>
            <p:nvPr/>
          </p:nvSpPr>
          <p:spPr>
            <a:xfrm>
              <a:off x="3708699" y="3369184"/>
              <a:ext cx="26802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 sz="1600">
                  <a:ln/>
                  <a:cs typeface="Arial"/>
                  <a:sym typeface="Arial"/>
                  <a:rtl val="0"/>
                </a:rPr>
                <a:t>20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196A84A-01B2-330D-413C-784865EFDA27}"/>
                </a:ext>
              </a:extLst>
            </p:cNvPr>
            <p:cNvSpPr txBox="1"/>
            <p:nvPr/>
          </p:nvSpPr>
          <p:spPr>
            <a:xfrm>
              <a:off x="3707703" y="3135695"/>
              <a:ext cx="269024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 sz="1600">
                  <a:ln/>
                  <a:cs typeface="Arial"/>
                  <a:sym typeface="Arial"/>
                  <a:rtl val="0"/>
                </a:rPr>
                <a:t>30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B69F0277-B056-0619-388A-FDA3A4B7B5CE}"/>
                </a:ext>
              </a:extLst>
            </p:cNvPr>
            <p:cNvSpPr txBox="1"/>
            <p:nvPr/>
          </p:nvSpPr>
          <p:spPr>
            <a:xfrm>
              <a:off x="3701729" y="2902332"/>
              <a:ext cx="27499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 sz="1600">
                  <a:ln/>
                  <a:cs typeface="Arial"/>
                  <a:sym typeface="Arial"/>
                  <a:rtl val="0"/>
                </a:rPr>
                <a:t>40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053DC56-BF98-1F8B-A9CF-C2A11F2F057F}"/>
                </a:ext>
              </a:extLst>
            </p:cNvPr>
            <p:cNvSpPr txBox="1"/>
            <p:nvPr/>
          </p:nvSpPr>
          <p:spPr>
            <a:xfrm>
              <a:off x="3702725" y="2668843"/>
              <a:ext cx="274002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 sz="1600">
                  <a:ln/>
                  <a:cs typeface="Arial"/>
                  <a:sym typeface="Arial"/>
                  <a:rtl val="0"/>
                </a:rPr>
                <a:t>50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6855740-9215-1EDD-DBDA-E5F1B43B51CD}"/>
                </a:ext>
              </a:extLst>
            </p:cNvPr>
            <p:cNvSpPr txBox="1"/>
            <p:nvPr/>
          </p:nvSpPr>
          <p:spPr>
            <a:xfrm>
              <a:off x="3701729" y="2435481"/>
              <a:ext cx="27499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 sz="1600" dirty="0">
                  <a:ln/>
                  <a:cs typeface="Arial"/>
                  <a:sym typeface="Arial"/>
                  <a:rtl val="0"/>
                </a:rPr>
                <a:t>60</a:t>
              </a:r>
            </a:p>
          </p:txBody>
        </p:sp>
      </p:grp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27719E59-79DE-568E-7317-5CA1213D8830}"/>
              </a:ext>
            </a:extLst>
          </p:cNvPr>
          <p:cNvGrpSpPr/>
          <p:nvPr/>
        </p:nvGrpSpPr>
        <p:grpSpPr>
          <a:xfrm>
            <a:off x="1523743" y="4197644"/>
            <a:ext cx="6971322" cy="338555"/>
            <a:chOff x="4122485" y="4040846"/>
            <a:chExt cx="4329983" cy="206816"/>
          </a:xfrm>
          <a:solidFill>
            <a:srgbClr val="242852"/>
          </a:solidFill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D2E910B-3DEC-DA7B-637D-54399D6AE789}"/>
                </a:ext>
              </a:extLst>
            </p:cNvPr>
            <p:cNvSpPr txBox="1"/>
            <p:nvPr/>
          </p:nvSpPr>
          <p:spPr>
            <a:xfrm>
              <a:off x="4122485" y="4040846"/>
              <a:ext cx="409410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sz="1600" dirty="0">
                  <a:ln/>
                  <a:cs typeface="Arial"/>
                  <a:sym typeface="Arial"/>
                  <a:rtl val="0"/>
                </a:rPr>
                <a:t>Mo 7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C5AE542-1DF7-C1D1-28D6-FBFC5FAF4077}"/>
                </a:ext>
              </a:extLst>
            </p:cNvPr>
            <p:cNvSpPr txBox="1"/>
            <p:nvPr/>
          </p:nvSpPr>
          <p:spPr>
            <a:xfrm>
              <a:off x="4765450" y="4040846"/>
              <a:ext cx="420362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sz="1600" dirty="0">
                  <a:ln/>
                  <a:cs typeface="Arial"/>
                  <a:sym typeface="Arial"/>
                  <a:rtl val="0"/>
                </a:rPr>
                <a:t>Mo 8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87C8443-31BE-230C-FCAC-305863B25589}"/>
                </a:ext>
              </a:extLst>
            </p:cNvPr>
            <p:cNvSpPr txBox="1"/>
            <p:nvPr/>
          </p:nvSpPr>
          <p:spPr>
            <a:xfrm>
              <a:off x="5413889" y="4040846"/>
              <a:ext cx="420362" cy="206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sz="1600" dirty="0">
                  <a:ln/>
                  <a:cs typeface="Arial"/>
                  <a:sym typeface="Arial"/>
                  <a:rtl val="0"/>
                </a:rPr>
                <a:t>Mo 9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1F1829A-F478-991F-8BDD-EAF6EFE524A4}"/>
                </a:ext>
              </a:extLst>
            </p:cNvPr>
            <p:cNvSpPr txBox="1"/>
            <p:nvPr/>
          </p:nvSpPr>
          <p:spPr>
            <a:xfrm>
              <a:off x="6043101" y="4040846"/>
              <a:ext cx="460187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sz="1600" dirty="0">
                  <a:ln/>
                  <a:cs typeface="Arial"/>
                  <a:sym typeface="Arial"/>
                  <a:rtl val="0"/>
                </a:rPr>
                <a:t>Mo 10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54A3880-A5FA-6A88-6F5B-331057CA519C}"/>
                </a:ext>
              </a:extLst>
            </p:cNvPr>
            <p:cNvSpPr txBox="1"/>
            <p:nvPr/>
          </p:nvSpPr>
          <p:spPr>
            <a:xfrm>
              <a:off x="6714764" y="4040846"/>
              <a:ext cx="421358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sz="1600" dirty="0">
                  <a:ln/>
                  <a:cs typeface="Arial"/>
                  <a:sym typeface="Arial"/>
                  <a:rtl val="0"/>
                </a:rPr>
                <a:t>Mo 11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18CFE91-74B9-2183-D463-371F0CD70F9D}"/>
                </a:ext>
              </a:extLst>
            </p:cNvPr>
            <p:cNvSpPr txBox="1"/>
            <p:nvPr/>
          </p:nvSpPr>
          <p:spPr>
            <a:xfrm>
              <a:off x="7342968" y="4040846"/>
              <a:ext cx="454214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sz="1600" dirty="0">
                  <a:ln/>
                  <a:cs typeface="Arial"/>
                  <a:sym typeface="Arial"/>
                  <a:rtl val="0"/>
                </a:rPr>
                <a:t>Mo 12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AC07689-01A4-3895-1CF7-F427C4B95AF6}"/>
                </a:ext>
              </a:extLst>
            </p:cNvPr>
            <p:cNvSpPr txBox="1"/>
            <p:nvPr/>
          </p:nvSpPr>
          <p:spPr>
            <a:xfrm>
              <a:off x="7997258" y="4040846"/>
              <a:ext cx="455210" cy="2068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sz="1600" dirty="0">
                  <a:ln/>
                  <a:cs typeface="Arial"/>
                  <a:sym typeface="Arial"/>
                  <a:rtl val="0"/>
                </a:rPr>
                <a:t>Mo 13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C6422DD-CDB5-60EE-3E93-EF2554CA8D37}"/>
              </a:ext>
            </a:extLst>
          </p:cNvPr>
          <p:cNvSpPr txBox="1"/>
          <p:nvPr/>
        </p:nvSpPr>
        <p:spPr>
          <a:xfrm>
            <a:off x="4357069" y="4590703"/>
            <a:ext cx="1266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>
              <a:defRPr/>
            </a:pPr>
            <a:r>
              <a:rPr lang="en-US" sz="160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  <a:sym typeface="Arial"/>
                <a:rtl val="0"/>
              </a:rPr>
              <a:t>Study Visit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11963C-F361-84CD-DF99-AA764E5B2E31}"/>
              </a:ext>
            </a:extLst>
          </p:cNvPr>
          <p:cNvSpPr txBox="1"/>
          <p:nvPr/>
        </p:nvSpPr>
        <p:spPr>
          <a:xfrm rot="16200000">
            <a:off x="-586787" y="2680355"/>
            <a:ext cx="2541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>
              <a:defRPr/>
            </a:pPr>
            <a:r>
              <a:rPr lang="en-US" sz="1600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  <a:sym typeface="Arial"/>
                <a:rtl val="0"/>
              </a:rPr>
              <a:t>Antithrombin Level (%)</a:t>
            </a:r>
          </a:p>
        </p:txBody>
      </p:sp>
      <p:sp>
        <p:nvSpPr>
          <p:cNvPr id="22" name="Freeform 227">
            <a:extLst>
              <a:ext uri="{FF2B5EF4-FFF2-40B4-BE49-F238E27FC236}">
                <a16:creationId xmlns:a16="http://schemas.microsoft.com/office/drawing/2014/main" id="{F9196DAA-FFF6-0187-622D-AD3F50089B3E}"/>
              </a:ext>
            </a:extLst>
          </p:cNvPr>
          <p:cNvSpPr/>
          <p:nvPr/>
        </p:nvSpPr>
        <p:spPr>
          <a:xfrm>
            <a:off x="1635326" y="3149714"/>
            <a:ext cx="425769" cy="20772"/>
          </a:xfrm>
          <a:custGeom>
            <a:avLst/>
            <a:gdLst>
              <a:gd name="connsiteX0" fmla="*/ 0 w 264451"/>
              <a:gd name="connsiteY0" fmla="*/ 0 h 12689"/>
              <a:gd name="connsiteX1" fmla="*/ 264452 w 264451"/>
              <a:gd name="connsiteY1" fmla="*/ 0 h 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4451" h="12689">
                <a:moveTo>
                  <a:pt x="0" y="0"/>
                </a:moveTo>
                <a:lnTo>
                  <a:pt x="264452" y="0"/>
                </a:lnTo>
              </a:path>
            </a:pathLst>
          </a:custGeom>
          <a:ln w="12684" cap="flat">
            <a:solidFill>
              <a:srgbClr val="242852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 sz="1100"/>
          </a:p>
        </p:txBody>
      </p:sp>
      <p:sp>
        <p:nvSpPr>
          <p:cNvPr id="23" name="Freeform 228">
            <a:extLst>
              <a:ext uri="{FF2B5EF4-FFF2-40B4-BE49-F238E27FC236}">
                <a16:creationId xmlns:a16="http://schemas.microsoft.com/office/drawing/2014/main" id="{219E2D91-AACE-72E1-963F-443F06DE4A33}"/>
              </a:ext>
            </a:extLst>
          </p:cNvPr>
          <p:cNvSpPr/>
          <p:nvPr/>
        </p:nvSpPr>
        <p:spPr>
          <a:xfrm>
            <a:off x="2682794" y="3093003"/>
            <a:ext cx="425769" cy="20772"/>
          </a:xfrm>
          <a:custGeom>
            <a:avLst/>
            <a:gdLst>
              <a:gd name="connsiteX0" fmla="*/ 0 w 264451"/>
              <a:gd name="connsiteY0" fmla="*/ 0 h 12689"/>
              <a:gd name="connsiteX1" fmla="*/ 264452 w 264451"/>
              <a:gd name="connsiteY1" fmla="*/ 0 h 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4451" h="12689">
                <a:moveTo>
                  <a:pt x="0" y="0"/>
                </a:moveTo>
                <a:lnTo>
                  <a:pt x="264452" y="0"/>
                </a:lnTo>
              </a:path>
            </a:pathLst>
          </a:custGeom>
          <a:ln w="12684" cap="flat">
            <a:solidFill>
              <a:srgbClr val="242852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 sz="1100"/>
          </a:p>
        </p:txBody>
      </p:sp>
      <p:sp>
        <p:nvSpPr>
          <p:cNvPr id="24" name="Freeform 229">
            <a:extLst>
              <a:ext uri="{FF2B5EF4-FFF2-40B4-BE49-F238E27FC236}">
                <a16:creationId xmlns:a16="http://schemas.microsoft.com/office/drawing/2014/main" id="{A66084C5-5479-9D53-CCEE-789EC1912B67}"/>
              </a:ext>
            </a:extLst>
          </p:cNvPr>
          <p:cNvSpPr/>
          <p:nvPr/>
        </p:nvSpPr>
        <p:spPr>
          <a:xfrm>
            <a:off x="3725564" y="3266247"/>
            <a:ext cx="425769" cy="20772"/>
          </a:xfrm>
          <a:custGeom>
            <a:avLst/>
            <a:gdLst>
              <a:gd name="connsiteX0" fmla="*/ 0 w 264451"/>
              <a:gd name="connsiteY0" fmla="*/ 0 h 12689"/>
              <a:gd name="connsiteX1" fmla="*/ 264452 w 264451"/>
              <a:gd name="connsiteY1" fmla="*/ 0 h 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4451" h="12689">
                <a:moveTo>
                  <a:pt x="0" y="0"/>
                </a:moveTo>
                <a:lnTo>
                  <a:pt x="264452" y="0"/>
                </a:lnTo>
              </a:path>
            </a:pathLst>
          </a:custGeom>
          <a:ln w="12684" cap="flat">
            <a:solidFill>
              <a:srgbClr val="242852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 sz="1100"/>
          </a:p>
        </p:txBody>
      </p:sp>
      <p:sp>
        <p:nvSpPr>
          <p:cNvPr id="25" name="Freeform 230">
            <a:extLst>
              <a:ext uri="{FF2B5EF4-FFF2-40B4-BE49-F238E27FC236}">
                <a16:creationId xmlns:a16="http://schemas.microsoft.com/office/drawing/2014/main" id="{557A3392-2E5A-5A96-3773-F304AAFEC1D1}"/>
              </a:ext>
            </a:extLst>
          </p:cNvPr>
          <p:cNvSpPr/>
          <p:nvPr/>
        </p:nvSpPr>
        <p:spPr>
          <a:xfrm>
            <a:off x="4772012" y="3088017"/>
            <a:ext cx="425769" cy="20772"/>
          </a:xfrm>
          <a:custGeom>
            <a:avLst/>
            <a:gdLst>
              <a:gd name="connsiteX0" fmla="*/ 0 w 264451"/>
              <a:gd name="connsiteY0" fmla="*/ 0 h 12689"/>
              <a:gd name="connsiteX1" fmla="*/ 264452 w 264451"/>
              <a:gd name="connsiteY1" fmla="*/ 0 h 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4451" h="12689">
                <a:moveTo>
                  <a:pt x="0" y="0"/>
                </a:moveTo>
                <a:lnTo>
                  <a:pt x="264452" y="0"/>
                </a:lnTo>
              </a:path>
            </a:pathLst>
          </a:custGeom>
          <a:ln w="12684" cap="flat">
            <a:solidFill>
              <a:srgbClr val="242852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 sz="1100"/>
          </a:p>
        </p:txBody>
      </p:sp>
      <p:sp>
        <p:nvSpPr>
          <p:cNvPr id="26" name="Freeform 231">
            <a:extLst>
              <a:ext uri="{FF2B5EF4-FFF2-40B4-BE49-F238E27FC236}">
                <a16:creationId xmlns:a16="http://schemas.microsoft.com/office/drawing/2014/main" id="{9DF8861B-1085-D658-6413-8908A6158568}"/>
              </a:ext>
            </a:extLst>
          </p:cNvPr>
          <p:cNvSpPr/>
          <p:nvPr/>
        </p:nvSpPr>
        <p:spPr>
          <a:xfrm>
            <a:off x="5816008" y="3281828"/>
            <a:ext cx="425769" cy="20772"/>
          </a:xfrm>
          <a:custGeom>
            <a:avLst/>
            <a:gdLst>
              <a:gd name="connsiteX0" fmla="*/ 0 w 264451"/>
              <a:gd name="connsiteY0" fmla="*/ 0 h 12689"/>
              <a:gd name="connsiteX1" fmla="*/ 264452 w 264451"/>
              <a:gd name="connsiteY1" fmla="*/ 0 h 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4451" h="12689">
                <a:moveTo>
                  <a:pt x="0" y="0"/>
                </a:moveTo>
                <a:lnTo>
                  <a:pt x="264452" y="0"/>
                </a:lnTo>
              </a:path>
            </a:pathLst>
          </a:custGeom>
          <a:ln w="12684" cap="flat">
            <a:solidFill>
              <a:srgbClr val="242852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 sz="1100"/>
          </a:p>
        </p:txBody>
      </p:sp>
      <p:sp>
        <p:nvSpPr>
          <p:cNvPr id="27" name="Freeform 232">
            <a:extLst>
              <a:ext uri="{FF2B5EF4-FFF2-40B4-BE49-F238E27FC236}">
                <a16:creationId xmlns:a16="http://schemas.microsoft.com/office/drawing/2014/main" id="{2882EF08-4F61-E2BD-94CA-B22EF0D360E4}"/>
              </a:ext>
            </a:extLst>
          </p:cNvPr>
          <p:cNvSpPr/>
          <p:nvPr/>
        </p:nvSpPr>
        <p:spPr>
          <a:xfrm>
            <a:off x="6863273" y="3069945"/>
            <a:ext cx="425769" cy="20772"/>
          </a:xfrm>
          <a:custGeom>
            <a:avLst/>
            <a:gdLst>
              <a:gd name="connsiteX0" fmla="*/ 0 w 264451"/>
              <a:gd name="connsiteY0" fmla="*/ 0 h 12689"/>
              <a:gd name="connsiteX1" fmla="*/ 264452 w 264451"/>
              <a:gd name="connsiteY1" fmla="*/ 0 h 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4451" h="12689">
                <a:moveTo>
                  <a:pt x="0" y="0"/>
                </a:moveTo>
                <a:lnTo>
                  <a:pt x="264452" y="0"/>
                </a:lnTo>
              </a:path>
            </a:pathLst>
          </a:custGeom>
          <a:ln w="12684" cap="flat">
            <a:solidFill>
              <a:srgbClr val="242852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 sz="1100"/>
          </a:p>
        </p:txBody>
      </p:sp>
      <p:sp>
        <p:nvSpPr>
          <p:cNvPr id="28" name="Freeform 233">
            <a:extLst>
              <a:ext uri="{FF2B5EF4-FFF2-40B4-BE49-F238E27FC236}">
                <a16:creationId xmlns:a16="http://schemas.microsoft.com/office/drawing/2014/main" id="{7768A410-E5F5-BA24-D80B-5EB1F9AE86E5}"/>
              </a:ext>
            </a:extLst>
          </p:cNvPr>
          <p:cNvSpPr/>
          <p:nvPr/>
        </p:nvSpPr>
        <p:spPr>
          <a:xfrm>
            <a:off x="7910741" y="3160514"/>
            <a:ext cx="425769" cy="20772"/>
          </a:xfrm>
          <a:custGeom>
            <a:avLst/>
            <a:gdLst>
              <a:gd name="connsiteX0" fmla="*/ 0 w 264451"/>
              <a:gd name="connsiteY0" fmla="*/ 0 h 12689"/>
              <a:gd name="connsiteX1" fmla="*/ 264452 w 264451"/>
              <a:gd name="connsiteY1" fmla="*/ 0 h 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64451" h="12689">
                <a:moveTo>
                  <a:pt x="0" y="0"/>
                </a:moveTo>
                <a:lnTo>
                  <a:pt x="264452" y="0"/>
                </a:lnTo>
              </a:path>
            </a:pathLst>
          </a:custGeom>
          <a:ln w="12684" cap="flat">
            <a:solidFill>
              <a:srgbClr val="242852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 sz="1100"/>
          </a:p>
        </p:txBody>
      </p:sp>
      <p:grpSp>
        <p:nvGrpSpPr>
          <p:cNvPr id="29" name="Graphic 4">
            <a:extLst>
              <a:ext uri="{FF2B5EF4-FFF2-40B4-BE49-F238E27FC236}">
                <a16:creationId xmlns:a16="http://schemas.microsoft.com/office/drawing/2014/main" id="{2D0E07F7-855E-DB27-D2DD-D20690BAF3CC}"/>
              </a:ext>
            </a:extLst>
          </p:cNvPr>
          <p:cNvGrpSpPr/>
          <p:nvPr/>
        </p:nvGrpSpPr>
        <p:grpSpPr>
          <a:xfrm>
            <a:off x="1803467" y="2994332"/>
            <a:ext cx="6362450" cy="318031"/>
            <a:chOff x="4296227" y="3305773"/>
            <a:chExt cx="3951805" cy="194278"/>
          </a:xfrm>
          <a:solidFill>
            <a:srgbClr val="4A66AC"/>
          </a:solidFill>
        </p:grpSpPr>
        <p:sp>
          <p:nvSpPr>
            <p:cNvPr id="93" name="Freeform 235">
              <a:extLst>
                <a:ext uri="{FF2B5EF4-FFF2-40B4-BE49-F238E27FC236}">
                  <a16:creationId xmlns:a16="http://schemas.microsoft.com/office/drawing/2014/main" id="{9AA529BB-CAF4-F8AA-701D-DCE84BBEBFF1}"/>
                </a:ext>
              </a:extLst>
            </p:cNvPr>
            <p:cNvSpPr/>
            <p:nvPr/>
          </p:nvSpPr>
          <p:spPr>
            <a:xfrm>
              <a:off x="4296227" y="3346634"/>
              <a:ext cx="54057" cy="54057"/>
            </a:xfrm>
            <a:custGeom>
              <a:avLst/>
              <a:gdLst>
                <a:gd name="connsiteX0" fmla="*/ 54058 w 54057"/>
                <a:gd name="connsiteY0" fmla="*/ 27029 h 54057"/>
                <a:gd name="connsiteX1" fmla="*/ 27029 w 54057"/>
                <a:gd name="connsiteY1" fmla="*/ 54058 h 54057"/>
                <a:gd name="connsiteX2" fmla="*/ 0 w 54057"/>
                <a:gd name="connsiteY2" fmla="*/ 27029 h 54057"/>
                <a:gd name="connsiteX3" fmla="*/ 27029 w 54057"/>
                <a:gd name="connsiteY3" fmla="*/ 0 h 54057"/>
                <a:gd name="connsiteX4" fmla="*/ 54058 w 54057"/>
                <a:gd name="connsiteY4" fmla="*/ 27029 h 5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57" h="54057">
                  <a:moveTo>
                    <a:pt x="54058" y="27029"/>
                  </a:moveTo>
                  <a:cubicBezTo>
                    <a:pt x="54058" y="41957"/>
                    <a:pt x="41957" y="54058"/>
                    <a:pt x="27029" y="54058"/>
                  </a:cubicBezTo>
                  <a:cubicBezTo>
                    <a:pt x="12101" y="54058"/>
                    <a:pt x="0" y="41956"/>
                    <a:pt x="0" y="27029"/>
                  </a:cubicBezTo>
                  <a:cubicBezTo>
                    <a:pt x="0" y="12101"/>
                    <a:pt x="12101" y="0"/>
                    <a:pt x="27029" y="0"/>
                  </a:cubicBezTo>
                  <a:cubicBezTo>
                    <a:pt x="41957" y="0"/>
                    <a:pt x="54058" y="12101"/>
                    <a:pt x="54058" y="2702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94" name="Freeform 236">
              <a:extLst>
                <a:ext uri="{FF2B5EF4-FFF2-40B4-BE49-F238E27FC236}">
                  <a16:creationId xmlns:a16="http://schemas.microsoft.com/office/drawing/2014/main" id="{2F3B4F3A-A14E-17B7-2574-4BD097A03503}"/>
                </a:ext>
              </a:extLst>
            </p:cNvPr>
            <p:cNvSpPr/>
            <p:nvPr/>
          </p:nvSpPr>
          <p:spPr>
            <a:xfrm>
              <a:off x="4946825" y="3315290"/>
              <a:ext cx="54057" cy="54057"/>
            </a:xfrm>
            <a:custGeom>
              <a:avLst/>
              <a:gdLst>
                <a:gd name="connsiteX0" fmla="*/ 54058 w 54057"/>
                <a:gd name="connsiteY0" fmla="*/ 27029 h 54057"/>
                <a:gd name="connsiteX1" fmla="*/ 27029 w 54057"/>
                <a:gd name="connsiteY1" fmla="*/ 54058 h 54057"/>
                <a:gd name="connsiteX2" fmla="*/ 0 w 54057"/>
                <a:gd name="connsiteY2" fmla="*/ 27029 h 54057"/>
                <a:gd name="connsiteX3" fmla="*/ 27029 w 54057"/>
                <a:gd name="connsiteY3" fmla="*/ 0 h 54057"/>
                <a:gd name="connsiteX4" fmla="*/ 54058 w 54057"/>
                <a:gd name="connsiteY4" fmla="*/ 27029 h 5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57" h="54057">
                  <a:moveTo>
                    <a:pt x="54058" y="27029"/>
                  </a:moveTo>
                  <a:cubicBezTo>
                    <a:pt x="54058" y="41957"/>
                    <a:pt x="41957" y="54058"/>
                    <a:pt x="27029" y="54058"/>
                  </a:cubicBezTo>
                  <a:cubicBezTo>
                    <a:pt x="12101" y="54058"/>
                    <a:pt x="0" y="41957"/>
                    <a:pt x="0" y="27029"/>
                  </a:cubicBezTo>
                  <a:cubicBezTo>
                    <a:pt x="0" y="12101"/>
                    <a:pt x="12101" y="0"/>
                    <a:pt x="27029" y="0"/>
                  </a:cubicBezTo>
                  <a:cubicBezTo>
                    <a:pt x="41957" y="0"/>
                    <a:pt x="54058" y="12101"/>
                    <a:pt x="54058" y="2702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95" name="Freeform 237">
              <a:extLst>
                <a:ext uri="{FF2B5EF4-FFF2-40B4-BE49-F238E27FC236}">
                  <a16:creationId xmlns:a16="http://schemas.microsoft.com/office/drawing/2014/main" id="{C36F8915-BF9B-7502-F94D-89C47F326C50}"/>
                </a:ext>
              </a:extLst>
            </p:cNvPr>
            <p:cNvSpPr/>
            <p:nvPr/>
          </p:nvSpPr>
          <p:spPr>
            <a:xfrm>
              <a:off x="5594630" y="3429243"/>
              <a:ext cx="54057" cy="54057"/>
            </a:xfrm>
            <a:custGeom>
              <a:avLst/>
              <a:gdLst>
                <a:gd name="connsiteX0" fmla="*/ 54058 w 54057"/>
                <a:gd name="connsiteY0" fmla="*/ 27029 h 54057"/>
                <a:gd name="connsiteX1" fmla="*/ 27029 w 54057"/>
                <a:gd name="connsiteY1" fmla="*/ 54058 h 54057"/>
                <a:gd name="connsiteX2" fmla="*/ 0 w 54057"/>
                <a:gd name="connsiteY2" fmla="*/ 27029 h 54057"/>
                <a:gd name="connsiteX3" fmla="*/ 27029 w 54057"/>
                <a:gd name="connsiteY3" fmla="*/ 0 h 54057"/>
                <a:gd name="connsiteX4" fmla="*/ 54058 w 54057"/>
                <a:gd name="connsiteY4" fmla="*/ 27029 h 5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57" h="54057">
                  <a:moveTo>
                    <a:pt x="54058" y="27029"/>
                  </a:moveTo>
                  <a:cubicBezTo>
                    <a:pt x="54058" y="41957"/>
                    <a:pt x="41957" y="54058"/>
                    <a:pt x="27029" y="54058"/>
                  </a:cubicBezTo>
                  <a:cubicBezTo>
                    <a:pt x="12101" y="54058"/>
                    <a:pt x="0" y="41956"/>
                    <a:pt x="0" y="27029"/>
                  </a:cubicBezTo>
                  <a:cubicBezTo>
                    <a:pt x="0" y="12101"/>
                    <a:pt x="12101" y="0"/>
                    <a:pt x="27029" y="0"/>
                  </a:cubicBezTo>
                  <a:cubicBezTo>
                    <a:pt x="41956" y="0"/>
                    <a:pt x="54058" y="12101"/>
                    <a:pt x="54058" y="2702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96" name="Freeform 238">
              <a:extLst>
                <a:ext uri="{FF2B5EF4-FFF2-40B4-BE49-F238E27FC236}">
                  <a16:creationId xmlns:a16="http://schemas.microsoft.com/office/drawing/2014/main" id="{2243D9B5-AF2D-2697-C5B0-2033BD97A931}"/>
                </a:ext>
              </a:extLst>
            </p:cNvPr>
            <p:cNvSpPr/>
            <p:nvPr/>
          </p:nvSpPr>
          <p:spPr>
            <a:xfrm>
              <a:off x="6244467" y="3327472"/>
              <a:ext cx="54057" cy="54057"/>
            </a:xfrm>
            <a:custGeom>
              <a:avLst/>
              <a:gdLst>
                <a:gd name="connsiteX0" fmla="*/ 54058 w 54057"/>
                <a:gd name="connsiteY0" fmla="*/ 27029 h 54057"/>
                <a:gd name="connsiteX1" fmla="*/ 27029 w 54057"/>
                <a:gd name="connsiteY1" fmla="*/ 54058 h 54057"/>
                <a:gd name="connsiteX2" fmla="*/ 0 w 54057"/>
                <a:gd name="connsiteY2" fmla="*/ 27029 h 54057"/>
                <a:gd name="connsiteX3" fmla="*/ 27029 w 54057"/>
                <a:gd name="connsiteY3" fmla="*/ 0 h 54057"/>
                <a:gd name="connsiteX4" fmla="*/ 54058 w 54057"/>
                <a:gd name="connsiteY4" fmla="*/ 27029 h 5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57" h="54057">
                  <a:moveTo>
                    <a:pt x="54058" y="27029"/>
                  </a:moveTo>
                  <a:cubicBezTo>
                    <a:pt x="54058" y="41957"/>
                    <a:pt x="41957" y="54058"/>
                    <a:pt x="27029" y="54058"/>
                  </a:cubicBezTo>
                  <a:cubicBezTo>
                    <a:pt x="12101" y="54058"/>
                    <a:pt x="0" y="41957"/>
                    <a:pt x="0" y="27029"/>
                  </a:cubicBezTo>
                  <a:cubicBezTo>
                    <a:pt x="0" y="12101"/>
                    <a:pt x="12101" y="0"/>
                    <a:pt x="27029" y="0"/>
                  </a:cubicBezTo>
                  <a:cubicBezTo>
                    <a:pt x="41956" y="0"/>
                    <a:pt x="54058" y="12101"/>
                    <a:pt x="54058" y="2702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97" name="Freeform 239">
              <a:extLst>
                <a:ext uri="{FF2B5EF4-FFF2-40B4-BE49-F238E27FC236}">
                  <a16:creationId xmlns:a16="http://schemas.microsoft.com/office/drawing/2014/main" id="{3F2E997C-0B88-8143-0284-492BD5BFD5B3}"/>
                </a:ext>
              </a:extLst>
            </p:cNvPr>
            <p:cNvSpPr/>
            <p:nvPr/>
          </p:nvSpPr>
          <p:spPr>
            <a:xfrm>
              <a:off x="6892907" y="3445993"/>
              <a:ext cx="54057" cy="54057"/>
            </a:xfrm>
            <a:custGeom>
              <a:avLst/>
              <a:gdLst>
                <a:gd name="connsiteX0" fmla="*/ 54058 w 54057"/>
                <a:gd name="connsiteY0" fmla="*/ 27029 h 54057"/>
                <a:gd name="connsiteX1" fmla="*/ 27029 w 54057"/>
                <a:gd name="connsiteY1" fmla="*/ 54058 h 54057"/>
                <a:gd name="connsiteX2" fmla="*/ 0 w 54057"/>
                <a:gd name="connsiteY2" fmla="*/ 27029 h 54057"/>
                <a:gd name="connsiteX3" fmla="*/ 27029 w 54057"/>
                <a:gd name="connsiteY3" fmla="*/ 0 h 54057"/>
                <a:gd name="connsiteX4" fmla="*/ 54058 w 54057"/>
                <a:gd name="connsiteY4" fmla="*/ 27029 h 5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57" h="54057">
                  <a:moveTo>
                    <a:pt x="54058" y="27029"/>
                  </a:moveTo>
                  <a:cubicBezTo>
                    <a:pt x="54058" y="41957"/>
                    <a:pt x="41956" y="54058"/>
                    <a:pt x="27029" y="54058"/>
                  </a:cubicBezTo>
                  <a:cubicBezTo>
                    <a:pt x="12101" y="54058"/>
                    <a:pt x="0" y="41956"/>
                    <a:pt x="0" y="27029"/>
                  </a:cubicBezTo>
                  <a:cubicBezTo>
                    <a:pt x="0" y="12101"/>
                    <a:pt x="12101" y="0"/>
                    <a:pt x="27029" y="0"/>
                  </a:cubicBezTo>
                  <a:cubicBezTo>
                    <a:pt x="41956" y="0"/>
                    <a:pt x="54058" y="12101"/>
                    <a:pt x="54058" y="2702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98" name="Freeform 240">
              <a:extLst>
                <a:ext uri="{FF2B5EF4-FFF2-40B4-BE49-F238E27FC236}">
                  <a16:creationId xmlns:a16="http://schemas.microsoft.com/office/drawing/2014/main" id="{8120026A-A997-E193-70E6-165DF5DAAD72}"/>
                </a:ext>
              </a:extLst>
            </p:cNvPr>
            <p:cNvSpPr/>
            <p:nvPr/>
          </p:nvSpPr>
          <p:spPr>
            <a:xfrm>
              <a:off x="7543504" y="3305773"/>
              <a:ext cx="54057" cy="54057"/>
            </a:xfrm>
            <a:custGeom>
              <a:avLst/>
              <a:gdLst>
                <a:gd name="connsiteX0" fmla="*/ 54058 w 54057"/>
                <a:gd name="connsiteY0" fmla="*/ 27029 h 54057"/>
                <a:gd name="connsiteX1" fmla="*/ 27029 w 54057"/>
                <a:gd name="connsiteY1" fmla="*/ 54058 h 54057"/>
                <a:gd name="connsiteX2" fmla="*/ 0 w 54057"/>
                <a:gd name="connsiteY2" fmla="*/ 27029 h 54057"/>
                <a:gd name="connsiteX3" fmla="*/ 27029 w 54057"/>
                <a:gd name="connsiteY3" fmla="*/ 0 h 54057"/>
                <a:gd name="connsiteX4" fmla="*/ 54058 w 54057"/>
                <a:gd name="connsiteY4" fmla="*/ 27029 h 5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57" h="54057">
                  <a:moveTo>
                    <a:pt x="54058" y="27029"/>
                  </a:moveTo>
                  <a:cubicBezTo>
                    <a:pt x="54058" y="41957"/>
                    <a:pt x="41956" y="54058"/>
                    <a:pt x="27029" y="54058"/>
                  </a:cubicBezTo>
                  <a:cubicBezTo>
                    <a:pt x="12101" y="54058"/>
                    <a:pt x="0" y="41957"/>
                    <a:pt x="0" y="27029"/>
                  </a:cubicBezTo>
                  <a:cubicBezTo>
                    <a:pt x="0" y="12101"/>
                    <a:pt x="12101" y="0"/>
                    <a:pt x="27029" y="0"/>
                  </a:cubicBezTo>
                  <a:cubicBezTo>
                    <a:pt x="41956" y="0"/>
                    <a:pt x="54058" y="12101"/>
                    <a:pt x="54058" y="2702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99" name="Freeform 241">
              <a:extLst>
                <a:ext uri="{FF2B5EF4-FFF2-40B4-BE49-F238E27FC236}">
                  <a16:creationId xmlns:a16="http://schemas.microsoft.com/office/drawing/2014/main" id="{DAFA79DC-D95A-0B58-093E-985AB4FD6B9F}"/>
                </a:ext>
              </a:extLst>
            </p:cNvPr>
            <p:cNvSpPr/>
            <p:nvPr/>
          </p:nvSpPr>
          <p:spPr>
            <a:xfrm>
              <a:off x="8193975" y="3324934"/>
              <a:ext cx="54057" cy="54057"/>
            </a:xfrm>
            <a:custGeom>
              <a:avLst/>
              <a:gdLst>
                <a:gd name="connsiteX0" fmla="*/ 54058 w 54057"/>
                <a:gd name="connsiteY0" fmla="*/ 27029 h 54057"/>
                <a:gd name="connsiteX1" fmla="*/ 27029 w 54057"/>
                <a:gd name="connsiteY1" fmla="*/ 54058 h 54057"/>
                <a:gd name="connsiteX2" fmla="*/ 0 w 54057"/>
                <a:gd name="connsiteY2" fmla="*/ 27029 h 54057"/>
                <a:gd name="connsiteX3" fmla="*/ 27029 w 54057"/>
                <a:gd name="connsiteY3" fmla="*/ 0 h 54057"/>
                <a:gd name="connsiteX4" fmla="*/ 54058 w 54057"/>
                <a:gd name="connsiteY4" fmla="*/ 27029 h 5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057" h="54057">
                  <a:moveTo>
                    <a:pt x="54058" y="27029"/>
                  </a:moveTo>
                  <a:cubicBezTo>
                    <a:pt x="54058" y="41957"/>
                    <a:pt x="41956" y="54058"/>
                    <a:pt x="27029" y="54058"/>
                  </a:cubicBezTo>
                  <a:cubicBezTo>
                    <a:pt x="12101" y="54058"/>
                    <a:pt x="0" y="41956"/>
                    <a:pt x="0" y="27029"/>
                  </a:cubicBezTo>
                  <a:cubicBezTo>
                    <a:pt x="0" y="12101"/>
                    <a:pt x="12101" y="0"/>
                    <a:pt x="27029" y="0"/>
                  </a:cubicBezTo>
                  <a:cubicBezTo>
                    <a:pt x="41956" y="0"/>
                    <a:pt x="54058" y="12101"/>
                    <a:pt x="54058" y="2702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0" name="Graphic 4">
            <a:extLst>
              <a:ext uri="{FF2B5EF4-FFF2-40B4-BE49-F238E27FC236}">
                <a16:creationId xmlns:a16="http://schemas.microsoft.com/office/drawing/2014/main" id="{02C7B40A-9732-BB6C-EB48-800FB0DDF0EA}"/>
              </a:ext>
            </a:extLst>
          </p:cNvPr>
          <p:cNvGrpSpPr/>
          <p:nvPr/>
        </p:nvGrpSpPr>
        <p:grpSpPr>
          <a:xfrm>
            <a:off x="4953639" y="1864086"/>
            <a:ext cx="67828" cy="69173"/>
            <a:chOff x="6252842" y="2615330"/>
            <a:chExt cx="42129" cy="42256"/>
          </a:xfrm>
        </p:grpSpPr>
        <p:sp>
          <p:nvSpPr>
            <p:cNvPr id="91" name="Freeform 243">
              <a:extLst>
                <a:ext uri="{FF2B5EF4-FFF2-40B4-BE49-F238E27FC236}">
                  <a16:creationId xmlns:a16="http://schemas.microsoft.com/office/drawing/2014/main" id="{FE9F7ABD-AED4-7D9F-E227-18C5317FB836}"/>
                </a:ext>
              </a:extLst>
            </p:cNvPr>
            <p:cNvSpPr/>
            <p:nvPr/>
          </p:nvSpPr>
          <p:spPr>
            <a:xfrm>
              <a:off x="6273906" y="2615330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92" name="Freeform 244">
              <a:extLst>
                <a:ext uri="{FF2B5EF4-FFF2-40B4-BE49-F238E27FC236}">
                  <a16:creationId xmlns:a16="http://schemas.microsoft.com/office/drawing/2014/main" id="{3373D082-2516-C90A-2A6A-5570F9D7AAC3}"/>
                </a:ext>
              </a:extLst>
            </p:cNvPr>
            <p:cNvSpPr/>
            <p:nvPr/>
          </p:nvSpPr>
          <p:spPr>
            <a:xfrm>
              <a:off x="6252842" y="2636395"/>
              <a:ext cx="42129" cy="12689"/>
            </a:xfrm>
            <a:custGeom>
              <a:avLst/>
              <a:gdLst>
                <a:gd name="connsiteX0" fmla="*/ 42130 w 42129"/>
                <a:gd name="connsiteY0" fmla="*/ 0 h 12689"/>
                <a:gd name="connsiteX1" fmla="*/ 0 w 42129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29" h="12689">
                  <a:moveTo>
                    <a:pt x="42130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1" name="Graphic 4">
            <a:extLst>
              <a:ext uri="{FF2B5EF4-FFF2-40B4-BE49-F238E27FC236}">
                <a16:creationId xmlns:a16="http://schemas.microsoft.com/office/drawing/2014/main" id="{ADFBC106-A73C-312D-D1BB-E35CC704A405}"/>
              </a:ext>
            </a:extLst>
          </p:cNvPr>
          <p:cNvGrpSpPr/>
          <p:nvPr/>
        </p:nvGrpSpPr>
        <p:grpSpPr>
          <a:xfrm>
            <a:off x="3904535" y="2403763"/>
            <a:ext cx="67828" cy="69173"/>
            <a:chOff x="5601229" y="2945007"/>
            <a:chExt cx="42129" cy="42256"/>
          </a:xfrm>
        </p:grpSpPr>
        <p:sp>
          <p:nvSpPr>
            <p:cNvPr id="89" name="Freeform 246">
              <a:extLst>
                <a:ext uri="{FF2B5EF4-FFF2-40B4-BE49-F238E27FC236}">
                  <a16:creationId xmlns:a16="http://schemas.microsoft.com/office/drawing/2014/main" id="{E239604E-2C16-C30E-0BAB-EADB5376B57A}"/>
                </a:ext>
              </a:extLst>
            </p:cNvPr>
            <p:cNvSpPr/>
            <p:nvPr/>
          </p:nvSpPr>
          <p:spPr>
            <a:xfrm>
              <a:off x="5622294" y="2945007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90" name="Freeform 247">
              <a:extLst>
                <a:ext uri="{FF2B5EF4-FFF2-40B4-BE49-F238E27FC236}">
                  <a16:creationId xmlns:a16="http://schemas.microsoft.com/office/drawing/2014/main" id="{C7E2E272-B0B1-F35E-9D4A-8A14898AD5B0}"/>
                </a:ext>
              </a:extLst>
            </p:cNvPr>
            <p:cNvSpPr/>
            <p:nvPr/>
          </p:nvSpPr>
          <p:spPr>
            <a:xfrm>
              <a:off x="5601229" y="2966072"/>
              <a:ext cx="42129" cy="12689"/>
            </a:xfrm>
            <a:custGeom>
              <a:avLst/>
              <a:gdLst>
                <a:gd name="connsiteX0" fmla="*/ 42130 w 42129"/>
                <a:gd name="connsiteY0" fmla="*/ 0 h 12689"/>
                <a:gd name="connsiteX1" fmla="*/ 0 w 42129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29" h="12689">
                  <a:moveTo>
                    <a:pt x="42130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A96EF1C1-BDFE-ED84-8D7D-B9351FE7EA55}"/>
              </a:ext>
            </a:extLst>
          </p:cNvPr>
          <p:cNvGrpSpPr/>
          <p:nvPr/>
        </p:nvGrpSpPr>
        <p:grpSpPr>
          <a:xfrm>
            <a:off x="3904535" y="2456527"/>
            <a:ext cx="67828" cy="68965"/>
            <a:chOff x="5601229" y="2977239"/>
            <a:chExt cx="42129" cy="42129"/>
          </a:xfrm>
        </p:grpSpPr>
        <p:sp>
          <p:nvSpPr>
            <p:cNvPr id="87" name="Freeform 249">
              <a:extLst>
                <a:ext uri="{FF2B5EF4-FFF2-40B4-BE49-F238E27FC236}">
                  <a16:creationId xmlns:a16="http://schemas.microsoft.com/office/drawing/2014/main" id="{35EFE360-6EBA-362F-0582-4A7ACB19D397}"/>
                </a:ext>
              </a:extLst>
            </p:cNvPr>
            <p:cNvSpPr/>
            <p:nvPr/>
          </p:nvSpPr>
          <p:spPr>
            <a:xfrm>
              <a:off x="5622294" y="2977239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88" name="Freeform 250">
              <a:extLst>
                <a:ext uri="{FF2B5EF4-FFF2-40B4-BE49-F238E27FC236}">
                  <a16:creationId xmlns:a16="http://schemas.microsoft.com/office/drawing/2014/main" id="{C0AE0693-77A3-63BC-E73C-E131AC63ED77}"/>
                </a:ext>
              </a:extLst>
            </p:cNvPr>
            <p:cNvSpPr/>
            <p:nvPr/>
          </p:nvSpPr>
          <p:spPr>
            <a:xfrm>
              <a:off x="5601229" y="2998303"/>
              <a:ext cx="42129" cy="12689"/>
            </a:xfrm>
            <a:custGeom>
              <a:avLst/>
              <a:gdLst>
                <a:gd name="connsiteX0" fmla="*/ 42130 w 42129"/>
                <a:gd name="connsiteY0" fmla="*/ 0 h 12689"/>
                <a:gd name="connsiteX1" fmla="*/ 0 w 42129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29" h="12689">
                  <a:moveTo>
                    <a:pt x="42130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3" name="Graphic 4">
            <a:extLst>
              <a:ext uri="{FF2B5EF4-FFF2-40B4-BE49-F238E27FC236}">
                <a16:creationId xmlns:a16="http://schemas.microsoft.com/office/drawing/2014/main" id="{06C8F064-CE74-1940-1B66-6F582B88A184}"/>
              </a:ext>
            </a:extLst>
          </p:cNvPr>
          <p:cNvGrpSpPr/>
          <p:nvPr/>
        </p:nvGrpSpPr>
        <p:grpSpPr>
          <a:xfrm>
            <a:off x="2861560" y="2169654"/>
            <a:ext cx="68033" cy="69173"/>
            <a:chOff x="4953423" y="2801995"/>
            <a:chExt cx="42256" cy="42256"/>
          </a:xfrm>
        </p:grpSpPr>
        <p:sp>
          <p:nvSpPr>
            <p:cNvPr id="85" name="Freeform 252">
              <a:extLst>
                <a:ext uri="{FF2B5EF4-FFF2-40B4-BE49-F238E27FC236}">
                  <a16:creationId xmlns:a16="http://schemas.microsoft.com/office/drawing/2014/main" id="{21E3F706-2C38-DA23-BF5C-40C8AA76D5C7}"/>
                </a:ext>
              </a:extLst>
            </p:cNvPr>
            <p:cNvSpPr/>
            <p:nvPr/>
          </p:nvSpPr>
          <p:spPr>
            <a:xfrm>
              <a:off x="4974615" y="2801995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86" name="Freeform 253">
              <a:extLst>
                <a:ext uri="{FF2B5EF4-FFF2-40B4-BE49-F238E27FC236}">
                  <a16:creationId xmlns:a16="http://schemas.microsoft.com/office/drawing/2014/main" id="{FE5DD6A0-B6D5-03AF-0432-5F9F474AD51E}"/>
                </a:ext>
              </a:extLst>
            </p:cNvPr>
            <p:cNvSpPr/>
            <p:nvPr/>
          </p:nvSpPr>
          <p:spPr>
            <a:xfrm>
              <a:off x="4953423" y="2823186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F8934BE5-11A0-E7AA-C9B6-679D7DA2585F}"/>
              </a:ext>
            </a:extLst>
          </p:cNvPr>
          <p:cNvGrpSpPr/>
          <p:nvPr/>
        </p:nvGrpSpPr>
        <p:grpSpPr>
          <a:xfrm>
            <a:off x="1813069" y="1820880"/>
            <a:ext cx="68033" cy="69173"/>
            <a:chOff x="4302191" y="2588936"/>
            <a:chExt cx="42256" cy="42256"/>
          </a:xfrm>
        </p:grpSpPr>
        <p:sp>
          <p:nvSpPr>
            <p:cNvPr id="83" name="Freeform 255">
              <a:extLst>
                <a:ext uri="{FF2B5EF4-FFF2-40B4-BE49-F238E27FC236}">
                  <a16:creationId xmlns:a16="http://schemas.microsoft.com/office/drawing/2014/main" id="{95CA216B-3E85-4405-332B-1B4BFB740861}"/>
                </a:ext>
              </a:extLst>
            </p:cNvPr>
            <p:cNvSpPr/>
            <p:nvPr/>
          </p:nvSpPr>
          <p:spPr>
            <a:xfrm>
              <a:off x="4323256" y="2588936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84" name="Freeform 256">
              <a:extLst>
                <a:ext uri="{FF2B5EF4-FFF2-40B4-BE49-F238E27FC236}">
                  <a16:creationId xmlns:a16="http://schemas.microsoft.com/office/drawing/2014/main" id="{4BD66AAC-6A05-F5DE-9E5D-BF37086D6001}"/>
                </a:ext>
              </a:extLst>
            </p:cNvPr>
            <p:cNvSpPr/>
            <p:nvPr/>
          </p:nvSpPr>
          <p:spPr>
            <a:xfrm>
              <a:off x="4302191" y="2610001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5" name="Graphic 4">
            <a:extLst>
              <a:ext uri="{FF2B5EF4-FFF2-40B4-BE49-F238E27FC236}">
                <a16:creationId xmlns:a16="http://schemas.microsoft.com/office/drawing/2014/main" id="{B618E71D-700E-8D13-22CA-E693BF450A04}"/>
              </a:ext>
            </a:extLst>
          </p:cNvPr>
          <p:cNvGrpSpPr/>
          <p:nvPr/>
        </p:nvGrpSpPr>
        <p:grpSpPr>
          <a:xfrm>
            <a:off x="1813069" y="1896908"/>
            <a:ext cx="68033" cy="68965"/>
            <a:chOff x="4302191" y="2635380"/>
            <a:chExt cx="42256" cy="42129"/>
          </a:xfrm>
        </p:grpSpPr>
        <p:sp>
          <p:nvSpPr>
            <p:cNvPr id="81" name="Freeform 258">
              <a:extLst>
                <a:ext uri="{FF2B5EF4-FFF2-40B4-BE49-F238E27FC236}">
                  <a16:creationId xmlns:a16="http://schemas.microsoft.com/office/drawing/2014/main" id="{09F4B9E5-EA62-457C-35F1-771A223A475E}"/>
                </a:ext>
              </a:extLst>
            </p:cNvPr>
            <p:cNvSpPr/>
            <p:nvPr/>
          </p:nvSpPr>
          <p:spPr>
            <a:xfrm>
              <a:off x="4323256" y="2635380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82" name="Freeform 259">
              <a:extLst>
                <a:ext uri="{FF2B5EF4-FFF2-40B4-BE49-F238E27FC236}">
                  <a16:creationId xmlns:a16="http://schemas.microsoft.com/office/drawing/2014/main" id="{6FFF087D-C8AA-4675-3632-0165A66A7FC4}"/>
                </a:ext>
              </a:extLst>
            </p:cNvPr>
            <p:cNvSpPr/>
            <p:nvPr/>
          </p:nvSpPr>
          <p:spPr>
            <a:xfrm>
              <a:off x="4302191" y="2656445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6" name="Graphic 4">
            <a:extLst>
              <a:ext uri="{FF2B5EF4-FFF2-40B4-BE49-F238E27FC236}">
                <a16:creationId xmlns:a16="http://schemas.microsoft.com/office/drawing/2014/main" id="{F2D2410B-452B-7AB9-F303-265C60458F99}"/>
              </a:ext>
            </a:extLst>
          </p:cNvPr>
          <p:cNvGrpSpPr/>
          <p:nvPr/>
        </p:nvGrpSpPr>
        <p:grpSpPr>
          <a:xfrm>
            <a:off x="1813069" y="2033385"/>
            <a:ext cx="68033" cy="68965"/>
            <a:chOff x="4302191" y="2718751"/>
            <a:chExt cx="42256" cy="42129"/>
          </a:xfrm>
        </p:grpSpPr>
        <p:sp>
          <p:nvSpPr>
            <p:cNvPr id="79" name="Freeform 261">
              <a:extLst>
                <a:ext uri="{FF2B5EF4-FFF2-40B4-BE49-F238E27FC236}">
                  <a16:creationId xmlns:a16="http://schemas.microsoft.com/office/drawing/2014/main" id="{AD26D839-A6CB-A704-0820-8E024BDCC721}"/>
                </a:ext>
              </a:extLst>
            </p:cNvPr>
            <p:cNvSpPr/>
            <p:nvPr/>
          </p:nvSpPr>
          <p:spPr>
            <a:xfrm>
              <a:off x="4323256" y="2718751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80" name="Freeform 262">
              <a:extLst>
                <a:ext uri="{FF2B5EF4-FFF2-40B4-BE49-F238E27FC236}">
                  <a16:creationId xmlns:a16="http://schemas.microsoft.com/office/drawing/2014/main" id="{5AD917BE-1DA2-F56E-F9D0-3A4A756183DD}"/>
                </a:ext>
              </a:extLst>
            </p:cNvPr>
            <p:cNvSpPr/>
            <p:nvPr/>
          </p:nvSpPr>
          <p:spPr>
            <a:xfrm>
              <a:off x="4302191" y="2739816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7" name="Graphic 4">
            <a:extLst>
              <a:ext uri="{FF2B5EF4-FFF2-40B4-BE49-F238E27FC236}">
                <a16:creationId xmlns:a16="http://schemas.microsoft.com/office/drawing/2014/main" id="{84330A77-2C2E-7BF1-1851-9079713E2E95}"/>
              </a:ext>
            </a:extLst>
          </p:cNvPr>
          <p:cNvGrpSpPr/>
          <p:nvPr/>
        </p:nvGrpSpPr>
        <p:grpSpPr>
          <a:xfrm>
            <a:off x="1813069" y="2232387"/>
            <a:ext cx="68033" cy="68965"/>
            <a:chOff x="4302191" y="2840317"/>
            <a:chExt cx="42256" cy="42129"/>
          </a:xfrm>
        </p:grpSpPr>
        <p:sp>
          <p:nvSpPr>
            <p:cNvPr id="77" name="Freeform 264">
              <a:extLst>
                <a:ext uri="{FF2B5EF4-FFF2-40B4-BE49-F238E27FC236}">
                  <a16:creationId xmlns:a16="http://schemas.microsoft.com/office/drawing/2014/main" id="{E487EFC2-BE8C-5534-B25A-57A432874C4B}"/>
                </a:ext>
              </a:extLst>
            </p:cNvPr>
            <p:cNvSpPr/>
            <p:nvPr/>
          </p:nvSpPr>
          <p:spPr>
            <a:xfrm>
              <a:off x="4323256" y="2840317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78" name="Freeform 265">
              <a:extLst>
                <a:ext uri="{FF2B5EF4-FFF2-40B4-BE49-F238E27FC236}">
                  <a16:creationId xmlns:a16="http://schemas.microsoft.com/office/drawing/2014/main" id="{B41520BA-7DD9-9E0D-C59F-199B2A159F11}"/>
                </a:ext>
              </a:extLst>
            </p:cNvPr>
            <p:cNvSpPr/>
            <p:nvPr/>
          </p:nvSpPr>
          <p:spPr>
            <a:xfrm>
              <a:off x="4302191" y="2861382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8" name="Graphic 4">
            <a:extLst>
              <a:ext uri="{FF2B5EF4-FFF2-40B4-BE49-F238E27FC236}">
                <a16:creationId xmlns:a16="http://schemas.microsoft.com/office/drawing/2014/main" id="{D7321C9F-2099-B490-35D3-75FD915DF19F}"/>
              </a:ext>
            </a:extLst>
          </p:cNvPr>
          <p:cNvGrpSpPr/>
          <p:nvPr/>
        </p:nvGrpSpPr>
        <p:grpSpPr>
          <a:xfrm>
            <a:off x="1813069" y="2299276"/>
            <a:ext cx="68033" cy="69173"/>
            <a:chOff x="4302191" y="2881178"/>
            <a:chExt cx="42256" cy="42256"/>
          </a:xfrm>
        </p:grpSpPr>
        <p:sp>
          <p:nvSpPr>
            <p:cNvPr id="75" name="Freeform 267">
              <a:extLst>
                <a:ext uri="{FF2B5EF4-FFF2-40B4-BE49-F238E27FC236}">
                  <a16:creationId xmlns:a16="http://schemas.microsoft.com/office/drawing/2014/main" id="{18B1F32C-88AA-1000-5BE5-CF7CD3113042}"/>
                </a:ext>
              </a:extLst>
            </p:cNvPr>
            <p:cNvSpPr/>
            <p:nvPr/>
          </p:nvSpPr>
          <p:spPr>
            <a:xfrm>
              <a:off x="4323256" y="2881178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76" name="Freeform 268">
              <a:extLst>
                <a:ext uri="{FF2B5EF4-FFF2-40B4-BE49-F238E27FC236}">
                  <a16:creationId xmlns:a16="http://schemas.microsoft.com/office/drawing/2014/main" id="{540F1D98-48C0-D1EB-0A7C-FF00D775F48C}"/>
                </a:ext>
              </a:extLst>
            </p:cNvPr>
            <p:cNvSpPr/>
            <p:nvPr/>
          </p:nvSpPr>
          <p:spPr>
            <a:xfrm>
              <a:off x="4302191" y="2902243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39" name="Graphic 4">
            <a:extLst>
              <a:ext uri="{FF2B5EF4-FFF2-40B4-BE49-F238E27FC236}">
                <a16:creationId xmlns:a16="http://schemas.microsoft.com/office/drawing/2014/main" id="{737689C0-2C3F-B851-C3C1-6D516241AE44}"/>
              </a:ext>
            </a:extLst>
          </p:cNvPr>
          <p:cNvGrpSpPr/>
          <p:nvPr/>
        </p:nvGrpSpPr>
        <p:grpSpPr>
          <a:xfrm>
            <a:off x="1813069" y="2343730"/>
            <a:ext cx="68033" cy="69173"/>
            <a:chOff x="4302191" y="2908334"/>
            <a:chExt cx="42256" cy="42256"/>
          </a:xfrm>
        </p:grpSpPr>
        <p:sp>
          <p:nvSpPr>
            <p:cNvPr id="73" name="Freeform 270">
              <a:extLst>
                <a:ext uri="{FF2B5EF4-FFF2-40B4-BE49-F238E27FC236}">
                  <a16:creationId xmlns:a16="http://schemas.microsoft.com/office/drawing/2014/main" id="{B56CD7A1-ED1F-B0EB-3CF4-F49A692EC60A}"/>
                </a:ext>
              </a:extLst>
            </p:cNvPr>
            <p:cNvSpPr/>
            <p:nvPr/>
          </p:nvSpPr>
          <p:spPr>
            <a:xfrm>
              <a:off x="4323256" y="2908334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74" name="Freeform 271">
              <a:extLst>
                <a:ext uri="{FF2B5EF4-FFF2-40B4-BE49-F238E27FC236}">
                  <a16:creationId xmlns:a16="http://schemas.microsoft.com/office/drawing/2014/main" id="{FDD03665-A1D6-682C-A7EC-2943790443C1}"/>
                </a:ext>
              </a:extLst>
            </p:cNvPr>
            <p:cNvSpPr/>
            <p:nvPr/>
          </p:nvSpPr>
          <p:spPr>
            <a:xfrm>
              <a:off x="4302191" y="2929399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0" name="Graphic 4">
            <a:extLst>
              <a:ext uri="{FF2B5EF4-FFF2-40B4-BE49-F238E27FC236}">
                <a16:creationId xmlns:a16="http://schemas.microsoft.com/office/drawing/2014/main" id="{112C86F9-7A65-1F7D-F7D9-D61C43AD64EC}"/>
              </a:ext>
            </a:extLst>
          </p:cNvPr>
          <p:cNvGrpSpPr/>
          <p:nvPr/>
        </p:nvGrpSpPr>
        <p:grpSpPr>
          <a:xfrm>
            <a:off x="2861560" y="2226779"/>
            <a:ext cx="68033" cy="68965"/>
            <a:chOff x="4953423" y="2836891"/>
            <a:chExt cx="42256" cy="42129"/>
          </a:xfrm>
        </p:grpSpPr>
        <p:sp>
          <p:nvSpPr>
            <p:cNvPr id="71" name="Freeform 273">
              <a:extLst>
                <a:ext uri="{FF2B5EF4-FFF2-40B4-BE49-F238E27FC236}">
                  <a16:creationId xmlns:a16="http://schemas.microsoft.com/office/drawing/2014/main" id="{61591248-2801-5FD5-7136-8C65D204B641}"/>
                </a:ext>
              </a:extLst>
            </p:cNvPr>
            <p:cNvSpPr/>
            <p:nvPr/>
          </p:nvSpPr>
          <p:spPr>
            <a:xfrm>
              <a:off x="4974615" y="2836891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72" name="Freeform 274">
              <a:extLst>
                <a:ext uri="{FF2B5EF4-FFF2-40B4-BE49-F238E27FC236}">
                  <a16:creationId xmlns:a16="http://schemas.microsoft.com/office/drawing/2014/main" id="{7F52BC83-5C0E-BDE9-DB5B-5D02F829E7BC}"/>
                </a:ext>
              </a:extLst>
            </p:cNvPr>
            <p:cNvSpPr/>
            <p:nvPr/>
          </p:nvSpPr>
          <p:spPr>
            <a:xfrm>
              <a:off x="4953423" y="2857956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1" name="Graphic 4">
            <a:extLst>
              <a:ext uri="{FF2B5EF4-FFF2-40B4-BE49-F238E27FC236}">
                <a16:creationId xmlns:a16="http://schemas.microsoft.com/office/drawing/2014/main" id="{1DC8134A-BF12-E077-B453-7E06768FFBD7}"/>
              </a:ext>
            </a:extLst>
          </p:cNvPr>
          <p:cNvGrpSpPr/>
          <p:nvPr/>
        </p:nvGrpSpPr>
        <p:grpSpPr>
          <a:xfrm>
            <a:off x="3904535" y="2629978"/>
            <a:ext cx="67828" cy="69173"/>
            <a:chOff x="5601229" y="3083197"/>
            <a:chExt cx="42129" cy="42256"/>
          </a:xfrm>
        </p:grpSpPr>
        <p:sp>
          <p:nvSpPr>
            <p:cNvPr id="69" name="Freeform 276">
              <a:extLst>
                <a:ext uri="{FF2B5EF4-FFF2-40B4-BE49-F238E27FC236}">
                  <a16:creationId xmlns:a16="http://schemas.microsoft.com/office/drawing/2014/main" id="{6255F08A-DDC9-CD3D-63B0-810ECB2E4B90}"/>
                </a:ext>
              </a:extLst>
            </p:cNvPr>
            <p:cNvSpPr/>
            <p:nvPr/>
          </p:nvSpPr>
          <p:spPr>
            <a:xfrm>
              <a:off x="5622294" y="3083197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70" name="Freeform 277">
              <a:extLst>
                <a:ext uri="{FF2B5EF4-FFF2-40B4-BE49-F238E27FC236}">
                  <a16:creationId xmlns:a16="http://schemas.microsoft.com/office/drawing/2014/main" id="{E6BE2FB2-9838-5F07-1C65-82893685E469}"/>
                </a:ext>
              </a:extLst>
            </p:cNvPr>
            <p:cNvSpPr/>
            <p:nvPr/>
          </p:nvSpPr>
          <p:spPr>
            <a:xfrm>
              <a:off x="5601229" y="3104262"/>
              <a:ext cx="42129" cy="12689"/>
            </a:xfrm>
            <a:custGeom>
              <a:avLst/>
              <a:gdLst>
                <a:gd name="connsiteX0" fmla="*/ 42130 w 42129"/>
                <a:gd name="connsiteY0" fmla="*/ 0 h 12689"/>
                <a:gd name="connsiteX1" fmla="*/ 0 w 42129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29" h="12689">
                  <a:moveTo>
                    <a:pt x="42130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2" name="Graphic 4">
            <a:extLst>
              <a:ext uri="{FF2B5EF4-FFF2-40B4-BE49-F238E27FC236}">
                <a16:creationId xmlns:a16="http://schemas.microsoft.com/office/drawing/2014/main" id="{A315FF86-85FA-F5EE-A6B0-FFC7C54C9018}"/>
              </a:ext>
            </a:extLst>
          </p:cNvPr>
          <p:cNvGrpSpPr/>
          <p:nvPr/>
        </p:nvGrpSpPr>
        <p:grpSpPr>
          <a:xfrm>
            <a:off x="4953639" y="2403763"/>
            <a:ext cx="67828" cy="69173"/>
            <a:chOff x="6252842" y="2945007"/>
            <a:chExt cx="42129" cy="42256"/>
          </a:xfrm>
        </p:grpSpPr>
        <p:sp>
          <p:nvSpPr>
            <p:cNvPr id="67" name="Freeform 279">
              <a:extLst>
                <a:ext uri="{FF2B5EF4-FFF2-40B4-BE49-F238E27FC236}">
                  <a16:creationId xmlns:a16="http://schemas.microsoft.com/office/drawing/2014/main" id="{5B7235BA-7237-131A-DF3C-46388D199754}"/>
                </a:ext>
              </a:extLst>
            </p:cNvPr>
            <p:cNvSpPr/>
            <p:nvPr/>
          </p:nvSpPr>
          <p:spPr>
            <a:xfrm>
              <a:off x="6273906" y="2945007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68" name="Freeform 280">
              <a:extLst>
                <a:ext uri="{FF2B5EF4-FFF2-40B4-BE49-F238E27FC236}">
                  <a16:creationId xmlns:a16="http://schemas.microsoft.com/office/drawing/2014/main" id="{D9F6F4AB-D2B0-A626-94B0-BC6EB6228B8E}"/>
                </a:ext>
              </a:extLst>
            </p:cNvPr>
            <p:cNvSpPr/>
            <p:nvPr/>
          </p:nvSpPr>
          <p:spPr>
            <a:xfrm>
              <a:off x="6252842" y="2966072"/>
              <a:ext cx="42129" cy="12689"/>
            </a:xfrm>
            <a:custGeom>
              <a:avLst/>
              <a:gdLst>
                <a:gd name="connsiteX0" fmla="*/ 42130 w 42129"/>
                <a:gd name="connsiteY0" fmla="*/ 0 h 12689"/>
                <a:gd name="connsiteX1" fmla="*/ 0 w 42129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29" h="12689">
                  <a:moveTo>
                    <a:pt x="42130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3" name="Graphic 4">
            <a:extLst>
              <a:ext uri="{FF2B5EF4-FFF2-40B4-BE49-F238E27FC236}">
                <a16:creationId xmlns:a16="http://schemas.microsoft.com/office/drawing/2014/main" id="{15760116-5375-35B2-6E0D-B101EFF98790}"/>
              </a:ext>
            </a:extLst>
          </p:cNvPr>
          <p:cNvGrpSpPr/>
          <p:nvPr/>
        </p:nvGrpSpPr>
        <p:grpSpPr>
          <a:xfrm>
            <a:off x="4953639" y="2450709"/>
            <a:ext cx="67828" cy="68965"/>
            <a:chOff x="6252842" y="2973685"/>
            <a:chExt cx="42129" cy="42129"/>
          </a:xfrm>
        </p:grpSpPr>
        <p:sp>
          <p:nvSpPr>
            <p:cNvPr id="65" name="Freeform 282">
              <a:extLst>
                <a:ext uri="{FF2B5EF4-FFF2-40B4-BE49-F238E27FC236}">
                  <a16:creationId xmlns:a16="http://schemas.microsoft.com/office/drawing/2014/main" id="{C73B79F2-2850-9A27-93D5-5E5F67475103}"/>
                </a:ext>
              </a:extLst>
            </p:cNvPr>
            <p:cNvSpPr/>
            <p:nvPr/>
          </p:nvSpPr>
          <p:spPr>
            <a:xfrm>
              <a:off x="6273906" y="2973685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66" name="Freeform 283">
              <a:extLst>
                <a:ext uri="{FF2B5EF4-FFF2-40B4-BE49-F238E27FC236}">
                  <a16:creationId xmlns:a16="http://schemas.microsoft.com/office/drawing/2014/main" id="{68DFBC0F-EDF1-5E74-EE6C-2FD0BA5D7AC4}"/>
                </a:ext>
              </a:extLst>
            </p:cNvPr>
            <p:cNvSpPr/>
            <p:nvPr/>
          </p:nvSpPr>
          <p:spPr>
            <a:xfrm>
              <a:off x="6252842" y="2994750"/>
              <a:ext cx="42129" cy="12689"/>
            </a:xfrm>
            <a:custGeom>
              <a:avLst/>
              <a:gdLst>
                <a:gd name="connsiteX0" fmla="*/ 42130 w 42129"/>
                <a:gd name="connsiteY0" fmla="*/ 0 h 12689"/>
                <a:gd name="connsiteX1" fmla="*/ 0 w 42129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29" h="12689">
                  <a:moveTo>
                    <a:pt x="42130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4" name="Graphic 4">
            <a:extLst>
              <a:ext uri="{FF2B5EF4-FFF2-40B4-BE49-F238E27FC236}">
                <a16:creationId xmlns:a16="http://schemas.microsoft.com/office/drawing/2014/main" id="{EF9081D5-E325-861B-B780-89D936EEB902}"/>
              </a:ext>
            </a:extLst>
          </p:cNvPr>
          <p:cNvGrpSpPr/>
          <p:nvPr/>
        </p:nvGrpSpPr>
        <p:grpSpPr>
          <a:xfrm>
            <a:off x="5993753" y="2786189"/>
            <a:ext cx="68033" cy="69173"/>
            <a:chOff x="6898871" y="3178623"/>
            <a:chExt cx="42256" cy="42256"/>
          </a:xfrm>
        </p:grpSpPr>
        <p:sp>
          <p:nvSpPr>
            <p:cNvPr id="63" name="Freeform 285">
              <a:extLst>
                <a:ext uri="{FF2B5EF4-FFF2-40B4-BE49-F238E27FC236}">
                  <a16:creationId xmlns:a16="http://schemas.microsoft.com/office/drawing/2014/main" id="{7C912C6E-1F2D-2314-D471-A36043B401E0}"/>
                </a:ext>
              </a:extLst>
            </p:cNvPr>
            <p:cNvSpPr/>
            <p:nvPr/>
          </p:nvSpPr>
          <p:spPr>
            <a:xfrm>
              <a:off x="6919936" y="3178623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64" name="Freeform 286">
              <a:extLst>
                <a:ext uri="{FF2B5EF4-FFF2-40B4-BE49-F238E27FC236}">
                  <a16:creationId xmlns:a16="http://schemas.microsoft.com/office/drawing/2014/main" id="{8B0EA0B1-02C4-1D7C-CB38-C97B28FD561B}"/>
                </a:ext>
              </a:extLst>
            </p:cNvPr>
            <p:cNvSpPr/>
            <p:nvPr/>
          </p:nvSpPr>
          <p:spPr>
            <a:xfrm>
              <a:off x="6898871" y="3199815"/>
              <a:ext cx="42256" cy="12689"/>
            </a:xfrm>
            <a:custGeom>
              <a:avLst/>
              <a:gdLst>
                <a:gd name="connsiteX0" fmla="*/ 42257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7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5" name="Graphic 4">
            <a:extLst>
              <a:ext uri="{FF2B5EF4-FFF2-40B4-BE49-F238E27FC236}">
                <a16:creationId xmlns:a16="http://schemas.microsoft.com/office/drawing/2014/main" id="{5964D90F-026A-63C0-E556-5A7252BBB885}"/>
              </a:ext>
            </a:extLst>
          </p:cNvPr>
          <p:cNvGrpSpPr/>
          <p:nvPr/>
        </p:nvGrpSpPr>
        <p:grpSpPr>
          <a:xfrm>
            <a:off x="7041017" y="2245683"/>
            <a:ext cx="68033" cy="69173"/>
            <a:chOff x="7549341" y="2848439"/>
            <a:chExt cx="42256" cy="42256"/>
          </a:xfrm>
        </p:grpSpPr>
        <p:sp>
          <p:nvSpPr>
            <p:cNvPr id="61" name="Freeform 288">
              <a:extLst>
                <a:ext uri="{FF2B5EF4-FFF2-40B4-BE49-F238E27FC236}">
                  <a16:creationId xmlns:a16="http://schemas.microsoft.com/office/drawing/2014/main" id="{8C262718-300E-BCB0-B92C-ED3F3FA78D3E}"/>
                </a:ext>
              </a:extLst>
            </p:cNvPr>
            <p:cNvSpPr/>
            <p:nvPr/>
          </p:nvSpPr>
          <p:spPr>
            <a:xfrm>
              <a:off x="7570533" y="2848439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62" name="Freeform 289">
              <a:extLst>
                <a:ext uri="{FF2B5EF4-FFF2-40B4-BE49-F238E27FC236}">
                  <a16:creationId xmlns:a16="http://schemas.microsoft.com/office/drawing/2014/main" id="{4A27211E-BF36-39FC-346B-C78A9A0A298E}"/>
                </a:ext>
              </a:extLst>
            </p:cNvPr>
            <p:cNvSpPr/>
            <p:nvPr/>
          </p:nvSpPr>
          <p:spPr>
            <a:xfrm>
              <a:off x="7549341" y="2869630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6" name="Graphic 4">
            <a:extLst>
              <a:ext uri="{FF2B5EF4-FFF2-40B4-BE49-F238E27FC236}">
                <a16:creationId xmlns:a16="http://schemas.microsoft.com/office/drawing/2014/main" id="{F0E0A799-C800-994A-4F04-071B363131F4}"/>
              </a:ext>
            </a:extLst>
          </p:cNvPr>
          <p:cNvGrpSpPr/>
          <p:nvPr/>
        </p:nvGrpSpPr>
        <p:grpSpPr>
          <a:xfrm>
            <a:off x="8088487" y="2138702"/>
            <a:ext cx="67828" cy="68965"/>
            <a:chOff x="8199939" y="2783087"/>
            <a:chExt cx="42129" cy="42129"/>
          </a:xfrm>
        </p:grpSpPr>
        <p:sp>
          <p:nvSpPr>
            <p:cNvPr id="59" name="Freeform 291">
              <a:extLst>
                <a:ext uri="{FF2B5EF4-FFF2-40B4-BE49-F238E27FC236}">
                  <a16:creationId xmlns:a16="http://schemas.microsoft.com/office/drawing/2014/main" id="{20D98ADB-6979-06C3-C614-0E95AAB0CB1E}"/>
                </a:ext>
              </a:extLst>
            </p:cNvPr>
            <p:cNvSpPr/>
            <p:nvPr/>
          </p:nvSpPr>
          <p:spPr>
            <a:xfrm>
              <a:off x="8221004" y="2783087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60" name="Freeform 292">
              <a:extLst>
                <a:ext uri="{FF2B5EF4-FFF2-40B4-BE49-F238E27FC236}">
                  <a16:creationId xmlns:a16="http://schemas.microsoft.com/office/drawing/2014/main" id="{B6077D1B-DB8A-12E9-5844-E6A841B7167A}"/>
                </a:ext>
              </a:extLst>
            </p:cNvPr>
            <p:cNvSpPr/>
            <p:nvPr/>
          </p:nvSpPr>
          <p:spPr>
            <a:xfrm>
              <a:off x="8199939" y="2804152"/>
              <a:ext cx="42129" cy="12689"/>
            </a:xfrm>
            <a:custGeom>
              <a:avLst/>
              <a:gdLst>
                <a:gd name="connsiteX0" fmla="*/ 42130 w 42129"/>
                <a:gd name="connsiteY0" fmla="*/ 0 h 12689"/>
                <a:gd name="connsiteX1" fmla="*/ 0 w 42129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29" h="12689">
                  <a:moveTo>
                    <a:pt x="42130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7" name="Graphic 4">
            <a:extLst>
              <a:ext uri="{FF2B5EF4-FFF2-40B4-BE49-F238E27FC236}">
                <a16:creationId xmlns:a16="http://schemas.microsoft.com/office/drawing/2014/main" id="{1EC7901D-98EE-4C22-0713-C67A1F047CA4}"/>
              </a:ext>
            </a:extLst>
          </p:cNvPr>
          <p:cNvGrpSpPr/>
          <p:nvPr/>
        </p:nvGrpSpPr>
        <p:grpSpPr>
          <a:xfrm>
            <a:off x="7041017" y="2338952"/>
            <a:ext cx="68033" cy="69173"/>
            <a:chOff x="7549341" y="2905415"/>
            <a:chExt cx="42256" cy="42256"/>
          </a:xfrm>
        </p:grpSpPr>
        <p:sp>
          <p:nvSpPr>
            <p:cNvPr id="57" name="Freeform 294">
              <a:extLst>
                <a:ext uri="{FF2B5EF4-FFF2-40B4-BE49-F238E27FC236}">
                  <a16:creationId xmlns:a16="http://schemas.microsoft.com/office/drawing/2014/main" id="{048913A4-4A22-E0E2-7D59-CDECBE9F5FAA}"/>
                </a:ext>
              </a:extLst>
            </p:cNvPr>
            <p:cNvSpPr/>
            <p:nvPr/>
          </p:nvSpPr>
          <p:spPr>
            <a:xfrm>
              <a:off x="7570533" y="2905415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58" name="Freeform 295">
              <a:extLst>
                <a:ext uri="{FF2B5EF4-FFF2-40B4-BE49-F238E27FC236}">
                  <a16:creationId xmlns:a16="http://schemas.microsoft.com/office/drawing/2014/main" id="{80F9DB7D-D2BD-5D7A-6EBC-10E4BDD33A72}"/>
                </a:ext>
              </a:extLst>
            </p:cNvPr>
            <p:cNvSpPr/>
            <p:nvPr/>
          </p:nvSpPr>
          <p:spPr>
            <a:xfrm>
              <a:off x="7549341" y="2926480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8" name="Graphic 4">
            <a:extLst>
              <a:ext uri="{FF2B5EF4-FFF2-40B4-BE49-F238E27FC236}">
                <a16:creationId xmlns:a16="http://schemas.microsoft.com/office/drawing/2014/main" id="{095DCE24-D3DD-2995-B854-3D0AC047B22D}"/>
              </a:ext>
            </a:extLst>
          </p:cNvPr>
          <p:cNvGrpSpPr/>
          <p:nvPr/>
        </p:nvGrpSpPr>
        <p:grpSpPr>
          <a:xfrm>
            <a:off x="7041017" y="2373435"/>
            <a:ext cx="68033" cy="69173"/>
            <a:chOff x="7549341" y="2926480"/>
            <a:chExt cx="42256" cy="42256"/>
          </a:xfrm>
        </p:grpSpPr>
        <p:sp>
          <p:nvSpPr>
            <p:cNvPr id="55" name="Freeform 297">
              <a:extLst>
                <a:ext uri="{FF2B5EF4-FFF2-40B4-BE49-F238E27FC236}">
                  <a16:creationId xmlns:a16="http://schemas.microsoft.com/office/drawing/2014/main" id="{3FCB25EA-7154-0F70-604B-61958A74F2B7}"/>
                </a:ext>
              </a:extLst>
            </p:cNvPr>
            <p:cNvSpPr/>
            <p:nvPr/>
          </p:nvSpPr>
          <p:spPr>
            <a:xfrm>
              <a:off x="7570533" y="2926480"/>
              <a:ext cx="12689" cy="42256"/>
            </a:xfrm>
            <a:custGeom>
              <a:avLst/>
              <a:gdLst>
                <a:gd name="connsiteX0" fmla="*/ 0 w 12689"/>
                <a:gd name="connsiteY0" fmla="*/ 0 h 42256"/>
                <a:gd name="connsiteX1" fmla="*/ 0 w 12689"/>
                <a:gd name="connsiteY1" fmla="*/ 42256 h 4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256">
                  <a:moveTo>
                    <a:pt x="0" y="0"/>
                  </a:moveTo>
                  <a:lnTo>
                    <a:pt x="0" y="42256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56" name="Freeform 298">
              <a:extLst>
                <a:ext uri="{FF2B5EF4-FFF2-40B4-BE49-F238E27FC236}">
                  <a16:creationId xmlns:a16="http://schemas.microsoft.com/office/drawing/2014/main" id="{7E9503AC-B54F-B922-3AD7-28BFC6E92B93}"/>
                </a:ext>
              </a:extLst>
            </p:cNvPr>
            <p:cNvSpPr/>
            <p:nvPr/>
          </p:nvSpPr>
          <p:spPr>
            <a:xfrm>
              <a:off x="7549341" y="2947672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49" name="Graphic 4">
            <a:extLst>
              <a:ext uri="{FF2B5EF4-FFF2-40B4-BE49-F238E27FC236}">
                <a16:creationId xmlns:a16="http://schemas.microsoft.com/office/drawing/2014/main" id="{2F3D1550-01FA-B5B0-18BF-3A7B0878313B}"/>
              </a:ext>
            </a:extLst>
          </p:cNvPr>
          <p:cNvGrpSpPr/>
          <p:nvPr/>
        </p:nvGrpSpPr>
        <p:grpSpPr>
          <a:xfrm>
            <a:off x="7041017" y="2396907"/>
            <a:ext cx="68033" cy="68965"/>
            <a:chOff x="7549341" y="2940819"/>
            <a:chExt cx="42256" cy="42129"/>
          </a:xfrm>
        </p:grpSpPr>
        <p:sp>
          <p:nvSpPr>
            <p:cNvPr id="53" name="Freeform 300">
              <a:extLst>
                <a:ext uri="{FF2B5EF4-FFF2-40B4-BE49-F238E27FC236}">
                  <a16:creationId xmlns:a16="http://schemas.microsoft.com/office/drawing/2014/main" id="{7F010AFC-C05B-4C5D-9459-594BE53B7DF2}"/>
                </a:ext>
              </a:extLst>
            </p:cNvPr>
            <p:cNvSpPr/>
            <p:nvPr/>
          </p:nvSpPr>
          <p:spPr>
            <a:xfrm>
              <a:off x="7570533" y="2940819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54" name="Freeform 301">
              <a:extLst>
                <a:ext uri="{FF2B5EF4-FFF2-40B4-BE49-F238E27FC236}">
                  <a16:creationId xmlns:a16="http://schemas.microsoft.com/office/drawing/2014/main" id="{F12F5B9C-1EAB-D534-98CB-E6695DE57229}"/>
                </a:ext>
              </a:extLst>
            </p:cNvPr>
            <p:cNvSpPr/>
            <p:nvPr/>
          </p:nvSpPr>
          <p:spPr>
            <a:xfrm>
              <a:off x="7549341" y="2961884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grpSp>
        <p:nvGrpSpPr>
          <p:cNvPr id="50" name="Graphic 4">
            <a:extLst>
              <a:ext uri="{FF2B5EF4-FFF2-40B4-BE49-F238E27FC236}">
                <a16:creationId xmlns:a16="http://schemas.microsoft.com/office/drawing/2014/main" id="{9BC0E846-FD53-59CD-D59F-53EDA0912884}"/>
              </a:ext>
            </a:extLst>
          </p:cNvPr>
          <p:cNvGrpSpPr/>
          <p:nvPr/>
        </p:nvGrpSpPr>
        <p:grpSpPr>
          <a:xfrm>
            <a:off x="7041017" y="2452164"/>
            <a:ext cx="68033" cy="68965"/>
            <a:chOff x="7549341" y="2974574"/>
            <a:chExt cx="42256" cy="42129"/>
          </a:xfrm>
        </p:grpSpPr>
        <p:sp>
          <p:nvSpPr>
            <p:cNvPr id="51" name="Freeform 303">
              <a:extLst>
                <a:ext uri="{FF2B5EF4-FFF2-40B4-BE49-F238E27FC236}">
                  <a16:creationId xmlns:a16="http://schemas.microsoft.com/office/drawing/2014/main" id="{9FB74D10-24EF-E388-FB8B-8DA59DBC7CE3}"/>
                </a:ext>
              </a:extLst>
            </p:cNvPr>
            <p:cNvSpPr/>
            <p:nvPr/>
          </p:nvSpPr>
          <p:spPr>
            <a:xfrm>
              <a:off x="7570533" y="2974574"/>
              <a:ext cx="12689" cy="42129"/>
            </a:xfrm>
            <a:custGeom>
              <a:avLst/>
              <a:gdLst>
                <a:gd name="connsiteX0" fmla="*/ 0 w 12689"/>
                <a:gd name="connsiteY0" fmla="*/ 0 h 42129"/>
                <a:gd name="connsiteX1" fmla="*/ 0 w 12689"/>
                <a:gd name="connsiteY1" fmla="*/ 42130 h 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89" h="42129">
                  <a:moveTo>
                    <a:pt x="0" y="0"/>
                  </a:moveTo>
                  <a:lnTo>
                    <a:pt x="0" y="4213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  <p:sp>
          <p:nvSpPr>
            <p:cNvPr id="52" name="Freeform 304">
              <a:extLst>
                <a:ext uri="{FF2B5EF4-FFF2-40B4-BE49-F238E27FC236}">
                  <a16:creationId xmlns:a16="http://schemas.microsoft.com/office/drawing/2014/main" id="{36636F9F-40ED-6388-FD26-80E29A387CE5}"/>
                </a:ext>
              </a:extLst>
            </p:cNvPr>
            <p:cNvSpPr/>
            <p:nvPr/>
          </p:nvSpPr>
          <p:spPr>
            <a:xfrm>
              <a:off x="7549341" y="2995638"/>
              <a:ext cx="42256" cy="12689"/>
            </a:xfrm>
            <a:custGeom>
              <a:avLst/>
              <a:gdLst>
                <a:gd name="connsiteX0" fmla="*/ 42256 w 42256"/>
                <a:gd name="connsiteY0" fmla="*/ 0 h 12689"/>
                <a:gd name="connsiteX1" fmla="*/ 0 w 42256"/>
                <a:gd name="connsiteY1" fmla="*/ 0 h 1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56" h="12689">
                  <a:moveTo>
                    <a:pt x="42256" y="0"/>
                  </a:moveTo>
                  <a:lnTo>
                    <a:pt x="0" y="0"/>
                  </a:lnTo>
                </a:path>
              </a:pathLst>
            </a:custGeom>
            <a:ln w="95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 sz="1100"/>
            </a:p>
          </p:txBody>
        </p:sp>
      </p:grp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A364DE9D-7E60-E9F3-F328-B4EE9FEB561D}"/>
              </a:ext>
            </a:extLst>
          </p:cNvPr>
          <p:cNvCxnSpPr>
            <a:cxnSpLocks/>
          </p:cNvCxnSpPr>
          <p:nvPr/>
        </p:nvCxnSpPr>
        <p:spPr>
          <a:xfrm>
            <a:off x="1266126" y="2695417"/>
            <a:ext cx="743447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3F33A603-EE2B-54ED-1269-C332A69AEC96}"/>
              </a:ext>
            </a:extLst>
          </p:cNvPr>
          <p:cNvCxnSpPr>
            <a:cxnSpLocks/>
          </p:cNvCxnSpPr>
          <p:nvPr/>
        </p:nvCxnSpPr>
        <p:spPr>
          <a:xfrm>
            <a:off x="1262561" y="3480934"/>
            <a:ext cx="743447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8544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タイトル 1">
            <a:extLst>
              <a:ext uri="{FF2B5EF4-FFF2-40B4-BE49-F238E27FC236}">
                <a16:creationId xmlns:a16="http://schemas.microsoft.com/office/drawing/2014/main" id="{9E7023B5-C76C-1360-FD6C-C95AA99A3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12015"/>
            <a:ext cx="11740260" cy="502445"/>
          </a:xfr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ATLAS-OLE: Fitusiran AT-DR Provided Meaningful Bleed Control in Participants With Hemophilia A and B With or Without Inhibitors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3544663-C453-9E2E-E07A-795DDCAC1A2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1078" y="4873865"/>
            <a:ext cx="11740260" cy="1396930"/>
          </a:xfrm>
        </p:spPr>
        <p:txBody>
          <a:bodyPr anchor="t">
            <a:noAutofit/>
          </a:bodyPr>
          <a:lstStyle/>
          <a:p>
            <a:pPr marL="342900" indent="-342900">
              <a:spcBef>
                <a:spcPts val="600"/>
              </a:spcBef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2200" dirty="0"/>
              <a:t>Efficacy of </a:t>
            </a:r>
            <a:r>
              <a:rPr lang="en-GB" sz="2200" dirty="0" err="1"/>
              <a:t>fitusiran</a:t>
            </a:r>
            <a:r>
              <a:rPr lang="en-GB" sz="2200" dirty="0"/>
              <a:t> was evaluated for a duration of 6 </a:t>
            </a:r>
            <a:r>
              <a:rPr lang="en-GB" sz="2200" dirty="0" err="1"/>
              <a:t>mo</a:t>
            </a:r>
            <a:r>
              <a:rPr lang="en-GB" sz="2200" dirty="0"/>
              <a:t> (primary efficacy period) following a 6-mo dose adjustment period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B9FA141-3B07-7677-71D7-7E231F4B0F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0034095"/>
              </p:ext>
            </p:extLst>
          </p:nvPr>
        </p:nvGraphicFramePr>
        <p:xfrm>
          <a:off x="1933964" y="1801734"/>
          <a:ext cx="6058665" cy="3007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5E8CE80-F07E-176A-7299-8834B115CCFB}"/>
              </a:ext>
            </a:extLst>
          </p:cNvPr>
          <p:cNvSpPr txBox="1"/>
          <p:nvPr/>
        </p:nvSpPr>
        <p:spPr>
          <a:xfrm>
            <a:off x="2215978" y="1486040"/>
            <a:ext cx="5725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>
              <a:defRPr/>
            </a:pPr>
            <a:r>
              <a:rPr lang="en-GB" b="1" dirty="0"/>
              <a:t>Observed median ABR with the </a:t>
            </a:r>
            <a:r>
              <a:rPr lang="en-GB" b="1" dirty="0" err="1"/>
              <a:t>fitusiran</a:t>
            </a:r>
            <a:r>
              <a:rPr lang="en-GB" b="1" dirty="0"/>
              <a:t> AT-DR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34CE46-13E0-E0E0-A51B-563818348264}"/>
              </a:ext>
            </a:extLst>
          </p:cNvPr>
          <p:cNvSpPr/>
          <p:nvPr/>
        </p:nvSpPr>
        <p:spPr>
          <a:xfrm>
            <a:off x="8044000" y="2112815"/>
            <a:ext cx="3699469" cy="210533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lIns="91440" tIns="45720" rIns="91440" bIns="45720" anchor="t">
            <a:noAutofit/>
          </a:bodyPr>
          <a:lstStyle/>
          <a:p>
            <a:pPr marL="71996" lvl="2" algn="ctr" defTabSz="914332">
              <a:spcBef>
                <a:spcPts val="267"/>
              </a:spcBef>
              <a:defRPr/>
            </a:pPr>
            <a:r>
              <a:rPr lang="en-US" sz="1400" dirty="0"/>
              <a:t>Proportion of participants with </a:t>
            </a:r>
            <a:r>
              <a:rPr lang="en-US" sz="1400" b="1" dirty="0"/>
              <a:t>0 or 1 bleed </a:t>
            </a:r>
            <a:r>
              <a:rPr lang="en-US" sz="1400" dirty="0"/>
              <a:t>in the primary efficacy period</a:t>
            </a:r>
            <a:r>
              <a:rPr lang="en-US" sz="1400" dirty="0">
                <a:solidFill>
                  <a:srgbClr val="23004C"/>
                </a:solidFill>
              </a:rPr>
              <a:t>:</a:t>
            </a:r>
            <a:endParaRPr lang="en-US" sz="1600" dirty="0">
              <a:solidFill>
                <a:prstClr val="black"/>
              </a:solidFill>
              <a:ea typeface="Verdana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02F13C-655F-E80D-4BD5-8541A8269415}"/>
              </a:ext>
            </a:extLst>
          </p:cNvPr>
          <p:cNvSpPr/>
          <p:nvPr/>
        </p:nvSpPr>
        <p:spPr>
          <a:xfrm>
            <a:off x="8541328" y="3166810"/>
            <a:ext cx="148856" cy="1275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8FE936B-D79B-6270-837F-57A62F28A627}"/>
              </a:ext>
            </a:extLst>
          </p:cNvPr>
          <p:cNvSpPr/>
          <p:nvPr/>
        </p:nvSpPr>
        <p:spPr>
          <a:xfrm>
            <a:off x="8541328" y="3464397"/>
            <a:ext cx="148856" cy="1275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8512933-D363-252D-0118-3E7D588D4005}"/>
              </a:ext>
            </a:extLst>
          </p:cNvPr>
          <p:cNvSpPr/>
          <p:nvPr/>
        </p:nvSpPr>
        <p:spPr>
          <a:xfrm>
            <a:off x="8541328" y="3751347"/>
            <a:ext cx="148856" cy="1275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E9FF6D-4561-EC0D-F466-946EBB3D8A32}"/>
              </a:ext>
            </a:extLst>
          </p:cNvPr>
          <p:cNvSpPr txBox="1"/>
          <p:nvPr/>
        </p:nvSpPr>
        <p:spPr>
          <a:xfrm>
            <a:off x="8787875" y="3045935"/>
            <a:ext cx="11133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>
              <a:defRPr/>
            </a:pPr>
            <a:r>
              <a:rPr lang="en-US" dirty="0"/>
              <a:t>31.5% </a:t>
            </a:r>
            <a:endParaRPr lang="en-GB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F58336-7CF0-82DE-0620-9B0E73BE6C17}"/>
              </a:ext>
            </a:extLst>
          </p:cNvPr>
          <p:cNvSpPr txBox="1"/>
          <p:nvPr/>
        </p:nvSpPr>
        <p:spPr>
          <a:xfrm>
            <a:off x="8787877" y="3656010"/>
            <a:ext cx="1026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>
              <a:defRPr/>
            </a:pPr>
            <a:r>
              <a:rPr lang="en-US" dirty="0"/>
              <a:t>37.7%</a:t>
            </a:r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E1AC20-9CD4-4759-0B9C-7E273D87E1F7}"/>
              </a:ext>
            </a:extLst>
          </p:cNvPr>
          <p:cNvSpPr txBox="1"/>
          <p:nvPr/>
        </p:nvSpPr>
        <p:spPr>
          <a:xfrm>
            <a:off x="8787878" y="3354514"/>
            <a:ext cx="1026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>
              <a:defRPr/>
            </a:pPr>
            <a:r>
              <a:rPr lang="en-US" dirty="0"/>
              <a:t>28.1% </a:t>
            </a:r>
            <a:endParaRPr lang="en-GB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E9C57D1-5A54-47C7-77B6-14A286526C1A}"/>
              </a:ext>
            </a:extLst>
          </p:cNvPr>
          <p:cNvSpPr/>
          <p:nvPr/>
        </p:nvSpPr>
        <p:spPr>
          <a:xfrm>
            <a:off x="10204896" y="3157026"/>
            <a:ext cx="148856" cy="1275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FADFA35-618E-BF2A-C288-DCF7D884CA6C}"/>
              </a:ext>
            </a:extLst>
          </p:cNvPr>
          <p:cNvSpPr/>
          <p:nvPr/>
        </p:nvSpPr>
        <p:spPr>
          <a:xfrm>
            <a:off x="10204896" y="3454613"/>
            <a:ext cx="148856" cy="1275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C6742E4-DDE3-47FF-7C87-856CE3298D8C}"/>
              </a:ext>
            </a:extLst>
          </p:cNvPr>
          <p:cNvSpPr/>
          <p:nvPr/>
        </p:nvSpPr>
        <p:spPr>
          <a:xfrm>
            <a:off x="10204896" y="3741563"/>
            <a:ext cx="148856" cy="1275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CD8AB01-04EB-DE2F-2808-9B8BCBA300D6}"/>
              </a:ext>
            </a:extLst>
          </p:cNvPr>
          <p:cNvSpPr txBox="1"/>
          <p:nvPr/>
        </p:nvSpPr>
        <p:spPr>
          <a:xfrm>
            <a:off x="10451443" y="3036151"/>
            <a:ext cx="11133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>
              <a:defRPr/>
            </a:pPr>
            <a:r>
              <a:rPr lang="en-US" dirty="0"/>
              <a:t>47.2% </a:t>
            </a:r>
            <a:endParaRPr lang="en-GB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E7DC7A6-D9E6-5A81-6920-3EF9CA970E2A}"/>
              </a:ext>
            </a:extLst>
          </p:cNvPr>
          <p:cNvSpPr txBox="1"/>
          <p:nvPr/>
        </p:nvSpPr>
        <p:spPr>
          <a:xfrm>
            <a:off x="10451444" y="3646226"/>
            <a:ext cx="1026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>
              <a:defRPr/>
            </a:pPr>
            <a:r>
              <a:rPr lang="en-US" dirty="0"/>
              <a:t>53.6%</a:t>
            </a:r>
            <a:endParaRPr lang="en-GB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5515A7-7CB4-22C7-EB55-2DF5FBB58D57}"/>
              </a:ext>
            </a:extLst>
          </p:cNvPr>
          <p:cNvSpPr txBox="1"/>
          <p:nvPr/>
        </p:nvSpPr>
        <p:spPr>
          <a:xfrm>
            <a:off x="10451445" y="3344730"/>
            <a:ext cx="10269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>
              <a:defRPr/>
            </a:pPr>
            <a:r>
              <a:rPr lang="en-US" dirty="0"/>
              <a:t>43.7%</a:t>
            </a:r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DF4883-F39E-6900-5423-EE86A731618F}"/>
              </a:ext>
            </a:extLst>
          </p:cNvPr>
          <p:cNvSpPr txBox="1"/>
          <p:nvPr/>
        </p:nvSpPr>
        <p:spPr>
          <a:xfrm>
            <a:off x="8474102" y="2756153"/>
            <a:ext cx="142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>
              <a:defRPr/>
            </a:pPr>
            <a:r>
              <a:rPr lang="en-GB" sz="1600" b="1" dirty="0"/>
              <a:t>Zero bleeds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22330C-6F33-A5FE-2BBC-2974DF3E582C}"/>
              </a:ext>
            </a:extLst>
          </p:cNvPr>
          <p:cNvSpPr txBox="1"/>
          <p:nvPr/>
        </p:nvSpPr>
        <p:spPr>
          <a:xfrm>
            <a:off x="10126914" y="2755650"/>
            <a:ext cx="1376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>
              <a:defRPr/>
            </a:pPr>
            <a:r>
              <a:rPr lang="en-GB" sz="1600" b="1" dirty="0"/>
              <a:t>0-1 bleed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1671C47-4E15-A310-75A2-530FAF0BCB92}"/>
              </a:ext>
            </a:extLst>
          </p:cNvPr>
          <p:cNvSpPr txBox="1">
            <a:spLocks/>
          </p:cNvSpPr>
          <p:nvPr/>
        </p:nvSpPr>
        <p:spPr>
          <a:xfrm>
            <a:off x="11114968" y="6471351"/>
            <a:ext cx="635000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55">
              <a:defRPr/>
            </a:pPr>
            <a:fld id="{5821A57F-3C0D-4C99-BD6F-D35E74D4C9E6}" type="slidenum">
              <a:rPr lang="en-US" sz="933">
                <a:solidFill>
                  <a:prstClr val="white"/>
                </a:solidFill>
                <a:latin typeface="Verdana"/>
              </a:rPr>
              <a:pPr defTabSz="609555">
                <a:defRPr/>
              </a:pPr>
              <a:t>16</a:t>
            </a:fld>
            <a:endParaRPr lang="en-US" sz="933">
              <a:solidFill>
                <a:prstClr val="white"/>
              </a:solidFill>
              <a:latin typeface="Verdana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001370E-A73B-1F1F-9D4E-C2C1B7E2368C}"/>
              </a:ext>
            </a:extLst>
          </p:cNvPr>
          <p:cNvSpPr txBox="1">
            <a:spLocks/>
          </p:cNvSpPr>
          <p:nvPr/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Young. Blood. 2025;145:2966.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1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2B31D5D-6C4B-CC2C-A648-27EB7CE8E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Direct Correlation Between Antithrombin Activity and Annual Bleeding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32772-68CB-96EF-1148-986346FF901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Young. Res </a:t>
            </a:r>
            <a:r>
              <a:rPr lang="en-US" dirty="0" err="1"/>
              <a:t>Pract</a:t>
            </a:r>
            <a:r>
              <a:rPr lang="en-US" dirty="0"/>
              <a:t> </a:t>
            </a:r>
            <a:r>
              <a:rPr lang="en-US" dirty="0" err="1"/>
              <a:t>Thromb</a:t>
            </a:r>
            <a:r>
              <a:rPr lang="en-US" dirty="0"/>
              <a:t> </a:t>
            </a:r>
            <a:r>
              <a:rPr lang="en-US" dirty="0" err="1"/>
              <a:t>Hemost</a:t>
            </a:r>
            <a:r>
              <a:rPr lang="en-US" dirty="0"/>
              <a:t> 2025;9(suppl S2):OC59.3.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2886DD-81CC-3FD8-298E-6707164438E8}"/>
              </a:ext>
            </a:extLst>
          </p:cNvPr>
          <p:cNvSpPr/>
          <p:nvPr/>
        </p:nvSpPr>
        <p:spPr>
          <a:xfrm>
            <a:off x="7216420" y="3469261"/>
            <a:ext cx="4182583" cy="1173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GB" sz="1867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Lower antithrombin levels correspond to decreased bleeding rates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7C03B8-984D-2D71-DF5B-85C398899C12}"/>
              </a:ext>
            </a:extLst>
          </p:cNvPr>
          <p:cNvSpPr txBox="1"/>
          <p:nvPr/>
        </p:nvSpPr>
        <p:spPr>
          <a:xfrm>
            <a:off x="942570" y="1480614"/>
            <a:ext cx="4892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defRPr/>
            </a:pPr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Relationship between median annual bleeding rate and antithrombin</a:t>
            </a:r>
          </a:p>
        </p:txBody>
      </p:sp>
      <p:grpSp>
        <p:nvGrpSpPr>
          <p:cNvPr id="5" name="Graphic 4">
            <a:extLst>
              <a:ext uri="{FF2B5EF4-FFF2-40B4-BE49-F238E27FC236}">
                <a16:creationId xmlns:a16="http://schemas.microsoft.com/office/drawing/2014/main" id="{BB34A1AF-3671-372A-D809-0E090B18D806}"/>
              </a:ext>
            </a:extLst>
          </p:cNvPr>
          <p:cNvGrpSpPr/>
          <p:nvPr/>
        </p:nvGrpSpPr>
        <p:grpSpPr>
          <a:xfrm>
            <a:off x="1786645" y="3907062"/>
            <a:ext cx="60391" cy="1510897"/>
            <a:chOff x="3761447" y="3143477"/>
            <a:chExt cx="88844" cy="2222865"/>
          </a:xfrm>
        </p:grpSpPr>
        <p:sp>
          <p:nvSpPr>
            <p:cNvPr id="60" name="Freeform 92">
              <a:extLst>
                <a:ext uri="{FF2B5EF4-FFF2-40B4-BE49-F238E27FC236}">
                  <a16:creationId xmlns:a16="http://schemas.microsoft.com/office/drawing/2014/main" id="{8512DBF1-4C8E-3FBC-52E5-0C6FB275EDD2}"/>
                </a:ext>
              </a:extLst>
            </p:cNvPr>
            <p:cNvSpPr/>
            <p:nvPr/>
          </p:nvSpPr>
          <p:spPr>
            <a:xfrm>
              <a:off x="3761447" y="4238635"/>
              <a:ext cx="88844" cy="12673"/>
            </a:xfrm>
            <a:custGeom>
              <a:avLst/>
              <a:gdLst>
                <a:gd name="connsiteX0" fmla="*/ 0 w 88844"/>
                <a:gd name="connsiteY0" fmla="*/ 0 h 12672"/>
                <a:gd name="connsiteX1" fmla="*/ 88844 w 88844"/>
                <a:gd name="connsiteY1" fmla="*/ 0 h 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44" h="12672">
                  <a:moveTo>
                    <a:pt x="0" y="0"/>
                  </a:moveTo>
                  <a:lnTo>
                    <a:pt x="88844" y="0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1" name="Freeform 93">
              <a:extLst>
                <a:ext uri="{FF2B5EF4-FFF2-40B4-BE49-F238E27FC236}">
                  <a16:creationId xmlns:a16="http://schemas.microsoft.com/office/drawing/2014/main" id="{E6255434-88B5-6274-C891-6F5ECF776B37}"/>
                </a:ext>
              </a:extLst>
            </p:cNvPr>
            <p:cNvSpPr/>
            <p:nvPr/>
          </p:nvSpPr>
          <p:spPr>
            <a:xfrm>
              <a:off x="3761447" y="5353670"/>
              <a:ext cx="88844" cy="12672"/>
            </a:xfrm>
            <a:custGeom>
              <a:avLst/>
              <a:gdLst>
                <a:gd name="connsiteX0" fmla="*/ 0 w 88844"/>
                <a:gd name="connsiteY0" fmla="*/ 0 h 12672"/>
                <a:gd name="connsiteX1" fmla="*/ 88844 w 88844"/>
                <a:gd name="connsiteY1" fmla="*/ 0 h 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44" h="12672">
                  <a:moveTo>
                    <a:pt x="0" y="0"/>
                  </a:moveTo>
                  <a:lnTo>
                    <a:pt x="88844" y="0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2" name="Freeform 94">
              <a:extLst>
                <a:ext uri="{FF2B5EF4-FFF2-40B4-BE49-F238E27FC236}">
                  <a16:creationId xmlns:a16="http://schemas.microsoft.com/office/drawing/2014/main" id="{91D14FCF-EB7D-8761-42B4-B975E3230CA6}"/>
                </a:ext>
              </a:extLst>
            </p:cNvPr>
            <p:cNvSpPr/>
            <p:nvPr/>
          </p:nvSpPr>
          <p:spPr>
            <a:xfrm>
              <a:off x="3761447" y="3143477"/>
              <a:ext cx="88844" cy="12673"/>
            </a:xfrm>
            <a:custGeom>
              <a:avLst/>
              <a:gdLst>
                <a:gd name="connsiteX0" fmla="*/ 0 w 88844"/>
                <a:gd name="connsiteY0" fmla="*/ 0 h 12672"/>
                <a:gd name="connsiteX1" fmla="*/ 88844 w 88844"/>
                <a:gd name="connsiteY1" fmla="*/ 0 h 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44" h="12672">
                  <a:moveTo>
                    <a:pt x="0" y="0"/>
                  </a:moveTo>
                  <a:lnTo>
                    <a:pt x="88844" y="0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6" name="Graphic 4">
            <a:extLst>
              <a:ext uri="{FF2B5EF4-FFF2-40B4-BE49-F238E27FC236}">
                <a16:creationId xmlns:a16="http://schemas.microsoft.com/office/drawing/2014/main" id="{D624201A-B6B2-D34A-EA0B-C9E2784DF70D}"/>
              </a:ext>
            </a:extLst>
          </p:cNvPr>
          <p:cNvGrpSpPr/>
          <p:nvPr/>
        </p:nvGrpSpPr>
        <p:grpSpPr>
          <a:xfrm>
            <a:off x="1982392" y="5545358"/>
            <a:ext cx="2648500" cy="60296"/>
            <a:chOff x="4049430" y="5553773"/>
            <a:chExt cx="3896463" cy="88709"/>
          </a:xfrm>
        </p:grpSpPr>
        <p:sp>
          <p:nvSpPr>
            <p:cNvPr id="54" name="Freeform 86">
              <a:extLst>
                <a:ext uri="{FF2B5EF4-FFF2-40B4-BE49-F238E27FC236}">
                  <a16:creationId xmlns:a16="http://schemas.microsoft.com/office/drawing/2014/main" id="{873B5A1A-8A74-146A-68F3-2CA9C0566977}"/>
                </a:ext>
              </a:extLst>
            </p:cNvPr>
            <p:cNvSpPr/>
            <p:nvPr/>
          </p:nvSpPr>
          <p:spPr>
            <a:xfrm>
              <a:off x="4049430" y="5553773"/>
              <a:ext cx="12692" cy="88709"/>
            </a:xfrm>
            <a:custGeom>
              <a:avLst/>
              <a:gdLst>
                <a:gd name="connsiteX0" fmla="*/ 0 w 12692"/>
                <a:gd name="connsiteY0" fmla="*/ 0 h 88709"/>
                <a:gd name="connsiteX1" fmla="*/ 0 w 12692"/>
                <a:gd name="connsiteY1" fmla="*/ 88709 h 8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2" h="88709">
                  <a:moveTo>
                    <a:pt x="0" y="0"/>
                  </a:moveTo>
                  <a:lnTo>
                    <a:pt x="0" y="88709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55" name="Freeform 87">
              <a:extLst>
                <a:ext uri="{FF2B5EF4-FFF2-40B4-BE49-F238E27FC236}">
                  <a16:creationId xmlns:a16="http://schemas.microsoft.com/office/drawing/2014/main" id="{61C3E0D9-45B6-BCF5-FD68-DCC77A9CA673}"/>
                </a:ext>
              </a:extLst>
            </p:cNvPr>
            <p:cNvSpPr/>
            <p:nvPr/>
          </p:nvSpPr>
          <p:spPr>
            <a:xfrm>
              <a:off x="4823011" y="5553773"/>
              <a:ext cx="12692" cy="88709"/>
            </a:xfrm>
            <a:custGeom>
              <a:avLst/>
              <a:gdLst>
                <a:gd name="connsiteX0" fmla="*/ 0 w 12692"/>
                <a:gd name="connsiteY0" fmla="*/ 0 h 88709"/>
                <a:gd name="connsiteX1" fmla="*/ 0 w 12692"/>
                <a:gd name="connsiteY1" fmla="*/ 88709 h 8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2" h="88709">
                  <a:moveTo>
                    <a:pt x="0" y="0"/>
                  </a:moveTo>
                  <a:lnTo>
                    <a:pt x="0" y="88709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56" name="Freeform 88">
              <a:extLst>
                <a:ext uri="{FF2B5EF4-FFF2-40B4-BE49-F238E27FC236}">
                  <a16:creationId xmlns:a16="http://schemas.microsoft.com/office/drawing/2014/main" id="{F70AA75C-19E8-9F74-A465-B56E18204689}"/>
                </a:ext>
              </a:extLst>
            </p:cNvPr>
            <p:cNvSpPr/>
            <p:nvPr/>
          </p:nvSpPr>
          <p:spPr>
            <a:xfrm>
              <a:off x="5592911" y="5553773"/>
              <a:ext cx="12692" cy="88709"/>
            </a:xfrm>
            <a:custGeom>
              <a:avLst/>
              <a:gdLst>
                <a:gd name="connsiteX0" fmla="*/ 0 w 12692"/>
                <a:gd name="connsiteY0" fmla="*/ 0 h 88709"/>
                <a:gd name="connsiteX1" fmla="*/ 0 w 12692"/>
                <a:gd name="connsiteY1" fmla="*/ 88709 h 8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2" h="88709">
                  <a:moveTo>
                    <a:pt x="0" y="0"/>
                  </a:moveTo>
                  <a:lnTo>
                    <a:pt x="0" y="88709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57" name="Freeform 89">
              <a:extLst>
                <a:ext uri="{FF2B5EF4-FFF2-40B4-BE49-F238E27FC236}">
                  <a16:creationId xmlns:a16="http://schemas.microsoft.com/office/drawing/2014/main" id="{BB9FCF7D-80B7-36AA-8B2A-BF550FA5C369}"/>
                </a:ext>
              </a:extLst>
            </p:cNvPr>
            <p:cNvSpPr/>
            <p:nvPr/>
          </p:nvSpPr>
          <p:spPr>
            <a:xfrm>
              <a:off x="6388069" y="5553773"/>
              <a:ext cx="12692" cy="88709"/>
            </a:xfrm>
            <a:custGeom>
              <a:avLst/>
              <a:gdLst>
                <a:gd name="connsiteX0" fmla="*/ 0 w 12692"/>
                <a:gd name="connsiteY0" fmla="*/ 0 h 88709"/>
                <a:gd name="connsiteX1" fmla="*/ 0 w 12692"/>
                <a:gd name="connsiteY1" fmla="*/ 88709 h 8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2" h="88709">
                  <a:moveTo>
                    <a:pt x="0" y="0"/>
                  </a:moveTo>
                  <a:lnTo>
                    <a:pt x="0" y="88709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58" name="Freeform 90">
              <a:extLst>
                <a:ext uri="{FF2B5EF4-FFF2-40B4-BE49-F238E27FC236}">
                  <a16:creationId xmlns:a16="http://schemas.microsoft.com/office/drawing/2014/main" id="{5C05EE9D-8C82-C68C-D038-BA080D4C8E65}"/>
                </a:ext>
              </a:extLst>
            </p:cNvPr>
            <p:cNvSpPr/>
            <p:nvPr/>
          </p:nvSpPr>
          <p:spPr>
            <a:xfrm>
              <a:off x="7157970" y="5553773"/>
              <a:ext cx="12692" cy="88709"/>
            </a:xfrm>
            <a:custGeom>
              <a:avLst/>
              <a:gdLst>
                <a:gd name="connsiteX0" fmla="*/ 0 w 12692"/>
                <a:gd name="connsiteY0" fmla="*/ 0 h 88709"/>
                <a:gd name="connsiteX1" fmla="*/ 0 w 12692"/>
                <a:gd name="connsiteY1" fmla="*/ 88709 h 8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2" h="88709">
                  <a:moveTo>
                    <a:pt x="0" y="0"/>
                  </a:moveTo>
                  <a:lnTo>
                    <a:pt x="0" y="88709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59" name="Freeform 91">
              <a:extLst>
                <a:ext uri="{FF2B5EF4-FFF2-40B4-BE49-F238E27FC236}">
                  <a16:creationId xmlns:a16="http://schemas.microsoft.com/office/drawing/2014/main" id="{F777151F-ACDC-4881-C678-9C044B07B84C}"/>
                </a:ext>
              </a:extLst>
            </p:cNvPr>
            <p:cNvSpPr/>
            <p:nvPr/>
          </p:nvSpPr>
          <p:spPr>
            <a:xfrm>
              <a:off x="7945893" y="5553773"/>
              <a:ext cx="12692" cy="88709"/>
            </a:xfrm>
            <a:custGeom>
              <a:avLst/>
              <a:gdLst>
                <a:gd name="connsiteX0" fmla="*/ 0 w 12692"/>
                <a:gd name="connsiteY0" fmla="*/ 0 h 88709"/>
                <a:gd name="connsiteX1" fmla="*/ 0 w 12692"/>
                <a:gd name="connsiteY1" fmla="*/ 88709 h 8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2" h="88709">
                  <a:moveTo>
                    <a:pt x="0" y="0"/>
                  </a:moveTo>
                  <a:lnTo>
                    <a:pt x="0" y="88709"/>
                  </a:lnTo>
                </a:path>
              </a:pathLst>
            </a:custGeom>
            <a:ln w="19013" cap="flat">
              <a:solidFill>
                <a:srgbClr val="242852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9" name="Freeform 53">
            <a:extLst>
              <a:ext uri="{FF2B5EF4-FFF2-40B4-BE49-F238E27FC236}">
                <a16:creationId xmlns:a16="http://schemas.microsoft.com/office/drawing/2014/main" id="{8647F486-DFB6-10FE-95F3-DF3DB7E6F506}"/>
              </a:ext>
            </a:extLst>
          </p:cNvPr>
          <p:cNvSpPr/>
          <p:nvPr/>
        </p:nvSpPr>
        <p:spPr>
          <a:xfrm>
            <a:off x="1846430" y="2149640"/>
            <a:ext cx="2907571" cy="3395720"/>
          </a:xfrm>
          <a:custGeom>
            <a:avLst/>
            <a:gdLst>
              <a:gd name="connsiteX0" fmla="*/ 0 w 4277605"/>
              <a:gd name="connsiteY0" fmla="*/ 0 h 4995849"/>
              <a:gd name="connsiteX1" fmla="*/ 0 w 4277605"/>
              <a:gd name="connsiteY1" fmla="*/ 4995850 h 4995849"/>
              <a:gd name="connsiteX2" fmla="*/ 4277606 w 4277605"/>
              <a:gd name="connsiteY2" fmla="*/ 4995850 h 4995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7605" h="4995849">
                <a:moveTo>
                  <a:pt x="0" y="0"/>
                </a:moveTo>
                <a:lnTo>
                  <a:pt x="0" y="4995850"/>
                </a:lnTo>
                <a:lnTo>
                  <a:pt x="4277606" y="4995850"/>
                </a:lnTo>
              </a:path>
            </a:pathLst>
          </a:custGeom>
          <a:noFill/>
          <a:ln w="19013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1DB4B4E-2688-C4C7-70C8-06996A82CEE3}"/>
              </a:ext>
            </a:extLst>
          </p:cNvPr>
          <p:cNvGrpSpPr/>
          <p:nvPr/>
        </p:nvGrpSpPr>
        <p:grpSpPr>
          <a:xfrm>
            <a:off x="4162685" y="4849740"/>
            <a:ext cx="366798" cy="315443"/>
            <a:chOff x="4347924" y="4718007"/>
            <a:chExt cx="204805" cy="315443"/>
          </a:xfrm>
        </p:grpSpPr>
        <p:sp>
          <p:nvSpPr>
            <p:cNvPr id="12" name="Freeform 54">
              <a:extLst>
                <a:ext uri="{FF2B5EF4-FFF2-40B4-BE49-F238E27FC236}">
                  <a16:creationId xmlns:a16="http://schemas.microsoft.com/office/drawing/2014/main" id="{10E60F41-44F3-60DA-5D90-DD2C5217C3DD}"/>
                </a:ext>
              </a:extLst>
            </p:cNvPr>
            <p:cNvSpPr/>
            <p:nvPr/>
          </p:nvSpPr>
          <p:spPr>
            <a:xfrm>
              <a:off x="4347924" y="4718007"/>
              <a:ext cx="204805" cy="8613"/>
            </a:xfrm>
            <a:custGeom>
              <a:avLst/>
              <a:gdLst>
                <a:gd name="connsiteX0" fmla="*/ 0 w 301309"/>
                <a:gd name="connsiteY0" fmla="*/ 0 h 12672"/>
                <a:gd name="connsiteX1" fmla="*/ 301310 w 301309"/>
                <a:gd name="connsiteY1" fmla="*/ 0 h 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1309" h="12672">
                  <a:moveTo>
                    <a:pt x="0" y="0"/>
                  </a:moveTo>
                  <a:lnTo>
                    <a:pt x="301310" y="0"/>
                  </a:lnTo>
                </a:path>
              </a:pathLst>
            </a:custGeom>
            <a:ln w="253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grpSp>
          <p:nvGrpSpPr>
            <p:cNvPr id="16" name="Graphic 4">
              <a:extLst>
                <a:ext uri="{FF2B5EF4-FFF2-40B4-BE49-F238E27FC236}">
                  <a16:creationId xmlns:a16="http://schemas.microsoft.com/office/drawing/2014/main" id="{BDDD0C78-A43A-BA88-5CA3-3E81E751441A}"/>
                </a:ext>
              </a:extLst>
            </p:cNvPr>
            <p:cNvGrpSpPr/>
            <p:nvPr/>
          </p:nvGrpSpPr>
          <p:grpSpPr>
            <a:xfrm>
              <a:off x="4347924" y="5024837"/>
              <a:ext cx="204805" cy="8613"/>
              <a:chOff x="6502298" y="5081206"/>
              <a:chExt cx="301309" cy="12672"/>
            </a:xfrm>
          </p:grpSpPr>
          <p:sp>
            <p:nvSpPr>
              <p:cNvPr id="50" name="Freeform 82">
                <a:extLst>
                  <a:ext uri="{FF2B5EF4-FFF2-40B4-BE49-F238E27FC236}">
                    <a16:creationId xmlns:a16="http://schemas.microsoft.com/office/drawing/2014/main" id="{57714011-5F63-0135-46AF-9149F225BF16}"/>
                  </a:ext>
                </a:extLst>
              </p:cNvPr>
              <p:cNvSpPr/>
              <p:nvPr/>
            </p:nvSpPr>
            <p:spPr>
              <a:xfrm>
                <a:off x="6502298" y="5081206"/>
                <a:ext cx="63460" cy="12672"/>
              </a:xfrm>
              <a:custGeom>
                <a:avLst/>
                <a:gdLst>
                  <a:gd name="connsiteX0" fmla="*/ 0 w 63460"/>
                  <a:gd name="connsiteY0" fmla="*/ 0 h 12672"/>
                  <a:gd name="connsiteX1" fmla="*/ 63460 w 63460"/>
                  <a:gd name="connsiteY1" fmla="*/ 0 h 12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460" h="12672">
                    <a:moveTo>
                      <a:pt x="0" y="0"/>
                    </a:moveTo>
                    <a:lnTo>
                      <a:pt x="63460" y="0"/>
                    </a:lnTo>
                  </a:path>
                </a:pathLst>
              </a:custGeom>
              <a:ln w="253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51" name="Freeform 83">
                <a:extLst>
                  <a:ext uri="{FF2B5EF4-FFF2-40B4-BE49-F238E27FC236}">
                    <a16:creationId xmlns:a16="http://schemas.microsoft.com/office/drawing/2014/main" id="{F885CFB2-70A4-D8E4-E23C-17493DC2836C}"/>
                  </a:ext>
                </a:extLst>
              </p:cNvPr>
              <p:cNvSpPr/>
              <p:nvPr/>
            </p:nvSpPr>
            <p:spPr>
              <a:xfrm>
                <a:off x="6609292" y="5081206"/>
                <a:ext cx="126" cy="12672"/>
              </a:xfrm>
              <a:custGeom>
                <a:avLst/>
                <a:gdLst>
                  <a:gd name="connsiteX0" fmla="*/ 0 w 126"/>
                  <a:gd name="connsiteY0" fmla="*/ 0 h 12672"/>
                  <a:gd name="connsiteX1" fmla="*/ 127 w 126"/>
                  <a:gd name="connsiteY1" fmla="*/ 0 h 12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" h="12672">
                    <a:moveTo>
                      <a:pt x="0" y="0"/>
                    </a:moveTo>
                    <a:lnTo>
                      <a:pt x="127" y="0"/>
                    </a:lnTo>
                  </a:path>
                </a:pathLst>
              </a:custGeom>
              <a:ln w="253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52" name="Freeform 84">
                <a:extLst>
                  <a:ext uri="{FF2B5EF4-FFF2-40B4-BE49-F238E27FC236}">
                    <a16:creationId xmlns:a16="http://schemas.microsoft.com/office/drawing/2014/main" id="{4C0A86AA-A68A-4284-6A46-5F43989E9400}"/>
                  </a:ext>
                </a:extLst>
              </p:cNvPr>
              <p:cNvSpPr/>
              <p:nvPr/>
            </p:nvSpPr>
            <p:spPr>
              <a:xfrm>
                <a:off x="6609419" y="5081206"/>
                <a:ext cx="130728" cy="12672"/>
              </a:xfrm>
              <a:custGeom>
                <a:avLst/>
                <a:gdLst>
                  <a:gd name="connsiteX0" fmla="*/ 0 w 130728"/>
                  <a:gd name="connsiteY0" fmla="*/ 0 h 12672"/>
                  <a:gd name="connsiteX1" fmla="*/ 130728 w 130728"/>
                  <a:gd name="connsiteY1" fmla="*/ 0 h 12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728" h="12672">
                    <a:moveTo>
                      <a:pt x="0" y="0"/>
                    </a:moveTo>
                    <a:lnTo>
                      <a:pt x="130728" y="0"/>
                    </a:lnTo>
                  </a:path>
                </a:pathLst>
              </a:custGeom>
              <a:ln w="25350" cap="flat">
                <a:solidFill>
                  <a:schemeClr val="accent2"/>
                </a:solidFill>
                <a:custDash>
                  <a:ds d="0" sp="0"/>
                  <a:ds d="0" sp="0"/>
                  <a:ds d="0" sp="0"/>
                  <a:ds d="515250" sp="257250"/>
                  <a:ds d="0" sp="0"/>
                  <a:ds d="0" sp="0"/>
                </a:custDash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sp>
            <p:nvSpPr>
              <p:cNvPr id="53" name="Freeform 85">
                <a:extLst>
                  <a:ext uri="{FF2B5EF4-FFF2-40B4-BE49-F238E27FC236}">
                    <a16:creationId xmlns:a16="http://schemas.microsoft.com/office/drawing/2014/main" id="{4089CC57-F66F-F2E1-51B5-0DEF531BB795}"/>
                  </a:ext>
                </a:extLst>
              </p:cNvPr>
              <p:cNvSpPr/>
              <p:nvPr/>
            </p:nvSpPr>
            <p:spPr>
              <a:xfrm>
                <a:off x="6740147" y="5081206"/>
                <a:ext cx="63460" cy="12672"/>
              </a:xfrm>
              <a:custGeom>
                <a:avLst/>
                <a:gdLst>
                  <a:gd name="connsiteX0" fmla="*/ 0 w 63460"/>
                  <a:gd name="connsiteY0" fmla="*/ 0 h 12672"/>
                  <a:gd name="connsiteX1" fmla="*/ 63460 w 63460"/>
                  <a:gd name="connsiteY1" fmla="*/ 0 h 12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460" h="12672">
                    <a:moveTo>
                      <a:pt x="0" y="0"/>
                    </a:moveTo>
                    <a:lnTo>
                      <a:pt x="63460" y="0"/>
                    </a:lnTo>
                  </a:path>
                </a:pathLst>
              </a:custGeom>
              <a:ln w="25350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609585">
                  <a:defRPr/>
                </a:pPr>
                <a:endParaRPr lang="en-US">
                  <a:solidFill>
                    <a:prstClr val="black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</p:grpSp>
      </p:grpSp>
      <p:grpSp>
        <p:nvGrpSpPr>
          <p:cNvPr id="21" name="Graphic 4">
            <a:extLst>
              <a:ext uri="{FF2B5EF4-FFF2-40B4-BE49-F238E27FC236}">
                <a16:creationId xmlns:a16="http://schemas.microsoft.com/office/drawing/2014/main" id="{9816A14A-24A7-A67F-6E07-3E3B147EBFF3}"/>
              </a:ext>
            </a:extLst>
          </p:cNvPr>
          <p:cNvGrpSpPr/>
          <p:nvPr/>
        </p:nvGrpSpPr>
        <p:grpSpPr>
          <a:xfrm>
            <a:off x="1982395" y="3068343"/>
            <a:ext cx="2642503" cy="1947869"/>
            <a:chOff x="4049430" y="1715564"/>
            <a:chExt cx="3887636" cy="3015874"/>
          </a:xfrm>
          <a:noFill/>
        </p:grpSpPr>
        <p:sp>
          <p:nvSpPr>
            <p:cNvPr id="47" name="Freeform 78">
              <a:extLst>
                <a:ext uri="{FF2B5EF4-FFF2-40B4-BE49-F238E27FC236}">
                  <a16:creationId xmlns:a16="http://schemas.microsoft.com/office/drawing/2014/main" id="{CEF6A63D-74DD-595D-A548-F4234F400ED2}"/>
                </a:ext>
              </a:extLst>
            </p:cNvPr>
            <p:cNvSpPr/>
            <p:nvPr/>
          </p:nvSpPr>
          <p:spPr>
            <a:xfrm>
              <a:off x="4049430" y="4681888"/>
              <a:ext cx="39599" cy="49550"/>
            </a:xfrm>
            <a:custGeom>
              <a:avLst/>
              <a:gdLst>
                <a:gd name="connsiteX0" fmla="*/ 0 w 39599"/>
                <a:gd name="connsiteY0" fmla="*/ 49550 h 49550"/>
                <a:gd name="connsiteX1" fmla="*/ 39599 w 39599"/>
                <a:gd name="connsiteY1" fmla="*/ 0 h 4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599" h="49550">
                  <a:moveTo>
                    <a:pt x="0" y="49550"/>
                  </a:moveTo>
                  <a:cubicBezTo>
                    <a:pt x="0" y="49550"/>
                    <a:pt x="14342" y="32315"/>
                    <a:pt x="39599" y="0"/>
                  </a:cubicBezTo>
                </a:path>
              </a:pathLst>
            </a:custGeom>
            <a:noFill/>
            <a:ln w="25350" cap="flat">
              <a:solidFill>
                <a:schemeClr val="accent2"/>
              </a:solidFill>
              <a:prstDash val="dash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8" name="Freeform 79">
              <a:extLst>
                <a:ext uri="{FF2B5EF4-FFF2-40B4-BE49-F238E27FC236}">
                  <a16:creationId xmlns:a16="http://schemas.microsoft.com/office/drawing/2014/main" id="{881EF90D-30AE-8EC1-8939-AA131129456D}"/>
                </a:ext>
              </a:extLst>
            </p:cNvPr>
            <p:cNvSpPr/>
            <p:nvPr/>
          </p:nvSpPr>
          <p:spPr>
            <a:xfrm>
              <a:off x="4127232" y="4632211"/>
              <a:ext cx="12692" cy="12672"/>
            </a:xfrm>
            <a:custGeom>
              <a:avLst/>
              <a:gdLst>
                <a:gd name="connsiteX0" fmla="*/ 0 w 12692"/>
                <a:gd name="connsiteY0" fmla="*/ 0 h 12672"/>
                <a:gd name="connsiteX1" fmla="*/ 0 w 12692"/>
                <a:gd name="connsiteY1" fmla="*/ 0 h 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2" h="1267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5350" cap="flat">
              <a:solidFill>
                <a:schemeClr val="accent2"/>
              </a:solidFill>
              <a:prstDash val="dash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9" name="Freeform 80">
              <a:extLst>
                <a:ext uri="{FF2B5EF4-FFF2-40B4-BE49-F238E27FC236}">
                  <a16:creationId xmlns:a16="http://schemas.microsoft.com/office/drawing/2014/main" id="{3908FA2D-BEB3-B2E4-2A71-ACD46794941C}"/>
                </a:ext>
              </a:extLst>
            </p:cNvPr>
            <p:cNvSpPr/>
            <p:nvPr/>
          </p:nvSpPr>
          <p:spPr>
            <a:xfrm>
              <a:off x="4127233" y="1715564"/>
              <a:ext cx="3809833" cy="2916521"/>
            </a:xfrm>
            <a:custGeom>
              <a:avLst/>
              <a:gdLst>
                <a:gd name="connsiteX0" fmla="*/ 0 w 3744158"/>
                <a:gd name="connsiteY0" fmla="*/ 2982657 h 2982657"/>
                <a:gd name="connsiteX1" fmla="*/ 518471 w 3744158"/>
                <a:gd name="connsiteY1" fmla="*/ 2150565 h 2982657"/>
                <a:gd name="connsiteX2" fmla="*/ 1122486 w 3744158"/>
                <a:gd name="connsiteY2" fmla="*/ 1486133 h 2982657"/>
                <a:gd name="connsiteX3" fmla="*/ 1274156 w 3744158"/>
                <a:gd name="connsiteY3" fmla="*/ 1388426 h 2982657"/>
                <a:gd name="connsiteX4" fmla="*/ 1590442 w 3744158"/>
                <a:gd name="connsiteY4" fmla="*/ 1193646 h 2982657"/>
                <a:gd name="connsiteX5" fmla="*/ 2465560 w 3744158"/>
                <a:gd name="connsiteY5" fmla="*/ 701690 h 2982657"/>
                <a:gd name="connsiteX6" fmla="*/ 3744159 w 3744158"/>
                <a:gd name="connsiteY6" fmla="*/ 0 h 2982657"/>
                <a:gd name="connsiteX0" fmla="*/ 0 w 3744160"/>
                <a:gd name="connsiteY0" fmla="*/ 2982657 h 2982657"/>
                <a:gd name="connsiteX1" fmla="*/ 518471 w 3744160"/>
                <a:gd name="connsiteY1" fmla="*/ 2150565 h 2982657"/>
                <a:gd name="connsiteX2" fmla="*/ 1122486 w 3744160"/>
                <a:gd name="connsiteY2" fmla="*/ 1486133 h 2982657"/>
                <a:gd name="connsiteX3" fmla="*/ 1274156 w 3744160"/>
                <a:gd name="connsiteY3" fmla="*/ 1388426 h 2982657"/>
                <a:gd name="connsiteX4" fmla="*/ 1590442 w 3744160"/>
                <a:gd name="connsiteY4" fmla="*/ 1193646 h 2982657"/>
                <a:gd name="connsiteX5" fmla="*/ 2532274 w 3744160"/>
                <a:gd name="connsiteY5" fmla="*/ 771899 h 2982657"/>
                <a:gd name="connsiteX6" fmla="*/ 3744159 w 3744160"/>
                <a:gd name="connsiteY6" fmla="*/ 0 h 2982657"/>
                <a:gd name="connsiteX0" fmla="*/ 0 w 3744160"/>
                <a:gd name="connsiteY0" fmla="*/ 2891387 h 2891387"/>
                <a:gd name="connsiteX1" fmla="*/ 518471 w 3744160"/>
                <a:gd name="connsiteY1" fmla="*/ 2059295 h 2891387"/>
                <a:gd name="connsiteX2" fmla="*/ 1122486 w 3744160"/>
                <a:gd name="connsiteY2" fmla="*/ 1394863 h 2891387"/>
                <a:gd name="connsiteX3" fmla="*/ 1274156 w 3744160"/>
                <a:gd name="connsiteY3" fmla="*/ 1297156 h 2891387"/>
                <a:gd name="connsiteX4" fmla="*/ 1590442 w 3744160"/>
                <a:gd name="connsiteY4" fmla="*/ 1102376 h 2891387"/>
                <a:gd name="connsiteX5" fmla="*/ 2532274 w 3744160"/>
                <a:gd name="connsiteY5" fmla="*/ 680629 h 2891387"/>
                <a:gd name="connsiteX6" fmla="*/ 3744160 w 3744160"/>
                <a:gd name="connsiteY6" fmla="*/ 0 h 2891387"/>
                <a:gd name="connsiteX0" fmla="*/ 0 w 3744160"/>
                <a:gd name="connsiteY0" fmla="*/ 2891387 h 2891387"/>
                <a:gd name="connsiteX1" fmla="*/ 518471 w 3744160"/>
                <a:gd name="connsiteY1" fmla="*/ 2059295 h 2891387"/>
                <a:gd name="connsiteX2" fmla="*/ 1122486 w 3744160"/>
                <a:gd name="connsiteY2" fmla="*/ 1394863 h 2891387"/>
                <a:gd name="connsiteX3" fmla="*/ 1274156 w 3744160"/>
                <a:gd name="connsiteY3" fmla="*/ 1297156 h 2891387"/>
                <a:gd name="connsiteX4" fmla="*/ 1630469 w 3744160"/>
                <a:gd name="connsiteY4" fmla="*/ 1109396 h 2891387"/>
                <a:gd name="connsiteX5" fmla="*/ 2532274 w 3744160"/>
                <a:gd name="connsiteY5" fmla="*/ 680629 h 2891387"/>
                <a:gd name="connsiteX6" fmla="*/ 3744160 w 3744160"/>
                <a:gd name="connsiteY6" fmla="*/ 0 h 2891387"/>
                <a:gd name="connsiteX0" fmla="*/ 0 w 3744160"/>
                <a:gd name="connsiteY0" fmla="*/ 2891387 h 2891387"/>
                <a:gd name="connsiteX1" fmla="*/ 485114 w 3744160"/>
                <a:gd name="connsiteY1" fmla="*/ 2059295 h 2891387"/>
                <a:gd name="connsiteX2" fmla="*/ 1122486 w 3744160"/>
                <a:gd name="connsiteY2" fmla="*/ 1394863 h 2891387"/>
                <a:gd name="connsiteX3" fmla="*/ 1274156 w 3744160"/>
                <a:gd name="connsiteY3" fmla="*/ 1297156 h 2891387"/>
                <a:gd name="connsiteX4" fmla="*/ 1630469 w 3744160"/>
                <a:gd name="connsiteY4" fmla="*/ 1109396 h 2891387"/>
                <a:gd name="connsiteX5" fmla="*/ 2532274 w 3744160"/>
                <a:gd name="connsiteY5" fmla="*/ 680629 h 2891387"/>
                <a:gd name="connsiteX6" fmla="*/ 3744160 w 3744160"/>
                <a:gd name="connsiteY6" fmla="*/ 0 h 2891387"/>
                <a:gd name="connsiteX0" fmla="*/ 0 w 3744160"/>
                <a:gd name="connsiteY0" fmla="*/ 2891387 h 2891387"/>
                <a:gd name="connsiteX1" fmla="*/ 485114 w 3744160"/>
                <a:gd name="connsiteY1" fmla="*/ 2059295 h 2891387"/>
                <a:gd name="connsiteX2" fmla="*/ 1122486 w 3744160"/>
                <a:gd name="connsiteY2" fmla="*/ 1394863 h 2891387"/>
                <a:gd name="connsiteX3" fmla="*/ 1274156 w 3744160"/>
                <a:gd name="connsiteY3" fmla="*/ 1297156 h 2891387"/>
                <a:gd name="connsiteX4" fmla="*/ 1630469 w 3744160"/>
                <a:gd name="connsiteY4" fmla="*/ 1109396 h 2891387"/>
                <a:gd name="connsiteX5" fmla="*/ 2532274 w 3744160"/>
                <a:gd name="connsiteY5" fmla="*/ 680629 h 2891387"/>
                <a:gd name="connsiteX6" fmla="*/ 3744160 w 3744160"/>
                <a:gd name="connsiteY6" fmla="*/ 0 h 2891387"/>
                <a:gd name="connsiteX0" fmla="*/ 0 w 3744160"/>
                <a:gd name="connsiteY0" fmla="*/ 2891387 h 2891387"/>
                <a:gd name="connsiteX1" fmla="*/ 485114 w 3744160"/>
                <a:gd name="connsiteY1" fmla="*/ 2059295 h 2891387"/>
                <a:gd name="connsiteX2" fmla="*/ 1122486 w 3744160"/>
                <a:gd name="connsiteY2" fmla="*/ 1394863 h 2891387"/>
                <a:gd name="connsiteX3" fmla="*/ 1274156 w 3744160"/>
                <a:gd name="connsiteY3" fmla="*/ 1297156 h 2891387"/>
                <a:gd name="connsiteX4" fmla="*/ 1630469 w 3744160"/>
                <a:gd name="connsiteY4" fmla="*/ 1109396 h 2891387"/>
                <a:gd name="connsiteX5" fmla="*/ 2532274 w 3744160"/>
                <a:gd name="connsiteY5" fmla="*/ 680629 h 2891387"/>
                <a:gd name="connsiteX6" fmla="*/ 3744160 w 3744160"/>
                <a:gd name="connsiteY6" fmla="*/ 0 h 2891387"/>
                <a:gd name="connsiteX0" fmla="*/ 0 w 3809835"/>
                <a:gd name="connsiteY0" fmla="*/ 2916520 h 2916520"/>
                <a:gd name="connsiteX1" fmla="*/ 485114 w 3809835"/>
                <a:gd name="connsiteY1" fmla="*/ 2084428 h 2916520"/>
                <a:gd name="connsiteX2" fmla="*/ 1122486 w 3809835"/>
                <a:gd name="connsiteY2" fmla="*/ 1419996 h 2916520"/>
                <a:gd name="connsiteX3" fmla="*/ 1274156 w 3809835"/>
                <a:gd name="connsiteY3" fmla="*/ 1322289 h 2916520"/>
                <a:gd name="connsiteX4" fmla="*/ 1630469 w 3809835"/>
                <a:gd name="connsiteY4" fmla="*/ 1134529 h 2916520"/>
                <a:gd name="connsiteX5" fmla="*/ 2532274 w 3809835"/>
                <a:gd name="connsiteY5" fmla="*/ 705762 h 2916520"/>
                <a:gd name="connsiteX6" fmla="*/ 3809835 w 3809835"/>
                <a:gd name="connsiteY6" fmla="*/ 0 h 291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9835" h="2916520">
                  <a:moveTo>
                    <a:pt x="0" y="2916520"/>
                  </a:moveTo>
                  <a:cubicBezTo>
                    <a:pt x="111690" y="2768756"/>
                    <a:pt x="291814" y="2466891"/>
                    <a:pt x="485114" y="2084428"/>
                  </a:cubicBezTo>
                  <a:cubicBezTo>
                    <a:pt x="727515" y="1744944"/>
                    <a:pt x="710787" y="1722541"/>
                    <a:pt x="1122486" y="1419996"/>
                  </a:cubicBezTo>
                  <a:cubicBezTo>
                    <a:pt x="1269818" y="1311726"/>
                    <a:pt x="1189492" y="1369867"/>
                    <a:pt x="1274156" y="1322289"/>
                  </a:cubicBezTo>
                  <a:cubicBezTo>
                    <a:pt x="1358820" y="1274711"/>
                    <a:pt x="1420783" y="1237283"/>
                    <a:pt x="1630469" y="1134529"/>
                  </a:cubicBezTo>
                  <a:cubicBezTo>
                    <a:pt x="1840155" y="1031775"/>
                    <a:pt x="2280337" y="841107"/>
                    <a:pt x="2532274" y="705762"/>
                  </a:cubicBezTo>
                  <a:cubicBezTo>
                    <a:pt x="2848814" y="535567"/>
                    <a:pt x="3593054" y="122419"/>
                    <a:pt x="3809835" y="0"/>
                  </a:cubicBezTo>
                </a:path>
              </a:pathLst>
            </a:custGeom>
            <a:noFill/>
            <a:ln w="25350" cap="flat">
              <a:solidFill>
                <a:schemeClr val="accent2"/>
              </a:solidFill>
              <a:prstDash val="dash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grpSp>
        <p:nvGrpSpPr>
          <p:cNvPr id="22" name="Graphic 4">
            <a:extLst>
              <a:ext uri="{FF2B5EF4-FFF2-40B4-BE49-F238E27FC236}">
                <a16:creationId xmlns:a16="http://schemas.microsoft.com/office/drawing/2014/main" id="{B2B89ED9-BE03-FB0F-67C7-C648A959A06E}"/>
              </a:ext>
            </a:extLst>
          </p:cNvPr>
          <p:cNvGrpSpPr/>
          <p:nvPr/>
        </p:nvGrpSpPr>
        <p:grpSpPr>
          <a:xfrm>
            <a:off x="1982392" y="4073116"/>
            <a:ext cx="2664919" cy="1159036"/>
            <a:chOff x="4049430" y="3064192"/>
            <a:chExt cx="3920615" cy="1941104"/>
          </a:xfrm>
          <a:noFill/>
        </p:grpSpPr>
        <p:sp>
          <p:nvSpPr>
            <p:cNvPr id="44" name="Freeform 74">
              <a:extLst>
                <a:ext uri="{FF2B5EF4-FFF2-40B4-BE49-F238E27FC236}">
                  <a16:creationId xmlns:a16="http://schemas.microsoft.com/office/drawing/2014/main" id="{446C212E-D775-488B-8197-A36FEEB1E6C0}"/>
                </a:ext>
              </a:extLst>
            </p:cNvPr>
            <p:cNvSpPr/>
            <p:nvPr/>
          </p:nvSpPr>
          <p:spPr>
            <a:xfrm>
              <a:off x="4049430" y="4960688"/>
              <a:ext cx="45183" cy="44608"/>
            </a:xfrm>
            <a:custGeom>
              <a:avLst/>
              <a:gdLst>
                <a:gd name="connsiteX0" fmla="*/ 0 w 45183"/>
                <a:gd name="connsiteY0" fmla="*/ 44608 h 44608"/>
                <a:gd name="connsiteX1" fmla="*/ 45184 w 45183"/>
                <a:gd name="connsiteY1" fmla="*/ 0 h 44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183" h="44608">
                  <a:moveTo>
                    <a:pt x="0" y="44608"/>
                  </a:moveTo>
                  <a:lnTo>
                    <a:pt x="45184" y="0"/>
                  </a:lnTo>
                </a:path>
              </a:pathLst>
            </a:custGeom>
            <a:ln w="25350" cap="flat">
              <a:solidFill>
                <a:schemeClr val="accent2"/>
              </a:solidFill>
              <a:prstDash val="dash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5" name="Freeform 75">
              <a:extLst>
                <a:ext uri="{FF2B5EF4-FFF2-40B4-BE49-F238E27FC236}">
                  <a16:creationId xmlns:a16="http://schemas.microsoft.com/office/drawing/2014/main" id="{D59097DA-52BA-6161-11CE-14B9AD6C4A42}"/>
                </a:ext>
              </a:extLst>
            </p:cNvPr>
            <p:cNvSpPr/>
            <p:nvPr/>
          </p:nvSpPr>
          <p:spPr>
            <a:xfrm>
              <a:off x="4139289" y="4916460"/>
              <a:ext cx="12692" cy="126"/>
            </a:xfrm>
            <a:custGeom>
              <a:avLst/>
              <a:gdLst>
                <a:gd name="connsiteX0" fmla="*/ 0 w 12692"/>
                <a:gd name="connsiteY0" fmla="*/ 127 h 126"/>
                <a:gd name="connsiteX1" fmla="*/ 0 w 12692"/>
                <a:gd name="connsiteY1" fmla="*/ 0 h 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692" h="126">
                  <a:moveTo>
                    <a:pt x="0" y="127"/>
                  </a:moveTo>
                  <a:lnTo>
                    <a:pt x="0" y="0"/>
                  </a:lnTo>
                </a:path>
              </a:pathLst>
            </a:custGeom>
            <a:ln w="25350" cap="flat">
              <a:solidFill>
                <a:schemeClr val="accent2"/>
              </a:solidFill>
              <a:prstDash val="dash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46" name="Freeform 76">
              <a:extLst>
                <a:ext uri="{FF2B5EF4-FFF2-40B4-BE49-F238E27FC236}">
                  <a16:creationId xmlns:a16="http://schemas.microsoft.com/office/drawing/2014/main" id="{98A8FF4E-05DE-2A83-58E6-57EC9F586145}"/>
                </a:ext>
              </a:extLst>
            </p:cNvPr>
            <p:cNvSpPr/>
            <p:nvPr/>
          </p:nvSpPr>
          <p:spPr>
            <a:xfrm>
              <a:off x="4139290" y="3064192"/>
              <a:ext cx="3830755" cy="1852268"/>
            </a:xfrm>
            <a:custGeom>
              <a:avLst/>
              <a:gdLst>
                <a:gd name="connsiteX0" fmla="*/ 0 w 3639702"/>
                <a:gd name="connsiteY0" fmla="*/ 1818285 h 1818285"/>
                <a:gd name="connsiteX1" fmla="*/ 784877 w 3639702"/>
                <a:gd name="connsiteY1" fmla="*/ 1041826 h 1818285"/>
                <a:gd name="connsiteX2" fmla="*/ 1399300 w 3639702"/>
                <a:gd name="connsiteY2" fmla="*/ 731724 h 1818285"/>
                <a:gd name="connsiteX3" fmla="*/ 1696548 w 3639702"/>
                <a:gd name="connsiteY3" fmla="*/ 648464 h 1818285"/>
                <a:gd name="connsiteX4" fmla="*/ 1986308 w 3639702"/>
                <a:gd name="connsiteY4" fmla="*/ 555700 h 1818285"/>
                <a:gd name="connsiteX5" fmla="*/ 3639703 w 3639702"/>
                <a:gd name="connsiteY5" fmla="*/ 0 h 1818285"/>
                <a:gd name="connsiteX0" fmla="*/ 0 w 3639704"/>
                <a:gd name="connsiteY0" fmla="*/ 1818285 h 1818285"/>
                <a:gd name="connsiteX1" fmla="*/ 784877 w 3639704"/>
                <a:gd name="connsiteY1" fmla="*/ 1041826 h 1818285"/>
                <a:gd name="connsiteX2" fmla="*/ 1399300 w 3639704"/>
                <a:gd name="connsiteY2" fmla="*/ 731724 h 1818285"/>
                <a:gd name="connsiteX3" fmla="*/ 1696548 w 3639704"/>
                <a:gd name="connsiteY3" fmla="*/ 648464 h 1818285"/>
                <a:gd name="connsiteX4" fmla="*/ 2004220 w 3639704"/>
                <a:gd name="connsiteY4" fmla="*/ 576089 h 1818285"/>
                <a:gd name="connsiteX5" fmla="*/ 3639703 w 3639704"/>
                <a:gd name="connsiteY5" fmla="*/ 0 h 1818285"/>
                <a:gd name="connsiteX0" fmla="*/ 0 w 3639702"/>
                <a:gd name="connsiteY0" fmla="*/ 1818285 h 1818285"/>
                <a:gd name="connsiteX1" fmla="*/ 784877 w 3639702"/>
                <a:gd name="connsiteY1" fmla="*/ 1041826 h 1818285"/>
                <a:gd name="connsiteX2" fmla="*/ 1399300 w 3639702"/>
                <a:gd name="connsiteY2" fmla="*/ 731724 h 1818285"/>
                <a:gd name="connsiteX3" fmla="*/ 1708488 w 3639702"/>
                <a:gd name="connsiteY3" fmla="*/ 668853 h 1818285"/>
                <a:gd name="connsiteX4" fmla="*/ 2004220 w 3639702"/>
                <a:gd name="connsiteY4" fmla="*/ 576089 h 1818285"/>
                <a:gd name="connsiteX5" fmla="*/ 3639703 w 3639702"/>
                <a:gd name="connsiteY5" fmla="*/ 0 h 1818285"/>
                <a:gd name="connsiteX0" fmla="*/ 0 w 3639704"/>
                <a:gd name="connsiteY0" fmla="*/ 1818285 h 1818285"/>
                <a:gd name="connsiteX1" fmla="*/ 784877 w 3639704"/>
                <a:gd name="connsiteY1" fmla="*/ 1041826 h 1818285"/>
                <a:gd name="connsiteX2" fmla="*/ 1411241 w 3639704"/>
                <a:gd name="connsiteY2" fmla="*/ 752111 h 1818285"/>
                <a:gd name="connsiteX3" fmla="*/ 1708488 w 3639704"/>
                <a:gd name="connsiteY3" fmla="*/ 668853 h 1818285"/>
                <a:gd name="connsiteX4" fmla="*/ 2004220 w 3639704"/>
                <a:gd name="connsiteY4" fmla="*/ 576089 h 1818285"/>
                <a:gd name="connsiteX5" fmla="*/ 3639703 w 3639704"/>
                <a:gd name="connsiteY5" fmla="*/ 0 h 1818285"/>
                <a:gd name="connsiteX0" fmla="*/ 0 w 3639702"/>
                <a:gd name="connsiteY0" fmla="*/ 1818285 h 1818285"/>
                <a:gd name="connsiteX1" fmla="*/ 784877 w 3639702"/>
                <a:gd name="connsiteY1" fmla="*/ 1041826 h 1818285"/>
                <a:gd name="connsiteX2" fmla="*/ 1411241 w 3639702"/>
                <a:gd name="connsiteY2" fmla="*/ 752111 h 1818285"/>
                <a:gd name="connsiteX3" fmla="*/ 1708488 w 3639702"/>
                <a:gd name="connsiteY3" fmla="*/ 668853 h 1818285"/>
                <a:gd name="connsiteX4" fmla="*/ 2004220 w 3639702"/>
                <a:gd name="connsiteY4" fmla="*/ 576089 h 1818285"/>
                <a:gd name="connsiteX5" fmla="*/ 3639703 w 3639702"/>
                <a:gd name="connsiteY5" fmla="*/ 0 h 1818285"/>
                <a:gd name="connsiteX0" fmla="*/ 0 w 3753142"/>
                <a:gd name="connsiteY0" fmla="*/ 1818285 h 1818285"/>
                <a:gd name="connsiteX1" fmla="*/ 784877 w 3753142"/>
                <a:gd name="connsiteY1" fmla="*/ 1041826 h 1818285"/>
                <a:gd name="connsiteX2" fmla="*/ 1411241 w 3753142"/>
                <a:gd name="connsiteY2" fmla="*/ 752111 h 1818285"/>
                <a:gd name="connsiteX3" fmla="*/ 1708488 w 3753142"/>
                <a:gd name="connsiteY3" fmla="*/ 668853 h 1818285"/>
                <a:gd name="connsiteX4" fmla="*/ 2004220 w 3753142"/>
                <a:gd name="connsiteY4" fmla="*/ 576089 h 1818285"/>
                <a:gd name="connsiteX5" fmla="*/ 3753142 w 3753142"/>
                <a:gd name="connsiteY5" fmla="*/ 0 h 1818285"/>
                <a:gd name="connsiteX0" fmla="*/ 0 w 3830757"/>
                <a:gd name="connsiteY0" fmla="*/ 1852268 h 1852268"/>
                <a:gd name="connsiteX1" fmla="*/ 784877 w 3830757"/>
                <a:gd name="connsiteY1" fmla="*/ 1075809 h 1852268"/>
                <a:gd name="connsiteX2" fmla="*/ 1411241 w 3830757"/>
                <a:gd name="connsiteY2" fmla="*/ 786094 h 1852268"/>
                <a:gd name="connsiteX3" fmla="*/ 1708488 w 3830757"/>
                <a:gd name="connsiteY3" fmla="*/ 702836 h 1852268"/>
                <a:gd name="connsiteX4" fmla="*/ 2004220 w 3830757"/>
                <a:gd name="connsiteY4" fmla="*/ 610072 h 1852268"/>
                <a:gd name="connsiteX5" fmla="*/ 3830757 w 3830757"/>
                <a:gd name="connsiteY5" fmla="*/ 0 h 1852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0757" h="1852268">
                  <a:moveTo>
                    <a:pt x="0" y="1852268"/>
                  </a:moveTo>
                  <a:lnTo>
                    <a:pt x="784877" y="1075809"/>
                  </a:lnTo>
                  <a:cubicBezTo>
                    <a:pt x="784877" y="1075809"/>
                    <a:pt x="1251095" y="829837"/>
                    <a:pt x="1411241" y="786094"/>
                  </a:cubicBezTo>
                  <a:lnTo>
                    <a:pt x="1708488" y="702836"/>
                  </a:lnTo>
                  <a:cubicBezTo>
                    <a:pt x="1807318" y="673499"/>
                    <a:pt x="2004220" y="610072"/>
                    <a:pt x="2004220" y="610072"/>
                  </a:cubicBezTo>
                  <a:lnTo>
                    <a:pt x="3830757" y="0"/>
                  </a:lnTo>
                </a:path>
              </a:pathLst>
            </a:custGeom>
            <a:noFill/>
            <a:ln w="25350" cap="flat">
              <a:solidFill>
                <a:schemeClr val="accent2"/>
              </a:solidFill>
              <a:prstDash val="dash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B265B4B-722F-B7BD-6A85-06C458F96E72}"/>
              </a:ext>
            </a:extLst>
          </p:cNvPr>
          <p:cNvSpPr txBox="1"/>
          <p:nvPr/>
        </p:nvSpPr>
        <p:spPr>
          <a:xfrm rot="16200000">
            <a:off x="-95073" y="3780831"/>
            <a:ext cx="2704587" cy="3658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>
              <a:defRPr/>
            </a:pPr>
            <a:r>
              <a:rPr lang="en-US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  <a:sym typeface="Arial"/>
                <a:rtl val="0"/>
              </a:rPr>
              <a:t>Annual Bleeding Rate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E52744-8536-9100-3F87-CE9F4A9E2E6A}"/>
              </a:ext>
            </a:extLst>
          </p:cNvPr>
          <p:cNvSpPr txBox="1"/>
          <p:nvPr/>
        </p:nvSpPr>
        <p:spPr>
          <a:xfrm>
            <a:off x="2528412" y="5956178"/>
            <a:ext cx="1720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>
              <a:defRPr/>
            </a:pPr>
            <a:r>
              <a:rPr lang="en-US" dirty="0">
                <a:ln/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  <a:sym typeface="Arial"/>
                <a:rtl val="0"/>
              </a:rPr>
              <a:t>Antithrombin</a:t>
            </a:r>
          </a:p>
        </p:txBody>
      </p:sp>
      <p:grpSp>
        <p:nvGrpSpPr>
          <p:cNvPr id="25" name="Graphic 4">
            <a:extLst>
              <a:ext uri="{FF2B5EF4-FFF2-40B4-BE49-F238E27FC236}">
                <a16:creationId xmlns:a16="http://schemas.microsoft.com/office/drawing/2014/main" id="{418C8F02-3C85-AC35-AE66-8D5140B7BDCC}"/>
              </a:ext>
            </a:extLst>
          </p:cNvPr>
          <p:cNvGrpSpPr/>
          <p:nvPr/>
        </p:nvGrpSpPr>
        <p:grpSpPr>
          <a:xfrm>
            <a:off x="1488339" y="2273252"/>
            <a:ext cx="330859" cy="3323761"/>
            <a:chOff x="3322576" y="857303"/>
            <a:chExt cx="486759" cy="4889981"/>
          </a:xfrm>
          <a:solidFill>
            <a:srgbClr val="242852"/>
          </a:solidFill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C38D513-BC8B-0C52-0F9F-D46CE7BF423C}"/>
                </a:ext>
              </a:extLst>
            </p:cNvPr>
            <p:cNvSpPr txBox="1"/>
            <p:nvPr/>
          </p:nvSpPr>
          <p:spPr>
            <a:xfrm>
              <a:off x="3325405" y="1978188"/>
              <a:ext cx="483930" cy="5381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21D860D-33A5-6D9D-FE8C-D564640E312F}"/>
                </a:ext>
              </a:extLst>
            </p:cNvPr>
            <p:cNvSpPr txBox="1"/>
            <p:nvPr/>
          </p:nvSpPr>
          <p:spPr>
            <a:xfrm>
              <a:off x="3344092" y="4114078"/>
              <a:ext cx="465063" cy="5381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 dirty="0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A63ED1-C535-DF18-7802-5C8A34464E16}"/>
                </a:ext>
              </a:extLst>
            </p:cNvPr>
            <p:cNvSpPr txBox="1"/>
            <p:nvPr/>
          </p:nvSpPr>
          <p:spPr>
            <a:xfrm>
              <a:off x="3325229" y="5209103"/>
              <a:ext cx="483930" cy="5381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28A32E9-0A9B-297E-0337-CA86D8276862}"/>
                </a:ext>
              </a:extLst>
            </p:cNvPr>
            <p:cNvSpPr txBox="1"/>
            <p:nvPr/>
          </p:nvSpPr>
          <p:spPr>
            <a:xfrm>
              <a:off x="3322576" y="3023336"/>
              <a:ext cx="483930" cy="5381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4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7D972CC-7084-CBB1-4099-A84B473FD565}"/>
                </a:ext>
              </a:extLst>
            </p:cNvPr>
            <p:cNvSpPr txBox="1"/>
            <p:nvPr/>
          </p:nvSpPr>
          <p:spPr>
            <a:xfrm>
              <a:off x="3325405" y="857303"/>
              <a:ext cx="483930" cy="5381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09585">
                <a:defRPr/>
              </a:pPr>
              <a:r>
                <a:rPr lang="en-US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8</a:t>
              </a:r>
            </a:p>
          </p:txBody>
        </p:sp>
      </p:grpSp>
      <p:grpSp>
        <p:nvGrpSpPr>
          <p:cNvPr id="26" name="Graphic 4">
            <a:extLst>
              <a:ext uri="{FF2B5EF4-FFF2-40B4-BE49-F238E27FC236}">
                <a16:creationId xmlns:a16="http://schemas.microsoft.com/office/drawing/2014/main" id="{2B782578-8539-66FD-E57B-7F078EA3D924}"/>
              </a:ext>
            </a:extLst>
          </p:cNvPr>
          <p:cNvGrpSpPr/>
          <p:nvPr/>
        </p:nvGrpSpPr>
        <p:grpSpPr>
          <a:xfrm>
            <a:off x="1783474" y="5605764"/>
            <a:ext cx="3084750" cy="365806"/>
            <a:chOff x="3756778" y="5642637"/>
            <a:chExt cx="4538274" cy="538179"/>
          </a:xfrm>
          <a:solidFill>
            <a:srgbClr val="242852"/>
          </a:solidFill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A9BDBB4-EE4F-6DE4-98B3-F4911B6B6C0C}"/>
                </a:ext>
              </a:extLst>
            </p:cNvPr>
            <p:cNvSpPr txBox="1"/>
            <p:nvPr/>
          </p:nvSpPr>
          <p:spPr>
            <a:xfrm>
              <a:off x="3756778" y="5642637"/>
              <a:ext cx="587696" cy="538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dirty="0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10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EC3B69-B14F-B3EE-D07E-F98DFFF50058}"/>
                </a:ext>
              </a:extLst>
            </p:cNvPr>
            <p:cNvSpPr txBox="1"/>
            <p:nvPr/>
          </p:nvSpPr>
          <p:spPr>
            <a:xfrm>
              <a:off x="4536071" y="5642637"/>
              <a:ext cx="587696" cy="538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dirty="0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15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88722A0-BA65-33C8-D190-91107A126C80}"/>
                </a:ext>
              </a:extLst>
            </p:cNvPr>
            <p:cNvSpPr txBox="1"/>
            <p:nvPr/>
          </p:nvSpPr>
          <p:spPr>
            <a:xfrm>
              <a:off x="5261122" y="5642637"/>
              <a:ext cx="696179" cy="538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dirty="0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20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2349F0-7FB4-EA0B-9CA4-AC4EC21B7807}"/>
                </a:ext>
              </a:extLst>
            </p:cNvPr>
            <p:cNvSpPr txBox="1"/>
            <p:nvPr/>
          </p:nvSpPr>
          <p:spPr>
            <a:xfrm>
              <a:off x="6040287" y="5642637"/>
              <a:ext cx="696179" cy="538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dirty="0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25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06DA84B-CC50-50D1-8903-80945CBA3927}"/>
                </a:ext>
              </a:extLst>
            </p:cNvPr>
            <p:cNvSpPr txBox="1"/>
            <p:nvPr/>
          </p:nvSpPr>
          <p:spPr>
            <a:xfrm>
              <a:off x="6819579" y="5642637"/>
              <a:ext cx="696179" cy="538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dirty="0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30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F8A12A1-73C6-4EE8-31A2-9117D0275259}"/>
                </a:ext>
              </a:extLst>
            </p:cNvPr>
            <p:cNvSpPr txBox="1"/>
            <p:nvPr/>
          </p:nvSpPr>
          <p:spPr>
            <a:xfrm>
              <a:off x="7598873" y="5642637"/>
              <a:ext cx="696179" cy="538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585">
                <a:defRPr/>
              </a:pPr>
              <a:r>
                <a:rPr lang="en-US" dirty="0">
                  <a:ln/>
                  <a:latin typeface="Poppins" panose="00000500000000000000" pitchFamily="2" charset="0"/>
                  <a:cs typeface="Poppins" panose="00000500000000000000" pitchFamily="2" charset="0"/>
                  <a:sym typeface="Arial"/>
                  <a:rtl val="0"/>
                </a:rPr>
                <a:t>35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0C2F2873-D471-ABB7-8F87-83AD78F12A06}"/>
              </a:ext>
            </a:extLst>
          </p:cNvPr>
          <p:cNvSpPr txBox="1"/>
          <p:nvPr/>
        </p:nvSpPr>
        <p:spPr>
          <a:xfrm>
            <a:off x="4506326" y="4666995"/>
            <a:ext cx="2348720" cy="3658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>
              <a:defRPr/>
            </a:pPr>
            <a:r>
              <a:rPr lang="en-US" dirty="0">
                <a:ln/>
                <a:latin typeface="Poppins" panose="00000500000000000000" pitchFamily="2" charset="0"/>
                <a:cs typeface="Poppins" panose="00000500000000000000" pitchFamily="2" charset="0"/>
                <a:sym typeface="Arial"/>
                <a:rtl val="0"/>
              </a:rPr>
              <a:t>Population median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E95499-DC5A-1488-3FA0-00F986C007EB}"/>
              </a:ext>
            </a:extLst>
          </p:cNvPr>
          <p:cNvSpPr txBox="1"/>
          <p:nvPr/>
        </p:nvSpPr>
        <p:spPr>
          <a:xfrm>
            <a:off x="4506327" y="4999061"/>
            <a:ext cx="938077" cy="3658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>
              <a:defRPr/>
            </a:pPr>
            <a:r>
              <a:rPr lang="en-US" dirty="0">
                <a:ln/>
                <a:latin typeface="Poppins" panose="00000500000000000000" pitchFamily="2" charset="0"/>
                <a:cs typeface="Poppins" panose="00000500000000000000" pitchFamily="2" charset="0"/>
                <a:sym typeface="Arial"/>
                <a:rtl val="0"/>
              </a:rPr>
              <a:t>95% CI</a:t>
            </a:r>
          </a:p>
        </p:txBody>
      </p:sp>
      <p:sp>
        <p:nvSpPr>
          <p:cNvPr id="29" name="Freeform 64">
            <a:extLst>
              <a:ext uri="{FF2B5EF4-FFF2-40B4-BE49-F238E27FC236}">
                <a16:creationId xmlns:a16="http://schemas.microsoft.com/office/drawing/2014/main" id="{9A161329-A832-7A55-AF7F-530D5BA4E988}"/>
              </a:ext>
            </a:extLst>
          </p:cNvPr>
          <p:cNvSpPr/>
          <p:nvPr/>
        </p:nvSpPr>
        <p:spPr>
          <a:xfrm>
            <a:off x="1991021" y="3710576"/>
            <a:ext cx="2643843" cy="1402669"/>
          </a:xfrm>
          <a:custGeom>
            <a:avLst/>
            <a:gdLst>
              <a:gd name="connsiteX0" fmla="*/ 0 w 3889609"/>
              <a:gd name="connsiteY0" fmla="*/ 2398570 h 2398570"/>
              <a:gd name="connsiteX1" fmla="*/ 337990 w 3889609"/>
              <a:gd name="connsiteY1" fmla="*/ 1981384 h 2398570"/>
              <a:gd name="connsiteX2" fmla="*/ 695652 w 3889609"/>
              <a:gd name="connsiteY2" fmla="*/ 1492343 h 2398570"/>
              <a:gd name="connsiteX3" fmla="*/ 946701 w 3889609"/>
              <a:gd name="connsiteY3" fmla="*/ 1244590 h 2398570"/>
              <a:gd name="connsiteX4" fmla="*/ 1081364 w 3889609"/>
              <a:gd name="connsiteY4" fmla="*/ 1147897 h 2398570"/>
              <a:gd name="connsiteX5" fmla="*/ 1363508 w 3889609"/>
              <a:gd name="connsiteY5" fmla="*/ 1016354 h 2398570"/>
              <a:gd name="connsiteX6" fmla="*/ 1575085 w 3889609"/>
              <a:gd name="connsiteY6" fmla="*/ 935249 h 2398570"/>
              <a:gd name="connsiteX7" fmla="*/ 2650864 w 3889609"/>
              <a:gd name="connsiteY7" fmla="*/ 491703 h 2398570"/>
              <a:gd name="connsiteX8" fmla="*/ 3889609 w 3889609"/>
              <a:gd name="connsiteY8" fmla="*/ 0 h 239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9609" h="2398570">
                <a:moveTo>
                  <a:pt x="0" y="2398570"/>
                </a:moveTo>
                <a:cubicBezTo>
                  <a:pt x="97475" y="2278433"/>
                  <a:pt x="245211" y="2109885"/>
                  <a:pt x="337990" y="1981384"/>
                </a:cubicBezTo>
                <a:cubicBezTo>
                  <a:pt x="408811" y="1883296"/>
                  <a:pt x="553374" y="1662664"/>
                  <a:pt x="695652" y="1492343"/>
                </a:cubicBezTo>
                <a:cubicBezTo>
                  <a:pt x="765712" y="1418080"/>
                  <a:pt x="861664" y="1322274"/>
                  <a:pt x="946701" y="1244590"/>
                </a:cubicBezTo>
                <a:cubicBezTo>
                  <a:pt x="985031" y="1213669"/>
                  <a:pt x="1030215" y="1180213"/>
                  <a:pt x="1081364" y="1147897"/>
                </a:cubicBezTo>
                <a:cubicBezTo>
                  <a:pt x="1167289" y="1090110"/>
                  <a:pt x="1313756" y="1035110"/>
                  <a:pt x="1363508" y="1016354"/>
                </a:cubicBezTo>
                <a:cubicBezTo>
                  <a:pt x="1436488" y="988728"/>
                  <a:pt x="1517336" y="958566"/>
                  <a:pt x="1575085" y="935249"/>
                </a:cubicBezTo>
                <a:cubicBezTo>
                  <a:pt x="1898733" y="804466"/>
                  <a:pt x="2500083" y="555320"/>
                  <a:pt x="2650864" y="491703"/>
                </a:cubicBezTo>
                <a:cubicBezTo>
                  <a:pt x="2855587" y="405274"/>
                  <a:pt x="3889609" y="0"/>
                  <a:pt x="3889609" y="0"/>
                </a:cubicBezTo>
              </a:path>
            </a:pathLst>
          </a:custGeom>
          <a:noFill/>
          <a:ln w="25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defTabSz="609585">
              <a:defRPr/>
            </a:pPr>
            <a:endParaRPr lang="en-US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0" name="Graphic 4">
            <a:extLst>
              <a:ext uri="{FF2B5EF4-FFF2-40B4-BE49-F238E27FC236}">
                <a16:creationId xmlns:a16="http://schemas.microsoft.com/office/drawing/2014/main" id="{FABC322E-4483-1973-1E4D-C74B6E3A22FE}"/>
              </a:ext>
            </a:extLst>
          </p:cNvPr>
          <p:cNvGrpSpPr/>
          <p:nvPr/>
        </p:nvGrpSpPr>
        <p:grpSpPr>
          <a:xfrm>
            <a:off x="1776897" y="2407778"/>
            <a:ext cx="60391" cy="766511"/>
            <a:chOff x="3761447" y="4238635"/>
            <a:chExt cx="88844" cy="1127707"/>
          </a:xfrm>
        </p:grpSpPr>
        <p:sp>
          <p:nvSpPr>
            <p:cNvPr id="31" name="Freeform 92">
              <a:extLst>
                <a:ext uri="{FF2B5EF4-FFF2-40B4-BE49-F238E27FC236}">
                  <a16:creationId xmlns:a16="http://schemas.microsoft.com/office/drawing/2014/main" id="{F9DEE521-7268-5BE3-AF26-D4A27881DB64}"/>
                </a:ext>
              </a:extLst>
            </p:cNvPr>
            <p:cNvSpPr/>
            <p:nvPr/>
          </p:nvSpPr>
          <p:spPr>
            <a:xfrm>
              <a:off x="3761447" y="4238635"/>
              <a:ext cx="88844" cy="12673"/>
            </a:xfrm>
            <a:custGeom>
              <a:avLst/>
              <a:gdLst>
                <a:gd name="connsiteX0" fmla="*/ 0 w 88844"/>
                <a:gd name="connsiteY0" fmla="*/ 0 h 12672"/>
                <a:gd name="connsiteX1" fmla="*/ 88844 w 88844"/>
                <a:gd name="connsiteY1" fmla="*/ 0 h 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44" h="12672">
                  <a:moveTo>
                    <a:pt x="0" y="0"/>
                  </a:moveTo>
                  <a:lnTo>
                    <a:pt x="88844" y="0"/>
                  </a:lnTo>
                </a:path>
              </a:pathLst>
            </a:custGeom>
            <a:ln w="19013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32" name="Freeform 93">
              <a:extLst>
                <a:ext uri="{FF2B5EF4-FFF2-40B4-BE49-F238E27FC236}">
                  <a16:creationId xmlns:a16="http://schemas.microsoft.com/office/drawing/2014/main" id="{834A424D-7602-7FCA-4173-8E8C11A7F268}"/>
                </a:ext>
              </a:extLst>
            </p:cNvPr>
            <p:cNvSpPr/>
            <p:nvPr/>
          </p:nvSpPr>
          <p:spPr>
            <a:xfrm>
              <a:off x="3761447" y="5353670"/>
              <a:ext cx="88844" cy="12672"/>
            </a:xfrm>
            <a:custGeom>
              <a:avLst/>
              <a:gdLst>
                <a:gd name="connsiteX0" fmla="*/ 0 w 88844"/>
                <a:gd name="connsiteY0" fmla="*/ 0 h 12672"/>
                <a:gd name="connsiteX1" fmla="*/ 88844 w 88844"/>
                <a:gd name="connsiteY1" fmla="*/ 0 h 12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44" h="12672">
                  <a:moveTo>
                    <a:pt x="0" y="0"/>
                  </a:moveTo>
                  <a:lnTo>
                    <a:pt x="88844" y="0"/>
                  </a:lnTo>
                </a:path>
              </a:pathLst>
            </a:custGeom>
            <a:ln w="19013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585">
                <a:defRPr/>
              </a:pPr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45D34E1-427F-893A-B3FB-67B366F3AC51}"/>
              </a:ext>
            </a:extLst>
          </p:cNvPr>
          <p:cNvSpPr/>
          <p:nvPr/>
        </p:nvSpPr>
        <p:spPr>
          <a:xfrm>
            <a:off x="7216421" y="1968620"/>
            <a:ext cx="4182582" cy="1173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GB" sz="1867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Antithrombin activity levels are </a:t>
            </a:r>
            <a:br>
              <a:rPr lang="en-GB" sz="1867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67" b="1" dirty="0">
                <a:solidFill>
                  <a:schemeClr val="bg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easily measurable </a:t>
            </a:r>
          </a:p>
        </p:txBody>
      </p:sp>
    </p:spTree>
    <p:extLst>
      <p:ext uri="{BB962C8B-B14F-4D97-AF65-F5344CB8AC3E}">
        <p14:creationId xmlns:p14="http://schemas.microsoft.com/office/powerpoint/2010/main" val="650474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F8D6C-D95A-8E4B-B70B-C9D2FB391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Concizumab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472543" y="6479024"/>
            <a:ext cx="31582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Chowdary. Drugs. 2018;78:881. </a:t>
            </a:r>
            <a:r>
              <a:rPr lang="en-US" sz="1000" dirty="0" err="1"/>
              <a:t>Concizumab</a:t>
            </a:r>
            <a:r>
              <a:rPr lang="en-US" sz="1000" dirty="0"/>
              <a:t> PI.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C128434-4F52-D603-31EB-B1794D672684}"/>
              </a:ext>
            </a:extLst>
          </p:cNvPr>
          <p:cNvGrpSpPr/>
          <p:nvPr/>
        </p:nvGrpSpPr>
        <p:grpSpPr>
          <a:xfrm>
            <a:off x="7299086" y="2037881"/>
            <a:ext cx="4137324" cy="284072"/>
            <a:chOff x="7131875" y="5793570"/>
            <a:chExt cx="4137324" cy="28407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67D8059-0C14-8EED-1AA4-B29AAE2BC50D}"/>
                </a:ext>
              </a:extLst>
            </p:cNvPr>
            <p:cNvGrpSpPr/>
            <p:nvPr/>
          </p:nvGrpSpPr>
          <p:grpSpPr>
            <a:xfrm>
              <a:off x="7131875" y="5793570"/>
              <a:ext cx="1789301" cy="284070"/>
              <a:chOff x="7932422" y="-720150"/>
              <a:chExt cx="2094547" cy="332529"/>
            </a:xfrm>
          </p:grpSpPr>
          <p:sp>
            <p:nvSpPr>
              <p:cNvPr id="232" name="Freeform 234">
                <a:extLst>
                  <a:ext uri="{FF2B5EF4-FFF2-40B4-BE49-F238E27FC236}">
                    <a16:creationId xmlns:a16="http://schemas.microsoft.com/office/drawing/2014/main" id="{073750BC-D2B9-04E9-986D-798C19D906E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9688626" y="-530338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3" name="Freeform 144">
                <a:extLst>
                  <a:ext uri="{FF2B5EF4-FFF2-40B4-BE49-F238E27FC236}">
                    <a16:creationId xmlns:a16="http://schemas.microsoft.com/office/drawing/2014/main" id="{7D99B1D1-0F2D-1429-C6E5-A7253B70F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6008" y="-68981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4" name="Freeform 145">
                <a:extLst>
                  <a:ext uri="{FF2B5EF4-FFF2-40B4-BE49-F238E27FC236}">
                    <a16:creationId xmlns:a16="http://schemas.microsoft.com/office/drawing/2014/main" id="{BC457937-F291-39DA-90D0-DC255CDFC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992" y="-6919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5" name="Freeform 148">
                <a:extLst>
                  <a:ext uri="{FF2B5EF4-FFF2-40B4-BE49-F238E27FC236}">
                    <a16:creationId xmlns:a16="http://schemas.microsoft.com/office/drawing/2014/main" id="{8516BB00-513D-1AB4-BF79-84D6E04A3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643" y="-69485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6" name="Freeform 149">
                <a:extLst>
                  <a:ext uri="{FF2B5EF4-FFF2-40B4-BE49-F238E27FC236}">
                    <a16:creationId xmlns:a16="http://schemas.microsoft.com/office/drawing/2014/main" id="{740E44C7-BC23-20AE-2058-F090288797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627" y="-6969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7" name="Freeform 152">
                <a:extLst>
                  <a:ext uri="{FF2B5EF4-FFF2-40B4-BE49-F238E27FC236}">
                    <a16:creationId xmlns:a16="http://schemas.microsoft.com/office/drawing/2014/main" id="{7B9A2A09-3F44-88E9-682E-A34568EF4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0821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8" name="Freeform 153">
                <a:extLst>
                  <a:ext uri="{FF2B5EF4-FFF2-40B4-BE49-F238E27FC236}">
                    <a16:creationId xmlns:a16="http://schemas.microsoft.com/office/drawing/2014/main" id="{A7B4744D-B108-146C-5E81-906EF4AD9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5805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9" name="Freeform 156">
                <a:extLst>
                  <a:ext uri="{FF2B5EF4-FFF2-40B4-BE49-F238E27FC236}">
                    <a16:creationId xmlns:a16="http://schemas.microsoft.com/office/drawing/2014/main" id="{307F64FA-B05D-C5B3-65C8-B81CC186A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542" y="-69233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0" name="Freeform 157">
                <a:extLst>
                  <a:ext uri="{FF2B5EF4-FFF2-40B4-BE49-F238E27FC236}">
                    <a16:creationId xmlns:a16="http://schemas.microsoft.com/office/drawing/2014/main" id="{86581EAD-4F22-075C-B7B1-8D700E7CE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526" y="-69443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1" name="Freeform 160">
                <a:extLst>
                  <a:ext uri="{FF2B5EF4-FFF2-40B4-BE49-F238E27FC236}">
                    <a16:creationId xmlns:a16="http://schemas.microsoft.com/office/drawing/2014/main" id="{447A7A9B-EB06-25B2-6046-F66B06981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720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2" name="Freeform 161">
                <a:extLst>
                  <a:ext uri="{FF2B5EF4-FFF2-40B4-BE49-F238E27FC236}">
                    <a16:creationId xmlns:a16="http://schemas.microsoft.com/office/drawing/2014/main" id="{4C85D935-A429-9DBA-A12F-4B24062ED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5703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3" name="Freeform 217">
                <a:extLst>
                  <a:ext uri="{FF2B5EF4-FFF2-40B4-BE49-F238E27FC236}">
                    <a16:creationId xmlns:a16="http://schemas.microsoft.com/office/drawing/2014/main" id="{654238B6-3FDE-674A-E106-E657283ED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814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4" name="Freeform 218">
                <a:extLst>
                  <a:ext uri="{FF2B5EF4-FFF2-40B4-BE49-F238E27FC236}">
                    <a16:creationId xmlns:a16="http://schemas.microsoft.com/office/drawing/2014/main" id="{6098685E-A395-680A-2FC1-98F2B3B045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0798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5" name="Freeform 221">
                <a:extLst>
                  <a:ext uri="{FF2B5EF4-FFF2-40B4-BE49-F238E27FC236}">
                    <a16:creationId xmlns:a16="http://schemas.microsoft.com/office/drawing/2014/main" id="{D40CE69C-6636-281C-7512-D3FD039C8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63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6" name="Freeform 222">
                <a:extLst>
                  <a:ext uri="{FF2B5EF4-FFF2-40B4-BE49-F238E27FC236}">
                    <a16:creationId xmlns:a16="http://schemas.microsoft.com/office/drawing/2014/main" id="{CE773723-3B48-3994-4EE1-8557DB5DA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462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7" name="Freeform 225">
                <a:extLst>
                  <a:ext uri="{FF2B5EF4-FFF2-40B4-BE49-F238E27FC236}">
                    <a16:creationId xmlns:a16="http://schemas.microsoft.com/office/drawing/2014/main" id="{E14E4CC6-F3BA-9487-CA45-BE6A1EA7F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91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8" name="Freeform 226">
                <a:extLst>
                  <a:ext uri="{FF2B5EF4-FFF2-40B4-BE49-F238E27FC236}">
                    <a16:creationId xmlns:a16="http://schemas.microsoft.com/office/drawing/2014/main" id="{4CBC2A8E-1544-23E2-801F-AA1D7B963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090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9" name="Freeform 229">
                <a:extLst>
                  <a:ext uri="{FF2B5EF4-FFF2-40B4-BE49-F238E27FC236}">
                    <a16:creationId xmlns:a16="http://schemas.microsoft.com/office/drawing/2014/main" id="{249D8F34-7C0F-5045-FC25-9DF519CF3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7280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0" name="Freeform 230">
                <a:extLst>
                  <a:ext uri="{FF2B5EF4-FFF2-40B4-BE49-F238E27FC236}">
                    <a16:creationId xmlns:a16="http://schemas.microsoft.com/office/drawing/2014/main" id="{EF4AE10E-F7FF-AD57-6723-2FB813D25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2264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1" name="Freeform 305">
                <a:extLst>
                  <a:ext uri="{FF2B5EF4-FFF2-40B4-BE49-F238E27FC236}">
                    <a16:creationId xmlns:a16="http://schemas.microsoft.com/office/drawing/2014/main" id="{2A05F0F7-0F61-1036-6658-BC3E765BA14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46798" y="-55009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2" name="Freeform 306">
                <a:extLst>
                  <a:ext uri="{FF2B5EF4-FFF2-40B4-BE49-F238E27FC236}">
                    <a16:creationId xmlns:a16="http://schemas.microsoft.com/office/drawing/2014/main" id="{306AC7C5-D02F-2C99-E16B-6B46D8F9C0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71782" y="-5480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3" name="Freeform 309">
                <a:extLst>
                  <a:ext uri="{FF2B5EF4-FFF2-40B4-BE49-F238E27FC236}">
                    <a16:creationId xmlns:a16="http://schemas.microsoft.com/office/drawing/2014/main" id="{DC8EE21C-36EE-9BD6-ACE8-97157B455A2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22975" y="-5526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4" name="Freeform 310">
                <a:extLst>
                  <a:ext uri="{FF2B5EF4-FFF2-40B4-BE49-F238E27FC236}">
                    <a16:creationId xmlns:a16="http://schemas.microsoft.com/office/drawing/2014/main" id="{8B4D07D6-C149-9BF6-7FF0-89344127424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47959" y="-55051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5" name="Freeform 313">
                <a:extLst>
                  <a:ext uri="{FF2B5EF4-FFF2-40B4-BE49-F238E27FC236}">
                    <a16:creationId xmlns:a16="http://schemas.microsoft.com/office/drawing/2014/main" id="{C618739A-3C6F-D236-A1EC-656B663537D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96697" y="-54758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6" name="Freeform 314">
                <a:extLst>
                  <a:ext uri="{FF2B5EF4-FFF2-40B4-BE49-F238E27FC236}">
                    <a16:creationId xmlns:a16="http://schemas.microsoft.com/office/drawing/2014/main" id="{D21416BF-4F3B-A2AA-CA57-33E69C08B71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21681" y="-54548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7" name="Freeform 318">
                <a:extLst>
                  <a:ext uri="{FF2B5EF4-FFF2-40B4-BE49-F238E27FC236}">
                    <a16:creationId xmlns:a16="http://schemas.microsoft.com/office/drawing/2014/main" id="{3BCD0F5D-A4CA-893C-99E8-9EFD8F770AC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7328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8" name="Freeform 319">
                <a:extLst>
                  <a:ext uri="{FF2B5EF4-FFF2-40B4-BE49-F238E27FC236}">
                    <a16:creationId xmlns:a16="http://schemas.microsoft.com/office/drawing/2014/main" id="{DC8EA209-0DBB-AD43-798F-B133DF64AC1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98269" y="-5425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9" name="Freeform 322">
                <a:extLst>
                  <a:ext uri="{FF2B5EF4-FFF2-40B4-BE49-F238E27FC236}">
                    <a16:creationId xmlns:a16="http://schemas.microsoft.com/office/drawing/2014/main" id="{58244E72-5651-822F-DC79-CF88D3B72D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49871" y="-54674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0" name="Freeform 323">
                <a:extLst>
                  <a:ext uri="{FF2B5EF4-FFF2-40B4-BE49-F238E27FC236}">
                    <a16:creationId xmlns:a16="http://schemas.microsoft.com/office/drawing/2014/main" id="{2DAF4F30-8854-B9FA-2E4D-9887EDEDFE4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7485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1" name="Freeform 378">
                <a:extLst>
                  <a:ext uri="{FF2B5EF4-FFF2-40B4-BE49-F238E27FC236}">
                    <a16:creationId xmlns:a16="http://schemas.microsoft.com/office/drawing/2014/main" id="{2128E39A-7993-098E-B216-D1CABB6E6D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6466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2" name="Freeform 379">
                <a:extLst>
                  <a:ext uri="{FF2B5EF4-FFF2-40B4-BE49-F238E27FC236}">
                    <a16:creationId xmlns:a16="http://schemas.microsoft.com/office/drawing/2014/main" id="{0A87B6AF-9E3B-7828-5483-9E320918900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8900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3" name="Freeform 382">
                <a:extLst>
                  <a:ext uri="{FF2B5EF4-FFF2-40B4-BE49-F238E27FC236}">
                    <a16:creationId xmlns:a16="http://schemas.microsoft.com/office/drawing/2014/main" id="{894ED154-FDB3-38A2-FBCD-65005EEDED0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9094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4" name="Freeform 383">
                <a:extLst>
                  <a:ext uri="{FF2B5EF4-FFF2-40B4-BE49-F238E27FC236}">
                    <a16:creationId xmlns:a16="http://schemas.microsoft.com/office/drawing/2014/main" id="{59D1C0CA-8FC9-E567-8608-D15E4CC7CD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1528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5" name="Freeform 386">
                <a:extLst>
                  <a:ext uri="{FF2B5EF4-FFF2-40B4-BE49-F238E27FC236}">
                    <a16:creationId xmlns:a16="http://schemas.microsoft.com/office/drawing/2014/main" id="{4361E06D-74A3-F2AA-0EA8-D9B90B3533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17223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6" name="Freeform 387">
                <a:extLst>
                  <a:ext uri="{FF2B5EF4-FFF2-40B4-BE49-F238E27FC236}">
                    <a16:creationId xmlns:a16="http://schemas.microsoft.com/office/drawing/2014/main" id="{B052141D-F7BA-07EF-890F-14F4CAECD2B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4156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7" name="Freeform 390">
                <a:extLst>
                  <a:ext uri="{FF2B5EF4-FFF2-40B4-BE49-F238E27FC236}">
                    <a16:creationId xmlns:a16="http://schemas.microsoft.com/office/drawing/2014/main" id="{D314B3B0-2C0E-6290-D249-3F2D6464F5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36130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8" name="Freeform 391">
                <a:extLst>
                  <a:ext uri="{FF2B5EF4-FFF2-40B4-BE49-F238E27FC236}">
                    <a16:creationId xmlns:a16="http://schemas.microsoft.com/office/drawing/2014/main" id="{402B1144-09F7-A929-E338-7576FB52AEA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60471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9" name="Freeform 217">
                <a:extLst>
                  <a:ext uri="{FF2B5EF4-FFF2-40B4-BE49-F238E27FC236}">
                    <a16:creationId xmlns:a16="http://schemas.microsoft.com/office/drawing/2014/main" id="{A4A68963-93E4-AEE5-D60E-C6DD3C4D5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86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0" name="Freeform 218">
                <a:extLst>
                  <a:ext uri="{FF2B5EF4-FFF2-40B4-BE49-F238E27FC236}">
                    <a16:creationId xmlns:a16="http://schemas.microsoft.com/office/drawing/2014/main" id="{871980E9-5E25-BED1-C005-87D219679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3640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1" name="Freeform 221">
                <a:extLst>
                  <a:ext uri="{FF2B5EF4-FFF2-40B4-BE49-F238E27FC236}">
                    <a16:creationId xmlns:a16="http://schemas.microsoft.com/office/drawing/2014/main" id="{E209BA6F-70FA-CA73-B87A-D9320138E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2478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2" name="Freeform 222">
                <a:extLst>
                  <a:ext uri="{FF2B5EF4-FFF2-40B4-BE49-F238E27FC236}">
                    <a16:creationId xmlns:a16="http://schemas.microsoft.com/office/drawing/2014/main" id="{AF6638F3-71C7-4A84-48DB-5BA0975B8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7462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3" name="Freeform 225">
                <a:extLst>
                  <a:ext uri="{FF2B5EF4-FFF2-40B4-BE49-F238E27FC236}">
                    <a16:creationId xmlns:a16="http://schemas.microsoft.com/office/drawing/2014/main" id="{BC42C440-9A15-6558-6D0D-DB865C7DC0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7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4" name="Freeform 226">
                <a:extLst>
                  <a:ext uri="{FF2B5EF4-FFF2-40B4-BE49-F238E27FC236}">
                    <a16:creationId xmlns:a16="http://schemas.microsoft.com/office/drawing/2014/main" id="{D9663DA3-0051-1711-A5BC-DB092BE9A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3741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5" name="Freeform 229">
                <a:extLst>
                  <a:ext uri="{FF2B5EF4-FFF2-40B4-BE49-F238E27FC236}">
                    <a16:creationId xmlns:a16="http://schemas.microsoft.com/office/drawing/2014/main" id="{8CBE6931-3B93-003B-E49A-B9826C273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0123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6" name="Freeform 230">
                <a:extLst>
                  <a:ext uri="{FF2B5EF4-FFF2-40B4-BE49-F238E27FC236}">
                    <a16:creationId xmlns:a16="http://schemas.microsoft.com/office/drawing/2014/main" id="{DF9BD9DA-8916-5C48-C1AA-4C191FF51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5106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7" name="Freeform 378">
                <a:extLst>
                  <a:ext uri="{FF2B5EF4-FFF2-40B4-BE49-F238E27FC236}">
                    <a16:creationId xmlns:a16="http://schemas.microsoft.com/office/drawing/2014/main" id="{36653A09-5AD5-1A3C-C337-89D89A428EF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5750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8" name="Freeform 379">
                <a:extLst>
                  <a:ext uri="{FF2B5EF4-FFF2-40B4-BE49-F238E27FC236}">
                    <a16:creationId xmlns:a16="http://schemas.microsoft.com/office/drawing/2014/main" id="{F7A250C4-D177-BD7B-5DC1-97CF002E26C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8184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9" name="Freeform 382">
                <a:extLst>
                  <a:ext uri="{FF2B5EF4-FFF2-40B4-BE49-F238E27FC236}">
                    <a16:creationId xmlns:a16="http://schemas.microsoft.com/office/drawing/2014/main" id="{133F9966-D4E2-8401-F225-B6098BD1B94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8378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0" name="Freeform 383">
                <a:extLst>
                  <a:ext uri="{FF2B5EF4-FFF2-40B4-BE49-F238E27FC236}">
                    <a16:creationId xmlns:a16="http://schemas.microsoft.com/office/drawing/2014/main" id="{2CFE7FB6-F487-084E-71C8-37B8F14ECA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08127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1" name="Freeform 386">
                <a:extLst>
                  <a:ext uri="{FF2B5EF4-FFF2-40B4-BE49-F238E27FC236}">
                    <a16:creationId xmlns:a16="http://schemas.microsoft.com/office/drawing/2014/main" id="{3D457FBB-ECFF-EFF1-7771-041E891C0D2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1006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2" name="Freeform 387">
                <a:extLst>
                  <a:ext uri="{FF2B5EF4-FFF2-40B4-BE49-F238E27FC236}">
                    <a16:creationId xmlns:a16="http://schemas.microsoft.com/office/drawing/2014/main" id="{9FBB4DE7-BA63-A2CC-755F-BC2DDEBD1DE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3440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3" name="Freeform 390">
                <a:extLst>
                  <a:ext uri="{FF2B5EF4-FFF2-40B4-BE49-F238E27FC236}">
                    <a16:creationId xmlns:a16="http://schemas.microsoft.com/office/drawing/2014/main" id="{854129EF-F71F-708C-9060-8FE03FC8D51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28973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4" name="Freeform 391">
                <a:extLst>
                  <a:ext uri="{FF2B5EF4-FFF2-40B4-BE49-F238E27FC236}">
                    <a16:creationId xmlns:a16="http://schemas.microsoft.com/office/drawing/2014/main" id="{3FCE4156-5E69-EA5D-6A28-30CC7698844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53313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5" name="Freeform 217">
                <a:extLst>
                  <a:ext uri="{FF2B5EF4-FFF2-40B4-BE49-F238E27FC236}">
                    <a16:creationId xmlns:a16="http://schemas.microsoft.com/office/drawing/2014/main" id="{658D1285-E5E2-6DE7-D0E7-47C6D83627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2061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6" name="Freeform 218">
                <a:extLst>
                  <a:ext uri="{FF2B5EF4-FFF2-40B4-BE49-F238E27FC236}">
                    <a16:creationId xmlns:a16="http://schemas.microsoft.com/office/drawing/2014/main" id="{3D523F5C-FEB0-6545-F276-8BD3F4A987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7045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7" name="Freeform 221">
                <a:extLst>
                  <a:ext uri="{FF2B5EF4-FFF2-40B4-BE49-F238E27FC236}">
                    <a16:creationId xmlns:a16="http://schemas.microsoft.com/office/drawing/2014/main" id="{01D4AA42-196E-1EDF-1747-BB5EA300E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588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8" name="Freeform 222">
                <a:extLst>
                  <a:ext uri="{FF2B5EF4-FFF2-40B4-BE49-F238E27FC236}">
                    <a16:creationId xmlns:a16="http://schemas.microsoft.com/office/drawing/2014/main" id="{05F36A2A-8710-571C-05BF-13976349D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0867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9" name="Freeform 225">
                <a:extLst>
                  <a:ext uri="{FF2B5EF4-FFF2-40B4-BE49-F238E27FC236}">
                    <a16:creationId xmlns:a16="http://schemas.microsoft.com/office/drawing/2014/main" id="{404C4395-842E-89CB-22BC-31C654735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216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0" name="Freeform 226">
                <a:extLst>
                  <a:ext uri="{FF2B5EF4-FFF2-40B4-BE49-F238E27FC236}">
                    <a16:creationId xmlns:a16="http://schemas.microsoft.com/office/drawing/2014/main" id="{05572328-C4BF-259A-44A2-65F409145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146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1" name="Freeform 378">
                <a:extLst>
                  <a:ext uri="{FF2B5EF4-FFF2-40B4-BE49-F238E27FC236}">
                    <a16:creationId xmlns:a16="http://schemas.microsoft.com/office/drawing/2014/main" id="{D1DE4D8E-26AC-4D9F-4B66-4BEA110764B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8091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2" name="Freeform 379">
                <a:extLst>
                  <a:ext uri="{FF2B5EF4-FFF2-40B4-BE49-F238E27FC236}">
                    <a16:creationId xmlns:a16="http://schemas.microsoft.com/office/drawing/2014/main" id="{08B946B9-FF95-F4B5-AB97-80F4AF298A5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0525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3" name="Freeform 382">
                <a:extLst>
                  <a:ext uri="{FF2B5EF4-FFF2-40B4-BE49-F238E27FC236}">
                    <a16:creationId xmlns:a16="http://schemas.microsoft.com/office/drawing/2014/main" id="{F4527C92-0923-8E33-725D-34F0970180F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07192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4" name="Freeform 383">
                <a:extLst>
                  <a:ext uri="{FF2B5EF4-FFF2-40B4-BE49-F238E27FC236}">
                    <a16:creationId xmlns:a16="http://schemas.microsoft.com/office/drawing/2014/main" id="{2C5F4914-E0BB-75AA-DADF-47213754699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31532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5" name="Freeform 386">
                <a:extLst>
                  <a:ext uri="{FF2B5EF4-FFF2-40B4-BE49-F238E27FC236}">
                    <a16:creationId xmlns:a16="http://schemas.microsoft.com/office/drawing/2014/main" id="{29C880CD-1E77-74D9-5B10-47B525D3305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3347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6" name="Freeform 387">
                <a:extLst>
                  <a:ext uri="{FF2B5EF4-FFF2-40B4-BE49-F238E27FC236}">
                    <a16:creationId xmlns:a16="http://schemas.microsoft.com/office/drawing/2014/main" id="{E2C89B7D-EE75-59CF-E791-900B1CDDCE4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5781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7" name="Freeform 217">
                <a:extLst>
                  <a:ext uri="{FF2B5EF4-FFF2-40B4-BE49-F238E27FC236}">
                    <a16:creationId xmlns:a16="http://schemas.microsoft.com/office/drawing/2014/main" id="{6952BAD3-4A6A-001F-1CEF-D94941EC9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4903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8" name="Freeform 218">
                <a:extLst>
                  <a:ext uri="{FF2B5EF4-FFF2-40B4-BE49-F238E27FC236}">
                    <a16:creationId xmlns:a16="http://schemas.microsoft.com/office/drawing/2014/main" id="{3347047F-28DD-380B-832C-29C7B4DCF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9887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9" name="Freeform 221">
                <a:extLst>
                  <a:ext uri="{FF2B5EF4-FFF2-40B4-BE49-F238E27FC236}">
                    <a16:creationId xmlns:a16="http://schemas.microsoft.com/office/drawing/2014/main" id="{AC59044D-E4E0-6127-61D6-6A19C9AE9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725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0" name="Freeform 222">
                <a:extLst>
                  <a:ext uri="{FF2B5EF4-FFF2-40B4-BE49-F238E27FC236}">
                    <a16:creationId xmlns:a16="http://schemas.microsoft.com/office/drawing/2014/main" id="{7C33CBC2-F8AE-026E-FEE0-DF9EDE0F1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3709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1" name="Freeform 225">
                <a:extLst>
                  <a:ext uri="{FF2B5EF4-FFF2-40B4-BE49-F238E27FC236}">
                    <a16:creationId xmlns:a16="http://schemas.microsoft.com/office/drawing/2014/main" id="{447FB9E4-5959-A5BD-EC2A-3385FF422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006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2" name="Freeform 226">
                <a:extLst>
                  <a:ext uri="{FF2B5EF4-FFF2-40B4-BE49-F238E27FC236}">
                    <a16:creationId xmlns:a16="http://schemas.microsoft.com/office/drawing/2014/main" id="{34A2AA92-D529-271C-09A4-58B594B44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990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3" name="Freeform 229">
                <a:extLst>
                  <a:ext uri="{FF2B5EF4-FFF2-40B4-BE49-F238E27FC236}">
                    <a16:creationId xmlns:a16="http://schemas.microsoft.com/office/drawing/2014/main" id="{67056D41-AEA8-34D3-D280-F73F2907C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371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4" name="Freeform 230">
                <a:extLst>
                  <a:ext uri="{FF2B5EF4-FFF2-40B4-BE49-F238E27FC236}">
                    <a16:creationId xmlns:a16="http://schemas.microsoft.com/office/drawing/2014/main" id="{57434F8B-65F5-8508-6A8B-8F8DCB50B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355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5" name="Freeform 378">
                <a:extLst>
                  <a:ext uri="{FF2B5EF4-FFF2-40B4-BE49-F238E27FC236}">
                    <a16:creationId xmlns:a16="http://schemas.microsoft.com/office/drawing/2014/main" id="{104CA320-D462-5350-A9EE-246C48657A2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73754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6" name="Freeform 379">
                <a:extLst>
                  <a:ext uri="{FF2B5EF4-FFF2-40B4-BE49-F238E27FC236}">
                    <a16:creationId xmlns:a16="http://schemas.microsoft.com/office/drawing/2014/main" id="{FBC90C41-1559-FAFB-5697-A1BD8E48EC0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8094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7" name="Freeform 382">
                <a:extLst>
                  <a:ext uri="{FF2B5EF4-FFF2-40B4-BE49-F238E27FC236}">
                    <a16:creationId xmlns:a16="http://schemas.microsoft.com/office/drawing/2014/main" id="{442DA035-8FC5-0678-08FE-65274EBA332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00035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8" name="Freeform 383">
                <a:extLst>
                  <a:ext uri="{FF2B5EF4-FFF2-40B4-BE49-F238E27FC236}">
                    <a16:creationId xmlns:a16="http://schemas.microsoft.com/office/drawing/2014/main" id="{5B3A1276-26AA-81A9-18BB-3A3BB7D9B23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4375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9" name="Freeform 386">
                <a:extLst>
                  <a:ext uri="{FF2B5EF4-FFF2-40B4-BE49-F238E27FC236}">
                    <a16:creationId xmlns:a16="http://schemas.microsoft.com/office/drawing/2014/main" id="{1F1DE04D-5568-1E09-B5FD-D695FCE6309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26313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0" name="Freeform 387">
                <a:extLst>
                  <a:ext uri="{FF2B5EF4-FFF2-40B4-BE49-F238E27FC236}">
                    <a16:creationId xmlns:a16="http://schemas.microsoft.com/office/drawing/2014/main" id="{19A7D439-6652-47C4-114A-244B1634BF7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0653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1" name="Freeform 390">
                <a:extLst>
                  <a:ext uri="{FF2B5EF4-FFF2-40B4-BE49-F238E27FC236}">
                    <a16:creationId xmlns:a16="http://schemas.microsoft.com/office/drawing/2014/main" id="{32147D44-17CA-0C17-360E-7EA94018D82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45220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2" name="Freeform 391">
                <a:extLst>
                  <a:ext uri="{FF2B5EF4-FFF2-40B4-BE49-F238E27FC236}">
                    <a16:creationId xmlns:a16="http://schemas.microsoft.com/office/drawing/2014/main" id="{D5727890-BFC5-C42B-50DC-661D2D0261D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69560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3" name="Freeform 217">
                <a:extLst>
                  <a:ext uri="{FF2B5EF4-FFF2-40B4-BE49-F238E27FC236}">
                    <a16:creationId xmlns:a16="http://schemas.microsoft.com/office/drawing/2014/main" id="{CF7476E2-B69D-C354-B06C-01DBDDC4A9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4227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4" name="Freeform 218">
                <a:extLst>
                  <a:ext uri="{FF2B5EF4-FFF2-40B4-BE49-F238E27FC236}">
                    <a16:creationId xmlns:a16="http://schemas.microsoft.com/office/drawing/2014/main" id="{F8BFE510-D7EB-2338-8B9E-ADAA46FF5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9211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5" name="Freeform 221">
                <a:extLst>
                  <a:ext uri="{FF2B5EF4-FFF2-40B4-BE49-F238E27FC236}">
                    <a16:creationId xmlns:a16="http://schemas.microsoft.com/office/drawing/2014/main" id="{C420AF83-8EF2-B493-F29C-A4AED048D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8049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6" name="Freeform 222">
                <a:extLst>
                  <a:ext uri="{FF2B5EF4-FFF2-40B4-BE49-F238E27FC236}">
                    <a16:creationId xmlns:a16="http://schemas.microsoft.com/office/drawing/2014/main" id="{43B5A36B-B06A-AA6D-373B-F3069E9F4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3033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7" name="Freeform 217">
                <a:extLst>
                  <a:ext uri="{FF2B5EF4-FFF2-40B4-BE49-F238E27FC236}">
                    <a16:creationId xmlns:a16="http://schemas.microsoft.com/office/drawing/2014/main" id="{E10F60C2-F933-A078-F41A-C09FFB1FBF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69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8" name="Freeform 218">
                <a:extLst>
                  <a:ext uri="{FF2B5EF4-FFF2-40B4-BE49-F238E27FC236}">
                    <a16:creationId xmlns:a16="http://schemas.microsoft.com/office/drawing/2014/main" id="{0B13949F-8580-B659-0F18-37FB3271F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2053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9" name="Freeform 221">
                <a:extLst>
                  <a:ext uri="{FF2B5EF4-FFF2-40B4-BE49-F238E27FC236}">
                    <a16:creationId xmlns:a16="http://schemas.microsoft.com/office/drawing/2014/main" id="{908CA6F3-7386-81FA-EE45-8233CED81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89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0" name="Freeform 222">
                <a:extLst>
                  <a:ext uri="{FF2B5EF4-FFF2-40B4-BE49-F238E27FC236}">
                    <a16:creationId xmlns:a16="http://schemas.microsoft.com/office/drawing/2014/main" id="{1D5D5E98-DE9F-FDF2-2B4E-311EF656C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587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1" name="Freeform 225">
                <a:extLst>
                  <a:ext uri="{FF2B5EF4-FFF2-40B4-BE49-F238E27FC236}">
                    <a16:creationId xmlns:a16="http://schemas.microsoft.com/office/drawing/2014/main" id="{07032061-369D-A005-72A3-24625822A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717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2" name="Freeform 226">
                <a:extLst>
                  <a:ext uri="{FF2B5EF4-FFF2-40B4-BE49-F238E27FC236}">
                    <a16:creationId xmlns:a16="http://schemas.microsoft.com/office/drawing/2014/main" id="{9D229696-AAC3-7B7C-B404-E44294D01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215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3" name="Freeform 229">
                <a:extLst>
                  <a:ext uri="{FF2B5EF4-FFF2-40B4-BE49-F238E27FC236}">
                    <a16:creationId xmlns:a16="http://schemas.microsoft.com/office/drawing/2014/main" id="{805F796A-B8EA-2F4B-5A3D-3722A1C94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8537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4" name="Freeform 230">
                <a:extLst>
                  <a:ext uri="{FF2B5EF4-FFF2-40B4-BE49-F238E27FC236}">
                    <a16:creationId xmlns:a16="http://schemas.microsoft.com/office/drawing/2014/main" id="{4E2EB6BA-DB41-4567-8DE3-B2BD8099C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3521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5" name="Freeform 221">
                <a:extLst>
                  <a:ext uri="{FF2B5EF4-FFF2-40B4-BE49-F238E27FC236}">
                    <a16:creationId xmlns:a16="http://schemas.microsoft.com/office/drawing/2014/main" id="{844CF5F8-3734-E208-05FA-C3324FE42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29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6" name="Freeform 222">
                <a:extLst>
                  <a:ext uri="{FF2B5EF4-FFF2-40B4-BE49-F238E27FC236}">
                    <a16:creationId xmlns:a16="http://schemas.microsoft.com/office/drawing/2014/main" id="{B9F41275-0503-58A6-FF7E-366B30431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928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7" name="Freeform 225">
                <a:extLst>
                  <a:ext uri="{FF2B5EF4-FFF2-40B4-BE49-F238E27FC236}">
                    <a16:creationId xmlns:a16="http://schemas.microsoft.com/office/drawing/2014/main" id="{EB36634B-01A4-891D-0215-5D35F6B79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57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8" name="Freeform 226">
                <a:extLst>
                  <a:ext uri="{FF2B5EF4-FFF2-40B4-BE49-F238E27FC236}">
                    <a16:creationId xmlns:a16="http://schemas.microsoft.com/office/drawing/2014/main" id="{85BBB862-808E-C118-7233-7ABE146A29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6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9" name="Freeform 382">
                <a:extLst>
                  <a:ext uri="{FF2B5EF4-FFF2-40B4-BE49-F238E27FC236}">
                    <a16:creationId xmlns:a16="http://schemas.microsoft.com/office/drawing/2014/main" id="{2ABF25A3-E248-1FA4-FEB0-BEF93975106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6257" y="-535874"/>
                <a:ext cx="24887" cy="12647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0" name="Freeform 383">
                <a:extLst>
                  <a:ext uri="{FF2B5EF4-FFF2-40B4-BE49-F238E27FC236}">
                    <a16:creationId xmlns:a16="http://schemas.microsoft.com/office/drawing/2014/main" id="{E6FE5049-96CD-2104-E2CD-52F61B05D04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99834" y="-529147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331" name="Group 330">
                <a:extLst>
                  <a:ext uri="{FF2B5EF4-FFF2-40B4-BE49-F238E27FC236}">
                    <a16:creationId xmlns:a16="http://schemas.microsoft.com/office/drawing/2014/main" id="{4193A59E-A5AB-C5D3-DA2F-13EEA7BE17B3}"/>
                  </a:ext>
                </a:extLst>
              </p:cNvPr>
              <p:cNvGrpSpPr/>
              <p:nvPr/>
            </p:nvGrpSpPr>
            <p:grpSpPr>
              <a:xfrm>
                <a:off x="7939546" y="-720150"/>
                <a:ext cx="2079176" cy="66929"/>
                <a:chOff x="9339468" y="-890083"/>
                <a:chExt cx="2079176" cy="66929"/>
              </a:xfrm>
              <a:solidFill>
                <a:schemeClr val="bg2"/>
              </a:solidFill>
            </p:grpSpPr>
            <p:sp>
              <p:nvSpPr>
                <p:cNvPr id="374" name="Oval 143">
                  <a:extLst>
                    <a:ext uri="{FF2B5EF4-FFF2-40B4-BE49-F238E27FC236}">
                      <a16:creationId xmlns:a16="http://schemas.microsoft.com/office/drawing/2014/main" id="{4CBEC195-C729-2683-0A2E-7D22E551DC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339468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5" name="Oval 147">
                  <a:extLst>
                    <a:ext uri="{FF2B5EF4-FFF2-40B4-BE49-F238E27FC236}">
                      <a16:creationId xmlns:a16="http://schemas.microsoft.com/office/drawing/2014/main" id="{3792BCB7-5B72-4D90-2292-DB62BAEEC0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14104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6" name="Oval 151">
                  <a:extLst>
                    <a:ext uri="{FF2B5EF4-FFF2-40B4-BE49-F238E27FC236}">
                      <a16:creationId xmlns:a16="http://schemas.microsoft.com/office/drawing/2014/main" id="{D70A9B22-DA26-4867-C013-9CA677A2D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88740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7" name="Oval 155">
                  <a:extLst>
                    <a:ext uri="{FF2B5EF4-FFF2-40B4-BE49-F238E27FC236}">
                      <a16:creationId xmlns:a16="http://schemas.microsoft.com/office/drawing/2014/main" id="{BC1A026E-57B9-A95A-C630-A7CF111988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563376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Oval 159">
                  <a:extLst>
                    <a:ext uri="{FF2B5EF4-FFF2-40B4-BE49-F238E27FC236}">
                      <a16:creationId xmlns:a16="http://schemas.microsoft.com/office/drawing/2014/main" id="{DA770FD6-B937-0E8E-7540-CE43CBBBF4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638012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9" name="Oval 216">
                  <a:extLst>
                    <a:ext uri="{FF2B5EF4-FFF2-40B4-BE49-F238E27FC236}">
                      <a16:creationId xmlns:a16="http://schemas.microsoft.com/office/drawing/2014/main" id="{10001A86-F460-7B16-88F2-2A14F872D4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93655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0" name="Oval 220">
                  <a:extLst>
                    <a:ext uri="{FF2B5EF4-FFF2-40B4-BE49-F238E27FC236}">
                      <a16:creationId xmlns:a16="http://schemas.microsoft.com/office/drawing/2014/main" id="{1C836798-5D30-BD9E-1423-0EB7B3200C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86192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1" name="Oval 224">
                  <a:extLst>
                    <a:ext uri="{FF2B5EF4-FFF2-40B4-BE49-F238E27FC236}">
                      <a16:creationId xmlns:a16="http://schemas.microsoft.com/office/drawing/2014/main" id="{33F98105-DB30-803F-07BA-02869F0D1D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8728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2" name="Oval 228">
                  <a:extLst>
                    <a:ext uri="{FF2B5EF4-FFF2-40B4-BE49-F238E27FC236}">
                      <a16:creationId xmlns:a16="http://schemas.microsoft.com/office/drawing/2014/main" id="{7EB8A218-51F2-386B-8838-BA40E16517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1264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3" name="Oval 216">
                  <a:extLst>
                    <a:ext uri="{FF2B5EF4-FFF2-40B4-BE49-F238E27FC236}">
                      <a16:creationId xmlns:a16="http://schemas.microsoft.com/office/drawing/2014/main" id="{C7BF1032-275C-6C14-9C3A-D5435DCD0B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23510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4" name="Oval 220">
                  <a:extLst>
                    <a:ext uri="{FF2B5EF4-FFF2-40B4-BE49-F238E27FC236}">
                      <a16:creationId xmlns:a16="http://schemas.microsoft.com/office/drawing/2014/main" id="{0F7FEE02-F7C6-6BA9-1446-E9D17F401D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16046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5" name="Oval 224">
                  <a:extLst>
                    <a:ext uri="{FF2B5EF4-FFF2-40B4-BE49-F238E27FC236}">
                      <a16:creationId xmlns:a16="http://schemas.microsoft.com/office/drawing/2014/main" id="{C0790448-1C75-C1B5-7B9E-154F447203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8582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6" name="Oval 228">
                  <a:extLst>
                    <a:ext uri="{FF2B5EF4-FFF2-40B4-BE49-F238E27FC236}">
                      <a16:creationId xmlns:a16="http://schemas.microsoft.com/office/drawing/2014/main" id="{B319CE4B-7C55-D149-B9DF-439815C1A2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1119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7" name="Oval 216">
                  <a:extLst>
                    <a:ext uri="{FF2B5EF4-FFF2-40B4-BE49-F238E27FC236}">
                      <a16:creationId xmlns:a16="http://schemas.microsoft.com/office/drawing/2014/main" id="{65D7F5E3-3AD0-0D6A-F0BF-554DC32498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45900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8" name="Oval 220">
                  <a:extLst>
                    <a:ext uri="{FF2B5EF4-FFF2-40B4-BE49-F238E27FC236}">
                      <a16:creationId xmlns:a16="http://schemas.microsoft.com/office/drawing/2014/main" id="{19DEE379-F0BC-DFAA-142F-A00F88DFB2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8437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89" name="Oval 224">
                  <a:extLst>
                    <a:ext uri="{FF2B5EF4-FFF2-40B4-BE49-F238E27FC236}">
                      <a16:creationId xmlns:a16="http://schemas.microsoft.com/office/drawing/2014/main" id="{097517A2-AF0B-C167-C0C9-3B55185723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097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0" name="Oval 216">
                  <a:extLst>
                    <a:ext uri="{FF2B5EF4-FFF2-40B4-BE49-F238E27FC236}">
                      <a16:creationId xmlns:a16="http://schemas.microsoft.com/office/drawing/2014/main" id="{0246C60D-987C-0DA7-F979-92D434E595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75755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1" name="Oval 220">
                  <a:extLst>
                    <a:ext uri="{FF2B5EF4-FFF2-40B4-BE49-F238E27FC236}">
                      <a16:creationId xmlns:a16="http://schemas.microsoft.com/office/drawing/2014/main" id="{610A31F6-8EA2-4C49-E714-612BBBC19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8291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2" name="Oval 224">
                  <a:extLst>
                    <a:ext uri="{FF2B5EF4-FFF2-40B4-BE49-F238E27FC236}">
                      <a16:creationId xmlns:a16="http://schemas.microsoft.com/office/drawing/2014/main" id="{8FDC9BA6-5C55-AD7A-4462-9ADEA7D64C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0828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3" name="Oval 228">
                  <a:extLst>
                    <a:ext uri="{FF2B5EF4-FFF2-40B4-BE49-F238E27FC236}">
                      <a16:creationId xmlns:a16="http://schemas.microsoft.com/office/drawing/2014/main" id="{F9FF6841-3668-05D9-3B96-E8121DC2FE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53364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4" name="Oval 216">
                  <a:extLst>
                    <a:ext uri="{FF2B5EF4-FFF2-40B4-BE49-F238E27FC236}">
                      <a16:creationId xmlns:a16="http://schemas.microsoft.com/office/drawing/2014/main" id="{93DB016D-9884-D2AE-91E4-BFFFDBF1CC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0682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5" name="Oval 220">
                  <a:extLst>
                    <a:ext uri="{FF2B5EF4-FFF2-40B4-BE49-F238E27FC236}">
                      <a16:creationId xmlns:a16="http://schemas.microsoft.com/office/drawing/2014/main" id="{EF411969-8905-A0C2-4535-C6737416E4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83218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6" name="Oval 216">
                  <a:extLst>
                    <a:ext uri="{FF2B5EF4-FFF2-40B4-BE49-F238E27FC236}">
                      <a16:creationId xmlns:a16="http://schemas.microsoft.com/office/drawing/2014/main" id="{F20E7058-888A-8CCD-2609-BC62068F96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0536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7" name="Oval 220">
                  <a:extLst>
                    <a:ext uri="{FF2B5EF4-FFF2-40B4-BE49-F238E27FC236}">
                      <a16:creationId xmlns:a16="http://schemas.microsoft.com/office/drawing/2014/main" id="{C95D7522-E2CB-DA78-7D5C-964B611A31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13073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8" name="Oval 224">
                  <a:extLst>
                    <a:ext uri="{FF2B5EF4-FFF2-40B4-BE49-F238E27FC236}">
                      <a16:creationId xmlns:a16="http://schemas.microsoft.com/office/drawing/2014/main" id="{F319A87C-2C1D-87EA-C444-2D14A9018B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05609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99" name="Oval 228">
                  <a:extLst>
                    <a:ext uri="{FF2B5EF4-FFF2-40B4-BE49-F238E27FC236}">
                      <a16:creationId xmlns:a16="http://schemas.microsoft.com/office/drawing/2014/main" id="{CCC5B54B-9EF8-DF14-9A2A-CED253E057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8146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00" name="Oval 220">
                  <a:extLst>
                    <a:ext uri="{FF2B5EF4-FFF2-40B4-BE49-F238E27FC236}">
                      <a16:creationId xmlns:a16="http://schemas.microsoft.com/office/drawing/2014/main" id="{9BC28390-E5A0-2DF8-1403-D850FB9384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3546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01" name="Oval 224">
                  <a:extLst>
                    <a:ext uri="{FF2B5EF4-FFF2-40B4-BE49-F238E27FC236}">
                      <a16:creationId xmlns:a16="http://schemas.microsoft.com/office/drawing/2014/main" id="{9AB10E0B-A2D4-AC6C-E5D5-1A8CA68956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8000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2" name="Freeform 378">
                <a:extLst>
                  <a:ext uri="{FF2B5EF4-FFF2-40B4-BE49-F238E27FC236}">
                    <a16:creationId xmlns:a16="http://schemas.microsoft.com/office/drawing/2014/main" id="{0A6EA4D2-FC58-4359-2C95-C2FEC0B408F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18069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3" name="Freeform 379">
                <a:extLst>
                  <a:ext uri="{FF2B5EF4-FFF2-40B4-BE49-F238E27FC236}">
                    <a16:creationId xmlns:a16="http://schemas.microsoft.com/office/drawing/2014/main" id="{EC11B322-A8BB-88A1-534F-C1BD4B5996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42957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4" name="Freeform 386">
                <a:extLst>
                  <a:ext uri="{FF2B5EF4-FFF2-40B4-BE49-F238E27FC236}">
                    <a16:creationId xmlns:a16="http://schemas.microsoft.com/office/drawing/2014/main" id="{CF2B1A11-2D65-3B40-A979-FA8FC343F3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404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5" name="Freeform 387">
                <a:extLst>
                  <a:ext uri="{FF2B5EF4-FFF2-40B4-BE49-F238E27FC236}">
                    <a16:creationId xmlns:a16="http://schemas.microsoft.com/office/drawing/2014/main" id="{DF5A8367-3727-F6F9-1CC4-A734258D12C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893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6" name="Freeform 382">
                <a:extLst>
                  <a:ext uri="{FF2B5EF4-FFF2-40B4-BE49-F238E27FC236}">
                    <a16:creationId xmlns:a16="http://schemas.microsoft.com/office/drawing/2014/main" id="{288CA0C3-3D65-0476-FF56-5DEFF2FFD69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44717" y="-531011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7" name="Freeform 383">
                <a:extLst>
                  <a:ext uri="{FF2B5EF4-FFF2-40B4-BE49-F238E27FC236}">
                    <a16:creationId xmlns:a16="http://schemas.microsoft.com/office/drawing/2014/main" id="{469BF452-D6DE-929E-A3E4-E4487202711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8294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8" name="Freeform 382">
                <a:extLst>
                  <a:ext uri="{FF2B5EF4-FFF2-40B4-BE49-F238E27FC236}">
                    <a16:creationId xmlns:a16="http://schemas.microsoft.com/office/drawing/2014/main" id="{7C87D3FB-3800-07CF-D7A9-2AD84EBB7D0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1961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9" name="Freeform 382">
                <a:extLst>
                  <a:ext uri="{FF2B5EF4-FFF2-40B4-BE49-F238E27FC236}">
                    <a16:creationId xmlns:a16="http://schemas.microsoft.com/office/drawing/2014/main" id="{540DA2FC-957A-703D-897E-02637A483D6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1460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0" name="Freeform 383">
                <a:extLst>
                  <a:ext uri="{FF2B5EF4-FFF2-40B4-BE49-F238E27FC236}">
                    <a16:creationId xmlns:a16="http://schemas.microsoft.com/office/drawing/2014/main" id="{1E8363DF-CB50-F370-2F2E-21773186AF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15038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1" name="Freeform 382">
                <a:extLst>
                  <a:ext uri="{FF2B5EF4-FFF2-40B4-BE49-F238E27FC236}">
                    <a16:creationId xmlns:a16="http://schemas.microsoft.com/office/drawing/2014/main" id="{BBF9F1A5-B926-2E87-FBB6-167781F2E0E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25966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2" name="Freeform 383">
                <a:extLst>
                  <a:ext uri="{FF2B5EF4-FFF2-40B4-BE49-F238E27FC236}">
                    <a16:creationId xmlns:a16="http://schemas.microsoft.com/office/drawing/2014/main" id="{2763F237-B1D1-D0A5-C134-D696166EF8D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50854" y="-524283"/>
                <a:ext cx="2488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3" name="Freeform 382">
                <a:extLst>
                  <a:ext uri="{FF2B5EF4-FFF2-40B4-BE49-F238E27FC236}">
                    <a16:creationId xmlns:a16="http://schemas.microsoft.com/office/drawing/2014/main" id="{6ACA0B9E-84EF-02BF-4437-250D43BAD3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130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4" name="Freeform 383">
                <a:extLst>
                  <a:ext uri="{FF2B5EF4-FFF2-40B4-BE49-F238E27FC236}">
                    <a16:creationId xmlns:a16="http://schemas.microsoft.com/office/drawing/2014/main" id="{BF40F536-055A-144C-B689-64587778B1A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619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345" name="Group 344">
                <a:extLst>
                  <a:ext uri="{FF2B5EF4-FFF2-40B4-BE49-F238E27FC236}">
                    <a16:creationId xmlns:a16="http://schemas.microsoft.com/office/drawing/2014/main" id="{42F986F0-C027-8E96-134A-7B9EFBFA8461}"/>
                  </a:ext>
                </a:extLst>
              </p:cNvPr>
              <p:cNvGrpSpPr/>
              <p:nvPr/>
            </p:nvGrpSpPr>
            <p:grpSpPr>
              <a:xfrm>
                <a:off x="7932422" y="-461970"/>
                <a:ext cx="2094547" cy="74349"/>
                <a:chOff x="9332344" y="-648087"/>
                <a:chExt cx="2094547" cy="74349"/>
              </a:xfrm>
              <a:solidFill>
                <a:schemeClr val="bg2"/>
              </a:solidFill>
            </p:grpSpPr>
            <p:sp>
              <p:nvSpPr>
                <p:cNvPr id="346" name="Oval 304">
                  <a:extLst>
                    <a:ext uri="{FF2B5EF4-FFF2-40B4-BE49-F238E27FC236}">
                      <a16:creationId xmlns:a16="http://schemas.microsoft.com/office/drawing/2014/main" id="{A74E9A83-C196-2EDD-9B06-865422AED6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332344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47" name="Oval 308">
                  <a:extLst>
                    <a:ext uri="{FF2B5EF4-FFF2-40B4-BE49-F238E27FC236}">
                      <a16:creationId xmlns:a16="http://schemas.microsoft.com/office/drawing/2014/main" id="{57303AB2-A8B0-4B26-B770-E14ED37896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07371" y="-647102"/>
                  <a:ext cx="68806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48" name="Oval 312">
                  <a:extLst>
                    <a:ext uri="{FF2B5EF4-FFF2-40B4-BE49-F238E27FC236}">
                      <a16:creationId xmlns:a16="http://schemas.microsoft.com/office/drawing/2014/main" id="{1BDC629E-DCD7-644F-649D-00C213A3CC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78052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49" name="Oval 317">
                  <a:extLst>
                    <a:ext uri="{FF2B5EF4-FFF2-40B4-BE49-F238E27FC236}">
                      <a16:creationId xmlns:a16="http://schemas.microsoft.com/office/drawing/2014/main" id="{9027945C-C914-B54F-AAC3-9372B0EDD2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553079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0" name="Oval 321">
                  <a:extLst>
                    <a:ext uri="{FF2B5EF4-FFF2-40B4-BE49-F238E27FC236}">
                      <a16:creationId xmlns:a16="http://schemas.microsoft.com/office/drawing/2014/main" id="{29740409-24C5-CA3C-89AE-6AFDE81BC5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628106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1" name="Oval 377">
                  <a:extLst>
                    <a:ext uri="{FF2B5EF4-FFF2-40B4-BE49-F238E27FC236}">
                      <a16:creationId xmlns:a16="http://schemas.microsoft.com/office/drawing/2014/main" id="{DD80DCD4-DCFF-23BE-C01B-FE1CA3D86F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92821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2" name="Oval 381">
                  <a:extLst>
                    <a:ext uri="{FF2B5EF4-FFF2-40B4-BE49-F238E27FC236}">
                      <a16:creationId xmlns:a16="http://schemas.microsoft.com/office/drawing/2014/main" id="{BC42305B-E207-2A55-1449-276A7B4BDB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85318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3" name="Oval 385">
                  <a:extLst>
                    <a:ext uri="{FF2B5EF4-FFF2-40B4-BE49-F238E27FC236}">
                      <a16:creationId xmlns:a16="http://schemas.microsoft.com/office/drawing/2014/main" id="{DFEBBBFB-F9D6-53E1-E2DF-B1C952702D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7816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4" name="Oval 389">
                  <a:extLst>
                    <a:ext uri="{FF2B5EF4-FFF2-40B4-BE49-F238E27FC236}">
                      <a16:creationId xmlns:a16="http://schemas.microsoft.com/office/drawing/2014/main" id="{A873EFAD-79D0-C449-41B8-313D5704D0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0313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5" name="Oval 377">
                  <a:extLst>
                    <a:ext uri="{FF2B5EF4-FFF2-40B4-BE49-F238E27FC236}">
                      <a16:creationId xmlns:a16="http://schemas.microsoft.com/office/drawing/2014/main" id="{F13D8B31-73F9-A7C8-E997-3EAD570E43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22832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6" name="Oval 381">
                  <a:extLst>
                    <a:ext uri="{FF2B5EF4-FFF2-40B4-BE49-F238E27FC236}">
                      <a16:creationId xmlns:a16="http://schemas.microsoft.com/office/drawing/2014/main" id="{0A4B5C1F-5EC7-60EC-9445-336B221A4D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15329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7" name="Oval 385">
                  <a:extLst>
                    <a:ext uri="{FF2B5EF4-FFF2-40B4-BE49-F238E27FC236}">
                      <a16:creationId xmlns:a16="http://schemas.microsoft.com/office/drawing/2014/main" id="{E1F0D6B6-0BD7-7403-C9CE-61B2C40E58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7826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8" name="Oval 389">
                  <a:extLst>
                    <a:ext uri="{FF2B5EF4-FFF2-40B4-BE49-F238E27FC236}">
                      <a16:creationId xmlns:a16="http://schemas.microsoft.com/office/drawing/2014/main" id="{EF7A1407-9910-7C3B-F076-E491CEDBC2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0324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9" name="Oval 377">
                  <a:extLst>
                    <a:ext uri="{FF2B5EF4-FFF2-40B4-BE49-F238E27FC236}">
                      <a16:creationId xmlns:a16="http://schemas.microsoft.com/office/drawing/2014/main" id="{FC0C4BCA-0C5A-8955-617C-689A4D6CED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45340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0" name="Oval 381">
                  <a:extLst>
                    <a:ext uri="{FF2B5EF4-FFF2-40B4-BE49-F238E27FC236}">
                      <a16:creationId xmlns:a16="http://schemas.microsoft.com/office/drawing/2014/main" id="{E42D56BF-1C10-4612-6331-642157D048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7837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1" name="Oval 385">
                  <a:extLst>
                    <a:ext uri="{FF2B5EF4-FFF2-40B4-BE49-F238E27FC236}">
                      <a16:creationId xmlns:a16="http://schemas.microsoft.com/office/drawing/2014/main" id="{D106B284-A810-729D-40FF-5A824089F6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0334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2" name="Oval 377">
                  <a:extLst>
                    <a:ext uri="{FF2B5EF4-FFF2-40B4-BE49-F238E27FC236}">
                      <a16:creationId xmlns:a16="http://schemas.microsoft.com/office/drawing/2014/main" id="{3B57E5D4-202B-2271-0547-9167189210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75351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3" name="Oval 381">
                  <a:extLst>
                    <a:ext uri="{FF2B5EF4-FFF2-40B4-BE49-F238E27FC236}">
                      <a16:creationId xmlns:a16="http://schemas.microsoft.com/office/drawing/2014/main" id="{7DB2688F-FDA3-38DB-FE88-97B3D29C85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7848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4" name="Oval 385">
                  <a:extLst>
                    <a:ext uri="{FF2B5EF4-FFF2-40B4-BE49-F238E27FC236}">
                      <a16:creationId xmlns:a16="http://schemas.microsoft.com/office/drawing/2014/main" id="{6F999216-83C5-7498-25AB-DF0CAA5A53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0345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5" name="Oval 389">
                  <a:extLst>
                    <a:ext uri="{FF2B5EF4-FFF2-40B4-BE49-F238E27FC236}">
                      <a16:creationId xmlns:a16="http://schemas.microsoft.com/office/drawing/2014/main" id="{4F1992B7-307F-E0E6-E1F1-63CF3FF924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52843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6" name="Oval 381">
                  <a:extLst>
                    <a:ext uri="{FF2B5EF4-FFF2-40B4-BE49-F238E27FC236}">
                      <a16:creationId xmlns:a16="http://schemas.microsoft.com/office/drawing/2014/main" id="{10ECCBD3-B09A-19A3-35B3-DB6CCD2ADC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35373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7" name="Oval 377">
                  <a:extLst>
                    <a:ext uri="{FF2B5EF4-FFF2-40B4-BE49-F238E27FC236}">
                      <a16:creationId xmlns:a16="http://schemas.microsoft.com/office/drawing/2014/main" id="{EE96BFC2-9C08-5582-05A2-E93E7400DC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0367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8" name="Oval 385">
                  <a:extLst>
                    <a:ext uri="{FF2B5EF4-FFF2-40B4-BE49-F238E27FC236}">
                      <a16:creationId xmlns:a16="http://schemas.microsoft.com/office/drawing/2014/main" id="{E53997F5-E275-240A-C829-417927206C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7870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69" name="Oval 381">
                  <a:extLst>
                    <a:ext uri="{FF2B5EF4-FFF2-40B4-BE49-F238E27FC236}">
                      <a16:creationId xmlns:a16="http://schemas.microsoft.com/office/drawing/2014/main" id="{C7DB497D-6DFB-F7AB-EF52-55CC2C1825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12864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0" name="Oval 381">
                  <a:extLst>
                    <a:ext uri="{FF2B5EF4-FFF2-40B4-BE49-F238E27FC236}">
                      <a16:creationId xmlns:a16="http://schemas.microsoft.com/office/drawing/2014/main" id="{EF757C63-F13F-9AA6-9FA7-69F62EFDAB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05361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1" name="Oval 381">
                  <a:extLst>
                    <a:ext uri="{FF2B5EF4-FFF2-40B4-BE49-F238E27FC236}">
                      <a16:creationId xmlns:a16="http://schemas.microsoft.com/office/drawing/2014/main" id="{4E6EB4BC-656E-466C-133F-F489D6ACD6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7859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2" name="Oval 381">
                  <a:extLst>
                    <a:ext uri="{FF2B5EF4-FFF2-40B4-BE49-F238E27FC236}">
                      <a16:creationId xmlns:a16="http://schemas.microsoft.com/office/drawing/2014/main" id="{D4097101-E489-8AEE-3DAA-29B462FF89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0356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73" name="Oval 381">
                  <a:extLst>
                    <a:ext uri="{FF2B5EF4-FFF2-40B4-BE49-F238E27FC236}">
                      <a16:creationId xmlns:a16="http://schemas.microsoft.com/office/drawing/2014/main" id="{1FF4AA70-E454-E21F-7FBE-93DACE51E8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82853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85ED4FF-C136-BF9D-44AF-A5858F80733B}"/>
                </a:ext>
              </a:extLst>
            </p:cNvPr>
            <p:cNvGrpSpPr/>
            <p:nvPr/>
          </p:nvGrpSpPr>
          <p:grpSpPr>
            <a:xfrm>
              <a:off x="8914251" y="5793572"/>
              <a:ext cx="2354948" cy="284070"/>
              <a:chOff x="8914251" y="5793572"/>
              <a:chExt cx="2354948" cy="284070"/>
            </a:xfrm>
          </p:grpSpPr>
          <p:sp>
            <p:nvSpPr>
              <p:cNvPr id="10" name="Freeform 234">
                <a:extLst>
                  <a:ext uri="{FF2B5EF4-FFF2-40B4-BE49-F238E27FC236}">
                    <a16:creationId xmlns:a16="http://schemas.microsoft.com/office/drawing/2014/main" id="{6D0C67AB-B9AB-C252-69D2-146B0D0D33E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10414524" y="5955723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Freeform 144">
                <a:extLst>
                  <a:ext uri="{FF2B5EF4-FFF2-40B4-BE49-F238E27FC236}">
                    <a16:creationId xmlns:a16="http://schemas.microsoft.com/office/drawing/2014/main" id="{3BFC0207-2541-B505-0BEF-57DB64EA8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5857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" name="Freeform 145">
                <a:extLst>
                  <a:ext uri="{FF2B5EF4-FFF2-40B4-BE49-F238E27FC236}">
                    <a16:creationId xmlns:a16="http://schemas.microsoft.com/office/drawing/2014/main" id="{FB21C29F-9112-9F26-8DDD-8688EBD02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200" y="581769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" name="Freeform 148">
                <a:extLst>
                  <a:ext uri="{FF2B5EF4-FFF2-40B4-BE49-F238E27FC236}">
                    <a16:creationId xmlns:a16="http://schemas.microsoft.com/office/drawing/2014/main" id="{ADE54BEC-EF38-8B4E-E2DF-02C1F349A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3033" y="58151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" name="Freeform 149">
                <a:extLst>
                  <a:ext uri="{FF2B5EF4-FFF2-40B4-BE49-F238E27FC236}">
                    <a16:creationId xmlns:a16="http://schemas.microsoft.com/office/drawing/2014/main" id="{45E2D1F9-7683-8718-4DA9-1EC77323F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4376" y="58133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" name="Freeform 152">
                <a:extLst>
                  <a:ext uri="{FF2B5EF4-FFF2-40B4-BE49-F238E27FC236}">
                    <a16:creationId xmlns:a16="http://schemas.microsoft.com/office/drawing/2014/main" id="{DAEB069A-63A2-8013-F2B5-51CEEB7FA3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8109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" name="Freeform 153">
                <a:extLst>
                  <a:ext uri="{FF2B5EF4-FFF2-40B4-BE49-F238E27FC236}">
                    <a16:creationId xmlns:a16="http://schemas.microsoft.com/office/drawing/2014/main" id="{F452E3CD-2A9C-01FC-F677-4D72B8B6D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9452" y="58176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" name="Freeform 156">
                <a:extLst>
                  <a:ext uri="{FF2B5EF4-FFF2-40B4-BE49-F238E27FC236}">
                    <a16:creationId xmlns:a16="http://schemas.microsoft.com/office/drawing/2014/main" id="{2891D5B5-3355-A47F-AB2B-DDD97C8FB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1087" y="581733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" name="Freeform 157">
                <a:extLst>
                  <a:ext uri="{FF2B5EF4-FFF2-40B4-BE49-F238E27FC236}">
                    <a16:creationId xmlns:a16="http://schemas.microsoft.com/office/drawing/2014/main" id="{4F22388D-88BE-8153-4896-F76DE3D23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2430" y="581554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Freeform 160">
                <a:extLst>
                  <a:ext uri="{FF2B5EF4-FFF2-40B4-BE49-F238E27FC236}">
                    <a16:creationId xmlns:a16="http://schemas.microsoft.com/office/drawing/2014/main" id="{6CF12463-1BA7-964A-009D-E5ADB2A8F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6163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 161">
                <a:extLst>
                  <a:ext uri="{FF2B5EF4-FFF2-40B4-BE49-F238E27FC236}">
                    <a16:creationId xmlns:a16="http://schemas.microsoft.com/office/drawing/2014/main" id="{C5CAE73E-8858-4158-E8F4-008633121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7506" y="58176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Freeform 217">
                <a:extLst>
                  <a:ext uri="{FF2B5EF4-FFF2-40B4-BE49-F238E27FC236}">
                    <a16:creationId xmlns:a16="http://schemas.microsoft.com/office/drawing/2014/main" id="{8747EC97-F04D-90E7-7006-59D0E9E79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6796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" name="Freeform 218">
                <a:extLst>
                  <a:ext uri="{FF2B5EF4-FFF2-40B4-BE49-F238E27FC236}">
                    <a16:creationId xmlns:a16="http://schemas.microsoft.com/office/drawing/2014/main" id="{CD386948-9EA0-2BC9-11A8-29E05F388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8139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Freeform 221">
                <a:extLst>
                  <a:ext uri="{FF2B5EF4-FFF2-40B4-BE49-F238E27FC236}">
                    <a16:creationId xmlns:a16="http://schemas.microsoft.com/office/drawing/2014/main" id="{28348F44-FBDC-B57B-81A5-87C10D630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1720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" name="Freeform 222">
                <a:extLst>
                  <a:ext uri="{FF2B5EF4-FFF2-40B4-BE49-F238E27FC236}">
                    <a16:creationId xmlns:a16="http://schemas.microsoft.com/office/drawing/2014/main" id="{87B6F643-36C2-F0B3-BEC6-385233088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3063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Freeform 225">
                <a:extLst>
                  <a:ext uri="{FF2B5EF4-FFF2-40B4-BE49-F238E27FC236}">
                    <a16:creationId xmlns:a16="http://schemas.microsoft.com/office/drawing/2014/main" id="{1D44B4B3-BCA5-A042-040A-F267722C7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8743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" name="Freeform 226">
                <a:extLst>
                  <a:ext uri="{FF2B5EF4-FFF2-40B4-BE49-F238E27FC236}">
                    <a16:creationId xmlns:a16="http://schemas.microsoft.com/office/drawing/2014/main" id="{116DE9C1-9D2E-B6B0-B4A9-33C3CC5D63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0086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Freeform 229">
                <a:extLst>
                  <a:ext uri="{FF2B5EF4-FFF2-40B4-BE49-F238E27FC236}">
                    <a16:creationId xmlns:a16="http://schemas.microsoft.com/office/drawing/2014/main" id="{7A89156D-EF7C-5ABF-2797-B345737B39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1566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" name="Freeform 230">
                <a:extLst>
                  <a:ext uri="{FF2B5EF4-FFF2-40B4-BE49-F238E27FC236}">
                    <a16:creationId xmlns:a16="http://schemas.microsoft.com/office/drawing/2014/main" id="{F070A590-C71E-1C5F-7FC5-09FB69CEE4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2909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Freeform 305">
                <a:extLst>
                  <a:ext uri="{FF2B5EF4-FFF2-40B4-BE49-F238E27FC236}">
                    <a16:creationId xmlns:a16="http://schemas.microsoft.com/office/drawing/2014/main" id="{AFD14A7F-59D4-6A65-769F-D6590489210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26532" y="593884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Freeform 306">
                <a:extLst>
                  <a:ext uri="{FF2B5EF4-FFF2-40B4-BE49-F238E27FC236}">
                    <a16:creationId xmlns:a16="http://schemas.microsoft.com/office/drawing/2014/main" id="{A814ED9C-4D3A-FBCB-6294-8B7DB491A0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47875" y="594063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" name="Freeform 309">
                <a:extLst>
                  <a:ext uri="{FF2B5EF4-FFF2-40B4-BE49-F238E27FC236}">
                    <a16:creationId xmlns:a16="http://schemas.microsoft.com/office/drawing/2014/main" id="{CCE07CCE-5E80-6D05-77D4-2702608969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91608" y="593669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Freeform 310">
                <a:extLst>
                  <a:ext uri="{FF2B5EF4-FFF2-40B4-BE49-F238E27FC236}">
                    <a16:creationId xmlns:a16="http://schemas.microsoft.com/office/drawing/2014/main" id="{EE472972-6014-9D36-2232-D5E3A650841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12951" y="593848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" name="Freeform 313">
                <a:extLst>
                  <a:ext uri="{FF2B5EF4-FFF2-40B4-BE49-F238E27FC236}">
                    <a16:creationId xmlns:a16="http://schemas.microsoft.com/office/drawing/2014/main" id="{70824C39-8DE0-A1C7-9EE0-44C9939EF78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54586" y="594099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 314">
                <a:extLst>
                  <a:ext uri="{FF2B5EF4-FFF2-40B4-BE49-F238E27FC236}">
                    <a16:creationId xmlns:a16="http://schemas.microsoft.com/office/drawing/2014/main" id="{54E24C75-53FC-82C5-34F8-FF8A1367BB3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75929" y="59427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Freeform 318">
                <a:extLst>
                  <a:ext uri="{FF2B5EF4-FFF2-40B4-BE49-F238E27FC236}">
                    <a16:creationId xmlns:a16="http://schemas.microsoft.com/office/drawing/2014/main" id="{85050F3E-F9DC-4D85-8C65-A6556F1B856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20013" y="59435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" name="Freeform 319">
                <a:extLst>
                  <a:ext uri="{FF2B5EF4-FFF2-40B4-BE49-F238E27FC236}">
                    <a16:creationId xmlns:a16="http://schemas.microsoft.com/office/drawing/2014/main" id="{14CF71B3-0B1B-9AFD-6DD4-DF0DB4F80D3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41356" y="594529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" name="Freeform 322">
                <a:extLst>
                  <a:ext uri="{FF2B5EF4-FFF2-40B4-BE49-F238E27FC236}">
                    <a16:creationId xmlns:a16="http://schemas.microsoft.com/office/drawing/2014/main" id="{27D0F11D-3EDD-DFF4-A6E8-B50C4DFD2C8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85438" y="59417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" name="Freeform 323">
                <a:extLst>
                  <a:ext uri="{FF2B5EF4-FFF2-40B4-BE49-F238E27FC236}">
                    <a16:creationId xmlns:a16="http://schemas.microsoft.com/office/drawing/2014/main" id="{8B966C06-B57E-5E4A-2F5B-445D799EC56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206781" y="59435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8D0D7332-BF72-51DA-67C2-8530C6FB077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4356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6046E9CA-F64C-3B51-4A03-9487727DF3E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5149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Freeform 382">
                <a:extLst>
                  <a:ext uri="{FF2B5EF4-FFF2-40B4-BE49-F238E27FC236}">
                    <a16:creationId xmlns:a16="http://schemas.microsoft.com/office/drawing/2014/main" id="{2C80D49B-4B5F-2FEB-905F-A4E06B00C0C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1380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Freeform 383">
                <a:extLst>
                  <a:ext uri="{FF2B5EF4-FFF2-40B4-BE49-F238E27FC236}">
                    <a16:creationId xmlns:a16="http://schemas.microsoft.com/office/drawing/2014/main" id="{A3FC1A93-BDCB-2E00-D2A9-8F74D6A15BB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12173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" name="Freeform 386">
                <a:extLst>
                  <a:ext uri="{FF2B5EF4-FFF2-40B4-BE49-F238E27FC236}">
                    <a16:creationId xmlns:a16="http://schemas.microsoft.com/office/drawing/2014/main" id="{E0A2C0D0-F3EE-5037-2B8B-39C12045C43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8402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reeform 387">
                <a:extLst>
                  <a:ext uri="{FF2B5EF4-FFF2-40B4-BE49-F238E27FC236}">
                    <a16:creationId xmlns:a16="http://schemas.microsoft.com/office/drawing/2014/main" id="{B64C900D-A2E3-73F6-A0C6-DE1C0BC4025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49196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reeform 390">
                <a:extLst>
                  <a:ext uri="{FF2B5EF4-FFF2-40B4-BE49-F238E27FC236}">
                    <a16:creationId xmlns:a16="http://schemas.microsoft.com/office/drawing/2014/main" id="{760187C1-1314-164A-32E7-8B026EA0C4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9127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reeform 391">
                <a:extLst>
                  <a:ext uri="{FF2B5EF4-FFF2-40B4-BE49-F238E27FC236}">
                    <a16:creationId xmlns:a16="http://schemas.microsoft.com/office/drawing/2014/main" id="{F5181FFF-E03C-2029-288A-E9451D864F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79920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reeform 217">
                <a:extLst>
                  <a:ext uri="{FF2B5EF4-FFF2-40B4-BE49-F238E27FC236}">
                    <a16:creationId xmlns:a16="http://schemas.microsoft.com/office/drawing/2014/main" id="{05B399EE-C589-20E1-EDCA-BDB27587B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6963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reeform 218">
                <a:extLst>
                  <a:ext uri="{FF2B5EF4-FFF2-40B4-BE49-F238E27FC236}">
                    <a16:creationId xmlns:a16="http://schemas.microsoft.com/office/drawing/2014/main" id="{836285D0-0179-5ABC-91F6-4B8379587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8305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reeform 221">
                <a:extLst>
                  <a:ext uri="{FF2B5EF4-FFF2-40B4-BE49-F238E27FC236}">
                    <a16:creationId xmlns:a16="http://schemas.microsoft.com/office/drawing/2014/main" id="{95F8867C-8BD4-955A-5EF5-E5D970962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31886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reeform 222">
                <a:extLst>
                  <a:ext uri="{FF2B5EF4-FFF2-40B4-BE49-F238E27FC236}">
                    <a16:creationId xmlns:a16="http://schemas.microsoft.com/office/drawing/2014/main" id="{03A4A702-2450-E24F-8B58-D015E2D32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3229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reeform 225">
                <a:extLst>
                  <a:ext uri="{FF2B5EF4-FFF2-40B4-BE49-F238E27FC236}">
                    <a16:creationId xmlns:a16="http://schemas.microsoft.com/office/drawing/2014/main" id="{EE419879-9CB1-CC01-05DD-0071B0662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8908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reeform 226">
                <a:extLst>
                  <a:ext uri="{FF2B5EF4-FFF2-40B4-BE49-F238E27FC236}">
                    <a16:creationId xmlns:a16="http://schemas.microsoft.com/office/drawing/2014/main" id="{DDBE5514-93F1-1C2E-E3C7-CE941B4FF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0251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reeform 229">
                <a:extLst>
                  <a:ext uri="{FF2B5EF4-FFF2-40B4-BE49-F238E27FC236}">
                    <a16:creationId xmlns:a16="http://schemas.microsoft.com/office/drawing/2014/main" id="{3E1A26B7-6E31-E044-DF56-AAA3231D4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01733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reeform 230">
                <a:extLst>
                  <a:ext uri="{FF2B5EF4-FFF2-40B4-BE49-F238E27FC236}">
                    <a16:creationId xmlns:a16="http://schemas.microsoft.com/office/drawing/2014/main" id="{D785B2E3-F318-C41F-70DC-3502A38DF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3076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reeform 378">
                <a:extLst>
                  <a:ext uri="{FF2B5EF4-FFF2-40B4-BE49-F238E27FC236}">
                    <a16:creationId xmlns:a16="http://schemas.microsoft.com/office/drawing/2014/main" id="{2ED751AF-0E4D-A531-E54C-D485547576B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04523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reeform 379">
                <a:extLst>
                  <a:ext uri="{FF2B5EF4-FFF2-40B4-BE49-F238E27FC236}">
                    <a16:creationId xmlns:a16="http://schemas.microsoft.com/office/drawing/2014/main" id="{F2E47E22-DB5B-CCAB-9E7B-2C0ABA96078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25316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reeform 382">
                <a:extLst>
                  <a:ext uri="{FF2B5EF4-FFF2-40B4-BE49-F238E27FC236}">
                    <a16:creationId xmlns:a16="http://schemas.microsoft.com/office/drawing/2014/main" id="{91A82AE0-936F-682A-C393-65EA1C0D319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41546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reeform 383">
                <a:extLst>
                  <a:ext uri="{FF2B5EF4-FFF2-40B4-BE49-F238E27FC236}">
                    <a16:creationId xmlns:a16="http://schemas.microsoft.com/office/drawing/2014/main" id="{44BD0417-04DC-EC2B-71A4-A61C0AB49CA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2340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reeform 386">
                <a:extLst>
                  <a:ext uri="{FF2B5EF4-FFF2-40B4-BE49-F238E27FC236}">
                    <a16:creationId xmlns:a16="http://schemas.microsoft.com/office/drawing/2014/main" id="{C4D44998-21B3-A845-8880-9B8E857CE08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78569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reeform 387">
                <a:extLst>
                  <a:ext uri="{FF2B5EF4-FFF2-40B4-BE49-F238E27FC236}">
                    <a16:creationId xmlns:a16="http://schemas.microsoft.com/office/drawing/2014/main" id="{6BB4633A-4DBE-BFC7-91DE-ACF73C8A63B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9362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reeform 390">
                <a:extLst>
                  <a:ext uri="{FF2B5EF4-FFF2-40B4-BE49-F238E27FC236}">
                    <a16:creationId xmlns:a16="http://schemas.microsoft.com/office/drawing/2014/main" id="{5193FA38-92C0-90E5-3705-217F7564E9A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09294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reeform 391">
                <a:extLst>
                  <a:ext uri="{FF2B5EF4-FFF2-40B4-BE49-F238E27FC236}">
                    <a16:creationId xmlns:a16="http://schemas.microsoft.com/office/drawing/2014/main" id="{74F073CF-1539-A883-E1C8-FAA1B5C42E7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30087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Freeform 217">
                <a:extLst>
                  <a:ext uri="{FF2B5EF4-FFF2-40B4-BE49-F238E27FC236}">
                    <a16:creationId xmlns:a16="http://schemas.microsoft.com/office/drawing/2014/main" id="{9F4492F9-1435-2E73-2990-B34A09E8E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7811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" name="Freeform 218">
                <a:extLst>
                  <a:ext uri="{FF2B5EF4-FFF2-40B4-BE49-F238E27FC236}">
                    <a16:creationId xmlns:a16="http://schemas.microsoft.com/office/drawing/2014/main" id="{8ACE10A7-C13D-4989-5389-D08553C58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9154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" name="Freeform 221">
                <a:extLst>
                  <a:ext uri="{FF2B5EF4-FFF2-40B4-BE49-F238E27FC236}">
                    <a16:creationId xmlns:a16="http://schemas.microsoft.com/office/drawing/2014/main" id="{58A58F07-1D9B-D70D-803F-B569E30B1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2734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" name="Freeform 222">
                <a:extLst>
                  <a:ext uri="{FF2B5EF4-FFF2-40B4-BE49-F238E27FC236}">
                    <a16:creationId xmlns:a16="http://schemas.microsoft.com/office/drawing/2014/main" id="{30DDC6A6-292E-04B0-1824-5172151977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4077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Freeform 225">
                <a:extLst>
                  <a:ext uri="{FF2B5EF4-FFF2-40B4-BE49-F238E27FC236}">
                    <a16:creationId xmlns:a16="http://schemas.microsoft.com/office/drawing/2014/main" id="{80EA2528-0783-D4E7-7450-674AFF42E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59757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" name="Freeform 226">
                <a:extLst>
                  <a:ext uri="{FF2B5EF4-FFF2-40B4-BE49-F238E27FC236}">
                    <a16:creationId xmlns:a16="http://schemas.microsoft.com/office/drawing/2014/main" id="{F7DFA4EA-CA43-43C8-AA28-938314CA1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1099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" name="Freeform 378">
                <a:extLst>
                  <a:ext uri="{FF2B5EF4-FFF2-40B4-BE49-F238E27FC236}">
                    <a16:creationId xmlns:a16="http://schemas.microsoft.com/office/drawing/2014/main" id="{0B3A25EC-F03B-6528-FFC6-F823601EAF5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5371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" name="Freeform 379">
                <a:extLst>
                  <a:ext uri="{FF2B5EF4-FFF2-40B4-BE49-F238E27FC236}">
                    <a16:creationId xmlns:a16="http://schemas.microsoft.com/office/drawing/2014/main" id="{AA1C48C9-57CE-66A4-AE94-36281CD892E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6164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" name="Freeform 382">
                <a:extLst>
                  <a:ext uri="{FF2B5EF4-FFF2-40B4-BE49-F238E27FC236}">
                    <a16:creationId xmlns:a16="http://schemas.microsoft.com/office/drawing/2014/main" id="{125F58F0-FFFE-F3D6-58D7-D82084EDA9C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32395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" name="Freeform 383">
                <a:extLst>
                  <a:ext uri="{FF2B5EF4-FFF2-40B4-BE49-F238E27FC236}">
                    <a16:creationId xmlns:a16="http://schemas.microsoft.com/office/drawing/2014/main" id="{E2527459-437D-F5B5-C9A7-5070989D9AE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53188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" name="Freeform 386">
                <a:extLst>
                  <a:ext uri="{FF2B5EF4-FFF2-40B4-BE49-F238E27FC236}">
                    <a16:creationId xmlns:a16="http://schemas.microsoft.com/office/drawing/2014/main" id="{50BB44AF-E141-C39B-1F78-4E5C3D8CB43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9417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4" name="Freeform 387">
                <a:extLst>
                  <a:ext uri="{FF2B5EF4-FFF2-40B4-BE49-F238E27FC236}">
                    <a16:creationId xmlns:a16="http://schemas.microsoft.com/office/drawing/2014/main" id="{52E69DF0-9996-68FA-1ADF-F9C0E943F1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90210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5" name="Freeform 217">
                <a:extLst>
                  <a:ext uri="{FF2B5EF4-FFF2-40B4-BE49-F238E27FC236}">
                    <a16:creationId xmlns:a16="http://schemas.microsoft.com/office/drawing/2014/main" id="{8D74A52C-B8A1-D3E1-6DBB-BECF8A0F35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7977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" name="Freeform 218">
                <a:extLst>
                  <a:ext uri="{FF2B5EF4-FFF2-40B4-BE49-F238E27FC236}">
                    <a16:creationId xmlns:a16="http://schemas.microsoft.com/office/drawing/2014/main" id="{D97969AF-8E54-4D14-D7F7-55B451B7B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9320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" name="Freeform 221">
                <a:extLst>
                  <a:ext uri="{FF2B5EF4-FFF2-40B4-BE49-F238E27FC236}">
                    <a16:creationId xmlns:a16="http://schemas.microsoft.com/office/drawing/2014/main" id="{BE8B5D27-99DC-6EE7-B490-DA40BC7D96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2900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" name="Freeform 222">
                <a:extLst>
                  <a:ext uri="{FF2B5EF4-FFF2-40B4-BE49-F238E27FC236}">
                    <a16:creationId xmlns:a16="http://schemas.microsoft.com/office/drawing/2014/main" id="{C3F4D772-83DC-909E-8600-B1BD780006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4243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" name="Freeform 225">
                <a:extLst>
                  <a:ext uri="{FF2B5EF4-FFF2-40B4-BE49-F238E27FC236}">
                    <a16:creationId xmlns:a16="http://schemas.microsoft.com/office/drawing/2014/main" id="{9ECAA6D4-9C08-9F3B-CF13-325D7F656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9924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" name="Freeform 226">
                <a:extLst>
                  <a:ext uri="{FF2B5EF4-FFF2-40B4-BE49-F238E27FC236}">
                    <a16:creationId xmlns:a16="http://schemas.microsoft.com/office/drawing/2014/main" id="{D819B392-DEF0-BCF9-B28A-850455010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1267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" name="Freeform 229">
                <a:extLst>
                  <a:ext uri="{FF2B5EF4-FFF2-40B4-BE49-F238E27FC236}">
                    <a16:creationId xmlns:a16="http://schemas.microsoft.com/office/drawing/2014/main" id="{5C95D3D1-4365-44A6-A9E2-E8D74A34D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749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" name="Freeform 230">
                <a:extLst>
                  <a:ext uri="{FF2B5EF4-FFF2-40B4-BE49-F238E27FC236}">
                    <a16:creationId xmlns:a16="http://schemas.microsoft.com/office/drawing/2014/main" id="{860BBFCA-19F2-F8B8-36DE-D46252F8D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092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reeform 378">
                <a:extLst>
                  <a:ext uri="{FF2B5EF4-FFF2-40B4-BE49-F238E27FC236}">
                    <a16:creationId xmlns:a16="http://schemas.microsoft.com/office/drawing/2014/main" id="{FA9C0A59-FF49-9ADF-1718-083A0AB76AC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45538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" name="Freeform 379">
                <a:extLst>
                  <a:ext uri="{FF2B5EF4-FFF2-40B4-BE49-F238E27FC236}">
                    <a16:creationId xmlns:a16="http://schemas.microsoft.com/office/drawing/2014/main" id="{5D7EF00F-1787-55E1-59E0-8D9D6A33004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66331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" name="Freeform 382">
                <a:extLst>
                  <a:ext uri="{FF2B5EF4-FFF2-40B4-BE49-F238E27FC236}">
                    <a16:creationId xmlns:a16="http://schemas.microsoft.com/office/drawing/2014/main" id="{78FAC498-5D2E-C7DB-044A-731D2D28B54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82562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" name="Freeform 383">
                <a:extLst>
                  <a:ext uri="{FF2B5EF4-FFF2-40B4-BE49-F238E27FC236}">
                    <a16:creationId xmlns:a16="http://schemas.microsoft.com/office/drawing/2014/main" id="{89844303-676A-8862-CD60-A5D16CF5A0F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03355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" name="Freeform 386">
                <a:extLst>
                  <a:ext uri="{FF2B5EF4-FFF2-40B4-BE49-F238E27FC236}">
                    <a16:creationId xmlns:a16="http://schemas.microsoft.com/office/drawing/2014/main" id="{5E53D841-8860-2367-8214-A1D5477847D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19583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" name="Freeform 387">
                <a:extLst>
                  <a:ext uri="{FF2B5EF4-FFF2-40B4-BE49-F238E27FC236}">
                    <a16:creationId xmlns:a16="http://schemas.microsoft.com/office/drawing/2014/main" id="{AD651003-7687-5B73-F524-F3E1A9F3107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40376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" name="Freeform 390">
                <a:extLst>
                  <a:ext uri="{FF2B5EF4-FFF2-40B4-BE49-F238E27FC236}">
                    <a16:creationId xmlns:a16="http://schemas.microsoft.com/office/drawing/2014/main" id="{8C9AF657-EA87-CD42-688F-DDACF7421AF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50308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" name="Freeform 391">
                <a:extLst>
                  <a:ext uri="{FF2B5EF4-FFF2-40B4-BE49-F238E27FC236}">
                    <a16:creationId xmlns:a16="http://schemas.microsoft.com/office/drawing/2014/main" id="{CE99ACB3-7239-59CF-49DF-757FA528D8D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1101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" name="Freeform 217">
                <a:extLst>
                  <a:ext uri="{FF2B5EF4-FFF2-40B4-BE49-F238E27FC236}">
                    <a16:creationId xmlns:a16="http://schemas.microsoft.com/office/drawing/2014/main" id="{0E23DC3F-2DBF-A71E-AB42-015AA5EAE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4083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" name="Freeform 218">
                <a:extLst>
                  <a:ext uri="{FF2B5EF4-FFF2-40B4-BE49-F238E27FC236}">
                    <a16:creationId xmlns:a16="http://schemas.microsoft.com/office/drawing/2014/main" id="{CF2E0369-CC81-A547-C36E-50B5D2EE0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5426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" name="Freeform 221">
                <a:extLst>
                  <a:ext uri="{FF2B5EF4-FFF2-40B4-BE49-F238E27FC236}">
                    <a16:creationId xmlns:a16="http://schemas.microsoft.com/office/drawing/2014/main" id="{37FAF12F-4140-0F91-8EC4-939B8CF85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9006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" name="Freeform 222">
                <a:extLst>
                  <a:ext uri="{FF2B5EF4-FFF2-40B4-BE49-F238E27FC236}">
                    <a16:creationId xmlns:a16="http://schemas.microsoft.com/office/drawing/2014/main" id="{99FA95D8-5F38-299A-6729-8024A8D19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0349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" name="Freeform 217">
                <a:extLst>
                  <a:ext uri="{FF2B5EF4-FFF2-40B4-BE49-F238E27FC236}">
                    <a16:creationId xmlns:a16="http://schemas.microsoft.com/office/drawing/2014/main" id="{970C86C9-B239-3F77-9947-88F33B605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24249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" name="Freeform 218">
                <a:extLst>
                  <a:ext uri="{FF2B5EF4-FFF2-40B4-BE49-F238E27FC236}">
                    <a16:creationId xmlns:a16="http://schemas.microsoft.com/office/drawing/2014/main" id="{BCDAF8A9-C6C8-A973-5242-DA0F84FF19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45592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" name="Freeform 221">
                <a:extLst>
                  <a:ext uri="{FF2B5EF4-FFF2-40B4-BE49-F238E27FC236}">
                    <a16:creationId xmlns:a16="http://schemas.microsoft.com/office/drawing/2014/main" id="{3D647DF8-5ABF-435B-F3D6-8C56CB3F1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9173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" name="Freeform 222">
                <a:extLst>
                  <a:ext uri="{FF2B5EF4-FFF2-40B4-BE49-F238E27FC236}">
                    <a16:creationId xmlns:a16="http://schemas.microsoft.com/office/drawing/2014/main" id="{6E7F0A0E-A967-8F2F-5F78-7382B4C06B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80516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" name="Freeform 225">
                <a:extLst>
                  <a:ext uri="{FF2B5EF4-FFF2-40B4-BE49-F238E27FC236}">
                    <a16:creationId xmlns:a16="http://schemas.microsoft.com/office/drawing/2014/main" id="{45448CA8-157E-F436-3338-D08D43947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6196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" name="Freeform 226">
                <a:extLst>
                  <a:ext uri="{FF2B5EF4-FFF2-40B4-BE49-F238E27FC236}">
                    <a16:creationId xmlns:a16="http://schemas.microsoft.com/office/drawing/2014/main" id="{92646935-4F69-F2AC-6BB0-B44E821FF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7539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" name="Freeform 229">
                <a:extLst>
                  <a:ext uri="{FF2B5EF4-FFF2-40B4-BE49-F238E27FC236}">
                    <a16:creationId xmlns:a16="http://schemas.microsoft.com/office/drawing/2014/main" id="{C6FBC792-1217-F7CA-3049-7C66A7598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9021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" name="Freeform 230">
                <a:extLst>
                  <a:ext uri="{FF2B5EF4-FFF2-40B4-BE49-F238E27FC236}">
                    <a16:creationId xmlns:a16="http://schemas.microsoft.com/office/drawing/2014/main" id="{F31878E4-8F72-57A1-FE42-C3FEE5DFB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364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" name="Freeform 221">
                <a:extLst>
                  <a:ext uri="{FF2B5EF4-FFF2-40B4-BE49-F238E27FC236}">
                    <a16:creationId xmlns:a16="http://schemas.microsoft.com/office/drawing/2014/main" id="{AB4CFDCF-3BB7-4E45-B758-732AD609D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0021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" name="Freeform 222">
                <a:extLst>
                  <a:ext uri="{FF2B5EF4-FFF2-40B4-BE49-F238E27FC236}">
                    <a16:creationId xmlns:a16="http://schemas.microsoft.com/office/drawing/2014/main" id="{D0AFF213-5EF1-859E-ADE5-B2BE32C27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364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" name="Freeform 225">
                <a:extLst>
                  <a:ext uri="{FF2B5EF4-FFF2-40B4-BE49-F238E27FC236}">
                    <a16:creationId xmlns:a16="http://schemas.microsoft.com/office/drawing/2014/main" id="{71977C3A-1A72-761A-50A5-67BDFD1F6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7044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" name="Freeform 226">
                <a:extLst>
                  <a:ext uri="{FF2B5EF4-FFF2-40B4-BE49-F238E27FC236}">
                    <a16:creationId xmlns:a16="http://schemas.microsoft.com/office/drawing/2014/main" id="{78C9D436-D6DF-312C-C196-99A3830C6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08387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" name="Freeform 382">
                <a:extLst>
                  <a:ext uri="{FF2B5EF4-FFF2-40B4-BE49-F238E27FC236}">
                    <a16:creationId xmlns:a16="http://schemas.microsoft.com/office/drawing/2014/main" id="{004E8336-2A95-C81A-609D-F0BB2359C26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60238" y="5950994"/>
                <a:ext cx="21260" cy="10804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" name="Freeform 383">
                <a:extLst>
                  <a:ext uri="{FF2B5EF4-FFF2-40B4-BE49-F238E27FC236}">
                    <a16:creationId xmlns:a16="http://schemas.microsoft.com/office/drawing/2014/main" id="{44618449-8158-C82D-8DF1-FBD7B5474CB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80379" y="5956740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" name="Oval 143">
                <a:extLst>
                  <a:ext uri="{FF2B5EF4-FFF2-40B4-BE49-F238E27FC236}">
                    <a16:creationId xmlns:a16="http://schemas.microsoft.com/office/drawing/2014/main" id="{25A8B8DF-0EE4-F5A8-CF73-FE3563233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8920337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" name="Oval 147">
                <a:extLst>
                  <a:ext uri="{FF2B5EF4-FFF2-40B4-BE49-F238E27FC236}">
                    <a16:creationId xmlns:a16="http://schemas.microsoft.com/office/drawing/2014/main" id="{2A9DE6A6-1443-DDDF-89F8-37A72D62C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8984096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" name="Oval 151">
                <a:extLst>
                  <a:ext uri="{FF2B5EF4-FFF2-40B4-BE49-F238E27FC236}">
                    <a16:creationId xmlns:a16="http://schemas.microsoft.com/office/drawing/2014/main" id="{97328470-682E-1B65-089D-3F1F3A369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047856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" name="Oval 155">
                <a:extLst>
                  <a:ext uri="{FF2B5EF4-FFF2-40B4-BE49-F238E27FC236}">
                    <a16:creationId xmlns:a16="http://schemas.microsoft.com/office/drawing/2014/main" id="{D6E43613-BCE3-D2E0-CA42-5AD98EA6C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111615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" name="Oval 159">
                <a:extLst>
                  <a:ext uri="{FF2B5EF4-FFF2-40B4-BE49-F238E27FC236}">
                    <a16:creationId xmlns:a16="http://schemas.microsoft.com/office/drawing/2014/main" id="{A9A43FC5-2891-4C10-9CD4-7C0456BFE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175374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" name="Oval 216">
                <a:extLst>
                  <a:ext uri="{FF2B5EF4-FFF2-40B4-BE49-F238E27FC236}">
                    <a16:creationId xmlns:a16="http://schemas.microsoft.com/office/drawing/2014/main" id="{C7438002-8A4B-B7C8-C857-B13243D24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43041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" name="Oval 220">
                <a:extLst>
                  <a:ext uri="{FF2B5EF4-FFF2-40B4-BE49-F238E27FC236}">
                    <a16:creationId xmlns:a16="http://schemas.microsoft.com/office/drawing/2014/main" id="{2749DFCD-A366-EF7B-0DBF-97E747B5D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36665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" name="Oval 224">
                <a:extLst>
                  <a:ext uri="{FF2B5EF4-FFF2-40B4-BE49-F238E27FC236}">
                    <a16:creationId xmlns:a16="http://schemas.microsoft.com/office/drawing/2014/main" id="{66FBB13C-4A07-8582-C89B-981128CAA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30289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" name="Oval 228">
                <a:extLst>
                  <a:ext uri="{FF2B5EF4-FFF2-40B4-BE49-F238E27FC236}">
                    <a16:creationId xmlns:a16="http://schemas.microsoft.com/office/drawing/2014/main" id="{07A45819-5804-22EB-F3E7-446A43195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23913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" name="Oval 216">
                <a:extLst>
                  <a:ext uri="{FF2B5EF4-FFF2-40B4-BE49-F238E27FC236}">
                    <a16:creationId xmlns:a16="http://schemas.microsoft.com/office/drawing/2014/main" id="{5E1C2DC6-341C-DCD5-A552-07B24CA480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68544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" name="Oval 220">
                <a:extLst>
                  <a:ext uri="{FF2B5EF4-FFF2-40B4-BE49-F238E27FC236}">
                    <a16:creationId xmlns:a16="http://schemas.microsoft.com/office/drawing/2014/main" id="{42E7CDE9-B141-9855-DEB7-75808628B0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62168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" name="Oval 224">
                <a:extLst>
                  <a:ext uri="{FF2B5EF4-FFF2-40B4-BE49-F238E27FC236}">
                    <a16:creationId xmlns:a16="http://schemas.microsoft.com/office/drawing/2014/main" id="{ABE66841-126B-AF1A-D914-31109D7922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55793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" name="Oval 228">
                <a:extLst>
                  <a:ext uri="{FF2B5EF4-FFF2-40B4-BE49-F238E27FC236}">
                    <a16:creationId xmlns:a16="http://schemas.microsoft.com/office/drawing/2014/main" id="{A670F91C-1A19-7A3C-66AF-961FF643D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49417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" name="Oval 216">
                <a:extLst>
                  <a:ext uri="{FF2B5EF4-FFF2-40B4-BE49-F238E27FC236}">
                    <a16:creationId xmlns:a16="http://schemas.microsoft.com/office/drawing/2014/main" id="{D9FA2515-12B5-D643-6612-A77554F24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876727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" name="Oval 220">
                <a:extLst>
                  <a:ext uri="{FF2B5EF4-FFF2-40B4-BE49-F238E27FC236}">
                    <a16:creationId xmlns:a16="http://schemas.microsoft.com/office/drawing/2014/main" id="{2531FD66-AF96-8DD3-07D9-C281BBC3DF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812967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" name="Oval 224">
                <a:extLst>
                  <a:ext uri="{FF2B5EF4-FFF2-40B4-BE49-F238E27FC236}">
                    <a16:creationId xmlns:a16="http://schemas.microsoft.com/office/drawing/2014/main" id="{E5D92E17-6CF1-4250-1325-ECE1AC3A0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749208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5" name="Oval 216">
                <a:extLst>
                  <a:ext uri="{FF2B5EF4-FFF2-40B4-BE49-F238E27FC236}">
                    <a16:creationId xmlns:a16="http://schemas.microsoft.com/office/drawing/2014/main" id="{A9D53A8C-E262-ED58-E412-0E14218258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13176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6" name="Oval 220">
                <a:extLst>
                  <a:ext uri="{FF2B5EF4-FFF2-40B4-BE49-F238E27FC236}">
                    <a16:creationId xmlns:a16="http://schemas.microsoft.com/office/drawing/2014/main" id="{2572FEAA-AF7D-D7E9-3C5C-D30D40B2DD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06800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7" name="Oval 224">
                <a:extLst>
                  <a:ext uri="{FF2B5EF4-FFF2-40B4-BE49-F238E27FC236}">
                    <a16:creationId xmlns:a16="http://schemas.microsoft.com/office/drawing/2014/main" id="{907F0B8B-FEDE-FCA8-F885-56A13EA08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00424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8" name="Oval 228">
                <a:extLst>
                  <a:ext uri="{FF2B5EF4-FFF2-40B4-BE49-F238E27FC236}">
                    <a16:creationId xmlns:a16="http://schemas.microsoft.com/office/drawing/2014/main" id="{7959D007-3D16-4EC8-AB62-DBD612D89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940486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9" name="Oval 216">
                <a:extLst>
                  <a:ext uri="{FF2B5EF4-FFF2-40B4-BE49-F238E27FC236}">
                    <a16:creationId xmlns:a16="http://schemas.microsoft.com/office/drawing/2014/main" id="{C73A6BC7-9CE4-1F1A-EC07-02A348D33B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25928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0" name="Oval 220">
                <a:extLst>
                  <a:ext uri="{FF2B5EF4-FFF2-40B4-BE49-F238E27FC236}">
                    <a16:creationId xmlns:a16="http://schemas.microsoft.com/office/drawing/2014/main" id="{E68862EF-C067-DDA6-13B0-3B65A18E56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19552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Oval 216">
                <a:extLst>
                  <a:ext uri="{FF2B5EF4-FFF2-40B4-BE49-F238E27FC236}">
                    <a16:creationId xmlns:a16="http://schemas.microsoft.com/office/drawing/2014/main" id="{D63B99BF-A49F-FA95-CC29-A0FE775CD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51432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2" name="Oval 220">
                <a:extLst>
                  <a:ext uri="{FF2B5EF4-FFF2-40B4-BE49-F238E27FC236}">
                    <a16:creationId xmlns:a16="http://schemas.microsoft.com/office/drawing/2014/main" id="{AF803609-8F2B-6620-0AA1-1D77883F8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45056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3" name="Oval 224">
                <a:extLst>
                  <a:ext uri="{FF2B5EF4-FFF2-40B4-BE49-F238E27FC236}">
                    <a16:creationId xmlns:a16="http://schemas.microsoft.com/office/drawing/2014/main" id="{F99213DD-3F84-9FE6-AC46-B3A77DD04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38680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Oval 228">
                <a:extLst>
                  <a:ext uri="{FF2B5EF4-FFF2-40B4-BE49-F238E27FC236}">
                    <a16:creationId xmlns:a16="http://schemas.microsoft.com/office/drawing/2014/main" id="{32BEF3FC-BEF1-E2CB-48A0-81629950B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32304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5" name="Oval 220">
                <a:extLst>
                  <a:ext uri="{FF2B5EF4-FFF2-40B4-BE49-F238E27FC236}">
                    <a16:creationId xmlns:a16="http://schemas.microsoft.com/office/drawing/2014/main" id="{9F43D506-05E9-2F28-FDD3-FCBAC54B6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64183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6" name="Oval 224">
                <a:extLst>
                  <a:ext uri="{FF2B5EF4-FFF2-40B4-BE49-F238E27FC236}">
                    <a16:creationId xmlns:a16="http://schemas.microsoft.com/office/drawing/2014/main" id="{0BE013DD-9060-B332-6B80-B00740E5A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57807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Freeform 378">
                <a:extLst>
                  <a:ext uri="{FF2B5EF4-FFF2-40B4-BE49-F238E27FC236}">
                    <a16:creationId xmlns:a16="http://schemas.microsoft.com/office/drawing/2014/main" id="{6821586F-DDDE-54B3-2AE6-E4CF7A2D34C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25103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8" name="Freeform 379">
                <a:extLst>
                  <a:ext uri="{FF2B5EF4-FFF2-40B4-BE49-F238E27FC236}">
                    <a16:creationId xmlns:a16="http://schemas.microsoft.com/office/drawing/2014/main" id="{8F6A1CD0-6EE9-D377-E620-7B15B4C9599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46364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9" name="Freeform 386">
                <a:extLst>
                  <a:ext uri="{FF2B5EF4-FFF2-40B4-BE49-F238E27FC236}">
                    <a16:creationId xmlns:a16="http://schemas.microsoft.com/office/drawing/2014/main" id="{9A5BEAD6-5E5D-9355-ED6B-54EBF984B17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90004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0" name="Freeform 387">
                <a:extLst>
                  <a:ext uri="{FF2B5EF4-FFF2-40B4-BE49-F238E27FC236}">
                    <a16:creationId xmlns:a16="http://schemas.microsoft.com/office/drawing/2014/main" id="{E9DE326E-CF31-DB29-6D2A-A0A68CCCD4F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11266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1" name="Freeform 382">
                <a:extLst>
                  <a:ext uri="{FF2B5EF4-FFF2-40B4-BE49-F238E27FC236}">
                    <a16:creationId xmlns:a16="http://schemas.microsoft.com/office/drawing/2014/main" id="{DD899B98-4633-9DD6-22A4-D5ED63A455D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462441" y="5955148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2" name="Freeform 383">
                <a:extLst>
                  <a:ext uri="{FF2B5EF4-FFF2-40B4-BE49-F238E27FC236}">
                    <a16:creationId xmlns:a16="http://schemas.microsoft.com/office/drawing/2014/main" id="{6A5E299D-6261-05E8-EC73-5C4955ECF4A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482582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3" name="Freeform 382">
                <a:extLst>
                  <a:ext uri="{FF2B5EF4-FFF2-40B4-BE49-F238E27FC236}">
                    <a16:creationId xmlns:a16="http://schemas.microsoft.com/office/drawing/2014/main" id="{7CB84503-9362-9CC3-66AD-A0585E93AB4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91745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4" name="Freeform 382">
                <a:extLst>
                  <a:ext uri="{FF2B5EF4-FFF2-40B4-BE49-F238E27FC236}">
                    <a16:creationId xmlns:a16="http://schemas.microsoft.com/office/drawing/2014/main" id="{DF21CB50-4AB5-56F3-3256-0A6848A215A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31518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5" name="Freeform 383">
                <a:extLst>
                  <a:ext uri="{FF2B5EF4-FFF2-40B4-BE49-F238E27FC236}">
                    <a16:creationId xmlns:a16="http://schemas.microsoft.com/office/drawing/2014/main" id="{BE790826-5386-1A77-F344-7E7D7E703DE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51660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6" name="Freeform 382">
                <a:extLst>
                  <a:ext uri="{FF2B5EF4-FFF2-40B4-BE49-F238E27FC236}">
                    <a16:creationId xmlns:a16="http://schemas.microsoft.com/office/drawing/2014/main" id="{C941B940-60BD-885D-56A3-0A48A7DA12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75568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7" name="Freeform 383">
                <a:extLst>
                  <a:ext uri="{FF2B5EF4-FFF2-40B4-BE49-F238E27FC236}">
                    <a16:creationId xmlns:a16="http://schemas.microsoft.com/office/drawing/2014/main" id="{918C273A-1D52-1AE2-5FC5-669D4F89C86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96829" y="5960896"/>
                <a:ext cx="21261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8" name="Freeform 382">
                <a:extLst>
                  <a:ext uri="{FF2B5EF4-FFF2-40B4-BE49-F238E27FC236}">
                    <a16:creationId xmlns:a16="http://schemas.microsoft.com/office/drawing/2014/main" id="{E5CE708D-406A-8CD5-510B-FFC3644F5A2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11785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9" name="Freeform 383">
                <a:extLst>
                  <a:ext uri="{FF2B5EF4-FFF2-40B4-BE49-F238E27FC236}">
                    <a16:creationId xmlns:a16="http://schemas.microsoft.com/office/drawing/2014/main" id="{A41D8BF9-6953-56DC-C416-5FCA12D2B13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33046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0" name="Oval 304">
                <a:extLst>
                  <a:ext uri="{FF2B5EF4-FFF2-40B4-BE49-F238E27FC236}">
                    <a16:creationId xmlns:a16="http://schemas.microsoft.com/office/drawing/2014/main" id="{6227B448-E78B-2F5F-FB1D-F3156F6E75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8914251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1" name="Oval 308">
                <a:extLst>
                  <a:ext uri="{FF2B5EF4-FFF2-40B4-BE49-F238E27FC236}">
                    <a16:creationId xmlns:a16="http://schemas.microsoft.com/office/drawing/2014/main" id="{BF5B96BF-B832-D636-FDCF-01668B8B4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8978344" y="6014969"/>
                <a:ext cx="58779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2" name="Oval 312">
                <a:extLst>
                  <a:ext uri="{FF2B5EF4-FFF2-40B4-BE49-F238E27FC236}">
                    <a16:creationId xmlns:a16="http://schemas.microsoft.com/office/drawing/2014/main" id="{CC9759E0-90BB-4850-C135-069A5EC3D1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038725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3" name="Oval 317">
                <a:extLst>
                  <a:ext uri="{FF2B5EF4-FFF2-40B4-BE49-F238E27FC236}">
                    <a16:creationId xmlns:a16="http://schemas.microsoft.com/office/drawing/2014/main" id="{C2C62F60-2195-214A-A161-9ABC9DB20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102818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4" name="Oval 321">
                <a:extLst>
                  <a:ext uri="{FF2B5EF4-FFF2-40B4-BE49-F238E27FC236}">
                    <a16:creationId xmlns:a16="http://schemas.microsoft.com/office/drawing/2014/main" id="{13D2B21D-D1EA-2097-7124-70252EB62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166912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5" name="Oval 377">
                <a:extLst>
                  <a:ext uri="{FF2B5EF4-FFF2-40B4-BE49-F238E27FC236}">
                    <a16:creationId xmlns:a16="http://schemas.microsoft.com/office/drawing/2014/main" id="{D76493F6-4B8E-BC49-2425-96D12806A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42328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6" name="Oval 381">
                <a:extLst>
                  <a:ext uri="{FF2B5EF4-FFF2-40B4-BE49-F238E27FC236}">
                    <a16:creationId xmlns:a16="http://schemas.microsoft.com/office/drawing/2014/main" id="{F61AA585-49C9-FBD2-DAB8-3AC850238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35919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7" name="Oval 385">
                <a:extLst>
                  <a:ext uri="{FF2B5EF4-FFF2-40B4-BE49-F238E27FC236}">
                    <a16:creationId xmlns:a16="http://schemas.microsoft.com/office/drawing/2014/main" id="{B922F499-7A06-DD39-BDAB-4EC362BB3C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29509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8" name="Oval 389">
                <a:extLst>
                  <a:ext uri="{FF2B5EF4-FFF2-40B4-BE49-F238E27FC236}">
                    <a16:creationId xmlns:a16="http://schemas.microsoft.com/office/drawing/2014/main" id="{1543CB71-796A-6992-1F89-A5A2C9D37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23100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9" name="Oval 377">
                <a:extLst>
                  <a:ext uri="{FF2B5EF4-FFF2-40B4-BE49-F238E27FC236}">
                    <a16:creationId xmlns:a16="http://schemas.microsoft.com/office/drawing/2014/main" id="{4B84100B-B294-7216-2926-729AF013AE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67965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0" name="Oval 381">
                <a:extLst>
                  <a:ext uri="{FF2B5EF4-FFF2-40B4-BE49-F238E27FC236}">
                    <a16:creationId xmlns:a16="http://schemas.microsoft.com/office/drawing/2014/main" id="{C7BD4CF6-D9ED-975E-10EA-85BFEB0CA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61556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1" name="Oval 385">
                <a:extLst>
                  <a:ext uri="{FF2B5EF4-FFF2-40B4-BE49-F238E27FC236}">
                    <a16:creationId xmlns:a16="http://schemas.microsoft.com/office/drawing/2014/main" id="{E5285786-5CB5-1D54-7D49-E1F0886D68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55147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2" name="Oval 389">
                <a:extLst>
                  <a:ext uri="{FF2B5EF4-FFF2-40B4-BE49-F238E27FC236}">
                    <a16:creationId xmlns:a16="http://schemas.microsoft.com/office/drawing/2014/main" id="{FE5C9DBA-DBD7-3AA7-B38A-B3DB199E1D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48737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3" name="Oval 377">
                <a:extLst>
                  <a:ext uri="{FF2B5EF4-FFF2-40B4-BE49-F238E27FC236}">
                    <a16:creationId xmlns:a16="http://schemas.microsoft.com/office/drawing/2014/main" id="{2DC0C0A7-2822-84F0-293A-EFD4AE443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87193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4" name="Oval 381">
                <a:extLst>
                  <a:ext uri="{FF2B5EF4-FFF2-40B4-BE49-F238E27FC236}">
                    <a16:creationId xmlns:a16="http://schemas.microsoft.com/office/drawing/2014/main" id="{D84EEF9F-D568-330B-7525-6C98F4FB5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80784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5" name="Oval 385">
                <a:extLst>
                  <a:ext uri="{FF2B5EF4-FFF2-40B4-BE49-F238E27FC236}">
                    <a16:creationId xmlns:a16="http://schemas.microsoft.com/office/drawing/2014/main" id="{ACC4156B-5CCB-3590-9366-2F5FEFA19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74375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6" name="Oval 377">
                <a:extLst>
                  <a:ext uri="{FF2B5EF4-FFF2-40B4-BE49-F238E27FC236}">
                    <a16:creationId xmlns:a16="http://schemas.microsoft.com/office/drawing/2014/main" id="{D9FCB622-3916-5F84-3515-C26EF126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12831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7" name="Oval 381">
                <a:extLst>
                  <a:ext uri="{FF2B5EF4-FFF2-40B4-BE49-F238E27FC236}">
                    <a16:creationId xmlns:a16="http://schemas.microsoft.com/office/drawing/2014/main" id="{3CCB4BD8-9E54-6FE4-74BF-922207C290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06421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8" name="Oval 385">
                <a:extLst>
                  <a:ext uri="{FF2B5EF4-FFF2-40B4-BE49-F238E27FC236}">
                    <a16:creationId xmlns:a16="http://schemas.microsoft.com/office/drawing/2014/main" id="{47BA6E7D-F282-9A6B-562D-6DE0403C9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00012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9" name="Oval 389">
                <a:extLst>
                  <a:ext uri="{FF2B5EF4-FFF2-40B4-BE49-F238E27FC236}">
                    <a16:creationId xmlns:a16="http://schemas.microsoft.com/office/drawing/2014/main" id="{5BA287CC-B720-C77F-107F-E1C283DC2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93603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0" name="Oval 381">
                <a:extLst>
                  <a:ext uri="{FF2B5EF4-FFF2-40B4-BE49-F238E27FC236}">
                    <a16:creationId xmlns:a16="http://schemas.microsoft.com/office/drawing/2014/main" id="{4D4D10CF-C962-20BD-5C19-BF0BF7D69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64106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1" name="Oval 377">
                <a:extLst>
                  <a:ext uri="{FF2B5EF4-FFF2-40B4-BE49-F238E27FC236}">
                    <a16:creationId xmlns:a16="http://schemas.microsoft.com/office/drawing/2014/main" id="{BEB40791-C5C3-D052-D557-E053D152A2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51287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2" name="Oval 385">
                <a:extLst>
                  <a:ext uri="{FF2B5EF4-FFF2-40B4-BE49-F238E27FC236}">
                    <a16:creationId xmlns:a16="http://schemas.microsoft.com/office/drawing/2014/main" id="{56D99454-1BA0-BC07-24E0-9FF41AD66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57696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3" name="Oval 381">
                <a:extLst>
                  <a:ext uri="{FF2B5EF4-FFF2-40B4-BE49-F238E27FC236}">
                    <a16:creationId xmlns:a16="http://schemas.microsoft.com/office/drawing/2014/main" id="{421EF367-6DC9-9A4F-30DF-CC2ABB8212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44877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4" name="Oval 381">
                <a:extLst>
                  <a:ext uri="{FF2B5EF4-FFF2-40B4-BE49-F238E27FC236}">
                    <a16:creationId xmlns:a16="http://schemas.microsoft.com/office/drawing/2014/main" id="{F69F168C-C3EC-4DC0-B3EB-DF30B357B3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38468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5" name="Oval 381">
                <a:extLst>
                  <a:ext uri="{FF2B5EF4-FFF2-40B4-BE49-F238E27FC236}">
                    <a16:creationId xmlns:a16="http://schemas.microsoft.com/office/drawing/2014/main" id="{85626DD1-FDBA-659A-CCB0-7F1C9DCE81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32059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6" name="Oval 381">
                <a:extLst>
                  <a:ext uri="{FF2B5EF4-FFF2-40B4-BE49-F238E27FC236}">
                    <a16:creationId xmlns:a16="http://schemas.microsoft.com/office/drawing/2014/main" id="{13881DB8-B855-5434-B09F-154E697F4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25649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7" name="Oval 381">
                <a:extLst>
                  <a:ext uri="{FF2B5EF4-FFF2-40B4-BE49-F238E27FC236}">
                    <a16:creationId xmlns:a16="http://schemas.microsoft.com/office/drawing/2014/main" id="{F1C7FCBE-0579-F7B2-35C7-12B67CEA2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19240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8" name="Freeform 234">
                <a:extLst>
                  <a:ext uri="{FF2B5EF4-FFF2-40B4-BE49-F238E27FC236}">
                    <a16:creationId xmlns:a16="http://schemas.microsoft.com/office/drawing/2014/main" id="{2DD3167F-E5F5-FBE7-4D20-F77FA021F99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10980163" y="5955723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9" name="Freeform 217">
                <a:extLst>
                  <a:ext uri="{FF2B5EF4-FFF2-40B4-BE49-F238E27FC236}">
                    <a16:creationId xmlns:a16="http://schemas.microsoft.com/office/drawing/2014/main" id="{BDD60DFC-6501-6997-AA23-C37F552E6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3616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0" name="Freeform 218">
                <a:extLst>
                  <a:ext uri="{FF2B5EF4-FFF2-40B4-BE49-F238E27FC236}">
                    <a16:creationId xmlns:a16="http://schemas.microsoft.com/office/drawing/2014/main" id="{F5AA685A-81E0-D414-81F9-0187165FF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4959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1" name="Freeform 378">
                <a:extLst>
                  <a:ext uri="{FF2B5EF4-FFF2-40B4-BE49-F238E27FC236}">
                    <a16:creationId xmlns:a16="http://schemas.microsoft.com/office/drawing/2014/main" id="{75965FB5-3983-B9AE-1EA1-0D9C09897AC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11177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2" name="Freeform 379">
                <a:extLst>
                  <a:ext uri="{FF2B5EF4-FFF2-40B4-BE49-F238E27FC236}">
                    <a16:creationId xmlns:a16="http://schemas.microsoft.com/office/drawing/2014/main" id="{72F22373-AF75-B703-ED63-83A67A13279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31970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3" name="Freeform 217">
                <a:extLst>
                  <a:ext uri="{FF2B5EF4-FFF2-40B4-BE49-F238E27FC236}">
                    <a16:creationId xmlns:a16="http://schemas.microsoft.com/office/drawing/2014/main" id="{492CAE04-DEA5-4205-264A-D36BCAFFC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39722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4" name="Freeform 218">
                <a:extLst>
                  <a:ext uri="{FF2B5EF4-FFF2-40B4-BE49-F238E27FC236}">
                    <a16:creationId xmlns:a16="http://schemas.microsoft.com/office/drawing/2014/main" id="{40A93CD7-EA7E-D55B-8162-B4E42C260A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1065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5" name="Freeform 221">
                <a:extLst>
                  <a:ext uri="{FF2B5EF4-FFF2-40B4-BE49-F238E27FC236}">
                    <a16:creationId xmlns:a16="http://schemas.microsoft.com/office/drawing/2014/main" id="{C373A7C5-20DE-1753-8DDD-6A1671B16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74645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6" name="Freeform 222">
                <a:extLst>
                  <a:ext uri="{FF2B5EF4-FFF2-40B4-BE49-F238E27FC236}">
                    <a16:creationId xmlns:a16="http://schemas.microsoft.com/office/drawing/2014/main" id="{3EF97277-8FC5-8E2B-FEF7-3765D5F7F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5988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7" name="Freeform 217">
                <a:extLst>
                  <a:ext uri="{FF2B5EF4-FFF2-40B4-BE49-F238E27FC236}">
                    <a16:creationId xmlns:a16="http://schemas.microsoft.com/office/drawing/2014/main" id="{AE8CA0FF-8165-1F5D-B756-24C913661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89888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8" name="Freeform 218">
                <a:extLst>
                  <a:ext uri="{FF2B5EF4-FFF2-40B4-BE49-F238E27FC236}">
                    <a16:creationId xmlns:a16="http://schemas.microsoft.com/office/drawing/2014/main" id="{89F34840-066D-45F0-9FED-6F5AF383F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1231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9" name="Freeform 221">
                <a:extLst>
                  <a:ext uri="{FF2B5EF4-FFF2-40B4-BE49-F238E27FC236}">
                    <a16:creationId xmlns:a16="http://schemas.microsoft.com/office/drawing/2014/main" id="{E4F08F2F-F5D9-0074-A65E-B19B29FF2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4812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0" name="Freeform 222">
                <a:extLst>
                  <a:ext uri="{FF2B5EF4-FFF2-40B4-BE49-F238E27FC236}">
                    <a16:creationId xmlns:a16="http://schemas.microsoft.com/office/drawing/2014/main" id="{086C995C-322C-47FF-614F-D090D4ACC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6155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1" name="Freeform 225">
                <a:extLst>
                  <a:ext uri="{FF2B5EF4-FFF2-40B4-BE49-F238E27FC236}">
                    <a16:creationId xmlns:a16="http://schemas.microsoft.com/office/drawing/2014/main" id="{3D4EACAC-6959-C7D9-A8BB-050D3AAB3D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1835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2" name="Freeform 226">
                <a:extLst>
                  <a:ext uri="{FF2B5EF4-FFF2-40B4-BE49-F238E27FC236}">
                    <a16:creationId xmlns:a16="http://schemas.microsoft.com/office/drawing/2014/main" id="{8C010785-019C-2A50-3A27-572C0D318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83178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3" name="Freeform 229">
                <a:extLst>
                  <a:ext uri="{FF2B5EF4-FFF2-40B4-BE49-F238E27FC236}">
                    <a16:creationId xmlns:a16="http://schemas.microsoft.com/office/drawing/2014/main" id="{639BE9B7-8D81-40DB-DC01-B96C55319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4660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4" name="Freeform 230">
                <a:extLst>
                  <a:ext uri="{FF2B5EF4-FFF2-40B4-BE49-F238E27FC236}">
                    <a16:creationId xmlns:a16="http://schemas.microsoft.com/office/drawing/2014/main" id="{033B0C21-FFC1-28E8-3B77-7F0A4ACE58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6003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5" name="Freeform 221">
                <a:extLst>
                  <a:ext uri="{FF2B5EF4-FFF2-40B4-BE49-F238E27FC236}">
                    <a16:creationId xmlns:a16="http://schemas.microsoft.com/office/drawing/2014/main" id="{2D1C7BDD-A51B-206F-94A6-F064FBDD2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15660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6" name="Freeform 222">
                <a:extLst>
                  <a:ext uri="{FF2B5EF4-FFF2-40B4-BE49-F238E27FC236}">
                    <a16:creationId xmlns:a16="http://schemas.microsoft.com/office/drawing/2014/main" id="{B414A22F-B991-C327-D368-2D3381EE10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37003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7" name="Freeform 225">
                <a:extLst>
                  <a:ext uri="{FF2B5EF4-FFF2-40B4-BE49-F238E27FC236}">
                    <a16:creationId xmlns:a16="http://schemas.microsoft.com/office/drawing/2014/main" id="{40634571-0C5D-9EDE-9C51-E0E624422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52683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8" name="Freeform 226">
                <a:extLst>
                  <a:ext uri="{FF2B5EF4-FFF2-40B4-BE49-F238E27FC236}">
                    <a16:creationId xmlns:a16="http://schemas.microsoft.com/office/drawing/2014/main" id="{221171B3-577C-CE8B-FC84-E17FF0E26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4026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9" name="Freeform 382">
                <a:extLst>
                  <a:ext uri="{FF2B5EF4-FFF2-40B4-BE49-F238E27FC236}">
                    <a16:creationId xmlns:a16="http://schemas.microsoft.com/office/drawing/2014/main" id="{80190CEF-CBB1-111D-9427-4C7C1D0A442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225877" y="5950994"/>
                <a:ext cx="21260" cy="10804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0" name="Freeform 383">
                <a:extLst>
                  <a:ext uri="{FF2B5EF4-FFF2-40B4-BE49-F238E27FC236}">
                    <a16:creationId xmlns:a16="http://schemas.microsoft.com/office/drawing/2014/main" id="{684727A8-C4AE-2CF2-391B-2F8B1D02131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246018" y="5956740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1" name="Oval 216">
                <a:extLst>
                  <a:ext uri="{FF2B5EF4-FFF2-40B4-BE49-F238E27FC236}">
                    <a16:creationId xmlns:a16="http://schemas.microsoft.com/office/drawing/2014/main" id="{851A056A-D340-75D2-8A24-D980BE44C9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69740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2" name="Oval 216">
                <a:extLst>
                  <a:ext uri="{FF2B5EF4-FFF2-40B4-BE49-F238E27FC236}">
                    <a16:creationId xmlns:a16="http://schemas.microsoft.com/office/drawing/2014/main" id="{7A4670AA-B735-9AA7-AB23-1F98BC01DA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82492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3" name="Oval 220">
                <a:extLst>
                  <a:ext uri="{FF2B5EF4-FFF2-40B4-BE49-F238E27FC236}">
                    <a16:creationId xmlns:a16="http://schemas.microsoft.com/office/drawing/2014/main" id="{51F7AA4F-0A33-2F8A-7ED5-49212C0BE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76116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4" name="Oval 216">
                <a:extLst>
                  <a:ext uri="{FF2B5EF4-FFF2-40B4-BE49-F238E27FC236}">
                    <a16:creationId xmlns:a16="http://schemas.microsoft.com/office/drawing/2014/main" id="{B4045DAD-911D-CCF4-22C4-E597851F2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07995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5" name="Oval 220">
                <a:extLst>
                  <a:ext uri="{FF2B5EF4-FFF2-40B4-BE49-F238E27FC236}">
                    <a16:creationId xmlns:a16="http://schemas.microsoft.com/office/drawing/2014/main" id="{E5712199-0890-F525-500A-4DDDE268D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01619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6" name="Oval 224">
                <a:extLst>
                  <a:ext uri="{FF2B5EF4-FFF2-40B4-BE49-F238E27FC236}">
                    <a16:creationId xmlns:a16="http://schemas.microsoft.com/office/drawing/2014/main" id="{D73F99B9-0B0B-B073-D8A6-DA1247899F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95244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7" name="Oval 228">
                <a:extLst>
                  <a:ext uri="{FF2B5EF4-FFF2-40B4-BE49-F238E27FC236}">
                    <a16:creationId xmlns:a16="http://schemas.microsoft.com/office/drawing/2014/main" id="{EFA26400-98C4-C1FD-E485-0640CDCC4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88868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8" name="Oval 220">
                <a:extLst>
                  <a:ext uri="{FF2B5EF4-FFF2-40B4-BE49-F238E27FC236}">
                    <a16:creationId xmlns:a16="http://schemas.microsoft.com/office/drawing/2014/main" id="{88ACE084-9D54-A445-5AAA-65FCEB846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20747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9" name="Oval 224">
                <a:extLst>
                  <a:ext uri="{FF2B5EF4-FFF2-40B4-BE49-F238E27FC236}">
                    <a16:creationId xmlns:a16="http://schemas.microsoft.com/office/drawing/2014/main" id="{4EA062B0-E75B-776E-5B8C-B490EB390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143718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0" name="Freeform 378">
                <a:extLst>
                  <a:ext uri="{FF2B5EF4-FFF2-40B4-BE49-F238E27FC236}">
                    <a16:creationId xmlns:a16="http://schemas.microsoft.com/office/drawing/2014/main" id="{10C76653-22E0-C267-4437-D11A7B82DA0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90742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1" name="Freeform 379">
                <a:extLst>
                  <a:ext uri="{FF2B5EF4-FFF2-40B4-BE49-F238E27FC236}">
                    <a16:creationId xmlns:a16="http://schemas.microsoft.com/office/drawing/2014/main" id="{A786D71F-31C8-484E-8D9A-B472276AA6C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12003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2" name="Freeform 386">
                <a:extLst>
                  <a:ext uri="{FF2B5EF4-FFF2-40B4-BE49-F238E27FC236}">
                    <a16:creationId xmlns:a16="http://schemas.microsoft.com/office/drawing/2014/main" id="{14B485BC-7F19-0E7C-E35B-DCDA88F18B5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55643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3" name="Freeform 387">
                <a:extLst>
                  <a:ext uri="{FF2B5EF4-FFF2-40B4-BE49-F238E27FC236}">
                    <a16:creationId xmlns:a16="http://schemas.microsoft.com/office/drawing/2014/main" id="{BCABFB3A-0644-E6F1-C350-255881337B2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76905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4" name="Freeform 382">
                <a:extLst>
                  <a:ext uri="{FF2B5EF4-FFF2-40B4-BE49-F238E27FC236}">
                    <a16:creationId xmlns:a16="http://schemas.microsoft.com/office/drawing/2014/main" id="{06825860-BD93-A5D8-D71E-4811517F6DD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28080" y="5955148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5" name="Freeform 383">
                <a:extLst>
                  <a:ext uri="{FF2B5EF4-FFF2-40B4-BE49-F238E27FC236}">
                    <a16:creationId xmlns:a16="http://schemas.microsoft.com/office/drawing/2014/main" id="{D7EF663A-62BB-A066-1669-DEAA78A3856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48221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6" name="Freeform 382">
                <a:extLst>
                  <a:ext uri="{FF2B5EF4-FFF2-40B4-BE49-F238E27FC236}">
                    <a16:creationId xmlns:a16="http://schemas.microsoft.com/office/drawing/2014/main" id="{C398FAB5-1BF3-E64C-D94B-03FBA84F1F1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957384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7" name="Freeform 382">
                <a:extLst>
                  <a:ext uri="{FF2B5EF4-FFF2-40B4-BE49-F238E27FC236}">
                    <a16:creationId xmlns:a16="http://schemas.microsoft.com/office/drawing/2014/main" id="{E33BC6FF-2AD5-D10F-5839-8045A5202A3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97157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8" name="Freeform 383">
                <a:extLst>
                  <a:ext uri="{FF2B5EF4-FFF2-40B4-BE49-F238E27FC236}">
                    <a16:creationId xmlns:a16="http://schemas.microsoft.com/office/drawing/2014/main" id="{FD180AFD-7435-AC2E-430D-5326FDA5932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917299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9" name="Freeform 382">
                <a:extLst>
                  <a:ext uri="{FF2B5EF4-FFF2-40B4-BE49-F238E27FC236}">
                    <a16:creationId xmlns:a16="http://schemas.microsoft.com/office/drawing/2014/main" id="{F48B491F-36EC-B611-34B6-52130933089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41207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0" name="Freeform 383">
                <a:extLst>
                  <a:ext uri="{FF2B5EF4-FFF2-40B4-BE49-F238E27FC236}">
                    <a16:creationId xmlns:a16="http://schemas.microsoft.com/office/drawing/2014/main" id="{85965EFA-B485-BC39-4CD4-CB0A7B7579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62468" y="5960896"/>
                <a:ext cx="21261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1" name="Freeform 382">
                <a:extLst>
                  <a:ext uri="{FF2B5EF4-FFF2-40B4-BE49-F238E27FC236}">
                    <a16:creationId xmlns:a16="http://schemas.microsoft.com/office/drawing/2014/main" id="{8EF46196-E039-46E4-4062-D0473945802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77424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2" name="Freeform 383">
                <a:extLst>
                  <a:ext uri="{FF2B5EF4-FFF2-40B4-BE49-F238E27FC236}">
                    <a16:creationId xmlns:a16="http://schemas.microsoft.com/office/drawing/2014/main" id="{D61D7A5A-750F-58AA-DC49-FDC9E6380AA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98685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3" name="Oval 381">
                <a:extLst>
                  <a:ext uri="{FF2B5EF4-FFF2-40B4-BE49-F238E27FC236}">
                    <a16:creationId xmlns:a16="http://schemas.microsoft.com/office/drawing/2014/main" id="{72B2F547-FC9F-36C6-9018-027584CBA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20670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4" name="Oval 377">
                <a:extLst>
                  <a:ext uri="{FF2B5EF4-FFF2-40B4-BE49-F238E27FC236}">
                    <a16:creationId xmlns:a16="http://schemas.microsoft.com/office/drawing/2014/main" id="{00E6291C-93FD-030A-11E1-1FF848848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078511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5" name="Oval 385">
                <a:extLst>
                  <a:ext uri="{FF2B5EF4-FFF2-40B4-BE49-F238E27FC236}">
                    <a16:creationId xmlns:a16="http://schemas.microsoft.com/office/drawing/2014/main" id="{91D3567A-824F-9052-75E2-32A8BC5754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14260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6" name="Oval 381">
                <a:extLst>
                  <a:ext uri="{FF2B5EF4-FFF2-40B4-BE49-F238E27FC236}">
                    <a16:creationId xmlns:a16="http://schemas.microsoft.com/office/drawing/2014/main" id="{49977B28-BDE7-188A-FEDE-FC0FE95096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01441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7" name="Oval 381">
                <a:extLst>
                  <a:ext uri="{FF2B5EF4-FFF2-40B4-BE49-F238E27FC236}">
                    <a16:creationId xmlns:a16="http://schemas.microsoft.com/office/drawing/2014/main" id="{4FB4CAED-0553-F3E8-DA47-9F153353AF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95032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8" name="Oval 381">
                <a:extLst>
                  <a:ext uri="{FF2B5EF4-FFF2-40B4-BE49-F238E27FC236}">
                    <a16:creationId xmlns:a16="http://schemas.microsoft.com/office/drawing/2014/main" id="{18483212-9B54-08A5-5961-AC32FB64D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886231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9" name="Oval 381">
                <a:extLst>
                  <a:ext uri="{FF2B5EF4-FFF2-40B4-BE49-F238E27FC236}">
                    <a16:creationId xmlns:a16="http://schemas.microsoft.com/office/drawing/2014/main" id="{783531C7-825E-BA07-E507-2DBB2A10A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82213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0" name="Oval 381">
                <a:extLst>
                  <a:ext uri="{FF2B5EF4-FFF2-40B4-BE49-F238E27FC236}">
                    <a16:creationId xmlns:a16="http://schemas.microsoft.com/office/drawing/2014/main" id="{847C670A-CD57-6822-1521-38C7756EF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75804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1" name="Oval 381">
                <a:extLst>
                  <a:ext uri="{FF2B5EF4-FFF2-40B4-BE49-F238E27FC236}">
                    <a16:creationId xmlns:a16="http://schemas.microsoft.com/office/drawing/2014/main" id="{9D972916-48F2-35DE-6429-CEF0FA495D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700964" y="6014127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ECEA6601-ACA7-6F97-AC4F-FDD00A4BAE20}"/>
              </a:ext>
            </a:extLst>
          </p:cNvPr>
          <p:cNvGrpSpPr/>
          <p:nvPr/>
        </p:nvGrpSpPr>
        <p:grpSpPr>
          <a:xfrm>
            <a:off x="7299086" y="3574785"/>
            <a:ext cx="4137324" cy="284072"/>
            <a:chOff x="7131875" y="5793570"/>
            <a:chExt cx="4137324" cy="284072"/>
          </a:xfrm>
        </p:grpSpPr>
        <p:grpSp>
          <p:nvGrpSpPr>
            <p:cNvPr id="403" name="Group 402">
              <a:extLst>
                <a:ext uri="{FF2B5EF4-FFF2-40B4-BE49-F238E27FC236}">
                  <a16:creationId xmlns:a16="http://schemas.microsoft.com/office/drawing/2014/main" id="{7EC88D10-CF78-B994-D10B-5BA52A8F57A9}"/>
                </a:ext>
              </a:extLst>
            </p:cNvPr>
            <p:cNvGrpSpPr/>
            <p:nvPr/>
          </p:nvGrpSpPr>
          <p:grpSpPr>
            <a:xfrm>
              <a:off x="7131875" y="5793570"/>
              <a:ext cx="1789301" cy="284070"/>
              <a:chOff x="7932422" y="-720150"/>
              <a:chExt cx="2094547" cy="332529"/>
            </a:xfrm>
          </p:grpSpPr>
          <p:sp>
            <p:nvSpPr>
              <p:cNvPr id="627" name="Freeform 234">
                <a:extLst>
                  <a:ext uri="{FF2B5EF4-FFF2-40B4-BE49-F238E27FC236}">
                    <a16:creationId xmlns:a16="http://schemas.microsoft.com/office/drawing/2014/main" id="{AED1FC2D-2610-C887-B902-F8335E06386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9688626" y="-530338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8" name="Freeform 144">
                <a:extLst>
                  <a:ext uri="{FF2B5EF4-FFF2-40B4-BE49-F238E27FC236}">
                    <a16:creationId xmlns:a16="http://schemas.microsoft.com/office/drawing/2014/main" id="{F902CDEF-9C33-8A26-47B1-4AC8347C3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6008" y="-68981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9" name="Freeform 145">
                <a:extLst>
                  <a:ext uri="{FF2B5EF4-FFF2-40B4-BE49-F238E27FC236}">
                    <a16:creationId xmlns:a16="http://schemas.microsoft.com/office/drawing/2014/main" id="{D0319FB6-08CB-957B-1AD0-A79199233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992" y="-6919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0" name="Freeform 148">
                <a:extLst>
                  <a:ext uri="{FF2B5EF4-FFF2-40B4-BE49-F238E27FC236}">
                    <a16:creationId xmlns:a16="http://schemas.microsoft.com/office/drawing/2014/main" id="{CCF18F63-7B9F-8F08-48C2-00A87817C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643" y="-69485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1" name="Freeform 149">
                <a:extLst>
                  <a:ext uri="{FF2B5EF4-FFF2-40B4-BE49-F238E27FC236}">
                    <a16:creationId xmlns:a16="http://schemas.microsoft.com/office/drawing/2014/main" id="{CDCFF956-36C3-A74A-C51A-FDE7517A2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627" y="-6969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2" name="Freeform 152">
                <a:extLst>
                  <a:ext uri="{FF2B5EF4-FFF2-40B4-BE49-F238E27FC236}">
                    <a16:creationId xmlns:a16="http://schemas.microsoft.com/office/drawing/2014/main" id="{3282E348-5053-E765-BF6E-D132DA74B8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0821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3" name="Freeform 153">
                <a:extLst>
                  <a:ext uri="{FF2B5EF4-FFF2-40B4-BE49-F238E27FC236}">
                    <a16:creationId xmlns:a16="http://schemas.microsoft.com/office/drawing/2014/main" id="{AA29F253-3245-F0D6-D690-DE5EEB6C46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5805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4" name="Freeform 156">
                <a:extLst>
                  <a:ext uri="{FF2B5EF4-FFF2-40B4-BE49-F238E27FC236}">
                    <a16:creationId xmlns:a16="http://schemas.microsoft.com/office/drawing/2014/main" id="{0C6139D8-E29C-A294-3A3B-77AD5383B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542" y="-69233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5" name="Freeform 157">
                <a:extLst>
                  <a:ext uri="{FF2B5EF4-FFF2-40B4-BE49-F238E27FC236}">
                    <a16:creationId xmlns:a16="http://schemas.microsoft.com/office/drawing/2014/main" id="{49E28724-A777-99C3-F687-5665655A5D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526" y="-69443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6" name="Freeform 160">
                <a:extLst>
                  <a:ext uri="{FF2B5EF4-FFF2-40B4-BE49-F238E27FC236}">
                    <a16:creationId xmlns:a16="http://schemas.microsoft.com/office/drawing/2014/main" id="{5D709A75-D0D2-96FE-5EFF-FB604A1946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720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7" name="Freeform 161">
                <a:extLst>
                  <a:ext uri="{FF2B5EF4-FFF2-40B4-BE49-F238E27FC236}">
                    <a16:creationId xmlns:a16="http://schemas.microsoft.com/office/drawing/2014/main" id="{4020EDFE-8147-0D23-3C81-BDA6CB29D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5703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8" name="Freeform 217">
                <a:extLst>
                  <a:ext uri="{FF2B5EF4-FFF2-40B4-BE49-F238E27FC236}">
                    <a16:creationId xmlns:a16="http://schemas.microsoft.com/office/drawing/2014/main" id="{BB85D04F-4649-92B4-1376-5E55167EA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814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9" name="Freeform 218">
                <a:extLst>
                  <a:ext uri="{FF2B5EF4-FFF2-40B4-BE49-F238E27FC236}">
                    <a16:creationId xmlns:a16="http://schemas.microsoft.com/office/drawing/2014/main" id="{8FB33DFD-CE1C-EF6F-815B-CD4A83B519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0798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0" name="Freeform 221">
                <a:extLst>
                  <a:ext uri="{FF2B5EF4-FFF2-40B4-BE49-F238E27FC236}">
                    <a16:creationId xmlns:a16="http://schemas.microsoft.com/office/drawing/2014/main" id="{978A4D49-8B02-D1F3-07CC-F4F9AE811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63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1" name="Freeform 222">
                <a:extLst>
                  <a:ext uri="{FF2B5EF4-FFF2-40B4-BE49-F238E27FC236}">
                    <a16:creationId xmlns:a16="http://schemas.microsoft.com/office/drawing/2014/main" id="{F24208CE-AAA1-CAEF-E71A-0B1E9998B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462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2" name="Freeform 225">
                <a:extLst>
                  <a:ext uri="{FF2B5EF4-FFF2-40B4-BE49-F238E27FC236}">
                    <a16:creationId xmlns:a16="http://schemas.microsoft.com/office/drawing/2014/main" id="{BE7D15C1-4DE1-780C-0344-D6845EB14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91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3" name="Freeform 226">
                <a:extLst>
                  <a:ext uri="{FF2B5EF4-FFF2-40B4-BE49-F238E27FC236}">
                    <a16:creationId xmlns:a16="http://schemas.microsoft.com/office/drawing/2014/main" id="{0BA10AB8-8D8D-1E1A-AE25-BDCAFC36A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090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4" name="Freeform 229">
                <a:extLst>
                  <a:ext uri="{FF2B5EF4-FFF2-40B4-BE49-F238E27FC236}">
                    <a16:creationId xmlns:a16="http://schemas.microsoft.com/office/drawing/2014/main" id="{3EE058A7-341A-3D0B-B4B9-6029C0A49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7280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5" name="Freeform 230">
                <a:extLst>
                  <a:ext uri="{FF2B5EF4-FFF2-40B4-BE49-F238E27FC236}">
                    <a16:creationId xmlns:a16="http://schemas.microsoft.com/office/drawing/2014/main" id="{F40C2898-ED53-109F-8C77-D84F32E1C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2264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6" name="Freeform 305">
                <a:extLst>
                  <a:ext uri="{FF2B5EF4-FFF2-40B4-BE49-F238E27FC236}">
                    <a16:creationId xmlns:a16="http://schemas.microsoft.com/office/drawing/2014/main" id="{0ABCE9D1-45ED-B669-768F-0D3C900DB63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46798" y="-55009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7" name="Freeform 306">
                <a:extLst>
                  <a:ext uri="{FF2B5EF4-FFF2-40B4-BE49-F238E27FC236}">
                    <a16:creationId xmlns:a16="http://schemas.microsoft.com/office/drawing/2014/main" id="{E1ED7B71-B566-78B5-0C3F-A4DAEDE7C44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71782" y="-5480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8" name="Freeform 309">
                <a:extLst>
                  <a:ext uri="{FF2B5EF4-FFF2-40B4-BE49-F238E27FC236}">
                    <a16:creationId xmlns:a16="http://schemas.microsoft.com/office/drawing/2014/main" id="{17074775-81A3-93AD-50AD-EFC7E4B224F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22975" y="-5526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49" name="Freeform 310">
                <a:extLst>
                  <a:ext uri="{FF2B5EF4-FFF2-40B4-BE49-F238E27FC236}">
                    <a16:creationId xmlns:a16="http://schemas.microsoft.com/office/drawing/2014/main" id="{4AD82E36-A937-45F9-C860-9327667DAE8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47959" y="-55051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0" name="Freeform 313">
                <a:extLst>
                  <a:ext uri="{FF2B5EF4-FFF2-40B4-BE49-F238E27FC236}">
                    <a16:creationId xmlns:a16="http://schemas.microsoft.com/office/drawing/2014/main" id="{E916290F-7F50-B2F8-C0B6-BF3BD05E5E1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96697" y="-54758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1" name="Freeform 314">
                <a:extLst>
                  <a:ext uri="{FF2B5EF4-FFF2-40B4-BE49-F238E27FC236}">
                    <a16:creationId xmlns:a16="http://schemas.microsoft.com/office/drawing/2014/main" id="{21A8CF01-6368-A18D-6A6C-6B39246E450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21681" y="-54548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2" name="Freeform 318">
                <a:extLst>
                  <a:ext uri="{FF2B5EF4-FFF2-40B4-BE49-F238E27FC236}">
                    <a16:creationId xmlns:a16="http://schemas.microsoft.com/office/drawing/2014/main" id="{359F6881-AD87-21D5-B845-42CB3B258B6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7328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3" name="Freeform 319">
                <a:extLst>
                  <a:ext uri="{FF2B5EF4-FFF2-40B4-BE49-F238E27FC236}">
                    <a16:creationId xmlns:a16="http://schemas.microsoft.com/office/drawing/2014/main" id="{EBC82365-03F1-250D-81BA-E7BFDFABF81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98269" y="-5425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4" name="Freeform 322">
                <a:extLst>
                  <a:ext uri="{FF2B5EF4-FFF2-40B4-BE49-F238E27FC236}">
                    <a16:creationId xmlns:a16="http://schemas.microsoft.com/office/drawing/2014/main" id="{91C1A550-8262-CEF8-74D7-6BE6955C18E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49871" y="-54674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5" name="Freeform 323">
                <a:extLst>
                  <a:ext uri="{FF2B5EF4-FFF2-40B4-BE49-F238E27FC236}">
                    <a16:creationId xmlns:a16="http://schemas.microsoft.com/office/drawing/2014/main" id="{4BAC18D7-656A-4AE5-0A5F-5FC951A78BD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7485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6" name="Freeform 378">
                <a:extLst>
                  <a:ext uri="{FF2B5EF4-FFF2-40B4-BE49-F238E27FC236}">
                    <a16:creationId xmlns:a16="http://schemas.microsoft.com/office/drawing/2014/main" id="{E4B238F3-C76E-9D20-290D-FB59D106A2C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6466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7" name="Freeform 379">
                <a:extLst>
                  <a:ext uri="{FF2B5EF4-FFF2-40B4-BE49-F238E27FC236}">
                    <a16:creationId xmlns:a16="http://schemas.microsoft.com/office/drawing/2014/main" id="{8318D1DD-99D3-2568-179A-B3D38C43E6B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8900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8" name="Freeform 382">
                <a:extLst>
                  <a:ext uri="{FF2B5EF4-FFF2-40B4-BE49-F238E27FC236}">
                    <a16:creationId xmlns:a16="http://schemas.microsoft.com/office/drawing/2014/main" id="{48DA1809-F4B3-0BC2-679A-F4B0C1EC4B4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9094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59" name="Freeform 383">
                <a:extLst>
                  <a:ext uri="{FF2B5EF4-FFF2-40B4-BE49-F238E27FC236}">
                    <a16:creationId xmlns:a16="http://schemas.microsoft.com/office/drawing/2014/main" id="{14385A9C-DFC7-1A19-1E2D-648317E353F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1528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0" name="Freeform 386">
                <a:extLst>
                  <a:ext uri="{FF2B5EF4-FFF2-40B4-BE49-F238E27FC236}">
                    <a16:creationId xmlns:a16="http://schemas.microsoft.com/office/drawing/2014/main" id="{9E730B3A-475C-045E-F236-CE9DD00CD9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17223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1" name="Freeform 387">
                <a:extLst>
                  <a:ext uri="{FF2B5EF4-FFF2-40B4-BE49-F238E27FC236}">
                    <a16:creationId xmlns:a16="http://schemas.microsoft.com/office/drawing/2014/main" id="{783AB2E5-4BF4-BEB5-EB0F-184995F7DBF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4156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2" name="Freeform 390">
                <a:extLst>
                  <a:ext uri="{FF2B5EF4-FFF2-40B4-BE49-F238E27FC236}">
                    <a16:creationId xmlns:a16="http://schemas.microsoft.com/office/drawing/2014/main" id="{912E5356-1256-207E-9141-CB7C2AC095B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36130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3" name="Freeform 391">
                <a:extLst>
                  <a:ext uri="{FF2B5EF4-FFF2-40B4-BE49-F238E27FC236}">
                    <a16:creationId xmlns:a16="http://schemas.microsoft.com/office/drawing/2014/main" id="{2E108DD3-D217-2490-F2E2-348FFBA229F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60471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4" name="Freeform 217">
                <a:extLst>
                  <a:ext uri="{FF2B5EF4-FFF2-40B4-BE49-F238E27FC236}">
                    <a16:creationId xmlns:a16="http://schemas.microsoft.com/office/drawing/2014/main" id="{8E69DCDB-6AE6-84B6-78FD-09B1B9EEC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86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5" name="Freeform 218">
                <a:extLst>
                  <a:ext uri="{FF2B5EF4-FFF2-40B4-BE49-F238E27FC236}">
                    <a16:creationId xmlns:a16="http://schemas.microsoft.com/office/drawing/2014/main" id="{3DBB6F21-8884-CFF6-2269-049262F2BB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3640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6" name="Freeform 221">
                <a:extLst>
                  <a:ext uri="{FF2B5EF4-FFF2-40B4-BE49-F238E27FC236}">
                    <a16:creationId xmlns:a16="http://schemas.microsoft.com/office/drawing/2014/main" id="{4ABAFB39-55CE-3722-774C-5463EEEE5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2478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7" name="Freeform 222">
                <a:extLst>
                  <a:ext uri="{FF2B5EF4-FFF2-40B4-BE49-F238E27FC236}">
                    <a16:creationId xmlns:a16="http://schemas.microsoft.com/office/drawing/2014/main" id="{EA79F595-4F40-833D-3AC2-3A6F52523C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7462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8" name="Freeform 225">
                <a:extLst>
                  <a:ext uri="{FF2B5EF4-FFF2-40B4-BE49-F238E27FC236}">
                    <a16:creationId xmlns:a16="http://schemas.microsoft.com/office/drawing/2014/main" id="{A7A59859-AC46-F8BC-F5FB-0D4090AC8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7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69" name="Freeform 226">
                <a:extLst>
                  <a:ext uri="{FF2B5EF4-FFF2-40B4-BE49-F238E27FC236}">
                    <a16:creationId xmlns:a16="http://schemas.microsoft.com/office/drawing/2014/main" id="{7522AE88-CEEB-3D6F-F9B9-D86FDFAE0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3741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0" name="Freeform 229">
                <a:extLst>
                  <a:ext uri="{FF2B5EF4-FFF2-40B4-BE49-F238E27FC236}">
                    <a16:creationId xmlns:a16="http://schemas.microsoft.com/office/drawing/2014/main" id="{AD5F5476-7EAD-B2E5-0042-7538285656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0123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1" name="Freeform 230">
                <a:extLst>
                  <a:ext uri="{FF2B5EF4-FFF2-40B4-BE49-F238E27FC236}">
                    <a16:creationId xmlns:a16="http://schemas.microsoft.com/office/drawing/2014/main" id="{100838E4-8342-10F6-0FC3-8F1923A8C1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5106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2" name="Freeform 378">
                <a:extLst>
                  <a:ext uri="{FF2B5EF4-FFF2-40B4-BE49-F238E27FC236}">
                    <a16:creationId xmlns:a16="http://schemas.microsoft.com/office/drawing/2014/main" id="{60CB9234-BE4D-37C5-10BE-D3A0DF74323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5750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3" name="Freeform 379">
                <a:extLst>
                  <a:ext uri="{FF2B5EF4-FFF2-40B4-BE49-F238E27FC236}">
                    <a16:creationId xmlns:a16="http://schemas.microsoft.com/office/drawing/2014/main" id="{3508E038-6FEB-6A5F-9539-13C7FAEABC9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8184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4" name="Freeform 382">
                <a:extLst>
                  <a:ext uri="{FF2B5EF4-FFF2-40B4-BE49-F238E27FC236}">
                    <a16:creationId xmlns:a16="http://schemas.microsoft.com/office/drawing/2014/main" id="{CAD89622-7B0D-7348-3714-8EE14C7852D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8378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5" name="Freeform 383">
                <a:extLst>
                  <a:ext uri="{FF2B5EF4-FFF2-40B4-BE49-F238E27FC236}">
                    <a16:creationId xmlns:a16="http://schemas.microsoft.com/office/drawing/2014/main" id="{40FD99DE-5A84-B9C6-820F-CF4CEE16AF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08127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6" name="Freeform 386">
                <a:extLst>
                  <a:ext uri="{FF2B5EF4-FFF2-40B4-BE49-F238E27FC236}">
                    <a16:creationId xmlns:a16="http://schemas.microsoft.com/office/drawing/2014/main" id="{93638390-7962-2B63-4309-914C8491B65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1006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7" name="Freeform 387">
                <a:extLst>
                  <a:ext uri="{FF2B5EF4-FFF2-40B4-BE49-F238E27FC236}">
                    <a16:creationId xmlns:a16="http://schemas.microsoft.com/office/drawing/2014/main" id="{0E072920-0407-8563-BFE7-A40DA605F44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3440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8" name="Freeform 390">
                <a:extLst>
                  <a:ext uri="{FF2B5EF4-FFF2-40B4-BE49-F238E27FC236}">
                    <a16:creationId xmlns:a16="http://schemas.microsoft.com/office/drawing/2014/main" id="{9D50C3F8-6545-9E94-82B7-F6F9382A935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28973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9" name="Freeform 391">
                <a:extLst>
                  <a:ext uri="{FF2B5EF4-FFF2-40B4-BE49-F238E27FC236}">
                    <a16:creationId xmlns:a16="http://schemas.microsoft.com/office/drawing/2014/main" id="{1567D5FA-069E-AC16-6639-64A742F2C27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53313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0" name="Freeform 217">
                <a:extLst>
                  <a:ext uri="{FF2B5EF4-FFF2-40B4-BE49-F238E27FC236}">
                    <a16:creationId xmlns:a16="http://schemas.microsoft.com/office/drawing/2014/main" id="{F869AE7E-7DE4-3700-799F-B3F3081CF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2061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1" name="Freeform 218">
                <a:extLst>
                  <a:ext uri="{FF2B5EF4-FFF2-40B4-BE49-F238E27FC236}">
                    <a16:creationId xmlns:a16="http://schemas.microsoft.com/office/drawing/2014/main" id="{4BD5D1B1-1F2A-101D-1FC9-785293052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7045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2" name="Freeform 221">
                <a:extLst>
                  <a:ext uri="{FF2B5EF4-FFF2-40B4-BE49-F238E27FC236}">
                    <a16:creationId xmlns:a16="http://schemas.microsoft.com/office/drawing/2014/main" id="{1F3F21B2-331F-E129-817E-EE04145C2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588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3" name="Freeform 222">
                <a:extLst>
                  <a:ext uri="{FF2B5EF4-FFF2-40B4-BE49-F238E27FC236}">
                    <a16:creationId xmlns:a16="http://schemas.microsoft.com/office/drawing/2014/main" id="{813466EC-5407-AADE-3965-169D6367EC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0867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4" name="Freeform 225">
                <a:extLst>
                  <a:ext uri="{FF2B5EF4-FFF2-40B4-BE49-F238E27FC236}">
                    <a16:creationId xmlns:a16="http://schemas.microsoft.com/office/drawing/2014/main" id="{F5DF8D63-AA03-199E-51FA-858A56513C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216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5" name="Freeform 226">
                <a:extLst>
                  <a:ext uri="{FF2B5EF4-FFF2-40B4-BE49-F238E27FC236}">
                    <a16:creationId xmlns:a16="http://schemas.microsoft.com/office/drawing/2014/main" id="{28ECF499-6857-2BBF-05DF-8539AB9D8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146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6" name="Freeform 378">
                <a:extLst>
                  <a:ext uri="{FF2B5EF4-FFF2-40B4-BE49-F238E27FC236}">
                    <a16:creationId xmlns:a16="http://schemas.microsoft.com/office/drawing/2014/main" id="{89A33CFA-E69D-8B5E-22A7-1FA97BCB4D2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8091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7" name="Freeform 379">
                <a:extLst>
                  <a:ext uri="{FF2B5EF4-FFF2-40B4-BE49-F238E27FC236}">
                    <a16:creationId xmlns:a16="http://schemas.microsoft.com/office/drawing/2014/main" id="{B2E59F47-1212-5847-F736-303BCCC0A67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0525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8" name="Freeform 382">
                <a:extLst>
                  <a:ext uri="{FF2B5EF4-FFF2-40B4-BE49-F238E27FC236}">
                    <a16:creationId xmlns:a16="http://schemas.microsoft.com/office/drawing/2014/main" id="{73E4F412-9928-EC24-0BA9-4F7756EE9C2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07192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9" name="Freeform 383">
                <a:extLst>
                  <a:ext uri="{FF2B5EF4-FFF2-40B4-BE49-F238E27FC236}">
                    <a16:creationId xmlns:a16="http://schemas.microsoft.com/office/drawing/2014/main" id="{46461FE9-51AE-323D-13C7-837D9BC87C7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31532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0" name="Freeform 386">
                <a:extLst>
                  <a:ext uri="{FF2B5EF4-FFF2-40B4-BE49-F238E27FC236}">
                    <a16:creationId xmlns:a16="http://schemas.microsoft.com/office/drawing/2014/main" id="{A78A4E26-E7FD-934F-1190-F3A5602E5A3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3347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1" name="Freeform 387">
                <a:extLst>
                  <a:ext uri="{FF2B5EF4-FFF2-40B4-BE49-F238E27FC236}">
                    <a16:creationId xmlns:a16="http://schemas.microsoft.com/office/drawing/2014/main" id="{F216686B-11D1-4E98-FD4B-ECEE73B5298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5781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2" name="Freeform 217">
                <a:extLst>
                  <a:ext uri="{FF2B5EF4-FFF2-40B4-BE49-F238E27FC236}">
                    <a16:creationId xmlns:a16="http://schemas.microsoft.com/office/drawing/2014/main" id="{51C352B7-4D2B-CD6D-C9FB-71DE3B112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4903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3" name="Freeform 218">
                <a:extLst>
                  <a:ext uri="{FF2B5EF4-FFF2-40B4-BE49-F238E27FC236}">
                    <a16:creationId xmlns:a16="http://schemas.microsoft.com/office/drawing/2014/main" id="{A8CEC232-986B-87D3-E202-56DB1E3E2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9887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4" name="Freeform 221">
                <a:extLst>
                  <a:ext uri="{FF2B5EF4-FFF2-40B4-BE49-F238E27FC236}">
                    <a16:creationId xmlns:a16="http://schemas.microsoft.com/office/drawing/2014/main" id="{2C591BA9-100C-0DB1-A019-BA4C4BFD2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725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5" name="Freeform 222">
                <a:extLst>
                  <a:ext uri="{FF2B5EF4-FFF2-40B4-BE49-F238E27FC236}">
                    <a16:creationId xmlns:a16="http://schemas.microsoft.com/office/drawing/2014/main" id="{6E3D0B67-A336-78AF-D152-A1B3275C6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3709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6" name="Freeform 225">
                <a:extLst>
                  <a:ext uri="{FF2B5EF4-FFF2-40B4-BE49-F238E27FC236}">
                    <a16:creationId xmlns:a16="http://schemas.microsoft.com/office/drawing/2014/main" id="{4E80F438-A639-C499-DB56-20D612F2B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006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7" name="Freeform 226">
                <a:extLst>
                  <a:ext uri="{FF2B5EF4-FFF2-40B4-BE49-F238E27FC236}">
                    <a16:creationId xmlns:a16="http://schemas.microsoft.com/office/drawing/2014/main" id="{3D4E435A-4DA4-BCE6-A611-881FE14DA8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990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8" name="Freeform 229">
                <a:extLst>
                  <a:ext uri="{FF2B5EF4-FFF2-40B4-BE49-F238E27FC236}">
                    <a16:creationId xmlns:a16="http://schemas.microsoft.com/office/drawing/2014/main" id="{47E09F98-EADC-19C7-FF1D-3EF5F1481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371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9" name="Freeform 230">
                <a:extLst>
                  <a:ext uri="{FF2B5EF4-FFF2-40B4-BE49-F238E27FC236}">
                    <a16:creationId xmlns:a16="http://schemas.microsoft.com/office/drawing/2014/main" id="{B042160D-DCBB-E2B4-8456-C049271151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355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0" name="Freeform 378">
                <a:extLst>
                  <a:ext uri="{FF2B5EF4-FFF2-40B4-BE49-F238E27FC236}">
                    <a16:creationId xmlns:a16="http://schemas.microsoft.com/office/drawing/2014/main" id="{50F94201-8819-B2FA-4A47-B70B21F2C16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73754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1" name="Freeform 379">
                <a:extLst>
                  <a:ext uri="{FF2B5EF4-FFF2-40B4-BE49-F238E27FC236}">
                    <a16:creationId xmlns:a16="http://schemas.microsoft.com/office/drawing/2014/main" id="{CD91AF12-6FCE-48D9-756B-6B86BD0E98E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8094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2" name="Freeform 382">
                <a:extLst>
                  <a:ext uri="{FF2B5EF4-FFF2-40B4-BE49-F238E27FC236}">
                    <a16:creationId xmlns:a16="http://schemas.microsoft.com/office/drawing/2014/main" id="{69288041-4062-9946-B32D-7FABF6BE11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00035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3" name="Freeform 383">
                <a:extLst>
                  <a:ext uri="{FF2B5EF4-FFF2-40B4-BE49-F238E27FC236}">
                    <a16:creationId xmlns:a16="http://schemas.microsoft.com/office/drawing/2014/main" id="{15577E59-BD6F-FDF8-A13C-B906CD3938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4375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4" name="Freeform 386">
                <a:extLst>
                  <a:ext uri="{FF2B5EF4-FFF2-40B4-BE49-F238E27FC236}">
                    <a16:creationId xmlns:a16="http://schemas.microsoft.com/office/drawing/2014/main" id="{8B5EF2A2-F15C-4CDB-8297-135E366BD92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26313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5" name="Freeform 387">
                <a:extLst>
                  <a:ext uri="{FF2B5EF4-FFF2-40B4-BE49-F238E27FC236}">
                    <a16:creationId xmlns:a16="http://schemas.microsoft.com/office/drawing/2014/main" id="{AF53BE07-48EF-9F3B-34BB-8ADFE5C993D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0653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6" name="Freeform 390">
                <a:extLst>
                  <a:ext uri="{FF2B5EF4-FFF2-40B4-BE49-F238E27FC236}">
                    <a16:creationId xmlns:a16="http://schemas.microsoft.com/office/drawing/2014/main" id="{0BF12955-00AE-A673-3586-41361D71808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45220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7" name="Freeform 391">
                <a:extLst>
                  <a:ext uri="{FF2B5EF4-FFF2-40B4-BE49-F238E27FC236}">
                    <a16:creationId xmlns:a16="http://schemas.microsoft.com/office/drawing/2014/main" id="{5D09176F-BF6D-DB76-A1F7-76C72659895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69560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8" name="Freeform 217">
                <a:extLst>
                  <a:ext uri="{FF2B5EF4-FFF2-40B4-BE49-F238E27FC236}">
                    <a16:creationId xmlns:a16="http://schemas.microsoft.com/office/drawing/2014/main" id="{18691F73-D026-1F4A-F77E-E5C6746434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4227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09" name="Freeform 218">
                <a:extLst>
                  <a:ext uri="{FF2B5EF4-FFF2-40B4-BE49-F238E27FC236}">
                    <a16:creationId xmlns:a16="http://schemas.microsoft.com/office/drawing/2014/main" id="{C7F2730C-AF82-1003-4A2E-C62C7A775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9211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0" name="Freeform 221">
                <a:extLst>
                  <a:ext uri="{FF2B5EF4-FFF2-40B4-BE49-F238E27FC236}">
                    <a16:creationId xmlns:a16="http://schemas.microsoft.com/office/drawing/2014/main" id="{FAD1611C-1D59-7009-2885-2FC52F278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8049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1" name="Freeform 222">
                <a:extLst>
                  <a:ext uri="{FF2B5EF4-FFF2-40B4-BE49-F238E27FC236}">
                    <a16:creationId xmlns:a16="http://schemas.microsoft.com/office/drawing/2014/main" id="{D87BFDA8-2AFA-E336-6317-E0410EB51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3033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2" name="Freeform 217">
                <a:extLst>
                  <a:ext uri="{FF2B5EF4-FFF2-40B4-BE49-F238E27FC236}">
                    <a16:creationId xmlns:a16="http://schemas.microsoft.com/office/drawing/2014/main" id="{8F12F43D-338A-329D-3382-73AB51C4D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69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3" name="Freeform 218">
                <a:extLst>
                  <a:ext uri="{FF2B5EF4-FFF2-40B4-BE49-F238E27FC236}">
                    <a16:creationId xmlns:a16="http://schemas.microsoft.com/office/drawing/2014/main" id="{413684D0-5017-0D47-4409-691909E281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2053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4" name="Freeform 221">
                <a:extLst>
                  <a:ext uri="{FF2B5EF4-FFF2-40B4-BE49-F238E27FC236}">
                    <a16:creationId xmlns:a16="http://schemas.microsoft.com/office/drawing/2014/main" id="{3564A193-DB53-D46D-1C0F-3E136EF14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89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5" name="Freeform 222">
                <a:extLst>
                  <a:ext uri="{FF2B5EF4-FFF2-40B4-BE49-F238E27FC236}">
                    <a16:creationId xmlns:a16="http://schemas.microsoft.com/office/drawing/2014/main" id="{ECA03183-8D46-04D1-1E61-D63FC41C3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587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6" name="Freeform 225">
                <a:extLst>
                  <a:ext uri="{FF2B5EF4-FFF2-40B4-BE49-F238E27FC236}">
                    <a16:creationId xmlns:a16="http://schemas.microsoft.com/office/drawing/2014/main" id="{D3DB8290-8F13-8550-1C39-7416EED3FA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717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7" name="Freeform 226">
                <a:extLst>
                  <a:ext uri="{FF2B5EF4-FFF2-40B4-BE49-F238E27FC236}">
                    <a16:creationId xmlns:a16="http://schemas.microsoft.com/office/drawing/2014/main" id="{2692BBF0-5073-3203-CEA3-EA98D7E5CA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215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8" name="Freeform 229">
                <a:extLst>
                  <a:ext uri="{FF2B5EF4-FFF2-40B4-BE49-F238E27FC236}">
                    <a16:creationId xmlns:a16="http://schemas.microsoft.com/office/drawing/2014/main" id="{53EEC4C4-8AD3-981E-0EA1-B4DFEB46E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8537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19" name="Freeform 230">
                <a:extLst>
                  <a:ext uri="{FF2B5EF4-FFF2-40B4-BE49-F238E27FC236}">
                    <a16:creationId xmlns:a16="http://schemas.microsoft.com/office/drawing/2014/main" id="{B7FE5D07-542B-B339-5C63-0B88779E5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3521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0" name="Freeform 221">
                <a:extLst>
                  <a:ext uri="{FF2B5EF4-FFF2-40B4-BE49-F238E27FC236}">
                    <a16:creationId xmlns:a16="http://schemas.microsoft.com/office/drawing/2014/main" id="{BEFFDC07-B965-41AC-179E-802732006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29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1" name="Freeform 222">
                <a:extLst>
                  <a:ext uri="{FF2B5EF4-FFF2-40B4-BE49-F238E27FC236}">
                    <a16:creationId xmlns:a16="http://schemas.microsoft.com/office/drawing/2014/main" id="{7134F00F-52FB-9C70-046C-B5DD0BBF8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928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2" name="Freeform 225">
                <a:extLst>
                  <a:ext uri="{FF2B5EF4-FFF2-40B4-BE49-F238E27FC236}">
                    <a16:creationId xmlns:a16="http://schemas.microsoft.com/office/drawing/2014/main" id="{8AA25F5D-541A-A3BC-7F28-4BFC346AB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57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3" name="Freeform 226">
                <a:extLst>
                  <a:ext uri="{FF2B5EF4-FFF2-40B4-BE49-F238E27FC236}">
                    <a16:creationId xmlns:a16="http://schemas.microsoft.com/office/drawing/2014/main" id="{36672679-74FE-9D90-6478-F7BCFF0130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6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4" name="Freeform 382">
                <a:extLst>
                  <a:ext uri="{FF2B5EF4-FFF2-40B4-BE49-F238E27FC236}">
                    <a16:creationId xmlns:a16="http://schemas.microsoft.com/office/drawing/2014/main" id="{1A1589B3-4B8C-E33F-B1DE-9B850BF7D0A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6257" y="-535874"/>
                <a:ext cx="24887" cy="12647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5" name="Freeform 383">
                <a:extLst>
                  <a:ext uri="{FF2B5EF4-FFF2-40B4-BE49-F238E27FC236}">
                    <a16:creationId xmlns:a16="http://schemas.microsoft.com/office/drawing/2014/main" id="{590FBA63-835C-1B47-FE53-4221E5D3C74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99834" y="-529147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726" name="Group 725">
                <a:extLst>
                  <a:ext uri="{FF2B5EF4-FFF2-40B4-BE49-F238E27FC236}">
                    <a16:creationId xmlns:a16="http://schemas.microsoft.com/office/drawing/2014/main" id="{740E53F9-CEAB-62C1-C87C-93828C135DF5}"/>
                  </a:ext>
                </a:extLst>
              </p:cNvPr>
              <p:cNvGrpSpPr/>
              <p:nvPr/>
            </p:nvGrpSpPr>
            <p:grpSpPr>
              <a:xfrm>
                <a:off x="7939546" y="-720150"/>
                <a:ext cx="2079176" cy="66929"/>
                <a:chOff x="9339468" y="-890083"/>
                <a:chExt cx="2079176" cy="66929"/>
              </a:xfrm>
              <a:solidFill>
                <a:schemeClr val="bg2"/>
              </a:solidFill>
            </p:grpSpPr>
            <p:sp>
              <p:nvSpPr>
                <p:cNvPr id="769" name="Oval 143">
                  <a:extLst>
                    <a:ext uri="{FF2B5EF4-FFF2-40B4-BE49-F238E27FC236}">
                      <a16:creationId xmlns:a16="http://schemas.microsoft.com/office/drawing/2014/main" id="{8459ECE9-BE2B-D0D2-6B06-449C2784AC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339468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0" name="Oval 147">
                  <a:extLst>
                    <a:ext uri="{FF2B5EF4-FFF2-40B4-BE49-F238E27FC236}">
                      <a16:creationId xmlns:a16="http://schemas.microsoft.com/office/drawing/2014/main" id="{85996BAA-DB1E-7A40-9119-9B0972F5BF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14104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1" name="Oval 151">
                  <a:extLst>
                    <a:ext uri="{FF2B5EF4-FFF2-40B4-BE49-F238E27FC236}">
                      <a16:creationId xmlns:a16="http://schemas.microsoft.com/office/drawing/2014/main" id="{3874BEF5-5386-7975-699B-5B52B068ED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88740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2" name="Oval 155">
                  <a:extLst>
                    <a:ext uri="{FF2B5EF4-FFF2-40B4-BE49-F238E27FC236}">
                      <a16:creationId xmlns:a16="http://schemas.microsoft.com/office/drawing/2014/main" id="{85906B14-6457-186F-C317-043485E0AF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563376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3" name="Oval 159">
                  <a:extLst>
                    <a:ext uri="{FF2B5EF4-FFF2-40B4-BE49-F238E27FC236}">
                      <a16:creationId xmlns:a16="http://schemas.microsoft.com/office/drawing/2014/main" id="{977D6029-6940-4445-3953-147E2B6D68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638012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4" name="Oval 216">
                  <a:extLst>
                    <a:ext uri="{FF2B5EF4-FFF2-40B4-BE49-F238E27FC236}">
                      <a16:creationId xmlns:a16="http://schemas.microsoft.com/office/drawing/2014/main" id="{1693005E-A544-BE46-50F6-C975BAF715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93655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5" name="Oval 220">
                  <a:extLst>
                    <a:ext uri="{FF2B5EF4-FFF2-40B4-BE49-F238E27FC236}">
                      <a16:creationId xmlns:a16="http://schemas.microsoft.com/office/drawing/2014/main" id="{7CE3F5E5-31FC-1280-3023-73EC8DDA80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86192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6" name="Oval 224">
                  <a:extLst>
                    <a:ext uri="{FF2B5EF4-FFF2-40B4-BE49-F238E27FC236}">
                      <a16:creationId xmlns:a16="http://schemas.microsoft.com/office/drawing/2014/main" id="{96C7D559-D80C-2035-1E41-4C92A606D5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8728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7" name="Oval 228">
                  <a:extLst>
                    <a:ext uri="{FF2B5EF4-FFF2-40B4-BE49-F238E27FC236}">
                      <a16:creationId xmlns:a16="http://schemas.microsoft.com/office/drawing/2014/main" id="{72D51137-A926-E8A3-BC33-998079A6D5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1264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8" name="Oval 216">
                  <a:extLst>
                    <a:ext uri="{FF2B5EF4-FFF2-40B4-BE49-F238E27FC236}">
                      <a16:creationId xmlns:a16="http://schemas.microsoft.com/office/drawing/2014/main" id="{DE56828C-7B01-F3D8-6885-2DEDE2BA6C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23510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79" name="Oval 220">
                  <a:extLst>
                    <a:ext uri="{FF2B5EF4-FFF2-40B4-BE49-F238E27FC236}">
                      <a16:creationId xmlns:a16="http://schemas.microsoft.com/office/drawing/2014/main" id="{4082036A-395C-4C5A-AFD6-7E22391E58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16046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0" name="Oval 224">
                  <a:extLst>
                    <a:ext uri="{FF2B5EF4-FFF2-40B4-BE49-F238E27FC236}">
                      <a16:creationId xmlns:a16="http://schemas.microsoft.com/office/drawing/2014/main" id="{52BC35F3-DDBD-D3F5-5178-9EE2A60928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8582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1" name="Oval 228">
                  <a:extLst>
                    <a:ext uri="{FF2B5EF4-FFF2-40B4-BE49-F238E27FC236}">
                      <a16:creationId xmlns:a16="http://schemas.microsoft.com/office/drawing/2014/main" id="{4B679242-12E7-EE0D-374D-4D489F21C8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1119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2" name="Oval 216">
                  <a:extLst>
                    <a:ext uri="{FF2B5EF4-FFF2-40B4-BE49-F238E27FC236}">
                      <a16:creationId xmlns:a16="http://schemas.microsoft.com/office/drawing/2014/main" id="{5697C886-B1BC-CEB7-546B-1FE7412655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45900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3" name="Oval 220">
                  <a:extLst>
                    <a:ext uri="{FF2B5EF4-FFF2-40B4-BE49-F238E27FC236}">
                      <a16:creationId xmlns:a16="http://schemas.microsoft.com/office/drawing/2014/main" id="{84EB1DA3-D7F5-2414-B1F6-9288C10C91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8437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4" name="Oval 224">
                  <a:extLst>
                    <a:ext uri="{FF2B5EF4-FFF2-40B4-BE49-F238E27FC236}">
                      <a16:creationId xmlns:a16="http://schemas.microsoft.com/office/drawing/2014/main" id="{FAD0F647-AA9F-8BB7-475A-5E5B7180A0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097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5" name="Oval 216">
                  <a:extLst>
                    <a:ext uri="{FF2B5EF4-FFF2-40B4-BE49-F238E27FC236}">
                      <a16:creationId xmlns:a16="http://schemas.microsoft.com/office/drawing/2014/main" id="{9912942D-D4CD-1893-ACD8-2C27C4529C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75755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6" name="Oval 220">
                  <a:extLst>
                    <a:ext uri="{FF2B5EF4-FFF2-40B4-BE49-F238E27FC236}">
                      <a16:creationId xmlns:a16="http://schemas.microsoft.com/office/drawing/2014/main" id="{88182FE4-87F2-3792-56C7-7E66C8399E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8291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7" name="Oval 224">
                  <a:extLst>
                    <a:ext uri="{FF2B5EF4-FFF2-40B4-BE49-F238E27FC236}">
                      <a16:creationId xmlns:a16="http://schemas.microsoft.com/office/drawing/2014/main" id="{12AE7876-176C-F71A-690C-8251AA4441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0828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8" name="Oval 228">
                  <a:extLst>
                    <a:ext uri="{FF2B5EF4-FFF2-40B4-BE49-F238E27FC236}">
                      <a16:creationId xmlns:a16="http://schemas.microsoft.com/office/drawing/2014/main" id="{CDE60FD5-CA69-7003-1258-DA69B7FBD4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53364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89" name="Oval 216">
                  <a:extLst>
                    <a:ext uri="{FF2B5EF4-FFF2-40B4-BE49-F238E27FC236}">
                      <a16:creationId xmlns:a16="http://schemas.microsoft.com/office/drawing/2014/main" id="{C87061A5-F7DB-77E0-7FF0-D5BFE2296F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0682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0" name="Oval 220">
                  <a:extLst>
                    <a:ext uri="{FF2B5EF4-FFF2-40B4-BE49-F238E27FC236}">
                      <a16:creationId xmlns:a16="http://schemas.microsoft.com/office/drawing/2014/main" id="{DDB6C696-DC46-8A07-DECD-0EC2BC573F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83218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1" name="Oval 216">
                  <a:extLst>
                    <a:ext uri="{FF2B5EF4-FFF2-40B4-BE49-F238E27FC236}">
                      <a16:creationId xmlns:a16="http://schemas.microsoft.com/office/drawing/2014/main" id="{94283297-43A7-2136-2976-C7FF480115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0536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2" name="Oval 220">
                  <a:extLst>
                    <a:ext uri="{FF2B5EF4-FFF2-40B4-BE49-F238E27FC236}">
                      <a16:creationId xmlns:a16="http://schemas.microsoft.com/office/drawing/2014/main" id="{40C8021C-82FA-F303-60B9-002D84BEA7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13073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3" name="Oval 224">
                  <a:extLst>
                    <a:ext uri="{FF2B5EF4-FFF2-40B4-BE49-F238E27FC236}">
                      <a16:creationId xmlns:a16="http://schemas.microsoft.com/office/drawing/2014/main" id="{1AFE69EB-0AC8-F963-491C-1838D6CCFF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05609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4" name="Oval 228">
                  <a:extLst>
                    <a:ext uri="{FF2B5EF4-FFF2-40B4-BE49-F238E27FC236}">
                      <a16:creationId xmlns:a16="http://schemas.microsoft.com/office/drawing/2014/main" id="{A29E9EB3-0758-04CC-3152-0AE40251FD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8146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5" name="Oval 220">
                  <a:extLst>
                    <a:ext uri="{FF2B5EF4-FFF2-40B4-BE49-F238E27FC236}">
                      <a16:creationId xmlns:a16="http://schemas.microsoft.com/office/drawing/2014/main" id="{86365587-2A29-D63D-1E6B-FDAC89EE31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3546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96" name="Oval 224">
                  <a:extLst>
                    <a:ext uri="{FF2B5EF4-FFF2-40B4-BE49-F238E27FC236}">
                      <a16:creationId xmlns:a16="http://schemas.microsoft.com/office/drawing/2014/main" id="{708B3EEA-1E4B-6E5A-307D-397A59F850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8000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27" name="Freeform 378">
                <a:extLst>
                  <a:ext uri="{FF2B5EF4-FFF2-40B4-BE49-F238E27FC236}">
                    <a16:creationId xmlns:a16="http://schemas.microsoft.com/office/drawing/2014/main" id="{9B02DBFE-7715-047F-E8DF-2DA0F39662D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18069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8" name="Freeform 379">
                <a:extLst>
                  <a:ext uri="{FF2B5EF4-FFF2-40B4-BE49-F238E27FC236}">
                    <a16:creationId xmlns:a16="http://schemas.microsoft.com/office/drawing/2014/main" id="{3A47DC5A-6216-7D22-5129-A2538991B91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42957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29" name="Freeform 386">
                <a:extLst>
                  <a:ext uri="{FF2B5EF4-FFF2-40B4-BE49-F238E27FC236}">
                    <a16:creationId xmlns:a16="http://schemas.microsoft.com/office/drawing/2014/main" id="{B66CF793-41BD-2920-9207-F8B2AF1BCF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404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0" name="Freeform 387">
                <a:extLst>
                  <a:ext uri="{FF2B5EF4-FFF2-40B4-BE49-F238E27FC236}">
                    <a16:creationId xmlns:a16="http://schemas.microsoft.com/office/drawing/2014/main" id="{E59414CB-7403-4717-B7B6-162F0F88F65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893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1" name="Freeform 382">
                <a:extLst>
                  <a:ext uri="{FF2B5EF4-FFF2-40B4-BE49-F238E27FC236}">
                    <a16:creationId xmlns:a16="http://schemas.microsoft.com/office/drawing/2014/main" id="{979A186D-7E14-ED21-3AE2-2EB0BC0990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44717" y="-531011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2" name="Freeform 383">
                <a:extLst>
                  <a:ext uri="{FF2B5EF4-FFF2-40B4-BE49-F238E27FC236}">
                    <a16:creationId xmlns:a16="http://schemas.microsoft.com/office/drawing/2014/main" id="{D01D84F4-A63D-F0B1-FBD9-9E530BAAC7C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8294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3" name="Freeform 382">
                <a:extLst>
                  <a:ext uri="{FF2B5EF4-FFF2-40B4-BE49-F238E27FC236}">
                    <a16:creationId xmlns:a16="http://schemas.microsoft.com/office/drawing/2014/main" id="{355515A2-231D-A210-25F9-83F59DF10DB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1961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4" name="Freeform 382">
                <a:extLst>
                  <a:ext uri="{FF2B5EF4-FFF2-40B4-BE49-F238E27FC236}">
                    <a16:creationId xmlns:a16="http://schemas.microsoft.com/office/drawing/2014/main" id="{B3369520-2BA2-0C32-EA3E-A5C1D219A26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1460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5" name="Freeform 383">
                <a:extLst>
                  <a:ext uri="{FF2B5EF4-FFF2-40B4-BE49-F238E27FC236}">
                    <a16:creationId xmlns:a16="http://schemas.microsoft.com/office/drawing/2014/main" id="{85247635-5863-B233-5DC5-ABF46E98DDA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15038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6" name="Freeform 382">
                <a:extLst>
                  <a:ext uri="{FF2B5EF4-FFF2-40B4-BE49-F238E27FC236}">
                    <a16:creationId xmlns:a16="http://schemas.microsoft.com/office/drawing/2014/main" id="{7A68764C-501C-78CE-4EF3-FC7B1CFBBB8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25966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7" name="Freeform 383">
                <a:extLst>
                  <a:ext uri="{FF2B5EF4-FFF2-40B4-BE49-F238E27FC236}">
                    <a16:creationId xmlns:a16="http://schemas.microsoft.com/office/drawing/2014/main" id="{B70ED3BA-4563-DB3E-8691-E6A3A6D1685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50854" y="-524283"/>
                <a:ext cx="2488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8" name="Freeform 382">
                <a:extLst>
                  <a:ext uri="{FF2B5EF4-FFF2-40B4-BE49-F238E27FC236}">
                    <a16:creationId xmlns:a16="http://schemas.microsoft.com/office/drawing/2014/main" id="{AA201C0F-0523-3BF6-DF40-B3BA3E270FE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130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39" name="Freeform 383">
                <a:extLst>
                  <a:ext uri="{FF2B5EF4-FFF2-40B4-BE49-F238E27FC236}">
                    <a16:creationId xmlns:a16="http://schemas.microsoft.com/office/drawing/2014/main" id="{23B41C83-1EDB-84D6-EF99-D6FF71DBDBE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619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740" name="Group 739">
                <a:extLst>
                  <a:ext uri="{FF2B5EF4-FFF2-40B4-BE49-F238E27FC236}">
                    <a16:creationId xmlns:a16="http://schemas.microsoft.com/office/drawing/2014/main" id="{F68D87E2-4049-8DC6-E834-2F3DB64C7A7B}"/>
                  </a:ext>
                </a:extLst>
              </p:cNvPr>
              <p:cNvGrpSpPr/>
              <p:nvPr/>
            </p:nvGrpSpPr>
            <p:grpSpPr>
              <a:xfrm>
                <a:off x="7932422" y="-461970"/>
                <a:ext cx="2094547" cy="74349"/>
                <a:chOff x="9332344" y="-648087"/>
                <a:chExt cx="2094547" cy="74349"/>
              </a:xfrm>
              <a:solidFill>
                <a:schemeClr val="bg2"/>
              </a:solidFill>
            </p:grpSpPr>
            <p:sp>
              <p:nvSpPr>
                <p:cNvPr id="741" name="Oval 304">
                  <a:extLst>
                    <a:ext uri="{FF2B5EF4-FFF2-40B4-BE49-F238E27FC236}">
                      <a16:creationId xmlns:a16="http://schemas.microsoft.com/office/drawing/2014/main" id="{685B18FD-7FAF-AFB1-634F-36A0510265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332344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2" name="Oval 308">
                  <a:extLst>
                    <a:ext uri="{FF2B5EF4-FFF2-40B4-BE49-F238E27FC236}">
                      <a16:creationId xmlns:a16="http://schemas.microsoft.com/office/drawing/2014/main" id="{BA9E4D11-02E4-A6E2-5239-D5A2442A20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07371" y="-647102"/>
                  <a:ext cx="68806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3" name="Oval 312">
                  <a:extLst>
                    <a:ext uri="{FF2B5EF4-FFF2-40B4-BE49-F238E27FC236}">
                      <a16:creationId xmlns:a16="http://schemas.microsoft.com/office/drawing/2014/main" id="{61317316-ABB8-48E2-6FB0-EFA9C5223E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78052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4" name="Oval 317">
                  <a:extLst>
                    <a:ext uri="{FF2B5EF4-FFF2-40B4-BE49-F238E27FC236}">
                      <a16:creationId xmlns:a16="http://schemas.microsoft.com/office/drawing/2014/main" id="{D59A0E14-607E-5C8B-F057-8CE003B3A5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553079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5" name="Oval 321">
                  <a:extLst>
                    <a:ext uri="{FF2B5EF4-FFF2-40B4-BE49-F238E27FC236}">
                      <a16:creationId xmlns:a16="http://schemas.microsoft.com/office/drawing/2014/main" id="{E056850B-BC5A-BB99-234A-9E1DAA29B4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628106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6" name="Oval 377">
                  <a:extLst>
                    <a:ext uri="{FF2B5EF4-FFF2-40B4-BE49-F238E27FC236}">
                      <a16:creationId xmlns:a16="http://schemas.microsoft.com/office/drawing/2014/main" id="{ACBE78C4-5FFD-F948-A39A-860086E8D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92821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7" name="Oval 381">
                  <a:extLst>
                    <a:ext uri="{FF2B5EF4-FFF2-40B4-BE49-F238E27FC236}">
                      <a16:creationId xmlns:a16="http://schemas.microsoft.com/office/drawing/2014/main" id="{AF11EA7E-D55D-A1EC-9332-4DC84196EC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85318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8" name="Oval 385">
                  <a:extLst>
                    <a:ext uri="{FF2B5EF4-FFF2-40B4-BE49-F238E27FC236}">
                      <a16:creationId xmlns:a16="http://schemas.microsoft.com/office/drawing/2014/main" id="{F2F5C229-256F-35B5-A266-EFD5A166EA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7816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49" name="Oval 389">
                  <a:extLst>
                    <a:ext uri="{FF2B5EF4-FFF2-40B4-BE49-F238E27FC236}">
                      <a16:creationId xmlns:a16="http://schemas.microsoft.com/office/drawing/2014/main" id="{FD4FE96D-9794-9874-441C-D0448BDEA9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0313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0" name="Oval 377">
                  <a:extLst>
                    <a:ext uri="{FF2B5EF4-FFF2-40B4-BE49-F238E27FC236}">
                      <a16:creationId xmlns:a16="http://schemas.microsoft.com/office/drawing/2014/main" id="{9899CD29-BAEC-D55A-F994-E6D39D78BF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22832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1" name="Oval 381">
                  <a:extLst>
                    <a:ext uri="{FF2B5EF4-FFF2-40B4-BE49-F238E27FC236}">
                      <a16:creationId xmlns:a16="http://schemas.microsoft.com/office/drawing/2014/main" id="{2C20ADD2-1443-6F4A-4520-7A17B5D7C0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15329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2" name="Oval 385">
                  <a:extLst>
                    <a:ext uri="{FF2B5EF4-FFF2-40B4-BE49-F238E27FC236}">
                      <a16:creationId xmlns:a16="http://schemas.microsoft.com/office/drawing/2014/main" id="{43A3685D-A060-A8FF-25CB-D378339989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7826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3" name="Oval 389">
                  <a:extLst>
                    <a:ext uri="{FF2B5EF4-FFF2-40B4-BE49-F238E27FC236}">
                      <a16:creationId xmlns:a16="http://schemas.microsoft.com/office/drawing/2014/main" id="{72B6F81E-E85D-F400-3F5D-9FB98D28AC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0324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4" name="Oval 377">
                  <a:extLst>
                    <a:ext uri="{FF2B5EF4-FFF2-40B4-BE49-F238E27FC236}">
                      <a16:creationId xmlns:a16="http://schemas.microsoft.com/office/drawing/2014/main" id="{A62746D7-A814-CB21-B510-A638E2423C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45340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5" name="Oval 381">
                  <a:extLst>
                    <a:ext uri="{FF2B5EF4-FFF2-40B4-BE49-F238E27FC236}">
                      <a16:creationId xmlns:a16="http://schemas.microsoft.com/office/drawing/2014/main" id="{884E2729-C09C-E51F-7E05-FBA6B60BF1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7837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6" name="Oval 385">
                  <a:extLst>
                    <a:ext uri="{FF2B5EF4-FFF2-40B4-BE49-F238E27FC236}">
                      <a16:creationId xmlns:a16="http://schemas.microsoft.com/office/drawing/2014/main" id="{33E351F3-F128-8FA8-5A1A-018E9C404F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0334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7" name="Oval 377">
                  <a:extLst>
                    <a:ext uri="{FF2B5EF4-FFF2-40B4-BE49-F238E27FC236}">
                      <a16:creationId xmlns:a16="http://schemas.microsoft.com/office/drawing/2014/main" id="{C04E6677-E611-D4A4-853C-1F0B773BC7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75351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8" name="Oval 381">
                  <a:extLst>
                    <a:ext uri="{FF2B5EF4-FFF2-40B4-BE49-F238E27FC236}">
                      <a16:creationId xmlns:a16="http://schemas.microsoft.com/office/drawing/2014/main" id="{89D8F6F4-9912-D566-8B76-031D68CF1B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7848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59" name="Oval 385">
                  <a:extLst>
                    <a:ext uri="{FF2B5EF4-FFF2-40B4-BE49-F238E27FC236}">
                      <a16:creationId xmlns:a16="http://schemas.microsoft.com/office/drawing/2014/main" id="{26892BEC-286A-D1D4-1ACC-647C7F2EB9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0345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0" name="Oval 389">
                  <a:extLst>
                    <a:ext uri="{FF2B5EF4-FFF2-40B4-BE49-F238E27FC236}">
                      <a16:creationId xmlns:a16="http://schemas.microsoft.com/office/drawing/2014/main" id="{B2B8C1C0-4FC6-D862-334A-4A734DCC4C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52843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1" name="Oval 381">
                  <a:extLst>
                    <a:ext uri="{FF2B5EF4-FFF2-40B4-BE49-F238E27FC236}">
                      <a16:creationId xmlns:a16="http://schemas.microsoft.com/office/drawing/2014/main" id="{0B51467A-7317-31C7-19DA-68739577D6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35373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2" name="Oval 377">
                  <a:extLst>
                    <a:ext uri="{FF2B5EF4-FFF2-40B4-BE49-F238E27FC236}">
                      <a16:creationId xmlns:a16="http://schemas.microsoft.com/office/drawing/2014/main" id="{86B98557-DDEB-3F49-7802-E050030FA5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0367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3" name="Oval 385">
                  <a:extLst>
                    <a:ext uri="{FF2B5EF4-FFF2-40B4-BE49-F238E27FC236}">
                      <a16:creationId xmlns:a16="http://schemas.microsoft.com/office/drawing/2014/main" id="{134EA47B-A264-D1D1-0D10-016356BD7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7870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4" name="Oval 381">
                  <a:extLst>
                    <a:ext uri="{FF2B5EF4-FFF2-40B4-BE49-F238E27FC236}">
                      <a16:creationId xmlns:a16="http://schemas.microsoft.com/office/drawing/2014/main" id="{94F3946A-AF1D-9BDA-F711-BD429EB750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12864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5" name="Oval 381">
                  <a:extLst>
                    <a:ext uri="{FF2B5EF4-FFF2-40B4-BE49-F238E27FC236}">
                      <a16:creationId xmlns:a16="http://schemas.microsoft.com/office/drawing/2014/main" id="{CC1707C1-A66C-A77A-BA5E-106E60A51D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05361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6" name="Oval 381">
                  <a:extLst>
                    <a:ext uri="{FF2B5EF4-FFF2-40B4-BE49-F238E27FC236}">
                      <a16:creationId xmlns:a16="http://schemas.microsoft.com/office/drawing/2014/main" id="{0DE58AB5-7B7C-6D9C-675B-24B254CB8B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7859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7" name="Oval 381">
                  <a:extLst>
                    <a:ext uri="{FF2B5EF4-FFF2-40B4-BE49-F238E27FC236}">
                      <a16:creationId xmlns:a16="http://schemas.microsoft.com/office/drawing/2014/main" id="{CF7C4DB2-1D91-6843-DA0B-072933CCC2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0356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768" name="Oval 381">
                  <a:extLst>
                    <a:ext uri="{FF2B5EF4-FFF2-40B4-BE49-F238E27FC236}">
                      <a16:creationId xmlns:a16="http://schemas.microsoft.com/office/drawing/2014/main" id="{08A205C8-EC18-937C-2412-5999CF661F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82853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404" name="Group 403">
              <a:extLst>
                <a:ext uri="{FF2B5EF4-FFF2-40B4-BE49-F238E27FC236}">
                  <a16:creationId xmlns:a16="http://schemas.microsoft.com/office/drawing/2014/main" id="{064B7D06-6D9B-EBA7-96F0-7DA6613EBF37}"/>
                </a:ext>
              </a:extLst>
            </p:cNvPr>
            <p:cNvGrpSpPr/>
            <p:nvPr/>
          </p:nvGrpSpPr>
          <p:grpSpPr>
            <a:xfrm>
              <a:off x="8914251" y="5793572"/>
              <a:ext cx="2354948" cy="284070"/>
              <a:chOff x="8914251" y="5793572"/>
              <a:chExt cx="2354948" cy="284070"/>
            </a:xfrm>
          </p:grpSpPr>
          <p:sp>
            <p:nvSpPr>
              <p:cNvPr id="405" name="Freeform 234">
                <a:extLst>
                  <a:ext uri="{FF2B5EF4-FFF2-40B4-BE49-F238E27FC236}">
                    <a16:creationId xmlns:a16="http://schemas.microsoft.com/office/drawing/2014/main" id="{E9B24993-673D-F76A-0313-A1BD9B97788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10414524" y="5955723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6" name="Freeform 144">
                <a:extLst>
                  <a:ext uri="{FF2B5EF4-FFF2-40B4-BE49-F238E27FC236}">
                    <a16:creationId xmlns:a16="http://schemas.microsoft.com/office/drawing/2014/main" id="{00ECFBA6-C358-937A-B7AB-6C1854AF7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5857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7" name="Freeform 145">
                <a:extLst>
                  <a:ext uri="{FF2B5EF4-FFF2-40B4-BE49-F238E27FC236}">
                    <a16:creationId xmlns:a16="http://schemas.microsoft.com/office/drawing/2014/main" id="{99EDDA3B-C5DF-320F-B449-268821FF5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200" y="581769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8" name="Freeform 148">
                <a:extLst>
                  <a:ext uri="{FF2B5EF4-FFF2-40B4-BE49-F238E27FC236}">
                    <a16:creationId xmlns:a16="http://schemas.microsoft.com/office/drawing/2014/main" id="{CF49D980-97B0-7556-7DEB-48CFF54C0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3033" y="58151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9" name="Freeform 149">
                <a:extLst>
                  <a:ext uri="{FF2B5EF4-FFF2-40B4-BE49-F238E27FC236}">
                    <a16:creationId xmlns:a16="http://schemas.microsoft.com/office/drawing/2014/main" id="{ECED6095-FF8D-DC16-7336-4BC09D92C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4376" y="58133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0" name="Freeform 152">
                <a:extLst>
                  <a:ext uri="{FF2B5EF4-FFF2-40B4-BE49-F238E27FC236}">
                    <a16:creationId xmlns:a16="http://schemas.microsoft.com/office/drawing/2014/main" id="{D89D61E4-2068-2F7F-8205-13E089B2C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8109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1" name="Freeform 153">
                <a:extLst>
                  <a:ext uri="{FF2B5EF4-FFF2-40B4-BE49-F238E27FC236}">
                    <a16:creationId xmlns:a16="http://schemas.microsoft.com/office/drawing/2014/main" id="{411007A9-71D7-4A26-FC4D-CFC018134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9452" y="58176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2" name="Freeform 156">
                <a:extLst>
                  <a:ext uri="{FF2B5EF4-FFF2-40B4-BE49-F238E27FC236}">
                    <a16:creationId xmlns:a16="http://schemas.microsoft.com/office/drawing/2014/main" id="{73644FD9-3C65-E96A-5525-F07818EE6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1087" y="581733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3" name="Freeform 157">
                <a:extLst>
                  <a:ext uri="{FF2B5EF4-FFF2-40B4-BE49-F238E27FC236}">
                    <a16:creationId xmlns:a16="http://schemas.microsoft.com/office/drawing/2014/main" id="{2A74F675-33F5-661F-AF76-01A872726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2430" y="581554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4" name="Freeform 160">
                <a:extLst>
                  <a:ext uri="{FF2B5EF4-FFF2-40B4-BE49-F238E27FC236}">
                    <a16:creationId xmlns:a16="http://schemas.microsoft.com/office/drawing/2014/main" id="{7C0B3B3C-6322-2C45-1DE6-62E531E71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6163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5" name="Freeform 161">
                <a:extLst>
                  <a:ext uri="{FF2B5EF4-FFF2-40B4-BE49-F238E27FC236}">
                    <a16:creationId xmlns:a16="http://schemas.microsoft.com/office/drawing/2014/main" id="{8D3E5B9F-C232-7F44-6C58-7DB7E73FE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7506" y="58176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6" name="Freeform 217">
                <a:extLst>
                  <a:ext uri="{FF2B5EF4-FFF2-40B4-BE49-F238E27FC236}">
                    <a16:creationId xmlns:a16="http://schemas.microsoft.com/office/drawing/2014/main" id="{4FF68B48-AEF8-1505-3B4A-BEBD750F2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6796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7" name="Freeform 218">
                <a:extLst>
                  <a:ext uri="{FF2B5EF4-FFF2-40B4-BE49-F238E27FC236}">
                    <a16:creationId xmlns:a16="http://schemas.microsoft.com/office/drawing/2014/main" id="{80206FA4-48CA-5A70-678B-71BE25A18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8139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8" name="Freeform 221">
                <a:extLst>
                  <a:ext uri="{FF2B5EF4-FFF2-40B4-BE49-F238E27FC236}">
                    <a16:creationId xmlns:a16="http://schemas.microsoft.com/office/drawing/2014/main" id="{975C68E5-DA79-B3EF-D9F7-E72478D1FA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1720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9" name="Freeform 222">
                <a:extLst>
                  <a:ext uri="{FF2B5EF4-FFF2-40B4-BE49-F238E27FC236}">
                    <a16:creationId xmlns:a16="http://schemas.microsoft.com/office/drawing/2014/main" id="{774971C2-42C3-952F-840F-59E6E28B56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3063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0" name="Freeform 225">
                <a:extLst>
                  <a:ext uri="{FF2B5EF4-FFF2-40B4-BE49-F238E27FC236}">
                    <a16:creationId xmlns:a16="http://schemas.microsoft.com/office/drawing/2014/main" id="{13E7CDF3-2F21-AF4E-7762-45BB6F85D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8743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1" name="Freeform 226">
                <a:extLst>
                  <a:ext uri="{FF2B5EF4-FFF2-40B4-BE49-F238E27FC236}">
                    <a16:creationId xmlns:a16="http://schemas.microsoft.com/office/drawing/2014/main" id="{3DA28F11-F0C5-F632-6D71-1C18DC84B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0086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2" name="Freeform 229">
                <a:extLst>
                  <a:ext uri="{FF2B5EF4-FFF2-40B4-BE49-F238E27FC236}">
                    <a16:creationId xmlns:a16="http://schemas.microsoft.com/office/drawing/2014/main" id="{C7136EFF-2052-6C28-E97A-B1AB4DFDC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1566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3" name="Freeform 230">
                <a:extLst>
                  <a:ext uri="{FF2B5EF4-FFF2-40B4-BE49-F238E27FC236}">
                    <a16:creationId xmlns:a16="http://schemas.microsoft.com/office/drawing/2014/main" id="{4945269B-F621-4B4B-DE1E-539D4341A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2909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4" name="Freeform 305">
                <a:extLst>
                  <a:ext uri="{FF2B5EF4-FFF2-40B4-BE49-F238E27FC236}">
                    <a16:creationId xmlns:a16="http://schemas.microsoft.com/office/drawing/2014/main" id="{24CAAA86-D807-68A2-6B99-3ADBE85B6B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26532" y="593884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5" name="Freeform 306">
                <a:extLst>
                  <a:ext uri="{FF2B5EF4-FFF2-40B4-BE49-F238E27FC236}">
                    <a16:creationId xmlns:a16="http://schemas.microsoft.com/office/drawing/2014/main" id="{A8C0275B-B6E4-0EB2-4935-77A2278139C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47875" y="594063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6" name="Freeform 309">
                <a:extLst>
                  <a:ext uri="{FF2B5EF4-FFF2-40B4-BE49-F238E27FC236}">
                    <a16:creationId xmlns:a16="http://schemas.microsoft.com/office/drawing/2014/main" id="{619631A8-6577-FDA3-2A12-E974DBB90EE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91608" y="593669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7" name="Freeform 310">
                <a:extLst>
                  <a:ext uri="{FF2B5EF4-FFF2-40B4-BE49-F238E27FC236}">
                    <a16:creationId xmlns:a16="http://schemas.microsoft.com/office/drawing/2014/main" id="{2E0692E0-F168-497C-56C3-D63DA32371C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12951" y="593848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8" name="Freeform 313">
                <a:extLst>
                  <a:ext uri="{FF2B5EF4-FFF2-40B4-BE49-F238E27FC236}">
                    <a16:creationId xmlns:a16="http://schemas.microsoft.com/office/drawing/2014/main" id="{DAF4435E-9354-EAC8-FBF0-ABFBF478AE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54586" y="594099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9" name="Freeform 314">
                <a:extLst>
                  <a:ext uri="{FF2B5EF4-FFF2-40B4-BE49-F238E27FC236}">
                    <a16:creationId xmlns:a16="http://schemas.microsoft.com/office/drawing/2014/main" id="{A180CD4A-61B2-3D7D-8202-5B244C7C4B5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75929" y="59427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0" name="Freeform 318">
                <a:extLst>
                  <a:ext uri="{FF2B5EF4-FFF2-40B4-BE49-F238E27FC236}">
                    <a16:creationId xmlns:a16="http://schemas.microsoft.com/office/drawing/2014/main" id="{6E824546-B7CC-4126-97E4-EEA4EDE6546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20013" y="59435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1" name="Freeform 319">
                <a:extLst>
                  <a:ext uri="{FF2B5EF4-FFF2-40B4-BE49-F238E27FC236}">
                    <a16:creationId xmlns:a16="http://schemas.microsoft.com/office/drawing/2014/main" id="{F4BF87B8-2073-7889-1C2D-B9E0421E517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41356" y="594529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2" name="Freeform 322">
                <a:extLst>
                  <a:ext uri="{FF2B5EF4-FFF2-40B4-BE49-F238E27FC236}">
                    <a16:creationId xmlns:a16="http://schemas.microsoft.com/office/drawing/2014/main" id="{BDC93789-8FFA-287A-B8E9-FEEB97536C3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85438" y="59417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3" name="Freeform 323">
                <a:extLst>
                  <a:ext uri="{FF2B5EF4-FFF2-40B4-BE49-F238E27FC236}">
                    <a16:creationId xmlns:a16="http://schemas.microsoft.com/office/drawing/2014/main" id="{0BBB5126-55E9-2DC6-4F6D-1E8370539D2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206781" y="59435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4" name="Freeform 378">
                <a:extLst>
                  <a:ext uri="{FF2B5EF4-FFF2-40B4-BE49-F238E27FC236}">
                    <a16:creationId xmlns:a16="http://schemas.microsoft.com/office/drawing/2014/main" id="{EADA72D5-AE86-F789-C220-39AE739F287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4356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5" name="Freeform 379">
                <a:extLst>
                  <a:ext uri="{FF2B5EF4-FFF2-40B4-BE49-F238E27FC236}">
                    <a16:creationId xmlns:a16="http://schemas.microsoft.com/office/drawing/2014/main" id="{17F54417-6B40-3DF9-0330-454EBF6372C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5149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6" name="Freeform 382">
                <a:extLst>
                  <a:ext uri="{FF2B5EF4-FFF2-40B4-BE49-F238E27FC236}">
                    <a16:creationId xmlns:a16="http://schemas.microsoft.com/office/drawing/2014/main" id="{8870A484-585A-47B0-FA7D-F1A6DD3711E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1380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7" name="Freeform 383">
                <a:extLst>
                  <a:ext uri="{FF2B5EF4-FFF2-40B4-BE49-F238E27FC236}">
                    <a16:creationId xmlns:a16="http://schemas.microsoft.com/office/drawing/2014/main" id="{5D884E6F-CB06-D0E9-86E9-A24AA5D876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12173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8" name="Freeform 386">
                <a:extLst>
                  <a:ext uri="{FF2B5EF4-FFF2-40B4-BE49-F238E27FC236}">
                    <a16:creationId xmlns:a16="http://schemas.microsoft.com/office/drawing/2014/main" id="{D8877D83-0A11-EE37-B864-3976CA0CC6E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8402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9" name="Freeform 387">
                <a:extLst>
                  <a:ext uri="{FF2B5EF4-FFF2-40B4-BE49-F238E27FC236}">
                    <a16:creationId xmlns:a16="http://schemas.microsoft.com/office/drawing/2014/main" id="{AE058BE9-6421-2F80-E031-BB90C4DF302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49196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0" name="Freeform 390">
                <a:extLst>
                  <a:ext uri="{FF2B5EF4-FFF2-40B4-BE49-F238E27FC236}">
                    <a16:creationId xmlns:a16="http://schemas.microsoft.com/office/drawing/2014/main" id="{8C8D3A5E-39FE-141F-D398-3B6D9F5D032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9127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1" name="Freeform 391">
                <a:extLst>
                  <a:ext uri="{FF2B5EF4-FFF2-40B4-BE49-F238E27FC236}">
                    <a16:creationId xmlns:a16="http://schemas.microsoft.com/office/drawing/2014/main" id="{1CE79D03-BB5F-A0F1-9D26-7D1431C55B9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79920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2" name="Freeform 217">
                <a:extLst>
                  <a:ext uri="{FF2B5EF4-FFF2-40B4-BE49-F238E27FC236}">
                    <a16:creationId xmlns:a16="http://schemas.microsoft.com/office/drawing/2014/main" id="{468A0CDD-389E-D7AB-0CC9-808B0182BE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6963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3" name="Freeform 218">
                <a:extLst>
                  <a:ext uri="{FF2B5EF4-FFF2-40B4-BE49-F238E27FC236}">
                    <a16:creationId xmlns:a16="http://schemas.microsoft.com/office/drawing/2014/main" id="{0E8321C5-2BF1-03FD-6E2B-211C13E618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8305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4" name="Freeform 221">
                <a:extLst>
                  <a:ext uri="{FF2B5EF4-FFF2-40B4-BE49-F238E27FC236}">
                    <a16:creationId xmlns:a16="http://schemas.microsoft.com/office/drawing/2014/main" id="{BD92CC1F-BF07-2851-23D8-2520535D51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31886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5" name="Freeform 222">
                <a:extLst>
                  <a:ext uri="{FF2B5EF4-FFF2-40B4-BE49-F238E27FC236}">
                    <a16:creationId xmlns:a16="http://schemas.microsoft.com/office/drawing/2014/main" id="{C6E4274A-4AD2-9794-D8A2-7D33D5277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3229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6" name="Freeform 225">
                <a:extLst>
                  <a:ext uri="{FF2B5EF4-FFF2-40B4-BE49-F238E27FC236}">
                    <a16:creationId xmlns:a16="http://schemas.microsoft.com/office/drawing/2014/main" id="{1527075E-E4ED-AC39-66D7-8D3E52EFF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8908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7" name="Freeform 226">
                <a:extLst>
                  <a:ext uri="{FF2B5EF4-FFF2-40B4-BE49-F238E27FC236}">
                    <a16:creationId xmlns:a16="http://schemas.microsoft.com/office/drawing/2014/main" id="{F06F5FB4-A9B0-179B-C7BB-7D952CE10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0251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8" name="Freeform 229">
                <a:extLst>
                  <a:ext uri="{FF2B5EF4-FFF2-40B4-BE49-F238E27FC236}">
                    <a16:creationId xmlns:a16="http://schemas.microsoft.com/office/drawing/2014/main" id="{AE999A7F-77F6-1989-01C3-C007FB152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01733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9" name="Freeform 230">
                <a:extLst>
                  <a:ext uri="{FF2B5EF4-FFF2-40B4-BE49-F238E27FC236}">
                    <a16:creationId xmlns:a16="http://schemas.microsoft.com/office/drawing/2014/main" id="{25197486-0A9B-83C8-9DE9-14C715ADC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3076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0" name="Freeform 378">
                <a:extLst>
                  <a:ext uri="{FF2B5EF4-FFF2-40B4-BE49-F238E27FC236}">
                    <a16:creationId xmlns:a16="http://schemas.microsoft.com/office/drawing/2014/main" id="{912A93F9-F247-387A-9D74-242D07F16E1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04523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1" name="Freeform 379">
                <a:extLst>
                  <a:ext uri="{FF2B5EF4-FFF2-40B4-BE49-F238E27FC236}">
                    <a16:creationId xmlns:a16="http://schemas.microsoft.com/office/drawing/2014/main" id="{9C2C9A88-F8F8-67AF-8D88-FBB06B878F8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25316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2" name="Freeform 382">
                <a:extLst>
                  <a:ext uri="{FF2B5EF4-FFF2-40B4-BE49-F238E27FC236}">
                    <a16:creationId xmlns:a16="http://schemas.microsoft.com/office/drawing/2014/main" id="{5ADB67BF-D18E-6BC7-46B4-CBEF4740973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41546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3" name="Freeform 383">
                <a:extLst>
                  <a:ext uri="{FF2B5EF4-FFF2-40B4-BE49-F238E27FC236}">
                    <a16:creationId xmlns:a16="http://schemas.microsoft.com/office/drawing/2014/main" id="{B3923B2B-28BC-B5E6-052B-42EC14B8013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2340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4" name="Freeform 386">
                <a:extLst>
                  <a:ext uri="{FF2B5EF4-FFF2-40B4-BE49-F238E27FC236}">
                    <a16:creationId xmlns:a16="http://schemas.microsoft.com/office/drawing/2014/main" id="{7A3016F0-8DC8-7A62-1569-BB67D476B0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78569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5" name="Freeform 387">
                <a:extLst>
                  <a:ext uri="{FF2B5EF4-FFF2-40B4-BE49-F238E27FC236}">
                    <a16:creationId xmlns:a16="http://schemas.microsoft.com/office/drawing/2014/main" id="{112EC113-9057-3FC5-B2B8-AEB363D56F9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9362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6" name="Freeform 390">
                <a:extLst>
                  <a:ext uri="{FF2B5EF4-FFF2-40B4-BE49-F238E27FC236}">
                    <a16:creationId xmlns:a16="http://schemas.microsoft.com/office/drawing/2014/main" id="{ED56C392-413E-15F2-5377-7104D516822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09294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7" name="Freeform 391">
                <a:extLst>
                  <a:ext uri="{FF2B5EF4-FFF2-40B4-BE49-F238E27FC236}">
                    <a16:creationId xmlns:a16="http://schemas.microsoft.com/office/drawing/2014/main" id="{BA7BD0E9-7262-5D77-8DBC-D1446B70790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30087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8" name="Freeform 217">
                <a:extLst>
                  <a:ext uri="{FF2B5EF4-FFF2-40B4-BE49-F238E27FC236}">
                    <a16:creationId xmlns:a16="http://schemas.microsoft.com/office/drawing/2014/main" id="{4C468BF7-2A7B-0900-AD66-5935B0882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7811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9" name="Freeform 218">
                <a:extLst>
                  <a:ext uri="{FF2B5EF4-FFF2-40B4-BE49-F238E27FC236}">
                    <a16:creationId xmlns:a16="http://schemas.microsoft.com/office/drawing/2014/main" id="{7B271717-49E3-C4B6-77D3-FDBF1840D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9154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0" name="Freeform 221">
                <a:extLst>
                  <a:ext uri="{FF2B5EF4-FFF2-40B4-BE49-F238E27FC236}">
                    <a16:creationId xmlns:a16="http://schemas.microsoft.com/office/drawing/2014/main" id="{3F5FBC2E-29E0-4B59-30FC-3A0C9097B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2734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1" name="Freeform 222">
                <a:extLst>
                  <a:ext uri="{FF2B5EF4-FFF2-40B4-BE49-F238E27FC236}">
                    <a16:creationId xmlns:a16="http://schemas.microsoft.com/office/drawing/2014/main" id="{753DE170-7FEF-7919-7B4C-52E2E4AA0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4077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2" name="Freeform 225">
                <a:extLst>
                  <a:ext uri="{FF2B5EF4-FFF2-40B4-BE49-F238E27FC236}">
                    <a16:creationId xmlns:a16="http://schemas.microsoft.com/office/drawing/2014/main" id="{441CE8FD-9276-4A97-A0A2-B0E9C9B79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59757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3" name="Freeform 226">
                <a:extLst>
                  <a:ext uri="{FF2B5EF4-FFF2-40B4-BE49-F238E27FC236}">
                    <a16:creationId xmlns:a16="http://schemas.microsoft.com/office/drawing/2014/main" id="{278FB1C2-5D45-E3DB-B58E-D2F109506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1099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4" name="Freeform 378">
                <a:extLst>
                  <a:ext uri="{FF2B5EF4-FFF2-40B4-BE49-F238E27FC236}">
                    <a16:creationId xmlns:a16="http://schemas.microsoft.com/office/drawing/2014/main" id="{30FEED2E-28CF-4A6A-29F0-5C08D4D6C77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5371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5" name="Freeform 379">
                <a:extLst>
                  <a:ext uri="{FF2B5EF4-FFF2-40B4-BE49-F238E27FC236}">
                    <a16:creationId xmlns:a16="http://schemas.microsoft.com/office/drawing/2014/main" id="{6D65EE09-43A9-A4AD-4934-FA79D976725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6164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6" name="Freeform 382">
                <a:extLst>
                  <a:ext uri="{FF2B5EF4-FFF2-40B4-BE49-F238E27FC236}">
                    <a16:creationId xmlns:a16="http://schemas.microsoft.com/office/drawing/2014/main" id="{F727FBD6-30B5-A2F5-B21C-116F018FDBC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32395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7" name="Freeform 383">
                <a:extLst>
                  <a:ext uri="{FF2B5EF4-FFF2-40B4-BE49-F238E27FC236}">
                    <a16:creationId xmlns:a16="http://schemas.microsoft.com/office/drawing/2014/main" id="{51EC686B-155E-7200-A584-82C22E60066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53188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8" name="Freeform 386">
                <a:extLst>
                  <a:ext uri="{FF2B5EF4-FFF2-40B4-BE49-F238E27FC236}">
                    <a16:creationId xmlns:a16="http://schemas.microsoft.com/office/drawing/2014/main" id="{CAE79023-2C4D-5698-2757-2E31F183B3B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9417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9" name="Freeform 387">
                <a:extLst>
                  <a:ext uri="{FF2B5EF4-FFF2-40B4-BE49-F238E27FC236}">
                    <a16:creationId xmlns:a16="http://schemas.microsoft.com/office/drawing/2014/main" id="{850A3942-08B8-B287-FEAC-85F8099552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90210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0" name="Freeform 217">
                <a:extLst>
                  <a:ext uri="{FF2B5EF4-FFF2-40B4-BE49-F238E27FC236}">
                    <a16:creationId xmlns:a16="http://schemas.microsoft.com/office/drawing/2014/main" id="{35C674A6-D282-B510-11A9-BF57915122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7977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1" name="Freeform 218">
                <a:extLst>
                  <a:ext uri="{FF2B5EF4-FFF2-40B4-BE49-F238E27FC236}">
                    <a16:creationId xmlns:a16="http://schemas.microsoft.com/office/drawing/2014/main" id="{27936A6C-B73A-06E7-A5DD-C5DE0333F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9320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2" name="Freeform 221">
                <a:extLst>
                  <a:ext uri="{FF2B5EF4-FFF2-40B4-BE49-F238E27FC236}">
                    <a16:creationId xmlns:a16="http://schemas.microsoft.com/office/drawing/2014/main" id="{0A0F7C13-344A-5638-6FA9-478745E24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2900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3" name="Freeform 222">
                <a:extLst>
                  <a:ext uri="{FF2B5EF4-FFF2-40B4-BE49-F238E27FC236}">
                    <a16:creationId xmlns:a16="http://schemas.microsoft.com/office/drawing/2014/main" id="{45E59817-7FA1-C338-9831-9D5DEC8EC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4243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4" name="Freeform 225">
                <a:extLst>
                  <a:ext uri="{FF2B5EF4-FFF2-40B4-BE49-F238E27FC236}">
                    <a16:creationId xmlns:a16="http://schemas.microsoft.com/office/drawing/2014/main" id="{B963677A-BAF5-772A-B622-741EDC304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9924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5" name="Freeform 226">
                <a:extLst>
                  <a:ext uri="{FF2B5EF4-FFF2-40B4-BE49-F238E27FC236}">
                    <a16:creationId xmlns:a16="http://schemas.microsoft.com/office/drawing/2014/main" id="{C40CD5E6-BDC0-E3C1-88BC-A5F1CDBBE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1267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6" name="Freeform 229">
                <a:extLst>
                  <a:ext uri="{FF2B5EF4-FFF2-40B4-BE49-F238E27FC236}">
                    <a16:creationId xmlns:a16="http://schemas.microsoft.com/office/drawing/2014/main" id="{4ADC8D9E-14D6-ED78-6535-51CA8598C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749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7" name="Freeform 230">
                <a:extLst>
                  <a:ext uri="{FF2B5EF4-FFF2-40B4-BE49-F238E27FC236}">
                    <a16:creationId xmlns:a16="http://schemas.microsoft.com/office/drawing/2014/main" id="{0F2BDCCD-CB70-2B9E-FA82-31A5A78C8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092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8" name="Freeform 378">
                <a:extLst>
                  <a:ext uri="{FF2B5EF4-FFF2-40B4-BE49-F238E27FC236}">
                    <a16:creationId xmlns:a16="http://schemas.microsoft.com/office/drawing/2014/main" id="{5033BD5A-D235-F369-7947-82B929E7A2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45538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9" name="Freeform 379">
                <a:extLst>
                  <a:ext uri="{FF2B5EF4-FFF2-40B4-BE49-F238E27FC236}">
                    <a16:creationId xmlns:a16="http://schemas.microsoft.com/office/drawing/2014/main" id="{A4DE49F7-2F84-0135-4C50-6245B6D325D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66331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0" name="Freeform 382">
                <a:extLst>
                  <a:ext uri="{FF2B5EF4-FFF2-40B4-BE49-F238E27FC236}">
                    <a16:creationId xmlns:a16="http://schemas.microsoft.com/office/drawing/2014/main" id="{8B3989FB-86A2-73F0-7A60-F776801EA15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82562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1" name="Freeform 383">
                <a:extLst>
                  <a:ext uri="{FF2B5EF4-FFF2-40B4-BE49-F238E27FC236}">
                    <a16:creationId xmlns:a16="http://schemas.microsoft.com/office/drawing/2014/main" id="{01317477-561E-4A9F-D914-33872D443B8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03355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2" name="Freeform 386">
                <a:extLst>
                  <a:ext uri="{FF2B5EF4-FFF2-40B4-BE49-F238E27FC236}">
                    <a16:creationId xmlns:a16="http://schemas.microsoft.com/office/drawing/2014/main" id="{34A53C21-6379-6F59-290B-EC882F86786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19583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3" name="Freeform 387">
                <a:extLst>
                  <a:ext uri="{FF2B5EF4-FFF2-40B4-BE49-F238E27FC236}">
                    <a16:creationId xmlns:a16="http://schemas.microsoft.com/office/drawing/2014/main" id="{6190AE74-3898-5C3B-F4DD-A7CAD373494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40376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4" name="Freeform 390">
                <a:extLst>
                  <a:ext uri="{FF2B5EF4-FFF2-40B4-BE49-F238E27FC236}">
                    <a16:creationId xmlns:a16="http://schemas.microsoft.com/office/drawing/2014/main" id="{8FEB0E70-8873-72C1-4F03-9BBBB55710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50308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5" name="Freeform 391">
                <a:extLst>
                  <a:ext uri="{FF2B5EF4-FFF2-40B4-BE49-F238E27FC236}">
                    <a16:creationId xmlns:a16="http://schemas.microsoft.com/office/drawing/2014/main" id="{3CB6EFAA-AEBE-318B-C812-BCD593F5011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1101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6" name="Freeform 217">
                <a:extLst>
                  <a:ext uri="{FF2B5EF4-FFF2-40B4-BE49-F238E27FC236}">
                    <a16:creationId xmlns:a16="http://schemas.microsoft.com/office/drawing/2014/main" id="{5C0BB1C2-7F74-A447-32DA-FA789E5BA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4083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7" name="Freeform 218">
                <a:extLst>
                  <a:ext uri="{FF2B5EF4-FFF2-40B4-BE49-F238E27FC236}">
                    <a16:creationId xmlns:a16="http://schemas.microsoft.com/office/drawing/2014/main" id="{68D5447A-4115-02D0-394F-90247DC58C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5426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8" name="Freeform 221">
                <a:extLst>
                  <a:ext uri="{FF2B5EF4-FFF2-40B4-BE49-F238E27FC236}">
                    <a16:creationId xmlns:a16="http://schemas.microsoft.com/office/drawing/2014/main" id="{4BA182FE-E919-B663-A141-A092A27B2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9006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9" name="Freeform 222">
                <a:extLst>
                  <a:ext uri="{FF2B5EF4-FFF2-40B4-BE49-F238E27FC236}">
                    <a16:creationId xmlns:a16="http://schemas.microsoft.com/office/drawing/2014/main" id="{B37EACDD-7177-B059-AB52-6CD5EA073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0349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0" name="Freeform 217">
                <a:extLst>
                  <a:ext uri="{FF2B5EF4-FFF2-40B4-BE49-F238E27FC236}">
                    <a16:creationId xmlns:a16="http://schemas.microsoft.com/office/drawing/2014/main" id="{D8F6EFFB-8B80-77FD-70EE-2DB6BEFB6F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24249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1" name="Freeform 218">
                <a:extLst>
                  <a:ext uri="{FF2B5EF4-FFF2-40B4-BE49-F238E27FC236}">
                    <a16:creationId xmlns:a16="http://schemas.microsoft.com/office/drawing/2014/main" id="{6238DBF3-EDB5-F329-D1DC-8C029C569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45592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2" name="Freeform 221">
                <a:extLst>
                  <a:ext uri="{FF2B5EF4-FFF2-40B4-BE49-F238E27FC236}">
                    <a16:creationId xmlns:a16="http://schemas.microsoft.com/office/drawing/2014/main" id="{999DC8C6-8354-6F00-B01E-877E637D0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9173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3" name="Freeform 222">
                <a:extLst>
                  <a:ext uri="{FF2B5EF4-FFF2-40B4-BE49-F238E27FC236}">
                    <a16:creationId xmlns:a16="http://schemas.microsoft.com/office/drawing/2014/main" id="{1097AF6A-60BE-89ED-A4FC-3E2262BB0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80516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4" name="Freeform 225">
                <a:extLst>
                  <a:ext uri="{FF2B5EF4-FFF2-40B4-BE49-F238E27FC236}">
                    <a16:creationId xmlns:a16="http://schemas.microsoft.com/office/drawing/2014/main" id="{8AAB3DDE-9E91-788B-EE7F-5EAB28577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6196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5" name="Freeform 226">
                <a:extLst>
                  <a:ext uri="{FF2B5EF4-FFF2-40B4-BE49-F238E27FC236}">
                    <a16:creationId xmlns:a16="http://schemas.microsoft.com/office/drawing/2014/main" id="{39C60B84-585C-DCCF-3E1B-458EEC367F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7539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6" name="Freeform 229">
                <a:extLst>
                  <a:ext uri="{FF2B5EF4-FFF2-40B4-BE49-F238E27FC236}">
                    <a16:creationId xmlns:a16="http://schemas.microsoft.com/office/drawing/2014/main" id="{67049C36-55F4-BDD3-0589-A00FA1448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9021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7" name="Freeform 230">
                <a:extLst>
                  <a:ext uri="{FF2B5EF4-FFF2-40B4-BE49-F238E27FC236}">
                    <a16:creationId xmlns:a16="http://schemas.microsoft.com/office/drawing/2014/main" id="{62F36332-3AC2-4465-BE45-6E37903C2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364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8" name="Freeform 221">
                <a:extLst>
                  <a:ext uri="{FF2B5EF4-FFF2-40B4-BE49-F238E27FC236}">
                    <a16:creationId xmlns:a16="http://schemas.microsoft.com/office/drawing/2014/main" id="{8562BFBA-68F8-4AE2-0DAA-2AB20AA5F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0021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9" name="Freeform 222">
                <a:extLst>
                  <a:ext uri="{FF2B5EF4-FFF2-40B4-BE49-F238E27FC236}">
                    <a16:creationId xmlns:a16="http://schemas.microsoft.com/office/drawing/2014/main" id="{F3BA130C-8C76-0D29-F325-6DCB512149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364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0" name="Freeform 225">
                <a:extLst>
                  <a:ext uri="{FF2B5EF4-FFF2-40B4-BE49-F238E27FC236}">
                    <a16:creationId xmlns:a16="http://schemas.microsoft.com/office/drawing/2014/main" id="{EB3A2F2E-0CBF-FEC7-2283-941FE1115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7044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1" name="Freeform 226">
                <a:extLst>
                  <a:ext uri="{FF2B5EF4-FFF2-40B4-BE49-F238E27FC236}">
                    <a16:creationId xmlns:a16="http://schemas.microsoft.com/office/drawing/2014/main" id="{73415993-9E5A-F5D3-64E3-11A4DD7E8D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08387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2" name="Freeform 382">
                <a:extLst>
                  <a:ext uri="{FF2B5EF4-FFF2-40B4-BE49-F238E27FC236}">
                    <a16:creationId xmlns:a16="http://schemas.microsoft.com/office/drawing/2014/main" id="{E33DA440-84E1-176A-7240-0FA99A26EFD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60238" y="5950994"/>
                <a:ext cx="21260" cy="10804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3" name="Freeform 383">
                <a:extLst>
                  <a:ext uri="{FF2B5EF4-FFF2-40B4-BE49-F238E27FC236}">
                    <a16:creationId xmlns:a16="http://schemas.microsoft.com/office/drawing/2014/main" id="{8964BFF4-8D55-E93F-9ED3-9296D579C72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80379" y="5956740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4" name="Oval 143">
                <a:extLst>
                  <a:ext uri="{FF2B5EF4-FFF2-40B4-BE49-F238E27FC236}">
                    <a16:creationId xmlns:a16="http://schemas.microsoft.com/office/drawing/2014/main" id="{E3761206-7953-55A9-0078-06952CE87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8920337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5" name="Oval 147">
                <a:extLst>
                  <a:ext uri="{FF2B5EF4-FFF2-40B4-BE49-F238E27FC236}">
                    <a16:creationId xmlns:a16="http://schemas.microsoft.com/office/drawing/2014/main" id="{8F47562F-677D-3C74-C9A3-6F458FEFD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8984096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6" name="Oval 151">
                <a:extLst>
                  <a:ext uri="{FF2B5EF4-FFF2-40B4-BE49-F238E27FC236}">
                    <a16:creationId xmlns:a16="http://schemas.microsoft.com/office/drawing/2014/main" id="{488B9018-EF1E-C14F-E90D-B397FED77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047856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7" name="Oval 155">
                <a:extLst>
                  <a:ext uri="{FF2B5EF4-FFF2-40B4-BE49-F238E27FC236}">
                    <a16:creationId xmlns:a16="http://schemas.microsoft.com/office/drawing/2014/main" id="{5988EB7D-9D84-62B3-77B5-2FFCA87DEE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111615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8" name="Oval 159">
                <a:extLst>
                  <a:ext uri="{FF2B5EF4-FFF2-40B4-BE49-F238E27FC236}">
                    <a16:creationId xmlns:a16="http://schemas.microsoft.com/office/drawing/2014/main" id="{78167B15-10DE-4B0D-421B-0A0717848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175374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9" name="Oval 216">
                <a:extLst>
                  <a:ext uri="{FF2B5EF4-FFF2-40B4-BE49-F238E27FC236}">
                    <a16:creationId xmlns:a16="http://schemas.microsoft.com/office/drawing/2014/main" id="{BCE8CB31-BD84-DBAE-1977-22411EC32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43041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0" name="Oval 220">
                <a:extLst>
                  <a:ext uri="{FF2B5EF4-FFF2-40B4-BE49-F238E27FC236}">
                    <a16:creationId xmlns:a16="http://schemas.microsoft.com/office/drawing/2014/main" id="{50F5B152-81CA-0DA5-702E-CE7878182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36665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1" name="Oval 224">
                <a:extLst>
                  <a:ext uri="{FF2B5EF4-FFF2-40B4-BE49-F238E27FC236}">
                    <a16:creationId xmlns:a16="http://schemas.microsoft.com/office/drawing/2014/main" id="{57E68B83-74E8-2CE2-F1C0-825493E82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30289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2" name="Oval 228">
                <a:extLst>
                  <a:ext uri="{FF2B5EF4-FFF2-40B4-BE49-F238E27FC236}">
                    <a16:creationId xmlns:a16="http://schemas.microsoft.com/office/drawing/2014/main" id="{BD7D9FCD-2BBB-4754-C577-00B243CAB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23913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3" name="Oval 216">
                <a:extLst>
                  <a:ext uri="{FF2B5EF4-FFF2-40B4-BE49-F238E27FC236}">
                    <a16:creationId xmlns:a16="http://schemas.microsoft.com/office/drawing/2014/main" id="{334B64BB-8F61-7CAA-2CB4-EB5BC9C57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68544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4" name="Oval 220">
                <a:extLst>
                  <a:ext uri="{FF2B5EF4-FFF2-40B4-BE49-F238E27FC236}">
                    <a16:creationId xmlns:a16="http://schemas.microsoft.com/office/drawing/2014/main" id="{418C2429-8C7B-6D56-8C47-41E58A9E0F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62168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5" name="Oval 224">
                <a:extLst>
                  <a:ext uri="{FF2B5EF4-FFF2-40B4-BE49-F238E27FC236}">
                    <a16:creationId xmlns:a16="http://schemas.microsoft.com/office/drawing/2014/main" id="{FE23446B-1FCD-580E-80EC-BF3B5D3D2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55793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6" name="Oval 228">
                <a:extLst>
                  <a:ext uri="{FF2B5EF4-FFF2-40B4-BE49-F238E27FC236}">
                    <a16:creationId xmlns:a16="http://schemas.microsoft.com/office/drawing/2014/main" id="{65912E31-7154-DA32-2C51-D4554F797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49417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7" name="Oval 216">
                <a:extLst>
                  <a:ext uri="{FF2B5EF4-FFF2-40B4-BE49-F238E27FC236}">
                    <a16:creationId xmlns:a16="http://schemas.microsoft.com/office/drawing/2014/main" id="{5804BB1D-A628-1119-5D7D-73080330E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876727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8" name="Oval 220">
                <a:extLst>
                  <a:ext uri="{FF2B5EF4-FFF2-40B4-BE49-F238E27FC236}">
                    <a16:creationId xmlns:a16="http://schemas.microsoft.com/office/drawing/2014/main" id="{598535CB-B7E2-FBF4-2F35-0AB3DCA229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812967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9" name="Oval 224">
                <a:extLst>
                  <a:ext uri="{FF2B5EF4-FFF2-40B4-BE49-F238E27FC236}">
                    <a16:creationId xmlns:a16="http://schemas.microsoft.com/office/drawing/2014/main" id="{E8AB0BBC-B834-8A05-12A2-BED283B0B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749208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0" name="Oval 216">
                <a:extLst>
                  <a:ext uri="{FF2B5EF4-FFF2-40B4-BE49-F238E27FC236}">
                    <a16:creationId xmlns:a16="http://schemas.microsoft.com/office/drawing/2014/main" id="{F7019AB2-4CDD-627C-37FC-9E7CB35C2A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13176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1" name="Oval 220">
                <a:extLst>
                  <a:ext uri="{FF2B5EF4-FFF2-40B4-BE49-F238E27FC236}">
                    <a16:creationId xmlns:a16="http://schemas.microsoft.com/office/drawing/2014/main" id="{A7974928-E9F4-DAB0-64E6-DC09711E1C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06800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2" name="Oval 224">
                <a:extLst>
                  <a:ext uri="{FF2B5EF4-FFF2-40B4-BE49-F238E27FC236}">
                    <a16:creationId xmlns:a16="http://schemas.microsoft.com/office/drawing/2014/main" id="{430E46B6-5635-7D88-8195-303F300545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00424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3" name="Oval 228">
                <a:extLst>
                  <a:ext uri="{FF2B5EF4-FFF2-40B4-BE49-F238E27FC236}">
                    <a16:creationId xmlns:a16="http://schemas.microsoft.com/office/drawing/2014/main" id="{C524155C-306E-756C-95D7-0FADECD37E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940486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4" name="Oval 216">
                <a:extLst>
                  <a:ext uri="{FF2B5EF4-FFF2-40B4-BE49-F238E27FC236}">
                    <a16:creationId xmlns:a16="http://schemas.microsoft.com/office/drawing/2014/main" id="{2639F921-29A4-7726-D04A-9E59DCE31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25928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5" name="Oval 220">
                <a:extLst>
                  <a:ext uri="{FF2B5EF4-FFF2-40B4-BE49-F238E27FC236}">
                    <a16:creationId xmlns:a16="http://schemas.microsoft.com/office/drawing/2014/main" id="{8B492647-5C29-B40E-5A5C-0188C44F75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19552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6" name="Oval 216">
                <a:extLst>
                  <a:ext uri="{FF2B5EF4-FFF2-40B4-BE49-F238E27FC236}">
                    <a16:creationId xmlns:a16="http://schemas.microsoft.com/office/drawing/2014/main" id="{D51CC0FC-968B-68A9-227A-8B7872CD35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51432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7" name="Oval 220">
                <a:extLst>
                  <a:ext uri="{FF2B5EF4-FFF2-40B4-BE49-F238E27FC236}">
                    <a16:creationId xmlns:a16="http://schemas.microsoft.com/office/drawing/2014/main" id="{3D2E1440-E7F2-D00C-D8D3-5338AD9CC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45056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8" name="Oval 224">
                <a:extLst>
                  <a:ext uri="{FF2B5EF4-FFF2-40B4-BE49-F238E27FC236}">
                    <a16:creationId xmlns:a16="http://schemas.microsoft.com/office/drawing/2014/main" id="{BB0E948F-E3E7-C3D2-A813-B513E5182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38680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9" name="Oval 228">
                <a:extLst>
                  <a:ext uri="{FF2B5EF4-FFF2-40B4-BE49-F238E27FC236}">
                    <a16:creationId xmlns:a16="http://schemas.microsoft.com/office/drawing/2014/main" id="{5666555A-A58A-8490-835D-0E909A8F0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32304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0" name="Oval 220">
                <a:extLst>
                  <a:ext uri="{FF2B5EF4-FFF2-40B4-BE49-F238E27FC236}">
                    <a16:creationId xmlns:a16="http://schemas.microsoft.com/office/drawing/2014/main" id="{DC400377-250C-1C9A-19DC-9B014698B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64183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1" name="Oval 224">
                <a:extLst>
                  <a:ext uri="{FF2B5EF4-FFF2-40B4-BE49-F238E27FC236}">
                    <a16:creationId xmlns:a16="http://schemas.microsoft.com/office/drawing/2014/main" id="{08527849-E7FF-0B59-0B4A-F923667F0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57807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2" name="Freeform 378">
                <a:extLst>
                  <a:ext uri="{FF2B5EF4-FFF2-40B4-BE49-F238E27FC236}">
                    <a16:creationId xmlns:a16="http://schemas.microsoft.com/office/drawing/2014/main" id="{D6712864-1F3B-7DE6-9496-2ACCF68BC9A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25103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3" name="Freeform 379">
                <a:extLst>
                  <a:ext uri="{FF2B5EF4-FFF2-40B4-BE49-F238E27FC236}">
                    <a16:creationId xmlns:a16="http://schemas.microsoft.com/office/drawing/2014/main" id="{6B8EDEA8-2A14-2C3B-E9CC-2A2DEB094BE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46364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4" name="Freeform 386">
                <a:extLst>
                  <a:ext uri="{FF2B5EF4-FFF2-40B4-BE49-F238E27FC236}">
                    <a16:creationId xmlns:a16="http://schemas.microsoft.com/office/drawing/2014/main" id="{52D20B98-635B-0EA0-18FF-AC626F748C8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90004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5" name="Freeform 387">
                <a:extLst>
                  <a:ext uri="{FF2B5EF4-FFF2-40B4-BE49-F238E27FC236}">
                    <a16:creationId xmlns:a16="http://schemas.microsoft.com/office/drawing/2014/main" id="{04CFF9DB-5CB2-C7E8-3B80-7E156303411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11266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6" name="Freeform 382">
                <a:extLst>
                  <a:ext uri="{FF2B5EF4-FFF2-40B4-BE49-F238E27FC236}">
                    <a16:creationId xmlns:a16="http://schemas.microsoft.com/office/drawing/2014/main" id="{81BCFA22-C052-4601-ABCE-8A3F5E72763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462441" y="5955148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7" name="Freeform 383">
                <a:extLst>
                  <a:ext uri="{FF2B5EF4-FFF2-40B4-BE49-F238E27FC236}">
                    <a16:creationId xmlns:a16="http://schemas.microsoft.com/office/drawing/2014/main" id="{7EAD0481-30CB-EC7D-8E05-F8F08192A32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482582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8" name="Freeform 382">
                <a:extLst>
                  <a:ext uri="{FF2B5EF4-FFF2-40B4-BE49-F238E27FC236}">
                    <a16:creationId xmlns:a16="http://schemas.microsoft.com/office/drawing/2014/main" id="{48A17485-2035-CB09-E1F5-4B0769FF2F1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91745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9" name="Freeform 382">
                <a:extLst>
                  <a:ext uri="{FF2B5EF4-FFF2-40B4-BE49-F238E27FC236}">
                    <a16:creationId xmlns:a16="http://schemas.microsoft.com/office/drawing/2014/main" id="{74DA9A86-ECE3-6783-02C5-1E579E2FDE0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31518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0" name="Freeform 383">
                <a:extLst>
                  <a:ext uri="{FF2B5EF4-FFF2-40B4-BE49-F238E27FC236}">
                    <a16:creationId xmlns:a16="http://schemas.microsoft.com/office/drawing/2014/main" id="{AEB0C565-F862-3FAF-DB7A-E9222DE0FFA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51660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1" name="Freeform 382">
                <a:extLst>
                  <a:ext uri="{FF2B5EF4-FFF2-40B4-BE49-F238E27FC236}">
                    <a16:creationId xmlns:a16="http://schemas.microsoft.com/office/drawing/2014/main" id="{08C72608-728B-5B51-3AF8-18F45D3718F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75568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2" name="Freeform 383">
                <a:extLst>
                  <a:ext uri="{FF2B5EF4-FFF2-40B4-BE49-F238E27FC236}">
                    <a16:creationId xmlns:a16="http://schemas.microsoft.com/office/drawing/2014/main" id="{A607DA97-EBE9-DA03-AC88-4068518016C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96829" y="5960896"/>
                <a:ext cx="21261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3" name="Freeform 382">
                <a:extLst>
                  <a:ext uri="{FF2B5EF4-FFF2-40B4-BE49-F238E27FC236}">
                    <a16:creationId xmlns:a16="http://schemas.microsoft.com/office/drawing/2014/main" id="{0A3458A9-B4F6-A735-DCAE-A0B20706B7A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11785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4" name="Freeform 383">
                <a:extLst>
                  <a:ext uri="{FF2B5EF4-FFF2-40B4-BE49-F238E27FC236}">
                    <a16:creationId xmlns:a16="http://schemas.microsoft.com/office/drawing/2014/main" id="{D3100527-EEA0-2E04-D85F-BBBB3D2053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33046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5" name="Oval 304">
                <a:extLst>
                  <a:ext uri="{FF2B5EF4-FFF2-40B4-BE49-F238E27FC236}">
                    <a16:creationId xmlns:a16="http://schemas.microsoft.com/office/drawing/2014/main" id="{86A32462-D390-1F67-DDB9-6FF78B9C7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8914251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6" name="Oval 308">
                <a:extLst>
                  <a:ext uri="{FF2B5EF4-FFF2-40B4-BE49-F238E27FC236}">
                    <a16:creationId xmlns:a16="http://schemas.microsoft.com/office/drawing/2014/main" id="{0D92A226-162E-7BA5-4949-C498A0015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8978344" y="6014969"/>
                <a:ext cx="58779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7" name="Oval 312">
                <a:extLst>
                  <a:ext uri="{FF2B5EF4-FFF2-40B4-BE49-F238E27FC236}">
                    <a16:creationId xmlns:a16="http://schemas.microsoft.com/office/drawing/2014/main" id="{607175C2-9C05-DF28-694E-A0250B59C3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038725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8" name="Oval 317">
                <a:extLst>
                  <a:ext uri="{FF2B5EF4-FFF2-40B4-BE49-F238E27FC236}">
                    <a16:creationId xmlns:a16="http://schemas.microsoft.com/office/drawing/2014/main" id="{3BF3EF98-4EA0-9CD0-66EF-5C38D0E497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102818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9" name="Oval 321">
                <a:extLst>
                  <a:ext uri="{FF2B5EF4-FFF2-40B4-BE49-F238E27FC236}">
                    <a16:creationId xmlns:a16="http://schemas.microsoft.com/office/drawing/2014/main" id="{3174B5E5-E69C-65AF-2E08-C2ABE3180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166912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0" name="Oval 377">
                <a:extLst>
                  <a:ext uri="{FF2B5EF4-FFF2-40B4-BE49-F238E27FC236}">
                    <a16:creationId xmlns:a16="http://schemas.microsoft.com/office/drawing/2014/main" id="{C835862A-0F61-7175-99BE-9E583802B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42328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1" name="Oval 381">
                <a:extLst>
                  <a:ext uri="{FF2B5EF4-FFF2-40B4-BE49-F238E27FC236}">
                    <a16:creationId xmlns:a16="http://schemas.microsoft.com/office/drawing/2014/main" id="{304899FC-4E03-A969-3972-018FA3BCD5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35919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2" name="Oval 385">
                <a:extLst>
                  <a:ext uri="{FF2B5EF4-FFF2-40B4-BE49-F238E27FC236}">
                    <a16:creationId xmlns:a16="http://schemas.microsoft.com/office/drawing/2014/main" id="{63C06DCF-AD86-76FD-7DC9-DF1CEC9D5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29509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3" name="Oval 389">
                <a:extLst>
                  <a:ext uri="{FF2B5EF4-FFF2-40B4-BE49-F238E27FC236}">
                    <a16:creationId xmlns:a16="http://schemas.microsoft.com/office/drawing/2014/main" id="{001E9A22-9B79-694D-0C98-95A482FF2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23100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4" name="Oval 377">
                <a:extLst>
                  <a:ext uri="{FF2B5EF4-FFF2-40B4-BE49-F238E27FC236}">
                    <a16:creationId xmlns:a16="http://schemas.microsoft.com/office/drawing/2014/main" id="{0A477569-E9FB-9BDF-D21E-D1FFA7640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67965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5" name="Oval 381">
                <a:extLst>
                  <a:ext uri="{FF2B5EF4-FFF2-40B4-BE49-F238E27FC236}">
                    <a16:creationId xmlns:a16="http://schemas.microsoft.com/office/drawing/2014/main" id="{400E80F4-E36D-C5A3-1118-6853C5A76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61556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6" name="Oval 385">
                <a:extLst>
                  <a:ext uri="{FF2B5EF4-FFF2-40B4-BE49-F238E27FC236}">
                    <a16:creationId xmlns:a16="http://schemas.microsoft.com/office/drawing/2014/main" id="{2F041D9B-8855-EAE9-9907-6D3A9B5C6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55147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7" name="Oval 389">
                <a:extLst>
                  <a:ext uri="{FF2B5EF4-FFF2-40B4-BE49-F238E27FC236}">
                    <a16:creationId xmlns:a16="http://schemas.microsoft.com/office/drawing/2014/main" id="{E09EE1B7-030E-F6FF-88CC-85D0935EE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48737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8" name="Oval 377">
                <a:extLst>
                  <a:ext uri="{FF2B5EF4-FFF2-40B4-BE49-F238E27FC236}">
                    <a16:creationId xmlns:a16="http://schemas.microsoft.com/office/drawing/2014/main" id="{58CE5FD9-F8E6-54F3-50D0-2D8A46AF0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87193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9" name="Oval 381">
                <a:extLst>
                  <a:ext uri="{FF2B5EF4-FFF2-40B4-BE49-F238E27FC236}">
                    <a16:creationId xmlns:a16="http://schemas.microsoft.com/office/drawing/2014/main" id="{18F7B78A-19C7-0C6A-CEA1-FA2ACC34A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80784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0" name="Oval 385">
                <a:extLst>
                  <a:ext uri="{FF2B5EF4-FFF2-40B4-BE49-F238E27FC236}">
                    <a16:creationId xmlns:a16="http://schemas.microsoft.com/office/drawing/2014/main" id="{C9392B7E-0C73-8A5E-43C5-72CE04E0F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74375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1" name="Oval 377">
                <a:extLst>
                  <a:ext uri="{FF2B5EF4-FFF2-40B4-BE49-F238E27FC236}">
                    <a16:creationId xmlns:a16="http://schemas.microsoft.com/office/drawing/2014/main" id="{CEC8E539-F29D-71A7-7507-783C981C49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12831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2" name="Oval 381">
                <a:extLst>
                  <a:ext uri="{FF2B5EF4-FFF2-40B4-BE49-F238E27FC236}">
                    <a16:creationId xmlns:a16="http://schemas.microsoft.com/office/drawing/2014/main" id="{52D4C74A-F6B5-8355-39E7-60EA59EC35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06421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3" name="Oval 385">
                <a:extLst>
                  <a:ext uri="{FF2B5EF4-FFF2-40B4-BE49-F238E27FC236}">
                    <a16:creationId xmlns:a16="http://schemas.microsoft.com/office/drawing/2014/main" id="{91396B01-6BA0-5992-E876-F266593F8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00012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4" name="Oval 389">
                <a:extLst>
                  <a:ext uri="{FF2B5EF4-FFF2-40B4-BE49-F238E27FC236}">
                    <a16:creationId xmlns:a16="http://schemas.microsoft.com/office/drawing/2014/main" id="{814AF3FF-8009-BDC0-CD19-566737FC06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93603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5" name="Oval 381">
                <a:extLst>
                  <a:ext uri="{FF2B5EF4-FFF2-40B4-BE49-F238E27FC236}">
                    <a16:creationId xmlns:a16="http://schemas.microsoft.com/office/drawing/2014/main" id="{F275DA48-DFE5-76FD-5EA6-66E842F97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64106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6" name="Oval 377">
                <a:extLst>
                  <a:ext uri="{FF2B5EF4-FFF2-40B4-BE49-F238E27FC236}">
                    <a16:creationId xmlns:a16="http://schemas.microsoft.com/office/drawing/2014/main" id="{4B3463CC-3201-1B7B-5B49-5DB0CAFF3F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51287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7" name="Oval 385">
                <a:extLst>
                  <a:ext uri="{FF2B5EF4-FFF2-40B4-BE49-F238E27FC236}">
                    <a16:creationId xmlns:a16="http://schemas.microsoft.com/office/drawing/2014/main" id="{29F42382-7C59-CBE7-2244-5F47052313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57696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8" name="Oval 381">
                <a:extLst>
                  <a:ext uri="{FF2B5EF4-FFF2-40B4-BE49-F238E27FC236}">
                    <a16:creationId xmlns:a16="http://schemas.microsoft.com/office/drawing/2014/main" id="{8E355935-9283-632F-E292-18D576152A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44877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9" name="Oval 381">
                <a:extLst>
                  <a:ext uri="{FF2B5EF4-FFF2-40B4-BE49-F238E27FC236}">
                    <a16:creationId xmlns:a16="http://schemas.microsoft.com/office/drawing/2014/main" id="{A40A3CD0-843A-DE10-56F7-BC302C806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38468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0" name="Oval 381">
                <a:extLst>
                  <a:ext uri="{FF2B5EF4-FFF2-40B4-BE49-F238E27FC236}">
                    <a16:creationId xmlns:a16="http://schemas.microsoft.com/office/drawing/2014/main" id="{D233696B-50E4-8574-69B0-AF91B3892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32059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1" name="Oval 381">
                <a:extLst>
                  <a:ext uri="{FF2B5EF4-FFF2-40B4-BE49-F238E27FC236}">
                    <a16:creationId xmlns:a16="http://schemas.microsoft.com/office/drawing/2014/main" id="{0E6DE811-91FB-5E26-C6DD-79B4BB0FB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25649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2" name="Oval 381">
                <a:extLst>
                  <a:ext uri="{FF2B5EF4-FFF2-40B4-BE49-F238E27FC236}">
                    <a16:creationId xmlns:a16="http://schemas.microsoft.com/office/drawing/2014/main" id="{96298BEA-1FA3-0643-D9BD-4ECEBD089E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19240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3" name="Freeform 234">
                <a:extLst>
                  <a:ext uri="{FF2B5EF4-FFF2-40B4-BE49-F238E27FC236}">
                    <a16:creationId xmlns:a16="http://schemas.microsoft.com/office/drawing/2014/main" id="{AA294010-E673-1A67-1772-B636E8882BA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10980163" y="5955723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4" name="Freeform 217">
                <a:extLst>
                  <a:ext uri="{FF2B5EF4-FFF2-40B4-BE49-F238E27FC236}">
                    <a16:creationId xmlns:a16="http://schemas.microsoft.com/office/drawing/2014/main" id="{CA58514F-1243-C4BB-DD51-CCC80F6B4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3616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5" name="Freeform 218">
                <a:extLst>
                  <a:ext uri="{FF2B5EF4-FFF2-40B4-BE49-F238E27FC236}">
                    <a16:creationId xmlns:a16="http://schemas.microsoft.com/office/drawing/2014/main" id="{440CB997-AD16-5104-327F-1FB6A6419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4959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6" name="Freeform 378">
                <a:extLst>
                  <a:ext uri="{FF2B5EF4-FFF2-40B4-BE49-F238E27FC236}">
                    <a16:creationId xmlns:a16="http://schemas.microsoft.com/office/drawing/2014/main" id="{53AF6929-7B67-A43D-A284-6BEC520A382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11177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7" name="Freeform 379">
                <a:extLst>
                  <a:ext uri="{FF2B5EF4-FFF2-40B4-BE49-F238E27FC236}">
                    <a16:creationId xmlns:a16="http://schemas.microsoft.com/office/drawing/2014/main" id="{124DF445-A3B2-5285-CFC0-84861A13958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31970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8" name="Freeform 217">
                <a:extLst>
                  <a:ext uri="{FF2B5EF4-FFF2-40B4-BE49-F238E27FC236}">
                    <a16:creationId xmlns:a16="http://schemas.microsoft.com/office/drawing/2014/main" id="{8E01CA72-3BC8-A042-E26C-33AD83528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39722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9" name="Freeform 218">
                <a:extLst>
                  <a:ext uri="{FF2B5EF4-FFF2-40B4-BE49-F238E27FC236}">
                    <a16:creationId xmlns:a16="http://schemas.microsoft.com/office/drawing/2014/main" id="{E89C5314-756A-B873-BAB1-17BB13E08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1065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0" name="Freeform 221">
                <a:extLst>
                  <a:ext uri="{FF2B5EF4-FFF2-40B4-BE49-F238E27FC236}">
                    <a16:creationId xmlns:a16="http://schemas.microsoft.com/office/drawing/2014/main" id="{8DA5161A-349B-8027-3F67-CA94D3F6B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74645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1" name="Freeform 222">
                <a:extLst>
                  <a:ext uri="{FF2B5EF4-FFF2-40B4-BE49-F238E27FC236}">
                    <a16:creationId xmlns:a16="http://schemas.microsoft.com/office/drawing/2014/main" id="{9724D9A2-20B8-2693-C89D-1AA3D394D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5988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2" name="Freeform 217">
                <a:extLst>
                  <a:ext uri="{FF2B5EF4-FFF2-40B4-BE49-F238E27FC236}">
                    <a16:creationId xmlns:a16="http://schemas.microsoft.com/office/drawing/2014/main" id="{0A0E1B5E-AC2A-386A-729C-F5AF778C5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89888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3" name="Freeform 218">
                <a:extLst>
                  <a:ext uri="{FF2B5EF4-FFF2-40B4-BE49-F238E27FC236}">
                    <a16:creationId xmlns:a16="http://schemas.microsoft.com/office/drawing/2014/main" id="{6FC6F001-5D56-9CE2-1DE2-B4529233EE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1231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4" name="Freeform 221">
                <a:extLst>
                  <a:ext uri="{FF2B5EF4-FFF2-40B4-BE49-F238E27FC236}">
                    <a16:creationId xmlns:a16="http://schemas.microsoft.com/office/drawing/2014/main" id="{0A69BA9B-EAA1-CB9D-B337-7645B4EB6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4812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5" name="Freeform 222">
                <a:extLst>
                  <a:ext uri="{FF2B5EF4-FFF2-40B4-BE49-F238E27FC236}">
                    <a16:creationId xmlns:a16="http://schemas.microsoft.com/office/drawing/2014/main" id="{E07B6AC5-4B72-BC09-B42A-D61F25ABD3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6155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6" name="Freeform 225">
                <a:extLst>
                  <a:ext uri="{FF2B5EF4-FFF2-40B4-BE49-F238E27FC236}">
                    <a16:creationId xmlns:a16="http://schemas.microsoft.com/office/drawing/2014/main" id="{2E17E8F2-F524-312F-5790-DCC7AB834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1835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7" name="Freeform 226">
                <a:extLst>
                  <a:ext uri="{FF2B5EF4-FFF2-40B4-BE49-F238E27FC236}">
                    <a16:creationId xmlns:a16="http://schemas.microsoft.com/office/drawing/2014/main" id="{990905F1-167E-7FD3-9049-7EC3463F16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83178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8" name="Freeform 229">
                <a:extLst>
                  <a:ext uri="{FF2B5EF4-FFF2-40B4-BE49-F238E27FC236}">
                    <a16:creationId xmlns:a16="http://schemas.microsoft.com/office/drawing/2014/main" id="{A875D0CD-149C-BE4A-1C2B-9C9485D5F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4660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9" name="Freeform 230">
                <a:extLst>
                  <a:ext uri="{FF2B5EF4-FFF2-40B4-BE49-F238E27FC236}">
                    <a16:creationId xmlns:a16="http://schemas.microsoft.com/office/drawing/2014/main" id="{65682753-37DD-EB96-A5F4-17A3EAD72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6003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0" name="Freeform 221">
                <a:extLst>
                  <a:ext uri="{FF2B5EF4-FFF2-40B4-BE49-F238E27FC236}">
                    <a16:creationId xmlns:a16="http://schemas.microsoft.com/office/drawing/2014/main" id="{F7CB37D5-2C5B-5895-B0A7-6E51E572D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15660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1" name="Freeform 222">
                <a:extLst>
                  <a:ext uri="{FF2B5EF4-FFF2-40B4-BE49-F238E27FC236}">
                    <a16:creationId xmlns:a16="http://schemas.microsoft.com/office/drawing/2014/main" id="{553B9675-AE7C-A08F-1459-BF8FA411A0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37003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2" name="Freeform 225">
                <a:extLst>
                  <a:ext uri="{FF2B5EF4-FFF2-40B4-BE49-F238E27FC236}">
                    <a16:creationId xmlns:a16="http://schemas.microsoft.com/office/drawing/2014/main" id="{EC10614A-7427-8AA8-D111-6B2E9327B7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52683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3" name="Freeform 226">
                <a:extLst>
                  <a:ext uri="{FF2B5EF4-FFF2-40B4-BE49-F238E27FC236}">
                    <a16:creationId xmlns:a16="http://schemas.microsoft.com/office/drawing/2014/main" id="{A1B41B23-A4CE-0F09-2F21-C546B9CE4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4026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4" name="Freeform 382">
                <a:extLst>
                  <a:ext uri="{FF2B5EF4-FFF2-40B4-BE49-F238E27FC236}">
                    <a16:creationId xmlns:a16="http://schemas.microsoft.com/office/drawing/2014/main" id="{E0355E6D-1745-C706-EA51-E6B2A3F9857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225877" y="5950994"/>
                <a:ext cx="21260" cy="10804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5" name="Freeform 383">
                <a:extLst>
                  <a:ext uri="{FF2B5EF4-FFF2-40B4-BE49-F238E27FC236}">
                    <a16:creationId xmlns:a16="http://schemas.microsoft.com/office/drawing/2014/main" id="{10753265-43DF-F4A8-7CF7-B66FF645C0E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246018" y="5956740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6" name="Oval 216">
                <a:extLst>
                  <a:ext uri="{FF2B5EF4-FFF2-40B4-BE49-F238E27FC236}">
                    <a16:creationId xmlns:a16="http://schemas.microsoft.com/office/drawing/2014/main" id="{83A660BC-15AA-363F-2D1B-A14D75DD12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69740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7" name="Oval 216">
                <a:extLst>
                  <a:ext uri="{FF2B5EF4-FFF2-40B4-BE49-F238E27FC236}">
                    <a16:creationId xmlns:a16="http://schemas.microsoft.com/office/drawing/2014/main" id="{9B315D90-E290-5301-9AE5-481837D97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82492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8" name="Oval 220">
                <a:extLst>
                  <a:ext uri="{FF2B5EF4-FFF2-40B4-BE49-F238E27FC236}">
                    <a16:creationId xmlns:a16="http://schemas.microsoft.com/office/drawing/2014/main" id="{7CF7D4A6-D16E-C2E9-43A6-146392C9C8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76116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9" name="Oval 216">
                <a:extLst>
                  <a:ext uri="{FF2B5EF4-FFF2-40B4-BE49-F238E27FC236}">
                    <a16:creationId xmlns:a16="http://schemas.microsoft.com/office/drawing/2014/main" id="{A403F4F0-5B3B-180D-42E7-7B2143278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07995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0" name="Oval 220">
                <a:extLst>
                  <a:ext uri="{FF2B5EF4-FFF2-40B4-BE49-F238E27FC236}">
                    <a16:creationId xmlns:a16="http://schemas.microsoft.com/office/drawing/2014/main" id="{583E5882-11CE-A40F-584E-C92AFF26D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01619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1" name="Oval 224">
                <a:extLst>
                  <a:ext uri="{FF2B5EF4-FFF2-40B4-BE49-F238E27FC236}">
                    <a16:creationId xmlns:a16="http://schemas.microsoft.com/office/drawing/2014/main" id="{773B4CD4-09F3-62F3-CA37-139F479A1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95244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2" name="Oval 228">
                <a:extLst>
                  <a:ext uri="{FF2B5EF4-FFF2-40B4-BE49-F238E27FC236}">
                    <a16:creationId xmlns:a16="http://schemas.microsoft.com/office/drawing/2014/main" id="{26A3DE49-2A69-2CC1-2BFC-0011ACF481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88868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3" name="Oval 220">
                <a:extLst>
                  <a:ext uri="{FF2B5EF4-FFF2-40B4-BE49-F238E27FC236}">
                    <a16:creationId xmlns:a16="http://schemas.microsoft.com/office/drawing/2014/main" id="{482BB919-0B97-C4F6-4A10-F9BD1CAA98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20747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4" name="Oval 224">
                <a:extLst>
                  <a:ext uri="{FF2B5EF4-FFF2-40B4-BE49-F238E27FC236}">
                    <a16:creationId xmlns:a16="http://schemas.microsoft.com/office/drawing/2014/main" id="{67EFF478-3FF0-4EF8-83FB-BFF9E598F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143718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5" name="Freeform 378">
                <a:extLst>
                  <a:ext uri="{FF2B5EF4-FFF2-40B4-BE49-F238E27FC236}">
                    <a16:creationId xmlns:a16="http://schemas.microsoft.com/office/drawing/2014/main" id="{8D1F7CAE-E17B-71FE-8C2F-70371600321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90742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6" name="Freeform 379">
                <a:extLst>
                  <a:ext uri="{FF2B5EF4-FFF2-40B4-BE49-F238E27FC236}">
                    <a16:creationId xmlns:a16="http://schemas.microsoft.com/office/drawing/2014/main" id="{EE9D603E-B4EA-9239-2952-769627849E0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12003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7" name="Freeform 386">
                <a:extLst>
                  <a:ext uri="{FF2B5EF4-FFF2-40B4-BE49-F238E27FC236}">
                    <a16:creationId xmlns:a16="http://schemas.microsoft.com/office/drawing/2014/main" id="{6A79FB95-D2EF-CECB-AA74-707253D115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55643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8" name="Freeform 387">
                <a:extLst>
                  <a:ext uri="{FF2B5EF4-FFF2-40B4-BE49-F238E27FC236}">
                    <a16:creationId xmlns:a16="http://schemas.microsoft.com/office/drawing/2014/main" id="{DDD21250-5E0E-D838-0A50-5CDEC78458F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76905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9" name="Freeform 382">
                <a:extLst>
                  <a:ext uri="{FF2B5EF4-FFF2-40B4-BE49-F238E27FC236}">
                    <a16:creationId xmlns:a16="http://schemas.microsoft.com/office/drawing/2014/main" id="{A0F1AE9E-7A6C-30D0-DB94-9E9CF19659A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28080" y="5955148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0" name="Freeform 383">
                <a:extLst>
                  <a:ext uri="{FF2B5EF4-FFF2-40B4-BE49-F238E27FC236}">
                    <a16:creationId xmlns:a16="http://schemas.microsoft.com/office/drawing/2014/main" id="{F4B0C293-F62E-AA19-2ED1-541883FD63B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48221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1" name="Freeform 382">
                <a:extLst>
                  <a:ext uri="{FF2B5EF4-FFF2-40B4-BE49-F238E27FC236}">
                    <a16:creationId xmlns:a16="http://schemas.microsoft.com/office/drawing/2014/main" id="{73A93E1C-B6F0-1FF0-9895-4F2F0E0CDA4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957384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2" name="Freeform 382">
                <a:extLst>
                  <a:ext uri="{FF2B5EF4-FFF2-40B4-BE49-F238E27FC236}">
                    <a16:creationId xmlns:a16="http://schemas.microsoft.com/office/drawing/2014/main" id="{C4CB0581-4D0D-B265-1E4A-AD1C4414189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97157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3" name="Freeform 383">
                <a:extLst>
                  <a:ext uri="{FF2B5EF4-FFF2-40B4-BE49-F238E27FC236}">
                    <a16:creationId xmlns:a16="http://schemas.microsoft.com/office/drawing/2014/main" id="{8E718CD2-D036-E6EE-5954-A675F3C8630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917299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4" name="Freeform 382">
                <a:extLst>
                  <a:ext uri="{FF2B5EF4-FFF2-40B4-BE49-F238E27FC236}">
                    <a16:creationId xmlns:a16="http://schemas.microsoft.com/office/drawing/2014/main" id="{E3953738-8B1F-B4CF-0D0F-E14607E6D95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41207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5" name="Freeform 383">
                <a:extLst>
                  <a:ext uri="{FF2B5EF4-FFF2-40B4-BE49-F238E27FC236}">
                    <a16:creationId xmlns:a16="http://schemas.microsoft.com/office/drawing/2014/main" id="{1D6ECBA7-278A-BF94-B3D4-CAB1260E65D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62468" y="5960896"/>
                <a:ext cx="21261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6" name="Freeform 382">
                <a:extLst>
                  <a:ext uri="{FF2B5EF4-FFF2-40B4-BE49-F238E27FC236}">
                    <a16:creationId xmlns:a16="http://schemas.microsoft.com/office/drawing/2014/main" id="{2470F7C0-C597-A970-5AF3-2690430880A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77424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7" name="Freeform 383">
                <a:extLst>
                  <a:ext uri="{FF2B5EF4-FFF2-40B4-BE49-F238E27FC236}">
                    <a16:creationId xmlns:a16="http://schemas.microsoft.com/office/drawing/2014/main" id="{A5421010-9F99-137C-C4F5-3C867CE3A72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98685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8" name="Oval 381">
                <a:extLst>
                  <a:ext uri="{FF2B5EF4-FFF2-40B4-BE49-F238E27FC236}">
                    <a16:creationId xmlns:a16="http://schemas.microsoft.com/office/drawing/2014/main" id="{CBD16291-9F1B-6166-804B-66A66F150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20670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9" name="Oval 377">
                <a:extLst>
                  <a:ext uri="{FF2B5EF4-FFF2-40B4-BE49-F238E27FC236}">
                    <a16:creationId xmlns:a16="http://schemas.microsoft.com/office/drawing/2014/main" id="{085F112B-217F-5CE6-E476-D89DA719D6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078511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0" name="Oval 385">
                <a:extLst>
                  <a:ext uri="{FF2B5EF4-FFF2-40B4-BE49-F238E27FC236}">
                    <a16:creationId xmlns:a16="http://schemas.microsoft.com/office/drawing/2014/main" id="{AD35FD74-4A27-6613-ACA8-84632CE65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14260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1" name="Oval 381">
                <a:extLst>
                  <a:ext uri="{FF2B5EF4-FFF2-40B4-BE49-F238E27FC236}">
                    <a16:creationId xmlns:a16="http://schemas.microsoft.com/office/drawing/2014/main" id="{923FF954-034C-EE34-1222-218717F15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01441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2" name="Oval 381">
                <a:extLst>
                  <a:ext uri="{FF2B5EF4-FFF2-40B4-BE49-F238E27FC236}">
                    <a16:creationId xmlns:a16="http://schemas.microsoft.com/office/drawing/2014/main" id="{DF0D359C-A9FB-8857-D08F-296784E8CF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95032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3" name="Oval 381">
                <a:extLst>
                  <a:ext uri="{FF2B5EF4-FFF2-40B4-BE49-F238E27FC236}">
                    <a16:creationId xmlns:a16="http://schemas.microsoft.com/office/drawing/2014/main" id="{A59AE520-F71C-544A-E491-FCBF0CD40B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886231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4" name="Oval 381">
                <a:extLst>
                  <a:ext uri="{FF2B5EF4-FFF2-40B4-BE49-F238E27FC236}">
                    <a16:creationId xmlns:a16="http://schemas.microsoft.com/office/drawing/2014/main" id="{85B5A9B1-8E5E-50B4-FC42-B9DFF45E12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82213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5" name="Oval 381">
                <a:extLst>
                  <a:ext uri="{FF2B5EF4-FFF2-40B4-BE49-F238E27FC236}">
                    <a16:creationId xmlns:a16="http://schemas.microsoft.com/office/drawing/2014/main" id="{CAB7E2F3-E3C3-0771-47CA-3EE35CE0A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75804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6" name="Oval 381">
                <a:extLst>
                  <a:ext uri="{FF2B5EF4-FFF2-40B4-BE49-F238E27FC236}">
                    <a16:creationId xmlns:a16="http://schemas.microsoft.com/office/drawing/2014/main" id="{111B8B1B-0050-A756-89A2-EEE1713C0B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700964" y="6014127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97" name="Group 796">
            <a:extLst>
              <a:ext uri="{FF2B5EF4-FFF2-40B4-BE49-F238E27FC236}">
                <a16:creationId xmlns:a16="http://schemas.microsoft.com/office/drawing/2014/main" id="{E98591A1-FE5C-C102-1D9A-927007F86F09}"/>
              </a:ext>
            </a:extLst>
          </p:cNvPr>
          <p:cNvGrpSpPr/>
          <p:nvPr/>
        </p:nvGrpSpPr>
        <p:grpSpPr>
          <a:xfrm>
            <a:off x="7299086" y="5770282"/>
            <a:ext cx="4137324" cy="284072"/>
            <a:chOff x="7131875" y="5793570"/>
            <a:chExt cx="4137324" cy="284072"/>
          </a:xfrm>
        </p:grpSpPr>
        <p:grpSp>
          <p:nvGrpSpPr>
            <p:cNvPr id="798" name="Group 797">
              <a:extLst>
                <a:ext uri="{FF2B5EF4-FFF2-40B4-BE49-F238E27FC236}">
                  <a16:creationId xmlns:a16="http://schemas.microsoft.com/office/drawing/2014/main" id="{368E6FC4-B2E8-A0B5-C982-527630CC717B}"/>
                </a:ext>
              </a:extLst>
            </p:cNvPr>
            <p:cNvGrpSpPr/>
            <p:nvPr/>
          </p:nvGrpSpPr>
          <p:grpSpPr>
            <a:xfrm>
              <a:off x="7131875" y="5793570"/>
              <a:ext cx="1789301" cy="284070"/>
              <a:chOff x="7932422" y="-720150"/>
              <a:chExt cx="2094547" cy="332529"/>
            </a:xfrm>
          </p:grpSpPr>
          <p:sp>
            <p:nvSpPr>
              <p:cNvPr id="1022" name="Freeform 234">
                <a:extLst>
                  <a:ext uri="{FF2B5EF4-FFF2-40B4-BE49-F238E27FC236}">
                    <a16:creationId xmlns:a16="http://schemas.microsoft.com/office/drawing/2014/main" id="{25050B2F-C842-16DF-8D8B-048676FF4FB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9688626" y="-530338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3" name="Freeform 144">
                <a:extLst>
                  <a:ext uri="{FF2B5EF4-FFF2-40B4-BE49-F238E27FC236}">
                    <a16:creationId xmlns:a16="http://schemas.microsoft.com/office/drawing/2014/main" id="{54DD2B19-A6CE-F656-CAF5-D93B2F2749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6008" y="-68981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4" name="Freeform 145">
                <a:extLst>
                  <a:ext uri="{FF2B5EF4-FFF2-40B4-BE49-F238E27FC236}">
                    <a16:creationId xmlns:a16="http://schemas.microsoft.com/office/drawing/2014/main" id="{989DA4AC-BEBA-3E6B-052F-80FFC2BCF7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992" y="-6919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5" name="Freeform 148">
                <a:extLst>
                  <a:ext uri="{FF2B5EF4-FFF2-40B4-BE49-F238E27FC236}">
                    <a16:creationId xmlns:a16="http://schemas.microsoft.com/office/drawing/2014/main" id="{795622B7-6BCC-27C9-69FF-78967E523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643" y="-69485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6" name="Freeform 149">
                <a:extLst>
                  <a:ext uri="{FF2B5EF4-FFF2-40B4-BE49-F238E27FC236}">
                    <a16:creationId xmlns:a16="http://schemas.microsoft.com/office/drawing/2014/main" id="{3A24583E-1CDB-06BA-EAE1-53043EE24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627" y="-6969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7" name="Freeform 152">
                <a:extLst>
                  <a:ext uri="{FF2B5EF4-FFF2-40B4-BE49-F238E27FC236}">
                    <a16:creationId xmlns:a16="http://schemas.microsoft.com/office/drawing/2014/main" id="{58728F4A-52AB-3EAD-5FB8-5F928FF61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0821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8" name="Freeform 153">
                <a:extLst>
                  <a:ext uri="{FF2B5EF4-FFF2-40B4-BE49-F238E27FC236}">
                    <a16:creationId xmlns:a16="http://schemas.microsoft.com/office/drawing/2014/main" id="{723DBFDB-69D9-7FDA-1454-5424D3B72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5805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9" name="Freeform 156">
                <a:extLst>
                  <a:ext uri="{FF2B5EF4-FFF2-40B4-BE49-F238E27FC236}">
                    <a16:creationId xmlns:a16="http://schemas.microsoft.com/office/drawing/2014/main" id="{9DED8140-DC8D-5802-56EE-3BE0D7AE8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542" y="-69233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0" name="Freeform 157">
                <a:extLst>
                  <a:ext uri="{FF2B5EF4-FFF2-40B4-BE49-F238E27FC236}">
                    <a16:creationId xmlns:a16="http://schemas.microsoft.com/office/drawing/2014/main" id="{37B11990-F93C-FA04-8830-485C3BEA6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526" y="-69443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1" name="Freeform 160">
                <a:extLst>
                  <a:ext uri="{FF2B5EF4-FFF2-40B4-BE49-F238E27FC236}">
                    <a16:creationId xmlns:a16="http://schemas.microsoft.com/office/drawing/2014/main" id="{5245343B-5FC5-70DC-9ED2-B160FDD62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720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2" name="Freeform 161">
                <a:extLst>
                  <a:ext uri="{FF2B5EF4-FFF2-40B4-BE49-F238E27FC236}">
                    <a16:creationId xmlns:a16="http://schemas.microsoft.com/office/drawing/2014/main" id="{28D74C2E-A250-0F44-2F80-4F564A2314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5703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3" name="Freeform 217">
                <a:extLst>
                  <a:ext uri="{FF2B5EF4-FFF2-40B4-BE49-F238E27FC236}">
                    <a16:creationId xmlns:a16="http://schemas.microsoft.com/office/drawing/2014/main" id="{9A05B9E7-2A3A-DB54-23C5-3EB9EA24F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814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4" name="Freeform 218">
                <a:extLst>
                  <a:ext uri="{FF2B5EF4-FFF2-40B4-BE49-F238E27FC236}">
                    <a16:creationId xmlns:a16="http://schemas.microsoft.com/office/drawing/2014/main" id="{C70C9F7D-0CA9-68D5-8D8F-148D2BF1A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0798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5" name="Freeform 221">
                <a:extLst>
                  <a:ext uri="{FF2B5EF4-FFF2-40B4-BE49-F238E27FC236}">
                    <a16:creationId xmlns:a16="http://schemas.microsoft.com/office/drawing/2014/main" id="{3EE134F0-9F06-9BD1-D93C-AEA43D0F5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63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6" name="Freeform 222">
                <a:extLst>
                  <a:ext uri="{FF2B5EF4-FFF2-40B4-BE49-F238E27FC236}">
                    <a16:creationId xmlns:a16="http://schemas.microsoft.com/office/drawing/2014/main" id="{8A1E1CC3-99AF-37F6-91F4-8247B3079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462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7" name="Freeform 225">
                <a:extLst>
                  <a:ext uri="{FF2B5EF4-FFF2-40B4-BE49-F238E27FC236}">
                    <a16:creationId xmlns:a16="http://schemas.microsoft.com/office/drawing/2014/main" id="{65EB3E33-37C7-2B95-B6F7-70FBB390B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91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8" name="Freeform 226">
                <a:extLst>
                  <a:ext uri="{FF2B5EF4-FFF2-40B4-BE49-F238E27FC236}">
                    <a16:creationId xmlns:a16="http://schemas.microsoft.com/office/drawing/2014/main" id="{48129E2E-5A26-A224-7B54-B12A680FB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090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9" name="Freeform 229">
                <a:extLst>
                  <a:ext uri="{FF2B5EF4-FFF2-40B4-BE49-F238E27FC236}">
                    <a16:creationId xmlns:a16="http://schemas.microsoft.com/office/drawing/2014/main" id="{2F29968A-3327-A4A2-8E1C-68AE6CAF6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7280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0" name="Freeform 230">
                <a:extLst>
                  <a:ext uri="{FF2B5EF4-FFF2-40B4-BE49-F238E27FC236}">
                    <a16:creationId xmlns:a16="http://schemas.microsoft.com/office/drawing/2014/main" id="{BF884065-1DF2-1B3A-CCDE-D9B6B9448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2264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1" name="Freeform 305">
                <a:extLst>
                  <a:ext uri="{FF2B5EF4-FFF2-40B4-BE49-F238E27FC236}">
                    <a16:creationId xmlns:a16="http://schemas.microsoft.com/office/drawing/2014/main" id="{C5159C6D-3A3C-3369-A75B-7B12F15AE0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46798" y="-55009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2" name="Freeform 306">
                <a:extLst>
                  <a:ext uri="{FF2B5EF4-FFF2-40B4-BE49-F238E27FC236}">
                    <a16:creationId xmlns:a16="http://schemas.microsoft.com/office/drawing/2014/main" id="{1E06129F-D572-1436-1965-A54B8A6C70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71782" y="-5480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3" name="Freeform 309">
                <a:extLst>
                  <a:ext uri="{FF2B5EF4-FFF2-40B4-BE49-F238E27FC236}">
                    <a16:creationId xmlns:a16="http://schemas.microsoft.com/office/drawing/2014/main" id="{661D01F7-DFB0-4126-2785-20608F4EBA0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22975" y="-5526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4" name="Freeform 310">
                <a:extLst>
                  <a:ext uri="{FF2B5EF4-FFF2-40B4-BE49-F238E27FC236}">
                    <a16:creationId xmlns:a16="http://schemas.microsoft.com/office/drawing/2014/main" id="{03D05E9F-E784-A8A4-B26A-CD48B701D03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47959" y="-55051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5" name="Freeform 313">
                <a:extLst>
                  <a:ext uri="{FF2B5EF4-FFF2-40B4-BE49-F238E27FC236}">
                    <a16:creationId xmlns:a16="http://schemas.microsoft.com/office/drawing/2014/main" id="{D894DE3D-6E5C-337B-ED3F-2681FA4521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96697" y="-54758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6" name="Freeform 314">
                <a:extLst>
                  <a:ext uri="{FF2B5EF4-FFF2-40B4-BE49-F238E27FC236}">
                    <a16:creationId xmlns:a16="http://schemas.microsoft.com/office/drawing/2014/main" id="{D0CB7212-ED1F-0A69-C690-6AF82B67BD8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21681" y="-54548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7" name="Freeform 318">
                <a:extLst>
                  <a:ext uri="{FF2B5EF4-FFF2-40B4-BE49-F238E27FC236}">
                    <a16:creationId xmlns:a16="http://schemas.microsoft.com/office/drawing/2014/main" id="{5F1D3E9F-4E7F-9232-9CA9-657D4AB19A7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7328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8" name="Freeform 319">
                <a:extLst>
                  <a:ext uri="{FF2B5EF4-FFF2-40B4-BE49-F238E27FC236}">
                    <a16:creationId xmlns:a16="http://schemas.microsoft.com/office/drawing/2014/main" id="{8C183EAC-5DCB-61F3-92C3-42D3DCEB45A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98269" y="-5425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9" name="Freeform 322">
                <a:extLst>
                  <a:ext uri="{FF2B5EF4-FFF2-40B4-BE49-F238E27FC236}">
                    <a16:creationId xmlns:a16="http://schemas.microsoft.com/office/drawing/2014/main" id="{29AD0D6E-AB2B-6438-7A9E-754E06B651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49871" y="-54674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0" name="Freeform 323">
                <a:extLst>
                  <a:ext uri="{FF2B5EF4-FFF2-40B4-BE49-F238E27FC236}">
                    <a16:creationId xmlns:a16="http://schemas.microsoft.com/office/drawing/2014/main" id="{DAED4647-B0D2-9D7D-915D-81273AF24D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7485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1" name="Freeform 378">
                <a:extLst>
                  <a:ext uri="{FF2B5EF4-FFF2-40B4-BE49-F238E27FC236}">
                    <a16:creationId xmlns:a16="http://schemas.microsoft.com/office/drawing/2014/main" id="{5AF5346B-3D7E-563F-8212-D6FF894981C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6466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2" name="Freeform 379">
                <a:extLst>
                  <a:ext uri="{FF2B5EF4-FFF2-40B4-BE49-F238E27FC236}">
                    <a16:creationId xmlns:a16="http://schemas.microsoft.com/office/drawing/2014/main" id="{C2951D36-4B4F-1CFC-C42C-CE23C39485C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8900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3" name="Freeform 382">
                <a:extLst>
                  <a:ext uri="{FF2B5EF4-FFF2-40B4-BE49-F238E27FC236}">
                    <a16:creationId xmlns:a16="http://schemas.microsoft.com/office/drawing/2014/main" id="{463871D4-C419-9D30-4BE8-2A58A52FE8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9094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4" name="Freeform 383">
                <a:extLst>
                  <a:ext uri="{FF2B5EF4-FFF2-40B4-BE49-F238E27FC236}">
                    <a16:creationId xmlns:a16="http://schemas.microsoft.com/office/drawing/2014/main" id="{11C8DDE4-702C-E345-D0D9-AE9086C2661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1528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5" name="Freeform 386">
                <a:extLst>
                  <a:ext uri="{FF2B5EF4-FFF2-40B4-BE49-F238E27FC236}">
                    <a16:creationId xmlns:a16="http://schemas.microsoft.com/office/drawing/2014/main" id="{96D1AD61-760F-D7D2-B873-E82336E90B0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17223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6" name="Freeform 387">
                <a:extLst>
                  <a:ext uri="{FF2B5EF4-FFF2-40B4-BE49-F238E27FC236}">
                    <a16:creationId xmlns:a16="http://schemas.microsoft.com/office/drawing/2014/main" id="{F8ABE6F4-60BB-9A61-37B8-D383857298E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4156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7" name="Freeform 390">
                <a:extLst>
                  <a:ext uri="{FF2B5EF4-FFF2-40B4-BE49-F238E27FC236}">
                    <a16:creationId xmlns:a16="http://schemas.microsoft.com/office/drawing/2014/main" id="{AF0CEF30-630D-13E5-6E8B-22B453546DA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36130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8" name="Freeform 391">
                <a:extLst>
                  <a:ext uri="{FF2B5EF4-FFF2-40B4-BE49-F238E27FC236}">
                    <a16:creationId xmlns:a16="http://schemas.microsoft.com/office/drawing/2014/main" id="{F91EE2E2-9CD2-4FC3-6E54-95BE432EBF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60471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9" name="Freeform 217">
                <a:extLst>
                  <a:ext uri="{FF2B5EF4-FFF2-40B4-BE49-F238E27FC236}">
                    <a16:creationId xmlns:a16="http://schemas.microsoft.com/office/drawing/2014/main" id="{F53FB46E-E3A3-4B28-9607-CCAC187BF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86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0" name="Freeform 218">
                <a:extLst>
                  <a:ext uri="{FF2B5EF4-FFF2-40B4-BE49-F238E27FC236}">
                    <a16:creationId xmlns:a16="http://schemas.microsoft.com/office/drawing/2014/main" id="{6AC834DE-53B0-99E8-1896-05E732106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3640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1" name="Freeform 221">
                <a:extLst>
                  <a:ext uri="{FF2B5EF4-FFF2-40B4-BE49-F238E27FC236}">
                    <a16:creationId xmlns:a16="http://schemas.microsoft.com/office/drawing/2014/main" id="{1EBE9F0B-88C3-8234-7817-A11C3909E6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2478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2" name="Freeform 222">
                <a:extLst>
                  <a:ext uri="{FF2B5EF4-FFF2-40B4-BE49-F238E27FC236}">
                    <a16:creationId xmlns:a16="http://schemas.microsoft.com/office/drawing/2014/main" id="{29E01ED3-E263-AA41-4258-C2413DB2B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7462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3" name="Freeform 225">
                <a:extLst>
                  <a:ext uri="{FF2B5EF4-FFF2-40B4-BE49-F238E27FC236}">
                    <a16:creationId xmlns:a16="http://schemas.microsoft.com/office/drawing/2014/main" id="{9E735DDE-602F-724D-E0DC-48A72AB9B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7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4" name="Freeform 226">
                <a:extLst>
                  <a:ext uri="{FF2B5EF4-FFF2-40B4-BE49-F238E27FC236}">
                    <a16:creationId xmlns:a16="http://schemas.microsoft.com/office/drawing/2014/main" id="{C1BA5C68-2FBD-CFA4-CB0C-A50C1B486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3741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5" name="Freeform 229">
                <a:extLst>
                  <a:ext uri="{FF2B5EF4-FFF2-40B4-BE49-F238E27FC236}">
                    <a16:creationId xmlns:a16="http://schemas.microsoft.com/office/drawing/2014/main" id="{15831FCE-F6D8-B14A-AE18-E026144D03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0123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6" name="Freeform 230">
                <a:extLst>
                  <a:ext uri="{FF2B5EF4-FFF2-40B4-BE49-F238E27FC236}">
                    <a16:creationId xmlns:a16="http://schemas.microsoft.com/office/drawing/2014/main" id="{0BB225A0-F5AB-4234-3F0F-21FB90589E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5106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7" name="Freeform 378">
                <a:extLst>
                  <a:ext uri="{FF2B5EF4-FFF2-40B4-BE49-F238E27FC236}">
                    <a16:creationId xmlns:a16="http://schemas.microsoft.com/office/drawing/2014/main" id="{874CEE5F-3ECF-A16F-6B9D-CF1F45CE019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5750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8" name="Freeform 379">
                <a:extLst>
                  <a:ext uri="{FF2B5EF4-FFF2-40B4-BE49-F238E27FC236}">
                    <a16:creationId xmlns:a16="http://schemas.microsoft.com/office/drawing/2014/main" id="{DCC57DCF-0763-DE77-9084-4D92FA0C02E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8184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9" name="Freeform 382">
                <a:extLst>
                  <a:ext uri="{FF2B5EF4-FFF2-40B4-BE49-F238E27FC236}">
                    <a16:creationId xmlns:a16="http://schemas.microsoft.com/office/drawing/2014/main" id="{61749FDB-E6CD-6C4B-E857-DE0F33024DF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8378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0" name="Freeform 383">
                <a:extLst>
                  <a:ext uri="{FF2B5EF4-FFF2-40B4-BE49-F238E27FC236}">
                    <a16:creationId xmlns:a16="http://schemas.microsoft.com/office/drawing/2014/main" id="{6CCC6CE0-102A-157E-3228-DDDD2CFDC8E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08127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1" name="Freeform 386">
                <a:extLst>
                  <a:ext uri="{FF2B5EF4-FFF2-40B4-BE49-F238E27FC236}">
                    <a16:creationId xmlns:a16="http://schemas.microsoft.com/office/drawing/2014/main" id="{08256D3B-869E-F2E5-35D4-1723B5D975D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1006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2" name="Freeform 387">
                <a:extLst>
                  <a:ext uri="{FF2B5EF4-FFF2-40B4-BE49-F238E27FC236}">
                    <a16:creationId xmlns:a16="http://schemas.microsoft.com/office/drawing/2014/main" id="{2603C18F-9426-1E53-B6FC-C176810D7E1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3440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3" name="Freeform 390">
                <a:extLst>
                  <a:ext uri="{FF2B5EF4-FFF2-40B4-BE49-F238E27FC236}">
                    <a16:creationId xmlns:a16="http://schemas.microsoft.com/office/drawing/2014/main" id="{6462DBF3-45E5-E054-6DCC-23FE26EEC4A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28973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4" name="Freeform 391">
                <a:extLst>
                  <a:ext uri="{FF2B5EF4-FFF2-40B4-BE49-F238E27FC236}">
                    <a16:creationId xmlns:a16="http://schemas.microsoft.com/office/drawing/2014/main" id="{8083CA1F-3BE8-C525-8EE6-7625B0F1CF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53313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5" name="Freeform 217">
                <a:extLst>
                  <a:ext uri="{FF2B5EF4-FFF2-40B4-BE49-F238E27FC236}">
                    <a16:creationId xmlns:a16="http://schemas.microsoft.com/office/drawing/2014/main" id="{B0C587BB-C7FD-F465-0851-4BB77908B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2061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6" name="Freeform 218">
                <a:extLst>
                  <a:ext uri="{FF2B5EF4-FFF2-40B4-BE49-F238E27FC236}">
                    <a16:creationId xmlns:a16="http://schemas.microsoft.com/office/drawing/2014/main" id="{79420A07-7F57-A189-1449-7A89BCCE3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7045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7" name="Freeform 221">
                <a:extLst>
                  <a:ext uri="{FF2B5EF4-FFF2-40B4-BE49-F238E27FC236}">
                    <a16:creationId xmlns:a16="http://schemas.microsoft.com/office/drawing/2014/main" id="{7E1772D4-A449-EB57-3B48-A06F390A8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588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8" name="Freeform 222">
                <a:extLst>
                  <a:ext uri="{FF2B5EF4-FFF2-40B4-BE49-F238E27FC236}">
                    <a16:creationId xmlns:a16="http://schemas.microsoft.com/office/drawing/2014/main" id="{B90A7999-1E95-F1F5-6587-0D3DB9A93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0867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9" name="Freeform 225">
                <a:extLst>
                  <a:ext uri="{FF2B5EF4-FFF2-40B4-BE49-F238E27FC236}">
                    <a16:creationId xmlns:a16="http://schemas.microsoft.com/office/drawing/2014/main" id="{92167BB1-FD46-7A9B-BFC6-B9F094B75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216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0" name="Freeform 226">
                <a:extLst>
                  <a:ext uri="{FF2B5EF4-FFF2-40B4-BE49-F238E27FC236}">
                    <a16:creationId xmlns:a16="http://schemas.microsoft.com/office/drawing/2014/main" id="{32A77E2C-A84B-69BF-16D9-7FEC0BA0B0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146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1" name="Freeform 378">
                <a:extLst>
                  <a:ext uri="{FF2B5EF4-FFF2-40B4-BE49-F238E27FC236}">
                    <a16:creationId xmlns:a16="http://schemas.microsoft.com/office/drawing/2014/main" id="{F8218B7B-727C-9008-DB00-B4E9991B7B4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8091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2" name="Freeform 379">
                <a:extLst>
                  <a:ext uri="{FF2B5EF4-FFF2-40B4-BE49-F238E27FC236}">
                    <a16:creationId xmlns:a16="http://schemas.microsoft.com/office/drawing/2014/main" id="{495318C9-291F-EBA5-2763-8ADC9FF62C8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0525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3" name="Freeform 382">
                <a:extLst>
                  <a:ext uri="{FF2B5EF4-FFF2-40B4-BE49-F238E27FC236}">
                    <a16:creationId xmlns:a16="http://schemas.microsoft.com/office/drawing/2014/main" id="{B26A0950-FD27-E31D-28C2-4694AF8A60E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07192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4" name="Freeform 383">
                <a:extLst>
                  <a:ext uri="{FF2B5EF4-FFF2-40B4-BE49-F238E27FC236}">
                    <a16:creationId xmlns:a16="http://schemas.microsoft.com/office/drawing/2014/main" id="{349FDCC6-D073-404E-40E7-BD17D23A464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31532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5" name="Freeform 386">
                <a:extLst>
                  <a:ext uri="{FF2B5EF4-FFF2-40B4-BE49-F238E27FC236}">
                    <a16:creationId xmlns:a16="http://schemas.microsoft.com/office/drawing/2014/main" id="{E64609C1-6433-386B-8F60-B8978AF3DB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3347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6" name="Freeform 387">
                <a:extLst>
                  <a:ext uri="{FF2B5EF4-FFF2-40B4-BE49-F238E27FC236}">
                    <a16:creationId xmlns:a16="http://schemas.microsoft.com/office/drawing/2014/main" id="{95779D06-243B-5562-5524-9987F3C3691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5781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7" name="Freeform 217">
                <a:extLst>
                  <a:ext uri="{FF2B5EF4-FFF2-40B4-BE49-F238E27FC236}">
                    <a16:creationId xmlns:a16="http://schemas.microsoft.com/office/drawing/2014/main" id="{D3E03E17-D4CF-7A60-E5E8-CF45F2C63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4903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8" name="Freeform 218">
                <a:extLst>
                  <a:ext uri="{FF2B5EF4-FFF2-40B4-BE49-F238E27FC236}">
                    <a16:creationId xmlns:a16="http://schemas.microsoft.com/office/drawing/2014/main" id="{0CAC1EBF-5080-E191-5535-F1B1490C4C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9887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9" name="Freeform 221">
                <a:extLst>
                  <a:ext uri="{FF2B5EF4-FFF2-40B4-BE49-F238E27FC236}">
                    <a16:creationId xmlns:a16="http://schemas.microsoft.com/office/drawing/2014/main" id="{03C81BC4-247C-27DB-71EB-04C476080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725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0" name="Freeform 222">
                <a:extLst>
                  <a:ext uri="{FF2B5EF4-FFF2-40B4-BE49-F238E27FC236}">
                    <a16:creationId xmlns:a16="http://schemas.microsoft.com/office/drawing/2014/main" id="{60E6CFE4-D457-4319-D970-ED955EE6C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3709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1" name="Freeform 225">
                <a:extLst>
                  <a:ext uri="{FF2B5EF4-FFF2-40B4-BE49-F238E27FC236}">
                    <a16:creationId xmlns:a16="http://schemas.microsoft.com/office/drawing/2014/main" id="{26F5AC48-2B0D-3671-D536-42A78C44B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006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2" name="Freeform 226">
                <a:extLst>
                  <a:ext uri="{FF2B5EF4-FFF2-40B4-BE49-F238E27FC236}">
                    <a16:creationId xmlns:a16="http://schemas.microsoft.com/office/drawing/2014/main" id="{32D60304-CABB-2915-BA91-E373E36A8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990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3" name="Freeform 229">
                <a:extLst>
                  <a:ext uri="{FF2B5EF4-FFF2-40B4-BE49-F238E27FC236}">
                    <a16:creationId xmlns:a16="http://schemas.microsoft.com/office/drawing/2014/main" id="{6FF85781-F616-22CA-53F8-C715950AF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371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4" name="Freeform 230">
                <a:extLst>
                  <a:ext uri="{FF2B5EF4-FFF2-40B4-BE49-F238E27FC236}">
                    <a16:creationId xmlns:a16="http://schemas.microsoft.com/office/drawing/2014/main" id="{E2CDF799-42F5-9469-CBE2-7E2070EFF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355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5" name="Freeform 378">
                <a:extLst>
                  <a:ext uri="{FF2B5EF4-FFF2-40B4-BE49-F238E27FC236}">
                    <a16:creationId xmlns:a16="http://schemas.microsoft.com/office/drawing/2014/main" id="{5183A497-8028-D3AF-C0ED-04C9D61E2B3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73754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6" name="Freeform 379">
                <a:extLst>
                  <a:ext uri="{FF2B5EF4-FFF2-40B4-BE49-F238E27FC236}">
                    <a16:creationId xmlns:a16="http://schemas.microsoft.com/office/drawing/2014/main" id="{5802ED83-7938-909C-DF9C-524679EB317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8094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7" name="Freeform 382">
                <a:extLst>
                  <a:ext uri="{FF2B5EF4-FFF2-40B4-BE49-F238E27FC236}">
                    <a16:creationId xmlns:a16="http://schemas.microsoft.com/office/drawing/2014/main" id="{01E1284E-E236-4EFA-910D-2C3F3EC6944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00035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8" name="Freeform 383">
                <a:extLst>
                  <a:ext uri="{FF2B5EF4-FFF2-40B4-BE49-F238E27FC236}">
                    <a16:creationId xmlns:a16="http://schemas.microsoft.com/office/drawing/2014/main" id="{ACA2BE08-119A-A2F9-7AB9-EF9AA54C185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4375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99" name="Freeform 386">
                <a:extLst>
                  <a:ext uri="{FF2B5EF4-FFF2-40B4-BE49-F238E27FC236}">
                    <a16:creationId xmlns:a16="http://schemas.microsoft.com/office/drawing/2014/main" id="{898BAD58-D6C5-7FD6-D195-FD7990F9F0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26313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0" name="Freeform 387">
                <a:extLst>
                  <a:ext uri="{FF2B5EF4-FFF2-40B4-BE49-F238E27FC236}">
                    <a16:creationId xmlns:a16="http://schemas.microsoft.com/office/drawing/2014/main" id="{3AE75FFD-04E8-E2FF-6BD7-49C34FFD653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0653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1" name="Freeform 390">
                <a:extLst>
                  <a:ext uri="{FF2B5EF4-FFF2-40B4-BE49-F238E27FC236}">
                    <a16:creationId xmlns:a16="http://schemas.microsoft.com/office/drawing/2014/main" id="{BCB8BAC7-DEA7-5283-0DCF-5C3FEAD1270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45220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2" name="Freeform 391">
                <a:extLst>
                  <a:ext uri="{FF2B5EF4-FFF2-40B4-BE49-F238E27FC236}">
                    <a16:creationId xmlns:a16="http://schemas.microsoft.com/office/drawing/2014/main" id="{C04CDF4D-2BD9-51EB-57BD-36DBAF4C4BF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69560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3" name="Freeform 217">
                <a:extLst>
                  <a:ext uri="{FF2B5EF4-FFF2-40B4-BE49-F238E27FC236}">
                    <a16:creationId xmlns:a16="http://schemas.microsoft.com/office/drawing/2014/main" id="{7B5422CD-F4C4-C141-EBA2-1A6200EF0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4227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4" name="Freeform 218">
                <a:extLst>
                  <a:ext uri="{FF2B5EF4-FFF2-40B4-BE49-F238E27FC236}">
                    <a16:creationId xmlns:a16="http://schemas.microsoft.com/office/drawing/2014/main" id="{C145E302-601A-D457-7BF6-7A3258A3F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9211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5" name="Freeform 221">
                <a:extLst>
                  <a:ext uri="{FF2B5EF4-FFF2-40B4-BE49-F238E27FC236}">
                    <a16:creationId xmlns:a16="http://schemas.microsoft.com/office/drawing/2014/main" id="{76CEA46B-5DAF-2F3A-F1DB-A9D68D0A7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8049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6" name="Freeform 222">
                <a:extLst>
                  <a:ext uri="{FF2B5EF4-FFF2-40B4-BE49-F238E27FC236}">
                    <a16:creationId xmlns:a16="http://schemas.microsoft.com/office/drawing/2014/main" id="{60662845-4085-AEA1-6FC7-B282347CC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3033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7" name="Freeform 217">
                <a:extLst>
                  <a:ext uri="{FF2B5EF4-FFF2-40B4-BE49-F238E27FC236}">
                    <a16:creationId xmlns:a16="http://schemas.microsoft.com/office/drawing/2014/main" id="{E0982CF6-6FFD-CE38-6221-665B60126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69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8" name="Freeform 218">
                <a:extLst>
                  <a:ext uri="{FF2B5EF4-FFF2-40B4-BE49-F238E27FC236}">
                    <a16:creationId xmlns:a16="http://schemas.microsoft.com/office/drawing/2014/main" id="{24BD48B3-9C6B-8634-B710-551EDE060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2053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09" name="Freeform 221">
                <a:extLst>
                  <a:ext uri="{FF2B5EF4-FFF2-40B4-BE49-F238E27FC236}">
                    <a16:creationId xmlns:a16="http://schemas.microsoft.com/office/drawing/2014/main" id="{C983D887-1353-F43C-1AD9-CC80F99D1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89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0" name="Freeform 222">
                <a:extLst>
                  <a:ext uri="{FF2B5EF4-FFF2-40B4-BE49-F238E27FC236}">
                    <a16:creationId xmlns:a16="http://schemas.microsoft.com/office/drawing/2014/main" id="{96837545-6068-57B4-FF79-851B83C8D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587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1" name="Freeform 225">
                <a:extLst>
                  <a:ext uri="{FF2B5EF4-FFF2-40B4-BE49-F238E27FC236}">
                    <a16:creationId xmlns:a16="http://schemas.microsoft.com/office/drawing/2014/main" id="{0601F286-9922-C506-55DD-2AE06EB18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717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2" name="Freeform 226">
                <a:extLst>
                  <a:ext uri="{FF2B5EF4-FFF2-40B4-BE49-F238E27FC236}">
                    <a16:creationId xmlns:a16="http://schemas.microsoft.com/office/drawing/2014/main" id="{654F3B80-D0A7-D27E-95B9-F88323E62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215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3" name="Freeform 229">
                <a:extLst>
                  <a:ext uri="{FF2B5EF4-FFF2-40B4-BE49-F238E27FC236}">
                    <a16:creationId xmlns:a16="http://schemas.microsoft.com/office/drawing/2014/main" id="{CB712AD3-1368-7790-8824-714D2761E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8537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4" name="Freeform 230">
                <a:extLst>
                  <a:ext uri="{FF2B5EF4-FFF2-40B4-BE49-F238E27FC236}">
                    <a16:creationId xmlns:a16="http://schemas.microsoft.com/office/drawing/2014/main" id="{2EEC18AA-C9D6-7B9D-E66E-86A2BBD131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3521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5" name="Freeform 221">
                <a:extLst>
                  <a:ext uri="{FF2B5EF4-FFF2-40B4-BE49-F238E27FC236}">
                    <a16:creationId xmlns:a16="http://schemas.microsoft.com/office/drawing/2014/main" id="{BF2D8001-1332-1EDF-524E-20BFCDB4B4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29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6" name="Freeform 222">
                <a:extLst>
                  <a:ext uri="{FF2B5EF4-FFF2-40B4-BE49-F238E27FC236}">
                    <a16:creationId xmlns:a16="http://schemas.microsoft.com/office/drawing/2014/main" id="{4287F08F-AC6A-F33B-7E4A-5C63AE907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928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7" name="Freeform 225">
                <a:extLst>
                  <a:ext uri="{FF2B5EF4-FFF2-40B4-BE49-F238E27FC236}">
                    <a16:creationId xmlns:a16="http://schemas.microsoft.com/office/drawing/2014/main" id="{148BBE6B-5E33-ECEC-B7D3-F45DEE309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57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8" name="Freeform 226">
                <a:extLst>
                  <a:ext uri="{FF2B5EF4-FFF2-40B4-BE49-F238E27FC236}">
                    <a16:creationId xmlns:a16="http://schemas.microsoft.com/office/drawing/2014/main" id="{DF5B5B5C-F09D-8CD5-5E14-41568D627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6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19" name="Freeform 382">
                <a:extLst>
                  <a:ext uri="{FF2B5EF4-FFF2-40B4-BE49-F238E27FC236}">
                    <a16:creationId xmlns:a16="http://schemas.microsoft.com/office/drawing/2014/main" id="{85E63D3B-787F-FAA3-5E04-694A79A4C1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6257" y="-535874"/>
                <a:ext cx="24887" cy="12647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0" name="Freeform 383">
                <a:extLst>
                  <a:ext uri="{FF2B5EF4-FFF2-40B4-BE49-F238E27FC236}">
                    <a16:creationId xmlns:a16="http://schemas.microsoft.com/office/drawing/2014/main" id="{6FA6B91B-EB49-7039-E9BC-1AEB308B712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99834" y="-529147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121" name="Group 1120">
                <a:extLst>
                  <a:ext uri="{FF2B5EF4-FFF2-40B4-BE49-F238E27FC236}">
                    <a16:creationId xmlns:a16="http://schemas.microsoft.com/office/drawing/2014/main" id="{6A749993-CEEF-0170-D31F-4D523FC76297}"/>
                  </a:ext>
                </a:extLst>
              </p:cNvPr>
              <p:cNvGrpSpPr/>
              <p:nvPr/>
            </p:nvGrpSpPr>
            <p:grpSpPr>
              <a:xfrm>
                <a:off x="7939546" y="-720150"/>
                <a:ext cx="2079176" cy="66929"/>
                <a:chOff x="9339468" y="-890083"/>
                <a:chExt cx="2079176" cy="66929"/>
              </a:xfrm>
              <a:solidFill>
                <a:schemeClr val="bg2"/>
              </a:solidFill>
            </p:grpSpPr>
            <p:sp>
              <p:nvSpPr>
                <p:cNvPr id="1164" name="Oval 143">
                  <a:extLst>
                    <a:ext uri="{FF2B5EF4-FFF2-40B4-BE49-F238E27FC236}">
                      <a16:creationId xmlns:a16="http://schemas.microsoft.com/office/drawing/2014/main" id="{1BCA868B-8C44-633D-55D0-1233F997A0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339468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5" name="Oval 147">
                  <a:extLst>
                    <a:ext uri="{FF2B5EF4-FFF2-40B4-BE49-F238E27FC236}">
                      <a16:creationId xmlns:a16="http://schemas.microsoft.com/office/drawing/2014/main" id="{DACA3218-0EB7-8B68-5D0D-59FB8459E0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14104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6" name="Oval 151">
                  <a:extLst>
                    <a:ext uri="{FF2B5EF4-FFF2-40B4-BE49-F238E27FC236}">
                      <a16:creationId xmlns:a16="http://schemas.microsoft.com/office/drawing/2014/main" id="{F94C7484-1FD5-3B84-7173-6BDE4C37BD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88740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7" name="Oval 155">
                  <a:extLst>
                    <a:ext uri="{FF2B5EF4-FFF2-40B4-BE49-F238E27FC236}">
                      <a16:creationId xmlns:a16="http://schemas.microsoft.com/office/drawing/2014/main" id="{4EE87832-CD66-5F13-F884-A739B684B7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563376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8" name="Oval 159">
                  <a:extLst>
                    <a:ext uri="{FF2B5EF4-FFF2-40B4-BE49-F238E27FC236}">
                      <a16:creationId xmlns:a16="http://schemas.microsoft.com/office/drawing/2014/main" id="{8B49127D-F9BC-C6C0-EA8E-65698D81E4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638012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9" name="Oval 216">
                  <a:extLst>
                    <a:ext uri="{FF2B5EF4-FFF2-40B4-BE49-F238E27FC236}">
                      <a16:creationId xmlns:a16="http://schemas.microsoft.com/office/drawing/2014/main" id="{AE37BE5E-7447-F898-62B5-AD6F8526C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93655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0" name="Oval 220">
                  <a:extLst>
                    <a:ext uri="{FF2B5EF4-FFF2-40B4-BE49-F238E27FC236}">
                      <a16:creationId xmlns:a16="http://schemas.microsoft.com/office/drawing/2014/main" id="{DC0101C0-E896-E714-0B5C-D0C48BF758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86192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1" name="Oval 224">
                  <a:extLst>
                    <a:ext uri="{FF2B5EF4-FFF2-40B4-BE49-F238E27FC236}">
                      <a16:creationId xmlns:a16="http://schemas.microsoft.com/office/drawing/2014/main" id="{F570468A-313D-BC63-C65D-9FB16D8BFE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8728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2" name="Oval 228">
                  <a:extLst>
                    <a:ext uri="{FF2B5EF4-FFF2-40B4-BE49-F238E27FC236}">
                      <a16:creationId xmlns:a16="http://schemas.microsoft.com/office/drawing/2014/main" id="{76D1488F-F3BD-73EA-7FD7-909501D440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1264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3" name="Oval 216">
                  <a:extLst>
                    <a:ext uri="{FF2B5EF4-FFF2-40B4-BE49-F238E27FC236}">
                      <a16:creationId xmlns:a16="http://schemas.microsoft.com/office/drawing/2014/main" id="{AD598855-7022-5138-9973-4555C86EF5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23510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4" name="Oval 220">
                  <a:extLst>
                    <a:ext uri="{FF2B5EF4-FFF2-40B4-BE49-F238E27FC236}">
                      <a16:creationId xmlns:a16="http://schemas.microsoft.com/office/drawing/2014/main" id="{0C920422-5D96-42FF-3F40-F5599B9A95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16046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5" name="Oval 224">
                  <a:extLst>
                    <a:ext uri="{FF2B5EF4-FFF2-40B4-BE49-F238E27FC236}">
                      <a16:creationId xmlns:a16="http://schemas.microsoft.com/office/drawing/2014/main" id="{94141F0D-0D50-1C64-F7D9-5078168EC8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8582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6" name="Oval 228">
                  <a:extLst>
                    <a:ext uri="{FF2B5EF4-FFF2-40B4-BE49-F238E27FC236}">
                      <a16:creationId xmlns:a16="http://schemas.microsoft.com/office/drawing/2014/main" id="{C87BEABC-57F4-61FE-B900-CD962B44C8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1119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7" name="Oval 216">
                  <a:extLst>
                    <a:ext uri="{FF2B5EF4-FFF2-40B4-BE49-F238E27FC236}">
                      <a16:creationId xmlns:a16="http://schemas.microsoft.com/office/drawing/2014/main" id="{6A2523ED-13DD-8B17-BA9D-0C5745C9B3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45900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8" name="Oval 220">
                  <a:extLst>
                    <a:ext uri="{FF2B5EF4-FFF2-40B4-BE49-F238E27FC236}">
                      <a16:creationId xmlns:a16="http://schemas.microsoft.com/office/drawing/2014/main" id="{E4299C5E-E68C-37AC-E9C1-BD6CF99307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8437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79" name="Oval 224">
                  <a:extLst>
                    <a:ext uri="{FF2B5EF4-FFF2-40B4-BE49-F238E27FC236}">
                      <a16:creationId xmlns:a16="http://schemas.microsoft.com/office/drawing/2014/main" id="{75580DA2-388E-02F5-8446-358F26E76D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097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0" name="Oval 216">
                  <a:extLst>
                    <a:ext uri="{FF2B5EF4-FFF2-40B4-BE49-F238E27FC236}">
                      <a16:creationId xmlns:a16="http://schemas.microsoft.com/office/drawing/2014/main" id="{2EF85169-56AA-AB4A-37BE-B90A270933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75755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1" name="Oval 220">
                  <a:extLst>
                    <a:ext uri="{FF2B5EF4-FFF2-40B4-BE49-F238E27FC236}">
                      <a16:creationId xmlns:a16="http://schemas.microsoft.com/office/drawing/2014/main" id="{7450E609-0B4C-4538-88ED-099F80E2E8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8291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2" name="Oval 224">
                  <a:extLst>
                    <a:ext uri="{FF2B5EF4-FFF2-40B4-BE49-F238E27FC236}">
                      <a16:creationId xmlns:a16="http://schemas.microsoft.com/office/drawing/2014/main" id="{098905DF-E461-D9CD-658A-C8DF0E9572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0828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3" name="Oval 228">
                  <a:extLst>
                    <a:ext uri="{FF2B5EF4-FFF2-40B4-BE49-F238E27FC236}">
                      <a16:creationId xmlns:a16="http://schemas.microsoft.com/office/drawing/2014/main" id="{B45B223F-30EF-285F-AE0B-539278A507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53364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4" name="Oval 216">
                  <a:extLst>
                    <a:ext uri="{FF2B5EF4-FFF2-40B4-BE49-F238E27FC236}">
                      <a16:creationId xmlns:a16="http://schemas.microsoft.com/office/drawing/2014/main" id="{31C133F9-3A07-2367-E7D7-5F705FFAA5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0682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5" name="Oval 220">
                  <a:extLst>
                    <a:ext uri="{FF2B5EF4-FFF2-40B4-BE49-F238E27FC236}">
                      <a16:creationId xmlns:a16="http://schemas.microsoft.com/office/drawing/2014/main" id="{BF62B0FB-86F8-D31E-324C-580B4EDBC2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83218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6" name="Oval 216">
                  <a:extLst>
                    <a:ext uri="{FF2B5EF4-FFF2-40B4-BE49-F238E27FC236}">
                      <a16:creationId xmlns:a16="http://schemas.microsoft.com/office/drawing/2014/main" id="{C99B5228-F823-74F8-21A4-CA589BD966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0536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7" name="Oval 220">
                  <a:extLst>
                    <a:ext uri="{FF2B5EF4-FFF2-40B4-BE49-F238E27FC236}">
                      <a16:creationId xmlns:a16="http://schemas.microsoft.com/office/drawing/2014/main" id="{E814E0DE-3F03-3CFE-DF64-C4C881DD4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13073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8" name="Oval 224">
                  <a:extLst>
                    <a:ext uri="{FF2B5EF4-FFF2-40B4-BE49-F238E27FC236}">
                      <a16:creationId xmlns:a16="http://schemas.microsoft.com/office/drawing/2014/main" id="{0EC3A09D-AA57-B3F2-1F84-EE32AD47A6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05609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89" name="Oval 228">
                  <a:extLst>
                    <a:ext uri="{FF2B5EF4-FFF2-40B4-BE49-F238E27FC236}">
                      <a16:creationId xmlns:a16="http://schemas.microsoft.com/office/drawing/2014/main" id="{23E84302-EDD5-3B9D-4614-49EC3E164C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8146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90" name="Oval 220">
                  <a:extLst>
                    <a:ext uri="{FF2B5EF4-FFF2-40B4-BE49-F238E27FC236}">
                      <a16:creationId xmlns:a16="http://schemas.microsoft.com/office/drawing/2014/main" id="{35A197DD-7323-34E9-F503-A9669315F1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3546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91" name="Oval 224">
                  <a:extLst>
                    <a:ext uri="{FF2B5EF4-FFF2-40B4-BE49-F238E27FC236}">
                      <a16:creationId xmlns:a16="http://schemas.microsoft.com/office/drawing/2014/main" id="{D512A707-78BA-8F39-E8D9-7FD31765AC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8000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22" name="Freeform 378">
                <a:extLst>
                  <a:ext uri="{FF2B5EF4-FFF2-40B4-BE49-F238E27FC236}">
                    <a16:creationId xmlns:a16="http://schemas.microsoft.com/office/drawing/2014/main" id="{3ECC59AE-05A5-0720-BC52-94972C121B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18069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3" name="Freeform 379">
                <a:extLst>
                  <a:ext uri="{FF2B5EF4-FFF2-40B4-BE49-F238E27FC236}">
                    <a16:creationId xmlns:a16="http://schemas.microsoft.com/office/drawing/2014/main" id="{5339AE65-5F8C-FC9C-6C04-F64822C0A3A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42957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4" name="Freeform 386">
                <a:extLst>
                  <a:ext uri="{FF2B5EF4-FFF2-40B4-BE49-F238E27FC236}">
                    <a16:creationId xmlns:a16="http://schemas.microsoft.com/office/drawing/2014/main" id="{B1A0AB74-EAC8-AAA2-67A5-511F1F88A3B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404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5" name="Freeform 387">
                <a:extLst>
                  <a:ext uri="{FF2B5EF4-FFF2-40B4-BE49-F238E27FC236}">
                    <a16:creationId xmlns:a16="http://schemas.microsoft.com/office/drawing/2014/main" id="{855BFBB7-39BA-6D60-1005-301DB8DFE48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893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6" name="Freeform 382">
                <a:extLst>
                  <a:ext uri="{FF2B5EF4-FFF2-40B4-BE49-F238E27FC236}">
                    <a16:creationId xmlns:a16="http://schemas.microsoft.com/office/drawing/2014/main" id="{26DD06D8-4EE1-76A2-E319-0C1C6AA4353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44717" y="-531011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7" name="Freeform 383">
                <a:extLst>
                  <a:ext uri="{FF2B5EF4-FFF2-40B4-BE49-F238E27FC236}">
                    <a16:creationId xmlns:a16="http://schemas.microsoft.com/office/drawing/2014/main" id="{DDDB6F1D-B521-C003-006C-C03512BDBB8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8294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8" name="Freeform 382">
                <a:extLst>
                  <a:ext uri="{FF2B5EF4-FFF2-40B4-BE49-F238E27FC236}">
                    <a16:creationId xmlns:a16="http://schemas.microsoft.com/office/drawing/2014/main" id="{0C924265-333A-DA8B-5E96-1DF9A2691C1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1961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29" name="Freeform 382">
                <a:extLst>
                  <a:ext uri="{FF2B5EF4-FFF2-40B4-BE49-F238E27FC236}">
                    <a16:creationId xmlns:a16="http://schemas.microsoft.com/office/drawing/2014/main" id="{BFB5D208-CF78-0B28-5258-F3C2B804962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1460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0" name="Freeform 383">
                <a:extLst>
                  <a:ext uri="{FF2B5EF4-FFF2-40B4-BE49-F238E27FC236}">
                    <a16:creationId xmlns:a16="http://schemas.microsoft.com/office/drawing/2014/main" id="{2DF95489-DCEC-7342-9726-CB7C21F5F47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15038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1" name="Freeform 382">
                <a:extLst>
                  <a:ext uri="{FF2B5EF4-FFF2-40B4-BE49-F238E27FC236}">
                    <a16:creationId xmlns:a16="http://schemas.microsoft.com/office/drawing/2014/main" id="{6F4F481A-53D4-0E58-DC38-E1D34E3BD15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25966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2" name="Freeform 383">
                <a:extLst>
                  <a:ext uri="{FF2B5EF4-FFF2-40B4-BE49-F238E27FC236}">
                    <a16:creationId xmlns:a16="http://schemas.microsoft.com/office/drawing/2014/main" id="{F258F859-FC37-9D30-397F-BFEDE622167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50854" y="-524283"/>
                <a:ext cx="2488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3" name="Freeform 382">
                <a:extLst>
                  <a:ext uri="{FF2B5EF4-FFF2-40B4-BE49-F238E27FC236}">
                    <a16:creationId xmlns:a16="http://schemas.microsoft.com/office/drawing/2014/main" id="{B3EC2F71-7D29-D489-D6D3-E34E70B3F4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130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4" name="Freeform 383">
                <a:extLst>
                  <a:ext uri="{FF2B5EF4-FFF2-40B4-BE49-F238E27FC236}">
                    <a16:creationId xmlns:a16="http://schemas.microsoft.com/office/drawing/2014/main" id="{2F694BAF-98AD-561B-0051-CA41A5F1052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619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135" name="Group 1134">
                <a:extLst>
                  <a:ext uri="{FF2B5EF4-FFF2-40B4-BE49-F238E27FC236}">
                    <a16:creationId xmlns:a16="http://schemas.microsoft.com/office/drawing/2014/main" id="{8E4F0181-69AB-324A-B79E-AB0F6F7C701E}"/>
                  </a:ext>
                </a:extLst>
              </p:cNvPr>
              <p:cNvGrpSpPr/>
              <p:nvPr/>
            </p:nvGrpSpPr>
            <p:grpSpPr>
              <a:xfrm>
                <a:off x="7932422" y="-461970"/>
                <a:ext cx="2094547" cy="74349"/>
                <a:chOff x="9332344" y="-648087"/>
                <a:chExt cx="2094547" cy="74349"/>
              </a:xfrm>
              <a:solidFill>
                <a:schemeClr val="bg2"/>
              </a:solidFill>
            </p:grpSpPr>
            <p:sp>
              <p:nvSpPr>
                <p:cNvPr id="1136" name="Oval 304">
                  <a:extLst>
                    <a:ext uri="{FF2B5EF4-FFF2-40B4-BE49-F238E27FC236}">
                      <a16:creationId xmlns:a16="http://schemas.microsoft.com/office/drawing/2014/main" id="{891CF53F-1480-C87A-6300-BC1EF8C211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332344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7" name="Oval 308">
                  <a:extLst>
                    <a:ext uri="{FF2B5EF4-FFF2-40B4-BE49-F238E27FC236}">
                      <a16:creationId xmlns:a16="http://schemas.microsoft.com/office/drawing/2014/main" id="{B19BDE5A-9DE9-CAFB-A89D-7B3203EE98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07371" y="-647102"/>
                  <a:ext cx="68806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8" name="Oval 312">
                  <a:extLst>
                    <a:ext uri="{FF2B5EF4-FFF2-40B4-BE49-F238E27FC236}">
                      <a16:creationId xmlns:a16="http://schemas.microsoft.com/office/drawing/2014/main" id="{C1EEFBA1-5420-4967-1597-7C109B8CC9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78052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9" name="Oval 317">
                  <a:extLst>
                    <a:ext uri="{FF2B5EF4-FFF2-40B4-BE49-F238E27FC236}">
                      <a16:creationId xmlns:a16="http://schemas.microsoft.com/office/drawing/2014/main" id="{BF8AF4CF-5392-82E9-AAEC-A79F652750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553079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0" name="Oval 321">
                  <a:extLst>
                    <a:ext uri="{FF2B5EF4-FFF2-40B4-BE49-F238E27FC236}">
                      <a16:creationId xmlns:a16="http://schemas.microsoft.com/office/drawing/2014/main" id="{30422352-4655-0387-254E-E80853DB0C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628106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1" name="Oval 377">
                  <a:extLst>
                    <a:ext uri="{FF2B5EF4-FFF2-40B4-BE49-F238E27FC236}">
                      <a16:creationId xmlns:a16="http://schemas.microsoft.com/office/drawing/2014/main" id="{5256D3F4-661D-B865-F154-94CCB399D2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92821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2" name="Oval 381">
                  <a:extLst>
                    <a:ext uri="{FF2B5EF4-FFF2-40B4-BE49-F238E27FC236}">
                      <a16:creationId xmlns:a16="http://schemas.microsoft.com/office/drawing/2014/main" id="{BF9FEE32-A4BD-4120-6BFA-B8E4674D4E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85318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3" name="Oval 385">
                  <a:extLst>
                    <a:ext uri="{FF2B5EF4-FFF2-40B4-BE49-F238E27FC236}">
                      <a16:creationId xmlns:a16="http://schemas.microsoft.com/office/drawing/2014/main" id="{2007D74B-6888-8674-ABC1-F45F710785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7816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4" name="Oval 389">
                  <a:extLst>
                    <a:ext uri="{FF2B5EF4-FFF2-40B4-BE49-F238E27FC236}">
                      <a16:creationId xmlns:a16="http://schemas.microsoft.com/office/drawing/2014/main" id="{597A5C15-7B72-7999-0201-7D01DA1A6A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0313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5" name="Oval 377">
                  <a:extLst>
                    <a:ext uri="{FF2B5EF4-FFF2-40B4-BE49-F238E27FC236}">
                      <a16:creationId xmlns:a16="http://schemas.microsoft.com/office/drawing/2014/main" id="{5E417FC7-33C3-AEAF-FE14-EA96990222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22832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6" name="Oval 381">
                  <a:extLst>
                    <a:ext uri="{FF2B5EF4-FFF2-40B4-BE49-F238E27FC236}">
                      <a16:creationId xmlns:a16="http://schemas.microsoft.com/office/drawing/2014/main" id="{172A3B5F-96A2-3641-D719-81DFFC026C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15329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7" name="Oval 385">
                  <a:extLst>
                    <a:ext uri="{FF2B5EF4-FFF2-40B4-BE49-F238E27FC236}">
                      <a16:creationId xmlns:a16="http://schemas.microsoft.com/office/drawing/2014/main" id="{6775B622-0D3D-D962-49B1-6BF3E7E2B0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7826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8" name="Oval 389">
                  <a:extLst>
                    <a:ext uri="{FF2B5EF4-FFF2-40B4-BE49-F238E27FC236}">
                      <a16:creationId xmlns:a16="http://schemas.microsoft.com/office/drawing/2014/main" id="{08713EF3-45DF-5B7B-6CCE-6BD84D1D56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0324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9" name="Oval 377">
                  <a:extLst>
                    <a:ext uri="{FF2B5EF4-FFF2-40B4-BE49-F238E27FC236}">
                      <a16:creationId xmlns:a16="http://schemas.microsoft.com/office/drawing/2014/main" id="{FCB701EF-1204-F802-A220-7BFE07F8C2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45340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0" name="Oval 381">
                  <a:extLst>
                    <a:ext uri="{FF2B5EF4-FFF2-40B4-BE49-F238E27FC236}">
                      <a16:creationId xmlns:a16="http://schemas.microsoft.com/office/drawing/2014/main" id="{F45EA6F3-7096-989D-C803-26BA336DD8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7837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1" name="Oval 385">
                  <a:extLst>
                    <a:ext uri="{FF2B5EF4-FFF2-40B4-BE49-F238E27FC236}">
                      <a16:creationId xmlns:a16="http://schemas.microsoft.com/office/drawing/2014/main" id="{0526276A-43F9-5386-8B68-E553F86F1D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0334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2" name="Oval 377">
                  <a:extLst>
                    <a:ext uri="{FF2B5EF4-FFF2-40B4-BE49-F238E27FC236}">
                      <a16:creationId xmlns:a16="http://schemas.microsoft.com/office/drawing/2014/main" id="{FA8535AE-707A-93D5-1C51-0304706BF1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75351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3" name="Oval 381">
                  <a:extLst>
                    <a:ext uri="{FF2B5EF4-FFF2-40B4-BE49-F238E27FC236}">
                      <a16:creationId xmlns:a16="http://schemas.microsoft.com/office/drawing/2014/main" id="{4362B5A8-0401-338F-EAD1-D16EF4C9A1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7848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4" name="Oval 385">
                  <a:extLst>
                    <a:ext uri="{FF2B5EF4-FFF2-40B4-BE49-F238E27FC236}">
                      <a16:creationId xmlns:a16="http://schemas.microsoft.com/office/drawing/2014/main" id="{7DD5EE4B-40C2-FC9D-0760-00EDB0255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0345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5" name="Oval 389">
                  <a:extLst>
                    <a:ext uri="{FF2B5EF4-FFF2-40B4-BE49-F238E27FC236}">
                      <a16:creationId xmlns:a16="http://schemas.microsoft.com/office/drawing/2014/main" id="{B6EB762F-7BBF-2561-9091-9FA7CB7BD2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52843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6" name="Oval 381">
                  <a:extLst>
                    <a:ext uri="{FF2B5EF4-FFF2-40B4-BE49-F238E27FC236}">
                      <a16:creationId xmlns:a16="http://schemas.microsoft.com/office/drawing/2014/main" id="{C8EBA016-261E-583C-208C-0C7AA5C2A1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35373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7" name="Oval 377">
                  <a:extLst>
                    <a:ext uri="{FF2B5EF4-FFF2-40B4-BE49-F238E27FC236}">
                      <a16:creationId xmlns:a16="http://schemas.microsoft.com/office/drawing/2014/main" id="{4A6CEBF1-F261-313E-38F3-82535BEA61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0367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8" name="Oval 385">
                  <a:extLst>
                    <a:ext uri="{FF2B5EF4-FFF2-40B4-BE49-F238E27FC236}">
                      <a16:creationId xmlns:a16="http://schemas.microsoft.com/office/drawing/2014/main" id="{CB7F4F33-649A-C235-1960-9D0BA4CA51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7870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9" name="Oval 381">
                  <a:extLst>
                    <a:ext uri="{FF2B5EF4-FFF2-40B4-BE49-F238E27FC236}">
                      <a16:creationId xmlns:a16="http://schemas.microsoft.com/office/drawing/2014/main" id="{72A14FAF-FA90-C52E-6AE2-260A8AAF6E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12864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0" name="Oval 381">
                  <a:extLst>
                    <a:ext uri="{FF2B5EF4-FFF2-40B4-BE49-F238E27FC236}">
                      <a16:creationId xmlns:a16="http://schemas.microsoft.com/office/drawing/2014/main" id="{298C7C46-512D-1761-2F35-CB32444F06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05361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1" name="Oval 381">
                  <a:extLst>
                    <a:ext uri="{FF2B5EF4-FFF2-40B4-BE49-F238E27FC236}">
                      <a16:creationId xmlns:a16="http://schemas.microsoft.com/office/drawing/2014/main" id="{8A0799F5-72F9-1DAD-F88F-C7518695EC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7859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2" name="Oval 381">
                  <a:extLst>
                    <a:ext uri="{FF2B5EF4-FFF2-40B4-BE49-F238E27FC236}">
                      <a16:creationId xmlns:a16="http://schemas.microsoft.com/office/drawing/2014/main" id="{0988AC7B-ED63-F885-2A84-195A75A991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0356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63" name="Oval 381">
                  <a:extLst>
                    <a:ext uri="{FF2B5EF4-FFF2-40B4-BE49-F238E27FC236}">
                      <a16:creationId xmlns:a16="http://schemas.microsoft.com/office/drawing/2014/main" id="{67FB4B83-8DD8-E052-596F-7DE8FFFA9F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82853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99" name="Group 798">
              <a:extLst>
                <a:ext uri="{FF2B5EF4-FFF2-40B4-BE49-F238E27FC236}">
                  <a16:creationId xmlns:a16="http://schemas.microsoft.com/office/drawing/2014/main" id="{375BD7B6-BE95-4DF6-A6F0-24886B8F8F11}"/>
                </a:ext>
              </a:extLst>
            </p:cNvPr>
            <p:cNvGrpSpPr/>
            <p:nvPr/>
          </p:nvGrpSpPr>
          <p:grpSpPr>
            <a:xfrm>
              <a:off x="8914251" y="5793572"/>
              <a:ext cx="2354948" cy="284070"/>
              <a:chOff x="8914251" y="5793572"/>
              <a:chExt cx="2354948" cy="284070"/>
            </a:xfrm>
          </p:grpSpPr>
          <p:sp>
            <p:nvSpPr>
              <p:cNvPr id="800" name="Freeform 234">
                <a:extLst>
                  <a:ext uri="{FF2B5EF4-FFF2-40B4-BE49-F238E27FC236}">
                    <a16:creationId xmlns:a16="http://schemas.microsoft.com/office/drawing/2014/main" id="{343D3646-FED6-E93D-C844-FBAB3F9634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10414524" y="5955723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1" name="Freeform 144">
                <a:extLst>
                  <a:ext uri="{FF2B5EF4-FFF2-40B4-BE49-F238E27FC236}">
                    <a16:creationId xmlns:a16="http://schemas.microsoft.com/office/drawing/2014/main" id="{03704DB1-2DFF-C935-6CB3-16BBC361FC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5857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2" name="Freeform 145">
                <a:extLst>
                  <a:ext uri="{FF2B5EF4-FFF2-40B4-BE49-F238E27FC236}">
                    <a16:creationId xmlns:a16="http://schemas.microsoft.com/office/drawing/2014/main" id="{070E3E42-5115-0398-33A7-DF9B2A2A7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200" y="581769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3" name="Freeform 148">
                <a:extLst>
                  <a:ext uri="{FF2B5EF4-FFF2-40B4-BE49-F238E27FC236}">
                    <a16:creationId xmlns:a16="http://schemas.microsoft.com/office/drawing/2014/main" id="{657EE886-9F18-8248-0947-6AC86E76B4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3033" y="58151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4" name="Freeform 149">
                <a:extLst>
                  <a:ext uri="{FF2B5EF4-FFF2-40B4-BE49-F238E27FC236}">
                    <a16:creationId xmlns:a16="http://schemas.microsoft.com/office/drawing/2014/main" id="{09D5BAE8-EDE6-DE96-B793-B298F4F0B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14376" y="58133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5" name="Freeform 152">
                <a:extLst>
                  <a:ext uri="{FF2B5EF4-FFF2-40B4-BE49-F238E27FC236}">
                    <a16:creationId xmlns:a16="http://schemas.microsoft.com/office/drawing/2014/main" id="{178E7F04-48B3-AC45-17CF-C87015E4D1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8109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6" name="Freeform 153">
                <a:extLst>
                  <a:ext uri="{FF2B5EF4-FFF2-40B4-BE49-F238E27FC236}">
                    <a16:creationId xmlns:a16="http://schemas.microsoft.com/office/drawing/2014/main" id="{1BFA5400-5136-35BE-F264-700A0C2C1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9452" y="58176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7" name="Freeform 156">
                <a:extLst>
                  <a:ext uri="{FF2B5EF4-FFF2-40B4-BE49-F238E27FC236}">
                    <a16:creationId xmlns:a16="http://schemas.microsoft.com/office/drawing/2014/main" id="{E5C03E55-AA62-4409-6152-64F27C813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1087" y="581733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8" name="Freeform 157">
                <a:extLst>
                  <a:ext uri="{FF2B5EF4-FFF2-40B4-BE49-F238E27FC236}">
                    <a16:creationId xmlns:a16="http://schemas.microsoft.com/office/drawing/2014/main" id="{E0DDE29F-3F4D-041D-7EA1-6DD14B253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2430" y="581554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9" name="Freeform 160">
                <a:extLst>
                  <a:ext uri="{FF2B5EF4-FFF2-40B4-BE49-F238E27FC236}">
                    <a16:creationId xmlns:a16="http://schemas.microsoft.com/office/drawing/2014/main" id="{AC11E1BC-4D7D-08C1-A510-D2874EBB7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6163" y="58194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0" name="Freeform 161">
                <a:extLst>
                  <a:ext uri="{FF2B5EF4-FFF2-40B4-BE49-F238E27FC236}">
                    <a16:creationId xmlns:a16="http://schemas.microsoft.com/office/drawing/2014/main" id="{E31573D3-92FB-401E-A49F-D237FB34D0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7506" y="5817693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1" name="Freeform 217">
                <a:extLst>
                  <a:ext uri="{FF2B5EF4-FFF2-40B4-BE49-F238E27FC236}">
                    <a16:creationId xmlns:a16="http://schemas.microsoft.com/office/drawing/2014/main" id="{2E418CF3-C6C9-D51D-E5B8-D78C844BE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6796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2" name="Freeform 218">
                <a:extLst>
                  <a:ext uri="{FF2B5EF4-FFF2-40B4-BE49-F238E27FC236}">
                    <a16:creationId xmlns:a16="http://schemas.microsoft.com/office/drawing/2014/main" id="{A3462221-DF16-478B-8645-6D5F4CBF4F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68139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3" name="Freeform 221">
                <a:extLst>
                  <a:ext uri="{FF2B5EF4-FFF2-40B4-BE49-F238E27FC236}">
                    <a16:creationId xmlns:a16="http://schemas.microsoft.com/office/drawing/2014/main" id="{0D2ECA30-6B16-5FB1-933D-6ADDB2CE2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1720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4" name="Freeform 222">
                <a:extLst>
                  <a:ext uri="{FF2B5EF4-FFF2-40B4-BE49-F238E27FC236}">
                    <a16:creationId xmlns:a16="http://schemas.microsoft.com/office/drawing/2014/main" id="{4912F718-5768-32AD-3750-4553CD7D2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3063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5" name="Freeform 225">
                <a:extLst>
                  <a:ext uri="{FF2B5EF4-FFF2-40B4-BE49-F238E27FC236}">
                    <a16:creationId xmlns:a16="http://schemas.microsoft.com/office/drawing/2014/main" id="{DF54FED6-D924-C5AF-3B96-AD8527B46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8743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6" name="Freeform 226">
                <a:extLst>
                  <a:ext uri="{FF2B5EF4-FFF2-40B4-BE49-F238E27FC236}">
                    <a16:creationId xmlns:a16="http://schemas.microsoft.com/office/drawing/2014/main" id="{90667664-8162-5F34-3DB9-8394B59896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0086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7" name="Freeform 229">
                <a:extLst>
                  <a:ext uri="{FF2B5EF4-FFF2-40B4-BE49-F238E27FC236}">
                    <a16:creationId xmlns:a16="http://schemas.microsoft.com/office/drawing/2014/main" id="{2EE6BA0C-E923-7CBC-AD33-3974FF480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1566" y="5824146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8" name="Freeform 230">
                <a:extLst>
                  <a:ext uri="{FF2B5EF4-FFF2-40B4-BE49-F238E27FC236}">
                    <a16:creationId xmlns:a16="http://schemas.microsoft.com/office/drawing/2014/main" id="{2BCBB30D-3591-398C-9F2F-6A5927BB4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2909" y="582235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9" name="Freeform 305">
                <a:extLst>
                  <a:ext uri="{FF2B5EF4-FFF2-40B4-BE49-F238E27FC236}">
                    <a16:creationId xmlns:a16="http://schemas.microsoft.com/office/drawing/2014/main" id="{81DF5247-8BA2-5350-DC3C-B60646A9785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26532" y="593884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0" name="Freeform 306">
                <a:extLst>
                  <a:ext uri="{FF2B5EF4-FFF2-40B4-BE49-F238E27FC236}">
                    <a16:creationId xmlns:a16="http://schemas.microsoft.com/office/drawing/2014/main" id="{CF3D3686-6C74-D155-CCA7-3959F23816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47875" y="594063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1" name="Freeform 309">
                <a:extLst>
                  <a:ext uri="{FF2B5EF4-FFF2-40B4-BE49-F238E27FC236}">
                    <a16:creationId xmlns:a16="http://schemas.microsoft.com/office/drawing/2014/main" id="{4EF6F8E5-E1A4-DB21-54B9-89228863470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991608" y="593669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2" name="Freeform 310">
                <a:extLst>
                  <a:ext uri="{FF2B5EF4-FFF2-40B4-BE49-F238E27FC236}">
                    <a16:creationId xmlns:a16="http://schemas.microsoft.com/office/drawing/2014/main" id="{C3013DB5-529A-25F6-25DF-C93C05AA8D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12951" y="593848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3" name="Freeform 313">
                <a:extLst>
                  <a:ext uri="{FF2B5EF4-FFF2-40B4-BE49-F238E27FC236}">
                    <a16:creationId xmlns:a16="http://schemas.microsoft.com/office/drawing/2014/main" id="{55E306F8-8859-122F-9163-430FB4DC34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54586" y="594099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4" name="Freeform 314">
                <a:extLst>
                  <a:ext uri="{FF2B5EF4-FFF2-40B4-BE49-F238E27FC236}">
                    <a16:creationId xmlns:a16="http://schemas.microsoft.com/office/drawing/2014/main" id="{A53CC3EE-84B4-8C90-A9BD-E2A1A669E8C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075929" y="59427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5" name="Freeform 318">
                <a:extLst>
                  <a:ext uri="{FF2B5EF4-FFF2-40B4-BE49-F238E27FC236}">
                    <a16:creationId xmlns:a16="http://schemas.microsoft.com/office/drawing/2014/main" id="{51768B47-2243-8B80-20F2-CBCF7D7D11E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20013" y="59435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6" name="Freeform 319">
                <a:extLst>
                  <a:ext uri="{FF2B5EF4-FFF2-40B4-BE49-F238E27FC236}">
                    <a16:creationId xmlns:a16="http://schemas.microsoft.com/office/drawing/2014/main" id="{E3B08AC6-F474-DAB9-FCAC-EECFBE0FBCA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41356" y="594529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7" name="Freeform 322">
                <a:extLst>
                  <a:ext uri="{FF2B5EF4-FFF2-40B4-BE49-F238E27FC236}">
                    <a16:creationId xmlns:a16="http://schemas.microsoft.com/office/drawing/2014/main" id="{4C793A32-F3A7-15C0-BAC8-16F4EC1CAE9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185438" y="59417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8" name="Freeform 323">
                <a:extLst>
                  <a:ext uri="{FF2B5EF4-FFF2-40B4-BE49-F238E27FC236}">
                    <a16:creationId xmlns:a16="http://schemas.microsoft.com/office/drawing/2014/main" id="{166488AE-3269-2E2A-F9CE-B804FA1CAA9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9206781" y="59435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29" name="Freeform 378">
                <a:extLst>
                  <a:ext uri="{FF2B5EF4-FFF2-40B4-BE49-F238E27FC236}">
                    <a16:creationId xmlns:a16="http://schemas.microsoft.com/office/drawing/2014/main" id="{D01AE7F5-65D6-5213-F26F-E6CFE4E41A9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4356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0" name="Freeform 379">
                <a:extLst>
                  <a:ext uri="{FF2B5EF4-FFF2-40B4-BE49-F238E27FC236}">
                    <a16:creationId xmlns:a16="http://schemas.microsoft.com/office/drawing/2014/main" id="{F44AC2D4-388B-98AC-F3E3-8F7520B8A54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5149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1" name="Freeform 382">
                <a:extLst>
                  <a:ext uri="{FF2B5EF4-FFF2-40B4-BE49-F238E27FC236}">
                    <a16:creationId xmlns:a16="http://schemas.microsoft.com/office/drawing/2014/main" id="{8292F0F3-BEAB-3C58-1021-9E45D75EDE3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1380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2" name="Freeform 383">
                <a:extLst>
                  <a:ext uri="{FF2B5EF4-FFF2-40B4-BE49-F238E27FC236}">
                    <a16:creationId xmlns:a16="http://schemas.microsoft.com/office/drawing/2014/main" id="{B7CE3F93-8A6A-14CC-7176-A013A5798B7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12173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3" name="Freeform 386">
                <a:extLst>
                  <a:ext uri="{FF2B5EF4-FFF2-40B4-BE49-F238E27FC236}">
                    <a16:creationId xmlns:a16="http://schemas.microsoft.com/office/drawing/2014/main" id="{F60E3345-4001-85FE-A03D-8C01D0DA714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8402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4" name="Freeform 387">
                <a:extLst>
                  <a:ext uri="{FF2B5EF4-FFF2-40B4-BE49-F238E27FC236}">
                    <a16:creationId xmlns:a16="http://schemas.microsoft.com/office/drawing/2014/main" id="{99DF4E99-6E90-0729-AF42-723BF3C2EA5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49196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5" name="Freeform 390">
                <a:extLst>
                  <a:ext uri="{FF2B5EF4-FFF2-40B4-BE49-F238E27FC236}">
                    <a16:creationId xmlns:a16="http://schemas.microsoft.com/office/drawing/2014/main" id="{2747A9BB-7993-A43E-C03B-DDD9B2438E7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9127" y="594540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6" name="Freeform 391">
                <a:extLst>
                  <a:ext uri="{FF2B5EF4-FFF2-40B4-BE49-F238E27FC236}">
                    <a16:creationId xmlns:a16="http://schemas.microsoft.com/office/drawing/2014/main" id="{439A1FE2-AFCF-3E55-6D8B-875F9085C69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79920" y="59506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7" name="Freeform 217">
                <a:extLst>
                  <a:ext uri="{FF2B5EF4-FFF2-40B4-BE49-F238E27FC236}">
                    <a16:creationId xmlns:a16="http://schemas.microsoft.com/office/drawing/2014/main" id="{7C49AA45-7AFE-DD86-0CE8-E494965F4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6963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8" name="Freeform 218">
                <a:extLst>
                  <a:ext uri="{FF2B5EF4-FFF2-40B4-BE49-F238E27FC236}">
                    <a16:creationId xmlns:a16="http://schemas.microsoft.com/office/drawing/2014/main" id="{41C89D7E-08F5-577E-A146-C94AC279A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8305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9" name="Freeform 221">
                <a:extLst>
                  <a:ext uri="{FF2B5EF4-FFF2-40B4-BE49-F238E27FC236}">
                    <a16:creationId xmlns:a16="http://schemas.microsoft.com/office/drawing/2014/main" id="{133DFF5B-67E1-F2F8-C7F4-EC98764E4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31886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0" name="Freeform 222">
                <a:extLst>
                  <a:ext uri="{FF2B5EF4-FFF2-40B4-BE49-F238E27FC236}">
                    <a16:creationId xmlns:a16="http://schemas.microsoft.com/office/drawing/2014/main" id="{3EF01365-9A42-5F46-C2DE-D1EF5E12F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3229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1" name="Freeform 225">
                <a:extLst>
                  <a:ext uri="{FF2B5EF4-FFF2-40B4-BE49-F238E27FC236}">
                    <a16:creationId xmlns:a16="http://schemas.microsoft.com/office/drawing/2014/main" id="{907F6B50-5996-09E4-66D5-AF6231E536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8908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2" name="Freeform 226">
                <a:extLst>
                  <a:ext uri="{FF2B5EF4-FFF2-40B4-BE49-F238E27FC236}">
                    <a16:creationId xmlns:a16="http://schemas.microsoft.com/office/drawing/2014/main" id="{7FF89414-4036-BF70-19CD-0CDBAF758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90251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3" name="Freeform 229">
                <a:extLst>
                  <a:ext uri="{FF2B5EF4-FFF2-40B4-BE49-F238E27FC236}">
                    <a16:creationId xmlns:a16="http://schemas.microsoft.com/office/drawing/2014/main" id="{FAB01742-C8F3-3C8E-6512-C9C85F0C6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01733" y="582712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4" name="Freeform 230">
                <a:extLst>
                  <a:ext uri="{FF2B5EF4-FFF2-40B4-BE49-F238E27FC236}">
                    <a16:creationId xmlns:a16="http://schemas.microsoft.com/office/drawing/2014/main" id="{637370D4-CDCC-3667-D9FD-74204D141C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3076" y="58253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5" name="Freeform 378">
                <a:extLst>
                  <a:ext uri="{FF2B5EF4-FFF2-40B4-BE49-F238E27FC236}">
                    <a16:creationId xmlns:a16="http://schemas.microsoft.com/office/drawing/2014/main" id="{337B21F2-2CB3-3D94-54FC-E9A3B34839F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04523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6" name="Freeform 379">
                <a:extLst>
                  <a:ext uri="{FF2B5EF4-FFF2-40B4-BE49-F238E27FC236}">
                    <a16:creationId xmlns:a16="http://schemas.microsoft.com/office/drawing/2014/main" id="{A53A054A-B338-372F-421C-9B6470B674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25316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7" name="Freeform 382">
                <a:extLst>
                  <a:ext uri="{FF2B5EF4-FFF2-40B4-BE49-F238E27FC236}">
                    <a16:creationId xmlns:a16="http://schemas.microsoft.com/office/drawing/2014/main" id="{59253DD7-6DD3-4D27-D488-71FF11943D9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41546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8" name="Freeform 383">
                <a:extLst>
                  <a:ext uri="{FF2B5EF4-FFF2-40B4-BE49-F238E27FC236}">
                    <a16:creationId xmlns:a16="http://schemas.microsoft.com/office/drawing/2014/main" id="{8CE288A9-A89E-3512-2B59-693FAA09190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2340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9" name="Freeform 386">
                <a:extLst>
                  <a:ext uri="{FF2B5EF4-FFF2-40B4-BE49-F238E27FC236}">
                    <a16:creationId xmlns:a16="http://schemas.microsoft.com/office/drawing/2014/main" id="{B99AB098-23B5-E635-5E95-7BCC4DE2CFF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78569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0" name="Freeform 387">
                <a:extLst>
                  <a:ext uri="{FF2B5EF4-FFF2-40B4-BE49-F238E27FC236}">
                    <a16:creationId xmlns:a16="http://schemas.microsoft.com/office/drawing/2014/main" id="{5DAB7981-E95F-1D36-8ACA-80816758CE3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9362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1" name="Freeform 390">
                <a:extLst>
                  <a:ext uri="{FF2B5EF4-FFF2-40B4-BE49-F238E27FC236}">
                    <a16:creationId xmlns:a16="http://schemas.microsoft.com/office/drawing/2014/main" id="{14CEB856-3EAE-2371-BEB8-14B87AAA02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09294" y="5948385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2" name="Freeform 391">
                <a:extLst>
                  <a:ext uri="{FF2B5EF4-FFF2-40B4-BE49-F238E27FC236}">
                    <a16:creationId xmlns:a16="http://schemas.microsoft.com/office/drawing/2014/main" id="{A4AFD4A6-1EEF-E5D0-06EE-C6993A7751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30087" y="59536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3" name="Freeform 217">
                <a:extLst>
                  <a:ext uri="{FF2B5EF4-FFF2-40B4-BE49-F238E27FC236}">
                    <a16:creationId xmlns:a16="http://schemas.microsoft.com/office/drawing/2014/main" id="{FCEEC324-50E7-E384-63BF-215C04303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7811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4" name="Freeform 218">
                <a:extLst>
                  <a:ext uri="{FF2B5EF4-FFF2-40B4-BE49-F238E27FC236}">
                    <a16:creationId xmlns:a16="http://schemas.microsoft.com/office/drawing/2014/main" id="{F15C5F99-CF8E-AA3D-C9FD-DC5FC85357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9154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5" name="Freeform 221">
                <a:extLst>
                  <a:ext uri="{FF2B5EF4-FFF2-40B4-BE49-F238E27FC236}">
                    <a16:creationId xmlns:a16="http://schemas.microsoft.com/office/drawing/2014/main" id="{85F79427-23BA-B54E-13B3-78034D5D2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2734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6" name="Freeform 222">
                <a:extLst>
                  <a:ext uri="{FF2B5EF4-FFF2-40B4-BE49-F238E27FC236}">
                    <a16:creationId xmlns:a16="http://schemas.microsoft.com/office/drawing/2014/main" id="{5AC7CD13-CADC-44C7-2AFE-B4A97B715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4077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7" name="Freeform 225">
                <a:extLst>
                  <a:ext uri="{FF2B5EF4-FFF2-40B4-BE49-F238E27FC236}">
                    <a16:creationId xmlns:a16="http://schemas.microsoft.com/office/drawing/2014/main" id="{F9DF0EE2-9E99-70F9-D56B-E472EAD7D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59757" y="582690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8" name="Freeform 226">
                <a:extLst>
                  <a:ext uri="{FF2B5EF4-FFF2-40B4-BE49-F238E27FC236}">
                    <a16:creationId xmlns:a16="http://schemas.microsoft.com/office/drawing/2014/main" id="{4214475F-DA86-145C-80A4-3CA7E151C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81099" y="582511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59" name="Freeform 378">
                <a:extLst>
                  <a:ext uri="{FF2B5EF4-FFF2-40B4-BE49-F238E27FC236}">
                    <a16:creationId xmlns:a16="http://schemas.microsoft.com/office/drawing/2014/main" id="{307E8327-6869-1C35-102A-74A740AD432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5371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0" name="Freeform 379">
                <a:extLst>
                  <a:ext uri="{FF2B5EF4-FFF2-40B4-BE49-F238E27FC236}">
                    <a16:creationId xmlns:a16="http://schemas.microsoft.com/office/drawing/2014/main" id="{FBF1DF46-2F24-4E4F-7EEC-C6EA6B03464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6164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1" name="Freeform 382">
                <a:extLst>
                  <a:ext uri="{FF2B5EF4-FFF2-40B4-BE49-F238E27FC236}">
                    <a16:creationId xmlns:a16="http://schemas.microsoft.com/office/drawing/2014/main" id="{540032A1-C601-B365-273A-39ACF433986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32395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2" name="Freeform 383">
                <a:extLst>
                  <a:ext uri="{FF2B5EF4-FFF2-40B4-BE49-F238E27FC236}">
                    <a16:creationId xmlns:a16="http://schemas.microsoft.com/office/drawing/2014/main" id="{2636ED25-1523-5B13-62E9-179E5547A61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53188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3" name="Freeform 386">
                <a:extLst>
                  <a:ext uri="{FF2B5EF4-FFF2-40B4-BE49-F238E27FC236}">
                    <a16:creationId xmlns:a16="http://schemas.microsoft.com/office/drawing/2014/main" id="{536890C8-0D4A-F41C-F984-CD5E82386F1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9417" y="5948164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4" name="Freeform 387">
                <a:extLst>
                  <a:ext uri="{FF2B5EF4-FFF2-40B4-BE49-F238E27FC236}">
                    <a16:creationId xmlns:a16="http://schemas.microsoft.com/office/drawing/2014/main" id="{431FDFBF-949D-1EE1-E6BB-E768F7138BE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90210" y="595342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5" name="Freeform 217">
                <a:extLst>
                  <a:ext uri="{FF2B5EF4-FFF2-40B4-BE49-F238E27FC236}">
                    <a16:creationId xmlns:a16="http://schemas.microsoft.com/office/drawing/2014/main" id="{B53B9C31-2228-E637-45D4-3D6058C63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7977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6" name="Freeform 218">
                <a:extLst>
                  <a:ext uri="{FF2B5EF4-FFF2-40B4-BE49-F238E27FC236}">
                    <a16:creationId xmlns:a16="http://schemas.microsoft.com/office/drawing/2014/main" id="{3E372066-8F8C-52AC-6225-E7ACCB7598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9320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7" name="Freeform 221">
                <a:extLst>
                  <a:ext uri="{FF2B5EF4-FFF2-40B4-BE49-F238E27FC236}">
                    <a16:creationId xmlns:a16="http://schemas.microsoft.com/office/drawing/2014/main" id="{5094CE5F-235B-0CC5-6F32-FA4E04563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2900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8" name="Freeform 222">
                <a:extLst>
                  <a:ext uri="{FF2B5EF4-FFF2-40B4-BE49-F238E27FC236}">
                    <a16:creationId xmlns:a16="http://schemas.microsoft.com/office/drawing/2014/main" id="{2A9ED8C9-B6C0-B41E-8394-68C482EDC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4243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69" name="Freeform 225">
                <a:extLst>
                  <a:ext uri="{FF2B5EF4-FFF2-40B4-BE49-F238E27FC236}">
                    <a16:creationId xmlns:a16="http://schemas.microsoft.com/office/drawing/2014/main" id="{0CA91CAC-C3A7-17D5-4ED9-78E27316A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9924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0" name="Freeform 226">
                <a:extLst>
                  <a:ext uri="{FF2B5EF4-FFF2-40B4-BE49-F238E27FC236}">
                    <a16:creationId xmlns:a16="http://schemas.microsoft.com/office/drawing/2014/main" id="{8C3822AA-7938-BE95-3E26-DF103ADFE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1267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1" name="Freeform 229">
                <a:extLst>
                  <a:ext uri="{FF2B5EF4-FFF2-40B4-BE49-F238E27FC236}">
                    <a16:creationId xmlns:a16="http://schemas.microsoft.com/office/drawing/2014/main" id="{01108C01-D9D8-7802-F74B-9509763EC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749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2" name="Freeform 230">
                <a:extLst>
                  <a:ext uri="{FF2B5EF4-FFF2-40B4-BE49-F238E27FC236}">
                    <a16:creationId xmlns:a16="http://schemas.microsoft.com/office/drawing/2014/main" id="{F4206D95-47D2-0EBC-377D-99CB3203D2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092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3" name="Freeform 378">
                <a:extLst>
                  <a:ext uri="{FF2B5EF4-FFF2-40B4-BE49-F238E27FC236}">
                    <a16:creationId xmlns:a16="http://schemas.microsoft.com/office/drawing/2014/main" id="{C89A28A8-363A-5960-461A-EDFE227FBD8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45538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4" name="Freeform 379">
                <a:extLst>
                  <a:ext uri="{FF2B5EF4-FFF2-40B4-BE49-F238E27FC236}">
                    <a16:creationId xmlns:a16="http://schemas.microsoft.com/office/drawing/2014/main" id="{48D68592-7336-E2BC-C62B-4D2485104B5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66331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5" name="Freeform 382">
                <a:extLst>
                  <a:ext uri="{FF2B5EF4-FFF2-40B4-BE49-F238E27FC236}">
                    <a16:creationId xmlns:a16="http://schemas.microsoft.com/office/drawing/2014/main" id="{11235E22-D4B1-A6FB-2C3E-4947C78122E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82562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6" name="Freeform 383">
                <a:extLst>
                  <a:ext uri="{FF2B5EF4-FFF2-40B4-BE49-F238E27FC236}">
                    <a16:creationId xmlns:a16="http://schemas.microsoft.com/office/drawing/2014/main" id="{E06F1987-AB80-05AE-65DE-3A474CEAAE2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103355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7" name="Freeform 386">
                <a:extLst>
                  <a:ext uri="{FF2B5EF4-FFF2-40B4-BE49-F238E27FC236}">
                    <a16:creationId xmlns:a16="http://schemas.microsoft.com/office/drawing/2014/main" id="{78440743-3E75-0D99-0645-6B17600533E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19583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8" name="Freeform 387">
                <a:extLst>
                  <a:ext uri="{FF2B5EF4-FFF2-40B4-BE49-F238E27FC236}">
                    <a16:creationId xmlns:a16="http://schemas.microsoft.com/office/drawing/2014/main" id="{7FD8F0E5-15E9-64B2-FFB3-A31323A33F0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040376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79" name="Freeform 390">
                <a:extLst>
                  <a:ext uri="{FF2B5EF4-FFF2-40B4-BE49-F238E27FC236}">
                    <a16:creationId xmlns:a16="http://schemas.microsoft.com/office/drawing/2014/main" id="{FCAC343D-3509-0E10-7F3D-8F58DF61E4D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50308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0" name="Freeform 391">
                <a:extLst>
                  <a:ext uri="{FF2B5EF4-FFF2-40B4-BE49-F238E27FC236}">
                    <a16:creationId xmlns:a16="http://schemas.microsoft.com/office/drawing/2014/main" id="{13603C7D-134A-70E8-16BA-E2B5F8BB60C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1101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1" name="Freeform 217">
                <a:extLst>
                  <a:ext uri="{FF2B5EF4-FFF2-40B4-BE49-F238E27FC236}">
                    <a16:creationId xmlns:a16="http://schemas.microsoft.com/office/drawing/2014/main" id="{E66E47BA-E241-14BB-106F-0D9968B8F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4083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2" name="Freeform 218">
                <a:extLst>
                  <a:ext uri="{FF2B5EF4-FFF2-40B4-BE49-F238E27FC236}">
                    <a16:creationId xmlns:a16="http://schemas.microsoft.com/office/drawing/2014/main" id="{7632C873-AC8C-0726-53BA-86223E8ACC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95426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3" name="Freeform 221">
                <a:extLst>
                  <a:ext uri="{FF2B5EF4-FFF2-40B4-BE49-F238E27FC236}">
                    <a16:creationId xmlns:a16="http://schemas.microsoft.com/office/drawing/2014/main" id="{4F8C1025-BC76-6CE6-9580-5D16DC6ACB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9006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4" name="Freeform 222">
                <a:extLst>
                  <a:ext uri="{FF2B5EF4-FFF2-40B4-BE49-F238E27FC236}">
                    <a16:creationId xmlns:a16="http://schemas.microsoft.com/office/drawing/2014/main" id="{D5B312EC-88E2-1C54-6929-5A382F980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0349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5" name="Freeform 217">
                <a:extLst>
                  <a:ext uri="{FF2B5EF4-FFF2-40B4-BE49-F238E27FC236}">
                    <a16:creationId xmlns:a16="http://schemas.microsoft.com/office/drawing/2014/main" id="{DCF8D1F7-0206-E63A-7D43-693D2CB0A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24249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6" name="Freeform 218">
                <a:extLst>
                  <a:ext uri="{FF2B5EF4-FFF2-40B4-BE49-F238E27FC236}">
                    <a16:creationId xmlns:a16="http://schemas.microsoft.com/office/drawing/2014/main" id="{40AEB502-485E-4D9A-B506-0B2278BEB7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45592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7" name="Freeform 221">
                <a:extLst>
                  <a:ext uri="{FF2B5EF4-FFF2-40B4-BE49-F238E27FC236}">
                    <a16:creationId xmlns:a16="http://schemas.microsoft.com/office/drawing/2014/main" id="{9B28319C-CB1D-4404-9C1D-13DA7BF6A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9173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8" name="Freeform 222">
                <a:extLst>
                  <a:ext uri="{FF2B5EF4-FFF2-40B4-BE49-F238E27FC236}">
                    <a16:creationId xmlns:a16="http://schemas.microsoft.com/office/drawing/2014/main" id="{9757CB42-0482-4923-6B11-1852420CE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80516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89" name="Freeform 225">
                <a:extLst>
                  <a:ext uri="{FF2B5EF4-FFF2-40B4-BE49-F238E27FC236}">
                    <a16:creationId xmlns:a16="http://schemas.microsoft.com/office/drawing/2014/main" id="{2F876CC1-9370-A167-3016-BB7C92B930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6196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0" name="Freeform 226">
                <a:extLst>
                  <a:ext uri="{FF2B5EF4-FFF2-40B4-BE49-F238E27FC236}">
                    <a16:creationId xmlns:a16="http://schemas.microsoft.com/office/drawing/2014/main" id="{3F7FA7C6-D53D-BE63-0671-6952EC5FF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7539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1" name="Freeform 229">
                <a:extLst>
                  <a:ext uri="{FF2B5EF4-FFF2-40B4-BE49-F238E27FC236}">
                    <a16:creationId xmlns:a16="http://schemas.microsoft.com/office/drawing/2014/main" id="{50E8500C-B5D9-218F-273B-12FE75E5B9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9021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2" name="Freeform 230">
                <a:extLst>
                  <a:ext uri="{FF2B5EF4-FFF2-40B4-BE49-F238E27FC236}">
                    <a16:creationId xmlns:a16="http://schemas.microsoft.com/office/drawing/2014/main" id="{1D0035B4-14EB-EE4F-0692-75CF871E3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364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3" name="Freeform 221">
                <a:extLst>
                  <a:ext uri="{FF2B5EF4-FFF2-40B4-BE49-F238E27FC236}">
                    <a16:creationId xmlns:a16="http://schemas.microsoft.com/office/drawing/2014/main" id="{E25854CF-CED4-D1BF-14A5-61A61CE84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0021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4" name="Freeform 222">
                <a:extLst>
                  <a:ext uri="{FF2B5EF4-FFF2-40B4-BE49-F238E27FC236}">
                    <a16:creationId xmlns:a16="http://schemas.microsoft.com/office/drawing/2014/main" id="{2E97CAF9-2550-0BB8-819A-C13135725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71364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5" name="Freeform 225">
                <a:extLst>
                  <a:ext uri="{FF2B5EF4-FFF2-40B4-BE49-F238E27FC236}">
                    <a16:creationId xmlns:a16="http://schemas.microsoft.com/office/drawing/2014/main" id="{6FA66FE1-DD75-0798-1428-4CB75FCCAA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7044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6" name="Freeform 226">
                <a:extLst>
                  <a:ext uri="{FF2B5EF4-FFF2-40B4-BE49-F238E27FC236}">
                    <a16:creationId xmlns:a16="http://schemas.microsoft.com/office/drawing/2014/main" id="{4A0EBC9E-31CF-5FAE-6C3A-653287ADF5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08387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7" name="Freeform 382">
                <a:extLst>
                  <a:ext uri="{FF2B5EF4-FFF2-40B4-BE49-F238E27FC236}">
                    <a16:creationId xmlns:a16="http://schemas.microsoft.com/office/drawing/2014/main" id="{0C7E971B-6E52-64B0-CA98-1FF07438409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60238" y="5950994"/>
                <a:ext cx="21260" cy="10804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8" name="Freeform 383">
                <a:extLst>
                  <a:ext uri="{FF2B5EF4-FFF2-40B4-BE49-F238E27FC236}">
                    <a16:creationId xmlns:a16="http://schemas.microsoft.com/office/drawing/2014/main" id="{C6DB0B44-06AA-57A4-15F5-531DA304302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80379" y="5956740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99" name="Oval 143">
                <a:extLst>
                  <a:ext uri="{FF2B5EF4-FFF2-40B4-BE49-F238E27FC236}">
                    <a16:creationId xmlns:a16="http://schemas.microsoft.com/office/drawing/2014/main" id="{3578A5FE-53E2-E8A7-38C5-6D82ABDE87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8920337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0" name="Oval 147">
                <a:extLst>
                  <a:ext uri="{FF2B5EF4-FFF2-40B4-BE49-F238E27FC236}">
                    <a16:creationId xmlns:a16="http://schemas.microsoft.com/office/drawing/2014/main" id="{B47184DC-68A7-853E-2E5B-6000F7186E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8984096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1" name="Oval 151">
                <a:extLst>
                  <a:ext uri="{FF2B5EF4-FFF2-40B4-BE49-F238E27FC236}">
                    <a16:creationId xmlns:a16="http://schemas.microsoft.com/office/drawing/2014/main" id="{44BAE637-0B80-AB47-4A29-B0EBE88909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047856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2" name="Oval 155">
                <a:extLst>
                  <a:ext uri="{FF2B5EF4-FFF2-40B4-BE49-F238E27FC236}">
                    <a16:creationId xmlns:a16="http://schemas.microsoft.com/office/drawing/2014/main" id="{A314759E-B576-2EF4-9333-05C89D7268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111615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3" name="Oval 159">
                <a:extLst>
                  <a:ext uri="{FF2B5EF4-FFF2-40B4-BE49-F238E27FC236}">
                    <a16:creationId xmlns:a16="http://schemas.microsoft.com/office/drawing/2014/main" id="{5D44DDD3-D678-01E7-7487-385F8DB69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88927">
                <a:off x="9175374" y="5796067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4" name="Oval 216">
                <a:extLst>
                  <a:ext uri="{FF2B5EF4-FFF2-40B4-BE49-F238E27FC236}">
                    <a16:creationId xmlns:a16="http://schemas.microsoft.com/office/drawing/2014/main" id="{81CC93A4-B1C6-E275-37C7-B59703EA97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43041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5" name="Oval 220">
                <a:extLst>
                  <a:ext uri="{FF2B5EF4-FFF2-40B4-BE49-F238E27FC236}">
                    <a16:creationId xmlns:a16="http://schemas.microsoft.com/office/drawing/2014/main" id="{A7C91278-64E1-ED3D-032B-A905B08AF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36665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6" name="Oval 224">
                <a:extLst>
                  <a:ext uri="{FF2B5EF4-FFF2-40B4-BE49-F238E27FC236}">
                    <a16:creationId xmlns:a16="http://schemas.microsoft.com/office/drawing/2014/main" id="{32CEFB49-A65C-EECC-CE4C-B7E13D0B1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30289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7" name="Oval 228">
                <a:extLst>
                  <a:ext uri="{FF2B5EF4-FFF2-40B4-BE49-F238E27FC236}">
                    <a16:creationId xmlns:a16="http://schemas.microsoft.com/office/drawing/2014/main" id="{68925FE6-1473-8A89-2EB6-ACA9A9C72D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23913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8" name="Oval 216">
                <a:extLst>
                  <a:ext uri="{FF2B5EF4-FFF2-40B4-BE49-F238E27FC236}">
                    <a16:creationId xmlns:a16="http://schemas.microsoft.com/office/drawing/2014/main" id="{EFCFAE64-26F3-C9CE-1D84-25C4C16A92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68544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09" name="Oval 220">
                <a:extLst>
                  <a:ext uri="{FF2B5EF4-FFF2-40B4-BE49-F238E27FC236}">
                    <a16:creationId xmlns:a16="http://schemas.microsoft.com/office/drawing/2014/main" id="{38D17136-ECA9-4901-37AE-306B50B5AC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62168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0" name="Oval 224">
                <a:extLst>
                  <a:ext uri="{FF2B5EF4-FFF2-40B4-BE49-F238E27FC236}">
                    <a16:creationId xmlns:a16="http://schemas.microsoft.com/office/drawing/2014/main" id="{4C484283-0CD9-06AF-89FF-3DABCDE59B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55793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1" name="Oval 228">
                <a:extLst>
                  <a:ext uri="{FF2B5EF4-FFF2-40B4-BE49-F238E27FC236}">
                    <a16:creationId xmlns:a16="http://schemas.microsoft.com/office/drawing/2014/main" id="{87425093-3ADE-5035-0F64-3F3A0E0B8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49417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2" name="Oval 216">
                <a:extLst>
                  <a:ext uri="{FF2B5EF4-FFF2-40B4-BE49-F238E27FC236}">
                    <a16:creationId xmlns:a16="http://schemas.microsoft.com/office/drawing/2014/main" id="{1AE26102-D3BC-B1A7-9B48-297050F840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876727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3" name="Oval 220">
                <a:extLst>
                  <a:ext uri="{FF2B5EF4-FFF2-40B4-BE49-F238E27FC236}">
                    <a16:creationId xmlns:a16="http://schemas.microsoft.com/office/drawing/2014/main" id="{EA172E7D-FC9B-7063-EC03-A8C7169F45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812967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4" name="Oval 224">
                <a:extLst>
                  <a:ext uri="{FF2B5EF4-FFF2-40B4-BE49-F238E27FC236}">
                    <a16:creationId xmlns:a16="http://schemas.microsoft.com/office/drawing/2014/main" id="{CD36D8EC-4DEA-A166-F7A2-E37DFADD90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749208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5" name="Oval 216">
                <a:extLst>
                  <a:ext uri="{FF2B5EF4-FFF2-40B4-BE49-F238E27FC236}">
                    <a16:creationId xmlns:a16="http://schemas.microsoft.com/office/drawing/2014/main" id="{5C913CE4-8A6E-DEAB-87EB-11DF56477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13176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6" name="Oval 220">
                <a:extLst>
                  <a:ext uri="{FF2B5EF4-FFF2-40B4-BE49-F238E27FC236}">
                    <a16:creationId xmlns:a16="http://schemas.microsoft.com/office/drawing/2014/main" id="{6EB5771F-8106-368B-3F23-CD66E31F4D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06800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7" name="Oval 224">
                <a:extLst>
                  <a:ext uri="{FF2B5EF4-FFF2-40B4-BE49-F238E27FC236}">
                    <a16:creationId xmlns:a16="http://schemas.microsoft.com/office/drawing/2014/main" id="{919338CB-2AA7-AE3F-FACA-C2DFECF5FA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00424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8" name="Oval 228">
                <a:extLst>
                  <a:ext uri="{FF2B5EF4-FFF2-40B4-BE49-F238E27FC236}">
                    <a16:creationId xmlns:a16="http://schemas.microsoft.com/office/drawing/2014/main" id="{FF183F21-5948-7462-F628-879AF142F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9940486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19" name="Oval 216">
                <a:extLst>
                  <a:ext uri="{FF2B5EF4-FFF2-40B4-BE49-F238E27FC236}">
                    <a16:creationId xmlns:a16="http://schemas.microsoft.com/office/drawing/2014/main" id="{4A488023-7ED7-3A7B-1817-8CFC86A680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25928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0" name="Oval 220">
                <a:extLst>
                  <a:ext uri="{FF2B5EF4-FFF2-40B4-BE49-F238E27FC236}">
                    <a16:creationId xmlns:a16="http://schemas.microsoft.com/office/drawing/2014/main" id="{FA37BA45-B761-5945-B255-9B00C4BF0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19552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1" name="Oval 216">
                <a:extLst>
                  <a:ext uri="{FF2B5EF4-FFF2-40B4-BE49-F238E27FC236}">
                    <a16:creationId xmlns:a16="http://schemas.microsoft.com/office/drawing/2014/main" id="{F4FB5803-74A4-27C6-A3ED-D0B640735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51432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2" name="Oval 220">
                <a:extLst>
                  <a:ext uri="{FF2B5EF4-FFF2-40B4-BE49-F238E27FC236}">
                    <a16:creationId xmlns:a16="http://schemas.microsoft.com/office/drawing/2014/main" id="{AB2DCCC8-401E-02D7-8F7F-ED09956B8C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45056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3" name="Oval 224">
                <a:extLst>
                  <a:ext uri="{FF2B5EF4-FFF2-40B4-BE49-F238E27FC236}">
                    <a16:creationId xmlns:a16="http://schemas.microsoft.com/office/drawing/2014/main" id="{003CBBF6-0484-F5C5-8587-5CC110E6F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38680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4" name="Oval 228">
                <a:extLst>
                  <a:ext uri="{FF2B5EF4-FFF2-40B4-BE49-F238E27FC236}">
                    <a16:creationId xmlns:a16="http://schemas.microsoft.com/office/drawing/2014/main" id="{CC49B86A-411C-940D-A9E3-0A8B4C3B71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32304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5" name="Oval 220">
                <a:extLst>
                  <a:ext uri="{FF2B5EF4-FFF2-40B4-BE49-F238E27FC236}">
                    <a16:creationId xmlns:a16="http://schemas.microsoft.com/office/drawing/2014/main" id="{DC737B26-D4E4-98AC-9D00-162535289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641835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6" name="Oval 224">
                <a:extLst>
                  <a:ext uri="{FF2B5EF4-FFF2-40B4-BE49-F238E27FC236}">
                    <a16:creationId xmlns:a16="http://schemas.microsoft.com/office/drawing/2014/main" id="{BAD99617-6B74-5C67-042B-66C6E7766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57807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7" name="Freeform 378">
                <a:extLst>
                  <a:ext uri="{FF2B5EF4-FFF2-40B4-BE49-F238E27FC236}">
                    <a16:creationId xmlns:a16="http://schemas.microsoft.com/office/drawing/2014/main" id="{E6F8DA8D-248E-95B0-73DB-210F2417156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25103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8" name="Freeform 379">
                <a:extLst>
                  <a:ext uri="{FF2B5EF4-FFF2-40B4-BE49-F238E27FC236}">
                    <a16:creationId xmlns:a16="http://schemas.microsoft.com/office/drawing/2014/main" id="{6881FEB7-2874-A4CB-8576-3AD6361C076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46364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29" name="Freeform 386">
                <a:extLst>
                  <a:ext uri="{FF2B5EF4-FFF2-40B4-BE49-F238E27FC236}">
                    <a16:creationId xmlns:a16="http://schemas.microsoft.com/office/drawing/2014/main" id="{DE70329E-E7CB-5748-F45D-603ADD2906F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590004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0" name="Freeform 387">
                <a:extLst>
                  <a:ext uri="{FF2B5EF4-FFF2-40B4-BE49-F238E27FC236}">
                    <a16:creationId xmlns:a16="http://schemas.microsoft.com/office/drawing/2014/main" id="{A557391B-1979-DF43-ADE5-C6FEEDB210E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611266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1" name="Freeform 382">
                <a:extLst>
                  <a:ext uri="{FF2B5EF4-FFF2-40B4-BE49-F238E27FC236}">
                    <a16:creationId xmlns:a16="http://schemas.microsoft.com/office/drawing/2014/main" id="{94C9A63E-FE8F-E8B6-C477-D7B8FC82B9C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462441" y="5955148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2" name="Freeform 383">
                <a:extLst>
                  <a:ext uri="{FF2B5EF4-FFF2-40B4-BE49-F238E27FC236}">
                    <a16:creationId xmlns:a16="http://schemas.microsoft.com/office/drawing/2014/main" id="{1A823D64-C24C-52F9-D5B5-F330A06A43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482582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3" name="Freeform 382">
                <a:extLst>
                  <a:ext uri="{FF2B5EF4-FFF2-40B4-BE49-F238E27FC236}">
                    <a16:creationId xmlns:a16="http://schemas.microsoft.com/office/drawing/2014/main" id="{25A4D6DA-0753-A688-E008-99BC1C4E90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91745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4" name="Freeform 382">
                <a:extLst>
                  <a:ext uri="{FF2B5EF4-FFF2-40B4-BE49-F238E27FC236}">
                    <a16:creationId xmlns:a16="http://schemas.microsoft.com/office/drawing/2014/main" id="{FD6E4B9C-40DE-F74C-A6D0-D8AE29A7E4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31518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5" name="Freeform 383">
                <a:extLst>
                  <a:ext uri="{FF2B5EF4-FFF2-40B4-BE49-F238E27FC236}">
                    <a16:creationId xmlns:a16="http://schemas.microsoft.com/office/drawing/2014/main" id="{BFA5F223-78C6-23C0-B153-05994077A01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351660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6" name="Freeform 382">
                <a:extLst>
                  <a:ext uri="{FF2B5EF4-FFF2-40B4-BE49-F238E27FC236}">
                    <a16:creationId xmlns:a16="http://schemas.microsoft.com/office/drawing/2014/main" id="{CBD0460D-16FF-72A9-1009-A85BD0395D9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75568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7" name="Freeform 383">
                <a:extLst>
                  <a:ext uri="{FF2B5EF4-FFF2-40B4-BE49-F238E27FC236}">
                    <a16:creationId xmlns:a16="http://schemas.microsoft.com/office/drawing/2014/main" id="{285018FC-F5EA-0E44-8415-D1920DAB3B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96829" y="5960896"/>
                <a:ext cx="21261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8" name="Freeform 382">
                <a:extLst>
                  <a:ext uri="{FF2B5EF4-FFF2-40B4-BE49-F238E27FC236}">
                    <a16:creationId xmlns:a16="http://schemas.microsoft.com/office/drawing/2014/main" id="{51B53B52-EC11-8F96-1297-42383CF4F25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11785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39" name="Freeform 383">
                <a:extLst>
                  <a:ext uri="{FF2B5EF4-FFF2-40B4-BE49-F238E27FC236}">
                    <a16:creationId xmlns:a16="http://schemas.microsoft.com/office/drawing/2014/main" id="{751017AA-E5FC-82B5-BD96-CA6DDB7FBE1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233046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0" name="Oval 304">
                <a:extLst>
                  <a:ext uri="{FF2B5EF4-FFF2-40B4-BE49-F238E27FC236}">
                    <a16:creationId xmlns:a16="http://schemas.microsoft.com/office/drawing/2014/main" id="{88E6D4B4-28FB-3B86-ABB8-7D55EF09E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8914251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1" name="Oval 308">
                <a:extLst>
                  <a:ext uri="{FF2B5EF4-FFF2-40B4-BE49-F238E27FC236}">
                    <a16:creationId xmlns:a16="http://schemas.microsoft.com/office/drawing/2014/main" id="{2DD11A5F-5334-08DD-E45B-839983DA7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8978344" y="6014969"/>
                <a:ext cx="58779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2" name="Oval 312">
                <a:extLst>
                  <a:ext uri="{FF2B5EF4-FFF2-40B4-BE49-F238E27FC236}">
                    <a16:creationId xmlns:a16="http://schemas.microsoft.com/office/drawing/2014/main" id="{22C8ADA5-8853-03C2-0D86-3515E781F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038725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3" name="Oval 317">
                <a:extLst>
                  <a:ext uri="{FF2B5EF4-FFF2-40B4-BE49-F238E27FC236}">
                    <a16:creationId xmlns:a16="http://schemas.microsoft.com/office/drawing/2014/main" id="{39139983-8A66-921C-C2CD-E4651EDBE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102818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4" name="Oval 321">
                <a:extLst>
                  <a:ext uri="{FF2B5EF4-FFF2-40B4-BE49-F238E27FC236}">
                    <a16:creationId xmlns:a16="http://schemas.microsoft.com/office/drawing/2014/main" id="{D318AE50-CE54-C926-4C08-765610F6BA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464115" flipH="1">
                <a:off x="9166912" y="6015151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5" name="Oval 377">
                <a:extLst>
                  <a:ext uri="{FF2B5EF4-FFF2-40B4-BE49-F238E27FC236}">
                    <a16:creationId xmlns:a16="http://schemas.microsoft.com/office/drawing/2014/main" id="{6D741F4F-BB44-1A32-33FC-1F8E53928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42328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6" name="Oval 381">
                <a:extLst>
                  <a:ext uri="{FF2B5EF4-FFF2-40B4-BE49-F238E27FC236}">
                    <a16:creationId xmlns:a16="http://schemas.microsoft.com/office/drawing/2014/main" id="{745F6052-0247-768E-86A7-2E3DA9C5D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35919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7" name="Oval 385">
                <a:extLst>
                  <a:ext uri="{FF2B5EF4-FFF2-40B4-BE49-F238E27FC236}">
                    <a16:creationId xmlns:a16="http://schemas.microsoft.com/office/drawing/2014/main" id="{0CE5C458-2892-0F69-AFE3-E477B7D923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29509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8" name="Oval 389">
                <a:extLst>
                  <a:ext uri="{FF2B5EF4-FFF2-40B4-BE49-F238E27FC236}">
                    <a16:creationId xmlns:a16="http://schemas.microsoft.com/office/drawing/2014/main" id="{9151272E-1338-B310-D5E0-883B5CEE7A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23100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49" name="Oval 377">
                <a:extLst>
                  <a:ext uri="{FF2B5EF4-FFF2-40B4-BE49-F238E27FC236}">
                    <a16:creationId xmlns:a16="http://schemas.microsoft.com/office/drawing/2014/main" id="{C631747E-2811-4F41-A7E8-CA13E96D4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67965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0" name="Oval 381">
                <a:extLst>
                  <a:ext uri="{FF2B5EF4-FFF2-40B4-BE49-F238E27FC236}">
                    <a16:creationId xmlns:a16="http://schemas.microsoft.com/office/drawing/2014/main" id="{D7A9AF33-7598-0E84-673E-BEE633231E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61556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1" name="Oval 385">
                <a:extLst>
                  <a:ext uri="{FF2B5EF4-FFF2-40B4-BE49-F238E27FC236}">
                    <a16:creationId xmlns:a16="http://schemas.microsoft.com/office/drawing/2014/main" id="{3871BDA6-E414-CDB5-6514-C0352A7BD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55147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2" name="Oval 389">
                <a:extLst>
                  <a:ext uri="{FF2B5EF4-FFF2-40B4-BE49-F238E27FC236}">
                    <a16:creationId xmlns:a16="http://schemas.microsoft.com/office/drawing/2014/main" id="{6C55009C-B5D7-4C2D-E545-D94A49621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48737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3" name="Oval 377">
                <a:extLst>
                  <a:ext uri="{FF2B5EF4-FFF2-40B4-BE49-F238E27FC236}">
                    <a16:creationId xmlns:a16="http://schemas.microsoft.com/office/drawing/2014/main" id="{A7CCB32A-B4F4-A17A-8A78-48AF164CE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87193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4" name="Oval 381">
                <a:extLst>
                  <a:ext uri="{FF2B5EF4-FFF2-40B4-BE49-F238E27FC236}">
                    <a16:creationId xmlns:a16="http://schemas.microsoft.com/office/drawing/2014/main" id="{1B9B039D-0AF9-692A-62A8-FFCD65C6BB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80784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5" name="Oval 385">
                <a:extLst>
                  <a:ext uri="{FF2B5EF4-FFF2-40B4-BE49-F238E27FC236}">
                    <a16:creationId xmlns:a16="http://schemas.microsoft.com/office/drawing/2014/main" id="{B92221CA-F9AA-461B-8D4E-9458EF649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74375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6" name="Oval 377">
                <a:extLst>
                  <a:ext uri="{FF2B5EF4-FFF2-40B4-BE49-F238E27FC236}">
                    <a16:creationId xmlns:a16="http://schemas.microsoft.com/office/drawing/2014/main" id="{8ACD6CC5-51C8-4FEC-CD5D-127787462C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12831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7" name="Oval 381">
                <a:extLst>
                  <a:ext uri="{FF2B5EF4-FFF2-40B4-BE49-F238E27FC236}">
                    <a16:creationId xmlns:a16="http://schemas.microsoft.com/office/drawing/2014/main" id="{A879AFCE-3A8A-E3D0-14C8-C592CD7F1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06421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8" name="Oval 385">
                <a:extLst>
                  <a:ext uri="{FF2B5EF4-FFF2-40B4-BE49-F238E27FC236}">
                    <a16:creationId xmlns:a16="http://schemas.microsoft.com/office/drawing/2014/main" id="{753CDA8E-6696-2465-13C1-FB732658D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00012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59" name="Oval 389">
                <a:extLst>
                  <a:ext uri="{FF2B5EF4-FFF2-40B4-BE49-F238E27FC236}">
                    <a16:creationId xmlns:a16="http://schemas.microsoft.com/office/drawing/2014/main" id="{B40A3B8B-A322-2138-3FD0-3899F1D4EB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993603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0" name="Oval 381">
                <a:extLst>
                  <a:ext uri="{FF2B5EF4-FFF2-40B4-BE49-F238E27FC236}">
                    <a16:creationId xmlns:a16="http://schemas.microsoft.com/office/drawing/2014/main" id="{2F078C17-87C3-4E9E-5289-16E5D66FE8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64106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1" name="Oval 377">
                <a:extLst>
                  <a:ext uri="{FF2B5EF4-FFF2-40B4-BE49-F238E27FC236}">
                    <a16:creationId xmlns:a16="http://schemas.microsoft.com/office/drawing/2014/main" id="{DFCCEE48-023D-9BEA-4A7D-DA725B383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51287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2" name="Oval 385">
                <a:extLst>
                  <a:ext uri="{FF2B5EF4-FFF2-40B4-BE49-F238E27FC236}">
                    <a16:creationId xmlns:a16="http://schemas.microsoft.com/office/drawing/2014/main" id="{A261D00F-7FCF-2001-603B-9B1A7302B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57696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3" name="Oval 381">
                <a:extLst>
                  <a:ext uri="{FF2B5EF4-FFF2-40B4-BE49-F238E27FC236}">
                    <a16:creationId xmlns:a16="http://schemas.microsoft.com/office/drawing/2014/main" id="{92CEA4C5-7E89-6D50-81C1-0285678BB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44877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4" name="Oval 381">
                <a:extLst>
                  <a:ext uri="{FF2B5EF4-FFF2-40B4-BE49-F238E27FC236}">
                    <a16:creationId xmlns:a16="http://schemas.microsoft.com/office/drawing/2014/main" id="{C8FAD3B1-2951-056E-264D-6D6E2A9B7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38468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5" name="Oval 381">
                <a:extLst>
                  <a:ext uri="{FF2B5EF4-FFF2-40B4-BE49-F238E27FC236}">
                    <a16:creationId xmlns:a16="http://schemas.microsoft.com/office/drawing/2014/main" id="{919AB266-909E-0F7F-A8B9-7CC28D972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320592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6" name="Oval 381">
                <a:extLst>
                  <a:ext uri="{FF2B5EF4-FFF2-40B4-BE49-F238E27FC236}">
                    <a16:creationId xmlns:a16="http://schemas.microsoft.com/office/drawing/2014/main" id="{023CDFAC-4BE8-5D2C-73EC-C9016F435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256498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7" name="Oval 381">
                <a:extLst>
                  <a:ext uri="{FF2B5EF4-FFF2-40B4-BE49-F238E27FC236}">
                    <a16:creationId xmlns:a16="http://schemas.microsoft.com/office/drawing/2014/main" id="{D888F293-6AC6-FB12-4E86-BE05313B8A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192405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8" name="Freeform 234">
                <a:extLst>
                  <a:ext uri="{FF2B5EF4-FFF2-40B4-BE49-F238E27FC236}">
                    <a16:creationId xmlns:a16="http://schemas.microsoft.com/office/drawing/2014/main" id="{98069B68-F060-40E5-AE34-8CEBCD229D1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10980163" y="5955723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69" name="Freeform 217">
                <a:extLst>
                  <a:ext uri="{FF2B5EF4-FFF2-40B4-BE49-F238E27FC236}">
                    <a16:creationId xmlns:a16="http://schemas.microsoft.com/office/drawing/2014/main" id="{32CF6FB6-92BF-2388-8938-E731E46D9A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3616" y="5829880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0" name="Freeform 218">
                <a:extLst>
                  <a:ext uri="{FF2B5EF4-FFF2-40B4-BE49-F238E27FC236}">
                    <a16:creationId xmlns:a16="http://schemas.microsoft.com/office/drawing/2014/main" id="{CDDACF44-4090-0DEE-5986-5DA6AE76C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24959" y="582808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1" name="Freeform 378">
                <a:extLst>
                  <a:ext uri="{FF2B5EF4-FFF2-40B4-BE49-F238E27FC236}">
                    <a16:creationId xmlns:a16="http://schemas.microsoft.com/office/drawing/2014/main" id="{4D24413B-2CC6-6EC5-C66A-EBBB8999D5A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11177" y="59511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2" name="Freeform 379">
                <a:extLst>
                  <a:ext uri="{FF2B5EF4-FFF2-40B4-BE49-F238E27FC236}">
                    <a16:creationId xmlns:a16="http://schemas.microsoft.com/office/drawing/2014/main" id="{B7C93972-FC81-1F66-53CA-BF37854945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31970" y="59563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3" name="Freeform 217">
                <a:extLst>
                  <a:ext uri="{FF2B5EF4-FFF2-40B4-BE49-F238E27FC236}">
                    <a16:creationId xmlns:a16="http://schemas.microsoft.com/office/drawing/2014/main" id="{E64489AB-BA21-B047-70C5-058E4F244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39722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4" name="Freeform 218">
                <a:extLst>
                  <a:ext uri="{FF2B5EF4-FFF2-40B4-BE49-F238E27FC236}">
                    <a16:creationId xmlns:a16="http://schemas.microsoft.com/office/drawing/2014/main" id="{B3491A99-8AFB-BA43-931E-8229DE93B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1065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5" name="Freeform 221">
                <a:extLst>
                  <a:ext uri="{FF2B5EF4-FFF2-40B4-BE49-F238E27FC236}">
                    <a16:creationId xmlns:a16="http://schemas.microsoft.com/office/drawing/2014/main" id="{56B4DAD7-8CFD-3466-57AC-0568B03CA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74645" y="5827032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6" name="Freeform 222">
                <a:extLst>
                  <a:ext uri="{FF2B5EF4-FFF2-40B4-BE49-F238E27FC236}">
                    <a16:creationId xmlns:a16="http://schemas.microsoft.com/office/drawing/2014/main" id="{50B73A86-1BF0-1720-2C6B-04EED1B2D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95988" y="5825241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7" name="Freeform 217">
                <a:extLst>
                  <a:ext uri="{FF2B5EF4-FFF2-40B4-BE49-F238E27FC236}">
                    <a16:creationId xmlns:a16="http://schemas.microsoft.com/office/drawing/2014/main" id="{B5F62D11-8BF0-0A23-9D98-EA8746636D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89888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8" name="Freeform 218">
                <a:extLst>
                  <a:ext uri="{FF2B5EF4-FFF2-40B4-BE49-F238E27FC236}">
                    <a16:creationId xmlns:a16="http://schemas.microsoft.com/office/drawing/2014/main" id="{D7CF9CA4-7900-1E48-249B-5F9BA29E3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1231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9" name="Freeform 221">
                <a:extLst>
                  <a:ext uri="{FF2B5EF4-FFF2-40B4-BE49-F238E27FC236}">
                    <a16:creationId xmlns:a16="http://schemas.microsoft.com/office/drawing/2014/main" id="{D4D98F3B-E721-AEFC-D1E4-FFA95A3A39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24812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0" name="Freeform 222">
                <a:extLst>
                  <a:ext uri="{FF2B5EF4-FFF2-40B4-BE49-F238E27FC236}">
                    <a16:creationId xmlns:a16="http://schemas.microsoft.com/office/drawing/2014/main" id="{A1BB9923-F901-D6CA-158A-890FF2C13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6155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1" name="Freeform 225">
                <a:extLst>
                  <a:ext uri="{FF2B5EF4-FFF2-40B4-BE49-F238E27FC236}">
                    <a16:creationId xmlns:a16="http://schemas.microsoft.com/office/drawing/2014/main" id="{A65E327B-754B-D060-5D67-D063EA249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1835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2" name="Freeform 226">
                <a:extLst>
                  <a:ext uri="{FF2B5EF4-FFF2-40B4-BE49-F238E27FC236}">
                    <a16:creationId xmlns:a16="http://schemas.microsoft.com/office/drawing/2014/main" id="{800C4FCD-CDFA-C502-C1B5-BD20ED117E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83178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3" name="Freeform 229">
                <a:extLst>
                  <a:ext uri="{FF2B5EF4-FFF2-40B4-BE49-F238E27FC236}">
                    <a16:creationId xmlns:a16="http://schemas.microsoft.com/office/drawing/2014/main" id="{4ADE6239-D39C-ACAE-ADBB-5D93DF8D3F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4660" y="583000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4" name="Freeform 230">
                <a:extLst>
                  <a:ext uri="{FF2B5EF4-FFF2-40B4-BE49-F238E27FC236}">
                    <a16:creationId xmlns:a16="http://schemas.microsoft.com/office/drawing/2014/main" id="{68D01F8E-4D6B-F927-CD0F-106640478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6003" y="5828218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5" name="Freeform 221">
                <a:extLst>
                  <a:ext uri="{FF2B5EF4-FFF2-40B4-BE49-F238E27FC236}">
                    <a16:creationId xmlns:a16="http://schemas.microsoft.com/office/drawing/2014/main" id="{452525C6-33DE-8845-52E8-A7EFAFB18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15660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6" name="Freeform 222">
                <a:extLst>
                  <a:ext uri="{FF2B5EF4-FFF2-40B4-BE49-F238E27FC236}">
                    <a16:creationId xmlns:a16="http://schemas.microsoft.com/office/drawing/2014/main" id="{6305DEA2-3981-4EF1-22C2-7C3A261E9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37003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7" name="Freeform 225">
                <a:extLst>
                  <a:ext uri="{FF2B5EF4-FFF2-40B4-BE49-F238E27FC236}">
                    <a16:creationId xmlns:a16="http://schemas.microsoft.com/office/drawing/2014/main" id="{6BA32724-497C-DF3B-08E0-6E44FF162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52683" y="5829789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8" name="Freeform 226">
                <a:extLst>
                  <a:ext uri="{FF2B5EF4-FFF2-40B4-BE49-F238E27FC236}">
                    <a16:creationId xmlns:a16="http://schemas.microsoft.com/office/drawing/2014/main" id="{52E34AB1-2749-C4FB-5835-E1A8D1CDF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4026" y="5827997"/>
                <a:ext cx="22042" cy="107528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89" name="Freeform 382">
                <a:extLst>
                  <a:ext uri="{FF2B5EF4-FFF2-40B4-BE49-F238E27FC236}">
                    <a16:creationId xmlns:a16="http://schemas.microsoft.com/office/drawing/2014/main" id="{B4D3FB00-EC6E-C74C-40D4-8F6C908522C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225877" y="5950994"/>
                <a:ext cx="21260" cy="10804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0" name="Freeform 383">
                <a:extLst>
                  <a:ext uri="{FF2B5EF4-FFF2-40B4-BE49-F238E27FC236}">
                    <a16:creationId xmlns:a16="http://schemas.microsoft.com/office/drawing/2014/main" id="{05392F4E-0513-B5FB-BEA6-A3A0AC0C84D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246018" y="5956740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1" name="Oval 216">
                <a:extLst>
                  <a:ext uri="{FF2B5EF4-FFF2-40B4-BE49-F238E27FC236}">
                    <a16:creationId xmlns:a16="http://schemas.microsoft.com/office/drawing/2014/main" id="{9DD3B960-40E4-5565-E986-03D96C9BF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697403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2" name="Oval 216">
                <a:extLst>
                  <a:ext uri="{FF2B5EF4-FFF2-40B4-BE49-F238E27FC236}">
                    <a16:creationId xmlns:a16="http://schemas.microsoft.com/office/drawing/2014/main" id="{BE826EAC-0546-1B1C-45B8-9E0591C64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82492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3" name="Oval 220">
                <a:extLst>
                  <a:ext uri="{FF2B5EF4-FFF2-40B4-BE49-F238E27FC236}">
                    <a16:creationId xmlns:a16="http://schemas.microsoft.com/office/drawing/2014/main" id="{4927910B-FE38-69DF-DADA-FC3C4A9B0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761162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4" name="Oval 216">
                <a:extLst>
                  <a:ext uri="{FF2B5EF4-FFF2-40B4-BE49-F238E27FC236}">
                    <a16:creationId xmlns:a16="http://schemas.microsoft.com/office/drawing/2014/main" id="{AA695AB9-FE4C-E1D3-E3E0-7A4947B80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07995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5" name="Oval 220">
                <a:extLst>
                  <a:ext uri="{FF2B5EF4-FFF2-40B4-BE49-F238E27FC236}">
                    <a16:creationId xmlns:a16="http://schemas.microsoft.com/office/drawing/2014/main" id="{B5129974-5783-9BFF-A7DA-6406D64C0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016199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6" name="Oval 224">
                <a:extLst>
                  <a:ext uri="{FF2B5EF4-FFF2-40B4-BE49-F238E27FC236}">
                    <a16:creationId xmlns:a16="http://schemas.microsoft.com/office/drawing/2014/main" id="{5D5981EF-F209-9629-ECC0-3B671382E7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952440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7" name="Oval 228">
                <a:extLst>
                  <a:ext uri="{FF2B5EF4-FFF2-40B4-BE49-F238E27FC236}">
                    <a16:creationId xmlns:a16="http://schemas.microsoft.com/office/drawing/2014/main" id="{600F6CB5-D42F-98A7-DB7D-C6054569DB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0888681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8" name="Oval 220">
                <a:extLst>
                  <a:ext uri="{FF2B5EF4-FFF2-40B4-BE49-F238E27FC236}">
                    <a16:creationId xmlns:a16="http://schemas.microsoft.com/office/drawing/2014/main" id="{84306F74-C862-8FEF-A61A-3B7A3CB3C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207474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99" name="Oval 224">
                <a:extLst>
                  <a:ext uri="{FF2B5EF4-FFF2-40B4-BE49-F238E27FC236}">
                    <a16:creationId xmlns:a16="http://schemas.microsoft.com/office/drawing/2014/main" id="{4754C8C4-06BD-DA73-F730-274DC365D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35885">
                <a:off x="11143718" y="5793572"/>
                <a:ext cx="54680" cy="54681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0" name="Freeform 378">
                <a:extLst>
                  <a:ext uri="{FF2B5EF4-FFF2-40B4-BE49-F238E27FC236}">
                    <a16:creationId xmlns:a16="http://schemas.microsoft.com/office/drawing/2014/main" id="{81BC42F8-27EB-629A-3FEF-D294A0D8C38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90742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1" name="Freeform 379">
                <a:extLst>
                  <a:ext uri="{FF2B5EF4-FFF2-40B4-BE49-F238E27FC236}">
                    <a16:creationId xmlns:a16="http://schemas.microsoft.com/office/drawing/2014/main" id="{F031C848-D8F7-4E44-0068-3940F31E8E6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12003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2" name="Freeform 386">
                <a:extLst>
                  <a:ext uri="{FF2B5EF4-FFF2-40B4-BE49-F238E27FC236}">
                    <a16:creationId xmlns:a16="http://schemas.microsoft.com/office/drawing/2014/main" id="{FB9DE983-3963-DF31-9866-AA16DB7880F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55643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3" name="Freeform 387">
                <a:extLst>
                  <a:ext uri="{FF2B5EF4-FFF2-40B4-BE49-F238E27FC236}">
                    <a16:creationId xmlns:a16="http://schemas.microsoft.com/office/drawing/2014/main" id="{C132FA66-5262-2284-5C5C-4BC885861ED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176905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4" name="Freeform 382">
                <a:extLst>
                  <a:ext uri="{FF2B5EF4-FFF2-40B4-BE49-F238E27FC236}">
                    <a16:creationId xmlns:a16="http://schemas.microsoft.com/office/drawing/2014/main" id="{E029DB88-D6C5-2FE8-90B0-ACFEEDCDF08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28080" y="5955148"/>
                <a:ext cx="21261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5" name="Freeform 383">
                <a:extLst>
                  <a:ext uri="{FF2B5EF4-FFF2-40B4-BE49-F238E27FC236}">
                    <a16:creationId xmlns:a16="http://schemas.microsoft.com/office/drawing/2014/main" id="{15C46DAD-EB2E-B33D-85FE-C7BB3E32942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1048221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6" name="Freeform 382">
                <a:extLst>
                  <a:ext uri="{FF2B5EF4-FFF2-40B4-BE49-F238E27FC236}">
                    <a16:creationId xmlns:a16="http://schemas.microsoft.com/office/drawing/2014/main" id="{B30FB3CB-3D6E-70E6-E003-9DAE8E447C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957384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7" name="Freeform 382">
                <a:extLst>
                  <a:ext uri="{FF2B5EF4-FFF2-40B4-BE49-F238E27FC236}">
                    <a16:creationId xmlns:a16="http://schemas.microsoft.com/office/drawing/2014/main" id="{62C339F7-DCC0-B486-049D-1DB6DFF3193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97157" y="5955148"/>
                <a:ext cx="2126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8" name="Freeform 383">
                <a:extLst>
                  <a:ext uri="{FF2B5EF4-FFF2-40B4-BE49-F238E27FC236}">
                    <a16:creationId xmlns:a16="http://schemas.microsoft.com/office/drawing/2014/main" id="{9261DC58-3451-C47A-CC32-BFA494E5782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917299" y="5960896"/>
                <a:ext cx="2238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09" name="Freeform 382">
                <a:extLst>
                  <a:ext uri="{FF2B5EF4-FFF2-40B4-BE49-F238E27FC236}">
                    <a16:creationId xmlns:a16="http://schemas.microsoft.com/office/drawing/2014/main" id="{697A87C6-A5AA-27E0-C6D7-31E696C0C8F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41207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0" name="Freeform 383">
                <a:extLst>
                  <a:ext uri="{FF2B5EF4-FFF2-40B4-BE49-F238E27FC236}">
                    <a16:creationId xmlns:a16="http://schemas.microsoft.com/office/drawing/2014/main" id="{CA07AFA1-2722-2F06-CE42-00CD95CB7A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862468" y="5960896"/>
                <a:ext cx="21261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1" name="Freeform 382">
                <a:extLst>
                  <a:ext uri="{FF2B5EF4-FFF2-40B4-BE49-F238E27FC236}">
                    <a16:creationId xmlns:a16="http://schemas.microsoft.com/office/drawing/2014/main" id="{610D12BC-F8BD-CF51-C1F7-53473BD4BD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77424" y="5955148"/>
                <a:ext cx="22380" cy="10803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2" name="Freeform 383">
                <a:extLst>
                  <a:ext uri="{FF2B5EF4-FFF2-40B4-BE49-F238E27FC236}">
                    <a16:creationId xmlns:a16="http://schemas.microsoft.com/office/drawing/2014/main" id="{F361557A-B36E-50F0-54D3-4E27CD1C1FD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10798685" y="5960896"/>
                <a:ext cx="21260" cy="10689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3" name="Oval 381">
                <a:extLst>
                  <a:ext uri="{FF2B5EF4-FFF2-40B4-BE49-F238E27FC236}">
                    <a16:creationId xmlns:a16="http://schemas.microsoft.com/office/drawing/2014/main" id="{F0E90C29-033E-1CC3-F48F-A60434882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20670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4" name="Oval 377">
                <a:extLst>
                  <a:ext uri="{FF2B5EF4-FFF2-40B4-BE49-F238E27FC236}">
                    <a16:creationId xmlns:a16="http://schemas.microsoft.com/office/drawing/2014/main" id="{D9CC15EB-410E-8EBA-8A15-FE88AD4799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078511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5" name="Oval 385">
                <a:extLst>
                  <a:ext uri="{FF2B5EF4-FFF2-40B4-BE49-F238E27FC236}">
                    <a16:creationId xmlns:a16="http://schemas.microsoft.com/office/drawing/2014/main" id="{2CC05430-FDD9-8D57-E4E3-89FDCE8D1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14260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6" name="Oval 381">
                <a:extLst>
                  <a:ext uri="{FF2B5EF4-FFF2-40B4-BE49-F238E27FC236}">
                    <a16:creationId xmlns:a16="http://schemas.microsoft.com/office/drawing/2014/main" id="{4775CEC3-678C-E99B-FD4A-C4F78DFD1D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101441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7" name="Oval 381">
                <a:extLst>
                  <a:ext uri="{FF2B5EF4-FFF2-40B4-BE49-F238E27FC236}">
                    <a16:creationId xmlns:a16="http://schemas.microsoft.com/office/drawing/2014/main" id="{9A0F68BB-B8BE-DC38-7ADA-C5AD05ADE4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95032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8" name="Oval 381">
                <a:extLst>
                  <a:ext uri="{FF2B5EF4-FFF2-40B4-BE49-F238E27FC236}">
                    <a16:creationId xmlns:a16="http://schemas.microsoft.com/office/drawing/2014/main" id="{D3703D61-F713-BEDB-2AD0-4D1D46B357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886231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9" name="Oval 381">
                <a:extLst>
                  <a:ext uri="{FF2B5EF4-FFF2-40B4-BE49-F238E27FC236}">
                    <a16:creationId xmlns:a16="http://schemas.microsoft.com/office/drawing/2014/main" id="{3697FFB9-7E37-B792-77C2-B4674D187B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822137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0" name="Oval 381">
                <a:extLst>
                  <a:ext uri="{FF2B5EF4-FFF2-40B4-BE49-F238E27FC236}">
                    <a16:creationId xmlns:a16="http://schemas.microsoft.com/office/drawing/2014/main" id="{7409A0D8-CE27-B142-7467-917ADBAAC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758044" y="6014128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1" name="Oval 381">
                <a:extLst>
                  <a:ext uri="{FF2B5EF4-FFF2-40B4-BE49-F238E27FC236}">
                    <a16:creationId xmlns:a16="http://schemas.microsoft.com/office/drawing/2014/main" id="{6597F994-9F95-E99F-A03D-C306E28FF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1013201" flipH="1">
                <a:off x="10700964" y="6014127"/>
                <a:ext cx="62492" cy="62491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8B3D9A"/>
                  </a:buClr>
                  <a:buSzTx/>
                  <a:buFont typeface="Arial" charset="0"/>
                  <a:buChar char="•"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92" name="Google Shape;3269;p50">
            <a:extLst>
              <a:ext uri="{FF2B5EF4-FFF2-40B4-BE49-F238E27FC236}">
                <a16:creationId xmlns:a16="http://schemas.microsoft.com/office/drawing/2014/main" id="{94119236-415D-565C-D940-921C7531094C}"/>
              </a:ext>
            </a:extLst>
          </p:cNvPr>
          <p:cNvSpPr txBox="1">
            <a:spLocks/>
          </p:cNvSpPr>
          <p:nvPr/>
        </p:nvSpPr>
        <p:spPr>
          <a:xfrm>
            <a:off x="143651" y="1162027"/>
            <a:ext cx="6841391" cy="516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0"/>
              </a:spcAft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1800" b="1" dirty="0"/>
              <a:t>Indication: </a:t>
            </a:r>
            <a:r>
              <a:rPr lang="en-US" sz="1800" dirty="0"/>
              <a:t>Adults and children ≥12 yr of age with hemophilia A with Factor VIII inhibitors or hemophilia B with Factor IX inhibitors for routine prophylaxis to prevent or reduce the frequency of bleeding episodes</a:t>
            </a:r>
            <a:endParaRPr lang="en-US" sz="2800" dirty="0"/>
          </a:p>
          <a:p>
            <a:pPr lvl="2">
              <a:spcBef>
                <a:spcPts val="1200"/>
              </a:spcBef>
              <a:spcAft>
                <a:spcPts val="0"/>
              </a:spcAft>
              <a:buSzPts val="1600"/>
            </a:pPr>
            <a:r>
              <a:rPr lang="en-US" sz="1600" b="1" dirty="0"/>
              <a:t>Dosing: </a:t>
            </a:r>
            <a:r>
              <a:rPr lang="en-US" sz="1600" dirty="0"/>
              <a:t>SQ injection to abdomen or thigh</a:t>
            </a:r>
            <a:endParaRPr lang="en-US" sz="2600" dirty="0"/>
          </a:p>
          <a:p>
            <a:pPr marL="742950" lvl="1" indent="-285750">
              <a:lnSpc>
                <a:spcPct val="90000"/>
              </a:lnSpc>
              <a:spcBef>
                <a:spcPts val="1200"/>
              </a:spcBef>
              <a:buSzPts val="1600"/>
              <a:buFont typeface="Poppins" panose="00000500000000000000" pitchFamily="2" charset="0"/>
              <a:buChar char="‒"/>
            </a:pPr>
            <a:r>
              <a:rPr lang="en-US" sz="1400" b="1" dirty="0"/>
              <a:t>Day 1:</a:t>
            </a:r>
            <a:r>
              <a:rPr lang="en-US" sz="1400" dirty="0"/>
              <a:t> loading dose: 1 mg/kg</a:t>
            </a:r>
          </a:p>
          <a:p>
            <a:pPr marL="742950" lvl="1" indent="-285750">
              <a:lnSpc>
                <a:spcPct val="90000"/>
              </a:lnSpc>
              <a:spcBef>
                <a:spcPts val="1200"/>
              </a:spcBef>
              <a:buSzPts val="1600"/>
              <a:buFont typeface="Poppins" panose="00000500000000000000" pitchFamily="2" charset="0"/>
              <a:buChar char="‒"/>
            </a:pPr>
            <a:r>
              <a:rPr lang="en-US" sz="1400" b="1" dirty="0"/>
              <a:t>Day 2: </a:t>
            </a:r>
            <a:r>
              <a:rPr lang="en-US" sz="1400" dirty="0"/>
              <a:t>start once-daily dosing of 0.2 mg/kg until individualized maintenance dosing</a:t>
            </a:r>
          </a:p>
          <a:p>
            <a:pPr marL="742950" lvl="1" indent="-285750">
              <a:lnSpc>
                <a:spcPct val="90000"/>
              </a:lnSpc>
              <a:spcBef>
                <a:spcPts val="1200"/>
              </a:spcBef>
              <a:buSzPts val="1600"/>
              <a:buFont typeface="Poppins" panose="00000500000000000000" pitchFamily="2" charset="0"/>
              <a:buChar char="‒"/>
            </a:pPr>
            <a:r>
              <a:rPr lang="en-US" sz="1400" b="1" dirty="0" err="1"/>
              <a:t>Wk</a:t>
            </a:r>
            <a:r>
              <a:rPr lang="en-US" sz="1400" b="1" dirty="0"/>
              <a:t> 4 after initiation of treatment</a:t>
            </a:r>
            <a:r>
              <a:rPr lang="en-US" sz="1400" dirty="0"/>
              <a:t>: measure plasma concentration using </a:t>
            </a:r>
            <a:r>
              <a:rPr lang="en-US" sz="1400" dirty="0" err="1"/>
              <a:t>concizumab</a:t>
            </a:r>
            <a:r>
              <a:rPr lang="en-US" sz="1400" dirty="0"/>
              <a:t> ELISA test prior to the next scheduled dose</a:t>
            </a:r>
          </a:p>
          <a:p>
            <a:pPr marL="742950" lvl="1" indent="-285750">
              <a:lnSpc>
                <a:spcPct val="90000"/>
              </a:lnSpc>
              <a:spcBef>
                <a:spcPts val="1200"/>
              </a:spcBef>
              <a:buSzPts val="1600"/>
              <a:buFont typeface="Poppins" panose="00000500000000000000" pitchFamily="2" charset="0"/>
              <a:buChar char="‒"/>
            </a:pPr>
            <a:r>
              <a:rPr lang="en-US" sz="1400" b="1" dirty="0"/>
              <a:t>Within 8 </a:t>
            </a:r>
            <a:r>
              <a:rPr lang="en-US" sz="1400" b="1" dirty="0" err="1"/>
              <a:t>wk</a:t>
            </a:r>
            <a:r>
              <a:rPr lang="en-US" sz="1400" b="1" dirty="0"/>
              <a:t> after initiation of treatment:  </a:t>
            </a:r>
            <a:r>
              <a:rPr lang="en-US" sz="1400" dirty="0"/>
              <a:t>individualize the maintenance dose, based on </a:t>
            </a:r>
            <a:r>
              <a:rPr lang="en-US" sz="1400" dirty="0" err="1"/>
              <a:t>concizumab</a:t>
            </a:r>
            <a:r>
              <a:rPr lang="en-US" sz="1400" dirty="0"/>
              <a:t> plasma concentrations:</a:t>
            </a:r>
          </a:p>
          <a:p>
            <a:pPr marL="1200150" lvl="2" indent="-285750">
              <a:spcBef>
                <a:spcPts val="1200"/>
              </a:spcBef>
              <a:spcAft>
                <a:spcPts val="0"/>
              </a:spcAft>
              <a:buSzPts val="1400"/>
            </a:pPr>
            <a:r>
              <a:rPr lang="en-US" sz="1400" dirty="0"/>
              <a:t>&lt;200 ng/mL: 0.25 mg/kg once daily</a:t>
            </a:r>
          </a:p>
          <a:p>
            <a:pPr marL="1200150" lvl="2" indent="-285750">
              <a:spcBef>
                <a:spcPts val="1200"/>
              </a:spcBef>
              <a:spcAft>
                <a:spcPts val="0"/>
              </a:spcAft>
              <a:buSzPts val="1400"/>
            </a:pPr>
            <a:r>
              <a:rPr lang="en-US" sz="1400" dirty="0"/>
              <a:t>200-4000 ng/mL: 0.2 mg/kg once daily</a:t>
            </a:r>
          </a:p>
          <a:p>
            <a:pPr marL="1200150" lvl="2" indent="-285750">
              <a:spcBef>
                <a:spcPts val="1200"/>
              </a:spcBef>
              <a:spcAft>
                <a:spcPts val="0"/>
              </a:spcAft>
              <a:buSzPts val="1400"/>
            </a:pPr>
            <a:r>
              <a:rPr lang="en-US" sz="1400" dirty="0"/>
              <a:t>&gt;4000 ng/mL: 0.15 mg/kg once daily</a:t>
            </a:r>
          </a:p>
        </p:txBody>
      </p:sp>
      <p:grpSp>
        <p:nvGrpSpPr>
          <p:cNvPr id="1193" name="Group 1192">
            <a:extLst>
              <a:ext uri="{FF2B5EF4-FFF2-40B4-BE49-F238E27FC236}">
                <a16:creationId xmlns:a16="http://schemas.microsoft.com/office/drawing/2014/main" id="{A5E12CA9-B984-FD54-9990-6FDB649D3A31}"/>
              </a:ext>
            </a:extLst>
          </p:cNvPr>
          <p:cNvGrpSpPr/>
          <p:nvPr/>
        </p:nvGrpSpPr>
        <p:grpSpPr>
          <a:xfrm>
            <a:off x="7774314" y="1435996"/>
            <a:ext cx="300951" cy="1020715"/>
            <a:chOff x="7613266" y="1470073"/>
            <a:chExt cx="300951" cy="1020715"/>
          </a:xfrm>
        </p:grpSpPr>
        <p:sp>
          <p:nvSpPr>
            <p:cNvPr id="1194" name="Oval 1193">
              <a:extLst>
                <a:ext uri="{FF2B5EF4-FFF2-40B4-BE49-F238E27FC236}">
                  <a16:creationId xmlns:a16="http://schemas.microsoft.com/office/drawing/2014/main" id="{30D9729E-09DB-A427-E3E7-1DB307F97A15}"/>
                </a:ext>
              </a:extLst>
            </p:cNvPr>
            <p:cNvSpPr/>
            <p:nvPr/>
          </p:nvSpPr>
          <p:spPr>
            <a:xfrm rot="289889">
              <a:off x="7702559" y="1671017"/>
              <a:ext cx="211658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5" name="Oval 1194">
              <a:extLst>
                <a:ext uri="{FF2B5EF4-FFF2-40B4-BE49-F238E27FC236}">
                  <a16:creationId xmlns:a16="http://schemas.microsoft.com/office/drawing/2014/main" id="{2FDF2DB9-78B8-561A-D537-A0D1B78B07AC}"/>
                </a:ext>
              </a:extLst>
            </p:cNvPr>
            <p:cNvSpPr/>
            <p:nvPr/>
          </p:nvSpPr>
          <p:spPr>
            <a:xfrm rot="19031523">
              <a:off x="7613266" y="1470073"/>
              <a:ext cx="279104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750FA8FD-3C90-6D93-3C2B-EF1E14920567}"/>
                </a:ext>
              </a:extLst>
            </p:cNvPr>
            <p:cNvSpPr/>
            <p:nvPr/>
          </p:nvSpPr>
          <p:spPr>
            <a:xfrm>
              <a:off x="7734300" y="1981200"/>
              <a:ext cx="128881" cy="509588"/>
            </a:xfrm>
            <a:custGeom>
              <a:avLst/>
              <a:gdLst>
                <a:gd name="csX0" fmla="*/ 42863 w 128881"/>
                <a:gd name="csY0" fmla="*/ 509588 h 509588"/>
                <a:gd name="csX1" fmla="*/ 66675 w 128881"/>
                <a:gd name="csY1" fmla="*/ 481013 h 509588"/>
                <a:gd name="csX2" fmla="*/ 76200 w 128881"/>
                <a:gd name="csY2" fmla="*/ 466725 h 509588"/>
                <a:gd name="csX3" fmla="*/ 85725 w 128881"/>
                <a:gd name="csY3" fmla="*/ 428625 h 509588"/>
                <a:gd name="csX4" fmla="*/ 76200 w 128881"/>
                <a:gd name="csY4" fmla="*/ 366713 h 509588"/>
                <a:gd name="csX5" fmla="*/ 66675 w 128881"/>
                <a:gd name="csY5" fmla="*/ 352425 h 509588"/>
                <a:gd name="csX6" fmla="*/ 61913 w 128881"/>
                <a:gd name="csY6" fmla="*/ 333375 h 509588"/>
                <a:gd name="csX7" fmla="*/ 52388 w 128881"/>
                <a:gd name="csY7" fmla="*/ 314325 h 509588"/>
                <a:gd name="csX8" fmla="*/ 47625 w 128881"/>
                <a:gd name="csY8" fmla="*/ 300038 h 509588"/>
                <a:gd name="csX9" fmla="*/ 71438 w 128881"/>
                <a:gd name="csY9" fmla="*/ 228600 h 509588"/>
                <a:gd name="csX10" fmla="*/ 90488 w 128881"/>
                <a:gd name="csY10" fmla="*/ 219075 h 509588"/>
                <a:gd name="csX11" fmla="*/ 114300 w 128881"/>
                <a:gd name="csY11" fmla="*/ 223838 h 509588"/>
                <a:gd name="csX12" fmla="*/ 123825 w 128881"/>
                <a:gd name="csY12" fmla="*/ 252413 h 509588"/>
                <a:gd name="csX13" fmla="*/ 104775 w 128881"/>
                <a:gd name="csY13" fmla="*/ 266700 h 509588"/>
                <a:gd name="csX14" fmla="*/ 61913 w 128881"/>
                <a:gd name="csY14" fmla="*/ 261938 h 509588"/>
                <a:gd name="csX15" fmla="*/ 42863 w 128881"/>
                <a:gd name="csY15" fmla="*/ 223838 h 509588"/>
                <a:gd name="csX16" fmla="*/ 33338 w 128881"/>
                <a:gd name="csY16" fmla="*/ 204788 h 509588"/>
                <a:gd name="csX17" fmla="*/ 28575 w 128881"/>
                <a:gd name="csY17" fmla="*/ 171450 h 509588"/>
                <a:gd name="csX18" fmla="*/ 47625 w 128881"/>
                <a:gd name="csY18" fmla="*/ 128588 h 509588"/>
                <a:gd name="csX19" fmla="*/ 61913 w 128881"/>
                <a:gd name="csY19" fmla="*/ 119063 h 509588"/>
                <a:gd name="csX20" fmla="*/ 76200 w 128881"/>
                <a:gd name="csY20" fmla="*/ 133350 h 509588"/>
                <a:gd name="csX21" fmla="*/ 57150 w 128881"/>
                <a:gd name="csY21" fmla="*/ 166688 h 509588"/>
                <a:gd name="csX22" fmla="*/ 19050 w 128881"/>
                <a:gd name="csY22" fmla="*/ 161925 h 509588"/>
                <a:gd name="csX23" fmla="*/ 0 w 128881"/>
                <a:gd name="csY23" fmla="*/ 119063 h 509588"/>
                <a:gd name="csX24" fmla="*/ 23813 w 128881"/>
                <a:gd name="csY24" fmla="*/ 28575 h 509588"/>
                <a:gd name="csX25" fmla="*/ 38100 w 128881"/>
                <a:gd name="csY25" fmla="*/ 23813 h 509588"/>
                <a:gd name="csX26" fmla="*/ 52388 w 128881"/>
                <a:gd name="csY26" fmla="*/ 0 h 50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881" h="509588">
                  <a:moveTo>
                    <a:pt x="42863" y="509588"/>
                  </a:moveTo>
                  <a:cubicBezTo>
                    <a:pt x="50800" y="500063"/>
                    <a:pt x="59063" y="490800"/>
                    <a:pt x="66675" y="481013"/>
                  </a:cubicBezTo>
                  <a:cubicBezTo>
                    <a:pt x="70189" y="476495"/>
                    <a:pt x="74244" y="472104"/>
                    <a:pt x="76200" y="466725"/>
                  </a:cubicBezTo>
                  <a:cubicBezTo>
                    <a:pt x="80674" y="454422"/>
                    <a:pt x="85725" y="428625"/>
                    <a:pt x="85725" y="428625"/>
                  </a:cubicBezTo>
                  <a:cubicBezTo>
                    <a:pt x="82550" y="407988"/>
                    <a:pt x="81264" y="386970"/>
                    <a:pt x="76200" y="366713"/>
                  </a:cubicBezTo>
                  <a:cubicBezTo>
                    <a:pt x="74812" y="361160"/>
                    <a:pt x="68930" y="357686"/>
                    <a:pt x="66675" y="352425"/>
                  </a:cubicBezTo>
                  <a:cubicBezTo>
                    <a:pt x="64097" y="346409"/>
                    <a:pt x="64211" y="339504"/>
                    <a:pt x="61913" y="333375"/>
                  </a:cubicBezTo>
                  <a:cubicBezTo>
                    <a:pt x="59420" y="326727"/>
                    <a:pt x="55185" y="320850"/>
                    <a:pt x="52388" y="314325"/>
                  </a:cubicBezTo>
                  <a:cubicBezTo>
                    <a:pt x="50410" y="309711"/>
                    <a:pt x="49213" y="304800"/>
                    <a:pt x="47625" y="300038"/>
                  </a:cubicBezTo>
                  <a:cubicBezTo>
                    <a:pt x="52138" y="245885"/>
                    <a:pt x="37473" y="249829"/>
                    <a:pt x="71438" y="228600"/>
                  </a:cubicBezTo>
                  <a:cubicBezTo>
                    <a:pt x="77458" y="224837"/>
                    <a:pt x="84138" y="222250"/>
                    <a:pt x="90488" y="219075"/>
                  </a:cubicBezTo>
                  <a:cubicBezTo>
                    <a:pt x="98425" y="220663"/>
                    <a:pt x="107060" y="220218"/>
                    <a:pt x="114300" y="223838"/>
                  </a:cubicBezTo>
                  <a:cubicBezTo>
                    <a:pt x="127593" y="230485"/>
                    <a:pt x="134106" y="240076"/>
                    <a:pt x="123825" y="252413"/>
                  </a:cubicBezTo>
                  <a:cubicBezTo>
                    <a:pt x="118744" y="258511"/>
                    <a:pt x="111125" y="261938"/>
                    <a:pt x="104775" y="266700"/>
                  </a:cubicBezTo>
                  <a:cubicBezTo>
                    <a:pt x="90488" y="265113"/>
                    <a:pt x="75182" y="267467"/>
                    <a:pt x="61913" y="261938"/>
                  </a:cubicBezTo>
                  <a:cubicBezTo>
                    <a:pt x="46312" y="255438"/>
                    <a:pt x="47394" y="235922"/>
                    <a:pt x="42863" y="223838"/>
                  </a:cubicBezTo>
                  <a:cubicBezTo>
                    <a:pt x="40370" y="217190"/>
                    <a:pt x="36513" y="211138"/>
                    <a:pt x="33338" y="204788"/>
                  </a:cubicBezTo>
                  <a:cubicBezTo>
                    <a:pt x="31750" y="193675"/>
                    <a:pt x="27714" y="182642"/>
                    <a:pt x="28575" y="171450"/>
                  </a:cubicBezTo>
                  <a:cubicBezTo>
                    <a:pt x="29361" y="161232"/>
                    <a:pt x="38544" y="137668"/>
                    <a:pt x="47625" y="128588"/>
                  </a:cubicBezTo>
                  <a:cubicBezTo>
                    <a:pt x="51673" y="124541"/>
                    <a:pt x="57150" y="122238"/>
                    <a:pt x="61913" y="119063"/>
                  </a:cubicBezTo>
                  <a:cubicBezTo>
                    <a:pt x="66675" y="123825"/>
                    <a:pt x="74567" y="126816"/>
                    <a:pt x="76200" y="133350"/>
                  </a:cubicBezTo>
                  <a:cubicBezTo>
                    <a:pt x="81665" y="155210"/>
                    <a:pt x="70148" y="158023"/>
                    <a:pt x="57150" y="166688"/>
                  </a:cubicBezTo>
                  <a:cubicBezTo>
                    <a:pt x="44450" y="165100"/>
                    <a:pt x="30498" y="167649"/>
                    <a:pt x="19050" y="161925"/>
                  </a:cubicBezTo>
                  <a:cubicBezTo>
                    <a:pt x="15713" y="160257"/>
                    <a:pt x="107" y="119330"/>
                    <a:pt x="0" y="119063"/>
                  </a:cubicBezTo>
                  <a:cubicBezTo>
                    <a:pt x="556" y="111838"/>
                    <a:pt x="-3906" y="37814"/>
                    <a:pt x="23813" y="28575"/>
                  </a:cubicBezTo>
                  <a:lnTo>
                    <a:pt x="38100" y="23813"/>
                  </a:lnTo>
                  <a:cubicBezTo>
                    <a:pt x="49594" y="6571"/>
                    <a:pt x="45065" y="14645"/>
                    <a:pt x="5238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7" name="Group 1196">
            <a:extLst>
              <a:ext uri="{FF2B5EF4-FFF2-40B4-BE49-F238E27FC236}">
                <a16:creationId xmlns:a16="http://schemas.microsoft.com/office/drawing/2014/main" id="{CAEFFE07-AB82-34E6-B465-9022F5EA1DDB}"/>
              </a:ext>
            </a:extLst>
          </p:cNvPr>
          <p:cNvGrpSpPr/>
          <p:nvPr/>
        </p:nvGrpSpPr>
        <p:grpSpPr>
          <a:xfrm>
            <a:off x="7546147" y="1396096"/>
            <a:ext cx="448481" cy="644977"/>
            <a:chOff x="7378936" y="1419384"/>
            <a:chExt cx="448481" cy="644977"/>
          </a:xfrm>
        </p:grpSpPr>
        <p:sp>
          <p:nvSpPr>
            <p:cNvPr id="1198" name="Oval 1197">
              <a:extLst>
                <a:ext uri="{FF2B5EF4-FFF2-40B4-BE49-F238E27FC236}">
                  <a16:creationId xmlns:a16="http://schemas.microsoft.com/office/drawing/2014/main" id="{2EB1B498-9ADC-7BA9-DEA3-8C7848F50037}"/>
                </a:ext>
              </a:extLst>
            </p:cNvPr>
            <p:cNvSpPr/>
            <p:nvPr/>
          </p:nvSpPr>
          <p:spPr>
            <a:xfrm rot="3135093">
              <a:off x="7420635" y="1648995"/>
              <a:ext cx="145576" cy="19344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9" name="Oval 1198">
              <a:extLst>
                <a:ext uri="{FF2B5EF4-FFF2-40B4-BE49-F238E27FC236}">
                  <a16:creationId xmlns:a16="http://schemas.microsoft.com/office/drawing/2014/main" id="{17C41449-2546-54DD-339F-27C73E92185E}"/>
                </a:ext>
              </a:extLst>
            </p:cNvPr>
            <p:cNvSpPr/>
            <p:nvPr/>
          </p:nvSpPr>
          <p:spPr>
            <a:xfrm rot="3135093">
              <a:off x="7423912" y="1770441"/>
              <a:ext cx="158160" cy="24811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0" name="Oval 1199">
              <a:extLst>
                <a:ext uri="{FF2B5EF4-FFF2-40B4-BE49-F238E27FC236}">
                  <a16:creationId xmlns:a16="http://schemas.microsoft.com/office/drawing/2014/main" id="{13BF49A1-459A-FA51-7635-E983CCAC6B64}"/>
                </a:ext>
              </a:extLst>
            </p:cNvPr>
            <p:cNvSpPr/>
            <p:nvPr/>
          </p:nvSpPr>
          <p:spPr>
            <a:xfrm rot="17483450">
              <a:off x="7473546" y="1936260"/>
              <a:ext cx="99818" cy="15638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1" name="Partial Circle 1200">
              <a:extLst>
                <a:ext uri="{FF2B5EF4-FFF2-40B4-BE49-F238E27FC236}">
                  <a16:creationId xmlns:a16="http://schemas.microsoft.com/office/drawing/2014/main" id="{587B8EC4-5911-80E4-834E-DC60807ACB4F}"/>
                </a:ext>
              </a:extLst>
            </p:cNvPr>
            <p:cNvSpPr/>
            <p:nvPr/>
          </p:nvSpPr>
          <p:spPr>
            <a:xfrm rot="2464307">
              <a:off x="7459233" y="1419384"/>
              <a:ext cx="368184" cy="360975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02" name="Group 1201">
            <a:extLst>
              <a:ext uri="{FF2B5EF4-FFF2-40B4-BE49-F238E27FC236}">
                <a16:creationId xmlns:a16="http://schemas.microsoft.com/office/drawing/2014/main" id="{C7279592-9D7B-F0F9-BD63-12711FBF66BD}"/>
              </a:ext>
            </a:extLst>
          </p:cNvPr>
          <p:cNvGrpSpPr/>
          <p:nvPr/>
        </p:nvGrpSpPr>
        <p:grpSpPr>
          <a:xfrm>
            <a:off x="7946267" y="1350084"/>
            <a:ext cx="409452" cy="702061"/>
            <a:chOff x="7779056" y="1373372"/>
            <a:chExt cx="409452" cy="702061"/>
          </a:xfrm>
        </p:grpSpPr>
        <p:sp>
          <p:nvSpPr>
            <p:cNvPr id="1203" name="Oval 1202">
              <a:extLst>
                <a:ext uri="{FF2B5EF4-FFF2-40B4-BE49-F238E27FC236}">
                  <a16:creationId xmlns:a16="http://schemas.microsoft.com/office/drawing/2014/main" id="{C9AD512B-C15A-9DF6-FB98-7B4960E2995B}"/>
                </a:ext>
              </a:extLst>
            </p:cNvPr>
            <p:cNvSpPr/>
            <p:nvPr/>
          </p:nvSpPr>
          <p:spPr>
            <a:xfrm rot="19023976">
              <a:off x="8026445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4" name="Oval 1203">
              <a:extLst>
                <a:ext uri="{FF2B5EF4-FFF2-40B4-BE49-F238E27FC236}">
                  <a16:creationId xmlns:a16="http://schemas.microsoft.com/office/drawing/2014/main" id="{46868BBE-DCAF-D39D-8AA0-F707D41F8AEC}"/>
                </a:ext>
              </a:extLst>
            </p:cNvPr>
            <p:cNvSpPr/>
            <p:nvPr/>
          </p:nvSpPr>
          <p:spPr>
            <a:xfrm rot="19023976">
              <a:off x="803610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5" name="Oval 1204">
              <a:extLst>
                <a:ext uri="{FF2B5EF4-FFF2-40B4-BE49-F238E27FC236}">
                  <a16:creationId xmlns:a16="http://schemas.microsoft.com/office/drawing/2014/main" id="{F9C05F04-A751-8DEA-5C1C-8D2342354F50}"/>
                </a:ext>
              </a:extLst>
            </p:cNvPr>
            <p:cNvSpPr/>
            <p:nvPr/>
          </p:nvSpPr>
          <p:spPr>
            <a:xfrm rot="20289667" flipV="1">
              <a:off x="803421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6" name="Oval 1205">
              <a:extLst>
                <a:ext uri="{FF2B5EF4-FFF2-40B4-BE49-F238E27FC236}">
                  <a16:creationId xmlns:a16="http://schemas.microsoft.com/office/drawing/2014/main" id="{425FB820-F3AD-8118-8F45-0FA3788136A1}"/>
                </a:ext>
              </a:extLst>
            </p:cNvPr>
            <p:cNvSpPr/>
            <p:nvPr/>
          </p:nvSpPr>
          <p:spPr>
            <a:xfrm rot="19023976">
              <a:off x="7779056" y="1373372"/>
              <a:ext cx="395617" cy="403493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07" name="Group 1206">
            <a:extLst>
              <a:ext uri="{FF2B5EF4-FFF2-40B4-BE49-F238E27FC236}">
                <a16:creationId xmlns:a16="http://schemas.microsoft.com/office/drawing/2014/main" id="{BACE00AB-C643-53E7-93C1-4FE8025D0FDD}"/>
              </a:ext>
            </a:extLst>
          </p:cNvPr>
          <p:cNvGrpSpPr/>
          <p:nvPr/>
        </p:nvGrpSpPr>
        <p:grpSpPr>
          <a:xfrm>
            <a:off x="9164964" y="1435996"/>
            <a:ext cx="300951" cy="1020715"/>
            <a:chOff x="7613266" y="1470073"/>
            <a:chExt cx="300951" cy="1020715"/>
          </a:xfrm>
        </p:grpSpPr>
        <p:sp>
          <p:nvSpPr>
            <p:cNvPr id="1208" name="Oval 1207">
              <a:extLst>
                <a:ext uri="{FF2B5EF4-FFF2-40B4-BE49-F238E27FC236}">
                  <a16:creationId xmlns:a16="http://schemas.microsoft.com/office/drawing/2014/main" id="{78F4B332-F2BF-395A-5DB5-D4A3EE8BAE9B}"/>
                </a:ext>
              </a:extLst>
            </p:cNvPr>
            <p:cNvSpPr/>
            <p:nvPr/>
          </p:nvSpPr>
          <p:spPr>
            <a:xfrm rot="289889">
              <a:off x="7702559" y="1671017"/>
              <a:ext cx="211658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9" name="Oval 1208">
              <a:extLst>
                <a:ext uri="{FF2B5EF4-FFF2-40B4-BE49-F238E27FC236}">
                  <a16:creationId xmlns:a16="http://schemas.microsoft.com/office/drawing/2014/main" id="{038041ED-0078-56FE-E02D-0DD81690FA98}"/>
                </a:ext>
              </a:extLst>
            </p:cNvPr>
            <p:cNvSpPr/>
            <p:nvPr/>
          </p:nvSpPr>
          <p:spPr>
            <a:xfrm rot="19031523">
              <a:off x="7613266" y="1470073"/>
              <a:ext cx="279104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14C68268-9403-73D9-9000-8454FD9AF4D9}"/>
                </a:ext>
              </a:extLst>
            </p:cNvPr>
            <p:cNvSpPr/>
            <p:nvPr/>
          </p:nvSpPr>
          <p:spPr>
            <a:xfrm>
              <a:off x="7734300" y="1981200"/>
              <a:ext cx="128881" cy="509588"/>
            </a:xfrm>
            <a:custGeom>
              <a:avLst/>
              <a:gdLst>
                <a:gd name="csX0" fmla="*/ 42863 w 128881"/>
                <a:gd name="csY0" fmla="*/ 509588 h 509588"/>
                <a:gd name="csX1" fmla="*/ 66675 w 128881"/>
                <a:gd name="csY1" fmla="*/ 481013 h 509588"/>
                <a:gd name="csX2" fmla="*/ 76200 w 128881"/>
                <a:gd name="csY2" fmla="*/ 466725 h 509588"/>
                <a:gd name="csX3" fmla="*/ 85725 w 128881"/>
                <a:gd name="csY3" fmla="*/ 428625 h 509588"/>
                <a:gd name="csX4" fmla="*/ 76200 w 128881"/>
                <a:gd name="csY4" fmla="*/ 366713 h 509588"/>
                <a:gd name="csX5" fmla="*/ 66675 w 128881"/>
                <a:gd name="csY5" fmla="*/ 352425 h 509588"/>
                <a:gd name="csX6" fmla="*/ 61913 w 128881"/>
                <a:gd name="csY6" fmla="*/ 333375 h 509588"/>
                <a:gd name="csX7" fmla="*/ 52388 w 128881"/>
                <a:gd name="csY7" fmla="*/ 314325 h 509588"/>
                <a:gd name="csX8" fmla="*/ 47625 w 128881"/>
                <a:gd name="csY8" fmla="*/ 300038 h 509588"/>
                <a:gd name="csX9" fmla="*/ 71438 w 128881"/>
                <a:gd name="csY9" fmla="*/ 228600 h 509588"/>
                <a:gd name="csX10" fmla="*/ 90488 w 128881"/>
                <a:gd name="csY10" fmla="*/ 219075 h 509588"/>
                <a:gd name="csX11" fmla="*/ 114300 w 128881"/>
                <a:gd name="csY11" fmla="*/ 223838 h 509588"/>
                <a:gd name="csX12" fmla="*/ 123825 w 128881"/>
                <a:gd name="csY12" fmla="*/ 252413 h 509588"/>
                <a:gd name="csX13" fmla="*/ 104775 w 128881"/>
                <a:gd name="csY13" fmla="*/ 266700 h 509588"/>
                <a:gd name="csX14" fmla="*/ 61913 w 128881"/>
                <a:gd name="csY14" fmla="*/ 261938 h 509588"/>
                <a:gd name="csX15" fmla="*/ 42863 w 128881"/>
                <a:gd name="csY15" fmla="*/ 223838 h 509588"/>
                <a:gd name="csX16" fmla="*/ 33338 w 128881"/>
                <a:gd name="csY16" fmla="*/ 204788 h 509588"/>
                <a:gd name="csX17" fmla="*/ 28575 w 128881"/>
                <a:gd name="csY17" fmla="*/ 171450 h 509588"/>
                <a:gd name="csX18" fmla="*/ 47625 w 128881"/>
                <a:gd name="csY18" fmla="*/ 128588 h 509588"/>
                <a:gd name="csX19" fmla="*/ 61913 w 128881"/>
                <a:gd name="csY19" fmla="*/ 119063 h 509588"/>
                <a:gd name="csX20" fmla="*/ 76200 w 128881"/>
                <a:gd name="csY20" fmla="*/ 133350 h 509588"/>
                <a:gd name="csX21" fmla="*/ 57150 w 128881"/>
                <a:gd name="csY21" fmla="*/ 166688 h 509588"/>
                <a:gd name="csX22" fmla="*/ 19050 w 128881"/>
                <a:gd name="csY22" fmla="*/ 161925 h 509588"/>
                <a:gd name="csX23" fmla="*/ 0 w 128881"/>
                <a:gd name="csY23" fmla="*/ 119063 h 509588"/>
                <a:gd name="csX24" fmla="*/ 23813 w 128881"/>
                <a:gd name="csY24" fmla="*/ 28575 h 509588"/>
                <a:gd name="csX25" fmla="*/ 38100 w 128881"/>
                <a:gd name="csY25" fmla="*/ 23813 h 509588"/>
                <a:gd name="csX26" fmla="*/ 52388 w 128881"/>
                <a:gd name="csY26" fmla="*/ 0 h 50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881" h="509588">
                  <a:moveTo>
                    <a:pt x="42863" y="509588"/>
                  </a:moveTo>
                  <a:cubicBezTo>
                    <a:pt x="50800" y="500063"/>
                    <a:pt x="59063" y="490800"/>
                    <a:pt x="66675" y="481013"/>
                  </a:cubicBezTo>
                  <a:cubicBezTo>
                    <a:pt x="70189" y="476495"/>
                    <a:pt x="74244" y="472104"/>
                    <a:pt x="76200" y="466725"/>
                  </a:cubicBezTo>
                  <a:cubicBezTo>
                    <a:pt x="80674" y="454422"/>
                    <a:pt x="85725" y="428625"/>
                    <a:pt x="85725" y="428625"/>
                  </a:cubicBezTo>
                  <a:cubicBezTo>
                    <a:pt x="82550" y="407988"/>
                    <a:pt x="81264" y="386970"/>
                    <a:pt x="76200" y="366713"/>
                  </a:cubicBezTo>
                  <a:cubicBezTo>
                    <a:pt x="74812" y="361160"/>
                    <a:pt x="68930" y="357686"/>
                    <a:pt x="66675" y="352425"/>
                  </a:cubicBezTo>
                  <a:cubicBezTo>
                    <a:pt x="64097" y="346409"/>
                    <a:pt x="64211" y="339504"/>
                    <a:pt x="61913" y="333375"/>
                  </a:cubicBezTo>
                  <a:cubicBezTo>
                    <a:pt x="59420" y="326727"/>
                    <a:pt x="55185" y="320850"/>
                    <a:pt x="52388" y="314325"/>
                  </a:cubicBezTo>
                  <a:cubicBezTo>
                    <a:pt x="50410" y="309711"/>
                    <a:pt x="49213" y="304800"/>
                    <a:pt x="47625" y="300038"/>
                  </a:cubicBezTo>
                  <a:cubicBezTo>
                    <a:pt x="52138" y="245885"/>
                    <a:pt x="37473" y="249829"/>
                    <a:pt x="71438" y="228600"/>
                  </a:cubicBezTo>
                  <a:cubicBezTo>
                    <a:pt x="77458" y="224837"/>
                    <a:pt x="84138" y="222250"/>
                    <a:pt x="90488" y="219075"/>
                  </a:cubicBezTo>
                  <a:cubicBezTo>
                    <a:pt x="98425" y="220663"/>
                    <a:pt x="107060" y="220218"/>
                    <a:pt x="114300" y="223838"/>
                  </a:cubicBezTo>
                  <a:cubicBezTo>
                    <a:pt x="127593" y="230485"/>
                    <a:pt x="134106" y="240076"/>
                    <a:pt x="123825" y="252413"/>
                  </a:cubicBezTo>
                  <a:cubicBezTo>
                    <a:pt x="118744" y="258511"/>
                    <a:pt x="111125" y="261938"/>
                    <a:pt x="104775" y="266700"/>
                  </a:cubicBezTo>
                  <a:cubicBezTo>
                    <a:pt x="90488" y="265113"/>
                    <a:pt x="75182" y="267467"/>
                    <a:pt x="61913" y="261938"/>
                  </a:cubicBezTo>
                  <a:cubicBezTo>
                    <a:pt x="46312" y="255438"/>
                    <a:pt x="47394" y="235922"/>
                    <a:pt x="42863" y="223838"/>
                  </a:cubicBezTo>
                  <a:cubicBezTo>
                    <a:pt x="40370" y="217190"/>
                    <a:pt x="36513" y="211138"/>
                    <a:pt x="33338" y="204788"/>
                  </a:cubicBezTo>
                  <a:cubicBezTo>
                    <a:pt x="31750" y="193675"/>
                    <a:pt x="27714" y="182642"/>
                    <a:pt x="28575" y="171450"/>
                  </a:cubicBezTo>
                  <a:cubicBezTo>
                    <a:pt x="29361" y="161232"/>
                    <a:pt x="38544" y="137668"/>
                    <a:pt x="47625" y="128588"/>
                  </a:cubicBezTo>
                  <a:cubicBezTo>
                    <a:pt x="51673" y="124541"/>
                    <a:pt x="57150" y="122238"/>
                    <a:pt x="61913" y="119063"/>
                  </a:cubicBezTo>
                  <a:cubicBezTo>
                    <a:pt x="66675" y="123825"/>
                    <a:pt x="74567" y="126816"/>
                    <a:pt x="76200" y="133350"/>
                  </a:cubicBezTo>
                  <a:cubicBezTo>
                    <a:pt x="81665" y="155210"/>
                    <a:pt x="70148" y="158023"/>
                    <a:pt x="57150" y="166688"/>
                  </a:cubicBezTo>
                  <a:cubicBezTo>
                    <a:pt x="44450" y="165100"/>
                    <a:pt x="30498" y="167649"/>
                    <a:pt x="19050" y="161925"/>
                  </a:cubicBezTo>
                  <a:cubicBezTo>
                    <a:pt x="15713" y="160257"/>
                    <a:pt x="107" y="119330"/>
                    <a:pt x="0" y="119063"/>
                  </a:cubicBezTo>
                  <a:cubicBezTo>
                    <a:pt x="556" y="111838"/>
                    <a:pt x="-3906" y="37814"/>
                    <a:pt x="23813" y="28575"/>
                  </a:cubicBezTo>
                  <a:lnTo>
                    <a:pt x="38100" y="23813"/>
                  </a:lnTo>
                  <a:cubicBezTo>
                    <a:pt x="49594" y="6571"/>
                    <a:pt x="45065" y="14645"/>
                    <a:pt x="5238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11" name="Group 1210">
            <a:extLst>
              <a:ext uri="{FF2B5EF4-FFF2-40B4-BE49-F238E27FC236}">
                <a16:creationId xmlns:a16="http://schemas.microsoft.com/office/drawing/2014/main" id="{1D41B21E-65F8-A704-5494-770D2519B690}"/>
              </a:ext>
            </a:extLst>
          </p:cNvPr>
          <p:cNvGrpSpPr/>
          <p:nvPr/>
        </p:nvGrpSpPr>
        <p:grpSpPr>
          <a:xfrm>
            <a:off x="8936797" y="1396096"/>
            <a:ext cx="448481" cy="644977"/>
            <a:chOff x="7378936" y="1419384"/>
            <a:chExt cx="448481" cy="644977"/>
          </a:xfrm>
        </p:grpSpPr>
        <p:sp>
          <p:nvSpPr>
            <p:cNvPr id="1212" name="Oval 1211">
              <a:extLst>
                <a:ext uri="{FF2B5EF4-FFF2-40B4-BE49-F238E27FC236}">
                  <a16:creationId xmlns:a16="http://schemas.microsoft.com/office/drawing/2014/main" id="{AE917816-2C05-2D2E-E003-3F8525729FB6}"/>
                </a:ext>
              </a:extLst>
            </p:cNvPr>
            <p:cNvSpPr/>
            <p:nvPr/>
          </p:nvSpPr>
          <p:spPr>
            <a:xfrm rot="3135093">
              <a:off x="7420635" y="1648995"/>
              <a:ext cx="145576" cy="19344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3" name="Oval 1212">
              <a:extLst>
                <a:ext uri="{FF2B5EF4-FFF2-40B4-BE49-F238E27FC236}">
                  <a16:creationId xmlns:a16="http://schemas.microsoft.com/office/drawing/2014/main" id="{AB34E09E-E954-3927-D7B3-978BFC5218A9}"/>
                </a:ext>
              </a:extLst>
            </p:cNvPr>
            <p:cNvSpPr/>
            <p:nvPr/>
          </p:nvSpPr>
          <p:spPr>
            <a:xfrm rot="3135093">
              <a:off x="7423912" y="1770441"/>
              <a:ext cx="158160" cy="24811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4" name="Oval 1213">
              <a:extLst>
                <a:ext uri="{FF2B5EF4-FFF2-40B4-BE49-F238E27FC236}">
                  <a16:creationId xmlns:a16="http://schemas.microsoft.com/office/drawing/2014/main" id="{4A9F2CDE-FFEB-4C65-05C6-60D8948E7618}"/>
                </a:ext>
              </a:extLst>
            </p:cNvPr>
            <p:cNvSpPr/>
            <p:nvPr/>
          </p:nvSpPr>
          <p:spPr>
            <a:xfrm rot="17483450">
              <a:off x="7473546" y="1936260"/>
              <a:ext cx="99818" cy="15638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5" name="Partial Circle 1214">
              <a:extLst>
                <a:ext uri="{FF2B5EF4-FFF2-40B4-BE49-F238E27FC236}">
                  <a16:creationId xmlns:a16="http://schemas.microsoft.com/office/drawing/2014/main" id="{325BE2E7-20F8-83F6-0102-10B1A993470B}"/>
                </a:ext>
              </a:extLst>
            </p:cNvPr>
            <p:cNvSpPr/>
            <p:nvPr/>
          </p:nvSpPr>
          <p:spPr>
            <a:xfrm rot="2464307">
              <a:off x="7459233" y="1419384"/>
              <a:ext cx="368184" cy="360975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16" name="Group 1215">
            <a:extLst>
              <a:ext uri="{FF2B5EF4-FFF2-40B4-BE49-F238E27FC236}">
                <a16:creationId xmlns:a16="http://schemas.microsoft.com/office/drawing/2014/main" id="{C26660FE-2CF9-0459-643D-F4F421BFD4B6}"/>
              </a:ext>
            </a:extLst>
          </p:cNvPr>
          <p:cNvGrpSpPr/>
          <p:nvPr/>
        </p:nvGrpSpPr>
        <p:grpSpPr>
          <a:xfrm>
            <a:off x="9431059" y="1386463"/>
            <a:ext cx="369646" cy="665682"/>
            <a:chOff x="9263848" y="1409751"/>
            <a:chExt cx="369646" cy="665682"/>
          </a:xfrm>
        </p:grpSpPr>
        <p:sp>
          <p:nvSpPr>
            <p:cNvPr id="1217" name="Oval 1216">
              <a:extLst>
                <a:ext uri="{FF2B5EF4-FFF2-40B4-BE49-F238E27FC236}">
                  <a16:creationId xmlns:a16="http://schemas.microsoft.com/office/drawing/2014/main" id="{39B45471-A0BD-7F04-699F-8D4911D73743}"/>
                </a:ext>
              </a:extLst>
            </p:cNvPr>
            <p:cNvSpPr/>
            <p:nvPr/>
          </p:nvSpPr>
          <p:spPr>
            <a:xfrm rot="2576024" flipH="1">
              <a:off x="9273511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8" name="Oval 1217">
              <a:extLst>
                <a:ext uri="{FF2B5EF4-FFF2-40B4-BE49-F238E27FC236}">
                  <a16:creationId xmlns:a16="http://schemas.microsoft.com/office/drawing/2014/main" id="{63A543A3-B541-48CE-C756-DA0C67077727}"/>
                </a:ext>
              </a:extLst>
            </p:cNvPr>
            <p:cNvSpPr/>
            <p:nvPr/>
          </p:nvSpPr>
          <p:spPr>
            <a:xfrm rot="2576024" flipH="1">
              <a:off x="926384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9" name="Oval 1218">
              <a:extLst>
                <a:ext uri="{FF2B5EF4-FFF2-40B4-BE49-F238E27FC236}">
                  <a16:creationId xmlns:a16="http://schemas.microsoft.com/office/drawing/2014/main" id="{A312B72D-E022-1970-F4AB-382D4B996FD8}"/>
                </a:ext>
              </a:extLst>
            </p:cNvPr>
            <p:cNvSpPr/>
            <p:nvPr/>
          </p:nvSpPr>
          <p:spPr>
            <a:xfrm rot="1310333" flipH="1" flipV="1">
              <a:off x="927228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0" name="Partial Circle 1219">
              <a:extLst>
                <a:ext uri="{FF2B5EF4-FFF2-40B4-BE49-F238E27FC236}">
                  <a16:creationId xmlns:a16="http://schemas.microsoft.com/office/drawing/2014/main" id="{72A0F293-892B-E393-0290-C3A6F8B50DCB}"/>
                </a:ext>
              </a:extLst>
            </p:cNvPr>
            <p:cNvSpPr/>
            <p:nvPr/>
          </p:nvSpPr>
          <p:spPr>
            <a:xfrm rot="2464307">
              <a:off x="9265310" y="1409751"/>
              <a:ext cx="368184" cy="360975"/>
            </a:xfrm>
            <a:prstGeom prst="pi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21" name="Group 1220">
            <a:extLst>
              <a:ext uri="{FF2B5EF4-FFF2-40B4-BE49-F238E27FC236}">
                <a16:creationId xmlns:a16="http://schemas.microsoft.com/office/drawing/2014/main" id="{B4433709-32F7-67B5-4E4F-DE259D001E33}"/>
              </a:ext>
            </a:extLst>
          </p:cNvPr>
          <p:cNvGrpSpPr/>
          <p:nvPr/>
        </p:nvGrpSpPr>
        <p:grpSpPr>
          <a:xfrm>
            <a:off x="10322735" y="1386463"/>
            <a:ext cx="369646" cy="665682"/>
            <a:chOff x="9263848" y="1409751"/>
            <a:chExt cx="369646" cy="665682"/>
          </a:xfrm>
        </p:grpSpPr>
        <p:sp>
          <p:nvSpPr>
            <p:cNvPr id="1222" name="Oval 1221">
              <a:extLst>
                <a:ext uri="{FF2B5EF4-FFF2-40B4-BE49-F238E27FC236}">
                  <a16:creationId xmlns:a16="http://schemas.microsoft.com/office/drawing/2014/main" id="{7890460E-532D-ABC5-62D2-093B4E258E98}"/>
                </a:ext>
              </a:extLst>
            </p:cNvPr>
            <p:cNvSpPr/>
            <p:nvPr/>
          </p:nvSpPr>
          <p:spPr>
            <a:xfrm rot="2576024" flipH="1">
              <a:off x="9273511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3" name="Oval 1222">
              <a:extLst>
                <a:ext uri="{FF2B5EF4-FFF2-40B4-BE49-F238E27FC236}">
                  <a16:creationId xmlns:a16="http://schemas.microsoft.com/office/drawing/2014/main" id="{54D29BCB-FD4B-5DBC-5764-8CA861DE5A45}"/>
                </a:ext>
              </a:extLst>
            </p:cNvPr>
            <p:cNvSpPr/>
            <p:nvPr/>
          </p:nvSpPr>
          <p:spPr>
            <a:xfrm rot="2576024" flipH="1">
              <a:off x="926384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4" name="Oval 1223">
              <a:extLst>
                <a:ext uri="{FF2B5EF4-FFF2-40B4-BE49-F238E27FC236}">
                  <a16:creationId xmlns:a16="http://schemas.microsoft.com/office/drawing/2014/main" id="{69C68920-7AA0-E1F4-7F50-7EADBF60B8F5}"/>
                </a:ext>
              </a:extLst>
            </p:cNvPr>
            <p:cNvSpPr/>
            <p:nvPr/>
          </p:nvSpPr>
          <p:spPr>
            <a:xfrm rot="1310333" flipH="1" flipV="1">
              <a:off x="927228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5" name="Partial Circle 1224">
              <a:extLst>
                <a:ext uri="{FF2B5EF4-FFF2-40B4-BE49-F238E27FC236}">
                  <a16:creationId xmlns:a16="http://schemas.microsoft.com/office/drawing/2014/main" id="{034A07B3-783E-5BB3-F89C-9B15CBEC9DA4}"/>
                </a:ext>
              </a:extLst>
            </p:cNvPr>
            <p:cNvSpPr/>
            <p:nvPr/>
          </p:nvSpPr>
          <p:spPr>
            <a:xfrm rot="2464307">
              <a:off x="9265310" y="1409751"/>
              <a:ext cx="368184" cy="360975"/>
            </a:xfrm>
            <a:prstGeom prst="pi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226" name="Arrow: Right 1225">
            <a:extLst>
              <a:ext uri="{FF2B5EF4-FFF2-40B4-BE49-F238E27FC236}">
                <a16:creationId xmlns:a16="http://schemas.microsoft.com/office/drawing/2014/main" id="{93499A75-3376-D8ED-AF94-C8E6A89763B0}"/>
              </a:ext>
            </a:extLst>
          </p:cNvPr>
          <p:cNvSpPr/>
          <p:nvPr/>
        </p:nvSpPr>
        <p:spPr>
          <a:xfrm>
            <a:off x="8468249" y="1581239"/>
            <a:ext cx="393458" cy="10521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7" name="Arrow: Right 1226">
            <a:extLst>
              <a:ext uri="{FF2B5EF4-FFF2-40B4-BE49-F238E27FC236}">
                <a16:creationId xmlns:a16="http://schemas.microsoft.com/office/drawing/2014/main" id="{B76148C9-2667-9BBA-D0E4-7BA4A1A2A3B0}"/>
              </a:ext>
            </a:extLst>
          </p:cNvPr>
          <p:cNvSpPr/>
          <p:nvPr/>
        </p:nvSpPr>
        <p:spPr>
          <a:xfrm>
            <a:off x="9814650" y="1581239"/>
            <a:ext cx="393458" cy="10521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3" name="TextBox 1232">
            <a:extLst>
              <a:ext uri="{FF2B5EF4-FFF2-40B4-BE49-F238E27FC236}">
                <a16:creationId xmlns:a16="http://schemas.microsoft.com/office/drawing/2014/main" id="{F9748927-CE56-CD8D-FFEA-F113DFB95245}"/>
              </a:ext>
            </a:extLst>
          </p:cNvPr>
          <p:cNvSpPr txBox="1"/>
          <p:nvPr/>
        </p:nvSpPr>
        <p:spPr>
          <a:xfrm>
            <a:off x="7884112" y="104712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200"/>
              </a:lnSpc>
            </a:pPr>
            <a:r>
              <a:rPr lang="en-US" sz="1200" b="1" dirty="0">
                <a:solidFill>
                  <a:schemeClr val="accent6"/>
                </a:solidFill>
              </a:rPr>
              <a:t>Factor</a:t>
            </a:r>
          </a:p>
          <a:p>
            <a:pPr algn="ctr">
              <a:lnSpc>
                <a:spcPts val="1200"/>
              </a:lnSpc>
            </a:pPr>
            <a:r>
              <a:rPr lang="en-US" sz="1200" b="1" dirty="0">
                <a:solidFill>
                  <a:schemeClr val="accent6"/>
                </a:solidFill>
              </a:rPr>
              <a:t> X</a:t>
            </a:r>
          </a:p>
        </p:txBody>
      </p:sp>
      <p:sp>
        <p:nvSpPr>
          <p:cNvPr id="1234" name="TextBox 1233">
            <a:extLst>
              <a:ext uri="{FF2B5EF4-FFF2-40B4-BE49-F238E27FC236}">
                <a16:creationId xmlns:a16="http://schemas.microsoft.com/office/drawing/2014/main" id="{AB463F72-4F1F-D3D8-ED46-799112A96CFA}"/>
              </a:ext>
            </a:extLst>
          </p:cNvPr>
          <p:cNvSpPr txBox="1"/>
          <p:nvPr/>
        </p:nvSpPr>
        <p:spPr>
          <a:xfrm>
            <a:off x="7466706" y="236563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200"/>
              </a:lnSpc>
            </a:pPr>
            <a:r>
              <a:rPr lang="en-US" sz="1200" b="1" dirty="0">
                <a:solidFill>
                  <a:schemeClr val="accent1"/>
                </a:solidFill>
              </a:rPr>
              <a:t>Tissue </a:t>
            </a:r>
          </a:p>
          <a:p>
            <a:pPr algn="ctr">
              <a:lnSpc>
                <a:spcPts val="1200"/>
              </a:lnSpc>
            </a:pPr>
            <a:r>
              <a:rPr lang="en-US" sz="1200" b="1" dirty="0">
                <a:solidFill>
                  <a:schemeClr val="accent1"/>
                </a:solidFill>
              </a:rPr>
              <a:t>Factor</a:t>
            </a:r>
          </a:p>
        </p:txBody>
      </p:sp>
      <p:sp>
        <p:nvSpPr>
          <p:cNvPr id="1236" name="TextBox 1235">
            <a:extLst>
              <a:ext uri="{FF2B5EF4-FFF2-40B4-BE49-F238E27FC236}">
                <a16:creationId xmlns:a16="http://schemas.microsoft.com/office/drawing/2014/main" id="{BD8C1160-857B-3FD1-7391-7F5D743D32A1}"/>
              </a:ext>
            </a:extLst>
          </p:cNvPr>
          <p:cNvSpPr txBox="1"/>
          <p:nvPr/>
        </p:nvSpPr>
        <p:spPr>
          <a:xfrm>
            <a:off x="8861707" y="2714460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3"/>
                </a:solidFill>
              </a:rPr>
              <a:t>TFPI</a:t>
            </a:r>
          </a:p>
        </p:txBody>
      </p:sp>
      <p:sp>
        <p:nvSpPr>
          <p:cNvPr id="1237" name="TextBox 1236">
            <a:extLst>
              <a:ext uri="{FF2B5EF4-FFF2-40B4-BE49-F238E27FC236}">
                <a16:creationId xmlns:a16="http://schemas.microsoft.com/office/drawing/2014/main" id="{53EECB28-6915-1792-54F7-8449B4557DAD}"/>
              </a:ext>
            </a:extLst>
          </p:cNvPr>
          <p:cNvSpPr txBox="1"/>
          <p:nvPr/>
        </p:nvSpPr>
        <p:spPr>
          <a:xfrm>
            <a:off x="7173346" y="1304443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</a:rPr>
              <a:t>Factor </a:t>
            </a:r>
          </a:p>
          <a:p>
            <a:pPr algn="ctr"/>
            <a:r>
              <a:rPr lang="en-US" sz="1200" b="1" dirty="0" err="1">
                <a:solidFill>
                  <a:schemeClr val="accent4"/>
                </a:solidFill>
              </a:rPr>
              <a:t>Vlla</a:t>
            </a:r>
            <a:endParaRPr lang="en-US" sz="1200" b="1" dirty="0">
              <a:solidFill>
                <a:schemeClr val="accent4"/>
              </a:solidFill>
            </a:endParaRPr>
          </a:p>
        </p:txBody>
      </p:sp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95176AEA-CE8F-18D0-8ED4-D8991A1C3137}"/>
              </a:ext>
            </a:extLst>
          </p:cNvPr>
          <p:cNvGrpSpPr/>
          <p:nvPr/>
        </p:nvGrpSpPr>
        <p:grpSpPr>
          <a:xfrm>
            <a:off x="7774314" y="2975103"/>
            <a:ext cx="300951" cy="1020715"/>
            <a:chOff x="7613266" y="1470073"/>
            <a:chExt cx="300951" cy="1020715"/>
          </a:xfrm>
        </p:grpSpPr>
        <p:sp>
          <p:nvSpPr>
            <p:cNvPr id="1239" name="Oval 1238">
              <a:extLst>
                <a:ext uri="{FF2B5EF4-FFF2-40B4-BE49-F238E27FC236}">
                  <a16:creationId xmlns:a16="http://schemas.microsoft.com/office/drawing/2014/main" id="{C6BFB552-4B9E-C0CE-A336-85BE94559E9D}"/>
                </a:ext>
              </a:extLst>
            </p:cNvPr>
            <p:cNvSpPr/>
            <p:nvPr/>
          </p:nvSpPr>
          <p:spPr>
            <a:xfrm rot="289889">
              <a:off x="7702559" y="1671017"/>
              <a:ext cx="211658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0" name="Oval 1239">
              <a:extLst>
                <a:ext uri="{FF2B5EF4-FFF2-40B4-BE49-F238E27FC236}">
                  <a16:creationId xmlns:a16="http://schemas.microsoft.com/office/drawing/2014/main" id="{6C654C5E-5B76-1786-388D-EC96C320EEC7}"/>
                </a:ext>
              </a:extLst>
            </p:cNvPr>
            <p:cNvSpPr/>
            <p:nvPr/>
          </p:nvSpPr>
          <p:spPr>
            <a:xfrm rot="19031523">
              <a:off x="7613266" y="1470073"/>
              <a:ext cx="279104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427E5A24-5633-6843-754B-16209F8DD34E}"/>
                </a:ext>
              </a:extLst>
            </p:cNvPr>
            <p:cNvSpPr/>
            <p:nvPr/>
          </p:nvSpPr>
          <p:spPr>
            <a:xfrm>
              <a:off x="7734300" y="1981200"/>
              <a:ext cx="128881" cy="509588"/>
            </a:xfrm>
            <a:custGeom>
              <a:avLst/>
              <a:gdLst>
                <a:gd name="csX0" fmla="*/ 42863 w 128881"/>
                <a:gd name="csY0" fmla="*/ 509588 h 509588"/>
                <a:gd name="csX1" fmla="*/ 66675 w 128881"/>
                <a:gd name="csY1" fmla="*/ 481013 h 509588"/>
                <a:gd name="csX2" fmla="*/ 76200 w 128881"/>
                <a:gd name="csY2" fmla="*/ 466725 h 509588"/>
                <a:gd name="csX3" fmla="*/ 85725 w 128881"/>
                <a:gd name="csY3" fmla="*/ 428625 h 509588"/>
                <a:gd name="csX4" fmla="*/ 76200 w 128881"/>
                <a:gd name="csY4" fmla="*/ 366713 h 509588"/>
                <a:gd name="csX5" fmla="*/ 66675 w 128881"/>
                <a:gd name="csY5" fmla="*/ 352425 h 509588"/>
                <a:gd name="csX6" fmla="*/ 61913 w 128881"/>
                <a:gd name="csY6" fmla="*/ 333375 h 509588"/>
                <a:gd name="csX7" fmla="*/ 52388 w 128881"/>
                <a:gd name="csY7" fmla="*/ 314325 h 509588"/>
                <a:gd name="csX8" fmla="*/ 47625 w 128881"/>
                <a:gd name="csY8" fmla="*/ 300038 h 509588"/>
                <a:gd name="csX9" fmla="*/ 71438 w 128881"/>
                <a:gd name="csY9" fmla="*/ 228600 h 509588"/>
                <a:gd name="csX10" fmla="*/ 90488 w 128881"/>
                <a:gd name="csY10" fmla="*/ 219075 h 509588"/>
                <a:gd name="csX11" fmla="*/ 114300 w 128881"/>
                <a:gd name="csY11" fmla="*/ 223838 h 509588"/>
                <a:gd name="csX12" fmla="*/ 123825 w 128881"/>
                <a:gd name="csY12" fmla="*/ 252413 h 509588"/>
                <a:gd name="csX13" fmla="*/ 104775 w 128881"/>
                <a:gd name="csY13" fmla="*/ 266700 h 509588"/>
                <a:gd name="csX14" fmla="*/ 61913 w 128881"/>
                <a:gd name="csY14" fmla="*/ 261938 h 509588"/>
                <a:gd name="csX15" fmla="*/ 42863 w 128881"/>
                <a:gd name="csY15" fmla="*/ 223838 h 509588"/>
                <a:gd name="csX16" fmla="*/ 33338 w 128881"/>
                <a:gd name="csY16" fmla="*/ 204788 h 509588"/>
                <a:gd name="csX17" fmla="*/ 28575 w 128881"/>
                <a:gd name="csY17" fmla="*/ 171450 h 509588"/>
                <a:gd name="csX18" fmla="*/ 47625 w 128881"/>
                <a:gd name="csY18" fmla="*/ 128588 h 509588"/>
                <a:gd name="csX19" fmla="*/ 61913 w 128881"/>
                <a:gd name="csY19" fmla="*/ 119063 h 509588"/>
                <a:gd name="csX20" fmla="*/ 76200 w 128881"/>
                <a:gd name="csY20" fmla="*/ 133350 h 509588"/>
                <a:gd name="csX21" fmla="*/ 57150 w 128881"/>
                <a:gd name="csY21" fmla="*/ 166688 h 509588"/>
                <a:gd name="csX22" fmla="*/ 19050 w 128881"/>
                <a:gd name="csY22" fmla="*/ 161925 h 509588"/>
                <a:gd name="csX23" fmla="*/ 0 w 128881"/>
                <a:gd name="csY23" fmla="*/ 119063 h 509588"/>
                <a:gd name="csX24" fmla="*/ 23813 w 128881"/>
                <a:gd name="csY24" fmla="*/ 28575 h 509588"/>
                <a:gd name="csX25" fmla="*/ 38100 w 128881"/>
                <a:gd name="csY25" fmla="*/ 23813 h 509588"/>
                <a:gd name="csX26" fmla="*/ 52388 w 128881"/>
                <a:gd name="csY26" fmla="*/ 0 h 50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881" h="509588">
                  <a:moveTo>
                    <a:pt x="42863" y="509588"/>
                  </a:moveTo>
                  <a:cubicBezTo>
                    <a:pt x="50800" y="500063"/>
                    <a:pt x="59063" y="490800"/>
                    <a:pt x="66675" y="481013"/>
                  </a:cubicBezTo>
                  <a:cubicBezTo>
                    <a:pt x="70189" y="476495"/>
                    <a:pt x="74244" y="472104"/>
                    <a:pt x="76200" y="466725"/>
                  </a:cubicBezTo>
                  <a:cubicBezTo>
                    <a:pt x="80674" y="454422"/>
                    <a:pt x="85725" y="428625"/>
                    <a:pt x="85725" y="428625"/>
                  </a:cubicBezTo>
                  <a:cubicBezTo>
                    <a:pt x="82550" y="407988"/>
                    <a:pt x="81264" y="386970"/>
                    <a:pt x="76200" y="366713"/>
                  </a:cubicBezTo>
                  <a:cubicBezTo>
                    <a:pt x="74812" y="361160"/>
                    <a:pt x="68930" y="357686"/>
                    <a:pt x="66675" y="352425"/>
                  </a:cubicBezTo>
                  <a:cubicBezTo>
                    <a:pt x="64097" y="346409"/>
                    <a:pt x="64211" y="339504"/>
                    <a:pt x="61913" y="333375"/>
                  </a:cubicBezTo>
                  <a:cubicBezTo>
                    <a:pt x="59420" y="326727"/>
                    <a:pt x="55185" y="320850"/>
                    <a:pt x="52388" y="314325"/>
                  </a:cubicBezTo>
                  <a:cubicBezTo>
                    <a:pt x="50410" y="309711"/>
                    <a:pt x="49213" y="304800"/>
                    <a:pt x="47625" y="300038"/>
                  </a:cubicBezTo>
                  <a:cubicBezTo>
                    <a:pt x="52138" y="245885"/>
                    <a:pt x="37473" y="249829"/>
                    <a:pt x="71438" y="228600"/>
                  </a:cubicBezTo>
                  <a:cubicBezTo>
                    <a:pt x="77458" y="224837"/>
                    <a:pt x="84138" y="222250"/>
                    <a:pt x="90488" y="219075"/>
                  </a:cubicBezTo>
                  <a:cubicBezTo>
                    <a:pt x="98425" y="220663"/>
                    <a:pt x="107060" y="220218"/>
                    <a:pt x="114300" y="223838"/>
                  </a:cubicBezTo>
                  <a:cubicBezTo>
                    <a:pt x="127593" y="230485"/>
                    <a:pt x="134106" y="240076"/>
                    <a:pt x="123825" y="252413"/>
                  </a:cubicBezTo>
                  <a:cubicBezTo>
                    <a:pt x="118744" y="258511"/>
                    <a:pt x="111125" y="261938"/>
                    <a:pt x="104775" y="266700"/>
                  </a:cubicBezTo>
                  <a:cubicBezTo>
                    <a:pt x="90488" y="265113"/>
                    <a:pt x="75182" y="267467"/>
                    <a:pt x="61913" y="261938"/>
                  </a:cubicBezTo>
                  <a:cubicBezTo>
                    <a:pt x="46312" y="255438"/>
                    <a:pt x="47394" y="235922"/>
                    <a:pt x="42863" y="223838"/>
                  </a:cubicBezTo>
                  <a:cubicBezTo>
                    <a:pt x="40370" y="217190"/>
                    <a:pt x="36513" y="211138"/>
                    <a:pt x="33338" y="204788"/>
                  </a:cubicBezTo>
                  <a:cubicBezTo>
                    <a:pt x="31750" y="193675"/>
                    <a:pt x="27714" y="182642"/>
                    <a:pt x="28575" y="171450"/>
                  </a:cubicBezTo>
                  <a:cubicBezTo>
                    <a:pt x="29361" y="161232"/>
                    <a:pt x="38544" y="137668"/>
                    <a:pt x="47625" y="128588"/>
                  </a:cubicBezTo>
                  <a:cubicBezTo>
                    <a:pt x="51673" y="124541"/>
                    <a:pt x="57150" y="122238"/>
                    <a:pt x="61913" y="119063"/>
                  </a:cubicBezTo>
                  <a:cubicBezTo>
                    <a:pt x="66675" y="123825"/>
                    <a:pt x="74567" y="126816"/>
                    <a:pt x="76200" y="133350"/>
                  </a:cubicBezTo>
                  <a:cubicBezTo>
                    <a:pt x="81665" y="155210"/>
                    <a:pt x="70148" y="158023"/>
                    <a:pt x="57150" y="166688"/>
                  </a:cubicBezTo>
                  <a:cubicBezTo>
                    <a:pt x="44450" y="165100"/>
                    <a:pt x="30498" y="167649"/>
                    <a:pt x="19050" y="161925"/>
                  </a:cubicBezTo>
                  <a:cubicBezTo>
                    <a:pt x="15713" y="160257"/>
                    <a:pt x="107" y="119330"/>
                    <a:pt x="0" y="119063"/>
                  </a:cubicBezTo>
                  <a:cubicBezTo>
                    <a:pt x="556" y="111838"/>
                    <a:pt x="-3906" y="37814"/>
                    <a:pt x="23813" y="28575"/>
                  </a:cubicBezTo>
                  <a:lnTo>
                    <a:pt x="38100" y="23813"/>
                  </a:lnTo>
                  <a:cubicBezTo>
                    <a:pt x="49594" y="6571"/>
                    <a:pt x="45065" y="14645"/>
                    <a:pt x="5238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2" name="Group 1241">
            <a:extLst>
              <a:ext uri="{FF2B5EF4-FFF2-40B4-BE49-F238E27FC236}">
                <a16:creationId xmlns:a16="http://schemas.microsoft.com/office/drawing/2014/main" id="{A1532C8E-DF63-F4EE-8DDE-914F4F3D957F}"/>
              </a:ext>
            </a:extLst>
          </p:cNvPr>
          <p:cNvGrpSpPr/>
          <p:nvPr/>
        </p:nvGrpSpPr>
        <p:grpSpPr>
          <a:xfrm>
            <a:off x="7546147" y="2935203"/>
            <a:ext cx="448481" cy="644977"/>
            <a:chOff x="7378936" y="1419384"/>
            <a:chExt cx="448481" cy="644977"/>
          </a:xfrm>
        </p:grpSpPr>
        <p:sp>
          <p:nvSpPr>
            <p:cNvPr id="1243" name="Oval 1242">
              <a:extLst>
                <a:ext uri="{FF2B5EF4-FFF2-40B4-BE49-F238E27FC236}">
                  <a16:creationId xmlns:a16="http://schemas.microsoft.com/office/drawing/2014/main" id="{EE674073-B081-E311-6E87-B2C7D6C4DE30}"/>
                </a:ext>
              </a:extLst>
            </p:cNvPr>
            <p:cNvSpPr/>
            <p:nvPr/>
          </p:nvSpPr>
          <p:spPr>
            <a:xfrm rot="3135093">
              <a:off x="7420635" y="1648995"/>
              <a:ext cx="145576" cy="19344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4" name="Oval 1243">
              <a:extLst>
                <a:ext uri="{FF2B5EF4-FFF2-40B4-BE49-F238E27FC236}">
                  <a16:creationId xmlns:a16="http://schemas.microsoft.com/office/drawing/2014/main" id="{7E7B1F09-1220-4FC5-F7AF-05598176090C}"/>
                </a:ext>
              </a:extLst>
            </p:cNvPr>
            <p:cNvSpPr/>
            <p:nvPr/>
          </p:nvSpPr>
          <p:spPr>
            <a:xfrm rot="3135093">
              <a:off x="7423912" y="1770441"/>
              <a:ext cx="158160" cy="24811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5" name="Oval 1244">
              <a:extLst>
                <a:ext uri="{FF2B5EF4-FFF2-40B4-BE49-F238E27FC236}">
                  <a16:creationId xmlns:a16="http://schemas.microsoft.com/office/drawing/2014/main" id="{0F5A1810-15F4-E102-1DF6-D4CFDE016C21}"/>
                </a:ext>
              </a:extLst>
            </p:cNvPr>
            <p:cNvSpPr/>
            <p:nvPr/>
          </p:nvSpPr>
          <p:spPr>
            <a:xfrm rot="17483450">
              <a:off x="7473546" y="1936260"/>
              <a:ext cx="99818" cy="15638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6" name="Partial Circle 1245">
              <a:extLst>
                <a:ext uri="{FF2B5EF4-FFF2-40B4-BE49-F238E27FC236}">
                  <a16:creationId xmlns:a16="http://schemas.microsoft.com/office/drawing/2014/main" id="{A146732C-DD41-0305-3873-DF19F956DD18}"/>
                </a:ext>
              </a:extLst>
            </p:cNvPr>
            <p:cNvSpPr/>
            <p:nvPr/>
          </p:nvSpPr>
          <p:spPr>
            <a:xfrm rot="2464307">
              <a:off x="7459233" y="1419384"/>
              <a:ext cx="368184" cy="360975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47" name="Group 1246">
            <a:extLst>
              <a:ext uri="{FF2B5EF4-FFF2-40B4-BE49-F238E27FC236}">
                <a16:creationId xmlns:a16="http://schemas.microsoft.com/office/drawing/2014/main" id="{0284C78B-E463-B269-FC0B-191A02B3A2DE}"/>
              </a:ext>
            </a:extLst>
          </p:cNvPr>
          <p:cNvGrpSpPr/>
          <p:nvPr/>
        </p:nvGrpSpPr>
        <p:grpSpPr>
          <a:xfrm>
            <a:off x="7946267" y="2889191"/>
            <a:ext cx="409452" cy="702061"/>
            <a:chOff x="7779056" y="1373372"/>
            <a:chExt cx="409452" cy="702061"/>
          </a:xfrm>
        </p:grpSpPr>
        <p:sp>
          <p:nvSpPr>
            <p:cNvPr id="1248" name="Oval 1247">
              <a:extLst>
                <a:ext uri="{FF2B5EF4-FFF2-40B4-BE49-F238E27FC236}">
                  <a16:creationId xmlns:a16="http://schemas.microsoft.com/office/drawing/2014/main" id="{6E368EAA-E03C-D006-F6D4-12C52ECC4A3C}"/>
                </a:ext>
              </a:extLst>
            </p:cNvPr>
            <p:cNvSpPr/>
            <p:nvPr/>
          </p:nvSpPr>
          <p:spPr>
            <a:xfrm rot="19023976">
              <a:off x="8026445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9" name="Oval 1248">
              <a:extLst>
                <a:ext uri="{FF2B5EF4-FFF2-40B4-BE49-F238E27FC236}">
                  <a16:creationId xmlns:a16="http://schemas.microsoft.com/office/drawing/2014/main" id="{5D54CBDD-3127-A97D-549E-AF8681A49A9C}"/>
                </a:ext>
              </a:extLst>
            </p:cNvPr>
            <p:cNvSpPr/>
            <p:nvPr/>
          </p:nvSpPr>
          <p:spPr>
            <a:xfrm rot="19023976">
              <a:off x="803610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0" name="Oval 1249">
              <a:extLst>
                <a:ext uri="{FF2B5EF4-FFF2-40B4-BE49-F238E27FC236}">
                  <a16:creationId xmlns:a16="http://schemas.microsoft.com/office/drawing/2014/main" id="{7E4282E9-8DD4-11CD-5D09-0102E7823C63}"/>
                </a:ext>
              </a:extLst>
            </p:cNvPr>
            <p:cNvSpPr/>
            <p:nvPr/>
          </p:nvSpPr>
          <p:spPr>
            <a:xfrm rot="20289667" flipV="1">
              <a:off x="803421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1" name="Oval 1250">
              <a:extLst>
                <a:ext uri="{FF2B5EF4-FFF2-40B4-BE49-F238E27FC236}">
                  <a16:creationId xmlns:a16="http://schemas.microsoft.com/office/drawing/2014/main" id="{55C403DE-16C5-E190-F831-4196C094D0E8}"/>
                </a:ext>
              </a:extLst>
            </p:cNvPr>
            <p:cNvSpPr/>
            <p:nvPr/>
          </p:nvSpPr>
          <p:spPr>
            <a:xfrm rot="19023976">
              <a:off x="7779056" y="1373372"/>
              <a:ext cx="395617" cy="403493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5" name="Group 1254">
            <a:extLst>
              <a:ext uri="{FF2B5EF4-FFF2-40B4-BE49-F238E27FC236}">
                <a16:creationId xmlns:a16="http://schemas.microsoft.com/office/drawing/2014/main" id="{82D34B2B-DDAB-B7F9-9DA0-6E7A14856D53}"/>
              </a:ext>
            </a:extLst>
          </p:cNvPr>
          <p:cNvGrpSpPr/>
          <p:nvPr/>
        </p:nvGrpSpPr>
        <p:grpSpPr>
          <a:xfrm>
            <a:off x="9164964" y="2975103"/>
            <a:ext cx="300951" cy="1020715"/>
            <a:chOff x="7613266" y="1470073"/>
            <a:chExt cx="300951" cy="1020715"/>
          </a:xfrm>
        </p:grpSpPr>
        <p:sp>
          <p:nvSpPr>
            <p:cNvPr id="1256" name="Oval 1255">
              <a:extLst>
                <a:ext uri="{FF2B5EF4-FFF2-40B4-BE49-F238E27FC236}">
                  <a16:creationId xmlns:a16="http://schemas.microsoft.com/office/drawing/2014/main" id="{2914450B-56A1-F662-D226-AD12FC7EB12D}"/>
                </a:ext>
              </a:extLst>
            </p:cNvPr>
            <p:cNvSpPr/>
            <p:nvPr/>
          </p:nvSpPr>
          <p:spPr>
            <a:xfrm rot="289889">
              <a:off x="7702559" y="1671017"/>
              <a:ext cx="211658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7" name="Oval 1256">
              <a:extLst>
                <a:ext uri="{FF2B5EF4-FFF2-40B4-BE49-F238E27FC236}">
                  <a16:creationId xmlns:a16="http://schemas.microsoft.com/office/drawing/2014/main" id="{4734A826-491D-9A71-6E92-E962AB28C212}"/>
                </a:ext>
              </a:extLst>
            </p:cNvPr>
            <p:cNvSpPr/>
            <p:nvPr/>
          </p:nvSpPr>
          <p:spPr>
            <a:xfrm rot="19031523">
              <a:off x="7613266" y="1470073"/>
              <a:ext cx="279104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A6ABFE45-2075-8D1D-9875-6471D9BEBC2F}"/>
                </a:ext>
              </a:extLst>
            </p:cNvPr>
            <p:cNvSpPr/>
            <p:nvPr/>
          </p:nvSpPr>
          <p:spPr>
            <a:xfrm>
              <a:off x="7734300" y="1981200"/>
              <a:ext cx="128881" cy="509588"/>
            </a:xfrm>
            <a:custGeom>
              <a:avLst/>
              <a:gdLst>
                <a:gd name="csX0" fmla="*/ 42863 w 128881"/>
                <a:gd name="csY0" fmla="*/ 509588 h 509588"/>
                <a:gd name="csX1" fmla="*/ 66675 w 128881"/>
                <a:gd name="csY1" fmla="*/ 481013 h 509588"/>
                <a:gd name="csX2" fmla="*/ 76200 w 128881"/>
                <a:gd name="csY2" fmla="*/ 466725 h 509588"/>
                <a:gd name="csX3" fmla="*/ 85725 w 128881"/>
                <a:gd name="csY3" fmla="*/ 428625 h 509588"/>
                <a:gd name="csX4" fmla="*/ 76200 w 128881"/>
                <a:gd name="csY4" fmla="*/ 366713 h 509588"/>
                <a:gd name="csX5" fmla="*/ 66675 w 128881"/>
                <a:gd name="csY5" fmla="*/ 352425 h 509588"/>
                <a:gd name="csX6" fmla="*/ 61913 w 128881"/>
                <a:gd name="csY6" fmla="*/ 333375 h 509588"/>
                <a:gd name="csX7" fmla="*/ 52388 w 128881"/>
                <a:gd name="csY7" fmla="*/ 314325 h 509588"/>
                <a:gd name="csX8" fmla="*/ 47625 w 128881"/>
                <a:gd name="csY8" fmla="*/ 300038 h 509588"/>
                <a:gd name="csX9" fmla="*/ 71438 w 128881"/>
                <a:gd name="csY9" fmla="*/ 228600 h 509588"/>
                <a:gd name="csX10" fmla="*/ 90488 w 128881"/>
                <a:gd name="csY10" fmla="*/ 219075 h 509588"/>
                <a:gd name="csX11" fmla="*/ 114300 w 128881"/>
                <a:gd name="csY11" fmla="*/ 223838 h 509588"/>
                <a:gd name="csX12" fmla="*/ 123825 w 128881"/>
                <a:gd name="csY12" fmla="*/ 252413 h 509588"/>
                <a:gd name="csX13" fmla="*/ 104775 w 128881"/>
                <a:gd name="csY13" fmla="*/ 266700 h 509588"/>
                <a:gd name="csX14" fmla="*/ 61913 w 128881"/>
                <a:gd name="csY14" fmla="*/ 261938 h 509588"/>
                <a:gd name="csX15" fmla="*/ 42863 w 128881"/>
                <a:gd name="csY15" fmla="*/ 223838 h 509588"/>
                <a:gd name="csX16" fmla="*/ 33338 w 128881"/>
                <a:gd name="csY16" fmla="*/ 204788 h 509588"/>
                <a:gd name="csX17" fmla="*/ 28575 w 128881"/>
                <a:gd name="csY17" fmla="*/ 171450 h 509588"/>
                <a:gd name="csX18" fmla="*/ 47625 w 128881"/>
                <a:gd name="csY18" fmla="*/ 128588 h 509588"/>
                <a:gd name="csX19" fmla="*/ 61913 w 128881"/>
                <a:gd name="csY19" fmla="*/ 119063 h 509588"/>
                <a:gd name="csX20" fmla="*/ 76200 w 128881"/>
                <a:gd name="csY20" fmla="*/ 133350 h 509588"/>
                <a:gd name="csX21" fmla="*/ 57150 w 128881"/>
                <a:gd name="csY21" fmla="*/ 166688 h 509588"/>
                <a:gd name="csX22" fmla="*/ 19050 w 128881"/>
                <a:gd name="csY22" fmla="*/ 161925 h 509588"/>
                <a:gd name="csX23" fmla="*/ 0 w 128881"/>
                <a:gd name="csY23" fmla="*/ 119063 h 509588"/>
                <a:gd name="csX24" fmla="*/ 23813 w 128881"/>
                <a:gd name="csY24" fmla="*/ 28575 h 509588"/>
                <a:gd name="csX25" fmla="*/ 38100 w 128881"/>
                <a:gd name="csY25" fmla="*/ 23813 h 509588"/>
                <a:gd name="csX26" fmla="*/ 52388 w 128881"/>
                <a:gd name="csY26" fmla="*/ 0 h 50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881" h="509588">
                  <a:moveTo>
                    <a:pt x="42863" y="509588"/>
                  </a:moveTo>
                  <a:cubicBezTo>
                    <a:pt x="50800" y="500063"/>
                    <a:pt x="59063" y="490800"/>
                    <a:pt x="66675" y="481013"/>
                  </a:cubicBezTo>
                  <a:cubicBezTo>
                    <a:pt x="70189" y="476495"/>
                    <a:pt x="74244" y="472104"/>
                    <a:pt x="76200" y="466725"/>
                  </a:cubicBezTo>
                  <a:cubicBezTo>
                    <a:pt x="80674" y="454422"/>
                    <a:pt x="85725" y="428625"/>
                    <a:pt x="85725" y="428625"/>
                  </a:cubicBezTo>
                  <a:cubicBezTo>
                    <a:pt x="82550" y="407988"/>
                    <a:pt x="81264" y="386970"/>
                    <a:pt x="76200" y="366713"/>
                  </a:cubicBezTo>
                  <a:cubicBezTo>
                    <a:pt x="74812" y="361160"/>
                    <a:pt x="68930" y="357686"/>
                    <a:pt x="66675" y="352425"/>
                  </a:cubicBezTo>
                  <a:cubicBezTo>
                    <a:pt x="64097" y="346409"/>
                    <a:pt x="64211" y="339504"/>
                    <a:pt x="61913" y="333375"/>
                  </a:cubicBezTo>
                  <a:cubicBezTo>
                    <a:pt x="59420" y="326727"/>
                    <a:pt x="55185" y="320850"/>
                    <a:pt x="52388" y="314325"/>
                  </a:cubicBezTo>
                  <a:cubicBezTo>
                    <a:pt x="50410" y="309711"/>
                    <a:pt x="49213" y="304800"/>
                    <a:pt x="47625" y="300038"/>
                  </a:cubicBezTo>
                  <a:cubicBezTo>
                    <a:pt x="52138" y="245885"/>
                    <a:pt x="37473" y="249829"/>
                    <a:pt x="71438" y="228600"/>
                  </a:cubicBezTo>
                  <a:cubicBezTo>
                    <a:pt x="77458" y="224837"/>
                    <a:pt x="84138" y="222250"/>
                    <a:pt x="90488" y="219075"/>
                  </a:cubicBezTo>
                  <a:cubicBezTo>
                    <a:pt x="98425" y="220663"/>
                    <a:pt x="107060" y="220218"/>
                    <a:pt x="114300" y="223838"/>
                  </a:cubicBezTo>
                  <a:cubicBezTo>
                    <a:pt x="127593" y="230485"/>
                    <a:pt x="134106" y="240076"/>
                    <a:pt x="123825" y="252413"/>
                  </a:cubicBezTo>
                  <a:cubicBezTo>
                    <a:pt x="118744" y="258511"/>
                    <a:pt x="111125" y="261938"/>
                    <a:pt x="104775" y="266700"/>
                  </a:cubicBezTo>
                  <a:cubicBezTo>
                    <a:pt x="90488" y="265113"/>
                    <a:pt x="75182" y="267467"/>
                    <a:pt x="61913" y="261938"/>
                  </a:cubicBezTo>
                  <a:cubicBezTo>
                    <a:pt x="46312" y="255438"/>
                    <a:pt x="47394" y="235922"/>
                    <a:pt x="42863" y="223838"/>
                  </a:cubicBezTo>
                  <a:cubicBezTo>
                    <a:pt x="40370" y="217190"/>
                    <a:pt x="36513" y="211138"/>
                    <a:pt x="33338" y="204788"/>
                  </a:cubicBezTo>
                  <a:cubicBezTo>
                    <a:pt x="31750" y="193675"/>
                    <a:pt x="27714" y="182642"/>
                    <a:pt x="28575" y="171450"/>
                  </a:cubicBezTo>
                  <a:cubicBezTo>
                    <a:pt x="29361" y="161232"/>
                    <a:pt x="38544" y="137668"/>
                    <a:pt x="47625" y="128588"/>
                  </a:cubicBezTo>
                  <a:cubicBezTo>
                    <a:pt x="51673" y="124541"/>
                    <a:pt x="57150" y="122238"/>
                    <a:pt x="61913" y="119063"/>
                  </a:cubicBezTo>
                  <a:cubicBezTo>
                    <a:pt x="66675" y="123825"/>
                    <a:pt x="74567" y="126816"/>
                    <a:pt x="76200" y="133350"/>
                  </a:cubicBezTo>
                  <a:cubicBezTo>
                    <a:pt x="81665" y="155210"/>
                    <a:pt x="70148" y="158023"/>
                    <a:pt x="57150" y="166688"/>
                  </a:cubicBezTo>
                  <a:cubicBezTo>
                    <a:pt x="44450" y="165100"/>
                    <a:pt x="30498" y="167649"/>
                    <a:pt x="19050" y="161925"/>
                  </a:cubicBezTo>
                  <a:cubicBezTo>
                    <a:pt x="15713" y="160257"/>
                    <a:pt x="107" y="119330"/>
                    <a:pt x="0" y="119063"/>
                  </a:cubicBezTo>
                  <a:cubicBezTo>
                    <a:pt x="556" y="111838"/>
                    <a:pt x="-3906" y="37814"/>
                    <a:pt x="23813" y="28575"/>
                  </a:cubicBezTo>
                  <a:lnTo>
                    <a:pt x="38100" y="23813"/>
                  </a:lnTo>
                  <a:cubicBezTo>
                    <a:pt x="49594" y="6571"/>
                    <a:pt x="45065" y="14645"/>
                    <a:pt x="5238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9" name="Group 1258">
            <a:extLst>
              <a:ext uri="{FF2B5EF4-FFF2-40B4-BE49-F238E27FC236}">
                <a16:creationId xmlns:a16="http://schemas.microsoft.com/office/drawing/2014/main" id="{0E3C87E2-EAF4-7F72-60B6-8AB96C318561}"/>
              </a:ext>
            </a:extLst>
          </p:cNvPr>
          <p:cNvGrpSpPr/>
          <p:nvPr/>
        </p:nvGrpSpPr>
        <p:grpSpPr>
          <a:xfrm>
            <a:off x="8936797" y="2935203"/>
            <a:ext cx="448481" cy="644977"/>
            <a:chOff x="7378936" y="1419384"/>
            <a:chExt cx="448481" cy="644977"/>
          </a:xfrm>
        </p:grpSpPr>
        <p:sp>
          <p:nvSpPr>
            <p:cNvPr id="1260" name="Oval 1259">
              <a:extLst>
                <a:ext uri="{FF2B5EF4-FFF2-40B4-BE49-F238E27FC236}">
                  <a16:creationId xmlns:a16="http://schemas.microsoft.com/office/drawing/2014/main" id="{4A7DF967-5571-3889-5EE2-D0C54EDD6B3E}"/>
                </a:ext>
              </a:extLst>
            </p:cNvPr>
            <p:cNvSpPr/>
            <p:nvPr/>
          </p:nvSpPr>
          <p:spPr>
            <a:xfrm rot="3135093">
              <a:off x="7420635" y="1648995"/>
              <a:ext cx="145576" cy="19344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1" name="Oval 1260">
              <a:extLst>
                <a:ext uri="{FF2B5EF4-FFF2-40B4-BE49-F238E27FC236}">
                  <a16:creationId xmlns:a16="http://schemas.microsoft.com/office/drawing/2014/main" id="{B1BECFE5-C2FD-8D07-3D4C-177A8D3E06A8}"/>
                </a:ext>
              </a:extLst>
            </p:cNvPr>
            <p:cNvSpPr/>
            <p:nvPr/>
          </p:nvSpPr>
          <p:spPr>
            <a:xfrm rot="3135093">
              <a:off x="7423912" y="1770441"/>
              <a:ext cx="158160" cy="24811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2" name="Oval 1261">
              <a:extLst>
                <a:ext uri="{FF2B5EF4-FFF2-40B4-BE49-F238E27FC236}">
                  <a16:creationId xmlns:a16="http://schemas.microsoft.com/office/drawing/2014/main" id="{28E5B710-124F-8C5C-DEDD-A91267D5CDFA}"/>
                </a:ext>
              </a:extLst>
            </p:cNvPr>
            <p:cNvSpPr/>
            <p:nvPr/>
          </p:nvSpPr>
          <p:spPr>
            <a:xfrm rot="17483450">
              <a:off x="7473546" y="1936260"/>
              <a:ext cx="99818" cy="15638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3" name="Partial Circle 1262">
              <a:extLst>
                <a:ext uri="{FF2B5EF4-FFF2-40B4-BE49-F238E27FC236}">
                  <a16:creationId xmlns:a16="http://schemas.microsoft.com/office/drawing/2014/main" id="{74F4615C-2636-B3E8-73F6-3BA96BC6A91A}"/>
                </a:ext>
              </a:extLst>
            </p:cNvPr>
            <p:cNvSpPr/>
            <p:nvPr/>
          </p:nvSpPr>
          <p:spPr>
            <a:xfrm rot="2464307">
              <a:off x="7459233" y="1419384"/>
              <a:ext cx="368184" cy="360975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64" name="Group 1263">
            <a:extLst>
              <a:ext uri="{FF2B5EF4-FFF2-40B4-BE49-F238E27FC236}">
                <a16:creationId xmlns:a16="http://schemas.microsoft.com/office/drawing/2014/main" id="{4A5D0FB5-FD2C-5803-58A3-8F1EE33A2070}"/>
              </a:ext>
            </a:extLst>
          </p:cNvPr>
          <p:cNvGrpSpPr/>
          <p:nvPr/>
        </p:nvGrpSpPr>
        <p:grpSpPr>
          <a:xfrm>
            <a:off x="9431059" y="2925570"/>
            <a:ext cx="369646" cy="665682"/>
            <a:chOff x="9263848" y="1409751"/>
            <a:chExt cx="369646" cy="665682"/>
          </a:xfrm>
        </p:grpSpPr>
        <p:sp>
          <p:nvSpPr>
            <p:cNvPr id="1265" name="Oval 1264">
              <a:extLst>
                <a:ext uri="{FF2B5EF4-FFF2-40B4-BE49-F238E27FC236}">
                  <a16:creationId xmlns:a16="http://schemas.microsoft.com/office/drawing/2014/main" id="{030439E7-40D3-35DD-1649-47492F4FAF5A}"/>
                </a:ext>
              </a:extLst>
            </p:cNvPr>
            <p:cNvSpPr/>
            <p:nvPr/>
          </p:nvSpPr>
          <p:spPr>
            <a:xfrm rot="2576024" flipH="1">
              <a:off x="9273511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6" name="Oval 1265">
              <a:extLst>
                <a:ext uri="{FF2B5EF4-FFF2-40B4-BE49-F238E27FC236}">
                  <a16:creationId xmlns:a16="http://schemas.microsoft.com/office/drawing/2014/main" id="{B35394CA-69D9-335C-0C45-D3B9AA295C50}"/>
                </a:ext>
              </a:extLst>
            </p:cNvPr>
            <p:cNvSpPr/>
            <p:nvPr/>
          </p:nvSpPr>
          <p:spPr>
            <a:xfrm rot="2576024" flipH="1">
              <a:off x="926384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7" name="Oval 1266">
              <a:extLst>
                <a:ext uri="{FF2B5EF4-FFF2-40B4-BE49-F238E27FC236}">
                  <a16:creationId xmlns:a16="http://schemas.microsoft.com/office/drawing/2014/main" id="{B2E77BD0-48D1-BAD5-7799-E3457F871261}"/>
                </a:ext>
              </a:extLst>
            </p:cNvPr>
            <p:cNvSpPr/>
            <p:nvPr/>
          </p:nvSpPr>
          <p:spPr>
            <a:xfrm rot="1310333" flipH="1" flipV="1">
              <a:off x="927228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8" name="Partial Circle 1267">
              <a:extLst>
                <a:ext uri="{FF2B5EF4-FFF2-40B4-BE49-F238E27FC236}">
                  <a16:creationId xmlns:a16="http://schemas.microsoft.com/office/drawing/2014/main" id="{C96060B8-BDB7-F4CA-6683-AA5BB14B155A}"/>
                </a:ext>
              </a:extLst>
            </p:cNvPr>
            <p:cNvSpPr/>
            <p:nvPr/>
          </p:nvSpPr>
          <p:spPr>
            <a:xfrm rot="2464307">
              <a:off x="9265310" y="1409751"/>
              <a:ext cx="368184" cy="360975"/>
            </a:xfrm>
            <a:prstGeom prst="pi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274" name="Arrow: Right 1273">
            <a:extLst>
              <a:ext uri="{FF2B5EF4-FFF2-40B4-BE49-F238E27FC236}">
                <a16:creationId xmlns:a16="http://schemas.microsoft.com/office/drawing/2014/main" id="{A1BDA106-31CF-D800-5353-CDA232DC9BBA}"/>
              </a:ext>
            </a:extLst>
          </p:cNvPr>
          <p:cNvSpPr/>
          <p:nvPr/>
        </p:nvSpPr>
        <p:spPr>
          <a:xfrm>
            <a:off x="8468249" y="3120346"/>
            <a:ext cx="393458" cy="10521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77" name="Group 1276">
            <a:extLst>
              <a:ext uri="{FF2B5EF4-FFF2-40B4-BE49-F238E27FC236}">
                <a16:creationId xmlns:a16="http://schemas.microsoft.com/office/drawing/2014/main" id="{BF4B2EF0-C2AF-7D2F-664C-543B51C0118F}"/>
              </a:ext>
            </a:extLst>
          </p:cNvPr>
          <p:cNvGrpSpPr/>
          <p:nvPr/>
        </p:nvGrpSpPr>
        <p:grpSpPr>
          <a:xfrm>
            <a:off x="9151769" y="2804287"/>
            <a:ext cx="944802" cy="229549"/>
            <a:chOff x="8256348" y="992280"/>
            <a:chExt cx="944802" cy="229549"/>
          </a:xfrm>
        </p:grpSpPr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94EEBB19-FAE4-0B5E-35DF-1BD80C45C5F6}"/>
                </a:ext>
              </a:extLst>
            </p:cNvPr>
            <p:cNvSpPr/>
            <p:nvPr/>
          </p:nvSpPr>
          <p:spPr>
            <a:xfrm>
              <a:off x="8410575" y="1028700"/>
              <a:ext cx="790575" cy="104775"/>
            </a:xfrm>
            <a:custGeom>
              <a:avLst/>
              <a:gdLst>
                <a:gd name="csX0" fmla="*/ 790575 w 790575"/>
                <a:gd name="csY0" fmla="*/ 0 h 104775"/>
                <a:gd name="csX1" fmla="*/ 695325 w 790575"/>
                <a:gd name="csY1" fmla="*/ 76200 h 104775"/>
                <a:gd name="csX2" fmla="*/ 642938 w 790575"/>
                <a:gd name="csY2" fmla="*/ 85725 h 104775"/>
                <a:gd name="csX3" fmla="*/ 581025 w 790575"/>
                <a:gd name="csY3" fmla="*/ 90488 h 104775"/>
                <a:gd name="csX4" fmla="*/ 504825 w 790575"/>
                <a:gd name="csY4" fmla="*/ 100013 h 104775"/>
                <a:gd name="csX5" fmla="*/ 490538 w 790575"/>
                <a:gd name="csY5" fmla="*/ 104775 h 104775"/>
                <a:gd name="csX6" fmla="*/ 395288 w 790575"/>
                <a:gd name="csY6" fmla="*/ 95250 h 104775"/>
                <a:gd name="csX7" fmla="*/ 361950 w 790575"/>
                <a:gd name="csY7" fmla="*/ 90488 h 104775"/>
                <a:gd name="csX8" fmla="*/ 323850 w 790575"/>
                <a:gd name="csY8" fmla="*/ 61913 h 104775"/>
                <a:gd name="csX9" fmla="*/ 295275 w 790575"/>
                <a:gd name="csY9" fmla="*/ 52388 h 104775"/>
                <a:gd name="csX10" fmla="*/ 204788 w 790575"/>
                <a:gd name="csY10" fmla="*/ 42863 h 104775"/>
                <a:gd name="csX11" fmla="*/ 95250 w 790575"/>
                <a:gd name="csY11" fmla="*/ 52388 h 104775"/>
                <a:gd name="csX12" fmla="*/ 66675 w 790575"/>
                <a:gd name="csY12" fmla="*/ 57150 h 104775"/>
                <a:gd name="csX13" fmla="*/ 42863 w 790575"/>
                <a:gd name="csY13" fmla="*/ 66675 h 104775"/>
                <a:gd name="csX14" fmla="*/ 23813 w 790575"/>
                <a:gd name="csY14" fmla="*/ 80963 h 104775"/>
                <a:gd name="csX15" fmla="*/ 0 w 790575"/>
                <a:gd name="csY15" fmla="*/ 85725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90575" h="104775">
                  <a:moveTo>
                    <a:pt x="790575" y="0"/>
                  </a:moveTo>
                  <a:cubicBezTo>
                    <a:pt x="779268" y="56543"/>
                    <a:pt x="791573" y="25984"/>
                    <a:pt x="695325" y="76200"/>
                  </a:cubicBezTo>
                  <a:cubicBezTo>
                    <a:pt x="687033" y="80526"/>
                    <a:pt x="645630" y="85456"/>
                    <a:pt x="642938" y="85725"/>
                  </a:cubicBezTo>
                  <a:cubicBezTo>
                    <a:pt x="622342" y="87785"/>
                    <a:pt x="601639" y="88614"/>
                    <a:pt x="581025" y="90488"/>
                  </a:cubicBezTo>
                  <a:cubicBezTo>
                    <a:pt x="547997" y="93491"/>
                    <a:pt x="536002" y="95559"/>
                    <a:pt x="504825" y="100013"/>
                  </a:cubicBezTo>
                  <a:cubicBezTo>
                    <a:pt x="500063" y="101600"/>
                    <a:pt x="495558" y="104775"/>
                    <a:pt x="490538" y="104775"/>
                  </a:cubicBezTo>
                  <a:cubicBezTo>
                    <a:pt x="372441" y="104775"/>
                    <a:pt x="448123" y="104856"/>
                    <a:pt x="395288" y="95250"/>
                  </a:cubicBezTo>
                  <a:cubicBezTo>
                    <a:pt x="384244" y="93242"/>
                    <a:pt x="373063" y="92075"/>
                    <a:pt x="361950" y="90488"/>
                  </a:cubicBezTo>
                  <a:cubicBezTo>
                    <a:pt x="358910" y="88056"/>
                    <a:pt x="332382" y="65705"/>
                    <a:pt x="323850" y="61913"/>
                  </a:cubicBezTo>
                  <a:cubicBezTo>
                    <a:pt x="314675" y="57835"/>
                    <a:pt x="304800" y="55563"/>
                    <a:pt x="295275" y="52388"/>
                  </a:cubicBezTo>
                  <a:cubicBezTo>
                    <a:pt x="256840" y="39576"/>
                    <a:pt x="286021" y="47940"/>
                    <a:pt x="204788" y="42863"/>
                  </a:cubicBezTo>
                  <a:lnTo>
                    <a:pt x="95250" y="52388"/>
                  </a:lnTo>
                  <a:cubicBezTo>
                    <a:pt x="85645" y="53382"/>
                    <a:pt x="75991" y="54609"/>
                    <a:pt x="66675" y="57150"/>
                  </a:cubicBezTo>
                  <a:cubicBezTo>
                    <a:pt x="58427" y="59399"/>
                    <a:pt x="50336" y="62523"/>
                    <a:pt x="42863" y="66675"/>
                  </a:cubicBezTo>
                  <a:cubicBezTo>
                    <a:pt x="35924" y="70530"/>
                    <a:pt x="30913" y="77413"/>
                    <a:pt x="23813" y="80963"/>
                  </a:cubicBezTo>
                  <a:cubicBezTo>
                    <a:pt x="13519" y="86110"/>
                    <a:pt x="8811" y="85725"/>
                    <a:pt x="0" y="85725"/>
                  </a:cubicBez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9" name="Oval 1278">
              <a:extLst>
                <a:ext uri="{FF2B5EF4-FFF2-40B4-BE49-F238E27FC236}">
                  <a16:creationId xmlns:a16="http://schemas.microsoft.com/office/drawing/2014/main" id="{90A8A0FF-34B9-E1B9-0650-95719D6762E1}"/>
                </a:ext>
              </a:extLst>
            </p:cNvPr>
            <p:cNvSpPr/>
            <p:nvPr/>
          </p:nvSpPr>
          <p:spPr>
            <a:xfrm rot="20509347">
              <a:off x="8256348" y="1045035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800" b="1" dirty="0"/>
                <a:t>K1</a:t>
              </a:r>
            </a:p>
          </p:txBody>
        </p:sp>
        <p:sp>
          <p:nvSpPr>
            <p:cNvPr id="1280" name="Oval 1279">
              <a:extLst>
                <a:ext uri="{FF2B5EF4-FFF2-40B4-BE49-F238E27FC236}">
                  <a16:creationId xmlns:a16="http://schemas.microsoft.com/office/drawing/2014/main" id="{35576C96-0F1D-6408-5950-C6022F2F55F9}"/>
                </a:ext>
              </a:extLst>
            </p:cNvPr>
            <p:cNvSpPr/>
            <p:nvPr/>
          </p:nvSpPr>
          <p:spPr>
            <a:xfrm rot="1944113">
              <a:off x="8540311" y="992280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800" b="1" dirty="0"/>
                <a:t>K2</a:t>
              </a:r>
            </a:p>
          </p:txBody>
        </p:sp>
        <p:sp>
          <p:nvSpPr>
            <p:cNvPr id="1281" name="Oval 1280">
              <a:extLst>
                <a:ext uri="{FF2B5EF4-FFF2-40B4-BE49-F238E27FC236}">
                  <a16:creationId xmlns:a16="http://schemas.microsoft.com/office/drawing/2014/main" id="{3DF842A3-000C-25F9-1539-C9915EA536FC}"/>
                </a:ext>
              </a:extLst>
            </p:cNvPr>
            <p:cNvSpPr/>
            <p:nvPr/>
          </p:nvSpPr>
          <p:spPr>
            <a:xfrm rot="21259134">
              <a:off x="8853828" y="1028372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800" b="1" dirty="0"/>
                <a:t>K3</a:t>
              </a:r>
            </a:p>
          </p:txBody>
        </p:sp>
      </p:grpSp>
      <p:sp>
        <p:nvSpPr>
          <p:cNvPr id="1282" name="Cross 1281">
            <a:extLst>
              <a:ext uri="{FF2B5EF4-FFF2-40B4-BE49-F238E27FC236}">
                <a16:creationId xmlns:a16="http://schemas.microsoft.com/office/drawing/2014/main" id="{E5D0BF79-619D-2299-063B-29336F1D1A7F}"/>
              </a:ext>
            </a:extLst>
          </p:cNvPr>
          <p:cNvSpPr/>
          <p:nvPr/>
        </p:nvSpPr>
        <p:spPr>
          <a:xfrm rot="2700000">
            <a:off x="10795773" y="3167598"/>
            <a:ext cx="248023" cy="251105"/>
          </a:xfrm>
          <a:prstGeom prst="plus">
            <a:avLst>
              <a:gd name="adj" fmla="val 3811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3" name="Group 1282">
            <a:extLst>
              <a:ext uri="{FF2B5EF4-FFF2-40B4-BE49-F238E27FC236}">
                <a16:creationId xmlns:a16="http://schemas.microsoft.com/office/drawing/2014/main" id="{D91B0B1A-E7FC-D7A1-6A6B-FC1BC1771401}"/>
              </a:ext>
            </a:extLst>
          </p:cNvPr>
          <p:cNvGrpSpPr/>
          <p:nvPr/>
        </p:nvGrpSpPr>
        <p:grpSpPr>
          <a:xfrm>
            <a:off x="7774314" y="5154055"/>
            <a:ext cx="300951" cy="1020715"/>
            <a:chOff x="7613266" y="1470073"/>
            <a:chExt cx="300951" cy="1020715"/>
          </a:xfrm>
        </p:grpSpPr>
        <p:sp>
          <p:nvSpPr>
            <p:cNvPr id="1284" name="Oval 1283">
              <a:extLst>
                <a:ext uri="{FF2B5EF4-FFF2-40B4-BE49-F238E27FC236}">
                  <a16:creationId xmlns:a16="http://schemas.microsoft.com/office/drawing/2014/main" id="{C8A8A6B2-6412-BF26-1D1B-B416ED1C37E4}"/>
                </a:ext>
              </a:extLst>
            </p:cNvPr>
            <p:cNvSpPr/>
            <p:nvPr/>
          </p:nvSpPr>
          <p:spPr>
            <a:xfrm rot="289889">
              <a:off x="7702559" y="1671017"/>
              <a:ext cx="211658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5" name="Oval 1284">
              <a:extLst>
                <a:ext uri="{FF2B5EF4-FFF2-40B4-BE49-F238E27FC236}">
                  <a16:creationId xmlns:a16="http://schemas.microsoft.com/office/drawing/2014/main" id="{9F94425C-AD34-64E5-0987-AB2CA7833593}"/>
                </a:ext>
              </a:extLst>
            </p:cNvPr>
            <p:cNvSpPr/>
            <p:nvPr/>
          </p:nvSpPr>
          <p:spPr>
            <a:xfrm rot="19031523">
              <a:off x="7613266" y="1470073"/>
              <a:ext cx="279104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FAE4E1C8-4B65-9ECB-A2B6-F29E040C577E}"/>
                </a:ext>
              </a:extLst>
            </p:cNvPr>
            <p:cNvSpPr/>
            <p:nvPr/>
          </p:nvSpPr>
          <p:spPr>
            <a:xfrm>
              <a:off x="7734300" y="1981200"/>
              <a:ext cx="128881" cy="509588"/>
            </a:xfrm>
            <a:custGeom>
              <a:avLst/>
              <a:gdLst>
                <a:gd name="csX0" fmla="*/ 42863 w 128881"/>
                <a:gd name="csY0" fmla="*/ 509588 h 509588"/>
                <a:gd name="csX1" fmla="*/ 66675 w 128881"/>
                <a:gd name="csY1" fmla="*/ 481013 h 509588"/>
                <a:gd name="csX2" fmla="*/ 76200 w 128881"/>
                <a:gd name="csY2" fmla="*/ 466725 h 509588"/>
                <a:gd name="csX3" fmla="*/ 85725 w 128881"/>
                <a:gd name="csY3" fmla="*/ 428625 h 509588"/>
                <a:gd name="csX4" fmla="*/ 76200 w 128881"/>
                <a:gd name="csY4" fmla="*/ 366713 h 509588"/>
                <a:gd name="csX5" fmla="*/ 66675 w 128881"/>
                <a:gd name="csY5" fmla="*/ 352425 h 509588"/>
                <a:gd name="csX6" fmla="*/ 61913 w 128881"/>
                <a:gd name="csY6" fmla="*/ 333375 h 509588"/>
                <a:gd name="csX7" fmla="*/ 52388 w 128881"/>
                <a:gd name="csY7" fmla="*/ 314325 h 509588"/>
                <a:gd name="csX8" fmla="*/ 47625 w 128881"/>
                <a:gd name="csY8" fmla="*/ 300038 h 509588"/>
                <a:gd name="csX9" fmla="*/ 71438 w 128881"/>
                <a:gd name="csY9" fmla="*/ 228600 h 509588"/>
                <a:gd name="csX10" fmla="*/ 90488 w 128881"/>
                <a:gd name="csY10" fmla="*/ 219075 h 509588"/>
                <a:gd name="csX11" fmla="*/ 114300 w 128881"/>
                <a:gd name="csY11" fmla="*/ 223838 h 509588"/>
                <a:gd name="csX12" fmla="*/ 123825 w 128881"/>
                <a:gd name="csY12" fmla="*/ 252413 h 509588"/>
                <a:gd name="csX13" fmla="*/ 104775 w 128881"/>
                <a:gd name="csY13" fmla="*/ 266700 h 509588"/>
                <a:gd name="csX14" fmla="*/ 61913 w 128881"/>
                <a:gd name="csY14" fmla="*/ 261938 h 509588"/>
                <a:gd name="csX15" fmla="*/ 42863 w 128881"/>
                <a:gd name="csY15" fmla="*/ 223838 h 509588"/>
                <a:gd name="csX16" fmla="*/ 33338 w 128881"/>
                <a:gd name="csY16" fmla="*/ 204788 h 509588"/>
                <a:gd name="csX17" fmla="*/ 28575 w 128881"/>
                <a:gd name="csY17" fmla="*/ 171450 h 509588"/>
                <a:gd name="csX18" fmla="*/ 47625 w 128881"/>
                <a:gd name="csY18" fmla="*/ 128588 h 509588"/>
                <a:gd name="csX19" fmla="*/ 61913 w 128881"/>
                <a:gd name="csY19" fmla="*/ 119063 h 509588"/>
                <a:gd name="csX20" fmla="*/ 76200 w 128881"/>
                <a:gd name="csY20" fmla="*/ 133350 h 509588"/>
                <a:gd name="csX21" fmla="*/ 57150 w 128881"/>
                <a:gd name="csY21" fmla="*/ 166688 h 509588"/>
                <a:gd name="csX22" fmla="*/ 19050 w 128881"/>
                <a:gd name="csY22" fmla="*/ 161925 h 509588"/>
                <a:gd name="csX23" fmla="*/ 0 w 128881"/>
                <a:gd name="csY23" fmla="*/ 119063 h 509588"/>
                <a:gd name="csX24" fmla="*/ 23813 w 128881"/>
                <a:gd name="csY24" fmla="*/ 28575 h 509588"/>
                <a:gd name="csX25" fmla="*/ 38100 w 128881"/>
                <a:gd name="csY25" fmla="*/ 23813 h 509588"/>
                <a:gd name="csX26" fmla="*/ 52388 w 128881"/>
                <a:gd name="csY26" fmla="*/ 0 h 50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881" h="509588">
                  <a:moveTo>
                    <a:pt x="42863" y="509588"/>
                  </a:moveTo>
                  <a:cubicBezTo>
                    <a:pt x="50800" y="500063"/>
                    <a:pt x="59063" y="490800"/>
                    <a:pt x="66675" y="481013"/>
                  </a:cubicBezTo>
                  <a:cubicBezTo>
                    <a:pt x="70189" y="476495"/>
                    <a:pt x="74244" y="472104"/>
                    <a:pt x="76200" y="466725"/>
                  </a:cubicBezTo>
                  <a:cubicBezTo>
                    <a:pt x="80674" y="454422"/>
                    <a:pt x="85725" y="428625"/>
                    <a:pt x="85725" y="428625"/>
                  </a:cubicBezTo>
                  <a:cubicBezTo>
                    <a:pt x="82550" y="407988"/>
                    <a:pt x="81264" y="386970"/>
                    <a:pt x="76200" y="366713"/>
                  </a:cubicBezTo>
                  <a:cubicBezTo>
                    <a:pt x="74812" y="361160"/>
                    <a:pt x="68930" y="357686"/>
                    <a:pt x="66675" y="352425"/>
                  </a:cubicBezTo>
                  <a:cubicBezTo>
                    <a:pt x="64097" y="346409"/>
                    <a:pt x="64211" y="339504"/>
                    <a:pt x="61913" y="333375"/>
                  </a:cubicBezTo>
                  <a:cubicBezTo>
                    <a:pt x="59420" y="326727"/>
                    <a:pt x="55185" y="320850"/>
                    <a:pt x="52388" y="314325"/>
                  </a:cubicBezTo>
                  <a:cubicBezTo>
                    <a:pt x="50410" y="309711"/>
                    <a:pt x="49213" y="304800"/>
                    <a:pt x="47625" y="300038"/>
                  </a:cubicBezTo>
                  <a:cubicBezTo>
                    <a:pt x="52138" y="245885"/>
                    <a:pt x="37473" y="249829"/>
                    <a:pt x="71438" y="228600"/>
                  </a:cubicBezTo>
                  <a:cubicBezTo>
                    <a:pt x="77458" y="224837"/>
                    <a:pt x="84138" y="222250"/>
                    <a:pt x="90488" y="219075"/>
                  </a:cubicBezTo>
                  <a:cubicBezTo>
                    <a:pt x="98425" y="220663"/>
                    <a:pt x="107060" y="220218"/>
                    <a:pt x="114300" y="223838"/>
                  </a:cubicBezTo>
                  <a:cubicBezTo>
                    <a:pt x="127593" y="230485"/>
                    <a:pt x="134106" y="240076"/>
                    <a:pt x="123825" y="252413"/>
                  </a:cubicBezTo>
                  <a:cubicBezTo>
                    <a:pt x="118744" y="258511"/>
                    <a:pt x="111125" y="261938"/>
                    <a:pt x="104775" y="266700"/>
                  </a:cubicBezTo>
                  <a:cubicBezTo>
                    <a:pt x="90488" y="265113"/>
                    <a:pt x="75182" y="267467"/>
                    <a:pt x="61913" y="261938"/>
                  </a:cubicBezTo>
                  <a:cubicBezTo>
                    <a:pt x="46312" y="255438"/>
                    <a:pt x="47394" y="235922"/>
                    <a:pt x="42863" y="223838"/>
                  </a:cubicBezTo>
                  <a:cubicBezTo>
                    <a:pt x="40370" y="217190"/>
                    <a:pt x="36513" y="211138"/>
                    <a:pt x="33338" y="204788"/>
                  </a:cubicBezTo>
                  <a:cubicBezTo>
                    <a:pt x="31750" y="193675"/>
                    <a:pt x="27714" y="182642"/>
                    <a:pt x="28575" y="171450"/>
                  </a:cubicBezTo>
                  <a:cubicBezTo>
                    <a:pt x="29361" y="161232"/>
                    <a:pt x="38544" y="137668"/>
                    <a:pt x="47625" y="128588"/>
                  </a:cubicBezTo>
                  <a:cubicBezTo>
                    <a:pt x="51673" y="124541"/>
                    <a:pt x="57150" y="122238"/>
                    <a:pt x="61913" y="119063"/>
                  </a:cubicBezTo>
                  <a:cubicBezTo>
                    <a:pt x="66675" y="123825"/>
                    <a:pt x="74567" y="126816"/>
                    <a:pt x="76200" y="133350"/>
                  </a:cubicBezTo>
                  <a:cubicBezTo>
                    <a:pt x="81665" y="155210"/>
                    <a:pt x="70148" y="158023"/>
                    <a:pt x="57150" y="166688"/>
                  </a:cubicBezTo>
                  <a:cubicBezTo>
                    <a:pt x="44450" y="165100"/>
                    <a:pt x="30498" y="167649"/>
                    <a:pt x="19050" y="161925"/>
                  </a:cubicBezTo>
                  <a:cubicBezTo>
                    <a:pt x="15713" y="160257"/>
                    <a:pt x="107" y="119330"/>
                    <a:pt x="0" y="119063"/>
                  </a:cubicBezTo>
                  <a:cubicBezTo>
                    <a:pt x="556" y="111838"/>
                    <a:pt x="-3906" y="37814"/>
                    <a:pt x="23813" y="28575"/>
                  </a:cubicBezTo>
                  <a:lnTo>
                    <a:pt x="38100" y="23813"/>
                  </a:lnTo>
                  <a:cubicBezTo>
                    <a:pt x="49594" y="6571"/>
                    <a:pt x="45065" y="14645"/>
                    <a:pt x="5238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7" name="Group 1286">
            <a:extLst>
              <a:ext uri="{FF2B5EF4-FFF2-40B4-BE49-F238E27FC236}">
                <a16:creationId xmlns:a16="http://schemas.microsoft.com/office/drawing/2014/main" id="{D89577D7-CE3E-CDA9-B3A1-F8821E297414}"/>
              </a:ext>
            </a:extLst>
          </p:cNvPr>
          <p:cNvGrpSpPr/>
          <p:nvPr/>
        </p:nvGrpSpPr>
        <p:grpSpPr>
          <a:xfrm>
            <a:off x="7546147" y="5114155"/>
            <a:ext cx="448481" cy="644977"/>
            <a:chOff x="7378936" y="1419384"/>
            <a:chExt cx="448481" cy="644977"/>
          </a:xfrm>
        </p:grpSpPr>
        <p:sp>
          <p:nvSpPr>
            <p:cNvPr id="1288" name="Oval 1287">
              <a:extLst>
                <a:ext uri="{FF2B5EF4-FFF2-40B4-BE49-F238E27FC236}">
                  <a16:creationId xmlns:a16="http://schemas.microsoft.com/office/drawing/2014/main" id="{A9AD789D-E977-9EA4-C081-C61BA420AB12}"/>
                </a:ext>
              </a:extLst>
            </p:cNvPr>
            <p:cNvSpPr/>
            <p:nvPr/>
          </p:nvSpPr>
          <p:spPr>
            <a:xfrm rot="3135093">
              <a:off x="7420635" y="1648995"/>
              <a:ext cx="145576" cy="19344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9" name="Oval 1288">
              <a:extLst>
                <a:ext uri="{FF2B5EF4-FFF2-40B4-BE49-F238E27FC236}">
                  <a16:creationId xmlns:a16="http://schemas.microsoft.com/office/drawing/2014/main" id="{491117EA-C903-BF62-43C3-3FEB6A1ACFB4}"/>
                </a:ext>
              </a:extLst>
            </p:cNvPr>
            <p:cNvSpPr/>
            <p:nvPr/>
          </p:nvSpPr>
          <p:spPr>
            <a:xfrm rot="3135093">
              <a:off x="7423912" y="1770441"/>
              <a:ext cx="158160" cy="24811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0" name="Oval 1289">
              <a:extLst>
                <a:ext uri="{FF2B5EF4-FFF2-40B4-BE49-F238E27FC236}">
                  <a16:creationId xmlns:a16="http://schemas.microsoft.com/office/drawing/2014/main" id="{0D4C92E7-6534-5B70-B419-8E544BE34F9A}"/>
                </a:ext>
              </a:extLst>
            </p:cNvPr>
            <p:cNvSpPr/>
            <p:nvPr/>
          </p:nvSpPr>
          <p:spPr>
            <a:xfrm rot="17483450">
              <a:off x="7473546" y="1936260"/>
              <a:ext cx="99818" cy="15638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1" name="Partial Circle 1290">
              <a:extLst>
                <a:ext uri="{FF2B5EF4-FFF2-40B4-BE49-F238E27FC236}">
                  <a16:creationId xmlns:a16="http://schemas.microsoft.com/office/drawing/2014/main" id="{5E580D49-2784-3D96-7570-6925E45543B1}"/>
                </a:ext>
              </a:extLst>
            </p:cNvPr>
            <p:cNvSpPr/>
            <p:nvPr/>
          </p:nvSpPr>
          <p:spPr>
            <a:xfrm rot="2464307">
              <a:off x="7459233" y="1419384"/>
              <a:ext cx="368184" cy="360975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92" name="Group 1291">
            <a:extLst>
              <a:ext uri="{FF2B5EF4-FFF2-40B4-BE49-F238E27FC236}">
                <a16:creationId xmlns:a16="http://schemas.microsoft.com/office/drawing/2014/main" id="{2BAD97A2-DD58-08FA-7BFE-EC72FA74AF58}"/>
              </a:ext>
            </a:extLst>
          </p:cNvPr>
          <p:cNvGrpSpPr/>
          <p:nvPr/>
        </p:nvGrpSpPr>
        <p:grpSpPr>
          <a:xfrm>
            <a:off x="7946267" y="5068143"/>
            <a:ext cx="409452" cy="702061"/>
            <a:chOff x="7779056" y="1373372"/>
            <a:chExt cx="409452" cy="702061"/>
          </a:xfrm>
        </p:grpSpPr>
        <p:sp>
          <p:nvSpPr>
            <p:cNvPr id="1293" name="Oval 1292">
              <a:extLst>
                <a:ext uri="{FF2B5EF4-FFF2-40B4-BE49-F238E27FC236}">
                  <a16:creationId xmlns:a16="http://schemas.microsoft.com/office/drawing/2014/main" id="{DD4C2474-D989-368F-AE09-DDFB2ED448E5}"/>
                </a:ext>
              </a:extLst>
            </p:cNvPr>
            <p:cNvSpPr/>
            <p:nvPr/>
          </p:nvSpPr>
          <p:spPr>
            <a:xfrm rot="19023976">
              <a:off x="8026445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4" name="Oval 1293">
              <a:extLst>
                <a:ext uri="{FF2B5EF4-FFF2-40B4-BE49-F238E27FC236}">
                  <a16:creationId xmlns:a16="http://schemas.microsoft.com/office/drawing/2014/main" id="{9572E2DB-BFCC-37A4-C379-41DE0FBED2CC}"/>
                </a:ext>
              </a:extLst>
            </p:cNvPr>
            <p:cNvSpPr/>
            <p:nvPr/>
          </p:nvSpPr>
          <p:spPr>
            <a:xfrm rot="19023976">
              <a:off x="803610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5" name="Oval 1294">
              <a:extLst>
                <a:ext uri="{FF2B5EF4-FFF2-40B4-BE49-F238E27FC236}">
                  <a16:creationId xmlns:a16="http://schemas.microsoft.com/office/drawing/2014/main" id="{28B30624-E87C-495B-C841-70430A670CF7}"/>
                </a:ext>
              </a:extLst>
            </p:cNvPr>
            <p:cNvSpPr/>
            <p:nvPr/>
          </p:nvSpPr>
          <p:spPr>
            <a:xfrm rot="20289667" flipV="1">
              <a:off x="803421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6" name="Oval 1295">
              <a:extLst>
                <a:ext uri="{FF2B5EF4-FFF2-40B4-BE49-F238E27FC236}">
                  <a16:creationId xmlns:a16="http://schemas.microsoft.com/office/drawing/2014/main" id="{64275A92-FE6C-ACF7-D40C-3CDE3E7138DE}"/>
                </a:ext>
              </a:extLst>
            </p:cNvPr>
            <p:cNvSpPr/>
            <p:nvPr/>
          </p:nvSpPr>
          <p:spPr>
            <a:xfrm rot="19023976">
              <a:off x="7779056" y="1373372"/>
              <a:ext cx="395617" cy="403493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8" name="TextBox 1297">
            <a:extLst>
              <a:ext uri="{FF2B5EF4-FFF2-40B4-BE49-F238E27FC236}">
                <a16:creationId xmlns:a16="http://schemas.microsoft.com/office/drawing/2014/main" id="{63DCDDC9-5822-494B-E3C7-BF96B774C87C}"/>
              </a:ext>
            </a:extLst>
          </p:cNvPr>
          <p:cNvSpPr txBox="1"/>
          <p:nvPr/>
        </p:nvSpPr>
        <p:spPr>
          <a:xfrm>
            <a:off x="7927320" y="6026113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TF</a:t>
            </a:r>
          </a:p>
        </p:txBody>
      </p:sp>
      <p:grpSp>
        <p:nvGrpSpPr>
          <p:cNvPr id="1300" name="Group 1299">
            <a:extLst>
              <a:ext uri="{FF2B5EF4-FFF2-40B4-BE49-F238E27FC236}">
                <a16:creationId xmlns:a16="http://schemas.microsoft.com/office/drawing/2014/main" id="{E558191F-09AF-E925-705E-F6D0E61A3327}"/>
              </a:ext>
            </a:extLst>
          </p:cNvPr>
          <p:cNvGrpSpPr/>
          <p:nvPr/>
        </p:nvGrpSpPr>
        <p:grpSpPr>
          <a:xfrm>
            <a:off x="9164964" y="5154055"/>
            <a:ext cx="300951" cy="1020715"/>
            <a:chOff x="7613266" y="1470073"/>
            <a:chExt cx="300951" cy="1020715"/>
          </a:xfrm>
        </p:grpSpPr>
        <p:sp>
          <p:nvSpPr>
            <p:cNvPr id="1301" name="Oval 1300">
              <a:extLst>
                <a:ext uri="{FF2B5EF4-FFF2-40B4-BE49-F238E27FC236}">
                  <a16:creationId xmlns:a16="http://schemas.microsoft.com/office/drawing/2014/main" id="{68A567E1-D477-F702-C49B-50F73DE3D64C}"/>
                </a:ext>
              </a:extLst>
            </p:cNvPr>
            <p:cNvSpPr/>
            <p:nvPr/>
          </p:nvSpPr>
          <p:spPr>
            <a:xfrm rot="289889">
              <a:off x="7702559" y="1671017"/>
              <a:ext cx="211658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2" name="Oval 1301">
              <a:extLst>
                <a:ext uri="{FF2B5EF4-FFF2-40B4-BE49-F238E27FC236}">
                  <a16:creationId xmlns:a16="http://schemas.microsoft.com/office/drawing/2014/main" id="{B71E5FBA-63C1-C702-74CA-7679DC1A1FE5}"/>
                </a:ext>
              </a:extLst>
            </p:cNvPr>
            <p:cNvSpPr/>
            <p:nvPr/>
          </p:nvSpPr>
          <p:spPr>
            <a:xfrm rot="19031523">
              <a:off x="7613266" y="1470073"/>
              <a:ext cx="279104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6641B33F-798D-D6FB-4F54-5FD5A53F3A01}"/>
                </a:ext>
              </a:extLst>
            </p:cNvPr>
            <p:cNvSpPr/>
            <p:nvPr/>
          </p:nvSpPr>
          <p:spPr>
            <a:xfrm>
              <a:off x="7734300" y="1981200"/>
              <a:ext cx="128881" cy="509588"/>
            </a:xfrm>
            <a:custGeom>
              <a:avLst/>
              <a:gdLst>
                <a:gd name="csX0" fmla="*/ 42863 w 128881"/>
                <a:gd name="csY0" fmla="*/ 509588 h 509588"/>
                <a:gd name="csX1" fmla="*/ 66675 w 128881"/>
                <a:gd name="csY1" fmla="*/ 481013 h 509588"/>
                <a:gd name="csX2" fmla="*/ 76200 w 128881"/>
                <a:gd name="csY2" fmla="*/ 466725 h 509588"/>
                <a:gd name="csX3" fmla="*/ 85725 w 128881"/>
                <a:gd name="csY3" fmla="*/ 428625 h 509588"/>
                <a:gd name="csX4" fmla="*/ 76200 w 128881"/>
                <a:gd name="csY4" fmla="*/ 366713 h 509588"/>
                <a:gd name="csX5" fmla="*/ 66675 w 128881"/>
                <a:gd name="csY5" fmla="*/ 352425 h 509588"/>
                <a:gd name="csX6" fmla="*/ 61913 w 128881"/>
                <a:gd name="csY6" fmla="*/ 333375 h 509588"/>
                <a:gd name="csX7" fmla="*/ 52388 w 128881"/>
                <a:gd name="csY7" fmla="*/ 314325 h 509588"/>
                <a:gd name="csX8" fmla="*/ 47625 w 128881"/>
                <a:gd name="csY8" fmla="*/ 300038 h 509588"/>
                <a:gd name="csX9" fmla="*/ 71438 w 128881"/>
                <a:gd name="csY9" fmla="*/ 228600 h 509588"/>
                <a:gd name="csX10" fmla="*/ 90488 w 128881"/>
                <a:gd name="csY10" fmla="*/ 219075 h 509588"/>
                <a:gd name="csX11" fmla="*/ 114300 w 128881"/>
                <a:gd name="csY11" fmla="*/ 223838 h 509588"/>
                <a:gd name="csX12" fmla="*/ 123825 w 128881"/>
                <a:gd name="csY12" fmla="*/ 252413 h 509588"/>
                <a:gd name="csX13" fmla="*/ 104775 w 128881"/>
                <a:gd name="csY13" fmla="*/ 266700 h 509588"/>
                <a:gd name="csX14" fmla="*/ 61913 w 128881"/>
                <a:gd name="csY14" fmla="*/ 261938 h 509588"/>
                <a:gd name="csX15" fmla="*/ 42863 w 128881"/>
                <a:gd name="csY15" fmla="*/ 223838 h 509588"/>
                <a:gd name="csX16" fmla="*/ 33338 w 128881"/>
                <a:gd name="csY16" fmla="*/ 204788 h 509588"/>
                <a:gd name="csX17" fmla="*/ 28575 w 128881"/>
                <a:gd name="csY17" fmla="*/ 171450 h 509588"/>
                <a:gd name="csX18" fmla="*/ 47625 w 128881"/>
                <a:gd name="csY18" fmla="*/ 128588 h 509588"/>
                <a:gd name="csX19" fmla="*/ 61913 w 128881"/>
                <a:gd name="csY19" fmla="*/ 119063 h 509588"/>
                <a:gd name="csX20" fmla="*/ 76200 w 128881"/>
                <a:gd name="csY20" fmla="*/ 133350 h 509588"/>
                <a:gd name="csX21" fmla="*/ 57150 w 128881"/>
                <a:gd name="csY21" fmla="*/ 166688 h 509588"/>
                <a:gd name="csX22" fmla="*/ 19050 w 128881"/>
                <a:gd name="csY22" fmla="*/ 161925 h 509588"/>
                <a:gd name="csX23" fmla="*/ 0 w 128881"/>
                <a:gd name="csY23" fmla="*/ 119063 h 509588"/>
                <a:gd name="csX24" fmla="*/ 23813 w 128881"/>
                <a:gd name="csY24" fmla="*/ 28575 h 509588"/>
                <a:gd name="csX25" fmla="*/ 38100 w 128881"/>
                <a:gd name="csY25" fmla="*/ 23813 h 509588"/>
                <a:gd name="csX26" fmla="*/ 52388 w 128881"/>
                <a:gd name="csY26" fmla="*/ 0 h 50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881" h="509588">
                  <a:moveTo>
                    <a:pt x="42863" y="509588"/>
                  </a:moveTo>
                  <a:cubicBezTo>
                    <a:pt x="50800" y="500063"/>
                    <a:pt x="59063" y="490800"/>
                    <a:pt x="66675" y="481013"/>
                  </a:cubicBezTo>
                  <a:cubicBezTo>
                    <a:pt x="70189" y="476495"/>
                    <a:pt x="74244" y="472104"/>
                    <a:pt x="76200" y="466725"/>
                  </a:cubicBezTo>
                  <a:cubicBezTo>
                    <a:pt x="80674" y="454422"/>
                    <a:pt x="85725" y="428625"/>
                    <a:pt x="85725" y="428625"/>
                  </a:cubicBezTo>
                  <a:cubicBezTo>
                    <a:pt x="82550" y="407988"/>
                    <a:pt x="81264" y="386970"/>
                    <a:pt x="76200" y="366713"/>
                  </a:cubicBezTo>
                  <a:cubicBezTo>
                    <a:pt x="74812" y="361160"/>
                    <a:pt x="68930" y="357686"/>
                    <a:pt x="66675" y="352425"/>
                  </a:cubicBezTo>
                  <a:cubicBezTo>
                    <a:pt x="64097" y="346409"/>
                    <a:pt x="64211" y="339504"/>
                    <a:pt x="61913" y="333375"/>
                  </a:cubicBezTo>
                  <a:cubicBezTo>
                    <a:pt x="59420" y="326727"/>
                    <a:pt x="55185" y="320850"/>
                    <a:pt x="52388" y="314325"/>
                  </a:cubicBezTo>
                  <a:cubicBezTo>
                    <a:pt x="50410" y="309711"/>
                    <a:pt x="49213" y="304800"/>
                    <a:pt x="47625" y="300038"/>
                  </a:cubicBezTo>
                  <a:cubicBezTo>
                    <a:pt x="52138" y="245885"/>
                    <a:pt x="37473" y="249829"/>
                    <a:pt x="71438" y="228600"/>
                  </a:cubicBezTo>
                  <a:cubicBezTo>
                    <a:pt x="77458" y="224837"/>
                    <a:pt x="84138" y="222250"/>
                    <a:pt x="90488" y="219075"/>
                  </a:cubicBezTo>
                  <a:cubicBezTo>
                    <a:pt x="98425" y="220663"/>
                    <a:pt x="107060" y="220218"/>
                    <a:pt x="114300" y="223838"/>
                  </a:cubicBezTo>
                  <a:cubicBezTo>
                    <a:pt x="127593" y="230485"/>
                    <a:pt x="134106" y="240076"/>
                    <a:pt x="123825" y="252413"/>
                  </a:cubicBezTo>
                  <a:cubicBezTo>
                    <a:pt x="118744" y="258511"/>
                    <a:pt x="111125" y="261938"/>
                    <a:pt x="104775" y="266700"/>
                  </a:cubicBezTo>
                  <a:cubicBezTo>
                    <a:pt x="90488" y="265113"/>
                    <a:pt x="75182" y="267467"/>
                    <a:pt x="61913" y="261938"/>
                  </a:cubicBezTo>
                  <a:cubicBezTo>
                    <a:pt x="46312" y="255438"/>
                    <a:pt x="47394" y="235922"/>
                    <a:pt x="42863" y="223838"/>
                  </a:cubicBezTo>
                  <a:cubicBezTo>
                    <a:pt x="40370" y="217190"/>
                    <a:pt x="36513" y="211138"/>
                    <a:pt x="33338" y="204788"/>
                  </a:cubicBezTo>
                  <a:cubicBezTo>
                    <a:pt x="31750" y="193675"/>
                    <a:pt x="27714" y="182642"/>
                    <a:pt x="28575" y="171450"/>
                  </a:cubicBezTo>
                  <a:cubicBezTo>
                    <a:pt x="29361" y="161232"/>
                    <a:pt x="38544" y="137668"/>
                    <a:pt x="47625" y="128588"/>
                  </a:cubicBezTo>
                  <a:cubicBezTo>
                    <a:pt x="51673" y="124541"/>
                    <a:pt x="57150" y="122238"/>
                    <a:pt x="61913" y="119063"/>
                  </a:cubicBezTo>
                  <a:cubicBezTo>
                    <a:pt x="66675" y="123825"/>
                    <a:pt x="74567" y="126816"/>
                    <a:pt x="76200" y="133350"/>
                  </a:cubicBezTo>
                  <a:cubicBezTo>
                    <a:pt x="81665" y="155210"/>
                    <a:pt x="70148" y="158023"/>
                    <a:pt x="57150" y="166688"/>
                  </a:cubicBezTo>
                  <a:cubicBezTo>
                    <a:pt x="44450" y="165100"/>
                    <a:pt x="30498" y="167649"/>
                    <a:pt x="19050" y="161925"/>
                  </a:cubicBezTo>
                  <a:cubicBezTo>
                    <a:pt x="15713" y="160257"/>
                    <a:pt x="107" y="119330"/>
                    <a:pt x="0" y="119063"/>
                  </a:cubicBezTo>
                  <a:cubicBezTo>
                    <a:pt x="556" y="111838"/>
                    <a:pt x="-3906" y="37814"/>
                    <a:pt x="23813" y="28575"/>
                  </a:cubicBezTo>
                  <a:lnTo>
                    <a:pt x="38100" y="23813"/>
                  </a:lnTo>
                  <a:cubicBezTo>
                    <a:pt x="49594" y="6571"/>
                    <a:pt x="45065" y="14645"/>
                    <a:pt x="5238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04" name="Group 1303">
            <a:extLst>
              <a:ext uri="{FF2B5EF4-FFF2-40B4-BE49-F238E27FC236}">
                <a16:creationId xmlns:a16="http://schemas.microsoft.com/office/drawing/2014/main" id="{47E60FCE-CAF4-59DA-0894-2F4654B74494}"/>
              </a:ext>
            </a:extLst>
          </p:cNvPr>
          <p:cNvGrpSpPr/>
          <p:nvPr/>
        </p:nvGrpSpPr>
        <p:grpSpPr>
          <a:xfrm>
            <a:off x="8936797" y="5114155"/>
            <a:ext cx="448481" cy="644977"/>
            <a:chOff x="7378936" y="1419384"/>
            <a:chExt cx="448481" cy="644977"/>
          </a:xfrm>
        </p:grpSpPr>
        <p:sp>
          <p:nvSpPr>
            <p:cNvPr id="1305" name="Oval 1304">
              <a:extLst>
                <a:ext uri="{FF2B5EF4-FFF2-40B4-BE49-F238E27FC236}">
                  <a16:creationId xmlns:a16="http://schemas.microsoft.com/office/drawing/2014/main" id="{42278B92-9EC8-7DC4-CB3B-6AA4E56A7EE2}"/>
                </a:ext>
              </a:extLst>
            </p:cNvPr>
            <p:cNvSpPr/>
            <p:nvPr/>
          </p:nvSpPr>
          <p:spPr>
            <a:xfrm rot="3135093">
              <a:off x="7420635" y="1648995"/>
              <a:ext cx="145576" cy="19344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6" name="Oval 1305">
              <a:extLst>
                <a:ext uri="{FF2B5EF4-FFF2-40B4-BE49-F238E27FC236}">
                  <a16:creationId xmlns:a16="http://schemas.microsoft.com/office/drawing/2014/main" id="{4FADAB82-587F-E900-18F3-C2CC664B2CCE}"/>
                </a:ext>
              </a:extLst>
            </p:cNvPr>
            <p:cNvSpPr/>
            <p:nvPr/>
          </p:nvSpPr>
          <p:spPr>
            <a:xfrm rot="3135093">
              <a:off x="7423912" y="1770441"/>
              <a:ext cx="158160" cy="24811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7" name="Oval 1306">
              <a:extLst>
                <a:ext uri="{FF2B5EF4-FFF2-40B4-BE49-F238E27FC236}">
                  <a16:creationId xmlns:a16="http://schemas.microsoft.com/office/drawing/2014/main" id="{1730C77E-F62A-973F-0032-2A196A03F04F}"/>
                </a:ext>
              </a:extLst>
            </p:cNvPr>
            <p:cNvSpPr/>
            <p:nvPr/>
          </p:nvSpPr>
          <p:spPr>
            <a:xfrm rot="17483450">
              <a:off x="7473546" y="1936260"/>
              <a:ext cx="99818" cy="15638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8" name="Partial Circle 1307">
              <a:extLst>
                <a:ext uri="{FF2B5EF4-FFF2-40B4-BE49-F238E27FC236}">
                  <a16:creationId xmlns:a16="http://schemas.microsoft.com/office/drawing/2014/main" id="{A0E90068-E120-AB52-CA4B-282A1DF50070}"/>
                </a:ext>
              </a:extLst>
            </p:cNvPr>
            <p:cNvSpPr/>
            <p:nvPr/>
          </p:nvSpPr>
          <p:spPr>
            <a:xfrm rot="2464307">
              <a:off x="7459233" y="1419384"/>
              <a:ext cx="368184" cy="360975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09" name="Group 1308">
            <a:extLst>
              <a:ext uri="{FF2B5EF4-FFF2-40B4-BE49-F238E27FC236}">
                <a16:creationId xmlns:a16="http://schemas.microsoft.com/office/drawing/2014/main" id="{7EFCA53F-EA5C-433B-B637-6428B2F2CC19}"/>
              </a:ext>
            </a:extLst>
          </p:cNvPr>
          <p:cNvGrpSpPr/>
          <p:nvPr/>
        </p:nvGrpSpPr>
        <p:grpSpPr>
          <a:xfrm>
            <a:off x="9431059" y="5104522"/>
            <a:ext cx="369646" cy="665682"/>
            <a:chOff x="9263848" y="1409751"/>
            <a:chExt cx="369646" cy="665682"/>
          </a:xfrm>
        </p:grpSpPr>
        <p:sp>
          <p:nvSpPr>
            <p:cNvPr id="1310" name="Oval 1309">
              <a:extLst>
                <a:ext uri="{FF2B5EF4-FFF2-40B4-BE49-F238E27FC236}">
                  <a16:creationId xmlns:a16="http://schemas.microsoft.com/office/drawing/2014/main" id="{9B499A81-2ABA-C6C1-724E-BE51506C577C}"/>
                </a:ext>
              </a:extLst>
            </p:cNvPr>
            <p:cNvSpPr/>
            <p:nvPr/>
          </p:nvSpPr>
          <p:spPr>
            <a:xfrm rot="2576024" flipH="1">
              <a:off x="9273511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1" name="Oval 1310">
              <a:extLst>
                <a:ext uri="{FF2B5EF4-FFF2-40B4-BE49-F238E27FC236}">
                  <a16:creationId xmlns:a16="http://schemas.microsoft.com/office/drawing/2014/main" id="{EBED6735-4308-FCA7-4B62-745A7AE4562D}"/>
                </a:ext>
              </a:extLst>
            </p:cNvPr>
            <p:cNvSpPr/>
            <p:nvPr/>
          </p:nvSpPr>
          <p:spPr>
            <a:xfrm rot="2576024" flipH="1">
              <a:off x="926384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2" name="Oval 1311">
              <a:extLst>
                <a:ext uri="{FF2B5EF4-FFF2-40B4-BE49-F238E27FC236}">
                  <a16:creationId xmlns:a16="http://schemas.microsoft.com/office/drawing/2014/main" id="{F40020D9-0140-3C8E-402B-ACADBE4ADC89}"/>
                </a:ext>
              </a:extLst>
            </p:cNvPr>
            <p:cNvSpPr/>
            <p:nvPr/>
          </p:nvSpPr>
          <p:spPr>
            <a:xfrm rot="1310333" flipH="1" flipV="1">
              <a:off x="927228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3" name="Partial Circle 1312">
              <a:extLst>
                <a:ext uri="{FF2B5EF4-FFF2-40B4-BE49-F238E27FC236}">
                  <a16:creationId xmlns:a16="http://schemas.microsoft.com/office/drawing/2014/main" id="{689FC37A-5E4A-869E-1D94-CC6D0CCF337B}"/>
                </a:ext>
              </a:extLst>
            </p:cNvPr>
            <p:cNvSpPr/>
            <p:nvPr/>
          </p:nvSpPr>
          <p:spPr>
            <a:xfrm rot="2464307">
              <a:off x="9265310" y="1409751"/>
              <a:ext cx="368184" cy="360975"/>
            </a:xfrm>
            <a:prstGeom prst="pi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14" name="Group 1313">
            <a:extLst>
              <a:ext uri="{FF2B5EF4-FFF2-40B4-BE49-F238E27FC236}">
                <a16:creationId xmlns:a16="http://schemas.microsoft.com/office/drawing/2014/main" id="{EA11539D-F138-0870-1A98-F307A65BE355}"/>
              </a:ext>
            </a:extLst>
          </p:cNvPr>
          <p:cNvGrpSpPr/>
          <p:nvPr/>
        </p:nvGrpSpPr>
        <p:grpSpPr>
          <a:xfrm>
            <a:off x="10390975" y="5104522"/>
            <a:ext cx="369646" cy="665682"/>
            <a:chOff x="9263848" y="1409751"/>
            <a:chExt cx="369646" cy="665682"/>
          </a:xfrm>
        </p:grpSpPr>
        <p:sp>
          <p:nvSpPr>
            <p:cNvPr id="1315" name="Oval 1314">
              <a:extLst>
                <a:ext uri="{FF2B5EF4-FFF2-40B4-BE49-F238E27FC236}">
                  <a16:creationId xmlns:a16="http://schemas.microsoft.com/office/drawing/2014/main" id="{88B14641-5D13-36DA-30F0-E32106CD3F2C}"/>
                </a:ext>
              </a:extLst>
            </p:cNvPr>
            <p:cNvSpPr/>
            <p:nvPr/>
          </p:nvSpPr>
          <p:spPr>
            <a:xfrm rot="2576024" flipH="1">
              <a:off x="9273511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6" name="Oval 1315">
              <a:extLst>
                <a:ext uri="{FF2B5EF4-FFF2-40B4-BE49-F238E27FC236}">
                  <a16:creationId xmlns:a16="http://schemas.microsoft.com/office/drawing/2014/main" id="{E9339EB0-9DEF-E7A0-C1A0-8DE47883DBDD}"/>
                </a:ext>
              </a:extLst>
            </p:cNvPr>
            <p:cNvSpPr/>
            <p:nvPr/>
          </p:nvSpPr>
          <p:spPr>
            <a:xfrm rot="2576024" flipH="1">
              <a:off x="926384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7" name="Oval 1316">
              <a:extLst>
                <a:ext uri="{FF2B5EF4-FFF2-40B4-BE49-F238E27FC236}">
                  <a16:creationId xmlns:a16="http://schemas.microsoft.com/office/drawing/2014/main" id="{F3240C5D-0C94-F62C-4470-7E76E1A23EE1}"/>
                </a:ext>
              </a:extLst>
            </p:cNvPr>
            <p:cNvSpPr/>
            <p:nvPr/>
          </p:nvSpPr>
          <p:spPr>
            <a:xfrm rot="1310333" flipH="1" flipV="1">
              <a:off x="927228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8" name="Partial Circle 1317">
              <a:extLst>
                <a:ext uri="{FF2B5EF4-FFF2-40B4-BE49-F238E27FC236}">
                  <a16:creationId xmlns:a16="http://schemas.microsoft.com/office/drawing/2014/main" id="{D0EDB0B1-E074-4E93-2F70-2BA579F6B8C8}"/>
                </a:ext>
              </a:extLst>
            </p:cNvPr>
            <p:cNvSpPr/>
            <p:nvPr/>
          </p:nvSpPr>
          <p:spPr>
            <a:xfrm rot="2464307">
              <a:off x="9265310" y="1409751"/>
              <a:ext cx="368184" cy="360975"/>
            </a:xfrm>
            <a:prstGeom prst="pi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19" name="Arrow: Right 1318">
            <a:extLst>
              <a:ext uri="{FF2B5EF4-FFF2-40B4-BE49-F238E27FC236}">
                <a16:creationId xmlns:a16="http://schemas.microsoft.com/office/drawing/2014/main" id="{8994A07B-3032-F367-55A3-CFB8FDB7C5C0}"/>
              </a:ext>
            </a:extLst>
          </p:cNvPr>
          <p:cNvSpPr/>
          <p:nvPr/>
        </p:nvSpPr>
        <p:spPr>
          <a:xfrm>
            <a:off x="8468249" y="5299298"/>
            <a:ext cx="393458" cy="10521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0" name="Arrow: Right 1319">
            <a:extLst>
              <a:ext uri="{FF2B5EF4-FFF2-40B4-BE49-F238E27FC236}">
                <a16:creationId xmlns:a16="http://schemas.microsoft.com/office/drawing/2014/main" id="{AC426FFF-510E-AA5A-3299-88F8778EEBC7}"/>
              </a:ext>
            </a:extLst>
          </p:cNvPr>
          <p:cNvSpPr/>
          <p:nvPr/>
        </p:nvSpPr>
        <p:spPr>
          <a:xfrm>
            <a:off x="9855594" y="5299298"/>
            <a:ext cx="393458" cy="10521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1" name="TextBox 1320">
            <a:extLst>
              <a:ext uri="{FF2B5EF4-FFF2-40B4-BE49-F238E27FC236}">
                <a16:creationId xmlns:a16="http://schemas.microsoft.com/office/drawing/2014/main" id="{2ED31659-8F49-45C0-A7E1-3FB71D0861D2}"/>
              </a:ext>
            </a:extLst>
          </p:cNvPr>
          <p:cNvSpPr txBox="1"/>
          <p:nvPr/>
        </p:nvSpPr>
        <p:spPr>
          <a:xfrm>
            <a:off x="10750390" y="4680639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6"/>
                </a:solidFill>
              </a:rPr>
              <a:t>Factor Xa</a:t>
            </a:r>
          </a:p>
        </p:txBody>
      </p:sp>
      <p:grpSp>
        <p:nvGrpSpPr>
          <p:cNvPr id="1322" name="Group 1321">
            <a:extLst>
              <a:ext uri="{FF2B5EF4-FFF2-40B4-BE49-F238E27FC236}">
                <a16:creationId xmlns:a16="http://schemas.microsoft.com/office/drawing/2014/main" id="{9ED9D64F-B083-231C-9CA7-1AF136E7842E}"/>
              </a:ext>
            </a:extLst>
          </p:cNvPr>
          <p:cNvGrpSpPr/>
          <p:nvPr/>
        </p:nvGrpSpPr>
        <p:grpSpPr>
          <a:xfrm>
            <a:off x="10782533" y="4950607"/>
            <a:ext cx="369646" cy="665682"/>
            <a:chOff x="9263848" y="1409751"/>
            <a:chExt cx="369646" cy="665682"/>
          </a:xfrm>
        </p:grpSpPr>
        <p:sp>
          <p:nvSpPr>
            <p:cNvPr id="1323" name="Oval 1322">
              <a:extLst>
                <a:ext uri="{FF2B5EF4-FFF2-40B4-BE49-F238E27FC236}">
                  <a16:creationId xmlns:a16="http://schemas.microsoft.com/office/drawing/2014/main" id="{79490207-C804-CB4D-5E35-7B7C59BB23DD}"/>
                </a:ext>
              </a:extLst>
            </p:cNvPr>
            <p:cNvSpPr/>
            <p:nvPr/>
          </p:nvSpPr>
          <p:spPr>
            <a:xfrm rot="2576024" flipH="1">
              <a:off x="9273511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4" name="Oval 1323">
              <a:extLst>
                <a:ext uri="{FF2B5EF4-FFF2-40B4-BE49-F238E27FC236}">
                  <a16:creationId xmlns:a16="http://schemas.microsoft.com/office/drawing/2014/main" id="{89458B5F-A8A5-BA0A-FD9B-702EAE8970CF}"/>
                </a:ext>
              </a:extLst>
            </p:cNvPr>
            <p:cNvSpPr/>
            <p:nvPr/>
          </p:nvSpPr>
          <p:spPr>
            <a:xfrm rot="2576024" flipH="1">
              <a:off x="926384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5" name="Oval 1324">
              <a:extLst>
                <a:ext uri="{FF2B5EF4-FFF2-40B4-BE49-F238E27FC236}">
                  <a16:creationId xmlns:a16="http://schemas.microsoft.com/office/drawing/2014/main" id="{D964B5E4-D743-737D-0DAC-4B447DFE2CD7}"/>
                </a:ext>
              </a:extLst>
            </p:cNvPr>
            <p:cNvSpPr/>
            <p:nvPr/>
          </p:nvSpPr>
          <p:spPr>
            <a:xfrm rot="1310333" flipH="1" flipV="1">
              <a:off x="927228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6" name="Partial Circle 1325">
              <a:extLst>
                <a:ext uri="{FF2B5EF4-FFF2-40B4-BE49-F238E27FC236}">
                  <a16:creationId xmlns:a16="http://schemas.microsoft.com/office/drawing/2014/main" id="{1A8EEB56-1B5E-0D3A-9D4B-81D393AC64B7}"/>
                </a:ext>
              </a:extLst>
            </p:cNvPr>
            <p:cNvSpPr/>
            <p:nvPr/>
          </p:nvSpPr>
          <p:spPr>
            <a:xfrm rot="2464307">
              <a:off x="9265310" y="1409751"/>
              <a:ext cx="368184" cy="360975"/>
            </a:xfrm>
            <a:prstGeom prst="pi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27" name="Group 1326">
            <a:extLst>
              <a:ext uri="{FF2B5EF4-FFF2-40B4-BE49-F238E27FC236}">
                <a16:creationId xmlns:a16="http://schemas.microsoft.com/office/drawing/2014/main" id="{1493935B-20E5-DCB5-A43E-7A59B038DBF5}"/>
              </a:ext>
            </a:extLst>
          </p:cNvPr>
          <p:cNvGrpSpPr/>
          <p:nvPr/>
        </p:nvGrpSpPr>
        <p:grpSpPr>
          <a:xfrm>
            <a:off x="11186393" y="5102149"/>
            <a:ext cx="369646" cy="665682"/>
            <a:chOff x="9263848" y="1409751"/>
            <a:chExt cx="369646" cy="665682"/>
          </a:xfrm>
        </p:grpSpPr>
        <p:sp>
          <p:nvSpPr>
            <p:cNvPr id="1328" name="Oval 1327">
              <a:extLst>
                <a:ext uri="{FF2B5EF4-FFF2-40B4-BE49-F238E27FC236}">
                  <a16:creationId xmlns:a16="http://schemas.microsoft.com/office/drawing/2014/main" id="{A82B32C2-E299-1F9E-8140-8700958775FE}"/>
                </a:ext>
              </a:extLst>
            </p:cNvPr>
            <p:cNvSpPr/>
            <p:nvPr/>
          </p:nvSpPr>
          <p:spPr>
            <a:xfrm rot="2576024" flipH="1">
              <a:off x="9273511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9" name="Oval 1328">
              <a:extLst>
                <a:ext uri="{FF2B5EF4-FFF2-40B4-BE49-F238E27FC236}">
                  <a16:creationId xmlns:a16="http://schemas.microsoft.com/office/drawing/2014/main" id="{140DDEC8-1788-330B-1314-3B70CA8334F6}"/>
                </a:ext>
              </a:extLst>
            </p:cNvPr>
            <p:cNvSpPr/>
            <p:nvPr/>
          </p:nvSpPr>
          <p:spPr>
            <a:xfrm rot="2576024" flipH="1">
              <a:off x="926384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0" name="Oval 1329">
              <a:extLst>
                <a:ext uri="{FF2B5EF4-FFF2-40B4-BE49-F238E27FC236}">
                  <a16:creationId xmlns:a16="http://schemas.microsoft.com/office/drawing/2014/main" id="{7D5F96A1-D2D3-5434-B5E1-F14FF0FA3C9C}"/>
                </a:ext>
              </a:extLst>
            </p:cNvPr>
            <p:cNvSpPr/>
            <p:nvPr/>
          </p:nvSpPr>
          <p:spPr>
            <a:xfrm rot="1310333" flipH="1" flipV="1">
              <a:off x="927228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1" name="Partial Circle 1330">
              <a:extLst>
                <a:ext uri="{FF2B5EF4-FFF2-40B4-BE49-F238E27FC236}">
                  <a16:creationId xmlns:a16="http://schemas.microsoft.com/office/drawing/2014/main" id="{BA17D0A7-9E8B-6C3E-23CE-D6145DA2BDA6}"/>
                </a:ext>
              </a:extLst>
            </p:cNvPr>
            <p:cNvSpPr/>
            <p:nvPr/>
          </p:nvSpPr>
          <p:spPr>
            <a:xfrm rot="2464307">
              <a:off x="9265310" y="1409751"/>
              <a:ext cx="368184" cy="360975"/>
            </a:xfrm>
            <a:prstGeom prst="pi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32" name="TextBox 1331">
            <a:extLst>
              <a:ext uri="{FF2B5EF4-FFF2-40B4-BE49-F238E27FC236}">
                <a16:creationId xmlns:a16="http://schemas.microsoft.com/office/drawing/2014/main" id="{4DEC43B3-EA85-D46C-BB73-E327EECE48A9}"/>
              </a:ext>
            </a:extLst>
          </p:cNvPr>
          <p:cNvSpPr txBox="1"/>
          <p:nvPr/>
        </p:nvSpPr>
        <p:spPr>
          <a:xfrm>
            <a:off x="8752263" y="4293403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5"/>
                </a:solidFill>
              </a:rPr>
              <a:t>Anti-TFPI</a:t>
            </a:r>
          </a:p>
        </p:txBody>
      </p:sp>
      <p:grpSp>
        <p:nvGrpSpPr>
          <p:cNvPr id="1333" name="Group 1332">
            <a:extLst>
              <a:ext uri="{FF2B5EF4-FFF2-40B4-BE49-F238E27FC236}">
                <a16:creationId xmlns:a16="http://schemas.microsoft.com/office/drawing/2014/main" id="{9B89FF69-BD13-5057-6AC5-35E11B190604}"/>
              </a:ext>
            </a:extLst>
          </p:cNvPr>
          <p:cNvGrpSpPr/>
          <p:nvPr/>
        </p:nvGrpSpPr>
        <p:grpSpPr>
          <a:xfrm>
            <a:off x="9100987" y="4622289"/>
            <a:ext cx="944802" cy="229549"/>
            <a:chOff x="8256348" y="992280"/>
            <a:chExt cx="944802" cy="229549"/>
          </a:xfrm>
        </p:grpSpPr>
        <p:sp>
          <p:nvSpPr>
            <p:cNvPr id="1334" name="Freeform: Shape 1333">
              <a:extLst>
                <a:ext uri="{FF2B5EF4-FFF2-40B4-BE49-F238E27FC236}">
                  <a16:creationId xmlns:a16="http://schemas.microsoft.com/office/drawing/2014/main" id="{558BE90E-0E0E-63D4-B859-353D547B7D45}"/>
                </a:ext>
              </a:extLst>
            </p:cNvPr>
            <p:cNvSpPr/>
            <p:nvPr/>
          </p:nvSpPr>
          <p:spPr>
            <a:xfrm>
              <a:off x="8410575" y="1028700"/>
              <a:ext cx="790575" cy="104775"/>
            </a:xfrm>
            <a:custGeom>
              <a:avLst/>
              <a:gdLst>
                <a:gd name="csX0" fmla="*/ 790575 w 790575"/>
                <a:gd name="csY0" fmla="*/ 0 h 104775"/>
                <a:gd name="csX1" fmla="*/ 695325 w 790575"/>
                <a:gd name="csY1" fmla="*/ 76200 h 104775"/>
                <a:gd name="csX2" fmla="*/ 642938 w 790575"/>
                <a:gd name="csY2" fmla="*/ 85725 h 104775"/>
                <a:gd name="csX3" fmla="*/ 581025 w 790575"/>
                <a:gd name="csY3" fmla="*/ 90488 h 104775"/>
                <a:gd name="csX4" fmla="*/ 504825 w 790575"/>
                <a:gd name="csY4" fmla="*/ 100013 h 104775"/>
                <a:gd name="csX5" fmla="*/ 490538 w 790575"/>
                <a:gd name="csY5" fmla="*/ 104775 h 104775"/>
                <a:gd name="csX6" fmla="*/ 395288 w 790575"/>
                <a:gd name="csY6" fmla="*/ 95250 h 104775"/>
                <a:gd name="csX7" fmla="*/ 361950 w 790575"/>
                <a:gd name="csY7" fmla="*/ 90488 h 104775"/>
                <a:gd name="csX8" fmla="*/ 323850 w 790575"/>
                <a:gd name="csY8" fmla="*/ 61913 h 104775"/>
                <a:gd name="csX9" fmla="*/ 295275 w 790575"/>
                <a:gd name="csY9" fmla="*/ 52388 h 104775"/>
                <a:gd name="csX10" fmla="*/ 204788 w 790575"/>
                <a:gd name="csY10" fmla="*/ 42863 h 104775"/>
                <a:gd name="csX11" fmla="*/ 95250 w 790575"/>
                <a:gd name="csY11" fmla="*/ 52388 h 104775"/>
                <a:gd name="csX12" fmla="*/ 66675 w 790575"/>
                <a:gd name="csY12" fmla="*/ 57150 h 104775"/>
                <a:gd name="csX13" fmla="*/ 42863 w 790575"/>
                <a:gd name="csY13" fmla="*/ 66675 h 104775"/>
                <a:gd name="csX14" fmla="*/ 23813 w 790575"/>
                <a:gd name="csY14" fmla="*/ 80963 h 104775"/>
                <a:gd name="csX15" fmla="*/ 0 w 790575"/>
                <a:gd name="csY15" fmla="*/ 85725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90575" h="104775">
                  <a:moveTo>
                    <a:pt x="790575" y="0"/>
                  </a:moveTo>
                  <a:cubicBezTo>
                    <a:pt x="779268" y="56543"/>
                    <a:pt x="791573" y="25984"/>
                    <a:pt x="695325" y="76200"/>
                  </a:cubicBezTo>
                  <a:cubicBezTo>
                    <a:pt x="687033" y="80526"/>
                    <a:pt x="645630" y="85456"/>
                    <a:pt x="642938" y="85725"/>
                  </a:cubicBezTo>
                  <a:cubicBezTo>
                    <a:pt x="622342" y="87785"/>
                    <a:pt x="601639" y="88614"/>
                    <a:pt x="581025" y="90488"/>
                  </a:cubicBezTo>
                  <a:cubicBezTo>
                    <a:pt x="547997" y="93491"/>
                    <a:pt x="536002" y="95559"/>
                    <a:pt x="504825" y="100013"/>
                  </a:cubicBezTo>
                  <a:cubicBezTo>
                    <a:pt x="500063" y="101600"/>
                    <a:pt x="495558" y="104775"/>
                    <a:pt x="490538" y="104775"/>
                  </a:cubicBezTo>
                  <a:cubicBezTo>
                    <a:pt x="372441" y="104775"/>
                    <a:pt x="448123" y="104856"/>
                    <a:pt x="395288" y="95250"/>
                  </a:cubicBezTo>
                  <a:cubicBezTo>
                    <a:pt x="384244" y="93242"/>
                    <a:pt x="373063" y="92075"/>
                    <a:pt x="361950" y="90488"/>
                  </a:cubicBezTo>
                  <a:cubicBezTo>
                    <a:pt x="358910" y="88056"/>
                    <a:pt x="332382" y="65705"/>
                    <a:pt x="323850" y="61913"/>
                  </a:cubicBezTo>
                  <a:cubicBezTo>
                    <a:pt x="314675" y="57835"/>
                    <a:pt x="304800" y="55563"/>
                    <a:pt x="295275" y="52388"/>
                  </a:cubicBezTo>
                  <a:cubicBezTo>
                    <a:pt x="256840" y="39576"/>
                    <a:pt x="286021" y="47940"/>
                    <a:pt x="204788" y="42863"/>
                  </a:cubicBezTo>
                  <a:lnTo>
                    <a:pt x="95250" y="52388"/>
                  </a:lnTo>
                  <a:cubicBezTo>
                    <a:pt x="85645" y="53382"/>
                    <a:pt x="75991" y="54609"/>
                    <a:pt x="66675" y="57150"/>
                  </a:cubicBezTo>
                  <a:cubicBezTo>
                    <a:pt x="58427" y="59399"/>
                    <a:pt x="50336" y="62523"/>
                    <a:pt x="42863" y="66675"/>
                  </a:cubicBezTo>
                  <a:cubicBezTo>
                    <a:pt x="35924" y="70530"/>
                    <a:pt x="30913" y="77413"/>
                    <a:pt x="23813" y="80963"/>
                  </a:cubicBezTo>
                  <a:cubicBezTo>
                    <a:pt x="13519" y="86110"/>
                    <a:pt x="8811" y="85725"/>
                    <a:pt x="0" y="85725"/>
                  </a:cubicBez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5" name="Oval 1334">
              <a:extLst>
                <a:ext uri="{FF2B5EF4-FFF2-40B4-BE49-F238E27FC236}">
                  <a16:creationId xmlns:a16="http://schemas.microsoft.com/office/drawing/2014/main" id="{0D129848-C44F-2D7B-D321-F621D97F1D15}"/>
                </a:ext>
              </a:extLst>
            </p:cNvPr>
            <p:cNvSpPr/>
            <p:nvPr/>
          </p:nvSpPr>
          <p:spPr>
            <a:xfrm rot="20509347">
              <a:off x="8256348" y="1045035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800" b="1" dirty="0"/>
                <a:t>K1</a:t>
              </a:r>
            </a:p>
          </p:txBody>
        </p:sp>
        <p:sp>
          <p:nvSpPr>
            <p:cNvPr id="1336" name="Oval 1335">
              <a:extLst>
                <a:ext uri="{FF2B5EF4-FFF2-40B4-BE49-F238E27FC236}">
                  <a16:creationId xmlns:a16="http://schemas.microsoft.com/office/drawing/2014/main" id="{D0E21C14-1548-B6BE-46F0-485EA70B3DB9}"/>
                </a:ext>
              </a:extLst>
            </p:cNvPr>
            <p:cNvSpPr/>
            <p:nvPr/>
          </p:nvSpPr>
          <p:spPr>
            <a:xfrm rot="1944113">
              <a:off x="8540311" y="992280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800" b="1" dirty="0"/>
                <a:t>K2</a:t>
              </a:r>
            </a:p>
          </p:txBody>
        </p:sp>
        <p:sp>
          <p:nvSpPr>
            <p:cNvPr id="1337" name="Oval 1336">
              <a:extLst>
                <a:ext uri="{FF2B5EF4-FFF2-40B4-BE49-F238E27FC236}">
                  <a16:creationId xmlns:a16="http://schemas.microsoft.com/office/drawing/2014/main" id="{A66C5D76-B62A-EE02-D08E-FEEED65C2FC9}"/>
                </a:ext>
              </a:extLst>
            </p:cNvPr>
            <p:cNvSpPr/>
            <p:nvPr/>
          </p:nvSpPr>
          <p:spPr>
            <a:xfrm rot="21259134">
              <a:off x="8853828" y="1028372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800" b="1" dirty="0"/>
                <a:t>K3</a:t>
              </a:r>
            </a:p>
          </p:txBody>
        </p:sp>
      </p:grpSp>
      <p:sp>
        <p:nvSpPr>
          <p:cNvPr id="1338" name="TextBox 1337">
            <a:extLst>
              <a:ext uri="{FF2B5EF4-FFF2-40B4-BE49-F238E27FC236}">
                <a16:creationId xmlns:a16="http://schemas.microsoft.com/office/drawing/2014/main" id="{7A74C2CF-48DE-5245-7952-B3D3B1262010}"/>
              </a:ext>
            </a:extLst>
          </p:cNvPr>
          <p:cNvSpPr txBox="1"/>
          <p:nvPr/>
        </p:nvSpPr>
        <p:spPr>
          <a:xfrm>
            <a:off x="9916052" y="4766364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3"/>
                </a:solidFill>
              </a:rPr>
              <a:t>TFPI</a:t>
            </a:r>
          </a:p>
        </p:txBody>
      </p:sp>
      <p:grpSp>
        <p:nvGrpSpPr>
          <p:cNvPr id="1339" name="Group 1338">
            <a:extLst>
              <a:ext uri="{FF2B5EF4-FFF2-40B4-BE49-F238E27FC236}">
                <a16:creationId xmlns:a16="http://schemas.microsoft.com/office/drawing/2014/main" id="{85AB183C-339C-48A1-6428-638FF068AB24}"/>
              </a:ext>
            </a:extLst>
          </p:cNvPr>
          <p:cNvGrpSpPr/>
          <p:nvPr/>
        </p:nvGrpSpPr>
        <p:grpSpPr>
          <a:xfrm>
            <a:off x="9142024" y="4875904"/>
            <a:ext cx="157162" cy="185326"/>
            <a:chOff x="8974813" y="4999723"/>
            <a:chExt cx="157162" cy="185326"/>
          </a:xfrm>
        </p:grpSpPr>
        <p:grpSp>
          <p:nvGrpSpPr>
            <p:cNvPr id="1340" name="Group 1339">
              <a:extLst>
                <a:ext uri="{FF2B5EF4-FFF2-40B4-BE49-F238E27FC236}">
                  <a16:creationId xmlns:a16="http://schemas.microsoft.com/office/drawing/2014/main" id="{52C0E568-BB3B-3838-D923-336B932F6821}"/>
                </a:ext>
              </a:extLst>
            </p:cNvPr>
            <p:cNvGrpSpPr/>
            <p:nvPr/>
          </p:nvGrpSpPr>
          <p:grpSpPr>
            <a:xfrm rot="250719">
              <a:off x="8974813" y="5020743"/>
              <a:ext cx="157162" cy="164306"/>
              <a:chOff x="8703469" y="4345785"/>
              <a:chExt cx="157162" cy="164306"/>
            </a:xfrm>
          </p:grpSpPr>
          <p:cxnSp>
            <p:nvCxnSpPr>
              <p:cNvPr id="1342" name="Straight Connector 1341">
                <a:extLst>
                  <a:ext uri="{FF2B5EF4-FFF2-40B4-BE49-F238E27FC236}">
                    <a16:creationId xmlns:a16="http://schemas.microsoft.com/office/drawing/2014/main" id="{CCA72250-ACD1-9E22-2D3B-3F976518B7DD}"/>
                  </a:ext>
                </a:extLst>
              </p:cNvPr>
              <p:cNvCxnSpPr/>
              <p:nvPr/>
            </p:nvCxnSpPr>
            <p:spPr>
              <a:xfrm>
                <a:off x="8782050" y="4345785"/>
                <a:ext cx="0" cy="1571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3" name="Straight Connector 1342">
                <a:extLst>
                  <a:ext uri="{FF2B5EF4-FFF2-40B4-BE49-F238E27FC236}">
                    <a16:creationId xmlns:a16="http://schemas.microsoft.com/office/drawing/2014/main" id="{47277853-319E-D720-7319-6F6CBB715DB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782050" y="4431510"/>
                <a:ext cx="0" cy="1571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1" name="TextBox 1340">
              <a:extLst>
                <a:ext uri="{FF2B5EF4-FFF2-40B4-BE49-F238E27FC236}">
                  <a16:creationId xmlns:a16="http://schemas.microsoft.com/office/drawing/2014/main" id="{9D0FF3C3-1988-0565-2198-EC2DCE3F59AB}"/>
                </a:ext>
              </a:extLst>
            </p:cNvPr>
            <p:cNvSpPr txBox="1"/>
            <p:nvPr/>
          </p:nvSpPr>
          <p:spPr>
            <a:xfrm>
              <a:off x="8986719" y="4999723"/>
              <a:ext cx="133350" cy="1714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X</a:t>
              </a:r>
            </a:p>
          </p:txBody>
        </p:sp>
      </p:grpSp>
      <p:grpSp>
        <p:nvGrpSpPr>
          <p:cNvPr id="1344" name="Group 1343">
            <a:extLst>
              <a:ext uri="{FF2B5EF4-FFF2-40B4-BE49-F238E27FC236}">
                <a16:creationId xmlns:a16="http://schemas.microsoft.com/office/drawing/2014/main" id="{7CFC9FA6-E20A-0DAF-4FBB-8C0ED728555F}"/>
              </a:ext>
            </a:extLst>
          </p:cNvPr>
          <p:cNvGrpSpPr/>
          <p:nvPr/>
        </p:nvGrpSpPr>
        <p:grpSpPr>
          <a:xfrm rot="20966064">
            <a:off x="9494808" y="4845152"/>
            <a:ext cx="157162" cy="185326"/>
            <a:chOff x="8974813" y="4999723"/>
            <a:chExt cx="157162" cy="185326"/>
          </a:xfrm>
        </p:grpSpPr>
        <p:grpSp>
          <p:nvGrpSpPr>
            <p:cNvPr id="1345" name="Group 1344">
              <a:extLst>
                <a:ext uri="{FF2B5EF4-FFF2-40B4-BE49-F238E27FC236}">
                  <a16:creationId xmlns:a16="http://schemas.microsoft.com/office/drawing/2014/main" id="{2CB4C85E-0272-A6A2-4555-A2B5A0791FB5}"/>
                </a:ext>
              </a:extLst>
            </p:cNvPr>
            <p:cNvGrpSpPr/>
            <p:nvPr/>
          </p:nvGrpSpPr>
          <p:grpSpPr>
            <a:xfrm rot="250719">
              <a:off x="8974813" y="5020743"/>
              <a:ext cx="157162" cy="164306"/>
              <a:chOff x="8703469" y="4345785"/>
              <a:chExt cx="157162" cy="164306"/>
            </a:xfrm>
          </p:grpSpPr>
          <p:cxnSp>
            <p:nvCxnSpPr>
              <p:cNvPr id="1347" name="Straight Connector 1346">
                <a:extLst>
                  <a:ext uri="{FF2B5EF4-FFF2-40B4-BE49-F238E27FC236}">
                    <a16:creationId xmlns:a16="http://schemas.microsoft.com/office/drawing/2014/main" id="{BDE98D8A-BFDD-1E06-DAE2-E589543F405E}"/>
                  </a:ext>
                </a:extLst>
              </p:cNvPr>
              <p:cNvCxnSpPr/>
              <p:nvPr/>
            </p:nvCxnSpPr>
            <p:spPr>
              <a:xfrm>
                <a:off x="8782050" y="4345785"/>
                <a:ext cx="0" cy="1571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8" name="Straight Connector 1347">
                <a:extLst>
                  <a:ext uri="{FF2B5EF4-FFF2-40B4-BE49-F238E27FC236}">
                    <a16:creationId xmlns:a16="http://schemas.microsoft.com/office/drawing/2014/main" id="{D7B526E9-93A2-D2EE-C6D1-E6A0748BD22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782050" y="4431510"/>
                <a:ext cx="0" cy="1571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6" name="TextBox 1345">
              <a:extLst>
                <a:ext uri="{FF2B5EF4-FFF2-40B4-BE49-F238E27FC236}">
                  <a16:creationId xmlns:a16="http://schemas.microsoft.com/office/drawing/2014/main" id="{25B86778-1C6F-FF49-D574-BA629A1D7A7D}"/>
                </a:ext>
              </a:extLst>
            </p:cNvPr>
            <p:cNvSpPr txBox="1"/>
            <p:nvPr/>
          </p:nvSpPr>
          <p:spPr>
            <a:xfrm>
              <a:off x="8986719" y="4999723"/>
              <a:ext cx="133350" cy="1714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X</a:t>
              </a:r>
            </a:p>
          </p:txBody>
        </p:sp>
      </p:grpSp>
      <p:grpSp>
        <p:nvGrpSpPr>
          <p:cNvPr id="1349" name="Group 1348">
            <a:extLst>
              <a:ext uri="{FF2B5EF4-FFF2-40B4-BE49-F238E27FC236}">
                <a16:creationId xmlns:a16="http://schemas.microsoft.com/office/drawing/2014/main" id="{70046B4B-0AFF-9AF1-7066-2EBF3321BD43}"/>
              </a:ext>
            </a:extLst>
          </p:cNvPr>
          <p:cNvGrpSpPr/>
          <p:nvPr/>
        </p:nvGrpSpPr>
        <p:grpSpPr>
          <a:xfrm rot="10501068">
            <a:off x="9272136" y="4200675"/>
            <a:ext cx="457229" cy="443301"/>
            <a:chOff x="285313" y="3196211"/>
            <a:chExt cx="1187475" cy="1269460"/>
          </a:xfrm>
          <a:solidFill>
            <a:schemeClr val="accent5"/>
          </a:solidFill>
        </p:grpSpPr>
        <p:sp>
          <p:nvSpPr>
            <p:cNvPr id="1350" name="Freeform 73">
              <a:extLst>
                <a:ext uri="{FF2B5EF4-FFF2-40B4-BE49-F238E27FC236}">
                  <a16:creationId xmlns:a16="http://schemas.microsoft.com/office/drawing/2014/main" id="{87A9BCE2-C4E2-97FF-1997-2A04651C1F43}"/>
                </a:ext>
              </a:extLst>
            </p:cNvPr>
            <p:cNvSpPr/>
            <p:nvPr/>
          </p:nvSpPr>
          <p:spPr bwMode="auto">
            <a:xfrm>
              <a:off x="1123365" y="3389390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51" name="Freeform 74">
              <a:extLst>
                <a:ext uri="{FF2B5EF4-FFF2-40B4-BE49-F238E27FC236}">
                  <a16:creationId xmlns:a16="http://schemas.microsoft.com/office/drawing/2014/main" id="{8B9D37CD-1D3F-FBE5-14B1-235781CBB1C8}"/>
                </a:ext>
              </a:extLst>
            </p:cNvPr>
            <p:cNvSpPr/>
            <p:nvPr/>
          </p:nvSpPr>
          <p:spPr bwMode="auto">
            <a:xfrm flipV="1">
              <a:off x="285313" y="3407323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52" name="Freeform 39">
              <a:extLst>
                <a:ext uri="{FF2B5EF4-FFF2-40B4-BE49-F238E27FC236}">
                  <a16:creationId xmlns:a16="http://schemas.microsoft.com/office/drawing/2014/main" id="{F6BFBA2D-45F9-88BE-30CC-D54B3D89D1DC}"/>
                </a:ext>
              </a:extLst>
            </p:cNvPr>
            <p:cNvSpPr/>
            <p:nvPr/>
          </p:nvSpPr>
          <p:spPr bwMode="auto">
            <a:xfrm>
              <a:off x="894320" y="3196211"/>
              <a:ext cx="502442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16293 w 1319647"/>
                <a:gd name="connsiteY1" fmla="*/ 150038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647" h="3334194">
                  <a:moveTo>
                    <a:pt x="1010653" y="61604"/>
                  </a:moveTo>
                  <a:lnTo>
                    <a:pt x="16293" y="1500380"/>
                  </a:lnTo>
                  <a:lnTo>
                    <a:pt x="0" y="1713941"/>
                  </a:lnTo>
                  <a:cubicBezTo>
                    <a:pt x="2674" y="2203225"/>
                    <a:pt x="5347" y="2692510"/>
                    <a:pt x="8021" y="3181794"/>
                  </a:cubicBezTo>
                  <a:cubicBezTo>
                    <a:pt x="16042" y="3251310"/>
                    <a:pt x="32084" y="3320826"/>
                    <a:pt x="176463" y="3334194"/>
                  </a:cubicBezTo>
                  <a:cubicBezTo>
                    <a:pt x="352925" y="3310132"/>
                    <a:pt x="344905" y="3262004"/>
                    <a:pt x="368968" y="3197836"/>
                  </a:cubicBezTo>
                  <a:lnTo>
                    <a:pt x="376990" y="1577583"/>
                  </a:lnTo>
                  <a:lnTo>
                    <a:pt x="1283368" y="278173"/>
                  </a:lnTo>
                  <a:cubicBezTo>
                    <a:pt x="1315453" y="184594"/>
                    <a:pt x="1355558" y="147163"/>
                    <a:pt x="1259305" y="45562"/>
                  </a:cubicBezTo>
                  <a:cubicBezTo>
                    <a:pt x="1112252" y="-37323"/>
                    <a:pt x="1085516" y="8131"/>
                    <a:pt x="1010653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53" name="Freeform 41">
              <a:extLst>
                <a:ext uri="{FF2B5EF4-FFF2-40B4-BE49-F238E27FC236}">
                  <a16:creationId xmlns:a16="http://schemas.microsoft.com/office/drawing/2014/main" id="{061C5F48-1520-04BC-C0E0-B83901174885}"/>
                </a:ext>
              </a:extLst>
            </p:cNvPr>
            <p:cNvSpPr/>
            <p:nvPr/>
          </p:nvSpPr>
          <p:spPr bwMode="auto">
            <a:xfrm flipH="1">
              <a:off x="337717" y="3196211"/>
              <a:ext cx="499629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03264 w 1312258"/>
                <a:gd name="connsiteY0" fmla="*/ 61604 h 3334194"/>
                <a:gd name="connsiteX1" fmla="*/ 32716 w 1312258"/>
                <a:gd name="connsiteY1" fmla="*/ 1481330 h 3334194"/>
                <a:gd name="connsiteX2" fmla="*/ 2136 w 1312258"/>
                <a:gd name="connsiteY2" fmla="*/ 1713941 h 3334194"/>
                <a:gd name="connsiteX3" fmla="*/ 632 w 1312258"/>
                <a:gd name="connsiteY3" fmla="*/ 3181794 h 3334194"/>
                <a:gd name="connsiteX4" fmla="*/ 169074 w 1312258"/>
                <a:gd name="connsiteY4" fmla="*/ 3334194 h 3334194"/>
                <a:gd name="connsiteX5" fmla="*/ 361579 w 1312258"/>
                <a:gd name="connsiteY5" fmla="*/ 3197836 h 3334194"/>
                <a:gd name="connsiteX6" fmla="*/ 369601 w 1312258"/>
                <a:gd name="connsiteY6" fmla="*/ 1577583 h 3334194"/>
                <a:gd name="connsiteX7" fmla="*/ 1275979 w 1312258"/>
                <a:gd name="connsiteY7" fmla="*/ 278173 h 3334194"/>
                <a:gd name="connsiteX8" fmla="*/ 1251916 w 1312258"/>
                <a:gd name="connsiteY8" fmla="*/ 45562 h 3334194"/>
                <a:gd name="connsiteX9" fmla="*/ 1003264 w 1312258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258" h="3334194">
                  <a:moveTo>
                    <a:pt x="1003264" y="61604"/>
                  </a:moveTo>
                  <a:lnTo>
                    <a:pt x="32716" y="1481330"/>
                  </a:lnTo>
                  <a:cubicBezTo>
                    <a:pt x="19348" y="1558867"/>
                    <a:pt x="5979" y="1593541"/>
                    <a:pt x="2136" y="1713941"/>
                  </a:cubicBezTo>
                  <a:cubicBezTo>
                    <a:pt x="4810" y="2203225"/>
                    <a:pt x="-2042" y="2692510"/>
                    <a:pt x="632" y="3181794"/>
                  </a:cubicBezTo>
                  <a:cubicBezTo>
                    <a:pt x="8653" y="3251310"/>
                    <a:pt x="24695" y="3320826"/>
                    <a:pt x="169074" y="3334194"/>
                  </a:cubicBezTo>
                  <a:cubicBezTo>
                    <a:pt x="345536" y="3310132"/>
                    <a:pt x="337516" y="3262004"/>
                    <a:pt x="361579" y="3197836"/>
                  </a:cubicBezTo>
                  <a:lnTo>
                    <a:pt x="369601" y="1577583"/>
                  </a:lnTo>
                  <a:lnTo>
                    <a:pt x="1275979" y="278173"/>
                  </a:lnTo>
                  <a:cubicBezTo>
                    <a:pt x="1308064" y="184594"/>
                    <a:pt x="1348169" y="147163"/>
                    <a:pt x="1251916" y="45562"/>
                  </a:cubicBezTo>
                  <a:cubicBezTo>
                    <a:pt x="1104863" y="-37323"/>
                    <a:pt x="1078127" y="8131"/>
                    <a:pt x="1003264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47A514C-4A68-DEE2-0B2B-D9758621C928}"/>
              </a:ext>
            </a:extLst>
          </p:cNvPr>
          <p:cNvSpPr txBox="1"/>
          <p:nvPr/>
        </p:nvSpPr>
        <p:spPr>
          <a:xfrm>
            <a:off x="9373347" y="1056815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>
              <a:lnSpc>
                <a:spcPts val="1200"/>
              </a:lnSpc>
            </a:pPr>
            <a:r>
              <a:rPr lang="en-US" sz="1200" b="1" dirty="0">
                <a:solidFill>
                  <a:schemeClr val="accent6"/>
                </a:solidFill>
              </a:rPr>
              <a:t>Factor</a:t>
            </a:r>
          </a:p>
          <a:p>
            <a:pPr algn="ctr">
              <a:lnSpc>
                <a:spcPts val="1200"/>
              </a:lnSpc>
            </a:pPr>
            <a:r>
              <a:rPr lang="en-US" sz="1200" b="1" dirty="0">
                <a:solidFill>
                  <a:schemeClr val="accent6"/>
                </a:solidFill>
              </a:rPr>
              <a:t> Xa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423667-A57C-7363-4544-C6E3A137045F}"/>
              </a:ext>
            </a:extLst>
          </p:cNvPr>
          <p:cNvSpPr txBox="1"/>
          <p:nvPr/>
        </p:nvSpPr>
        <p:spPr>
          <a:xfrm>
            <a:off x="10750390" y="1033451"/>
            <a:ext cx="999243" cy="88514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b="1" dirty="0">
                <a:solidFill>
                  <a:schemeClr val="accent6"/>
                </a:solidFill>
              </a:rPr>
              <a:t>Factor Xa:</a:t>
            </a:r>
          </a:p>
          <a:p>
            <a:pPr algn="l"/>
            <a:r>
              <a:rPr lang="en-US" sz="1200" b="1" dirty="0">
                <a:solidFill>
                  <a:schemeClr val="accent6"/>
                </a:solidFill>
              </a:rPr>
              <a:t> initiates the</a:t>
            </a:r>
          </a:p>
          <a:p>
            <a:pPr algn="l"/>
            <a:r>
              <a:rPr lang="en-US" sz="1200" b="1" dirty="0">
                <a:solidFill>
                  <a:schemeClr val="accent6"/>
                </a:solidFill>
              </a:rPr>
              <a:t> final phase</a:t>
            </a:r>
          </a:p>
          <a:p>
            <a:pPr algn="l"/>
            <a:r>
              <a:rPr lang="en-US" sz="1200" b="1" dirty="0">
                <a:solidFill>
                  <a:schemeClr val="accent6"/>
                </a:solidFill>
              </a:rPr>
              <a:t>of thrombin</a:t>
            </a:r>
          </a:p>
          <a:p>
            <a:pPr algn="l"/>
            <a:r>
              <a:rPr lang="en-US" sz="1200" b="1" dirty="0">
                <a:solidFill>
                  <a:schemeClr val="accent6"/>
                </a:solidFill>
              </a:rPr>
              <a:t>generation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08A065-54A8-B45A-6F0F-8770DCE45902}"/>
              </a:ext>
            </a:extLst>
          </p:cNvPr>
          <p:cNvSpPr txBox="1"/>
          <p:nvPr/>
        </p:nvSpPr>
        <p:spPr>
          <a:xfrm>
            <a:off x="10696172" y="2685142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Hemophilia:</a:t>
            </a:r>
          </a:p>
          <a:p>
            <a:pPr algn="ctr"/>
            <a:r>
              <a:rPr lang="en-US" sz="1200" b="1" dirty="0">
                <a:solidFill>
                  <a:srgbClr val="C00000"/>
                </a:solidFill>
              </a:rPr>
              <a:t>No thrombin</a:t>
            </a:r>
          </a:p>
        </p:txBody>
      </p:sp>
      <p:sp>
        <p:nvSpPr>
          <p:cNvPr id="1354" name="TextBox 1353">
            <a:extLst>
              <a:ext uri="{FF2B5EF4-FFF2-40B4-BE49-F238E27FC236}">
                <a16:creationId xmlns:a16="http://schemas.microsoft.com/office/drawing/2014/main" id="{175E9B03-E0ED-3CCF-D818-68143E0CA1F1}"/>
              </a:ext>
            </a:extLst>
          </p:cNvPr>
          <p:cNvSpPr txBox="1"/>
          <p:nvPr/>
        </p:nvSpPr>
        <p:spPr>
          <a:xfrm>
            <a:off x="8640566" y="409097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b="1" dirty="0">
                <a:solidFill>
                  <a:schemeClr val="accent5"/>
                </a:solidFill>
              </a:rPr>
              <a:t>Concizumab</a:t>
            </a:r>
          </a:p>
        </p:txBody>
      </p:sp>
    </p:spTree>
    <p:extLst>
      <p:ext uri="{BB962C8B-B14F-4D97-AF65-F5344CB8AC3E}">
        <p14:creationId xmlns:p14="http://schemas.microsoft.com/office/powerpoint/2010/main" val="81518337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9" name="Google Shape;3279;p51"/>
          <p:cNvSpPr txBox="1">
            <a:spLocks noGrp="1"/>
          </p:cNvSpPr>
          <p:nvPr>
            <p:ph type="title"/>
          </p:nvPr>
        </p:nvSpPr>
        <p:spPr>
          <a:xfrm>
            <a:off x="138089" y="554253"/>
            <a:ext cx="11906845" cy="50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Concizumab</a:t>
            </a:r>
            <a:r>
              <a:rPr lang="en-US" dirty="0"/>
              <a:t> Phase III Trials: Efficacy at 56-Wk Cutoff (Arms 1-4)</a:t>
            </a:r>
            <a:endParaRPr dirty="0"/>
          </a:p>
        </p:txBody>
      </p:sp>
      <p:sp>
        <p:nvSpPr>
          <p:cNvPr id="3280" name="Google Shape;3280;p51"/>
          <p:cNvSpPr txBox="1">
            <a:spLocks noGrp="1"/>
          </p:cNvSpPr>
          <p:nvPr>
            <p:ph sz="quarter" idx="10"/>
          </p:nvPr>
        </p:nvSpPr>
        <p:spPr>
          <a:xfrm>
            <a:off x="147993" y="1266754"/>
            <a:ext cx="1136224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 dirty="0"/>
              <a:t>Phase III trials in males ≥12 yr of age with hemophilia A or B with inhibitors (explorer7) and hemophilia A or B without inhibitors (explorer8) </a:t>
            </a:r>
            <a:endParaRPr dirty="0"/>
          </a:p>
        </p:txBody>
      </p:sp>
      <p:graphicFrame>
        <p:nvGraphicFramePr>
          <p:cNvPr id="3281" name="Google Shape;3281;p51"/>
          <p:cNvGraphicFramePr/>
          <p:nvPr>
            <p:extLst>
              <p:ext uri="{D42A27DB-BD31-4B8C-83A1-F6EECF244321}">
                <p14:modId xmlns:p14="http://schemas.microsoft.com/office/powerpoint/2010/main" val="718274634"/>
              </p:ext>
            </p:extLst>
          </p:nvPr>
        </p:nvGraphicFramePr>
        <p:xfrm>
          <a:off x="237296" y="2035021"/>
          <a:ext cx="11734043" cy="25603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911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5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5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56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556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endParaRPr sz="1400" b="1" i="0" u="none" strike="noStrike" cap="none" dirty="0">
                        <a:solidFill>
                          <a:schemeClr val="lt1"/>
                        </a:solidFill>
                        <a:latin typeface="Poppins" panose="00000500000000000000" pitchFamily="2" charset="0"/>
                        <a:ea typeface="Calibri"/>
                        <a:cs typeface="Poppins" panose="00000500000000000000" pitchFamily="2" charset="0"/>
                        <a:sym typeface="Calibri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explorer7</a:t>
                      </a:r>
                      <a:endParaRPr sz="1600" dirty="0">
                        <a:solidFill>
                          <a:schemeClr val="bg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explorer8</a:t>
                      </a:r>
                      <a:endParaRPr sz="1600" dirty="0">
                        <a:solidFill>
                          <a:schemeClr val="bg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endParaRPr sz="1800" b="1" i="0" u="none" strike="noStrike" cap="none" dirty="0">
                        <a:solidFill>
                          <a:schemeClr val="lt1"/>
                        </a:solidFill>
                        <a:latin typeface="Poppins" panose="00000500000000000000" pitchFamily="2" charset="0"/>
                        <a:ea typeface="Calibri"/>
                        <a:cs typeface="Poppins" panose="00000500000000000000" pitchFamily="2" charset="0"/>
                        <a:sym typeface="Calibri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HAwI</a:t>
                      </a:r>
                      <a:endParaRPr sz="1600">
                        <a:solidFill>
                          <a:schemeClr val="bg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1" i="0" u="none" strike="noStrike" cap="none" dirty="0" err="1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HBwI</a:t>
                      </a:r>
                      <a:endParaRPr sz="1600" dirty="0">
                        <a:solidFill>
                          <a:schemeClr val="bg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HA</a:t>
                      </a:r>
                      <a:endParaRPr sz="1600" dirty="0">
                        <a:solidFill>
                          <a:schemeClr val="bg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HB</a:t>
                      </a:r>
                      <a:endParaRPr sz="1600" dirty="0">
                        <a:solidFill>
                          <a:schemeClr val="bg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No. patients in full analysis set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76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51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80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64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1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Treated Spontaneous and Traumatic Bleeding Episodes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Median ABR (IQR)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0.7 (0-3.0)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1.1 (0-3.2)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1.7 (0-4.5)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2.8 (0-6.4)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Mean ABR (SD)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2.1 (4.1)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4.3 (11.5)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3.9 (6.6)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6.4 (14.2)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Min; max ABR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0; 31.8</a:t>
                      </a:r>
                      <a:endParaRPr sz="16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0; 66.4</a:t>
                      </a:r>
                      <a:endParaRPr sz="16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0; 37.1</a:t>
                      </a:r>
                      <a:endParaRPr sz="160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en-US" sz="1800" b="0" i="0" u="none" strike="noStrike" cap="none" dirty="0">
                          <a:solidFill>
                            <a:srgbClr val="060809"/>
                          </a:solidFill>
                          <a:latin typeface="Poppins" panose="00000500000000000000" pitchFamily="2" charset="0"/>
                          <a:ea typeface="Calibri"/>
                          <a:cs typeface="Poppins" panose="00000500000000000000" pitchFamily="2" charset="0"/>
                          <a:sym typeface="Calibri"/>
                        </a:rPr>
                        <a:t>0; 91.3</a:t>
                      </a:r>
                      <a:endParaRPr sz="16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282" name="Google Shape;3282;p51"/>
          <p:cNvSpPr txBox="1"/>
          <p:nvPr/>
        </p:nvSpPr>
        <p:spPr>
          <a:xfrm>
            <a:off x="3874064" y="6442170"/>
            <a:ext cx="3293652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60"/>
              </a:buClr>
              <a:buSzPts val="1200"/>
              <a:buFont typeface="Calibri"/>
              <a:buNone/>
            </a:pPr>
            <a:r>
              <a:rPr lang="en-US" sz="1000" b="0" i="0" u="none" strike="noStrike" cap="none" dirty="0" err="1">
                <a:ea typeface="Calibri"/>
                <a:cs typeface="Calibri"/>
                <a:sym typeface="Calibri"/>
              </a:rPr>
              <a:t>Windyga</a:t>
            </a:r>
            <a:r>
              <a:rPr lang="en-US" sz="1000" b="0" i="0" u="none" strike="noStrike" cap="none" dirty="0">
                <a:ea typeface="Calibri"/>
                <a:cs typeface="Calibri"/>
                <a:sym typeface="Calibri"/>
              </a:rPr>
              <a:t>. EAHAD 2024. </a:t>
            </a:r>
            <a:r>
              <a:rPr lang="en-US" sz="1000" b="0" i="0" u="none" strike="noStrike" cap="none" dirty="0" err="1">
                <a:ea typeface="Calibri"/>
                <a:cs typeface="Calibri"/>
                <a:sym typeface="Calibri"/>
              </a:rPr>
              <a:t>Abstr</a:t>
            </a:r>
            <a:r>
              <a:rPr lang="en-US" sz="1000" b="0" i="0" u="none" strike="noStrike" cap="none" dirty="0">
                <a:ea typeface="Calibri"/>
                <a:cs typeface="Calibri"/>
                <a:sym typeface="Calibri"/>
              </a:rPr>
              <a:t> OR07. </a:t>
            </a:r>
            <a:endParaRPr sz="1000" dirty="0"/>
          </a:p>
        </p:txBody>
      </p:sp>
      <p:sp>
        <p:nvSpPr>
          <p:cNvPr id="3283" name="Google Shape;3283;p51"/>
          <p:cNvSpPr txBox="1"/>
          <p:nvPr/>
        </p:nvSpPr>
        <p:spPr>
          <a:xfrm>
            <a:off x="146222" y="4830043"/>
            <a:ext cx="1087752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tx1"/>
              </a:buClr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Ongoing Explorer10 (NCT05135559) is evaluating </a:t>
            </a:r>
            <a:r>
              <a:rPr lang="en-US" sz="2000" i="0" u="none" strike="noStrike" cap="none" dirty="0" err="1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concizumab</a:t>
            </a:r>
            <a:r>
              <a:rPr lang="en-US" sz="2000" i="0" u="none" strike="noStrike" cap="none" dirty="0"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 in males &lt;12 yr of age with hemophilia A or B with or without inhibitors</a:t>
            </a:r>
            <a:endParaRPr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9" name="Google Shape;3289;p52"/>
          <p:cNvSpPr txBox="1">
            <a:spLocks noGrp="1"/>
          </p:cNvSpPr>
          <p:nvPr>
            <p:ph type="title"/>
          </p:nvPr>
        </p:nvSpPr>
        <p:spPr>
          <a:xfrm>
            <a:off x="145839" y="531006"/>
            <a:ext cx="11740260" cy="50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Concizumab</a:t>
            </a:r>
            <a:r>
              <a:rPr lang="en-US" dirty="0"/>
              <a:t> Phase III Trials: Safety at 56-Wk Cutoff (Arms 1-4)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2FBE5-0169-877E-A068-A8E0564CB57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00399" y="6302375"/>
            <a:ext cx="6324089" cy="327025"/>
          </a:xfrm>
        </p:spPr>
        <p:txBody>
          <a:bodyPr/>
          <a:lstStyle/>
          <a:p>
            <a:pPr algn="ctr"/>
            <a:r>
              <a:rPr lang="en-US" dirty="0" err="1">
                <a:ea typeface="Calibri"/>
                <a:cs typeface="Calibri"/>
                <a:sym typeface="Calibri"/>
              </a:rPr>
              <a:t>Windyga</a:t>
            </a:r>
            <a:r>
              <a:rPr lang="en-US" dirty="0">
                <a:ea typeface="Calibri"/>
                <a:cs typeface="Calibri"/>
                <a:sym typeface="Calibri"/>
              </a:rPr>
              <a:t>. EAHAD 2024. </a:t>
            </a:r>
            <a:r>
              <a:rPr lang="en-US" dirty="0" err="1">
                <a:ea typeface="Calibri"/>
                <a:cs typeface="Calibri"/>
                <a:sym typeface="Calibri"/>
              </a:rPr>
              <a:t>Abstr</a:t>
            </a:r>
            <a:r>
              <a:rPr lang="en-US" dirty="0">
                <a:ea typeface="Calibri"/>
                <a:cs typeface="Calibri"/>
                <a:sym typeface="Calibri"/>
              </a:rPr>
              <a:t> OR07.</a:t>
            </a:r>
            <a:endParaRPr lang="en-US" sz="1200" dirty="0"/>
          </a:p>
        </p:txBody>
      </p:sp>
      <p:graphicFrame>
        <p:nvGraphicFramePr>
          <p:cNvPr id="3291" name="Google Shape;3291;p52"/>
          <p:cNvGraphicFramePr/>
          <p:nvPr>
            <p:extLst>
              <p:ext uri="{D42A27DB-BD31-4B8C-83A1-F6EECF244321}">
                <p14:modId xmlns:p14="http://schemas.microsoft.com/office/powerpoint/2010/main" val="2407740466"/>
              </p:ext>
            </p:extLst>
          </p:nvPr>
        </p:nvGraphicFramePr>
        <p:xfrm>
          <a:off x="231078" y="1332208"/>
          <a:ext cx="11740260" cy="36881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85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5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5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3676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explorer7: </a:t>
                      </a:r>
                      <a:r>
                        <a:rPr lang="en-US" sz="1600" b="1" i="0" u="none" strike="noStrike" cap="none" dirty="0" err="1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HAwI</a:t>
                      </a:r>
                      <a:r>
                        <a:rPr lang="en-US" sz="16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/ </a:t>
                      </a:r>
                      <a:r>
                        <a:rPr lang="en-US" sz="1600" b="1" i="0" u="none" strike="noStrike" cap="none" dirty="0" err="1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HBwI</a:t>
                      </a:r>
                      <a:r>
                        <a:rPr lang="en-US" sz="16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(n = 127*)</a:t>
                      </a:r>
                      <a:endParaRPr sz="1400" b="1" i="0" u="none" strike="noStrike" cap="none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exlplorer8: HA/HB (n = 151*)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endParaRPr sz="1600" b="1" i="0" u="none" strike="noStrike" cap="none" dirty="0">
                        <a:solidFill>
                          <a:schemeClr val="lt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 (%)</a:t>
                      </a:r>
                      <a:endParaRPr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No. of Events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 (%)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No. of Events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Total 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91 (71.7)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467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118 (78.1)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528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Serious 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22 (17.3)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20 (13.2)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Fatal AE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 (3.1)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 (0.7)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AE leading to drug withdrawal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 (3.1)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6 (4.0)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TE prior to tx pause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 (0.8)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 (1.3)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TE from </a:t>
                      </a:r>
                      <a:r>
                        <a:rPr lang="en-US" sz="1600" b="0" i="0" u="none" strike="noStrike" cap="none" dirty="0" err="1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tx</a:t>
                      </a: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restart to 56-wk cutoff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Hypersensitivity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 (1.6)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FF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Injection-site reactions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30 (23.6)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26 (17.2)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46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676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Medication errors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 (3.1)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 (2.6)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600"/>
                        <a:buFont typeface="Noto Sans Symbols"/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292" name="Google Shape;3292;p52"/>
          <p:cNvSpPr txBox="1"/>
          <p:nvPr/>
        </p:nvSpPr>
        <p:spPr>
          <a:xfrm>
            <a:off x="9726793" y="5118066"/>
            <a:ext cx="199657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*Safety analysis set.</a:t>
            </a:r>
            <a:endParaRPr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93" name="Google Shape;3293;p52"/>
          <p:cNvSpPr txBox="1"/>
          <p:nvPr/>
        </p:nvSpPr>
        <p:spPr>
          <a:xfrm>
            <a:off x="154109" y="5097651"/>
            <a:ext cx="11553760" cy="1185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0809"/>
              </a:buClr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1800" b="1" i="0" u="none" strike="noStrike" cap="none" dirty="0">
                <a:solidFill>
                  <a:srgbClr val="060809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Fatal events: </a:t>
            </a:r>
            <a:endParaRPr sz="1800" b="0" i="0" u="none" strike="noStrike" cap="none" dirty="0">
              <a:solidFill>
                <a:srgbClr val="060809"/>
              </a:solidFill>
              <a:latin typeface="Poppins" panose="00000500000000000000" pitchFamily="2" charset="0"/>
              <a:ea typeface="Calibri"/>
              <a:cs typeface="Poppins" panose="00000500000000000000" pitchFamily="2" charset="0"/>
              <a:sym typeface="Calibri"/>
            </a:endParaRPr>
          </a:p>
          <a:p>
            <a:pPr marL="742950" marR="0" lvl="1" indent="-2857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60809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1600" b="0" i="0" u="none" strike="noStrike" cap="none" dirty="0">
                <a:solidFill>
                  <a:srgbClr val="060809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explorer7:  COVID-19 (n = 1), intracranial hemorrhage (n = 1), alcoholic coma (n = 1), and 1 patient with fatal humerus fracture, femur fracture, and road traffic accident</a:t>
            </a:r>
            <a:endParaRPr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42950" marR="0" lvl="1" indent="-2857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60809"/>
              </a:buClr>
              <a:buSzPts val="1600"/>
              <a:buFont typeface="Arial" panose="020B0604020202020204" pitchFamily="34" charset="0"/>
              <a:buChar char="•"/>
            </a:pPr>
            <a:r>
              <a:rPr lang="en-US" sz="1600" b="0" i="0" u="none" strike="noStrike" cap="none" dirty="0">
                <a:solidFill>
                  <a:srgbClr val="060809"/>
                </a:solidFill>
                <a:latin typeface="Poppins" panose="00000500000000000000" pitchFamily="2" charset="0"/>
                <a:ea typeface="Calibri"/>
                <a:cs typeface="Poppins" panose="00000500000000000000" pitchFamily="2" charset="0"/>
                <a:sym typeface="Calibri"/>
              </a:rPr>
              <a:t>explorer8: intra-abdominal hemorrhage (n = 1)</a:t>
            </a:r>
            <a:endParaRPr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9" name="Google Shape;3299;p53"/>
          <p:cNvSpPr txBox="1">
            <a:spLocks noGrp="1"/>
          </p:cNvSpPr>
          <p:nvPr>
            <p:ph type="title"/>
          </p:nvPr>
        </p:nvSpPr>
        <p:spPr>
          <a:xfrm>
            <a:off x="138090" y="531006"/>
            <a:ext cx="11740260" cy="50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Concizumab</a:t>
            </a:r>
            <a:r>
              <a:rPr lang="en-US" dirty="0"/>
              <a:t>: Risk Mitigation After Trial Pause due to Nonfatal Thrombotic Events </a:t>
            </a:r>
            <a:endParaRPr dirty="0"/>
          </a:p>
        </p:txBody>
      </p:sp>
      <p:sp>
        <p:nvSpPr>
          <p:cNvPr id="3300" name="Google Shape;3300;p53"/>
          <p:cNvSpPr txBox="1">
            <a:spLocks noGrp="1"/>
          </p:cNvSpPr>
          <p:nvPr>
            <p:ph idx="1"/>
          </p:nvPr>
        </p:nvSpPr>
        <p:spPr>
          <a:xfrm>
            <a:off x="145839" y="4694633"/>
            <a:ext cx="11740260" cy="1519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200" dirty="0"/>
              <a:t>For mild to moderate breakthrough bleeds, use lowest approved dose of factor/BPA</a:t>
            </a:r>
            <a:endParaRPr dirty="0"/>
          </a:p>
          <a:p>
            <a:pPr lvl="0" algn="l" rtl="0">
              <a:lnSpc>
                <a:spcPct val="90000"/>
              </a:lnSpc>
              <a:spcBef>
                <a:spcPts val="170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200" dirty="0"/>
              <a:t>In explorer7 and explorer8, most breakthrough bleeds were mild to moderate in severity and most affected the joints and resolved with 1 injection of factor/BPA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B8DFBF-424B-B9E9-225E-7A211816202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Calibri"/>
                <a:cs typeface="Calibri"/>
                <a:sym typeface="Calibri"/>
              </a:rPr>
              <a:t>Seremetis. Blood. 2020:136 (suppl 1):40. Matsushita. NEJM. 2023;389:783. Mahlangu. ISTH 2024. </a:t>
            </a:r>
            <a:r>
              <a:rPr lang="en-US" dirty="0" err="1">
                <a:latin typeface="+mn-lt"/>
                <a:ea typeface="Calibri"/>
                <a:cs typeface="Calibri"/>
                <a:sym typeface="Calibri"/>
              </a:rPr>
              <a:t>Abstr</a:t>
            </a:r>
            <a:r>
              <a:rPr lang="en-US" dirty="0">
                <a:latin typeface="+mn-lt"/>
                <a:ea typeface="Calibri"/>
                <a:cs typeface="Calibri"/>
                <a:sym typeface="Calibri"/>
              </a:rPr>
              <a:t> OC 40.5.</a:t>
            </a:r>
          </a:p>
        </p:txBody>
      </p:sp>
      <p:sp>
        <p:nvSpPr>
          <p:cNvPr id="3301" name="Google Shape;3301;p53"/>
          <p:cNvSpPr txBox="1"/>
          <p:nvPr/>
        </p:nvSpPr>
        <p:spPr>
          <a:xfrm>
            <a:off x="1288222" y="1480952"/>
            <a:ext cx="3517310" cy="6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Calibri"/>
              <a:buNone/>
            </a:pPr>
            <a:r>
              <a:rPr lang="en-US" sz="1867" b="1" i="0" u="none" strike="noStrike" cap="none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Concizumab daily dose escalation</a:t>
            </a:r>
            <a:endParaRPr sz="1867" b="1" i="0" u="none" strike="noStrike" cap="none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3302" name="Google Shape;3302;p53"/>
          <p:cNvGrpSpPr/>
          <p:nvPr/>
        </p:nvGrpSpPr>
        <p:grpSpPr>
          <a:xfrm>
            <a:off x="186489" y="1853830"/>
            <a:ext cx="6614348" cy="2716449"/>
            <a:chOff x="-814958" y="1546160"/>
            <a:chExt cx="7230453" cy="2949012"/>
          </a:xfrm>
        </p:grpSpPr>
        <p:sp>
          <p:nvSpPr>
            <p:cNvPr id="3303" name="Google Shape;3303;p53"/>
            <p:cNvSpPr/>
            <p:nvPr/>
          </p:nvSpPr>
          <p:spPr>
            <a:xfrm>
              <a:off x="3208196" y="1835946"/>
              <a:ext cx="2607606" cy="352958"/>
            </a:xfrm>
            <a:prstGeom prst="roundRect">
              <a:avLst>
                <a:gd name="adj" fmla="val 5983"/>
              </a:avLst>
            </a:prstGeom>
            <a:solidFill>
              <a:schemeClr val="accent3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 dirty="0">
                  <a:solidFill>
                    <a:schemeClr val="bg2"/>
                  </a:solidFill>
                  <a:ea typeface="Calibri"/>
                  <a:cs typeface="Calibri"/>
                  <a:sym typeface="Calibri"/>
                </a:rPr>
                <a:t>0.25 mg/kg</a:t>
              </a:r>
              <a:endParaRPr dirty="0">
                <a:solidFill>
                  <a:schemeClr val="bg2"/>
                </a:solidFill>
              </a:endParaRPr>
            </a:p>
          </p:txBody>
        </p:sp>
        <p:cxnSp>
          <p:nvCxnSpPr>
            <p:cNvPr id="3304" name="Google Shape;3304;p53"/>
            <p:cNvCxnSpPr/>
            <p:nvPr/>
          </p:nvCxnSpPr>
          <p:spPr>
            <a:xfrm rot="10800000" flipH="1">
              <a:off x="430179" y="3476909"/>
              <a:ext cx="5985316" cy="38270"/>
            </a:xfrm>
            <a:prstGeom prst="straightConnector1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305" name="Google Shape;3305;p53"/>
            <p:cNvCxnSpPr/>
            <p:nvPr/>
          </p:nvCxnSpPr>
          <p:spPr>
            <a:xfrm>
              <a:off x="2762220" y="3387758"/>
              <a:ext cx="0" cy="178303"/>
            </a:xfrm>
            <a:prstGeom prst="straightConnector1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06" name="Google Shape;3306;p53"/>
            <p:cNvSpPr txBox="1"/>
            <p:nvPr/>
          </p:nvSpPr>
          <p:spPr>
            <a:xfrm>
              <a:off x="360296" y="4127633"/>
              <a:ext cx="2878594" cy="3675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&lt;8 wk dose adjustment</a:t>
              </a:r>
              <a:endParaRPr/>
            </a:p>
          </p:txBody>
        </p:sp>
        <p:sp>
          <p:nvSpPr>
            <p:cNvPr id="3307" name="Google Shape;3307;p53"/>
            <p:cNvSpPr txBox="1"/>
            <p:nvPr/>
          </p:nvSpPr>
          <p:spPr>
            <a:xfrm>
              <a:off x="3604126" y="3515180"/>
              <a:ext cx="1717342" cy="3675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24 wk</a:t>
              </a:r>
              <a:endParaRPr/>
            </a:p>
          </p:txBody>
        </p:sp>
        <p:cxnSp>
          <p:nvCxnSpPr>
            <p:cNvPr id="3308" name="Google Shape;3308;p53"/>
            <p:cNvCxnSpPr/>
            <p:nvPr/>
          </p:nvCxnSpPr>
          <p:spPr>
            <a:xfrm>
              <a:off x="5855042" y="3427979"/>
              <a:ext cx="0" cy="178303"/>
            </a:xfrm>
            <a:prstGeom prst="straightConnector1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09" name="Google Shape;3309;p53"/>
            <p:cNvSpPr/>
            <p:nvPr/>
          </p:nvSpPr>
          <p:spPr>
            <a:xfrm>
              <a:off x="3208196" y="2966067"/>
              <a:ext cx="2607606" cy="352958"/>
            </a:xfrm>
            <a:prstGeom prst="roundRect">
              <a:avLst>
                <a:gd name="adj" fmla="val 5983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 dirty="0">
                  <a:ea typeface="Calibri"/>
                  <a:cs typeface="Calibri"/>
                  <a:sym typeface="Calibri"/>
                </a:rPr>
                <a:t>0.15 mg/kg</a:t>
              </a:r>
              <a:endParaRPr dirty="0"/>
            </a:p>
          </p:txBody>
        </p:sp>
        <p:cxnSp>
          <p:nvCxnSpPr>
            <p:cNvPr id="3310" name="Google Shape;3310;p53"/>
            <p:cNvCxnSpPr/>
            <p:nvPr/>
          </p:nvCxnSpPr>
          <p:spPr>
            <a:xfrm rot="10800000">
              <a:off x="2762220" y="1546160"/>
              <a:ext cx="0" cy="1709695"/>
            </a:xfrm>
            <a:prstGeom prst="straightConnector1">
              <a:avLst/>
            </a:prstGeom>
            <a:noFill/>
            <a:ln w="28575" cap="flat" cmpd="sng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</p:spPr>
        </p:cxnSp>
        <p:sp>
          <p:nvSpPr>
            <p:cNvPr id="3311" name="Google Shape;3311;p53"/>
            <p:cNvSpPr/>
            <p:nvPr/>
          </p:nvSpPr>
          <p:spPr>
            <a:xfrm>
              <a:off x="3208193" y="2401007"/>
              <a:ext cx="2607609" cy="352958"/>
            </a:xfrm>
            <a:prstGeom prst="roundRect">
              <a:avLst>
                <a:gd name="adj" fmla="val 5983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0.20 mg/kg</a:t>
              </a:r>
              <a:endParaRPr/>
            </a:p>
          </p:txBody>
        </p:sp>
        <p:cxnSp>
          <p:nvCxnSpPr>
            <p:cNvPr id="3312" name="Google Shape;3312;p53"/>
            <p:cNvCxnSpPr>
              <a:cxnSpLocks/>
              <a:stCxn id="3313" idx="3"/>
              <a:endCxn id="3303" idx="1"/>
            </p:cNvCxnSpPr>
            <p:nvPr/>
          </p:nvCxnSpPr>
          <p:spPr>
            <a:xfrm flipV="1">
              <a:off x="2206087" y="2012425"/>
              <a:ext cx="1002108" cy="526711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314" name="Google Shape;3314;p53"/>
            <p:cNvCxnSpPr/>
            <p:nvPr/>
          </p:nvCxnSpPr>
          <p:spPr>
            <a:xfrm>
              <a:off x="2206086" y="2588045"/>
              <a:ext cx="962118" cy="584048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315" name="Google Shape;3315;p53"/>
            <p:cNvSpPr/>
            <p:nvPr/>
          </p:nvSpPr>
          <p:spPr>
            <a:xfrm>
              <a:off x="2618183" y="2119486"/>
              <a:ext cx="288074" cy="28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 dirty="0">
                  <a:solidFill>
                    <a:schemeClr val="bg1"/>
                  </a:solidFill>
                  <a:ea typeface="Calibri"/>
                  <a:cs typeface="Calibri"/>
                  <a:sym typeface="Calibri"/>
                </a:rPr>
                <a:t>A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3316" name="Google Shape;3316;p53"/>
            <p:cNvSpPr/>
            <p:nvPr/>
          </p:nvSpPr>
          <p:spPr>
            <a:xfrm>
              <a:off x="2618183" y="2893816"/>
              <a:ext cx="288074" cy="28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 dirty="0">
                  <a:solidFill>
                    <a:schemeClr val="bg1"/>
                  </a:solidFill>
                  <a:ea typeface="Calibri"/>
                  <a:cs typeface="Calibri"/>
                  <a:sym typeface="Calibri"/>
                </a:rPr>
                <a:t>B</a:t>
              </a:r>
              <a:endParaRPr dirty="0">
                <a:solidFill>
                  <a:schemeClr val="bg1"/>
                </a:solidFill>
              </a:endParaRPr>
            </a:p>
          </p:txBody>
        </p:sp>
        <p:cxnSp>
          <p:nvCxnSpPr>
            <p:cNvPr id="3317" name="Google Shape;3317;p53"/>
            <p:cNvCxnSpPr>
              <a:cxnSpLocks/>
              <a:stCxn id="3313" idx="3"/>
              <a:endCxn id="3311" idx="1"/>
            </p:cNvCxnSpPr>
            <p:nvPr/>
          </p:nvCxnSpPr>
          <p:spPr>
            <a:xfrm>
              <a:off x="2206087" y="2539136"/>
              <a:ext cx="1002105" cy="38350"/>
            </a:xfrm>
            <a:prstGeom prst="straightConnector1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318" name="Google Shape;3318;p53"/>
            <p:cNvSpPr txBox="1"/>
            <p:nvPr/>
          </p:nvSpPr>
          <p:spPr>
            <a:xfrm>
              <a:off x="-814958" y="3698027"/>
              <a:ext cx="1440473" cy="634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Loading dose</a:t>
              </a:r>
              <a:endParaRPr sz="1600" b="0" i="0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19" name="Google Shape;3319;p53"/>
            <p:cNvCxnSpPr/>
            <p:nvPr/>
          </p:nvCxnSpPr>
          <p:spPr>
            <a:xfrm>
              <a:off x="839931" y="3418032"/>
              <a:ext cx="0" cy="178303"/>
            </a:xfrm>
            <a:prstGeom prst="straightConnector1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20" name="Google Shape;3320;p53"/>
            <p:cNvSpPr txBox="1"/>
            <p:nvPr/>
          </p:nvSpPr>
          <p:spPr>
            <a:xfrm>
              <a:off x="-700072" y="3056048"/>
              <a:ext cx="1199235" cy="634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1.0 mg/kg</a:t>
              </a:r>
              <a:endParaRPr dirty="0"/>
            </a:p>
          </p:txBody>
        </p:sp>
        <p:sp>
          <p:nvSpPr>
            <p:cNvPr id="3321" name="Google Shape;3321;p53"/>
            <p:cNvSpPr txBox="1"/>
            <p:nvPr/>
          </p:nvSpPr>
          <p:spPr>
            <a:xfrm>
              <a:off x="2554739" y="3456972"/>
              <a:ext cx="965208" cy="467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75" tIns="91425" rIns="18287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v5</a:t>
              </a:r>
              <a:endParaRPr/>
            </a:p>
          </p:txBody>
        </p:sp>
        <p:sp>
          <p:nvSpPr>
            <p:cNvPr id="3322" name="Google Shape;3322;p53"/>
            <p:cNvSpPr txBox="1"/>
            <p:nvPr/>
          </p:nvSpPr>
          <p:spPr>
            <a:xfrm>
              <a:off x="1462265" y="3484475"/>
              <a:ext cx="965208" cy="4677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875" tIns="91425" rIns="18287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alibri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v4</a:t>
              </a:r>
              <a:endParaRPr/>
            </a:p>
          </p:txBody>
        </p:sp>
        <p:cxnSp>
          <p:nvCxnSpPr>
            <p:cNvPr id="3323" name="Google Shape;3323;p53"/>
            <p:cNvCxnSpPr/>
            <p:nvPr/>
          </p:nvCxnSpPr>
          <p:spPr>
            <a:xfrm>
              <a:off x="1768666" y="3414428"/>
              <a:ext cx="0" cy="178303"/>
            </a:xfrm>
            <a:prstGeom prst="straightConnector1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325" name="Google Shape;3325;p53"/>
            <p:cNvSpPr/>
            <p:nvPr/>
          </p:nvSpPr>
          <p:spPr>
            <a:xfrm rot="-5400000">
              <a:off x="1649468" y="3057839"/>
              <a:ext cx="300251" cy="1925251"/>
            </a:xfrm>
            <a:prstGeom prst="leftBrace">
              <a:avLst>
                <a:gd name="adj1" fmla="val 0"/>
                <a:gd name="adj2" fmla="val 50000"/>
              </a:avLst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endParaRPr sz="1600" b="0" i="0" u="none" strike="noStrike" cap="none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3" name="Google Shape;3313;p53"/>
            <p:cNvSpPr/>
            <p:nvPr/>
          </p:nvSpPr>
          <p:spPr>
            <a:xfrm>
              <a:off x="852868" y="2232887"/>
              <a:ext cx="1353219" cy="612497"/>
            </a:xfrm>
            <a:prstGeom prst="roundRect">
              <a:avLst>
                <a:gd name="adj" fmla="val 5983"/>
              </a:avLst>
            </a:prstGeom>
            <a:solidFill>
              <a:schemeClr val="accen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lang="en-US" sz="1600" b="1" i="0" u="none" strike="noStrike" cap="none" dirty="0">
                  <a:solidFill>
                    <a:schemeClr val="bg2"/>
                  </a:solidFill>
                  <a:ea typeface="Calibri"/>
                  <a:cs typeface="Calibri"/>
                  <a:sym typeface="Calibri"/>
                </a:rPr>
                <a:t>0.20 mg/kg</a:t>
              </a:r>
              <a:endParaRPr dirty="0">
                <a:solidFill>
                  <a:schemeClr val="bg2"/>
                </a:solidFill>
              </a:endParaRPr>
            </a:p>
          </p:txBody>
        </p:sp>
      </p:grpSp>
      <p:sp>
        <p:nvSpPr>
          <p:cNvPr id="3327" name="Google Shape;3327;p53"/>
          <p:cNvSpPr/>
          <p:nvPr/>
        </p:nvSpPr>
        <p:spPr>
          <a:xfrm>
            <a:off x="7014008" y="1860060"/>
            <a:ext cx="4744069" cy="2436327"/>
          </a:xfrm>
          <a:prstGeom prst="roundRect">
            <a:avLst>
              <a:gd name="adj" fmla="val 9639"/>
            </a:avLst>
          </a:prstGeom>
          <a:solidFill>
            <a:srgbClr val="F9D9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Maintenance Dose</a:t>
            </a:r>
            <a:endParaRPr dirty="0">
              <a:solidFill>
                <a:schemeClr val="accent1"/>
              </a:solidFill>
            </a:endParaRPr>
          </a:p>
          <a:p>
            <a:pPr marL="406379" marR="0" lvl="0" indent="-406379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lphaUcParenR"/>
            </a:pPr>
            <a:r>
              <a:rPr lang="en-US" sz="1800" b="0" i="0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Dose increased if after 4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wk</a:t>
            </a:r>
            <a:r>
              <a:rPr lang="en-US" sz="1800" b="0" i="0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concizumab</a:t>
            </a:r>
            <a:r>
              <a:rPr lang="en-US" sz="1800" b="0" i="0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levels &lt;200 ng/mL  </a:t>
            </a:r>
            <a:endParaRPr dirty="0"/>
          </a:p>
          <a:p>
            <a:pPr marL="406379" marR="0" lvl="0" indent="-406379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AutoNum type="alphaUcParenR"/>
            </a:pPr>
            <a:r>
              <a:rPr lang="en-US" sz="1800" b="0" i="0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Dose decreased if after 4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wk</a:t>
            </a:r>
            <a:r>
              <a:rPr lang="en-US" sz="1800" b="0" i="0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concizumab</a:t>
            </a:r>
            <a:r>
              <a:rPr lang="en-US" sz="1800" b="0" i="0" u="none" strike="noStrike" cap="non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levels &gt;4000 ng/mL 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F3427-F9D4-B6FF-CF4E-F6D54B0A9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Marstacimab</a:t>
            </a:r>
            <a:endParaRPr lang="en-US" sz="3200" dirty="0"/>
          </a:p>
        </p:txBody>
      </p:sp>
      <p:sp>
        <p:nvSpPr>
          <p:cNvPr id="1354" name="Content Placeholder 1353">
            <a:extLst>
              <a:ext uri="{FF2B5EF4-FFF2-40B4-BE49-F238E27FC236}">
                <a16:creationId xmlns:a16="http://schemas.microsoft.com/office/drawing/2014/main" id="{96B7DB86-73FE-92ED-7ECB-966D0765DED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pl-PL" dirty="0"/>
              <a:t>Chowdary P. Drugs. 2018;78:881–890. Marstacimab PI.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B9A537C-2031-6E01-F86E-8A2D215B304D}"/>
              </a:ext>
            </a:extLst>
          </p:cNvPr>
          <p:cNvGrpSpPr/>
          <p:nvPr/>
        </p:nvGrpSpPr>
        <p:grpSpPr>
          <a:xfrm>
            <a:off x="684145" y="5627404"/>
            <a:ext cx="4180944" cy="332529"/>
            <a:chOff x="7341704" y="2264462"/>
            <a:chExt cx="4180944" cy="33252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56EAA00-E147-0657-0FFB-F246F823BDA2}"/>
                </a:ext>
              </a:extLst>
            </p:cNvPr>
            <p:cNvGrpSpPr/>
            <p:nvPr/>
          </p:nvGrpSpPr>
          <p:grpSpPr>
            <a:xfrm>
              <a:off x="7341704" y="2264462"/>
              <a:ext cx="2094547" cy="332529"/>
              <a:chOff x="7932422" y="-720150"/>
              <a:chExt cx="2094547" cy="332529"/>
            </a:xfrm>
          </p:grpSpPr>
          <p:sp>
            <p:nvSpPr>
              <p:cNvPr id="1141" name="Freeform 234">
                <a:extLst>
                  <a:ext uri="{FF2B5EF4-FFF2-40B4-BE49-F238E27FC236}">
                    <a16:creationId xmlns:a16="http://schemas.microsoft.com/office/drawing/2014/main" id="{1D1AB673-4F84-4477-FFCB-F2EC18121DF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9688626" y="-530338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2" name="Freeform 144">
                <a:extLst>
                  <a:ext uri="{FF2B5EF4-FFF2-40B4-BE49-F238E27FC236}">
                    <a16:creationId xmlns:a16="http://schemas.microsoft.com/office/drawing/2014/main" id="{41AF3A3F-A0A3-390F-FB2B-510644774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6008" y="-68981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3" name="Freeform 145">
                <a:extLst>
                  <a:ext uri="{FF2B5EF4-FFF2-40B4-BE49-F238E27FC236}">
                    <a16:creationId xmlns:a16="http://schemas.microsoft.com/office/drawing/2014/main" id="{6CB528BA-40BE-B1E8-6996-203CD150A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992" y="-6919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4" name="Freeform 148">
                <a:extLst>
                  <a:ext uri="{FF2B5EF4-FFF2-40B4-BE49-F238E27FC236}">
                    <a16:creationId xmlns:a16="http://schemas.microsoft.com/office/drawing/2014/main" id="{5401F2B2-C865-B90F-2D7B-E2A5BC1772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643" y="-69485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5" name="Freeform 149">
                <a:extLst>
                  <a:ext uri="{FF2B5EF4-FFF2-40B4-BE49-F238E27FC236}">
                    <a16:creationId xmlns:a16="http://schemas.microsoft.com/office/drawing/2014/main" id="{AC183F97-99C7-D4FD-7E54-C912B579D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627" y="-6969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6" name="Freeform 152">
                <a:extLst>
                  <a:ext uri="{FF2B5EF4-FFF2-40B4-BE49-F238E27FC236}">
                    <a16:creationId xmlns:a16="http://schemas.microsoft.com/office/drawing/2014/main" id="{7E2DA6B4-B8F6-EFB1-37E1-E7F35E6F97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0821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7" name="Freeform 153">
                <a:extLst>
                  <a:ext uri="{FF2B5EF4-FFF2-40B4-BE49-F238E27FC236}">
                    <a16:creationId xmlns:a16="http://schemas.microsoft.com/office/drawing/2014/main" id="{EECB5AC0-6AC7-E893-63E8-CC424D65D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5805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8" name="Freeform 156">
                <a:extLst>
                  <a:ext uri="{FF2B5EF4-FFF2-40B4-BE49-F238E27FC236}">
                    <a16:creationId xmlns:a16="http://schemas.microsoft.com/office/drawing/2014/main" id="{D5B39F28-4534-D5F4-A673-560107204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542" y="-69233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9" name="Freeform 157">
                <a:extLst>
                  <a:ext uri="{FF2B5EF4-FFF2-40B4-BE49-F238E27FC236}">
                    <a16:creationId xmlns:a16="http://schemas.microsoft.com/office/drawing/2014/main" id="{57FBEDB3-5E67-D861-60E1-60695DF4B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526" y="-69443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0" name="Freeform 160">
                <a:extLst>
                  <a:ext uri="{FF2B5EF4-FFF2-40B4-BE49-F238E27FC236}">
                    <a16:creationId xmlns:a16="http://schemas.microsoft.com/office/drawing/2014/main" id="{B0E01974-91A3-7849-8E48-CAC79FF2BA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720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1" name="Freeform 161">
                <a:extLst>
                  <a:ext uri="{FF2B5EF4-FFF2-40B4-BE49-F238E27FC236}">
                    <a16:creationId xmlns:a16="http://schemas.microsoft.com/office/drawing/2014/main" id="{FEA77CD1-1CA4-D0C5-A1B2-0C59809743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5703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2" name="Freeform 217">
                <a:extLst>
                  <a:ext uri="{FF2B5EF4-FFF2-40B4-BE49-F238E27FC236}">
                    <a16:creationId xmlns:a16="http://schemas.microsoft.com/office/drawing/2014/main" id="{5D455573-6CA2-E14B-A4D9-C92416085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814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3" name="Freeform 218">
                <a:extLst>
                  <a:ext uri="{FF2B5EF4-FFF2-40B4-BE49-F238E27FC236}">
                    <a16:creationId xmlns:a16="http://schemas.microsoft.com/office/drawing/2014/main" id="{E5576D52-428E-174A-D268-2D4AD599A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0798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4" name="Freeform 221">
                <a:extLst>
                  <a:ext uri="{FF2B5EF4-FFF2-40B4-BE49-F238E27FC236}">
                    <a16:creationId xmlns:a16="http://schemas.microsoft.com/office/drawing/2014/main" id="{718618C3-5828-C7C9-2986-12B4D4B86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63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5" name="Freeform 222">
                <a:extLst>
                  <a:ext uri="{FF2B5EF4-FFF2-40B4-BE49-F238E27FC236}">
                    <a16:creationId xmlns:a16="http://schemas.microsoft.com/office/drawing/2014/main" id="{AFDA55FC-751E-C756-94D5-3BFD51B1A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462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6" name="Freeform 225">
                <a:extLst>
                  <a:ext uri="{FF2B5EF4-FFF2-40B4-BE49-F238E27FC236}">
                    <a16:creationId xmlns:a16="http://schemas.microsoft.com/office/drawing/2014/main" id="{470611E2-6E85-6915-A587-1F3DEC610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91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7" name="Freeform 226">
                <a:extLst>
                  <a:ext uri="{FF2B5EF4-FFF2-40B4-BE49-F238E27FC236}">
                    <a16:creationId xmlns:a16="http://schemas.microsoft.com/office/drawing/2014/main" id="{5DFFDD1E-604F-58FA-A467-5CB5A0935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090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8" name="Freeform 229">
                <a:extLst>
                  <a:ext uri="{FF2B5EF4-FFF2-40B4-BE49-F238E27FC236}">
                    <a16:creationId xmlns:a16="http://schemas.microsoft.com/office/drawing/2014/main" id="{0B71BF33-CC7B-63AC-28B6-43E3B1C5E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7280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9" name="Freeform 230">
                <a:extLst>
                  <a:ext uri="{FF2B5EF4-FFF2-40B4-BE49-F238E27FC236}">
                    <a16:creationId xmlns:a16="http://schemas.microsoft.com/office/drawing/2014/main" id="{09005DD2-60A3-F9FB-FBF7-9C82A4F90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2264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0" name="Freeform 305">
                <a:extLst>
                  <a:ext uri="{FF2B5EF4-FFF2-40B4-BE49-F238E27FC236}">
                    <a16:creationId xmlns:a16="http://schemas.microsoft.com/office/drawing/2014/main" id="{115A0F33-427B-1ECE-5B44-F38904F60A5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46798" y="-55009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1" name="Freeform 306">
                <a:extLst>
                  <a:ext uri="{FF2B5EF4-FFF2-40B4-BE49-F238E27FC236}">
                    <a16:creationId xmlns:a16="http://schemas.microsoft.com/office/drawing/2014/main" id="{C229FEB7-EB28-F100-0301-92BAE24B5ED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71782" y="-5480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2" name="Freeform 309">
                <a:extLst>
                  <a:ext uri="{FF2B5EF4-FFF2-40B4-BE49-F238E27FC236}">
                    <a16:creationId xmlns:a16="http://schemas.microsoft.com/office/drawing/2014/main" id="{E78DC5E4-48CE-3919-8720-8E36DD00A86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22975" y="-5526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3" name="Freeform 310">
                <a:extLst>
                  <a:ext uri="{FF2B5EF4-FFF2-40B4-BE49-F238E27FC236}">
                    <a16:creationId xmlns:a16="http://schemas.microsoft.com/office/drawing/2014/main" id="{3BD46FF6-D66C-10AD-EEC2-B753DE211C7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47959" y="-55051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4" name="Freeform 313">
                <a:extLst>
                  <a:ext uri="{FF2B5EF4-FFF2-40B4-BE49-F238E27FC236}">
                    <a16:creationId xmlns:a16="http://schemas.microsoft.com/office/drawing/2014/main" id="{A0D6345A-AE62-2F30-B6B8-8E73BC99C90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96697" y="-54758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5" name="Freeform 314">
                <a:extLst>
                  <a:ext uri="{FF2B5EF4-FFF2-40B4-BE49-F238E27FC236}">
                    <a16:creationId xmlns:a16="http://schemas.microsoft.com/office/drawing/2014/main" id="{A9A0F50E-03A3-3B79-7CA0-9BAAEE7A22E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21681" y="-54548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6" name="Freeform 318">
                <a:extLst>
                  <a:ext uri="{FF2B5EF4-FFF2-40B4-BE49-F238E27FC236}">
                    <a16:creationId xmlns:a16="http://schemas.microsoft.com/office/drawing/2014/main" id="{1C15FABA-0BE6-3608-3F0D-7806C515411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7328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7" name="Freeform 319">
                <a:extLst>
                  <a:ext uri="{FF2B5EF4-FFF2-40B4-BE49-F238E27FC236}">
                    <a16:creationId xmlns:a16="http://schemas.microsoft.com/office/drawing/2014/main" id="{845BC96C-851C-B433-F9DB-09EE3ACCEB0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98269" y="-5425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8" name="Freeform 322">
                <a:extLst>
                  <a:ext uri="{FF2B5EF4-FFF2-40B4-BE49-F238E27FC236}">
                    <a16:creationId xmlns:a16="http://schemas.microsoft.com/office/drawing/2014/main" id="{D060DCBF-C47F-A5E2-2976-B9124FEE7AE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49871" y="-54674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9" name="Freeform 323">
                <a:extLst>
                  <a:ext uri="{FF2B5EF4-FFF2-40B4-BE49-F238E27FC236}">
                    <a16:creationId xmlns:a16="http://schemas.microsoft.com/office/drawing/2014/main" id="{8C926A15-1579-F3AC-A1A9-4CF7C875FC5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7485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0" name="Freeform 378">
                <a:extLst>
                  <a:ext uri="{FF2B5EF4-FFF2-40B4-BE49-F238E27FC236}">
                    <a16:creationId xmlns:a16="http://schemas.microsoft.com/office/drawing/2014/main" id="{A75A132A-4DCD-7784-7907-7B585856C9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6466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1" name="Freeform 379">
                <a:extLst>
                  <a:ext uri="{FF2B5EF4-FFF2-40B4-BE49-F238E27FC236}">
                    <a16:creationId xmlns:a16="http://schemas.microsoft.com/office/drawing/2014/main" id="{8977715A-B958-C90F-A49D-49263DC941C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8900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2" name="Freeform 382">
                <a:extLst>
                  <a:ext uri="{FF2B5EF4-FFF2-40B4-BE49-F238E27FC236}">
                    <a16:creationId xmlns:a16="http://schemas.microsoft.com/office/drawing/2014/main" id="{3ACF1937-0B81-9710-66BB-4B36C9F67CE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9094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3" name="Freeform 383">
                <a:extLst>
                  <a:ext uri="{FF2B5EF4-FFF2-40B4-BE49-F238E27FC236}">
                    <a16:creationId xmlns:a16="http://schemas.microsoft.com/office/drawing/2014/main" id="{5F2DCDD9-8808-AF54-7F44-DE5B1CB0BE5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1528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4" name="Freeform 386">
                <a:extLst>
                  <a:ext uri="{FF2B5EF4-FFF2-40B4-BE49-F238E27FC236}">
                    <a16:creationId xmlns:a16="http://schemas.microsoft.com/office/drawing/2014/main" id="{0C7AA8DB-A69B-453D-3A31-509BCE50A9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17223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5" name="Freeform 387">
                <a:extLst>
                  <a:ext uri="{FF2B5EF4-FFF2-40B4-BE49-F238E27FC236}">
                    <a16:creationId xmlns:a16="http://schemas.microsoft.com/office/drawing/2014/main" id="{8C117B5F-7383-9844-F6EC-0C8FA7FD14A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4156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6" name="Freeform 390">
                <a:extLst>
                  <a:ext uri="{FF2B5EF4-FFF2-40B4-BE49-F238E27FC236}">
                    <a16:creationId xmlns:a16="http://schemas.microsoft.com/office/drawing/2014/main" id="{8B973FE6-58B5-D20E-D64F-AF744DB3B6F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36130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7" name="Freeform 391">
                <a:extLst>
                  <a:ext uri="{FF2B5EF4-FFF2-40B4-BE49-F238E27FC236}">
                    <a16:creationId xmlns:a16="http://schemas.microsoft.com/office/drawing/2014/main" id="{4C884FE5-B29C-7D0C-8F9A-F5E0E45E2E2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60471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8" name="Freeform 217">
                <a:extLst>
                  <a:ext uri="{FF2B5EF4-FFF2-40B4-BE49-F238E27FC236}">
                    <a16:creationId xmlns:a16="http://schemas.microsoft.com/office/drawing/2014/main" id="{0FF9233D-3EF4-CE5E-96F1-AC97A6DEE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86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79" name="Freeform 218">
                <a:extLst>
                  <a:ext uri="{FF2B5EF4-FFF2-40B4-BE49-F238E27FC236}">
                    <a16:creationId xmlns:a16="http://schemas.microsoft.com/office/drawing/2014/main" id="{6A12BBA3-9AB5-5532-85E2-ABF7A6BEB6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3640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0" name="Freeform 221">
                <a:extLst>
                  <a:ext uri="{FF2B5EF4-FFF2-40B4-BE49-F238E27FC236}">
                    <a16:creationId xmlns:a16="http://schemas.microsoft.com/office/drawing/2014/main" id="{FE1EC08C-AF23-25A3-BAB4-A3DE644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2478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1" name="Freeform 222">
                <a:extLst>
                  <a:ext uri="{FF2B5EF4-FFF2-40B4-BE49-F238E27FC236}">
                    <a16:creationId xmlns:a16="http://schemas.microsoft.com/office/drawing/2014/main" id="{95C5C6E9-7A78-ABF9-72E3-D5FAC9030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7462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2" name="Freeform 225">
                <a:extLst>
                  <a:ext uri="{FF2B5EF4-FFF2-40B4-BE49-F238E27FC236}">
                    <a16:creationId xmlns:a16="http://schemas.microsoft.com/office/drawing/2014/main" id="{6AF92DE4-F345-781A-D92C-23365AB10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7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3" name="Freeform 226">
                <a:extLst>
                  <a:ext uri="{FF2B5EF4-FFF2-40B4-BE49-F238E27FC236}">
                    <a16:creationId xmlns:a16="http://schemas.microsoft.com/office/drawing/2014/main" id="{B8737F9F-AC76-C0E1-86C6-1386CD340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3741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4" name="Freeform 229">
                <a:extLst>
                  <a:ext uri="{FF2B5EF4-FFF2-40B4-BE49-F238E27FC236}">
                    <a16:creationId xmlns:a16="http://schemas.microsoft.com/office/drawing/2014/main" id="{909FBA4C-E37D-70BC-E64A-A4AD43ED2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0123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5" name="Freeform 230">
                <a:extLst>
                  <a:ext uri="{FF2B5EF4-FFF2-40B4-BE49-F238E27FC236}">
                    <a16:creationId xmlns:a16="http://schemas.microsoft.com/office/drawing/2014/main" id="{9E5E8CBD-4DE2-1A08-F079-28282D166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5106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6" name="Freeform 378">
                <a:extLst>
                  <a:ext uri="{FF2B5EF4-FFF2-40B4-BE49-F238E27FC236}">
                    <a16:creationId xmlns:a16="http://schemas.microsoft.com/office/drawing/2014/main" id="{AA49A4E9-7884-D970-12CF-BCAE135234B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5750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7" name="Freeform 379">
                <a:extLst>
                  <a:ext uri="{FF2B5EF4-FFF2-40B4-BE49-F238E27FC236}">
                    <a16:creationId xmlns:a16="http://schemas.microsoft.com/office/drawing/2014/main" id="{018C79C5-6252-5C75-1F2A-876DE3CD787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8184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8" name="Freeform 382">
                <a:extLst>
                  <a:ext uri="{FF2B5EF4-FFF2-40B4-BE49-F238E27FC236}">
                    <a16:creationId xmlns:a16="http://schemas.microsoft.com/office/drawing/2014/main" id="{2BB15626-50BF-144E-0941-1DF6D95B06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8378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89" name="Freeform 383">
                <a:extLst>
                  <a:ext uri="{FF2B5EF4-FFF2-40B4-BE49-F238E27FC236}">
                    <a16:creationId xmlns:a16="http://schemas.microsoft.com/office/drawing/2014/main" id="{325109BD-F685-EB6E-E098-F8C04AEB789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08127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0" name="Freeform 386">
                <a:extLst>
                  <a:ext uri="{FF2B5EF4-FFF2-40B4-BE49-F238E27FC236}">
                    <a16:creationId xmlns:a16="http://schemas.microsoft.com/office/drawing/2014/main" id="{8FCC8F83-F070-197D-8C28-C22B80F71B9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1006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1" name="Freeform 387">
                <a:extLst>
                  <a:ext uri="{FF2B5EF4-FFF2-40B4-BE49-F238E27FC236}">
                    <a16:creationId xmlns:a16="http://schemas.microsoft.com/office/drawing/2014/main" id="{0F2C9B37-AC2C-0C02-69AC-39BD67702CE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3440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2" name="Freeform 390">
                <a:extLst>
                  <a:ext uri="{FF2B5EF4-FFF2-40B4-BE49-F238E27FC236}">
                    <a16:creationId xmlns:a16="http://schemas.microsoft.com/office/drawing/2014/main" id="{87E8748F-937E-2144-CF68-C2F01C6D3F9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28973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3" name="Freeform 391">
                <a:extLst>
                  <a:ext uri="{FF2B5EF4-FFF2-40B4-BE49-F238E27FC236}">
                    <a16:creationId xmlns:a16="http://schemas.microsoft.com/office/drawing/2014/main" id="{400A7FD6-89D5-C3AB-ECF7-7FE861D87D8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53313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4" name="Freeform 217">
                <a:extLst>
                  <a:ext uri="{FF2B5EF4-FFF2-40B4-BE49-F238E27FC236}">
                    <a16:creationId xmlns:a16="http://schemas.microsoft.com/office/drawing/2014/main" id="{FA81BBCC-02E3-A912-FFB2-251E47E16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2061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5" name="Freeform 218">
                <a:extLst>
                  <a:ext uri="{FF2B5EF4-FFF2-40B4-BE49-F238E27FC236}">
                    <a16:creationId xmlns:a16="http://schemas.microsoft.com/office/drawing/2014/main" id="{24AEB4DF-6369-6D2F-9098-FAF56547A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7045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6" name="Freeform 221">
                <a:extLst>
                  <a:ext uri="{FF2B5EF4-FFF2-40B4-BE49-F238E27FC236}">
                    <a16:creationId xmlns:a16="http://schemas.microsoft.com/office/drawing/2014/main" id="{BB25C718-C52C-A255-59A4-1D141EAB3B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588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7" name="Freeform 222">
                <a:extLst>
                  <a:ext uri="{FF2B5EF4-FFF2-40B4-BE49-F238E27FC236}">
                    <a16:creationId xmlns:a16="http://schemas.microsoft.com/office/drawing/2014/main" id="{B86F9B40-0468-D148-FCC3-AFE2540FF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0867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8" name="Freeform 225">
                <a:extLst>
                  <a:ext uri="{FF2B5EF4-FFF2-40B4-BE49-F238E27FC236}">
                    <a16:creationId xmlns:a16="http://schemas.microsoft.com/office/drawing/2014/main" id="{BC5DDC75-6CD7-72F0-7F6F-C7CCC3989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216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99" name="Freeform 226">
                <a:extLst>
                  <a:ext uri="{FF2B5EF4-FFF2-40B4-BE49-F238E27FC236}">
                    <a16:creationId xmlns:a16="http://schemas.microsoft.com/office/drawing/2014/main" id="{7908705E-8377-AD4A-AE3D-49C165AEDC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146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0" name="Freeform 378">
                <a:extLst>
                  <a:ext uri="{FF2B5EF4-FFF2-40B4-BE49-F238E27FC236}">
                    <a16:creationId xmlns:a16="http://schemas.microsoft.com/office/drawing/2014/main" id="{9EC5267A-F9F7-2C38-4F97-F56725A6FC6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8091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1" name="Freeform 379">
                <a:extLst>
                  <a:ext uri="{FF2B5EF4-FFF2-40B4-BE49-F238E27FC236}">
                    <a16:creationId xmlns:a16="http://schemas.microsoft.com/office/drawing/2014/main" id="{E4CE63EC-FF0D-21E0-9097-745E37454D4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0525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2" name="Freeform 382">
                <a:extLst>
                  <a:ext uri="{FF2B5EF4-FFF2-40B4-BE49-F238E27FC236}">
                    <a16:creationId xmlns:a16="http://schemas.microsoft.com/office/drawing/2014/main" id="{C2756AAC-4363-0D6E-C82A-B8F2899771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07192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3" name="Freeform 383">
                <a:extLst>
                  <a:ext uri="{FF2B5EF4-FFF2-40B4-BE49-F238E27FC236}">
                    <a16:creationId xmlns:a16="http://schemas.microsoft.com/office/drawing/2014/main" id="{14205220-673F-5720-6E0A-E2FB5BD0EBF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31532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4" name="Freeform 386">
                <a:extLst>
                  <a:ext uri="{FF2B5EF4-FFF2-40B4-BE49-F238E27FC236}">
                    <a16:creationId xmlns:a16="http://schemas.microsoft.com/office/drawing/2014/main" id="{330FA058-5D71-0FD1-D203-536876EA38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3347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5" name="Freeform 387">
                <a:extLst>
                  <a:ext uri="{FF2B5EF4-FFF2-40B4-BE49-F238E27FC236}">
                    <a16:creationId xmlns:a16="http://schemas.microsoft.com/office/drawing/2014/main" id="{B25E0E5C-DDA7-4336-62D5-3946287D383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5781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6" name="Freeform 217">
                <a:extLst>
                  <a:ext uri="{FF2B5EF4-FFF2-40B4-BE49-F238E27FC236}">
                    <a16:creationId xmlns:a16="http://schemas.microsoft.com/office/drawing/2014/main" id="{5211FFBD-544F-4133-094E-F73561974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4903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7" name="Freeform 218">
                <a:extLst>
                  <a:ext uri="{FF2B5EF4-FFF2-40B4-BE49-F238E27FC236}">
                    <a16:creationId xmlns:a16="http://schemas.microsoft.com/office/drawing/2014/main" id="{E12DE358-3718-BC2A-45BF-5F2589A797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9887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8" name="Freeform 221">
                <a:extLst>
                  <a:ext uri="{FF2B5EF4-FFF2-40B4-BE49-F238E27FC236}">
                    <a16:creationId xmlns:a16="http://schemas.microsoft.com/office/drawing/2014/main" id="{DC01315B-CB9F-D830-7374-902F37235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725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09" name="Freeform 222">
                <a:extLst>
                  <a:ext uri="{FF2B5EF4-FFF2-40B4-BE49-F238E27FC236}">
                    <a16:creationId xmlns:a16="http://schemas.microsoft.com/office/drawing/2014/main" id="{8A29A6C2-C8C6-4EE8-482A-1501DC5EA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3709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0" name="Freeform 225">
                <a:extLst>
                  <a:ext uri="{FF2B5EF4-FFF2-40B4-BE49-F238E27FC236}">
                    <a16:creationId xmlns:a16="http://schemas.microsoft.com/office/drawing/2014/main" id="{591835AF-3BF1-7678-9242-E3D3C8F04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006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1" name="Freeform 226">
                <a:extLst>
                  <a:ext uri="{FF2B5EF4-FFF2-40B4-BE49-F238E27FC236}">
                    <a16:creationId xmlns:a16="http://schemas.microsoft.com/office/drawing/2014/main" id="{87DB4EB8-311C-9485-DB2B-2233F23A6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990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2" name="Freeform 229">
                <a:extLst>
                  <a:ext uri="{FF2B5EF4-FFF2-40B4-BE49-F238E27FC236}">
                    <a16:creationId xmlns:a16="http://schemas.microsoft.com/office/drawing/2014/main" id="{112462D8-8D7A-7848-9BDF-0BE72F7E9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371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3" name="Freeform 230">
                <a:extLst>
                  <a:ext uri="{FF2B5EF4-FFF2-40B4-BE49-F238E27FC236}">
                    <a16:creationId xmlns:a16="http://schemas.microsoft.com/office/drawing/2014/main" id="{33345ED7-C8C6-FC53-19F9-483CFB34E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355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4" name="Freeform 378">
                <a:extLst>
                  <a:ext uri="{FF2B5EF4-FFF2-40B4-BE49-F238E27FC236}">
                    <a16:creationId xmlns:a16="http://schemas.microsoft.com/office/drawing/2014/main" id="{D1ABC373-B610-C153-4C88-6D8AC1CE56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73754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5" name="Freeform 379">
                <a:extLst>
                  <a:ext uri="{FF2B5EF4-FFF2-40B4-BE49-F238E27FC236}">
                    <a16:creationId xmlns:a16="http://schemas.microsoft.com/office/drawing/2014/main" id="{F7CDA5D0-D8AD-E193-A765-B6486170EAF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8094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6" name="Freeform 382">
                <a:extLst>
                  <a:ext uri="{FF2B5EF4-FFF2-40B4-BE49-F238E27FC236}">
                    <a16:creationId xmlns:a16="http://schemas.microsoft.com/office/drawing/2014/main" id="{379C6C4D-B500-CBAF-2CD8-00AF754F3D2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00035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7" name="Freeform 383">
                <a:extLst>
                  <a:ext uri="{FF2B5EF4-FFF2-40B4-BE49-F238E27FC236}">
                    <a16:creationId xmlns:a16="http://schemas.microsoft.com/office/drawing/2014/main" id="{DB3AD1DC-D5B6-DB80-AD0F-BC465F94C46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4375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8" name="Freeform 386">
                <a:extLst>
                  <a:ext uri="{FF2B5EF4-FFF2-40B4-BE49-F238E27FC236}">
                    <a16:creationId xmlns:a16="http://schemas.microsoft.com/office/drawing/2014/main" id="{9E2D049D-302B-ADB7-EE50-6CFFE085DDE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26313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9" name="Freeform 387">
                <a:extLst>
                  <a:ext uri="{FF2B5EF4-FFF2-40B4-BE49-F238E27FC236}">
                    <a16:creationId xmlns:a16="http://schemas.microsoft.com/office/drawing/2014/main" id="{07D248BD-C28C-136E-A562-F090A7BEC87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0653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0" name="Freeform 390">
                <a:extLst>
                  <a:ext uri="{FF2B5EF4-FFF2-40B4-BE49-F238E27FC236}">
                    <a16:creationId xmlns:a16="http://schemas.microsoft.com/office/drawing/2014/main" id="{3F0E2DB2-ABDA-2D2E-419F-E8E2C21FB13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45220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1" name="Freeform 391">
                <a:extLst>
                  <a:ext uri="{FF2B5EF4-FFF2-40B4-BE49-F238E27FC236}">
                    <a16:creationId xmlns:a16="http://schemas.microsoft.com/office/drawing/2014/main" id="{848DC389-878E-5E37-FD9F-1CD01A35C65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69560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2" name="Freeform 217">
                <a:extLst>
                  <a:ext uri="{FF2B5EF4-FFF2-40B4-BE49-F238E27FC236}">
                    <a16:creationId xmlns:a16="http://schemas.microsoft.com/office/drawing/2014/main" id="{E526CF8D-44C4-FD90-FFB8-54F2B74FDD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4227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3" name="Freeform 218">
                <a:extLst>
                  <a:ext uri="{FF2B5EF4-FFF2-40B4-BE49-F238E27FC236}">
                    <a16:creationId xmlns:a16="http://schemas.microsoft.com/office/drawing/2014/main" id="{C10874FD-1854-708D-2EF3-BD3BE9ED7B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9211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4" name="Freeform 221">
                <a:extLst>
                  <a:ext uri="{FF2B5EF4-FFF2-40B4-BE49-F238E27FC236}">
                    <a16:creationId xmlns:a16="http://schemas.microsoft.com/office/drawing/2014/main" id="{2E760A10-BFF1-3CE7-FA38-B57058994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8049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5" name="Freeform 222">
                <a:extLst>
                  <a:ext uri="{FF2B5EF4-FFF2-40B4-BE49-F238E27FC236}">
                    <a16:creationId xmlns:a16="http://schemas.microsoft.com/office/drawing/2014/main" id="{795FAF8B-6D46-456B-BA48-FCCCC4B60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3033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6" name="Freeform 217">
                <a:extLst>
                  <a:ext uri="{FF2B5EF4-FFF2-40B4-BE49-F238E27FC236}">
                    <a16:creationId xmlns:a16="http://schemas.microsoft.com/office/drawing/2014/main" id="{41C90CE1-D49C-2565-EA64-73FF982021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69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7" name="Freeform 218">
                <a:extLst>
                  <a:ext uri="{FF2B5EF4-FFF2-40B4-BE49-F238E27FC236}">
                    <a16:creationId xmlns:a16="http://schemas.microsoft.com/office/drawing/2014/main" id="{8C0CC30D-556B-6F10-4681-6C19C2FFE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2053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8" name="Freeform 221">
                <a:extLst>
                  <a:ext uri="{FF2B5EF4-FFF2-40B4-BE49-F238E27FC236}">
                    <a16:creationId xmlns:a16="http://schemas.microsoft.com/office/drawing/2014/main" id="{82F60F36-2FF5-9BFC-EA0A-F7A2AD0397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89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9" name="Freeform 222">
                <a:extLst>
                  <a:ext uri="{FF2B5EF4-FFF2-40B4-BE49-F238E27FC236}">
                    <a16:creationId xmlns:a16="http://schemas.microsoft.com/office/drawing/2014/main" id="{A5E6F6BA-4EF1-FF35-E09C-F09C5F43F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587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0" name="Freeform 225">
                <a:extLst>
                  <a:ext uri="{FF2B5EF4-FFF2-40B4-BE49-F238E27FC236}">
                    <a16:creationId xmlns:a16="http://schemas.microsoft.com/office/drawing/2014/main" id="{47795631-9480-D597-F3C6-1376EF61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717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1" name="Freeform 226">
                <a:extLst>
                  <a:ext uri="{FF2B5EF4-FFF2-40B4-BE49-F238E27FC236}">
                    <a16:creationId xmlns:a16="http://schemas.microsoft.com/office/drawing/2014/main" id="{B1F8790C-1624-0D81-A60A-642609210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215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2" name="Freeform 229">
                <a:extLst>
                  <a:ext uri="{FF2B5EF4-FFF2-40B4-BE49-F238E27FC236}">
                    <a16:creationId xmlns:a16="http://schemas.microsoft.com/office/drawing/2014/main" id="{061AB475-11F7-EC36-4859-52814AC1E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8537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3" name="Freeform 230">
                <a:extLst>
                  <a:ext uri="{FF2B5EF4-FFF2-40B4-BE49-F238E27FC236}">
                    <a16:creationId xmlns:a16="http://schemas.microsoft.com/office/drawing/2014/main" id="{2C93B332-2FA4-A785-871C-7A16296E45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3521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4" name="Freeform 221">
                <a:extLst>
                  <a:ext uri="{FF2B5EF4-FFF2-40B4-BE49-F238E27FC236}">
                    <a16:creationId xmlns:a16="http://schemas.microsoft.com/office/drawing/2014/main" id="{42D12D32-AAD0-F786-A3EE-49DFAB596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29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5" name="Freeform 222">
                <a:extLst>
                  <a:ext uri="{FF2B5EF4-FFF2-40B4-BE49-F238E27FC236}">
                    <a16:creationId xmlns:a16="http://schemas.microsoft.com/office/drawing/2014/main" id="{2D0C06DD-289D-B1D9-7D5D-6C061F53F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928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6" name="Freeform 225">
                <a:extLst>
                  <a:ext uri="{FF2B5EF4-FFF2-40B4-BE49-F238E27FC236}">
                    <a16:creationId xmlns:a16="http://schemas.microsoft.com/office/drawing/2014/main" id="{7C0C5C3E-E24E-8013-F709-CA835BC6D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57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7" name="Freeform 226">
                <a:extLst>
                  <a:ext uri="{FF2B5EF4-FFF2-40B4-BE49-F238E27FC236}">
                    <a16:creationId xmlns:a16="http://schemas.microsoft.com/office/drawing/2014/main" id="{D063F598-069D-42BE-B63E-2775779AE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6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8" name="Freeform 382">
                <a:extLst>
                  <a:ext uri="{FF2B5EF4-FFF2-40B4-BE49-F238E27FC236}">
                    <a16:creationId xmlns:a16="http://schemas.microsoft.com/office/drawing/2014/main" id="{4A996516-0B73-157B-F55C-29C706856AA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6257" y="-535874"/>
                <a:ext cx="24887" cy="12647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9" name="Freeform 383">
                <a:extLst>
                  <a:ext uri="{FF2B5EF4-FFF2-40B4-BE49-F238E27FC236}">
                    <a16:creationId xmlns:a16="http://schemas.microsoft.com/office/drawing/2014/main" id="{D42F4B13-0BF2-8A39-18EE-3CF04C4DAA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99834" y="-529147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240" name="Group 1239">
                <a:extLst>
                  <a:ext uri="{FF2B5EF4-FFF2-40B4-BE49-F238E27FC236}">
                    <a16:creationId xmlns:a16="http://schemas.microsoft.com/office/drawing/2014/main" id="{9D0513CC-146F-799D-E9CF-4BA37CA2B46E}"/>
                  </a:ext>
                </a:extLst>
              </p:cNvPr>
              <p:cNvGrpSpPr/>
              <p:nvPr/>
            </p:nvGrpSpPr>
            <p:grpSpPr>
              <a:xfrm>
                <a:off x="7939546" y="-720150"/>
                <a:ext cx="2079176" cy="66929"/>
                <a:chOff x="9339468" y="-890083"/>
                <a:chExt cx="2079176" cy="66929"/>
              </a:xfrm>
              <a:solidFill>
                <a:schemeClr val="bg2"/>
              </a:solidFill>
            </p:grpSpPr>
            <p:sp>
              <p:nvSpPr>
                <p:cNvPr id="1283" name="Oval 143">
                  <a:extLst>
                    <a:ext uri="{FF2B5EF4-FFF2-40B4-BE49-F238E27FC236}">
                      <a16:creationId xmlns:a16="http://schemas.microsoft.com/office/drawing/2014/main" id="{B562CF88-575B-8681-87A2-8D7BEBA6D5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339468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4" name="Oval 147">
                  <a:extLst>
                    <a:ext uri="{FF2B5EF4-FFF2-40B4-BE49-F238E27FC236}">
                      <a16:creationId xmlns:a16="http://schemas.microsoft.com/office/drawing/2014/main" id="{A929721E-45BE-9E7A-E503-421ACDFF55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14104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5" name="Oval 151">
                  <a:extLst>
                    <a:ext uri="{FF2B5EF4-FFF2-40B4-BE49-F238E27FC236}">
                      <a16:creationId xmlns:a16="http://schemas.microsoft.com/office/drawing/2014/main" id="{DB3A3AE5-6E32-AB49-6F4C-836F9F64EE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88740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6" name="Oval 155">
                  <a:extLst>
                    <a:ext uri="{FF2B5EF4-FFF2-40B4-BE49-F238E27FC236}">
                      <a16:creationId xmlns:a16="http://schemas.microsoft.com/office/drawing/2014/main" id="{1EA4E7E4-8FE8-21DF-97AA-9524032D1E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563376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7" name="Oval 159">
                  <a:extLst>
                    <a:ext uri="{FF2B5EF4-FFF2-40B4-BE49-F238E27FC236}">
                      <a16:creationId xmlns:a16="http://schemas.microsoft.com/office/drawing/2014/main" id="{013A564A-7384-70F3-0159-CCB3D3FB99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638012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8" name="Oval 216">
                  <a:extLst>
                    <a:ext uri="{FF2B5EF4-FFF2-40B4-BE49-F238E27FC236}">
                      <a16:creationId xmlns:a16="http://schemas.microsoft.com/office/drawing/2014/main" id="{E10DDA67-06A1-7CD3-E34B-3A37B5D474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93655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9" name="Oval 220">
                  <a:extLst>
                    <a:ext uri="{FF2B5EF4-FFF2-40B4-BE49-F238E27FC236}">
                      <a16:creationId xmlns:a16="http://schemas.microsoft.com/office/drawing/2014/main" id="{715C4F3A-0060-FD4E-4691-2162C3254B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86192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0" name="Oval 224">
                  <a:extLst>
                    <a:ext uri="{FF2B5EF4-FFF2-40B4-BE49-F238E27FC236}">
                      <a16:creationId xmlns:a16="http://schemas.microsoft.com/office/drawing/2014/main" id="{97A1F6DE-A808-1CAF-28AB-96B2963C0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8728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1" name="Oval 228">
                  <a:extLst>
                    <a:ext uri="{FF2B5EF4-FFF2-40B4-BE49-F238E27FC236}">
                      <a16:creationId xmlns:a16="http://schemas.microsoft.com/office/drawing/2014/main" id="{E44AB57C-9544-DDEF-DA4A-74308FB605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1264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2" name="Oval 216">
                  <a:extLst>
                    <a:ext uri="{FF2B5EF4-FFF2-40B4-BE49-F238E27FC236}">
                      <a16:creationId xmlns:a16="http://schemas.microsoft.com/office/drawing/2014/main" id="{7DD63E75-8106-ECF6-5D40-674766B51A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23510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3" name="Oval 220">
                  <a:extLst>
                    <a:ext uri="{FF2B5EF4-FFF2-40B4-BE49-F238E27FC236}">
                      <a16:creationId xmlns:a16="http://schemas.microsoft.com/office/drawing/2014/main" id="{2D4A7E4F-68C8-645D-03F5-E730A16DF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16046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4" name="Oval 224">
                  <a:extLst>
                    <a:ext uri="{FF2B5EF4-FFF2-40B4-BE49-F238E27FC236}">
                      <a16:creationId xmlns:a16="http://schemas.microsoft.com/office/drawing/2014/main" id="{87B40F09-B100-B258-4139-76DB5CEF25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8582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5" name="Oval 228">
                  <a:extLst>
                    <a:ext uri="{FF2B5EF4-FFF2-40B4-BE49-F238E27FC236}">
                      <a16:creationId xmlns:a16="http://schemas.microsoft.com/office/drawing/2014/main" id="{2FDEDA6D-B1B5-5C94-460F-0324463E5D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1119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6" name="Oval 216">
                  <a:extLst>
                    <a:ext uri="{FF2B5EF4-FFF2-40B4-BE49-F238E27FC236}">
                      <a16:creationId xmlns:a16="http://schemas.microsoft.com/office/drawing/2014/main" id="{91914BE6-64C4-821D-2FB5-EFD84F56A2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45900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7" name="Oval 220">
                  <a:extLst>
                    <a:ext uri="{FF2B5EF4-FFF2-40B4-BE49-F238E27FC236}">
                      <a16:creationId xmlns:a16="http://schemas.microsoft.com/office/drawing/2014/main" id="{295B588E-A471-0770-344E-D1AE7850A4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8437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8" name="Oval 224">
                  <a:extLst>
                    <a:ext uri="{FF2B5EF4-FFF2-40B4-BE49-F238E27FC236}">
                      <a16:creationId xmlns:a16="http://schemas.microsoft.com/office/drawing/2014/main" id="{C27D1B53-0C29-2391-85F7-F85013E2AF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097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99" name="Oval 216">
                  <a:extLst>
                    <a:ext uri="{FF2B5EF4-FFF2-40B4-BE49-F238E27FC236}">
                      <a16:creationId xmlns:a16="http://schemas.microsoft.com/office/drawing/2014/main" id="{A519CC59-C3E9-6A08-CB59-35008D2DE1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75755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0" name="Oval 220">
                  <a:extLst>
                    <a:ext uri="{FF2B5EF4-FFF2-40B4-BE49-F238E27FC236}">
                      <a16:creationId xmlns:a16="http://schemas.microsoft.com/office/drawing/2014/main" id="{13C4CB7C-90AC-AAE0-293C-0D7AEEAC6B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8291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1" name="Oval 224">
                  <a:extLst>
                    <a:ext uri="{FF2B5EF4-FFF2-40B4-BE49-F238E27FC236}">
                      <a16:creationId xmlns:a16="http://schemas.microsoft.com/office/drawing/2014/main" id="{4020E18B-6E3F-3735-DC71-1B8BFD51D3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0828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2" name="Oval 228">
                  <a:extLst>
                    <a:ext uri="{FF2B5EF4-FFF2-40B4-BE49-F238E27FC236}">
                      <a16:creationId xmlns:a16="http://schemas.microsoft.com/office/drawing/2014/main" id="{AF714D7D-E159-F8F8-6980-D4BCBB021F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53364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3" name="Oval 216">
                  <a:extLst>
                    <a:ext uri="{FF2B5EF4-FFF2-40B4-BE49-F238E27FC236}">
                      <a16:creationId xmlns:a16="http://schemas.microsoft.com/office/drawing/2014/main" id="{19EFF7AF-FFBA-789A-0C6A-79DF9865A1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0682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4" name="Oval 220">
                  <a:extLst>
                    <a:ext uri="{FF2B5EF4-FFF2-40B4-BE49-F238E27FC236}">
                      <a16:creationId xmlns:a16="http://schemas.microsoft.com/office/drawing/2014/main" id="{91DE4434-0978-70E1-D510-3BB298B77D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83218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5" name="Oval 216">
                  <a:extLst>
                    <a:ext uri="{FF2B5EF4-FFF2-40B4-BE49-F238E27FC236}">
                      <a16:creationId xmlns:a16="http://schemas.microsoft.com/office/drawing/2014/main" id="{16191E80-03CB-25F7-056C-BFFDD66894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0536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6" name="Oval 220">
                  <a:extLst>
                    <a:ext uri="{FF2B5EF4-FFF2-40B4-BE49-F238E27FC236}">
                      <a16:creationId xmlns:a16="http://schemas.microsoft.com/office/drawing/2014/main" id="{5908B9F9-BD7D-2F7B-152E-8F620E9B3D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13073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7" name="Oval 224">
                  <a:extLst>
                    <a:ext uri="{FF2B5EF4-FFF2-40B4-BE49-F238E27FC236}">
                      <a16:creationId xmlns:a16="http://schemas.microsoft.com/office/drawing/2014/main" id="{7788FB01-D941-1C72-3927-A429CB6293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05609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8" name="Oval 228">
                  <a:extLst>
                    <a:ext uri="{FF2B5EF4-FFF2-40B4-BE49-F238E27FC236}">
                      <a16:creationId xmlns:a16="http://schemas.microsoft.com/office/drawing/2014/main" id="{24893BD4-DC06-C72A-E1D5-318F61693C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8146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09" name="Oval 220">
                  <a:extLst>
                    <a:ext uri="{FF2B5EF4-FFF2-40B4-BE49-F238E27FC236}">
                      <a16:creationId xmlns:a16="http://schemas.microsoft.com/office/drawing/2014/main" id="{194C984F-3A13-9D90-B8E6-BF42377C2F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3546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10" name="Oval 224">
                  <a:extLst>
                    <a:ext uri="{FF2B5EF4-FFF2-40B4-BE49-F238E27FC236}">
                      <a16:creationId xmlns:a16="http://schemas.microsoft.com/office/drawing/2014/main" id="{E971B8C4-B052-F82B-7976-0F478987AC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8000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41" name="Freeform 378">
                <a:extLst>
                  <a:ext uri="{FF2B5EF4-FFF2-40B4-BE49-F238E27FC236}">
                    <a16:creationId xmlns:a16="http://schemas.microsoft.com/office/drawing/2014/main" id="{9285E478-AC8C-3E28-6A46-F00052B7A3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18069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2" name="Freeform 379">
                <a:extLst>
                  <a:ext uri="{FF2B5EF4-FFF2-40B4-BE49-F238E27FC236}">
                    <a16:creationId xmlns:a16="http://schemas.microsoft.com/office/drawing/2014/main" id="{C7BE6AEF-0735-2FA0-DA53-4B1AD3C2CC9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42957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3" name="Freeform 386">
                <a:extLst>
                  <a:ext uri="{FF2B5EF4-FFF2-40B4-BE49-F238E27FC236}">
                    <a16:creationId xmlns:a16="http://schemas.microsoft.com/office/drawing/2014/main" id="{9554E0E2-C868-F1B8-75D0-44EF67DCF32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404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4" name="Freeform 387">
                <a:extLst>
                  <a:ext uri="{FF2B5EF4-FFF2-40B4-BE49-F238E27FC236}">
                    <a16:creationId xmlns:a16="http://schemas.microsoft.com/office/drawing/2014/main" id="{50AF557B-693B-6E2B-414F-B64709EECA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893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5" name="Freeform 382">
                <a:extLst>
                  <a:ext uri="{FF2B5EF4-FFF2-40B4-BE49-F238E27FC236}">
                    <a16:creationId xmlns:a16="http://schemas.microsoft.com/office/drawing/2014/main" id="{4F30DCED-9281-336E-CC84-40D2DEB081D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44717" y="-531011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6" name="Freeform 383">
                <a:extLst>
                  <a:ext uri="{FF2B5EF4-FFF2-40B4-BE49-F238E27FC236}">
                    <a16:creationId xmlns:a16="http://schemas.microsoft.com/office/drawing/2014/main" id="{986562FA-9F85-092B-FFA7-3F77396AE6D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8294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7" name="Freeform 382">
                <a:extLst>
                  <a:ext uri="{FF2B5EF4-FFF2-40B4-BE49-F238E27FC236}">
                    <a16:creationId xmlns:a16="http://schemas.microsoft.com/office/drawing/2014/main" id="{16B53D61-EA36-230A-161B-410D90238F8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1961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8" name="Freeform 382">
                <a:extLst>
                  <a:ext uri="{FF2B5EF4-FFF2-40B4-BE49-F238E27FC236}">
                    <a16:creationId xmlns:a16="http://schemas.microsoft.com/office/drawing/2014/main" id="{A6757292-490F-18DF-6F88-023EB8AF9E8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1460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49" name="Freeform 383">
                <a:extLst>
                  <a:ext uri="{FF2B5EF4-FFF2-40B4-BE49-F238E27FC236}">
                    <a16:creationId xmlns:a16="http://schemas.microsoft.com/office/drawing/2014/main" id="{DF6AED50-AD2A-41B4-D8ED-AD9CB2A43C8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15038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50" name="Freeform 382">
                <a:extLst>
                  <a:ext uri="{FF2B5EF4-FFF2-40B4-BE49-F238E27FC236}">
                    <a16:creationId xmlns:a16="http://schemas.microsoft.com/office/drawing/2014/main" id="{63CEB7D0-57E4-E86D-FD40-FE14980DB01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25966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51" name="Freeform 383">
                <a:extLst>
                  <a:ext uri="{FF2B5EF4-FFF2-40B4-BE49-F238E27FC236}">
                    <a16:creationId xmlns:a16="http://schemas.microsoft.com/office/drawing/2014/main" id="{DC1D1710-3B75-420B-1F1E-CD16DF52894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50854" y="-524283"/>
                <a:ext cx="2488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52" name="Freeform 382">
                <a:extLst>
                  <a:ext uri="{FF2B5EF4-FFF2-40B4-BE49-F238E27FC236}">
                    <a16:creationId xmlns:a16="http://schemas.microsoft.com/office/drawing/2014/main" id="{C71CDAB3-9286-1F9F-2856-42F432DD40E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130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53" name="Freeform 383">
                <a:extLst>
                  <a:ext uri="{FF2B5EF4-FFF2-40B4-BE49-F238E27FC236}">
                    <a16:creationId xmlns:a16="http://schemas.microsoft.com/office/drawing/2014/main" id="{45BB1669-CBFE-7064-DEAE-33CEF6AA531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619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254" name="Group 1253">
                <a:extLst>
                  <a:ext uri="{FF2B5EF4-FFF2-40B4-BE49-F238E27FC236}">
                    <a16:creationId xmlns:a16="http://schemas.microsoft.com/office/drawing/2014/main" id="{CEBBFABE-591D-EA80-EBF2-BB0B44F33BE8}"/>
                  </a:ext>
                </a:extLst>
              </p:cNvPr>
              <p:cNvGrpSpPr/>
              <p:nvPr/>
            </p:nvGrpSpPr>
            <p:grpSpPr>
              <a:xfrm>
                <a:off x="7932422" y="-461970"/>
                <a:ext cx="2094547" cy="74349"/>
                <a:chOff x="9332344" y="-648087"/>
                <a:chExt cx="2094547" cy="74349"/>
              </a:xfrm>
              <a:solidFill>
                <a:schemeClr val="bg2"/>
              </a:solidFill>
            </p:grpSpPr>
            <p:sp>
              <p:nvSpPr>
                <p:cNvPr id="1255" name="Oval 304">
                  <a:extLst>
                    <a:ext uri="{FF2B5EF4-FFF2-40B4-BE49-F238E27FC236}">
                      <a16:creationId xmlns:a16="http://schemas.microsoft.com/office/drawing/2014/main" id="{677F4AF6-7FE9-0D81-5578-B2D8AA3F5A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332344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56" name="Oval 308">
                  <a:extLst>
                    <a:ext uri="{FF2B5EF4-FFF2-40B4-BE49-F238E27FC236}">
                      <a16:creationId xmlns:a16="http://schemas.microsoft.com/office/drawing/2014/main" id="{75FBA3D4-965E-A365-6A3E-36F3591A51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07371" y="-647102"/>
                  <a:ext cx="68806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57" name="Oval 312">
                  <a:extLst>
                    <a:ext uri="{FF2B5EF4-FFF2-40B4-BE49-F238E27FC236}">
                      <a16:creationId xmlns:a16="http://schemas.microsoft.com/office/drawing/2014/main" id="{48A1F169-975B-B3B0-EFBA-5A7BFF4419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78052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58" name="Oval 317">
                  <a:extLst>
                    <a:ext uri="{FF2B5EF4-FFF2-40B4-BE49-F238E27FC236}">
                      <a16:creationId xmlns:a16="http://schemas.microsoft.com/office/drawing/2014/main" id="{FF92F9C1-DF5B-FDA8-D23E-76D672753A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553079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59" name="Oval 321">
                  <a:extLst>
                    <a:ext uri="{FF2B5EF4-FFF2-40B4-BE49-F238E27FC236}">
                      <a16:creationId xmlns:a16="http://schemas.microsoft.com/office/drawing/2014/main" id="{A4EBEA77-43E0-B2FC-B779-CDCB4D2351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628106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0" name="Oval 377">
                  <a:extLst>
                    <a:ext uri="{FF2B5EF4-FFF2-40B4-BE49-F238E27FC236}">
                      <a16:creationId xmlns:a16="http://schemas.microsoft.com/office/drawing/2014/main" id="{C3B9A23A-1D18-7983-A728-155F87E19F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92821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1" name="Oval 381">
                  <a:extLst>
                    <a:ext uri="{FF2B5EF4-FFF2-40B4-BE49-F238E27FC236}">
                      <a16:creationId xmlns:a16="http://schemas.microsoft.com/office/drawing/2014/main" id="{39F0BC29-065D-2AB4-BA8A-C23DDD2E5B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85318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2" name="Oval 385">
                  <a:extLst>
                    <a:ext uri="{FF2B5EF4-FFF2-40B4-BE49-F238E27FC236}">
                      <a16:creationId xmlns:a16="http://schemas.microsoft.com/office/drawing/2014/main" id="{785D9A65-CBCA-6D6D-B130-52AB78B90C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7816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3" name="Oval 389">
                  <a:extLst>
                    <a:ext uri="{FF2B5EF4-FFF2-40B4-BE49-F238E27FC236}">
                      <a16:creationId xmlns:a16="http://schemas.microsoft.com/office/drawing/2014/main" id="{D8AEF94C-F8A1-BFB3-094D-883E3EF3E6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0313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4" name="Oval 377">
                  <a:extLst>
                    <a:ext uri="{FF2B5EF4-FFF2-40B4-BE49-F238E27FC236}">
                      <a16:creationId xmlns:a16="http://schemas.microsoft.com/office/drawing/2014/main" id="{454213C5-0A26-9328-E0C2-E4DE9EA492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22832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5" name="Oval 381">
                  <a:extLst>
                    <a:ext uri="{FF2B5EF4-FFF2-40B4-BE49-F238E27FC236}">
                      <a16:creationId xmlns:a16="http://schemas.microsoft.com/office/drawing/2014/main" id="{95395DBA-C361-43C4-7B22-02DF5A90CE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15329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6" name="Oval 385">
                  <a:extLst>
                    <a:ext uri="{FF2B5EF4-FFF2-40B4-BE49-F238E27FC236}">
                      <a16:creationId xmlns:a16="http://schemas.microsoft.com/office/drawing/2014/main" id="{16070153-83ED-8F50-7219-415BC1596D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7826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7" name="Oval 389">
                  <a:extLst>
                    <a:ext uri="{FF2B5EF4-FFF2-40B4-BE49-F238E27FC236}">
                      <a16:creationId xmlns:a16="http://schemas.microsoft.com/office/drawing/2014/main" id="{AB8547C5-03C9-F4D4-2BB1-367CA48E59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0324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8" name="Oval 377">
                  <a:extLst>
                    <a:ext uri="{FF2B5EF4-FFF2-40B4-BE49-F238E27FC236}">
                      <a16:creationId xmlns:a16="http://schemas.microsoft.com/office/drawing/2014/main" id="{34EC54CC-5608-2C87-EFDC-6FE92DC514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45340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69" name="Oval 381">
                  <a:extLst>
                    <a:ext uri="{FF2B5EF4-FFF2-40B4-BE49-F238E27FC236}">
                      <a16:creationId xmlns:a16="http://schemas.microsoft.com/office/drawing/2014/main" id="{D9CD1743-C404-CBE7-8233-4BDD604ACA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7837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0" name="Oval 385">
                  <a:extLst>
                    <a:ext uri="{FF2B5EF4-FFF2-40B4-BE49-F238E27FC236}">
                      <a16:creationId xmlns:a16="http://schemas.microsoft.com/office/drawing/2014/main" id="{DD4814A4-DDFD-CC1B-3D23-460E3036AE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0334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1" name="Oval 377">
                  <a:extLst>
                    <a:ext uri="{FF2B5EF4-FFF2-40B4-BE49-F238E27FC236}">
                      <a16:creationId xmlns:a16="http://schemas.microsoft.com/office/drawing/2014/main" id="{38F06315-A860-7672-AC39-5D07A6769A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75351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2" name="Oval 381">
                  <a:extLst>
                    <a:ext uri="{FF2B5EF4-FFF2-40B4-BE49-F238E27FC236}">
                      <a16:creationId xmlns:a16="http://schemas.microsoft.com/office/drawing/2014/main" id="{ED938889-D14F-D927-A079-F5871D91A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7848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3" name="Oval 385">
                  <a:extLst>
                    <a:ext uri="{FF2B5EF4-FFF2-40B4-BE49-F238E27FC236}">
                      <a16:creationId xmlns:a16="http://schemas.microsoft.com/office/drawing/2014/main" id="{D47D17DE-074F-35BF-97A9-49A9137468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0345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4" name="Oval 389">
                  <a:extLst>
                    <a:ext uri="{FF2B5EF4-FFF2-40B4-BE49-F238E27FC236}">
                      <a16:creationId xmlns:a16="http://schemas.microsoft.com/office/drawing/2014/main" id="{85F5C2DF-FE19-61D9-E222-8B1F331464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52843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5" name="Oval 381">
                  <a:extLst>
                    <a:ext uri="{FF2B5EF4-FFF2-40B4-BE49-F238E27FC236}">
                      <a16:creationId xmlns:a16="http://schemas.microsoft.com/office/drawing/2014/main" id="{D002FCBC-F915-0B1C-0B52-4918C96832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35373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6" name="Oval 377">
                  <a:extLst>
                    <a:ext uri="{FF2B5EF4-FFF2-40B4-BE49-F238E27FC236}">
                      <a16:creationId xmlns:a16="http://schemas.microsoft.com/office/drawing/2014/main" id="{1BB564A2-688B-902F-6228-10C3D80053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0367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7" name="Oval 385">
                  <a:extLst>
                    <a:ext uri="{FF2B5EF4-FFF2-40B4-BE49-F238E27FC236}">
                      <a16:creationId xmlns:a16="http://schemas.microsoft.com/office/drawing/2014/main" id="{2A81B8FA-5CE3-BC7D-9A93-247DC70E67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7870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8" name="Oval 381">
                  <a:extLst>
                    <a:ext uri="{FF2B5EF4-FFF2-40B4-BE49-F238E27FC236}">
                      <a16:creationId xmlns:a16="http://schemas.microsoft.com/office/drawing/2014/main" id="{B459EE2D-C6A9-66DF-FE37-4B78937E5D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12864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79" name="Oval 381">
                  <a:extLst>
                    <a:ext uri="{FF2B5EF4-FFF2-40B4-BE49-F238E27FC236}">
                      <a16:creationId xmlns:a16="http://schemas.microsoft.com/office/drawing/2014/main" id="{E7F81B57-B1CF-5100-2698-9C5870C3A9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05361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0" name="Oval 381">
                  <a:extLst>
                    <a:ext uri="{FF2B5EF4-FFF2-40B4-BE49-F238E27FC236}">
                      <a16:creationId xmlns:a16="http://schemas.microsoft.com/office/drawing/2014/main" id="{6C45B139-BF2F-2386-E9B7-51268FE20C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7859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1" name="Oval 381">
                  <a:extLst>
                    <a:ext uri="{FF2B5EF4-FFF2-40B4-BE49-F238E27FC236}">
                      <a16:creationId xmlns:a16="http://schemas.microsoft.com/office/drawing/2014/main" id="{075B230A-DFF8-F6C4-8965-3103B3E580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0356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82" name="Oval 381">
                  <a:extLst>
                    <a:ext uri="{FF2B5EF4-FFF2-40B4-BE49-F238E27FC236}">
                      <a16:creationId xmlns:a16="http://schemas.microsoft.com/office/drawing/2014/main" id="{54EF69D3-D397-BF54-6BF4-4B230A5B7F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82853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B2880BE-8DA1-C565-9B63-BBB5A53C0269}"/>
                </a:ext>
              </a:extLst>
            </p:cNvPr>
            <p:cNvGrpSpPr/>
            <p:nvPr/>
          </p:nvGrpSpPr>
          <p:grpSpPr>
            <a:xfrm>
              <a:off x="9428101" y="2264462"/>
              <a:ext cx="2094547" cy="332529"/>
              <a:chOff x="7932422" y="-720150"/>
              <a:chExt cx="2094547" cy="332529"/>
            </a:xfrm>
          </p:grpSpPr>
          <p:sp>
            <p:nvSpPr>
              <p:cNvPr id="10" name="Freeform 234">
                <a:extLst>
                  <a:ext uri="{FF2B5EF4-FFF2-40B4-BE49-F238E27FC236}">
                    <a16:creationId xmlns:a16="http://schemas.microsoft.com/office/drawing/2014/main" id="{57A8B2F7-2721-1C8F-BFF3-50ABB499E3A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106296" flipH="1">
                <a:off x="9688626" y="-530338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Freeform 144">
                <a:extLst>
                  <a:ext uri="{FF2B5EF4-FFF2-40B4-BE49-F238E27FC236}">
                    <a16:creationId xmlns:a16="http://schemas.microsoft.com/office/drawing/2014/main" id="{9A349100-8BA5-E053-BA3F-CBC77C8B3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6008" y="-68981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" name="Freeform 145">
                <a:extLst>
                  <a:ext uri="{FF2B5EF4-FFF2-40B4-BE49-F238E27FC236}">
                    <a16:creationId xmlns:a16="http://schemas.microsoft.com/office/drawing/2014/main" id="{0F8DFE72-41CB-04E5-C69D-8C4D6ACBFA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992" y="-6919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" name="Freeform 148">
                <a:extLst>
                  <a:ext uri="{FF2B5EF4-FFF2-40B4-BE49-F238E27FC236}">
                    <a16:creationId xmlns:a16="http://schemas.microsoft.com/office/drawing/2014/main" id="{14EEF9F3-D36F-91EA-CDAB-F5A6D46E33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4643" y="-69485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" name="Freeform 149">
                <a:extLst>
                  <a:ext uri="{FF2B5EF4-FFF2-40B4-BE49-F238E27FC236}">
                    <a16:creationId xmlns:a16="http://schemas.microsoft.com/office/drawing/2014/main" id="{2CB1D0EE-7570-3821-5C7D-1233CDA5F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9627" y="-6969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" name="Freeform 152">
                <a:extLst>
                  <a:ext uri="{FF2B5EF4-FFF2-40B4-BE49-F238E27FC236}">
                    <a16:creationId xmlns:a16="http://schemas.microsoft.com/office/drawing/2014/main" id="{0F699DE7-9DF3-6D13-4BD2-CF16D5BF4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0821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" name="Freeform 153">
                <a:extLst>
                  <a:ext uri="{FF2B5EF4-FFF2-40B4-BE49-F238E27FC236}">
                    <a16:creationId xmlns:a16="http://schemas.microsoft.com/office/drawing/2014/main" id="{21876D08-D17C-7668-071C-C30844946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5805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" name="Freeform 156">
                <a:extLst>
                  <a:ext uri="{FF2B5EF4-FFF2-40B4-BE49-F238E27FC236}">
                    <a16:creationId xmlns:a16="http://schemas.microsoft.com/office/drawing/2014/main" id="{10EBD5AC-315F-52AE-BA2C-03B3096A4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542" y="-69233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8" name="Freeform 157">
                <a:extLst>
                  <a:ext uri="{FF2B5EF4-FFF2-40B4-BE49-F238E27FC236}">
                    <a16:creationId xmlns:a16="http://schemas.microsoft.com/office/drawing/2014/main" id="{2849A129-9766-26A0-7C05-AC66566159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99526" y="-69443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9" name="Freeform 160">
                <a:extLst>
                  <a:ext uri="{FF2B5EF4-FFF2-40B4-BE49-F238E27FC236}">
                    <a16:creationId xmlns:a16="http://schemas.microsoft.com/office/drawing/2014/main" id="{4FA255BB-0D57-E2C6-E1DF-903BA4517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0720" y="-68981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 161">
                <a:extLst>
                  <a:ext uri="{FF2B5EF4-FFF2-40B4-BE49-F238E27FC236}">
                    <a16:creationId xmlns:a16="http://schemas.microsoft.com/office/drawing/2014/main" id="{A892A5A7-7056-8EB1-CCAF-01CD00ACD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5703" y="-69191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Freeform 217">
                <a:extLst>
                  <a:ext uri="{FF2B5EF4-FFF2-40B4-BE49-F238E27FC236}">
                    <a16:creationId xmlns:a16="http://schemas.microsoft.com/office/drawing/2014/main" id="{6122ACF5-C268-C3BD-CF5A-378F594B0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55814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" name="Freeform 218">
                <a:extLst>
                  <a:ext uri="{FF2B5EF4-FFF2-40B4-BE49-F238E27FC236}">
                    <a16:creationId xmlns:a16="http://schemas.microsoft.com/office/drawing/2014/main" id="{F1EFFFEE-3BB7-F041-999D-3141FD002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0798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Freeform 221">
                <a:extLst>
                  <a:ext uri="{FF2B5EF4-FFF2-40B4-BE49-F238E27FC236}">
                    <a16:creationId xmlns:a16="http://schemas.microsoft.com/office/drawing/2014/main" id="{55B41F8A-9066-3B80-ED74-3F7770F70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963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" name="Freeform 222">
                <a:extLst>
                  <a:ext uri="{FF2B5EF4-FFF2-40B4-BE49-F238E27FC236}">
                    <a16:creationId xmlns:a16="http://schemas.microsoft.com/office/drawing/2014/main" id="{8989BAE7-5B18-C798-715D-BEE24B0B2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462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Freeform 225">
                <a:extLst>
                  <a:ext uri="{FF2B5EF4-FFF2-40B4-BE49-F238E27FC236}">
                    <a16:creationId xmlns:a16="http://schemas.microsoft.com/office/drawing/2014/main" id="{DA993DBE-8FB6-A30A-3696-703F3848E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916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" name="Freeform 226">
                <a:extLst>
                  <a:ext uri="{FF2B5EF4-FFF2-40B4-BE49-F238E27FC236}">
                    <a16:creationId xmlns:a16="http://schemas.microsoft.com/office/drawing/2014/main" id="{C4A32CEC-C37F-846A-DCB3-AD16A02D98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0900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Freeform 229">
                <a:extLst>
                  <a:ext uri="{FF2B5EF4-FFF2-40B4-BE49-F238E27FC236}">
                    <a16:creationId xmlns:a16="http://schemas.microsoft.com/office/drawing/2014/main" id="{576B499E-AA9E-046D-DC75-627ED5454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7280" y="-6843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" name="Freeform 230">
                <a:extLst>
                  <a:ext uri="{FF2B5EF4-FFF2-40B4-BE49-F238E27FC236}">
                    <a16:creationId xmlns:a16="http://schemas.microsoft.com/office/drawing/2014/main" id="{B84AD3F0-0714-7786-8F8D-B5299E95EF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2264" y="-68645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Freeform 305">
                <a:extLst>
                  <a:ext uri="{FF2B5EF4-FFF2-40B4-BE49-F238E27FC236}">
                    <a16:creationId xmlns:a16="http://schemas.microsoft.com/office/drawing/2014/main" id="{6D2459A5-F514-E8CA-FA41-45F4278D438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46798" y="-55009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Freeform 306">
                <a:extLst>
                  <a:ext uri="{FF2B5EF4-FFF2-40B4-BE49-F238E27FC236}">
                    <a16:creationId xmlns:a16="http://schemas.microsoft.com/office/drawing/2014/main" id="{DF3A7B50-5FB3-89AE-6E9E-03318A09BC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7971782" y="-5480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" name="Freeform 309">
                <a:extLst>
                  <a:ext uri="{FF2B5EF4-FFF2-40B4-BE49-F238E27FC236}">
                    <a16:creationId xmlns:a16="http://schemas.microsoft.com/office/drawing/2014/main" id="{CE72EA31-7D11-BE6C-3635-1016E00D450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22975" y="-55261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Freeform 310">
                <a:extLst>
                  <a:ext uri="{FF2B5EF4-FFF2-40B4-BE49-F238E27FC236}">
                    <a16:creationId xmlns:a16="http://schemas.microsoft.com/office/drawing/2014/main" id="{0B0DA04B-3240-EC78-E17F-2BFBA7C5D78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47959" y="-55051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" name="Freeform 313">
                <a:extLst>
                  <a:ext uri="{FF2B5EF4-FFF2-40B4-BE49-F238E27FC236}">
                    <a16:creationId xmlns:a16="http://schemas.microsoft.com/office/drawing/2014/main" id="{681D75FD-9D17-F7FA-7813-73EE46ED79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096697" y="-54758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 314">
                <a:extLst>
                  <a:ext uri="{FF2B5EF4-FFF2-40B4-BE49-F238E27FC236}">
                    <a16:creationId xmlns:a16="http://schemas.microsoft.com/office/drawing/2014/main" id="{12DFAD21-99B1-F619-A467-C3098DBA30A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21681" y="-54548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Freeform 318">
                <a:extLst>
                  <a:ext uri="{FF2B5EF4-FFF2-40B4-BE49-F238E27FC236}">
                    <a16:creationId xmlns:a16="http://schemas.microsoft.com/office/drawing/2014/main" id="{F884EFF1-9CEF-65F4-6206-094EEF9A7E5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7328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" name="Freeform 319">
                <a:extLst>
                  <a:ext uri="{FF2B5EF4-FFF2-40B4-BE49-F238E27FC236}">
                    <a16:creationId xmlns:a16="http://schemas.microsoft.com/office/drawing/2014/main" id="{54E7CBA7-B5ED-4319-110E-6A3CF154759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198269" y="-5425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7" name="Freeform 322">
                <a:extLst>
                  <a:ext uri="{FF2B5EF4-FFF2-40B4-BE49-F238E27FC236}">
                    <a16:creationId xmlns:a16="http://schemas.microsoft.com/office/drawing/2014/main" id="{97ACE591-80FA-155C-12E5-703028D4EB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49871" y="-54674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8" name="Freeform 323">
                <a:extLst>
                  <a:ext uri="{FF2B5EF4-FFF2-40B4-BE49-F238E27FC236}">
                    <a16:creationId xmlns:a16="http://schemas.microsoft.com/office/drawing/2014/main" id="{F81B172B-71E8-0957-E981-DEAE13CEC4C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8274855" y="-54464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9F65E2A7-8CE5-C3BC-E1FC-2B7BF1CC9E8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6466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AA6BC255-3CA2-73A6-8912-468909341E2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8900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Freeform 382">
                <a:extLst>
                  <a:ext uri="{FF2B5EF4-FFF2-40B4-BE49-F238E27FC236}">
                    <a16:creationId xmlns:a16="http://schemas.microsoft.com/office/drawing/2014/main" id="{204D70DB-EF9D-71A3-EE57-48F46DD1973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90944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Freeform 383">
                <a:extLst>
                  <a:ext uri="{FF2B5EF4-FFF2-40B4-BE49-F238E27FC236}">
                    <a16:creationId xmlns:a16="http://schemas.microsoft.com/office/drawing/2014/main" id="{9D6E66A7-897A-8668-0269-0A4DAF1D2AC9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51528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" name="Freeform 386">
                <a:extLst>
                  <a:ext uri="{FF2B5EF4-FFF2-40B4-BE49-F238E27FC236}">
                    <a16:creationId xmlns:a16="http://schemas.microsoft.com/office/drawing/2014/main" id="{6F7DC125-7356-2AD5-F1D4-D57B98733CD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17223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reeform 387">
                <a:extLst>
                  <a:ext uri="{FF2B5EF4-FFF2-40B4-BE49-F238E27FC236}">
                    <a16:creationId xmlns:a16="http://schemas.microsoft.com/office/drawing/2014/main" id="{D054D44A-0445-3876-84C3-CB07841ED3E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441564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reeform 390">
                <a:extLst>
                  <a:ext uri="{FF2B5EF4-FFF2-40B4-BE49-F238E27FC236}">
                    <a16:creationId xmlns:a16="http://schemas.microsoft.com/office/drawing/2014/main" id="{A4A0F74E-325F-DBD0-B1C6-8F6BBCED75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36130" y="-54241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6" name="Freeform 391">
                <a:extLst>
                  <a:ext uri="{FF2B5EF4-FFF2-40B4-BE49-F238E27FC236}">
                    <a16:creationId xmlns:a16="http://schemas.microsoft.com/office/drawing/2014/main" id="{6D0C22A6-DE99-AFCC-270A-CCBDE3BF15B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360471" y="-536260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reeform 217">
                <a:extLst>
                  <a:ext uri="{FF2B5EF4-FFF2-40B4-BE49-F238E27FC236}">
                    <a16:creationId xmlns:a16="http://schemas.microsoft.com/office/drawing/2014/main" id="{F4F905CA-FA6E-7C01-DFFE-06F80B51C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486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Freeform 218">
                <a:extLst>
                  <a:ext uri="{FF2B5EF4-FFF2-40B4-BE49-F238E27FC236}">
                    <a16:creationId xmlns:a16="http://schemas.microsoft.com/office/drawing/2014/main" id="{B79B7896-D3E9-2472-5B7A-C7F96E7556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3640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Freeform 221">
                <a:extLst>
                  <a:ext uri="{FF2B5EF4-FFF2-40B4-BE49-F238E27FC236}">
                    <a16:creationId xmlns:a16="http://schemas.microsoft.com/office/drawing/2014/main" id="{F6EBC5E4-6223-656A-D57C-CF7327D05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2478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reeform 222">
                <a:extLst>
                  <a:ext uri="{FF2B5EF4-FFF2-40B4-BE49-F238E27FC236}">
                    <a16:creationId xmlns:a16="http://schemas.microsoft.com/office/drawing/2014/main" id="{B9BFB4BD-6837-7CE8-2F88-6D5D47BBEC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7462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reeform 225">
                <a:extLst>
                  <a:ext uri="{FF2B5EF4-FFF2-40B4-BE49-F238E27FC236}">
                    <a16:creationId xmlns:a16="http://schemas.microsoft.com/office/drawing/2014/main" id="{DC7D9C75-7582-EA26-2D4C-D57841594C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8757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reeform 226">
                <a:extLst>
                  <a:ext uri="{FF2B5EF4-FFF2-40B4-BE49-F238E27FC236}">
                    <a16:creationId xmlns:a16="http://schemas.microsoft.com/office/drawing/2014/main" id="{CB832465-AAB1-E1BF-B915-D36798D89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3741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reeform 229">
                <a:extLst>
                  <a:ext uri="{FF2B5EF4-FFF2-40B4-BE49-F238E27FC236}">
                    <a16:creationId xmlns:a16="http://schemas.microsoft.com/office/drawing/2014/main" id="{3D679123-8B06-068D-904D-0C52FA5FB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0123" y="-6808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reeform 230">
                <a:extLst>
                  <a:ext uri="{FF2B5EF4-FFF2-40B4-BE49-F238E27FC236}">
                    <a16:creationId xmlns:a16="http://schemas.microsoft.com/office/drawing/2014/main" id="{E54E6600-416A-8F71-B9A3-BF76560268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5106" y="-68297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reeform 378">
                <a:extLst>
                  <a:ext uri="{FF2B5EF4-FFF2-40B4-BE49-F238E27FC236}">
                    <a16:creationId xmlns:a16="http://schemas.microsoft.com/office/drawing/2014/main" id="{D1403047-5EB8-119E-9293-B526B621443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5750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reeform 379">
                <a:extLst>
                  <a:ext uri="{FF2B5EF4-FFF2-40B4-BE49-F238E27FC236}">
                    <a16:creationId xmlns:a16="http://schemas.microsoft.com/office/drawing/2014/main" id="{85036486-642F-E778-D7C5-6028D540243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8184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reeform 382">
                <a:extLst>
                  <a:ext uri="{FF2B5EF4-FFF2-40B4-BE49-F238E27FC236}">
                    <a16:creationId xmlns:a16="http://schemas.microsoft.com/office/drawing/2014/main" id="{8035F67F-247C-0752-9C3B-62251464E35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8378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reeform 383">
                <a:extLst>
                  <a:ext uri="{FF2B5EF4-FFF2-40B4-BE49-F238E27FC236}">
                    <a16:creationId xmlns:a16="http://schemas.microsoft.com/office/drawing/2014/main" id="{690180E3-741C-3938-B104-36AD4AD3108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808127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reeform 386">
                <a:extLst>
                  <a:ext uri="{FF2B5EF4-FFF2-40B4-BE49-F238E27FC236}">
                    <a16:creationId xmlns:a16="http://schemas.microsoft.com/office/drawing/2014/main" id="{E8F8D664-6F68-B6A8-4D9C-73F7A538F3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10066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reeform 387">
                <a:extLst>
                  <a:ext uri="{FF2B5EF4-FFF2-40B4-BE49-F238E27FC236}">
                    <a16:creationId xmlns:a16="http://schemas.microsoft.com/office/drawing/2014/main" id="{CD2B0FBF-6428-C3D2-0CF2-746B9C8A562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734406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Freeform 390">
                <a:extLst>
                  <a:ext uri="{FF2B5EF4-FFF2-40B4-BE49-F238E27FC236}">
                    <a16:creationId xmlns:a16="http://schemas.microsoft.com/office/drawing/2014/main" id="{F402A3D1-17BC-E47C-3138-100C2A1C96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28973" y="-53892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Freeform 391">
                <a:extLst>
                  <a:ext uri="{FF2B5EF4-FFF2-40B4-BE49-F238E27FC236}">
                    <a16:creationId xmlns:a16="http://schemas.microsoft.com/office/drawing/2014/main" id="{58249005-07C2-E7DC-8553-BEC2C67B9AE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653313" y="-53277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Freeform 217">
                <a:extLst>
                  <a:ext uri="{FF2B5EF4-FFF2-40B4-BE49-F238E27FC236}">
                    <a16:creationId xmlns:a16="http://schemas.microsoft.com/office/drawing/2014/main" id="{0A48C244-47EE-FF00-8067-35DCAC269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2061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4" name="Freeform 218">
                <a:extLst>
                  <a:ext uri="{FF2B5EF4-FFF2-40B4-BE49-F238E27FC236}">
                    <a16:creationId xmlns:a16="http://schemas.microsoft.com/office/drawing/2014/main" id="{BE28E944-4D81-4CBE-77E6-4C0FFF44E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7045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5" name="Freeform 221">
                <a:extLst>
                  <a:ext uri="{FF2B5EF4-FFF2-40B4-BE49-F238E27FC236}">
                    <a16:creationId xmlns:a16="http://schemas.microsoft.com/office/drawing/2014/main" id="{21536598-D23F-A459-7D5A-0E38533D4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588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7" name="Freeform 222">
                <a:extLst>
                  <a:ext uri="{FF2B5EF4-FFF2-40B4-BE49-F238E27FC236}">
                    <a16:creationId xmlns:a16="http://schemas.microsoft.com/office/drawing/2014/main" id="{C1876EAA-6996-5510-EBCA-F3059C8B2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20867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8" name="Freeform 225">
                <a:extLst>
                  <a:ext uri="{FF2B5EF4-FFF2-40B4-BE49-F238E27FC236}">
                    <a16:creationId xmlns:a16="http://schemas.microsoft.com/office/drawing/2014/main" id="{B6473769-9911-0B53-6244-1A331151C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2163" y="-6811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29" name="Freeform 226">
                <a:extLst>
                  <a:ext uri="{FF2B5EF4-FFF2-40B4-BE49-F238E27FC236}">
                    <a16:creationId xmlns:a16="http://schemas.microsoft.com/office/drawing/2014/main" id="{9FA0C263-9511-F3E1-BF16-1E2587711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7146" y="-68323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0" name="Freeform 378">
                <a:extLst>
                  <a:ext uri="{FF2B5EF4-FFF2-40B4-BE49-F238E27FC236}">
                    <a16:creationId xmlns:a16="http://schemas.microsoft.com/office/drawing/2014/main" id="{F4A0497A-513F-DBA0-D8B0-089FC9B62A37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8091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1" name="Freeform 379">
                <a:extLst>
                  <a:ext uri="{FF2B5EF4-FFF2-40B4-BE49-F238E27FC236}">
                    <a16:creationId xmlns:a16="http://schemas.microsoft.com/office/drawing/2014/main" id="{55442998-1097-355D-3DCE-DEEAD59CF13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0525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2" name="Freeform 382">
                <a:extLst>
                  <a:ext uri="{FF2B5EF4-FFF2-40B4-BE49-F238E27FC236}">
                    <a16:creationId xmlns:a16="http://schemas.microsoft.com/office/drawing/2014/main" id="{356ABE7F-0052-6AB8-9E4B-4E83C4E8E44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07192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3" name="Freeform 383">
                <a:extLst>
                  <a:ext uri="{FF2B5EF4-FFF2-40B4-BE49-F238E27FC236}">
                    <a16:creationId xmlns:a16="http://schemas.microsoft.com/office/drawing/2014/main" id="{638C23FA-9BE1-01C7-526F-90941EAA16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031532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4" name="Freeform 386">
                <a:extLst>
                  <a:ext uri="{FF2B5EF4-FFF2-40B4-BE49-F238E27FC236}">
                    <a16:creationId xmlns:a16="http://schemas.microsoft.com/office/drawing/2014/main" id="{01DA6DCC-ADC8-3EB5-6909-B98CC6979D2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33471" y="-53918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5" name="Freeform 387">
                <a:extLst>
                  <a:ext uri="{FF2B5EF4-FFF2-40B4-BE49-F238E27FC236}">
                    <a16:creationId xmlns:a16="http://schemas.microsoft.com/office/drawing/2014/main" id="{C767BD2A-C08A-1E14-052A-A642CAF62A0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8957811" y="-53303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6" name="Freeform 217">
                <a:extLst>
                  <a:ext uri="{FF2B5EF4-FFF2-40B4-BE49-F238E27FC236}">
                    <a16:creationId xmlns:a16="http://schemas.microsoft.com/office/drawing/2014/main" id="{3DAF7396-08C9-F3C8-4D62-F88A41043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4903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7" name="Freeform 218">
                <a:extLst>
                  <a:ext uri="{FF2B5EF4-FFF2-40B4-BE49-F238E27FC236}">
                    <a16:creationId xmlns:a16="http://schemas.microsoft.com/office/drawing/2014/main" id="{1839CFD5-2108-3133-8C5F-B89DDE481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9887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8" name="Freeform 221">
                <a:extLst>
                  <a:ext uri="{FF2B5EF4-FFF2-40B4-BE49-F238E27FC236}">
                    <a16:creationId xmlns:a16="http://schemas.microsoft.com/office/drawing/2014/main" id="{3BEA8333-2147-AFAF-F54F-081C4D104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8725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39" name="Freeform 222">
                <a:extLst>
                  <a:ext uri="{FF2B5EF4-FFF2-40B4-BE49-F238E27FC236}">
                    <a16:creationId xmlns:a16="http://schemas.microsoft.com/office/drawing/2014/main" id="{5480BE61-C610-BB9E-AC92-52978D5CB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13709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0" name="Freeform 225">
                <a:extLst>
                  <a:ext uri="{FF2B5EF4-FFF2-40B4-BE49-F238E27FC236}">
                    <a16:creationId xmlns:a16="http://schemas.microsoft.com/office/drawing/2014/main" id="{E8F8FFE9-6F65-F126-447F-0A019FFEC2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006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1" name="Freeform 226">
                <a:extLst>
                  <a:ext uri="{FF2B5EF4-FFF2-40B4-BE49-F238E27FC236}">
                    <a16:creationId xmlns:a16="http://schemas.microsoft.com/office/drawing/2014/main" id="{B4725AC0-6D2B-EE38-AED2-3D3DD79D4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39990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2" name="Freeform 229">
                <a:extLst>
                  <a:ext uri="{FF2B5EF4-FFF2-40B4-BE49-F238E27FC236}">
                    <a16:creationId xmlns:a16="http://schemas.microsoft.com/office/drawing/2014/main" id="{2F741F1A-7B54-D2D3-8A44-8810B9150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371" y="-677648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3" name="Freeform 230">
                <a:extLst>
                  <a:ext uri="{FF2B5EF4-FFF2-40B4-BE49-F238E27FC236}">
                    <a16:creationId xmlns:a16="http://schemas.microsoft.com/office/drawing/2014/main" id="{98783893-FED6-2B88-3B34-C909293F0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61355" y="-679746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4" name="Freeform 378">
                <a:extLst>
                  <a:ext uri="{FF2B5EF4-FFF2-40B4-BE49-F238E27FC236}">
                    <a16:creationId xmlns:a16="http://schemas.microsoft.com/office/drawing/2014/main" id="{F080690E-8C11-4C00-8045-0EBA9409A3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73754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5" name="Freeform 379">
                <a:extLst>
                  <a:ext uri="{FF2B5EF4-FFF2-40B4-BE49-F238E27FC236}">
                    <a16:creationId xmlns:a16="http://schemas.microsoft.com/office/drawing/2014/main" id="{8BE9A123-496E-5ECC-A07A-08438BC6597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98094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6" name="Freeform 382">
                <a:extLst>
                  <a:ext uri="{FF2B5EF4-FFF2-40B4-BE49-F238E27FC236}">
                    <a16:creationId xmlns:a16="http://schemas.microsoft.com/office/drawing/2014/main" id="{ACD711D5-B74F-16B0-2867-D08382BD7EFF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00035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7" name="Freeform 383">
                <a:extLst>
                  <a:ext uri="{FF2B5EF4-FFF2-40B4-BE49-F238E27FC236}">
                    <a16:creationId xmlns:a16="http://schemas.microsoft.com/office/drawing/2014/main" id="{BC92F389-E2F0-CDC3-1983-79F3DB6E7B3E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324375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8" name="Freeform 386">
                <a:extLst>
                  <a:ext uri="{FF2B5EF4-FFF2-40B4-BE49-F238E27FC236}">
                    <a16:creationId xmlns:a16="http://schemas.microsoft.com/office/drawing/2014/main" id="{E245F523-0BB8-A5E1-3D06-126037DE554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26313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49" name="Freeform 387">
                <a:extLst>
                  <a:ext uri="{FF2B5EF4-FFF2-40B4-BE49-F238E27FC236}">
                    <a16:creationId xmlns:a16="http://schemas.microsoft.com/office/drawing/2014/main" id="{88523624-B16F-74C4-BF0D-A39BF91ABAA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250653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0" name="Freeform 390">
                <a:extLst>
                  <a:ext uri="{FF2B5EF4-FFF2-40B4-BE49-F238E27FC236}">
                    <a16:creationId xmlns:a16="http://schemas.microsoft.com/office/drawing/2014/main" id="{4DACFC97-3940-C0BA-B9D7-FCB20B27F0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45220" y="-535701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1" name="Freeform 391">
                <a:extLst>
                  <a:ext uri="{FF2B5EF4-FFF2-40B4-BE49-F238E27FC236}">
                    <a16:creationId xmlns:a16="http://schemas.microsoft.com/office/drawing/2014/main" id="{22AF085F-8D47-D615-9742-3D3685F4269A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169560" y="-52954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2" name="Freeform 217">
                <a:extLst>
                  <a:ext uri="{FF2B5EF4-FFF2-40B4-BE49-F238E27FC236}">
                    <a16:creationId xmlns:a16="http://schemas.microsoft.com/office/drawing/2014/main" id="{75BAC17E-8F5B-04E5-F085-98E0EB1CB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4227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3" name="Freeform 218">
                <a:extLst>
                  <a:ext uri="{FF2B5EF4-FFF2-40B4-BE49-F238E27FC236}">
                    <a16:creationId xmlns:a16="http://schemas.microsoft.com/office/drawing/2014/main" id="{50696564-C5FA-946D-9295-6C5D112B6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9211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4" name="Freeform 221">
                <a:extLst>
                  <a:ext uri="{FF2B5EF4-FFF2-40B4-BE49-F238E27FC236}">
                    <a16:creationId xmlns:a16="http://schemas.microsoft.com/office/drawing/2014/main" id="{D3ED1F55-F989-7D84-849E-2F6636189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8049" y="-680982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5" name="Freeform 222">
                <a:extLst>
                  <a:ext uri="{FF2B5EF4-FFF2-40B4-BE49-F238E27FC236}">
                    <a16:creationId xmlns:a16="http://schemas.microsoft.com/office/drawing/2014/main" id="{09B55652-8928-15CE-1E11-5A9927FEB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73033" y="-683079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6" name="Freeform 217">
                <a:extLst>
                  <a:ext uri="{FF2B5EF4-FFF2-40B4-BE49-F238E27FC236}">
                    <a16:creationId xmlns:a16="http://schemas.microsoft.com/office/drawing/2014/main" id="{5F68CA2D-28FB-3686-AB47-911B12203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7069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7" name="Freeform 218">
                <a:extLst>
                  <a:ext uri="{FF2B5EF4-FFF2-40B4-BE49-F238E27FC236}">
                    <a16:creationId xmlns:a16="http://schemas.microsoft.com/office/drawing/2014/main" id="{9F6D62F1-B799-A699-A034-3E42E77C8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2053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8" name="Freeform 221">
                <a:extLst>
                  <a:ext uri="{FF2B5EF4-FFF2-40B4-BE49-F238E27FC236}">
                    <a16:creationId xmlns:a16="http://schemas.microsoft.com/office/drawing/2014/main" id="{7FE826BB-C500-F337-2429-7741BF030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89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9" name="Freeform 222">
                <a:extLst>
                  <a:ext uri="{FF2B5EF4-FFF2-40B4-BE49-F238E27FC236}">
                    <a16:creationId xmlns:a16="http://schemas.microsoft.com/office/drawing/2014/main" id="{C4619C71-FF09-E62B-2E56-BAB28D35F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587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0" name="Freeform 225">
                <a:extLst>
                  <a:ext uri="{FF2B5EF4-FFF2-40B4-BE49-F238E27FC236}">
                    <a16:creationId xmlns:a16="http://schemas.microsoft.com/office/drawing/2014/main" id="{A9BB0C87-ED3E-E1F5-032C-FB81EED94C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7172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1" name="Freeform 226">
                <a:extLst>
                  <a:ext uri="{FF2B5EF4-FFF2-40B4-BE49-F238E27FC236}">
                    <a16:creationId xmlns:a16="http://schemas.microsoft.com/office/drawing/2014/main" id="{94EB22C4-4197-4A26-18F8-6D90D9BE4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2156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2" name="Freeform 229">
                <a:extLst>
                  <a:ext uri="{FF2B5EF4-FFF2-40B4-BE49-F238E27FC236}">
                    <a16:creationId xmlns:a16="http://schemas.microsoft.com/office/drawing/2014/main" id="{E949DFB5-12E9-11F8-3E2B-33B846327B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8537" y="-677497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3" name="Freeform 230">
                <a:extLst>
                  <a:ext uri="{FF2B5EF4-FFF2-40B4-BE49-F238E27FC236}">
                    <a16:creationId xmlns:a16="http://schemas.microsoft.com/office/drawing/2014/main" id="{C2DE9EBB-7F0A-5B83-377E-325F3CFC9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3521" y="-679594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4" name="Freeform 221">
                <a:extLst>
                  <a:ext uri="{FF2B5EF4-FFF2-40B4-BE49-F238E27FC236}">
                    <a16:creationId xmlns:a16="http://schemas.microsoft.com/office/drawing/2014/main" id="{5C6ED829-A852-51A0-5BAF-2B8E88E69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29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5" name="Freeform 222">
                <a:extLst>
                  <a:ext uri="{FF2B5EF4-FFF2-40B4-BE49-F238E27FC236}">
                    <a16:creationId xmlns:a16="http://schemas.microsoft.com/office/drawing/2014/main" id="{0B118D3C-B04F-3E54-B6B5-51454932B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928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6" name="Freeform 225">
                <a:extLst>
                  <a:ext uri="{FF2B5EF4-FFF2-40B4-BE49-F238E27FC236}">
                    <a16:creationId xmlns:a16="http://schemas.microsoft.com/office/drawing/2014/main" id="{F6F19BEC-EF31-DA45-F866-D3CE00A2E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0577" y="-677755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7" name="Freeform 226">
                <a:extLst>
                  <a:ext uri="{FF2B5EF4-FFF2-40B4-BE49-F238E27FC236}">
                    <a16:creationId xmlns:a16="http://schemas.microsoft.com/office/drawing/2014/main" id="{E73C63F2-43BE-21E7-9B73-2CF293EEE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61" y="-679853"/>
                <a:ext cx="25802" cy="125871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8" name="Freeform 382">
                <a:extLst>
                  <a:ext uri="{FF2B5EF4-FFF2-40B4-BE49-F238E27FC236}">
                    <a16:creationId xmlns:a16="http://schemas.microsoft.com/office/drawing/2014/main" id="{E23E67FE-469E-62B6-52A3-BFC480DF8C3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76257" y="-535874"/>
                <a:ext cx="24887" cy="126470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69" name="Freeform 383">
                <a:extLst>
                  <a:ext uri="{FF2B5EF4-FFF2-40B4-BE49-F238E27FC236}">
                    <a16:creationId xmlns:a16="http://schemas.microsoft.com/office/drawing/2014/main" id="{9453DE67-8F0D-796A-A28C-DF8397D0BD61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99834" y="-529147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070" name="Group 1069">
                <a:extLst>
                  <a:ext uri="{FF2B5EF4-FFF2-40B4-BE49-F238E27FC236}">
                    <a16:creationId xmlns:a16="http://schemas.microsoft.com/office/drawing/2014/main" id="{8C11FDDA-CAF9-2946-A41A-6B6351636C75}"/>
                  </a:ext>
                </a:extLst>
              </p:cNvPr>
              <p:cNvGrpSpPr/>
              <p:nvPr/>
            </p:nvGrpSpPr>
            <p:grpSpPr>
              <a:xfrm>
                <a:off x="7939546" y="-720150"/>
                <a:ext cx="2079176" cy="66929"/>
                <a:chOff x="9339468" y="-890083"/>
                <a:chExt cx="2079176" cy="66929"/>
              </a:xfrm>
              <a:solidFill>
                <a:schemeClr val="bg2"/>
              </a:solidFill>
            </p:grpSpPr>
            <p:sp>
              <p:nvSpPr>
                <p:cNvPr id="1113" name="Oval 143">
                  <a:extLst>
                    <a:ext uri="{FF2B5EF4-FFF2-40B4-BE49-F238E27FC236}">
                      <a16:creationId xmlns:a16="http://schemas.microsoft.com/office/drawing/2014/main" id="{0D4C1A05-407A-0E93-1DD0-B97EA60AB7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339468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4" name="Oval 147">
                  <a:extLst>
                    <a:ext uri="{FF2B5EF4-FFF2-40B4-BE49-F238E27FC236}">
                      <a16:creationId xmlns:a16="http://schemas.microsoft.com/office/drawing/2014/main" id="{16A86AE9-2EF5-C99C-AE6D-B245C925D0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14104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5" name="Oval 151">
                  <a:extLst>
                    <a:ext uri="{FF2B5EF4-FFF2-40B4-BE49-F238E27FC236}">
                      <a16:creationId xmlns:a16="http://schemas.microsoft.com/office/drawing/2014/main" id="{F78E8CF2-62F4-9C99-F99D-57DA6CD5D3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488740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6" name="Oval 155">
                  <a:extLst>
                    <a:ext uri="{FF2B5EF4-FFF2-40B4-BE49-F238E27FC236}">
                      <a16:creationId xmlns:a16="http://schemas.microsoft.com/office/drawing/2014/main" id="{79A3E898-A8EF-6DC3-14D5-35B8F0D1BD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563376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7" name="Oval 159">
                  <a:extLst>
                    <a:ext uri="{FF2B5EF4-FFF2-40B4-BE49-F238E27FC236}">
                      <a16:creationId xmlns:a16="http://schemas.microsoft.com/office/drawing/2014/main" id="{DA828AD2-6834-B06A-11EC-C9C07C47AC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0888927">
                  <a:off x="9638012" y="-887162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8" name="Oval 216">
                  <a:extLst>
                    <a:ext uri="{FF2B5EF4-FFF2-40B4-BE49-F238E27FC236}">
                      <a16:creationId xmlns:a16="http://schemas.microsoft.com/office/drawing/2014/main" id="{73623DE4-807E-DB58-6C6D-D89961EE29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93655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9" name="Oval 220">
                  <a:extLst>
                    <a:ext uri="{FF2B5EF4-FFF2-40B4-BE49-F238E27FC236}">
                      <a16:creationId xmlns:a16="http://schemas.microsoft.com/office/drawing/2014/main" id="{34FFACCC-975F-D2B9-10BA-E0C4B89C14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86192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0" name="Oval 224">
                  <a:extLst>
                    <a:ext uri="{FF2B5EF4-FFF2-40B4-BE49-F238E27FC236}">
                      <a16:creationId xmlns:a16="http://schemas.microsoft.com/office/drawing/2014/main" id="{D91DD904-0491-43D2-6F2A-528954D8F4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8728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1" name="Oval 228">
                  <a:extLst>
                    <a:ext uri="{FF2B5EF4-FFF2-40B4-BE49-F238E27FC236}">
                      <a16:creationId xmlns:a16="http://schemas.microsoft.com/office/drawing/2014/main" id="{9DE7AFAF-7E56-71F0-44F7-F0A350C7DB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971264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2" name="Oval 216">
                  <a:extLst>
                    <a:ext uri="{FF2B5EF4-FFF2-40B4-BE49-F238E27FC236}">
                      <a16:creationId xmlns:a16="http://schemas.microsoft.com/office/drawing/2014/main" id="{A0CC9A6B-06EF-EDBB-F1C1-6FBC1CB07F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23510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3" name="Oval 220">
                  <a:extLst>
                    <a:ext uri="{FF2B5EF4-FFF2-40B4-BE49-F238E27FC236}">
                      <a16:creationId xmlns:a16="http://schemas.microsoft.com/office/drawing/2014/main" id="{F8D2E1E5-B070-AF48-784F-6DC834C34D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16046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4" name="Oval 224">
                  <a:extLst>
                    <a:ext uri="{FF2B5EF4-FFF2-40B4-BE49-F238E27FC236}">
                      <a16:creationId xmlns:a16="http://schemas.microsoft.com/office/drawing/2014/main" id="{8894A165-6A2D-2AF5-7E53-AEE6EA8CDB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8582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5" name="Oval 228">
                  <a:extLst>
                    <a:ext uri="{FF2B5EF4-FFF2-40B4-BE49-F238E27FC236}">
                      <a16:creationId xmlns:a16="http://schemas.microsoft.com/office/drawing/2014/main" id="{78B3804E-F118-A277-DB8C-5741A037BC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01119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6" name="Oval 216">
                  <a:extLst>
                    <a:ext uri="{FF2B5EF4-FFF2-40B4-BE49-F238E27FC236}">
                      <a16:creationId xmlns:a16="http://schemas.microsoft.com/office/drawing/2014/main" id="{E9B209AE-F26E-A7A3-B3B4-9A73F19DE8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45900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7" name="Oval 220">
                  <a:extLst>
                    <a:ext uri="{FF2B5EF4-FFF2-40B4-BE49-F238E27FC236}">
                      <a16:creationId xmlns:a16="http://schemas.microsoft.com/office/drawing/2014/main" id="{19202D89-2CD6-8D32-7279-D7602ACDEE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8437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8" name="Oval 224">
                  <a:extLst>
                    <a:ext uri="{FF2B5EF4-FFF2-40B4-BE49-F238E27FC236}">
                      <a16:creationId xmlns:a16="http://schemas.microsoft.com/office/drawing/2014/main" id="{0F058088-4031-D43F-A9E2-5ADC98C8A4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3097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29" name="Oval 216">
                  <a:extLst>
                    <a:ext uri="{FF2B5EF4-FFF2-40B4-BE49-F238E27FC236}">
                      <a16:creationId xmlns:a16="http://schemas.microsoft.com/office/drawing/2014/main" id="{3A03B9C9-616A-19F9-2686-F606A69858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75755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0" name="Oval 220">
                  <a:extLst>
                    <a:ext uri="{FF2B5EF4-FFF2-40B4-BE49-F238E27FC236}">
                      <a16:creationId xmlns:a16="http://schemas.microsoft.com/office/drawing/2014/main" id="{E8D60324-5D6F-5DE7-524B-F8463C858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8291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1" name="Oval 224">
                  <a:extLst>
                    <a:ext uri="{FF2B5EF4-FFF2-40B4-BE49-F238E27FC236}">
                      <a16:creationId xmlns:a16="http://schemas.microsoft.com/office/drawing/2014/main" id="{57301E73-AB9F-0D09-EF5F-90343B056C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60828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2" name="Oval 228">
                  <a:extLst>
                    <a:ext uri="{FF2B5EF4-FFF2-40B4-BE49-F238E27FC236}">
                      <a16:creationId xmlns:a16="http://schemas.microsoft.com/office/drawing/2014/main" id="{A5A029AC-6A73-6A6B-E001-706ECA0E85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53364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3" name="Oval 216">
                  <a:extLst>
                    <a:ext uri="{FF2B5EF4-FFF2-40B4-BE49-F238E27FC236}">
                      <a16:creationId xmlns:a16="http://schemas.microsoft.com/office/drawing/2014/main" id="{846377D4-1B59-99F9-4ADA-0106CCBA1C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0682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4" name="Oval 220">
                  <a:extLst>
                    <a:ext uri="{FF2B5EF4-FFF2-40B4-BE49-F238E27FC236}">
                      <a16:creationId xmlns:a16="http://schemas.microsoft.com/office/drawing/2014/main" id="{F9B04828-5E4E-1D2E-9B58-58F60F839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83218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5" name="Oval 216">
                  <a:extLst>
                    <a:ext uri="{FF2B5EF4-FFF2-40B4-BE49-F238E27FC236}">
                      <a16:creationId xmlns:a16="http://schemas.microsoft.com/office/drawing/2014/main" id="{A1DA5FE7-0353-0B3F-58E2-359655D62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05368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6" name="Oval 220">
                  <a:extLst>
                    <a:ext uri="{FF2B5EF4-FFF2-40B4-BE49-F238E27FC236}">
                      <a16:creationId xmlns:a16="http://schemas.microsoft.com/office/drawing/2014/main" id="{AC311FFF-4585-6002-1F41-C6FB4091F0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130732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7" name="Oval 224">
                  <a:extLst>
                    <a:ext uri="{FF2B5EF4-FFF2-40B4-BE49-F238E27FC236}">
                      <a16:creationId xmlns:a16="http://schemas.microsoft.com/office/drawing/2014/main" id="{43E8E802-8F74-22C0-4DB9-C02A7E8A70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05609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8" name="Oval 228">
                  <a:extLst>
                    <a:ext uri="{FF2B5EF4-FFF2-40B4-BE49-F238E27FC236}">
                      <a16:creationId xmlns:a16="http://schemas.microsoft.com/office/drawing/2014/main" id="{5BA44579-873F-5780-AECD-8FA7F291D5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0981460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39" name="Oval 220">
                  <a:extLst>
                    <a:ext uri="{FF2B5EF4-FFF2-40B4-BE49-F238E27FC236}">
                      <a16:creationId xmlns:a16="http://schemas.microsoft.com/office/drawing/2014/main" id="{7164F782-84F5-E257-BCAA-5E2F4FF8B0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354636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0" name="Oval 224">
                  <a:extLst>
                    <a:ext uri="{FF2B5EF4-FFF2-40B4-BE49-F238E27FC236}">
                      <a16:creationId xmlns:a16="http://schemas.microsoft.com/office/drawing/2014/main" id="{D85388B2-BDC6-5039-2750-E9E6A316CA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35885">
                  <a:off x="11280004" y="-890083"/>
                  <a:ext cx="64008" cy="64008"/>
                </a:xfrm>
                <a:prstGeom prst="ellipse">
                  <a:avLst/>
                </a:prstGeom>
                <a:grpFill/>
                <a:ln w="9525"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71" name="Freeform 378">
                <a:extLst>
                  <a:ext uri="{FF2B5EF4-FFF2-40B4-BE49-F238E27FC236}">
                    <a16:creationId xmlns:a16="http://schemas.microsoft.com/office/drawing/2014/main" id="{C4D7A6CD-076D-CEDC-1746-E749FBF6D88D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18069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2" name="Freeform 379">
                <a:extLst>
                  <a:ext uri="{FF2B5EF4-FFF2-40B4-BE49-F238E27FC236}">
                    <a16:creationId xmlns:a16="http://schemas.microsoft.com/office/drawing/2014/main" id="{464F283F-D684-3D61-E9C4-515B9341ECD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42957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3" name="Freeform 386">
                <a:extLst>
                  <a:ext uri="{FF2B5EF4-FFF2-40B4-BE49-F238E27FC236}">
                    <a16:creationId xmlns:a16="http://schemas.microsoft.com/office/drawing/2014/main" id="{CAAA51F0-7F11-332B-5E05-B97A3BA6A0F5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89404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4" name="Freeform 387">
                <a:extLst>
                  <a:ext uri="{FF2B5EF4-FFF2-40B4-BE49-F238E27FC236}">
                    <a16:creationId xmlns:a16="http://schemas.microsoft.com/office/drawing/2014/main" id="{09C77C2B-F8DD-617D-6695-3005B384E81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91893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5" name="Freeform 382">
                <a:extLst>
                  <a:ext uri="{FF2B5EF4-FFF2-40B4-BE49-F238E27FC236}">
                    <a16:creationId xmlns:a16="http://schemas.microsoft.com/office/drawing/2014/main" id="{D716C088-E075-43FA-FF03-CC66CD2680A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44717" y="-531011"/>
                <a:ext cx="2488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6" name="Freeform 383">
                <a:extLst>
                  <a:ext uri="{FF2B5EF4-FFF2-40B4-BE49-F238E27FC236}">
                    <a16:creationId xmlns:a16="http://schemas.microsoft.com/office/drawing/2014/main" id="{765195EE-B1FA-E324-716A-AE664289F9BC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768294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7" name="Freeform 382">
                <a:extLst>
                  <a:ext uri="{FF2B5EF4-FFF2-40B4-BE49-F238E27FC236}">
                    <a16:creationId xmlns:a16="http://schemas.microsoft.com/office/drawing/2014/main" id="{63980C43-C728-7CC3-DEE3-64797311E7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61961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8" name="Freeform 382">
                <a:extLst>
                  <a:ext uri="{FF2B5EF4-FFF2-40B4-BE49-F238E27FC236}">
                    <a16:creationId xmlns:a16="http://schemas.microsoft.com/office/drawing/2014/main" id="{43EBCB3F-9DA4-6FBB-FAD1-C232CB551FB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91460" y="-531011"/>
                <a:ext cx="24887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79" name="Freeform 383">
                <a:extLst>
                  <a:ext uri="{FF2B5EF4-FFF2-40B4-BE49-F238E27FC236}">
                    <a16:creationId xmlns:a16="http://schemas.microsoft.com/office/drawing/2014/main" id="{EC821E81-678E-A039-8548-BD7CFFF8E1D3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615038" y="-524283"/>
                <a:ext cx="2619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0" name="Freeform 382">
                <a:extLst>
                  <a:ext uri="{FF2B5EF4-FFF2-40B4-BE49-F238E27FC236}">
                    <a16:creationId xmlns:a16="http://schemas.microsoft.com/office/drawing/2014/main" id="{B79D0200-6D36-53DC-77CC-61C19438DF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25966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1" name="Freeform 383">
                <a:extLst>
                  <a:ext uri="{FF2B5EF4-FFF2-40B4-BE49-F238E27FC236}">
                    <a16:creationId xmlns:a16="http://schemas.microsoft.com/office/drawing/2014/main" id="{966A71C7-F3F3-3502-2C99-3BB0365DE8C0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550854" y="-524283"/>
                <a:ext cx="24888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2" name="Freeform 382">
                <a:extLst>
                  <a:ext uri="{FF2B5EF4-FFF2-40B4-BE49-F238E27FC236}">
                    <a16:creationId xmlns:a16="http://schemas.microsoft.com/office/drawing/2014/main" id="{900130E1-BA65-3B25-2ADB-AE3C75C926B4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51302" y="-531011"/>
                <a:ext cx="26198" cy="126469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83" name="Freeform 383">
                <a:extLst>
                  <a:ext uri="{FF2B5EF4-FFF2-40B4-BE49-F238E27FC236}">
                    <a16:creationId xmlns:a16="http://schemas.microsoft.com/office/drawing/2014/main" id="{B9D5D962-5C9F-46C7-561B-FC9F6944E1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1349086" flipH="1">
                <a:off x="9476190" y="-524283"/>
                <a:ext cx="24887" cy="125124"/>
              </a:xfrm>
              <a:custGeom>
                <a:avLst/>
                <a:gdLst>
                  <a:gd name="T0" fmla="*/ 31274 w 31274"/>
                  <a:gd name="T1" fmla="*/ 0 h 148925"/>
                  <a:gd name="T2" fmla="*/ 1489 w 31274"/>
                  <a:gd name="T3" fmla="*/ 53613 h 148925"/>
                  <a:gd name="T4" fmla="*/ 22339 w 31274"/>
                  <a:gd name="T5" fmla="*/ 101269 h 148925"/>
                  <a:gd name="T6" fmla="*/ 1489 w 31274"/>
                  <a:gd name="T7" fmla="*/ 148925 h 1489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274"/>
                  <a:gd name="T13" fmla="*/ 0 h 148925"/>
                  <a:gd name="T14" fmla="*/ 31274 w 31274"/>
                  <a:gd name="T15" fmla="*/ 148925 h 1489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274" h="148925">
                    <a:moveTo>
                      <a:pt x="31274" y="0"/>
                    </a:moveTo>
                    <a:cubicBezTo>
                      <a:pt x="17126" y="18367"/>
                      <a:pt x="2978" y="36735"/>
                      <a:pt x="1489" y="53613"/>
                    </a:cubicBezTo>
                    <a:cubicBezTo>
                      <a:pt x="0" y="70491"/>
                      <a:pt x="22339" y="85384"/>
                      <a:pt x="22339" y="101269"/>
                    </a:cubicBezTo>
                    <a:cubicBezTo>
                      <a:pt x="22339" y="117154"/>
                      <a:pt x="11914" y="133039"/>
                      <a:pt x="1489" y="148925"/>
                    </a:cubicBezTo>
                  </a:path>
                </a:pathLst>
              </a:custGeom>
              <a:noFill/>
              <a:ln w="6350">
                <a:solidFill>
                  <a:schemeClr val="accent5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8B3D9A"/>
                  </a:buClr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084" name="Group 1083">
                <a:extLst>
                  <a:ext uri="{FF2B5EF4-FFF2-40B4-BE49-F238E27FC236}">
                    <a16:creationId xmlns:a16="http://schemas.microsoft.com/office/drawing/2014/main" id="{B0A1F905-C3BC-E45C-43D1-CD1F496C262F}"/>
                  </a:ext>
                </a:extLst>
              </p:cNvPr>
              <p:cNvGrpSpPr/>
              <p:nvPr/>
            </p:nvGrpSpPr>
            <p:grpSpPr>
              <a:xfrm>
                <a:off x="7932422" y="-461970"/>
                <a:ext cx="2094547" cy="74349"/>
                <a:chOff x="9332344" y="-648087"/>
                <a:chExt cx="2094547" cy="74349"/>
              </a:xfrm>
              <a:solidFill>
                <a:schemeClr val="bg2"/>
              </a:solidFill>
            </p:grpSpPr>
            <p:sp>
              <p:nvSpPr>
                <p:cNvPr id="1085" name="Oval 304">
                  <a:extLst>
                    <a:ext uri="{FF2B5EF4-FFF2-40B4-BE49-F238E27FC236}">
                      <a16:creationId xmlns:a16="http://schemas.microsoft.com/office/drawing/2014/main" id="{9E85ABBB-2B93-BC48-4ECD-020C8897E6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332344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86" name="Oval 308">
                  <a:extLst>
                    <a:ext uri="{FF2B5EF4-FFF2-40B4-BE49-F238E27FC236}">
                      <a16:creationId xmlns:a16="http://schemas.microsoft.com/office/drawing/2014/main" id="{52E955FD-3B1D-D953-C003-63CC59C5A0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07371" y="-647102"/>
                  <a:ext cx="68806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87" name="Oval 312">
                  <a:extLst>
                    <a:ext uri="{FF2B5EF4-FFF2-40B4-BE49-F238E27FC236}">
                      <a16:creationId xmlns:a16="http://schemas.microsoft.com/office/drawing/2014/main" id="{0D74C78D-598A-2571-413C-D93615310C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478052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88" name="Oval 317">
                  <a:extLst>
                    <a:ext uri="{FF2B5EF4-FFF2-40B4-BE49-F238E27FC236}">
                      <a16:creationId xmlns:a16="http://schemas.microsoft.com/office/drawing/2014/main" id="{A9711406-7AA6-0173-ADB5-5319F189C7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553079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89" name="Oval 321">
                  <a:extLst>
                    <a:ext uri="{FF2B5EF4-FFF2-40B4-BE49-F238E27FC236}">
                      <a16:creationId xmlns:a16="http://schemas.microsoft.com/office/drawing/2014/main" id="{575C746F-37F4-B969-1392-7233C2DAF3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0464115" flipH="1">
                  <a:off x="9628106" y="-646890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Oval 377">
                  <a:extLst>
                    <a:ext uri="{FF2B5EF4-FFF2-40B4-BE49-F238E27FC236}">
                      <a16:creationId xmlns:a16="http://schemas.microsoft.com/office/drawing/2014/main" id="{A57C61DA-8644-7A80-9495-D8197C1E68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92821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1" name="Oval 381">
                  <a:extLst>
                    <a:ext uri="{FF2B5EF4-FFF2-40B4-BE49-F238E27FC236}">
                      <a16:creationId xmlns:a16="http://schemas.microsoft.com/office/drawing/2014/main" id="{2D00AA56-FCB6-CBF6-6E6A-22B25A768F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85318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Oval 385">
                  <a:extLst>
                    <a:ext uri="{FF2B5EF4-FFF2-40B4-BE49-F238E27FC236}">
                      <a16:creationId xmlns:a16="http://schemas.microsoft.com/office/drawing/2014/main" id="{6B19280C-CF4B-6825-C280-1B414D0948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7816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Oval 389">
                  <a:extLst>
                    <a:ext uri="{FF2B5EF4-FFF2-40B4-BE49-F238E27FC236}">
                      <a16:creationId xmlns:a16="http://schemas.microsoft.com/office/drawing/2014/main" id="{FAF64A30-460C-A5DC-5383-7DE4D9B8F5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970313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4" name="Oval 377">
                  <a:extLst>
                    <a:ext uri="{FF2B5EF4-FFF2-40B4-BE49-F238E27FC236}">
                      <a16:creationId xmlns:a16="http://schemas.microsoft.com/office/drawing/2014/main" id="{ECAB7F78-EBFB-20E3-9469-1BB8F1079F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22832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5" name="Oval 381">
                  <a:extLst>
                    <a:ext uri="{FF2B5EF4-FFF2-40B4-BE49-F238E27FC236}">
                      <a16:creationId xmlns:a16="http://schemas.microsoft.com/office/drawing/2014/main" id="{2AE10D85-A0B2-D6AA-48FB-AE65AF26BF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15329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6" name="Oval 385">
                  <a:extLst>
                    <a:ext uri="{FF2B5EF4-FFF2-40B4-BE49-F238E27FC236}">
                      <a16:creationId xmlns:a16="http://schemas.microsoft.com/office/drawing/2014/main" id="{86D6977D-EAC0-F149-D7A2-2AEC80B88D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7826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7" name="Oval 389">
                  <a:extLst>
                    <a:ext uri="{FF2B5EF4-FFF2-40B4-BE49-F238E27FC236}">
                      <a16:creationId xmlns:a16="http://schemas.microsoft.com/office/drawing/2014/main" id="{1317CA92-A330-9C20-A969-5564222E27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00324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8" name="Oval 377">
                  <a:extLst>
                    <a:ext uri="{FF2B5EF4-FFF2-40B4-BE49-F238E27FC236}">
                      <a16:creationId xmlns:a16="http://schemas.microsoft.com/office/drawing/2014/main" id="{2FF9A8D4-9E1F-8B96-12C8-FB9C542A6B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45340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099" name="Oval 381">
                  <a:extLst>
                    <a:ext uri="{FF2B5EF4-FFF2-40B4-BE49-F238E27FC236}">
                      <a16:creationId xmlns:a16="http://schemas.microsoft.com/office/drawing/2014/main" id="{0538E45A-AA89-10F0-7524-0D5B7F2891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7837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0" name="Oval 385">
                  <a:extLst>
                    <a:ext uri="{FF2B5EF4-FFF2-40B4-BE49-F238E27FC236}">
                      <a16:creationId xmlns:a16="http://schemas.microsoft.com/office/drawing/2014/main" id="{F8F1D7EF-7958-DD62-031E-7BC83BBAF7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30334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1" name="Oval 377">
                  <a:extLst>
                    <a:ext uri="{FF2B5EF4-FFF2-40B4-BE49-F238E27FC236}">
                      <a16:creationId xmlns:a16="http://schemas.microsoft.com/office/drawing/2014/main" id="{F8CAFB71-21C2-107E-1454-026F3DCB83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753511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2" name="Oval 381">
                  <a:extLst>
                    <a:ext uri="{FF2B5EF4-FFF2-40B4-BE49-F238E27FC236}">
                      <a16:creationId xmlns:a16="http://schemas.microsoft.com/office/drawing/2014/main" id="{926F1C04-701C-321E-A3D6-5BF30EDC68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78484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3" name="Oval 385">
                  <a:extLst>
                    <a:ext uri="{FF2B5EF4-FFF2-40B4-BE49-F238E27FC236}">
                      <a16:creationId xmlns:a16="http://schemas.microsoft.com/office/drawing/2014/main" id="{CC5A0CD4-615E-9274-1AB3-ACAC7D4072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603457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4" name="Oval 389">
                  <a:extLst>
                    <a:ext uri="{FF2B5EF4-FFF2-40B4-BE49-F238E27FC236}">
                      <a16:creationId xmlns:a16="http://schemas.microsoft.com/office/drawing/2014/main" id="{18ECF26B-B341-C271-FDC9-19083EE1AA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52843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5" name="Oval 381">
                  <a:extLst>
                    <a:ext uri="{FF2B5EF4-FFF2-40B4-BE49-F238E27FC236}">
                      <a16:creationId xmlns:a16="http://schemas.microsoft.com/office/drawing/2014/main" id="{35B31C22-353B-9AEF-7CC4-C32A1B0E79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35373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6" name="Oval 377">
                  <a:extLst>
                    <a:ext uri="{FF2B5EF4-FFF2-40B4-BE49-F238E27FC236}">
                      <a16:creationId xmlns:a16="http://schemas.microsoft.com/office/drawing/2014/main" id="{E1AB3ED4-E764-0CA5-AFAD-72444A1195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03673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7" name="Oval 385">
                  <a:extLst>
                    <a:ext uri="{FF2B5EF4-FFF2-40B4-BE49-F238E27FC236}">
                      <a16:creationId xmlns:a16="http://schemas.microsoft.com/office/drawing/2014/main" id="{85AE17AD-4049-1039-A14C-972147DA69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278700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8" name="Oval 381">
                  <a:extLst>
                    <a:ext uri="{FF2B5EF4-FFF2-40B4-BE49-F238E27FC236}">
                      <a16:creationId xmlns:a16="http://schemas.microsoft.com/office/drawing/2014/main" id="{1F014293-4D97-AD24-163B-9F94FBFBB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128646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09" name="Oval 381">
                  <a:extLst>
                    <a:ext uri="{FF2B5EF4-FFF2-40B4-BE49-F238E27FC236}">
                      <a16:creationId xmlns:a16="http://schemas.microsoft.com/office/drawing/2014/main" id="{B98470AC-07A9-8821-4BC8-6C8B1ACDF3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1053619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0" name="Oval 381">
                  <a:extLst>
                    <a:ext uri="{FF2B5EF4-FFF2-40B4-BE49-F238E27FC236}">
                      <a16:creationId xmlns:a16="http://schemas.microsoft.com/office/drawing/2014/main" id="{7CE09EFE-6238-E46A-C5AE-F2066863EC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78592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1" name="Oval 381">
                  <a:extLst>
                    <a:ext uri="{FF2B5EF4-FFF2-40B4-BE49-F238E27FC236}">
                      <a16:creationId xmlns:a16="http://schemas.microsoft.com/office/drawing/2014/main" id="{2AD77704-4826-1A64-9B77-7AF3626598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903565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12" name="Oval 381">
                  <a:extLst>
                    <a:ext uri="{FF2B5EF4-FFF2-40B4-BE49-F238E27FC236}">
                      <a16:creationId xmlns:a16="http://schemas.microsoft.com/office/drawing/2014/main" id="{ADEDB752-2573-4B83-1ABA-7B4B1A8334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1013201" flipH="1">
                  <a:off x="10828538" y="-648087"/>
                  <a:ext cx="73152" cy="7315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8B3D9A"/>
                    </a:buClr>
                    <a:buSzTx/>
                    <a:buFont typeface="Arial" charset="0"/>
                    <a:buChar char="•"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311" name="Google Shape;3356;p57">
            <a:extLst>
              <a:ext uri="{FF2B5EF4-FFF2-40B4-BE49-F238E27FC236}">
                <a16:creationId xmlns:a16="http://schemas.microsoft.com/office/drawing/2014/main" id="{D8A773F4-83A1-E8E2-4D2B-90855BFD325E}"/>
              </a:ext>
            </a:extLst>
          </p:cNvPr>
          <p:cNvSpPr txBox="1">
            <a:spLocks/>
          </p:cNvSpPr>
          <p:nvPr/>
        </p:nvSpPr>
        <p:spPr>
          <a:xfrm>
            <a:off x="4951633" y="1270667"/>
            <a:ext cx="6753176" cy="5293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 b="1" dirty="0"/>
              <a:t>Indication:</a:t>
            </a:r>
            <a:br>
              <a:rPr lang="en-US" sz="2000" dirty="0"/>
            </a:br>
            <a:r>
              <a:rPr lang="en-US" sz="2000" dirty="0"/>
              <a:t>Adults and children ≥12 yr of age with hemophilia A without FVIII inhibitors or hemophilia B without FIX inhibitors for routine prophylaxis to prevent or reduce the frequency of bleeding episodes</a:t>
            </a:r>
            <a:endParaRPr lang="en-US" sz="3200" dirty="0"/>
          </a:p>
          <a:p>
            <a:pPr>
              <a:spcBef>
                <a:spcPts val="1700"/>
              </a:spcBef>
              <a:spcAft>
                <a:spcPts val="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 b="1" dirty="0"/>
              <a:t>Dosing: </a:t>
            </a:r>
            <a:r>
              <a:rPr lang="en-US" sz="2000" dirty="0"/>
              <a:t>SQ injection, if &gt;1 injection needed for full dose, administer each injection at different injection site </a:t>
            </a:r>
            <a:endParaRPr lang="en-US" sz="3200" dirty="0"/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SzPts val="1700"/>
              <a:buFont typeface="Arial" panose="020B0604020202020204" pitchFamily="34" charset="0"/>
              <a:buChar char="•"/>
            </a:pPr>
            <a:r>
              <a:rPr lang="en-US" sz="1800" b="1" dirty="0"/>
              <a:t>Day 1</a:t>
            </a:r>
            <a:r>
              <a:rPr lang="en-US" sz="1800" dirty="0"/>
              <a:t> </a:t>
            </a:r>
            <a:r>
              <a:rPr lang="en-US" sz="1800" b="1" dirty="0"/>
              <a:t>loading dose</a:t>
            </a:r>
            <a:r>
              <a:rPr lang="en-US" sz="1800" dirty="0"/>
              <a:t>: 300 mg (two 150-mg injections)</a:t>
            </a:r>
            <a:endParaRPr lang="en-US" sz="2400" dirty="0"/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SzPts val="1700"/>
              <a:buFont typeface="Arial" panose="020B0604020202020204" pitchFamily="34" charset="0"/>
              <a:buChar char="•"/>
            </a:pPr>
            <a:r>
              <a:rPr lang="en-US" sz="1800" b="1" dirty="0"/>
              <a:t>Maintenance dose: </a:t>
            </a:r>
            <a:r>
              <a:rPr lang="en-US" sz="1800" dirty="0"/>
              <a:t>starting 1 </a:t>
            </a:r>
            <a:r>
              <a:rPr lang="en-US" sz="1800" dirty="0" err="1"/>
              <a:t>wk</a:t>
            </a:r>
            <a:r>
              <a:rPr lang="en-US" sz="1800" dirty="0"/>
              <a:t> after loading dose, 150 mg every </a:t>
            </a:r>
            <a:r>
              <a:rPr lang="en-US" sz="1800" dirty="0" err="1"/>
              <a:t>wk</a:t>
            </a:r>
            <a:r>
              <a:rPr lang="en-US" sz="1800" dirty="0"/>
              <a:t> on same day each </a:t>
            </a:r>
            <a:r>
              <a:rPr lang="en-US" sz="1800" dirty="0" err="1"/>
              <a:t>wk</a:t>
            </a:r>
            <a:endParaRPr lang="en-US" sz="2400" dirty="0"/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SzPts val="1700"/>
              <a:buFont typeface="Arial" panose="020B0604020202020204" pitchFamily="34" charset="0"/>
              <a:buChar char="•"/>
            </a:pPr>
            <a:r>
              <a:rPr lang="en-US" sz="1800" dirty="0"/>
              <a:t>For patients weighing ≥50 kg, consider dose adjustment to 300 mg weekly when control of bleeding events is judged to be inadequate by the healthcare professional</a:t>
            </a:r>
            <a:endParaRPr lang="en-US" sz="2400" dirty="0"/>
          </a:p>
        </p:txBody>
      </p:sp>
      <p:cxnSp>
        <p:nvCxnSpPr>
          <p:cNvPr id="1312" name="Straight Connector 1311">
            <a:extLst>
              <a:ext uri="{FF2B5EF4-FFF2-40B4-BE49-F238E27FC236}">
                <a16:creationId xmlns:a16="http://schemas.microsoft.com/office/drawing/2014/main" id="{A1A8BB68-D567-BE39-9104-D456CEDCD626}"/>
              </a:ext>
            </a:extLst>
          </p:cNvPr>
          <p:cNvCxnSpPr/>
          <p:nvPr/>
        </p:nvCxnSpPr>
        <p:spPr>
          <a:xfrm>
            <a:off x="2757566" y="1858377"/>
            <a:ext cx="156388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Connector 1312">
            <a:extLst>
              <a:ext uri="{FF2B5EF4-FFF2-40B4-BE49-F238E27FC236}">
                <a16:creationId xmlns:a16="http://schemas.microsoft.com/office/drawing/2014/main" id="{9478FFA8-C271-58DE-8703-AD7B42D805F9}"/>
              </a:ext>
            </a:extLst>
          </p:cNvPr>
          <p:cNvCxnSpPr>
            <a:cxnSpLocks/>
          </p:cNvCxnSpPr>
          <p:nvPr/>
        </p:nvCxnSpPr>
        <p:spPr>
          <a:xfrm>
            <a:off x="508598" y="1993686"/>
            <a:ext cx="134311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4" name="Rectangle 1313">
            <a:extLst>
              <a:ext uri="{FF2B5EF4-FFF2-40B4-BE49-F238E27FC236}">
                <a16:creationId xmlns:a16="http://schemas.microsoft.com/office/drawing/2014/main" id="{AE2FE81F-6EB8-1B29-DCB0-4F8C9165C1DF}"/>
              </a:ext>
            </a:extLst>
          </p:cNvPr>
          <p:cNvSpPr/>
          <p:nvPr/>
        </p:nvSpPr>
        <p:spPr>
          <a:xfrm>
            <a:off x="2743653" y="1809588"/>
            <a:ext cx="1646160" cy="134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5" name="Rectangle 1314">
            <a:extLst>
              <a:ext uri="{FF2B5EF4-FFF2-40B4-BE49-F238E27FC236}">
                <a16:creationId xmlns:a16="http://schemas.microsoft.com/office/drawing/2014/main" id="{E1F20D8B-1321-F5EF-0E96-4E0AF94683DD}"/>
              </a:ext>
            </a:extLst>
          </p:cNvPr>
          <p:cNvSpPr/>
          <p:nvPr/>
        </p:nvSpPr>
        <p:spPr>
          <a:xfrm>
            <a:off x="342469" y="1893803"/>
            <a:ext cx="1646160" cy="134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6" name="Rectangle 1315">
            <a:extLst>
              <a:ext uri="{FF2B5EF4-FFF2-40B4-BE49-F238E27FC236}">
                <a16:creationId xmlns:a16="http://schemas.microsoft.com/office/drawing/2014/main" id="{BD982478-8B60-F5D7-5943-FCA44F8BC863}"/>
              </a:ext>
            </a:extLst>
          </p:cNvPr>
          <p:cNvSpPr/>
          <p:nvPr/>
        </p:nvSpPr>
        <p:spPr>
          <a:xfrm>
            <a:off x="1418931" y="1759556"/>
            <a:ext cx="638996" cy="134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17" name="Group 1316">
            <a:extLst>
              <a:ext uri="{FF2B5EF4-FFF2-40B4-BE49-F238E27FC236}">
                <a16:creationId xmlns:a16="http://schemas.microsoft.com/office/drawing/2014/main" id="{686C7624-0D0F-5A4A-B1DE-E0F6393CE21F}"/>
              </a:ext>
            </a:extLst>
          </p:cNvPr>
          <p:cNvGrpSpPr/>
          <p:nvPr/>
        </p:nvGrpSpPr>
        <p:grpSpPr>
          <a:xfrm>
            <a:off x="2538149" y="4952723"/>
            <a:ext cx="411057" cy="1394150"/>
            <a:chOff x="7613266" y="1470073"/>
            <a:chExt cx="300951" cy="1020715"/>
          </a:xfrm>
        </p:grpSpPr>
        <p:sp>
          <p:nvSpPr>
            <p:cNvPr id="1318" name="Oval 1317">
              <a:extLst>
                <a:ext uri="{FF2B5EF4-FFF2-40B4-BE49-F238E27FC236}">
                  <a16:creationId xmlns:a16="http://schemas.microsoft.com/office/drawing/2014/main" id="{9A09E49F-4DC2-E45D-0781-A81A2AC9D093}"/>
                </a:ext>
              </a:extLst>
            </p:cNvPr>
            <p:cNvSpPr/>
            <p:nvPr/>
          </p:nvSpPr>
          <p:spPr>
            <a:xfrm rot="289889">
              <a:off x="7702559" y="1671017"/>
              <a:ext cx="211658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9" name="Oval 1318">
              <a:extLst>
                <a:ext uri="{FF2B5EF4-FFF2-40B4-BE49-F238E27FC236}">
                  <a16:creationId xmlns:a16="http://schemas.microsoft.com/office/drawing/2014/main" id="{4BF60A84-2DA0-A14B-40DD-89F586C7A4C7}"/>
                </a:ext>
              </a:extLst>
            </p:cNvPr>
            <p:cNvSpPr/>
            <p:nvPr/>
          </p:nvSpPr>
          <p:spPr>
            <a:xfrm rot="19031523">
              <a:off x="7613266" y="1470073"/>
              <a:ext cx="279104" cy="327025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753BE9C5-36ED-3C59-4745-82540B8EBE25}"/>
                </a:ext>
              </a:extLst>
            </p:cNvPr>
            <p:cNvSpPr/>
            <p:nvPr/>
          </p:nvSpPr>
          <p:spPr>
            <a:xfrm>
              <a:off x="7734300" y="1981200"/>
              <a:ext cx="128881" cy="509588"/>
            </a:xfrm>
            <a:custGeom>
              <a:avLst/>
              <a:gdLst>
                <a:gd name="csX0" fmla="*/ 42863 w 128881"/>
                <a:gd name="csY0" fmla="*/ 509588 h 509588"/>
                <a:gd name="csX1" fmla="*/ 66675 w 128881"/>
                <a:gd name="csY1" fmla="*/ 481013 h 509588"/>
                <a:gd name="csX2" fmla="*/ 76200 w 128881"/>
                <a:gd name="csY2" fmla="*/ 466725 h 509588"/>
                <a:gd name="csX3" fmla="*/ 85725 w 128881"/>
                <a:gd name="csY3" fmla="*/ 428625 h 509588"/>
                <a:gd name="csX4" fmla="*/ 76200 w 128881"/>
                <a:gd name="csY4" fmla="*/ 366713 h 509588"/>
                <a:gd name="csX5" fmla="*/ 66675 w 128881"/>
                <a:gd name="csY5" fmla="*/ 352425 h 509588"/>
                <a:gd name="csX6" fmla="*/ 61913 w 128881"/>
                <a:gd name="csY6" fmla="*/ 333375 h 509588"/>
                <a:gd name="csX7" fmla="*/ 52388 w 128881"/>
                <a:gd name="csY7" fmla="*/ 314325 h 509588"/>
                <a:gd name="csX8" fmla="*/ 47625 w 128881"/>
                <a:gd name="csY8" fmla="*/ 300038 h 509588"/>
                <a:gd name="csX9" fmla="*/ 71438 w 128881"/>
                <a:gd name="csY9" fmla="*/ 228600 h 509588"/>
                <a:gd name="csX10" fmla="*/ 90488 w 128881"/>
                <a:gd name="csY10" fmla="*/ 219075 h 509588"/>
                <a:gd name="csX11" fmla="*/ 114300 w 128881"/>
                <a:gd name="csY11" fmla="*/ 223838 h 509588"/>
                <a:gd name="csX12" fmla="*/ 123825 w 128881"/>
                <a:gd name="csY12" fmla="*/ 252413 h 509588"/>
                <a:gd name="csX13" fmla="*/ 104775 w 128881"/>
                <a:gd name="csY13" fmla="*/ 266700 h 509588"/>
                <a:gd name="csX14" fmla="*/ 61913 w 128881"/>
                <a:gd name="csY14" fmla="*/ 261938 h 509588"/>
                <a:gd name="csX15" fmla="*/ 42863 w 128881"/>
                <a:gd name="csY15" fmla="*/ 223838 h 509588"/>
                <a:gd name="csX16" fmla="*/ 33338 w 128881"/>
                <a:gd name="csY16" fmla="*/ 204788 h 509588"/>
                <a:gd name="csX17" fmla="*/ 28575 w 128881"/>
                <a:gd name="csY17" fmla="*/ 171450 h 509588"/>
                <a:gd name="csX18" fmla="*/ 47625 w 128881"/>
                <a:gd name="csY18" fmla="*/ 128588 h 509588"/>
                <a:gd name="csX19" fmla="*/ 61913 w 128881"/>
                <a:gd name="csY19" fmla="*/ 119063 h 509588"/>
                <a:gd name="csX20" fmla="*/ 76200 w 128881"/>
                <a:gd name="csY20" fmla="*/ 133350 h 509588"/>
                <a:gd name="csX21" fmla="*/ 57150 w 128881"/>
                <a:gd name="csY21" fmla="*/ 166688 h 509588"/>
                <a:gd name="csX22" fmla="*/ 19050 w 128881"/>
                <a:gd name="csY22" fmla="*/ 161925 h 509588"/>
                <a:gd name="csX23" fmla="*/ 0 w 128881"/>
                <a:gd name="csY23" fmla="*/ 119063 h 509588"/>
                <a:gd name="csX24" fmla="*/ 23813 w 128881"/>
                <a:gd name="csY24" fmla="*/ 28575 h 509588"/>
                <a:gd name="csX25" fmla="*/ 38100 w 128881"/>
                <a:gd name="csY25" fmla="*/ 23813 h 509588"/>
                <a:gd name="csX26" fmla="*/ 52388 w 128881"/>
                <a:gd name="csY26" fmla="*/ 0 h 509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881" h="509588">
                  <a:moveTo>
                    <a:pt x="42863" y="509588"/>
                  </a:moveTo>
                  <a:cubicBezTo>
                    <a:pt x="50800" y="500063"/>
                    <a:pt x="59063" y="490800"/>
                    <a:pt x="66675" y="481013"/>
                  </a:cubicBezTo>
                  <a:cubicBezTo>
                    <a:pt x="70189" y="476495"/>
                    <a:pt x="74244" y="472104"/>
                    <a:pt x="76200" y="466725"/>
                  </a:cubicBezTo>
                  <a:cubicBezTo>
                    <a:pt x="80674" y="454422"/>
                    <a:pt x="85725" y="428625"/>
                    <a:pt x="85725" y="428625"/>
                  </a:cubicBezTo>
                  <a:cubicBezTo>
                    <a:pt x="82550" y="407988"/>
                    <a:pt x="81264" y="386970"/>
                    <a:pt x="76200" y="366713"/>
                  </a:cubicBezTo>
                  <a:cubicBezTo>
                    <a:pt x="74812" y="361160"/>
                    <a:pt x="68930" y="357686"/>
                    <a:pt x="66675" y="352425"/>
                  </a:cubicBezTo>
                  <a:cubicBezTo>
                    <a:pt x="64097" y="346409"/>
                    <a:pt x="64211" y="339504"/>
                    <a:pt x="61913" y="333375"/>
                  </a:cubicBezTo>
                  <a:cubicBezTo>
                    <a:pt x="59420" y="326727"/>
                    <a:pt x="55185" y="320850"/>
                    <a:pt x="52388" y="314325"/>
                  </a:cubicBezTo>
                  <a:cubicBezTo>
                    <a:pt x="50410" y="309711"/>
                    <a:pt x="49213" y="304800"/>
                    <a:pt x="47625" y="300038"/>
                  </a:cubicBezTo>
                  <a:cubicBezTo>
                    <a:pt x="52138" y="245885"/>
                    <a:pt x="37473" y="249829"/>
                    <a:pt x="71438" y="228600"/>
                  </a:cubicBezTo>
                  <a:cubicBezTo>
                    <a:pt x="77458" y="224837"/>
                    <a:pt x="84138" y="222250"/>
                    <a:pt x="90488" y="219075"/>
                  </a:cubicBezTo>
                  <a:cubicBezTo>
                    <a:pt x="98425" y="220663"/>
                    <a:pt x="107060" y="220218"/>
                    <a:pt x="114300" y="223838"/>
                  </a:cubicBezTo>
                  <a:cubicBezTo>
                    <a:pt x="127593" y="230485"/>
                    <a:pt x="134106" y="240076"/>
                    <a:pt x="123825" y="252413"/>
                  </a:cubicBezTo>
                  <a:cubicBezTo>
                    <a:pt x="118744" y="258511"/>
                    <a:pt x="111125" y="261938"/>
                    <a:pt x="104775" y="266700"/>
                  </a:cubicBezTo>
                  <a:cubicBezTo>
                    <a:pt x="90488" y="265113"/>
                    <a:pt x="75182" y="267467"/>
                    <a:pt x="61913" y="261938"/>
                  </a:cubicBezTo>
                  <a:cubicBezTo>
                    <a:pt x="46312" y="255438"/>
                    <a:pt x="47394" y="235922"/>
                    <a:pt x="42863" y="223838"/>
                  </a:cubicBezTo>
                  <a:cubicBezTo>
                    <a:pt x="40370" y="217190"/>
                    <a:pt x="36513" y="211138"/>
                    <a:pt x="33338" y="204788"/>
                  </a:cubicBezTo>
                  <a:cubicBezTo>
                    <a:pt x="31750" y="193675"/>
                    <a:pt x="27714" y="182642"/>
                    <a:pt x="28575" y="171450"/>
                  </a:cubicBezTo>
                  <a:cubicBezTo>
                    <a:pt x="29361" y="161232"/>
                    <a:pt x="38544" y="137668"/>
                    <a:pt x="47625" y="128588"/>
                  </a:cubicBezTo>
                  <a:cubicBezTo>
                    <a:pt x="51673" y="124541"/>
                    <a:pt x="57150" y="122238"/>
                    <a:pt x="61913" y="119063"/>
                  </a:cubicBezTo>
                  <a:cubicBezTo>
                    <a:pt x="66675" y="123825"/>
                    <a:pt x="74567" y="126816"/>
                    <a:pt x="76200" y="133350"/>
                  </a:cubicBezTo>
                  <a:cubicBezTo>
                    <a:pt x="81665" y="155210"/>
                    <a:pt x="70148" y="158023"/>
                    <a:pt x="57150" y="166688"/>
                  </a:cubicBezTo>
                  <a:cubicBezTo>
                    <a:pt x="44450" y="165100"/>
                    <a:pt x="30498" y="167649"/>
                    <a:pt x="19050" y="161925"/>
                  </a:cubicBezTo>
                  <a:cubicBezTo>
                    <a:pt x="15713" y="160257"/>
                    <a:pt x="107" y="119330"/>
                    <a:pt x="0" y="119063"/>
                  </a:cubicBezTo>
                  <a:cubicBezTo>
                    <a:pt x="556" y="111838"/>
                    <a:pt x="-3906" y="37814"/>
                    <a:pt x="23813" y="28575"/>
                  </a:cubicBezTo>
                  <a:lnTo>
                    <a:pt x="38100" y="23813"/>
                  </a:lnTo>
                  <a:cubicBezTo>
                    <a:pt x="49594" y="6571"/>
                    <a:pt x="45065" y="14645"/>
                    <a:pt x="52388" y="0"/>
                  </a:cubicBez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21" name="Group 1320">
            <a:extLst>
              <a:ext uri="{FF2B5EF4-FFF2-40B4-BE49-F238E27FC236}">
                <a16:creationId xmlns:a16="http://schemas.microsoft.com/office/drawing/2014/main" id="{6726F158-A6C6-7B74-7799-CF7220A5462C}"/>
              </a:ext>
            </a:extLst>
          </p:cNvPr>
          <p:cNvGrpSpPr/>
          <p:nvPr/>
        </p:nvGrpSpPr>
        <p:grpSpPr>
          <a:xfrm>
            <a:off x="2259000" y="4840559"/>
            <a:ext cx="599461" cy="862104"/>
            <a:chOff x="7378936" y="1419384"/>
            <a:chExt cx="448481" cy="644977"/>
          </a:xfrm>
        </p:grpSpPr>
        <p:sp>
          <p:nvSpPr>
            <p:cNvPr id="1322" name="Oval 1321">
              <a:extLst>
                <a:ext uri="{FF2B5EF4-FFF2-40B4-BE49-F238E27FC236}">
                  <a16:creationId xmlns:a16="http://schemas.microsoft.com/office/drawing/2014/main" id="{1D649AAA-D11A-704A-D6FB-2C49CB606B7E}"/>
                </a:ext>
              </a:extLst>
            </p:cNvPr>
            <p:cNvSpPr/>
            <p:nvPr/>
          </p:nvSpPr>
          <p:spPr>
            <a:xfrm rot="3135093">
              <a:off x="7420635" y="1648995"/>
              <a:ext cx="145576" cy="19344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3" name="Oval 1322">
              <a:extLst>
                <a:ext uri="{FF2B5EF4-FFF2-40B4-BE49-F238E27FC236}">
                  <a16:creationId xmlns:a16="http://schemas.microsoft.com/office/drawing/2014/main" id="{73D781FF-80DE-7744-EE50-36645EDC469B}"/>
                </a:ext>
              </a:extLst>
            </p:cNvPr>
            <p:cNvSpPr/>
            <p:nvPr/>
          </p:nvSpPr>
          <p:spPr>
            <a:xfrm rot="3135093">
              <a:off x="7423912" y="1770441"/>
              <a:ext cx="158160" cy="248111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4" name="Oval 1323">
              <a:extLst>
                <a:ext uri="{FF2B5EF4-FFF2-40B4-BE49-F238E27FC236}">
                  <a16:creationId xmlns:a16="http://schemas.microsoft.com/office/drawing/2014/main" id="{14A52D24-1FB7-92B9-4207-91018547F913}"/>
                </a:ext>
              </a:extLst>
            </p:cNvPr>
            <p:cNvSpPr/>
            <p:nvPr/>
          </p:nvSpPr>
          <p:spPr>
            <a:xfrm rot="17483450">
              <a:off x="7473546" y="1936260"/>
              <a:ext cx="99818" cy="15638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5" name="Partial Circle 1324">
              <a:extLst>
                <a:ext uri="{FF2B5EF4-FFF2-40B4-BE49-F238E27FC236}">
                  <a16:creationId xmlns:a16="http://schemas.microsoft.com/office/drawing/2014/main" id="{C6AE00BC-C178-8B0D-FF71-97EEED35EE67}"/>
                </a:ext>
              </a:extLst>
            </p:cNvPr>
            <p:cNvSpPr/>
            <p:nvPr/>
          </p:nvSpPr>
          <p:spPr>
            <a:xfrm rot="2464307">
              <a:off x="7459233" y="1419384"/>
              <a:ext cx="368184" cy="360975"/>
            </a:xfrm>
            <a:prstGeom prst="pie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26" name="Group 1325">
            <a:extLst>
              <a:ext uri="{FF2B5EF4-FFF2-40B4-BE49-F238E27FC236}">
                <a16:creationId xmlns:a16="http://schemas.microsoft.com/office/drawing/2014/main" id="{B3C34C8C-0BBA-5FAC-93D4-EB4A24424F8C}"/>
              </a:ext>
            </a:extLst>
          </p:cNvPr>
          <p:cNvGrpSpPr/>
          <p:nvPr/>
        </p:nvGrpSpPr>
        <p:grpSpPr>
          <a:xfrm>
            <a:off x="2910770" y="4867352"/>
            <a:ext cx="490022" cy="882462"/>
            <a:chOff x="9263848" y="1409751"/>
            <a:chExt cx="369646" cy="665682"/>
          </a:xfrm>
        </p:grpSpPr>
        <p:sp>
          <p:nvSpPr>
            <p:cNvPr id="1327" name="Oval 1326">
              <a:extLst>
                <a:ext uri="{FF2B5EF4-FFF2-40B4-BE49-F238E27FC236}">
                  <a16:creationId xmlns:a16="http://schemas.microsoft.com/office/drawing/2014/main" id="{E6915EFC-9CFA-A331-A870-A8DCB7BEF9F9}"/>
                </a:ext>
              </a:extLst>
            </p:cNvPr>
            <p:cNvSpPr/>
            <p:nvPr/>
          </p:nvSpPr>
          <p:spPr>
            <a:xfrm rot="2576024" flipH="1">
              <a:off x="9273511" y="1621248"/>
              <a:ext cx="152400" cy="227937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8" name="Oval 1327">
              <a:extLst>
                <a:ext uri="{FF2B5EF4-FFF2-40B4-BE49-F238E27FC236}">
                  <a16:creationId xmlns:a16="http://schemas.microsoft.com/office/drawing/2014/main" id="{6C47132F-97D1-25E4-EFE2-AB343DB98251}"/>
                </a:ext>
              </a:extLst>
            </p:cNvPr>
            <p:cNvSpPr/>
            <p:nvPr/>
          </p:nvSpPr>
          <p:spPr>
            <a:xfrm rot="2576024" flipH="1">
              <a:off x="9263848" y="1759400"/>
              <a:ext cx="152400" cy="27078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9" name="Oval 1328">
              <a:extLst>
                <a:ext uri="{FF2B5EF4-FFF2-40B4-BE49-F238E27FC236}">
                  <a16:creationId xmlns:a16="http://schemas.microsoft.com/office/drawing/2014/main" id="{9CEAEACE-29CB-BB0C-584C-E90A47C859A6}"/>
                </a:ext>
              </a:extLst>
            </p:cNvPr>
            <p:cNvSpPr/>
            <p:nvPr/>
          </p:nvSpPr>
          <p:spPr>
            <a:xfrm rot="1310333" flipH="1" flipV="1">
              <a:off x="9272286" y="1975918"/>
              <a:ext cx="145854" cy="9951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0" name="Partial Circle 1329">
              <a:extLst>
                <a:ext uri="{FF2B5EF4-FFF2-40B4-BE49-F238E27FC236}">
                  <a16:creationId xmlns:a16="http://schemas.microsoft.com/office/drawing/2014/main" id="{5CC7CD4B-8B90-5717-CC82-F1E51906D5A9}"/>
                </a:ext>
              </a:extLst>
            </p:cNvPr>
            <p:cNvSpPr/>
            <p:nvPr/>
          </p:nvSpPr>
          <p:spPr>
            <a:xfrm rot="2464307">
              <a:off x="9265310" y="1409751"/>
              <a:ext cx="368184" cy="360975"/>
            </a:xfrm>
            <a:prstGeom prst="pi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31" name="TextBox 1330">
            <a:extLst>
              <a:ext uri="{FF2B5EF4-FFF2-40B4-BE49-F238E27FC236}">
                <a16:creationId xmlns:a16="http://schemas.microsoft.com/office/drawing/2014/main" id="{74D5E846-F2D1-8B57-7221-FEF7EF2FFCD0}"/>
              </a:ext>
            </a:extLst>
          </p:cNvPr>
          <p:cNvSpPr txBox="1"/>
          <p:nvPr/>
        </p:nvSpPr>
        <p:spPr>
          <a:xfrm>
            <a:off x="3552620" y="5044352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accent6"/>
                </a:solidFill>
              </a:rPr>
              <a:t>Factor </a:t>
            </a:r>
          </a:p>
          <a:p>
            <a:pPr algn="ctr"/>
            <a:r>
              <a:rPr lang="en-US" sz="1600" b="1" dirty="0">
                <a:solidFill>
                  <a:schemeClr val="accent6"/>
                </a:solidFill>
              </a:rPr>
              <a:t>Xa</a:t>
            </a:r>
          </a:p>
        </p:txBody>
      </p:sp>
      <p:sp>
        <p:nvSpPr>
          <p:cNvPr id="1332" name="TextBox 1331">
            <a:extLst>
              <a:ext uri="{FF2B5EF4-FFF2-40B4-BE49-F238E27FC236}">
                <a16:creationId xmlns:a16="http://schemas.microsoft.com/office/drawing/2014/main" id="{75A3D08B-82DF-C718-D876-FB7EE2123B26}"/>
              </a:ext>
            </a:extLst>
          </p:cNvPr>
          <p:cNvSpPr txBox="1"/>
          <p:nvPr/>
        </p:nvSpPr>
        <p:spPr>
          <a:xfrm>
            <a:off x="668790" y="1714138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b="1" dirty="0">
                <a:solidFill>
                  <a:schemeClr val="accent5"/>
                </a:solidFill>
              </a:rPr>
              <a:t>Anti-TFPI</a:t>
            </a:r>
            <a:br>
              <a:rPr lang="en-US" b="1" dirty="0">
                <a:solidFill>
                  <a:schemeClr val="accent5"/>
                </a:solidFill>
              </a:rPr>
            </a:br>
            <a:r>
              <a:rPr lang="en-US" b="1" dirty="0">
                <a:solidFill>
                  <a:schemeClr val="accent5"/>
                </a:solidFill>
              </a:rPr>
              <a:t>antibody</a:t>
            </a:r>
          </a:p>
        </p:txBody>
      </p:sp>
      <p:grpSp>
        <p:nvGrpSpPr>
          <p:cNvPr id="1333" name="Group 1332">
            <a:extLst>
              <a:ext uri="{FF2B5EF4-FFF2-40B4-BE49-F238E27FC236}">
                <a16:creationId xmlns:a16="http://schemas.microsoft.com/office/drawing/2014/main" id="{5F5A79B6-EA31-2E91-EB02-C07208520439}"/>
              </a:ext>
            </a:extLst>
          </p:cNvPr>
          <p:cNvGrpSpPr/>
          <p:nvPr/>
        </p:nvGrpSpPr>
        <p:grpSpPr>
          <a:xfrm>
            <a:off x="2306327" y="4087176"/>
            <a:ext cx="1793717" cy="435801"/>
            <a:chOff x="8256348" y="992280"/>
            <a:chExt cx="944802" cy="229549"/>
          </a:xfrm>
        </p:grpSpPr>
        <p:sp>
          <p:nvSpPr>
            <p:cNvPr id="1334" name="Freeform: Shape 1333">
              <a:extLst>
                <a:ext uri="{FF2B5EF4-FFF2-40B4-BE49-F238E27FC236}">
                  <a16:creationId xmlns:a16="http://schemas.microsoft.com/office/drawing/2014/main" id="{A5A2F31A-5B1B-6027-3500-E90315569218}"/>
                </a:ext>
              </a:extLst>
            </p:cNvPr>
            <p:cNvSpPr/>
            <p:nvPr/>
          </p:nvSpPr>
          <p:spPr>
            <a:xfrm>
              <a:off x="8410575" y="1028700"/>
              <a:ext cx="790575" cy="104775"/>
            </a:xfrm>
            <a:custGeom>
              <a:avLst/>
              <a:gdLst>
                <a:gd name="csX0" fmla="*/ 790575 w 790575"/>
                <a:gd name="csY0" fmla="*/ 0 h 104775"/>
                <a:gd name="csX1" fmla="*/ 695325 w 790575"/>
                <a:gd name="csY1" fmla="*/ 76200 h 104775"/>
                <a:gd name="csX2" fmla="*/ 642938 w 790575"/>
                <a:gd name="csY2" fmla="*/ 85725 h 104775"/>
                <a:gd name="csX3" fmla="*/ 581025 w 790575"/>
                <a:gd name="csY3" fmla="*/ 90488 h 104775"/>
                <a:gd name="csX4" fmla="*/ 504825 w 790575"/>
                <a:gd name="csY4" fmla="*/ 100013 h 104775"/>
                <a:gd name="csX5" fmla="*/ 490538 w 790575"/>
                <a:gd name="csY5" fmla="*/ 104775 h 104775"/>
                <a:gd name="csX6" fmla="*/ 395288 w 790575"/>
                <a:gd name="csY6" fmla="*/ 95250 h 104775"/>
                <a:gd name="csX7" fmla="*/ 361950 w 790575"/>
                <a:gd name="csY7" fmla="*/ 90488 h 104775"/>
                <a:gd name="csX8" fmla="*/ 323850 w 790575"/>
                <a:gd name="csY8" fmla="*/ 61913 h 104775"/>
                <a:gd name="csX9" fmla="*/ 295275 w 790575"/>
                <a:gd name="csY9" fmla="*/ 52388 h 104775"/>
                <a:gd name="csX10" fmla="*/ 204788 w 790575"/>
                <a:gd name="csY10" fmla="*/ 42863 h 104775"/>
                <a:gd name="csX11" fmla="*/ 95250 w 790575"/>
                <a:gd name="csY11" fmla="*/ 52388 h 104775"/>
                <a:gd name="csX12" fmla="*/ 66675 w 790575"/>
                <a:gd name="csY12" fmla="*/ 57150 h 104775"/>
                <a:gd name="csX13" fmla="*/ 42863 w 790575"/>
                <a:gd name="csY13" fmla="*/ 66675 h 104775"/>
                <a:gd name="csX14" fmla="*/ 23813 w 790575"/>
                <a:gd name="csY14" fmla="*/ 80963 h 104775"/>
                <a:gd name="csX15" fmla="*/ 0 w 790575"/>
                <a:gd name="csY15" fmla="*/ 85725 h 10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90575" h="104775">
                  <a:moveTo>
                    <a:pt x="790575" y="0"/>
                  </a:moveTo>
                  <a:cubicBezTo>
                    <a:pt x="779268" y="56543"/>
                    <a:pt x="791573" y="25984"/>
                    <a:pt x="695325" y="76200"/>
                  </a:cubicBezTo>
                  <a:cubicBezTo>
                    <a:pt x="687033" y="80526"/>
                    <a:pt x="645630" y="85456"/>
                    <a:pt x="642938" y="85725"/>
                  </a:cubicBezTo>
                  <a:cubicBezTo>
                    <a:pt x="622342" y="87785"/>
                    <a:pt x="601639" y="88614"/>
                    <a:pt x="581025" y="90488"/>
                  </a:cubicBezTo>
                  <a:cubicBezTo>
                    <a:pt x="547997" y="93491"/>
                    <a:pt x="536002" y="95559"/>
                    <a:pt x="504825" y="100013"/>
                  </a:cubicBezTo>
                  <a:cubicBezTo>
                    <a:pt x="500063" y="101600"/>
                    <a:pt x="495558" y="104775"/>
                    <a:pt x="490538" y="104775"/>
                  </a:cubicBezTo>
                  <a:cubicBezTo>
                    <a:pt x="372441" y="104775"/>
                    <a:pt x="448123" y="104856"/>
                    <a:pt x="395288" y="95250"/>
                  </a:cubicBezTo>
                  <a:cubicBezTo>
                    <a:pt x="384244" y="93242"/>
                    <a:pt x="373063" y="92075"/>
                    <a:pt x="361950" y="90488"/>
                  </a:cubicBezTo>
                  <a:cubicBezTo>
                    <a:pt x="358910" y="88056"/>
                    <a:pt x="332382" y="65705"/>
                    <a:pt x="323850" y="61913"/>
                  </a:cubicBezTo>
                  <a:cubicBezTo>
                    <a:pt x="314675" y="57835"/>
                    <a:pt x="304800" y="55563"/>
                    <a:pt x="295275" y="52388"/>
                  </a:cubicBezTo>
                  <a:cubicBezTo>
                    <a:pt x="256840" y="39576"/>
                    <a:pt x="286021" y="47940"/>
                    <a:pt x="204788" y="42863"/>
                  </a:cubicBezTo>
                  <a:lnTo>
                    <a:pt x="95250" y="52388"/>
                  </a:lnTo>
                  <a:cubicBezTo>
                    <a:pt x="85645" y="53382"/>
                    <a:pt x="75991" y="54609"/>
                    <a:pt x="66675" y="57150"/>
                  </a:cubicBezTo>
                  <a:cubicBezTo>
                    <a:pt x="58427" y="59399"/>
                    <a:pt x="50336" y="62523"/>
                    <a:pt x="42863" y="66675"/>
                  </a:cubicBezTo>
                  <a:cubicBezTo>
                    <a:pt x="35924" y="70530"/>
                    <a:pt x="30913" y="77413"/>
                    <a:pt x="23813" y="80963"/>
                  </a:cubicBezTo>
                  <a:cubicBezTo>
                    <a:pt x="13519" y="86110"/>
                    <a:pt x="8811" y="85725"/>
                    <a:pt x="0" y="85725"/>
                  </a:cubicBez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1335" name="Oval 1334">
              <a:extLst>
                <a:ext uri="{FF2B5EF4-FFF2-40B4-BE49-F238E27FC236}">
                  <a16:creationId xmlns:a16="http://schemas.microsoft.com/office/drawing/2014/main" id="{AB8EE9A7-29C9-04C7-FBC3-27D5684470F1}"/>
                </a:ext>
              </a:extLst>
            </p:cNvPr>
            <p:cNvSpPr/>
            <p:nvPr/>
          </p:nvSpPr>
          <p:spPr>
            <a:xfrm rot="20509347">
              <a:off x="8256348" y="1045035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b="1" dirty="0"/>
                <a:t>K1</a:t>
              </a:r>
            </a:p>
          </p:txBody>
        </p:sp>
        <p:sp>
          <p:nvSpPr>
            <p:cNvPr id="1336" name="Oval 1335">
              <a:extLst>
                <a:ext uri="{FF2B5EF4-FFF2-40B4-BE49-F238E27FC236}">
                  <a16:creationId xmlns:a16="http://schemas.microsoft.com/office/drawing/2014/main" id="{9A0A66AE-A541-4861-B327-96DEC6016161}"/>
                </a:ext>
              </a:extLst>
            </p:cNvPr>
            <p:cNvSpPr/>
            <p:nvPr/>
          </p:nvSpPr>
          <p:spPr>
            <a:xfrm rot="1944113">
              <a:off x="8540311" y="992280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b="1" dirty="0"/>
                <a:t>K2</a:t>
              </a:r>
            </a:p>
          </p:txBody>
        </p:sp>
        <p:sp>
          <p:nvSpPr>
            <p:cNvPr id="1337" name="Oval 1336">
              <a:extLst>
                <a:ext uri="{FF2B5EF4-FFF2-40B4-BE49-F238E27FC236}">
                  <a16:creationId xmlns:a16="http://schemas.microsoft.com/office/drawing/2014/main" id="{D742EC8D-056D-1858-755B-12590E8CFCAB}"/>
                </a:ext>
              </a:extLst>
            </p:cNvPr>
            <p:cNvSpPr/>
            <p:nvPr/>
          </p:nvSpPr>
          <p:spPr>
            <a:xfrm rot="21259134">
              <a:off x="8853828" y="1028372"/>
              <a:ext cx="292330" cy="1767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200" b="1" dirty="0"/>
                <a:t>K3</a:t>
              </a:r>
            </a:p>
          </p:txBody>
        </p:sp>
      </p:grpSp>
      <p:sp>
        <p:nvSpPr>
          <p:cNvPr id="1338" name="TextBox 1337">
            <a:extLst>
              <a:ext uri="{FF2B5EF4-FFF2-40B4-BE49-F238E27FC236}">
                <a16:creationId xmlns:a16="http://schemas.microsoft.com/office/drawing/2014/main" id="{EB4E114A-DB53-7BB8-2127-6CE8BCFBC746}"/>
              </a:ext>
            </a:extLst>
          </p:cNvPr>
          <p:cNvSpPr txBox="1"/>
          <p:nvPr/>
        </p:nvSpPr>
        <p:spPr>
          <a:xfrm>
            <a:off x="3970964" y="3899514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TFPI</a:t>
            </a:r>
          </a:p>
        </p:txBody>
      </p:sp>
      <p:grpSp>
        <p:nvGrpSpPr>
          <p:cNvPr id="1339" name="Group 1338">
            <a:extLst>
              <a:ext uri="{FF2B5EF4-FFF2-40B4-BE49-F238E27FC236}">
                <a16:creationId xmlns:a16="http://schemas.microsoft.com/office/drawing/2014/main" id="{0FBE8984-C5F3-571B-16D0-7D3EFBA05AA4}"/>
              </a:ext>
            </a:extLst>
          </p:cNvPr>
          <p:cNvGrpSpPr/>
          <p:nvPr/>
        </p:nvGrpSpPr>
        <p:grpSpPr>
          <a:xfrm rot="11186951">
            <a:off x="2798251" y="3376001"/>
            <a:ext cx="669314" cy="717242"/>
            <a:chOff x="285313" y="3196211"/>
            <a:chExt cx="1187475" cy="1269460"/>
          </a:xfrm>
          <a:solidFill>
            <a:schemeClr val="accent5"/>
          </a:solidFill>
        </p:grpSpPr>
        <p:sp>
          <p:nvSpPr>
            <p:cNvPr id="1340" name="Freeform 73">
              <a:extLst>
                <a:ext uri="{FF2B5EF4-FFF2-40B4-BE49-F238E27FC236}">
                  <a16:creationId xmlns:a16="http://schemas.microsoft.com/office/drawing/2014/main" id="{B9195BBE-9785-DE1D-8133-9EEA79E2B143}"/>
                </a:ext>
              </a:extLst>
            </p:cNvPr>
            <p:cNvSpPr/>
            <p:nvPr/>
          </p:nvSpPr>
          <p:spPr bwMode="auto">
            <a:xfrm>
              <a:off x="1123365" y="3389390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1" name="Freeform 74">
              <a:extLst>
                <a:ext uri="{FF2B5EF4-FFF2-40B4-BE49-F238E27FC236}">
                  <a16:creationId xmlns:a16="http://schemas.microsoft.com/office/drawing/2014/main" id="{240978FB-BAA6-416C-0B7D-263B07C9CE88}"/>
                </a:ext>
              </a:extLst>
            </p:cNvPr>
            <p:cNvSpPr/>
            <p:nvPr/>
          </p:nvSpPr>
          <p:spPr bwMode="auto">
            <a:xfrm flipV="1">
              <a:off x="285313" y="3407323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2" name="Freeform 39">
              <a:extLst>
                <a:ext uri="{FF2B5EF4-FFF2-40B4-BE49-F238E27FC236}">
                  <a16:creationId xmlns:a16="http://schemas.microsoft.com/office/drawing/2014/main" id="{32854F82-D8DC-0476-8A27-82BE522C0801}"/>
                </a:ext>
              </a:extLst>
            </p:cNvPr>
            <p:cNvSpPr/>
            <p:nvPr/>
          </p:nvSpPr>
          <p:spPr bwMode="auto">
            <a:xfrm>
              <a:off x="894320" y="3196211"/>
              <a:ext cx="502442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16293 w 1319647"/>
                <a:gd name="connsiteY1" fmla="*/ 150038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647" h="3334194">
                  <a:moveTo>
                    <a:pt x="1010653" y="61604"/>
                  </a:moveTo>
                  <a:lnTo>
                    <a:pt x="16293" y="1500380"/>
                  </a:lnTo>
                  <a:lnTo>
                    <a:pt x="0" y="1713941"/>
                  </a:lnTo>
                  <a:cubicBezTo>
                    <a:pt x="2674" y="2203225"/>
                    <a:pt x="5347" y="2692510"/>
                    <a:pt x="8021" y="3181794"/>
                  </a:cubicBezTo>
                  <a:cubicBezTo>
                    <a:pt x="16042" y="3251310"/>
                    <a:pt x="32084" y="3320826"/>
                    <a:pt x="176463" y="3334194"/>
                  </a:cubicBezTo>
                  <a:cubicBezTo>
                    <a:pt x="352925" y="3310132"/>
                    <a:pt x="344905" y="3262004"/>
                    <a:pt x="368968" y="3197836"/>
                  </a:cubicBezTo>
                  <a:lnTo>
                    <a:pt x="376990" y="1577583"/>
                  </a:lnTo>
                  <a:lnTo>
                    <a:pt x="1283368" y="278173"/>
                  </a:lnTo>
                  <a:cubicBezTo>
                    <a:pt x="1315453" y="184594"/>
                    <a:pt x="1355558" y="147163"/>
                    <a:pt x="1259305" y="45562"/>
                  </a:cubicBezTo>
                  <a:cubicBezTo>
                    <a:pt x="1112252" y="-37323"/>
                    <a:pt x="1085516" y="8131"/>
                    <a:pt x="1010653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3" name="Freeform 41">
              <a:extLst>
                <a:ext uri="{FF2B5EF4-FFF2-40B4-BE49-F238E27FC236}">
                  <a16:creationId xmlns:a16="http://schemas.microsoft.com/office/drawing/2014/main" id="{3B1E8275-CE6E-1DD0-7F83-AEF4CDBD65CC}"/>
                </a:ext>
              </a:extLst>
            </p:cNvPr>
            <p:cNvSpPr/>
            <p:nvPr/>
          </p:nvSpPr>
          <p:spPr bwMode="auto">
            <a:xfrm flipH="1">
              <a:off x="337717" y="3196211"/>
              <a:ext cx="499629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03264 w 1312258"/>
                <a:gd name="connsiteY0" fmla="*/ 61604 h 3334194"/>
                <a:gd name="connsiteX1" fmla="*/ 32716 w 1312258"/>
                <a:gd name="connsiteY1" fmla="*/ 1481330 h 3334194"/>
                <a:gd name="connsiteX2" fmla="*/ 2136 w 1312258"/>
                <a:gd name="connsiteY2" fmla="*/ 1713941 h 3334194"/>
                <a:gd name="connsiteX3" fmla="*/ 632 w 1312258"/>
                <a:gd name="connsiteY3" fmla="*/ 3181794 h 3334194"/>
                <a:gd name="connsiteX4" fmla="*/ 169074 w 1312258"/>
                <a:gd name="connsiteY4" fmla="*/ 3334194 h 3334194"/>
                <a:gd name="connsiteX5" fmla="*/ 361579 w 1312258"/>
                <a:gd name="connsiteY5" fmla="*/ 3197836 h 3334194"/>
                <a:gd name="connsiteX6" fmla="*/ 369601 w 1312258"/>
                <a:gd name="connsiteY6" fmla="*/ 1577583 h 3334194"/>
                <a:gd name="connsiteX7" fmla="*/ 1275979 w 1312258"/>
                <a:gd name="connsiteY7" fmla="*/ 278173 h 3334194"/>
                <a:gd name="connsiteX8" fmla="*/ 1251916 w 1312258"/>
                <a:gd name="connsiteY8" fmla="*/ 45562 h 3334194"/>
                <a:gd name="connsiteX9" fmla="*/ 1003264 w 1312258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258" h="3334194">
                  <a:moveTo>
                    <a:pt x="1003264" y="61604"/>
                  </a:moveTo>
                  <a:lnTo>
                    <a:pt x="32716" y="1481330"/>
                  </a:lnTo>
                  <a:cubicBezTo>
                    <a:pt x="19348" y="1558867"/>
                    <a:pt x="5979" y="1593541"/>
                    <a:pt x="2136" y="1713941"/>
                  </a:cubicBezTo>
                  <a:cubicBezTo>
                    <a:pt x="4810" y="2203225"/>
                    <a:pt x="-2042" y="2692510"/>
                    <a:pt x="632" y="3181794"/>
                  </a:cubicBezTo>
                  <a:cubicBezTo>
                    <a:pt x="8653" y="3251310"/>
                    <a:pt x="24695" y="3320826"/>
                    <a:pt x="169074" y="3334194"/>
                  </a:cubicBezTo>
                  <a:cubicBezTo>
                    <a:pt x="345536" y="3310132"/>
                    <a:pt x="337516" y="3262004"/>
                    <a:pt x="361579" y="3197836"/>
                  </a:cubicBezTo>
                  <a:lnTo>
                    <a:pt x="369601" y="1577583"/>
                  </a:lnTo>
                  <a:lnTo>
                    <a:pt x="1275979" y="278173"/>
                  </a:lnTo>
                  <a:cubicBezTo>
                    <a:pt x="1308064" y="184594"/>
                    <a:pt x="1348169" y="147163"/>
                    <a:pt x="1251916" y="45562"/>
                  </a:cubicBezTo>
                  <a:cubicBezTo>
                    <a:pt x="1104863" y="-37323"/>
                    <a:pt x="1078127" y="8131"/>
                    <a:pt x="1003264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44" name="Group 1343">
            <a:extLst>
              <a:ext uri="{FF2B5EF4-FFF2-40B4-BE49-F238E27FC236}">
                <a16:creationId xmlns:a16="http://schemas.microsoft.com/office/drawing/2014/main" id="{7E3B5F8E-4883-D00F-DE67-7980AC23E989}"/>
              </a:ext>
            </a:extLst>
          </p:cNvPr>
          <p:cNvGrpSpPr/>
          <p:nvPr/>
        </p:nvGrpSpPr>
        <p:grpSpPr>
          <a:xfrm>
            <a:off x="2554042" y="4501681"/>
            <a:ext cx="291704" cy="330538"/>
            <a:chOff x="8974813" y="5020743"/>
            <a:chExt cx="157162" cy="178085"/>
          </a:xfrm>
        </p:grpSpPr>
        <p:grpSp>
          <p:nvGrpSpPr>
            <p:cNvPr id="1345" name="Group 1344">
              <a:extLst>
                <a:ext uri="{FF2B5EF4-FFF2-40B4-BE49-F238E27FC236}">
                  <a16:creationId xmlns:a16="http://schemas.microsoft.com/office/drawing/2014/main" id="{42052CE7-921A-2C64-4D0B-7B5AA0EA73F4}"/>
                </a:ext>
              </a:extLst>
            </p:cNvPr>
            <p:cNvGrpSpPr/>
            <p:nvPr/>
          </p:nvGrpSpPr>
          <p:grpSpPr>
            <a:xfrm rot="250719">
              <a:off x="8974813" y="5020743"/>
              <a:ext cx="157162" cy="164306"/>
              <a:chOff x="8703469" y="4345785"/>
              <a:chExt cx="157162" cy="164306"/>
            </a:xfrm>
          </p:grpSpPr>
          <p:cxnSp>
            <p:nvCxnSpPr>
              <p:cNvPr id="1347" name="Straight Connector 1346">
                <a:extLst>
                  <a:ext uri="{FF2B5EF4-FFF2-40B4-BE49-F238E27FC236}">
                    <a16:creationId xmlns:a16="http://schemas.microsoft.com/office/drawing/2014/main" id="{4591B66D-12EC-3A08-687E-2A484EE0E6E8}"/>
                  </a:ext>
                </a:extLst>
              </p:cNvPr>
              <p:cNvCxnSpPr/>
              <p:nvPr/>
            </p:nvCxnSpPr>
            <p:spPr>
              <a:xfrm>
                <a:off x="8782050" y="4345785"/>
                <a:ext cx="0" cy="1571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8" name="Straight Connector 1347">
                <a:extLst>
                  <a:ext uri="{FF2B5EF4-FFF2-40B4-BE49-F238E27FC236}">
                    <a16:creationId xmlns:a16="http://schemas.microsoft.com/office/drawing/2014/main" id="{B0A87E57-B1B3-0A7D-3EC8-12F9EC1AF71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782050" y="4431510"/>
                <a:ext cx="0" cy="1571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6" name="TextBox 1345">
              <a:extLst>
                <a:ext uri="{FF2B5EF4-FFF2-40B4-BE49-F238E27FC236}">
                  <a16:creationId xmlns:a16="http://schemas.microsoft.com/office/drawing/2014/main" id="{BAAA49E2-ECEC-D149-BDA8-43E464BD4CE7}"/>
                </a:ext>
              </a:extLst>
            </p:cNvPr>
            <p:cNvSpPr txBox="1"/>
            <p:nvPr/>
          </p:nvSpPr>
          <p:spPr>
            <a:xfrm>
              <a:off x="8990027" y="5027378"/>
              <a:ext cx="133350" cy="1714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X</a:t>
              </a:r>
            </a:p>
          </p:txBody>
        </p:sp>
      </p:grpSp>
      <p:grpSp>
        <p:nvGrpSpPr>
          <p:cNvPr id="1349" name="Group 1348">
            <a:extLst>
              <a:ext uri="{FF2B5EF4-FFF2-40B4-BE49-F238E27FC236}">
                <a16:creationId xmlns:a16="http://schemas.microsoft.com/office/drawing/2014/main" id="{75ED3310-9B9F-0F9D-8713-408045A0DC8E}"/>
              </a:ext>
            </a:extLst>
          </p:cNvPr>
          <p:cNvGrpSpPr/>
          <p:nvPr/>
        </p:nvGrpSpPr>
        <p:grpSpPr>
          <a:xfrm rot="21241308">
            <a:off x="3021996" y="4494411"/>
            <a:ext cx="291704" cy="324068"/>
            <a:chOff x="8974813" y="5020743"/>
            <a:chExt cx="157162" cy="174599"/>
          </a:xfrm>
        </p:grpSpPr>
        <p:grpSp>
          <p:nvGrpSpPr>
            <p:cNvPr id="1350" name="Group 1349">
              <a:extLst>
                <a:ext uri="{FF2B5EF4-FFF2-40B4-BE49-F238E27FC236}">
                  <a16:creationId xmlns:a16="http://schemas.microsoft.com/office/drawing/2014/main" id="{CC3DEB3B-67E0-5E03-845F-2889708B616D}"/>
                </a:ext>
              </a:extLst>
            </p:cNvPr>
            <p:cNvGrpSpPr/>
            <p:nvPr/>
          </p:nvGrpSpPr>
          <p:grpSpPr>
            <a:xfrm rot="250719">
              <a:off x="8974813" y="5020743"/>
              <a:ext cx="157162" cy="164306"/>
              <a:chOff x="8703469" y="4345785"/>
              <a:chExt cx="157162" cy="164306"/>
            </a:xfrm>
          </p:grpSpPr>
          <p:cxnSp>
            <p:nvCxnSpPr>
              <p:cNvPr id="1352" name="Straight Connector 1351">
                <a:extLst>
                  <a:ext uri="{FF2B5EF4-FFF2-40B4-BE49-F238E27FC236}">
                    <a16:creationId xmlns:a16="http://schemas.microsoft.com/office/drawing/2014/main" id="{5505E87C-FC34-940F-D959-00BDAFC78300}"/>
                  </a:ext>
                </a:extLst>
              </p:cNvPr>
              <p:cNvCxnSpPr/>
              <p:nvPr/>
            </p:nvCxnSpPr>
            <p:spPr>
              <a:xfrm>
                <a:off x="8782050" y="4345785"/>
                <a:ext cx="0" cy="1571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3" name="Straight Connector 1352">
                <a:extLst>
                  <a:ext uri="{FF2B5EF4-FFF2-40B4-BE49-F238E27FC236}">
                    <a16:creationId xmlns:a16="http://schemas.microsoft.com/office/drawing/2014/main" id="{D58923C3-C310-E55B-793C-67734993882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782050" y="4431510"/>
                <a:ext cx="0" cy="15716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51" name="TextBox 1350">
              <a:extLst>
                <a:ext uri="{FF2B5EF4-FFF2-40B4-BE49-F238E27FC236}">
                  <a16:creationId xmlns:a16="http://schemas.microsoft.com/office/drawing/2014/main" id="{94EE7FC6-1BB1-1B5C-816B-DA3318D7C40B}"/>
                </a:ext>
              </a:extLst>
            </p:cNvPr>
            <p:cNvSpPr txBox="1"/>
            <p:nvPr/>
          </p:nvSpPr>
          <p:spPr>
            <a:xfrm>
              <a:off x="8985691" y="5023892"/>
              <a:ext cx="133350" cy="1714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X</a:t>
              </a:r>
            </a:p>
          </p:txBody>
        </p:sp>
      </p:grpSp>
      <p:sp>
        <p:nvSpPr>
          <p:cNvPr id="1355" name="TextBox 1354">
            <a:extLst>
              <a:ext uri="{FF2B5EF4-FFF2-40B4-BE49-F238E27FC236}">
                <a16:creationId xmlns:a16="http://schemas.microsoft.com/office/drawing/2014/main" id="{25A1A113-696D-881B-A743-9461B70E07B9}"/>
              </a:ext>
            </a:extLst>
          </p:cNvPr>
          <p:cNvSpPr txBox="1"/>
          <p:nvPr/>
        </p:nvSpPr>
        <p:spPr>
          <a:xfrm>
            <a:off x="792663" y="1847331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endParaRPr lang="en-US" sz="1400" b="1" dirty="0"/>
          </a:p>
        </p:txBody>
      </p:sp>
      <p:sp>
        <p:nvSpPr>
          <p:cNvPr id="1356" name="TextBox 1355">
            <a:extLst>
              <a:ext uri="{FF2B5EF4-FFF2-40B4-BE49-F238E27FC236}">
                <a16:creationId xmlns:a16="http://schemas.microsoft.com/office/drawing/2014/main" id="{9685915C-BE4F-7CF0-FA69-0701982F56F1}"/>
              </a:ext>
            </a:extLst>
          </p:cNvPr>
          <p:cNvSpPr txBox="1"/>
          <p:nvPr/>
        </p:nvSpPr>
        <p:spPr>
          <a:xfrm>
            <a:off x="3670349" y="1411069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endParaRPr lang="en-US" sz="1400" b="1" dirty="0"/>
          </a:p>
        </p:txBody>
      </p:sp>
      <p:grpSp>
        <p:nvGrpSpPr>
          <p:cNvPr id="1357" name="Group 1356">
            <a:extLst>
              <a:ext uri="{FF2B5EF4-FFF2-40B4-BE49-F238E27FC236}">
                <a16:creationId xmlns:a16="http://schemas.microsoft.com/office/drawing/2014/main" id="{4B71DB26-B9B5-64C4-F0F5-231574DCBFB8}"/>
              </a:ext>
            </a:extLst>
          </p:cNvPr>
          <p:cNvGrpSpPr/>
          <p:nvPr/>
        </p:nvGrpSpPr>
        <p:grpSpPr>
          <a:xfrm rot="9379580">
            <a:off x="1520427" y="1905410"/>
            <a:ext cx="557958" cy="540963"/>
            <a:chOff x="285313" y="3196211"/>
            <a:chExt cx="1187475" cy="1269460"/>
          </a:xfrm>
          <a:solidFill>
            <a:schemeClr val="accent5"/>
          </a:solidFill>
        </p:grpSpPr>
        <p:sp>
          <p:nvSpPr>
            <p:cNvPr id="1358" name="Freeform 73">
              <a:extLst>
                <a:ext uri="{FF2B5EF4-FFF2-40B4-BE49-F238E27FC236}">
                  <a16:creationId xmlns:a16="http://schemas.microsoft.com/office/drawing/2014/main" id="{709D31EB-6BAB-EB21-34C8-8953F106F58B}"/>
                </a:ext>
              </a:extLst>
            </p:cNvPr>
            <p:cNvSpPr/>
            <p:nvPr/>
          </p:nvSpPr>
          <p:spPr bwMode="auto">
            <a:xfrm>
              <a:off x="1123365" y="3389390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59" name="Freeform 74">
              <a:extLst>
                <a:ext uri="{FF2B5EF4-FFF2-40B4-BE49-F238E27FC236}">
                  <a16:creationId xmlns:a16="http://schemas.microsoft.com/office/drawing/2014/main" id="{C5052C50-C654-490E-2F42-18827B22B2F2}"/>
                </a:ext>
              </a:extLst>
            </p:cNvPr>
            <p:cNvSpPr/>
            <p:nvPr/>
          </p:nvSpPr>
          <p:spPr bwMode="auto">
            <a:xfrm flipV="1">
              <a:off x="285313" y="3407323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0" name="Freeform 39">
              <a:extLst>
                <a:ext uri="{FF2B5EF4-FFF2-40B4-BE49-F238E27FC236}">
                  <a16:creationId xmlns:a16="http://schemas.microsoft.com/office/drawing/2014/main" id="{4C16CE21-D102-BAF3-C9D9-E222FEF93ADE}"/>
                </a:ext>
              </a:extLst>
            </p:cNvPr>
            <p:cNvSpPr/>
            <p:nvPr/>
          </p:nvSpPr>
          <p:spPr bwMode="auto">
            <a:xfrm>
              <a:off x="894320" y="3196211"/>
              <a:ext cx="502442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16293 w 1319647"/>
                <a:gd name="connsiteY1" fmla="*/ 150038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647" h="3334194">
                  <a:moveTo>
                    <a:pt x="1010653" y="61604"/>
                  </a:moveTo>
                  <a:lnTo>
                    <a:pt x="16293" y="1500380"/>
                  </a:lnTo>
                  <a:lnTo>
                    <a:pt x="0" y="1713941"/>
                  </a:lnTo>
                  <a:cubicBezTo>
                    <a:pt x="2674" y="2203225"/>
                    <a:pt x="5347" y="2692510"/>
                    <a:pt x="8021" y="3181794"/>
                  </a:cubicBezTo>
                  <a:cubicBezTo>
                    <a:pt x="16042" y="3251310"/>
                    <a:pt x="32084" y="3320826"/>
                    <a:pt x="176463" y="3334194"/>
                  </a:cubicBezTo>
                  <a:cubicBezTo>
                    <a:pt x="352925" y="3310132"/>
                    <a:pt x="344905" y="3262004"/>
                    <a:pt x="368968" y="3197836"/>
                  </a:cubicBezTo>
                  <a:lnTo>
                    <a:pt x="376990" y="1577583"/>
                  </a:lnTo>
                  <a:lnTo>
                    <a:pt x="1283368" y="278173"/>
                  </a:lnTo>
                  <a:cubicBezTo>
                    <a:pt x="1315453" y="184594"/>
                    <a:pt x="1355558" y="147163"/>
                    <a:pt x="1259305" y="45562"/>
                  </a:cubicBezTo>
                  <a:cubicBezTo>
                    <a:pt x="1112252" y="-37323"/>
                    <a:pt x="1085516" y="8131"/>
                    <a:pt x="1010653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1" name="Freeform 41">
              <a:extLst>
                <a:ext uri="{FF2B5EF4-FFF2-40B4-BE49-F238E27FC236}">
                  <a16:creationId xmlns:a16="http://schemas.microsoft.com/office/drawing/2014/main" id="{08BF4A3F-95D1-C9B6-75E9-E5B0463914B3}"/>
                </a:ext>
              </a:extLst>
            </p:cNvPr>
            <p:cNvSpPr/>
            <p:nvPr/>
          </p:nvSpPr>
          <p:spPr bwMode="auto">
            <a:xfrm flipH="1">
              <a:off x="337717" y="3196211"/>
              <a:ext cx="499629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03264 w 1312258"/>
                <a:gd name="connsiteY0" fmla="*/ 61604 h 3334194"/>
                <a:gd name="connsiteX1" fmla="*/ 32716 w 1312258"/>
                <a:gd name="connsiteY1" fmla="*/ 1481330 h 3334194"/>
                <a:gd name="connsiteX2" fmla="*/ 2136 w 1312258"/>
                <a:gd name="connsiteY2" fmla="*/ 1713941 h 3334194"/>
                <a:gd name="connsiteX3" fmla="*/ 632 w 1312258"/>
                <a:gd name="connsiteY3" fmla="*/ 3181794 h 3334194"/>
                <a:gd name="connsiteX4" fmla="*/ 169074 w 1312258"/>
                <a:gd name="connsiteY4" fmla="*/ 3334194 h 3334194"/>
                <a:gd name="connsiteX5" fmla="*/ 361579 w 1312258"/>
                <a:gd name="connsiteY5" fmla="*/ 3197836 h 3334194"/>
                <a:gd name="connsiteX6" fmla="*/ 369601 w 1312258"/>
                <a:gd name="connsiteY6" fmla="*/ 1577583 h 3334194"/>
                <a:gd name="connsiteX7" fmla="*/ 1275979 w 1312258"/>
                <a:gd name="connsiteY7" fmla="*/ 278173 h 3334194"/>
                <a:gd name="connsiteX8" fmla="*/ 1251916 w 1312258"/>
                <a:gd name="connsiteY8" fmla="*/ 45562 h 3334194"/>
                <a:gd name="connsiteX9" fmla="*/ 1003264 w 1312258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258" h="3334194">
                  <a:moveTo>
                    <a:pt x="1003264" y="61604"/>
                  </a:moveTo>
                  <a:lnTo>
                    <a:pt x="32716" y="1481330"/>
                  </a:lnTo>
                  <a:cubicBezTo>
                    <a:pt x="19348" y="1558867"/>
                    <a:pt x="5979" y="1593541"/>
                    <a:pt x="2136" y="1713941"/>
                  </a:cubicBezTo>
                  <a:cubicBezTo>
                    <a:pt x="4810" y="2203225"/>
                    <a:pt x="-2042" y="2692510"/>
                    <a:pt x="632" y="3181794"/>
                  </a:cubicBezTo>
                  <a:cubicBezTo>
                    <a:pt x="8653" y="3251310"/>
                    <a:pt x="24695" y="3320826"/>
                    <a:pt x="169074" y="3334194"/>
                  </a:cubicBezTo>
                  <a:cubicBezTo>
                    <a:pt x="345536" y="3310132"/>
                    <a:pt x="337516" y="3262004"/>
                    <a:pt x="361579" y="3197836"/>
                  </a:cubicBezTo>
                  <a:lnTo>
                    <a:pt x="369601" y="1577583"/>
                  </a:lnTo>
                  <a:lnTo>
                    <a:pt x="1275979" y="278173"/>
                  </a:lnTo>
                  <a:cubicBezTo>
                    <a:pt x="1308064" y="184594"/>
                    <a:pt x="1348169" y="147163"/>
                    <a:pt x="1251916" y="45562"/>
                  </a:cubicBezTo>
                  <a:cubicBezTo>
                    <a:pt x="1104863" y="-37323"/>
                    <a:pt x="1078127" y="8131"/>
                    <a:pt x="1003264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67" name="Group 1366">
            <a:extLst>
              <a:ext uri="{FF2B5EF4-FFF2-40B4-BE49-F238E27FC236}">
                <a16:creationId xmlns:a16="http://schemas.microsoft.com/office/drawing/2014/main" id="{95B99264-1C00-53E4-4F9D-E9ABCABCAF00}"/>
              </a:ext>
            </a:extLst>
          </p:cNvPr>
          <p:cNvGrpSpPr/>
          <p:nvPr/>
        </p:nvGrpSpPr>
        <p:grpSpPr>
          <a:xfrm rot="9816828">
            <a:off x="3922629" y="1419370"/>
            <a:ext cx="557958" cy="540963"/>
            <a:chOff x="285313" y="3196211"/>
            <a:chExt cx="1187475" cy="1269460"/>
          </a:xfrm>
          <a:solidFill>
            <a:schemeClr val="accent5"/>
          </a:solidFill>
        </p:grpSpPr>
        <p:sp>
          <p:nvSpPr>
            <p:cNvPr id="1368" name="Freeform 73">
              <a:extLst>
                <a:ext uri="{FF2B5EF4-FFF2-40B4-BE49-F238E27FC236}">
                  <a16:creationId xmlns:a16="http://schemas.microsoft.com/office/drawing/2014/main" id="{EFBCCEC6-0C66-855D-C8A0-30C1EDAEDF83}"/>
                </a:ext>
              </a:extLst>
            </p:cNvPr>
            <p:cNvSpPr/>
            <p:nvPr/>
          </p:nvSpPr>
          <p:spPr bwMode="auto">
            <a:xfrm>
              <a:off x="1123365" y="3389390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9" name="Freeform 74">
              <a:extLst>
                <a:ext uri="{FF2B5EF4-FFF2-40B4-BE49-F238E27FC236}">
                  <a16:creationId xmlns:a16="http://schemas.microsoft.com/office/drawing/2014/main" id="{1BE9F0F6-69B4-2CB8-AB29-461797C18DC2}"/>
                </a:ext>
              </a:extLst>
            </p:cNvPr>
            <p:cNvSpPr/>
            <p:nvPr/>
          </p:nvSpPr>
          <p:spPr bwMode="auto">
            <a:xfrm flipV="1">
              <a:off x="285313" y="3407323"/>
              <a:ext cx="349423" cy="461357"/>
            </a:xfrm>
            <a:custGeom>
              <a:avLst/>
              <a:gdLst>
                <a:gd name="connsiteX0" fmla="*/ 256674 w 890337"/>
                <a:gd name="connsiteY0" fmla="*/ 1122948 h 1130969"/>
                <a:gd name="connsiteX1" fmla="*/ 890337 w 890337"/>
                <a:gd name="connsiteY1" fmla="*/ 216569 h 1130969"/>
                <a:gd name="connsiteX2" fmla="*/ 842211 w 890337"/>
                <a:gd name="connsiteY2" fmla="*/ 0 h 1130969"/>
                <a:gd name="connsiteX3" fmla="*/ 625642 w 890337"/>
                <a:gd name="connsiteY3" fmla="*/ 0 h 1130969"/>
                <a:gd name="connsiteX4" fmla="*/ 0 w 890337"/>
                <a:gd name="connsiteY4" fmla="*/ 906379 h 1130969"/>
                <a:gd name="connsiteX5" fmla="*/ 24063 w 890337"/>
                <a:gd name="connsiteY5" fmla="*/ 1130969 h 1130969"/>
                <a:gd name="connsiteX6" fmla="*/ 256674 w 890337"/>
                <a:gd name="connsiteY6" fmla="*/ 1122948 h 1130969"/>
                <a:gd name="connsiteX0" fmla="*/ 256674 w 895015"/>
                <a:gd name="connsiteY0" fmla="*/ 1122948 h 1130969"/>
                <a:gd name="connsiteX1" fmla="*/ 890337 w 895015"/>
                <a:gd name="connsiteY1" fmla="*/ 216569 h 1130969"/>
                <a:gd name="connsiteX2" fmla="*/ 842211 w 895015"/>
                <a:gd name="connsiteY2" fmla="*/ 0 h 1130969"/>
                <a:gd name="connsiteX3" fmla="*/ 625642 w 895015"/>
                <a:gd name="connsiteY3" fmla="*/ 0 h 1130969"/>
                <a:gd name="connsiteX4" fmla="*/ 0 w 895015"/>
                <a:gd name="connsiteY4" fmla="*/ 906379 h 1130969"/>
                <a:gd name="connsiteX5" fmla="*/ 24063 w 895015"/>
                <a:gd name="connsiteY5" fmla="*/ 1130969 h 1130969"/>
                <a:gd name="connsiteX6" fmla="*/ 256674 w 895015"/>
                <a:gd name="connsiteY6" fmla="*/ 1122948 h 1130969"/>
                <a:gd name="connsiteX0" fmla="*/ 256674 w 917747"/>
                <a:gd name="connsiteY0" fmla="*/ 1122948 h 1130969"/>
                <a:gd name="connsiteX1" fmla="*/ 890337 w 917747"/>
                <a:gd name="connsiteY1" fmla="*/ 216569 h 1130969"/>
                <a:gd name="connsiteX2" fmla="*/ 842211 w 917747"/>
                <a:gd name="connsiteY2" fmla="*/ 0 h 1130969"/>
                <a:gd name="connsiteX3" fmla="*/ 625642 w 917747"/>
                <a:gd name="connsiteY3" fmla="*/ 0 h 1130969"/>
                <a:gd name="connsiteX4" fmla="*/ 0 w 917747"/>
                <a:gd name="connsiteY4" fmla="*/ 906379 h 1130969"/>
                <a:gd name="connsiteX5" fmla="*/ 24063 w 917747"/>
                <a:gd name="connsiteY5" fmla="*/ 1130969 h 1130969"/>
                <a:gd name="connsiteX6" fmla="*/ 256674 w 917747"/>
                <a:gd name="connsiteY6" fmla="*/ 1122948 h 1130969"/>
                <a:gd name="connsiteX0" fmla="*/ 256674 w 917747"/>
                <a:gd name="connsiteY0" fmla="*/ 1154698 h 1162719"/>
                <a:gd name="connsiteX1" fmla="*/ 890337 w 917747"/>
                <a:gd name="connsiteY1" fmla="*/ 248319 h 1162719"/>
                <a:gd name="connsiteX2" fmla="*/ 842211 w 917747"/>
                <a:gd name="connsiteY2" fmla="*/ 31750 h 1162719"/>
                <a:gd name="connsiteX3" fmla="*/ 625642 w 917747"/>
                <a:gd name="connsiteY3" fmla="*/ 31750 h 1162719"/>
                <a:gd name="connsiteX4" fmla="*/ 0 w 917747"/>
                <a:gd name="connsiteY4" fmla="*/ 938129 h 1162719"/>
                <a:gd name="connsiteX5" fmla="*/ 24063 w 917747"/>
                <a:gd name="connsiteY5" fmla="*/ 1162719 h 1162719"/>
                <a:gd name="connsiteX6" fmla="*/ 256674 w 917747"/>
                <a:gd name="connsiteY6" fmla="*/ 1154698 h 1162719"/>
                <a:gd name="connsiteX0" fmla="*/ 256674 w 917747"/>
                <a:gd name="connsiteY0" fmla="*/ 1166461 h 1174482"/>
                <a:gd name="connsiteX1" fmla="*/ 890337 w 917747"/>
                <a:gd name="connsiteY1" fmla="*/ 260082 h 1174482"/>
                <a:gd name="connsiteX2" fmla="*/ 842211 w 917747"/>
                <a:gd name="connsiteY2" fmla="*/ 43513 h 1174482"/>
                <a:gd name="connsiteX3" fmla="*/ 625642 w 917747"/>
                <a:gd name="connsiteY3" fmla="*/ 43513 h 1174482"/>
                <a:gd name="connsiteX4" fmla="*/ 0 w 917747"/>
                <a:gd name="connsiteY4" fmla="*/ 949892 h 1174482"/>
                <a:gd name="connsiteX5" fmla="*/ 24063 w 917747"/>
                <a:gd name="connsiteY5" fmla="*/ 1174482 h 1174482"/>
                <a:gd name="connsiteX6" fmla="*/ 256674 w 917747"/>
                <a:gd name="connsiteY6" fmla="*/ 1166461 h 1174482"/>
                <a:gd name="connsiteX0" fmla="*/ 256674 w 917747"/>
                <a:gd name="connsiteY0" fmla="*/ 1166461 h 1203631"/>
                <a:gd name="connsiteX1" fmla="*/ 890337 w 917747"/>
                <a:gd name="connsiteY1" fmla="*/ 260082 h 1203631"/>
                <a:gd name="connsiteX2" fmla="*/ 842211 w 917747"/>
                <a:gd name="connsiteY2" fmla="*/ 43513 h 1203631"/>
                <a:gd name="connsiteX3" fmla="*/ 625642 w 917747"/>
                <a:gd name="connsiteY3" fmla="*/ 43513 h 1203631"/>
                <a:gd name="connsiteX4" fmla="*/ 0 w 917747"/>
                <a:gd name="connsiteY4" fmla="*/ 949892 h 1203631"/>
                <a:gd name="connsiteX5" fmla="*/ 24063 w 917747"/>
                <a:gd name="connsiteY5" fmla="*/ 1174482 h 1203631"/>
                <a:gd name="connsiteX6" fmla="*/ 256674 w 917747"/>
                <a:gd name="connsiteY6" fmla="*/ 1166461 h 1203631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  <a:gd name="connsiteX0" fmla="*/ 262919 w 923992"/>
                <a:gd name="connsiteY0" fmla="*/ 1166461 h 1211739"/>
                <a:gd name="connsiteX1" fmla="*/ 896582 w 923992"/>
                <a:gd name="connsiteY1" fmla="*/ 260082 h 1211739"/>
                <a:gd name="connsiteX2" fmla="*/ 848456 w 923992"/>
                <a:gd name="connsiteY2" fmla="*/ 43513 h 1211739"/>
                <a:gd name="connsiteX3" fmla="*/ 631887 w 923992"/>
                <a:gd name="connsiteY3" fmla="*/ 43513 h 1211739"/>
                <a:gd name="connsiteX4" fmla="*/ 6245 w 923992"/>
                <a:gd name="connsiteY4" fmla="*/ 949892 h 1211739"/>
                <a:gd name="connsiteX5" fmla="*/ 30308 w 923992"/>
                <a:gd name="connsiteY5" fmla="*/ 1174482 h 1211739"/>
                <a:gd name="connsiteX6" fmla="*/ 262919 w 923992"/>
                <a:gd name="connsiteY6" fmla="*/ 1166461 h 1211739"/>
                <a:gd name="connsiteX0" fmla="*/ 256674 w 917747"/>
                <a:gd name="connsiteY0" fmla="*/ 1166461 h 1211739"/>
                <a:gd name="connsiteX1" fmla="*/ 890337 w 917747"/>
                <a:gd name="connsiteY1" fmla="*/ 260082 h 1211739"/>
                <a:gd name="connsiteX2" fmla="*/ 842211 w 917747"/>
                <a:gd name="connsiteY2" fmla="*/ 43513 h 1211739"/>
                <a:gd name="connsiteX3" fmla="*/ 625642 w 917747"/>
                <a:gd name="connsiteY3" fmla="*/ 43513 h 1211739"/>
                <a:gd name="connsiteX4" fmla="*/ 0 w 917747"/>
                <a:gd name="connsiteY4" fmla="*/ 949892 h 1211739"/>
                <a:gd name="connsiteX5" fmla="*/ 24063 w 917747"/>
                <a:gd name="connsiteY5" fmla="*/ 1174482 h 1211739"/>
                <a:gd name="connsiteX6" fmla="*/ 256674 w 917747"/>
                <a:gd name="connsiteY6" fmla="*/ 1166461 h 121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747" h="1211739">
                  <a:moveTo>
                    <a:pt x="256674" y="1166461"/>
                  </a:moveTo>
                  <a:lnTo>
                    <a:pt x="890337" y="260082"/>
                  </a:lnTo>
                  <a:cubicBezTo>
                    <a:pt x="931445" y="192655"/>
                    <a:pt x="934453" y="96653"/>
                    <a:pt x="842211" y="43513"/>
                  </a:cubicBezTo>
                  <a:cubicBezTo>
                    <a:pt x="765259" y="-27925"/>
                    <a:pt x="712119" y="650"/>
                    <a:pt x="625642" y="43513"/>
                  </a:cubicBezTo>
                  <a:lnTo>
                    <a:pt x="0" y="949892"/>
                  </a:lnTo>
                  <a:cubicBezTo>
                    <a:pt x="-39604" y="1024755"/>
                    <a:pt x="-31583" y="1094856"/>
                    <a:pt x="24063" y="1174482"/>
                  </a:cubicBezTo>
                  <a:cubicBezTo>
                    <a:pt x="153988" y="1243245"/>
                    <a:pt x="202950" y="1202473"/>
                    <a:pt x="256674" y="1166461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0" name="Freeform 39">
              <a:extLst>
                <a:ext uri="{FF2B5EF4-FFF2-40B4-BE49-F238E27FC236}">
                  <a16:creationId xmlns:a16="http://schemas.microsoft.com/office/drawing/2014/main" id="{03D8882D-920D-1C56-A1FD-A77F7420052A}"/>
                </a:ext>
              </a:extLst>
            </p:cNvPr>
            <p:cNvSpPr/>
            <p:nvPr/>
          </p:nvSpPr>
          <p:spPr bwMode="auto">
            <a:xfrm>
              <a:off x="894320" y="3196211"/>
              <a:ext cx="502442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16293 w 1319647"/>
                <a:gd name="connsiteY1" fmla="*/ 150038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647" h="3334194">
                  <a:moveTo>
                    <a:pt x="1010653" y="61604"/>
                  </a:moveTo>
                  <a:lnTo>
                    <a:pt x="16293" y="1500380"/>
                  </a:lnTo>
                  <a:lnTo>
                    <a:pt x="0" y="1713941"/>
                  </a:lnTo>
                  <a:cubicBezTo>
                    <a:pt x="2674" y="2203225"/>
                    <a:pt x="5347" y="2692510"/>
                    <a:pt x="8021" y="3181794"/>
                  </a:cubicBezTo>
                  <a:cubicBezTo>
                    <a:pt x="16042" y="3251310"/>
                    <a:pt x="32084" y="3320826"/>
                    <a:pt x="176463" y="3334194"/>
                  </a:cubicBezTo>
                  <a:cubicBezTo>
                    <a:pt x="352925" y="3310132"/>
                    <a:pt x="344905" y="3262004"/>
                    <a:pt x="368968" y="3197836"/>
                  </a:cubicBezTo>
                  <a:lnTo>
                    <a:pt x="376990" y="1577583"/>
                  </a:lnTo>
                  <a:lnTo>
                    <a:pt x="1283368" y="278173"/>
                  </a:lnTo>
                  <a:cubicBezTo>
                    <a:pt x="1315453" y="184594"/>
                    <a:pt x="1355558" y="147163"/>
                    <a:pt x="1259305" y="45562"/>
                  </a:cubicBezTo>
                  <a:cubicBezTo>
                    <a:pt x="1112252" y="-37323"/>
                    <a:pt x="1085516" y="8131"/>
                    <a:pt x="1010653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1" name="Freeform 41">
              <a:extLst>
                <a:ext uri="{FF2B5EF4-FFF2-40B4-BE49-F238E27FC236}">
                  <a16:creationId xmlns:a16="http://schemas.microsoft.com/office/drawing/2014/main" id="{73AB6740-FA35-C7DB-E60A-43EDFDD36C0B}"/>
                </a:ext>
              </a:extLst>
            </p:cNvPr>
            <p:cNvSpPr/>
            <p:nvPr/>
          </p:nvSpPr>
          <p:spPr bwMode="auto">
            <a:xfrm flipH="1">
              <a:off x="337717" y="3196211"/>
              <a:ext cx="499629" cy="1269460"/>
            </a:xfrm>
            <a:custGeom>
              <a:avLst/>
              <a:gdLst>
                <a:gd name="connsiteX0" fmla="*/ 1010653 w 1283368"/>
                <a:gd name="connsiteY0" fmla="*/ 16042 h 3296653"/>
                <a:gd name="connsiteX1" fmla="*/ 40105 w 1283368"/>
                <a:gd name="connsiteY1" fmla="*/ 1435768 h 3296653"/>
                <a:gd name="connsiteX2" fmla="*/ 0 w 1283368"/>
                <a:gd name="connsiteY2" fmla="*/ 1668379 h 3296653"/>
                <a:gd name="connsiteX3" fmla="*/ 8021 w 1283368"/>
                <a:gd name="connsiteY3" fmla="*/ 3136232 h 3296653"/>
                <a:gd name="connsiteX4" fmla="*/ 176463 w 1283368"/>
                <a:gd name="connsiteY4" fmla="*/ 3296653 h 3296653"/>
                <a:gd name="connsiteX5" fmla="*/ 368968 w 1283368"/>
                <a:gd name="connsiteY5" fmla="*/ 3152274 h 3296653"/>
                <a:gd name="connsiteX6" fmla="*/ 376990 w 1283368"/>
                <a:gd name="connsiteY6" fmla="*/ 1532021 h 3296653"/>
                <a:gd name="connsiteX7" fmla="*/ 1283368 w 1283368"/>
                <a:gd name="connsiteY7" fmla="*/ 232611 h 3296653"/>
                <a:gd name="connsiteX8" fmla="*/ 1259305 w 1283368"/>
                <a:gd name="connsiteY8" fmla="*/ 0 h 3296653"/>
                <a:gd name="connsiteX9" fmla="*/ 1010653 w 1283368"/>
                <a:gd name="connsiteY9" fmla="*/ 16042 h 3296653"/>
                <a:gd name="connsiteX0" fmla="*/ 1010653 w 1307114"/>
                <a:gd name="connsiteY0" fmla="*/ 16042 h 3296653"/>
                <a:gd name="connsiteX1" fmla="*/ 40105 w 1307114"/>
                <a:gd name="connsiteY1" fmla="*/ 1435768 h 3296653"/>
                <a:gd name="connsiteX2" fmla="*/ 0 w 1307114"/>
                <a:gd name="connsiteY2" fmla="*/ 1668379 h 3296653"/>
                <a:gd name="connsiteX3" fmla="*/ 8021 w 1307114"/>
                <a:gd name="connsiteY3" fmla="*/ 3136232 h 3296653"/>
                <a:gd name="connsiteX4" fmla="*/ 176463 w 1307114"/>
                <a:gd name="connsiteY4" fmla="*/ 3296653 h 3296653"/>
                <a:gd name="connsiteX5" fmla="*/ 368968 w 1307114"/>
                <a:gd name="connsiteY5" fmla="*/ 3152274 h 3296653"/>
                <a:gd name="connsiteX6" fmla="*/ 376990 w 1307114"/>
                <a:gd name="connsiteY6" fmla="*/ 1532021 h 3296653"/>
                <a:gd name="connsiteX7" fmla="*/ 1283368 w 1307114"/>
                <a:gd name="connsiteY7" fmla="*/ 232611 h 3296653"/>
                <a:gd name="connsiteX8" fmla="*/ 1259305 w 1307114"/>
                <a:gd name="connsiteY8" fmla="*/ 0 h 3296653"/>
                <a:gd name="connsiteX9" fmla="*/ 1010653 w 1307114"/>
                <a:gd name="connsiteY9" fmla="*/ 16042 h 3296653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50145 h 3330756"/>
                <a:gd name="connsiteX1" fmla="*/ 40105 w 1307114"/>
                <a:gd name="connsiteY1" fmla="*/ 1469871 h 3330756"/>
                <a:gd name="connsiteX2" fmla="*/ 0 w 1307114"/>
                <a:gd name="connsiteY2" fmla="*/ 1702482 h 3330756"/>
                <a:gd name="connsiteX3" fmla="*/ 8021 w 1307114"/>
                <a:gd name="connsiteY3" fmla="*/ 3170335 h 3330756"/>
                <a:gd name="connsiteX4" fmla="*/ 176463 w 1307114"/>
                <a:gd name="connsiteY4" fmla="*/ 3330756 h 3330756"/>
                <a:gd name="connsiteX5" fmla="*/ 368968 w 1307114"/>
                <a:gd name="connsiteY5" fmla="*/ 3186377 h 3330756"/>
                <a:gd name="connsiteX6" fmla="*/ 376990 w 1307114"/>
                <a:gd name="connsiteY6" fmla="*/ 1566124 h 3330756"/>
                <a:gd name="connsiteX7" fmla="*/ 1283368 w 1307114"/>
                <a:gd name="connsiteY7" fmla="*/ 266714 h 3330756"/>
                <a:gd name="connsiteX8" fmla="*/ 1259305 w 1307114"/>
                <a:gd name="connsiteY8" fmla="*/ 34103 h 3330756"/>
                <a:gd name="connsiteX9" fmla="*/ 1010653 w 1307114"/>
                <a:gd name="connsiteY9" fmla="*/ 50145 h 3330756"/>
                <a:gd name="connsiteX0" fmla="*/ 1010653 w 1307114"/>
                <a:gd name="connsiteY0" fmla="*/ 61604 h 3342215"/>
                <a:gd name="connsiteX1" fmla="*/ 40105 w 1307114"/>
                <a:gd name="connsiteY1" fmla="*/ 1481330 h 3342215"/>
                <a:gd name="connsiteX2" fmla="*/ 0 w 1307114"/>
                <a:gd name="connsiteY2" fmla="*/ 1713941 h 3342215"/>
                <a:gd name="connsiteX3" fmla="*/ 8021 w 1307114"/>
                <a:gd name="connsiteY3" fmla="*/ 3181794 h 3342215"/>
                <a:gd name="connsiteX4" fmla="*/ 176463 w 1307114"/>
                <a:gd name="connsiteY4" fmla="*/ 3342215 h 3342215"/>
                <a:gd name="connsiteX5" fmla="*/ 368968 w 1307114"/>
                <a:gd name="connsiteY5" fmla="*/ 3197836 h 3342215"/>
                <a:gd name="connsiteX6" fmla="*/ 376990 w 1307114"/>
                <a:gd name="connsiteY6" fmla="*/ 1577583 h 3342215"/>
                <a:gd name="connsiteX7" fmla="*/ 1283368 w 1307114"/>
                <a:gd name="connsiteY7" fmla="*/ 278173 h 3342215"/>
                <a:gd name="connsiteX8" fmla="*/ 1259305 w 1307114"/>
                <a:gd name="connsiteY8" fmla="*/ 45562 h 3342215"/>
                <a:gd name="connsiteX9" fmla="*/ 1010653 w 1307114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42215"/>
                <a:gd name="connsiteX1" fmla="*/ 40105 w 1319647"/>
                <a:gd name="connsiteY1" fmla="*/ 1481330 h 3342215"/>
                <a:gd name="connsiteX2" fmla="*/ 0 w 1319647"/>
                <a:gd name="connsiteY2" fmla="*/ 1713941 h 3342215"/>
                <a:gd name="connsiteX3" fmla="*/ 8021 w 1319647"/>
                <a:gd name="connsiteY3" fmla="*/ 3181794 h 3342215"/>
                <a:gd name="connsiteX4" fmla="*/ 176463 w 1319647"/>
                <a:gd name="connsiteY4" fmla="*/ 3342215 h 3342215"/>
                <a:gd name="connsiteX5" fmla="*/ 368968 w 1319647"/>
                <a:gd name="connsiteY5" fmla="*/ 3197836 h 3342215"/>
                <a:gd name="connsiteX6" fmla="*/ 376990 w 1319647"/>
                <a:gd name="connsiteY6" fmla="*/ 1577583 h 3342215"/>
                <a:gd name="connsiteX7" fmla="*/ 1283368 w 1319647"/>
                <a:gd name="connsiteY7" fmla="*/ 278173 h 3342215"/>
                <a:gd name="connsiteX8" fmla="*/ 1259305 w 1319647"/>
                <a:gd name="connsiteY8" fmla="*/ 45562 h 3342215"/>
                <a:gd name="connsiteX9" fmla="*/ 1010653 w 1319647"/>
                <a:gd name="connsiteY9" fmla="*/ 61604 h 3342215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10653 w 1319647"/>
                <a:gd name="connsiteY0" fmla="*/ 61604 h 3334194"/>
                <a:gd name="connsiteX1" fmla="*/ 40105 w 1319647"/>
                <a:gd name="connsiteY1" fmla="*/ 1481330 h 3334194"/>
                <a:gd name="connsiteX2" fmla="*/ 0 w 1319647"/>
                <a:gd name="connsiteY2" fmla="*/ 1713941 h 3334194"/>
                <a:gd name="connsiteX3" fmla="*/ 8021 w 1319647"/>
                <a:gd name="connsiteY3" fmla="*/ 3181794 h 3334194"/>
                <a:gd name="connsiteX4" fmla="*/ 176463 w 1319647"/>
                <a:gd name="connsiteY4" fmla="*/ 3334194 h 3334194"/>
                <a:gd name="connsiteX5" fmla="*/ 368968 w 1319647"/>
                <a:gd name="connsiteY5" fmla="*/ 3197836 h 3334194"/>
                <a:gd name="connsiteX6" fmla="*/ 376990 w 1319647"/>
                <a:gd name="connsiteY6" fmla="*/ 1577583 h 3334194"/>
                <a:gd name="connsiteX7" fmla="*/ 1283368 w 1319647"/>
                <a:gd name="connsiteY7" fmla="*/ 278173 h 3334194"/>
                <a:gd name="connsiteX8" fmla="*/ 1259305 w 1319647"/>
                <a:gd name="connsiteY8" fmla="*/ 45562 h 3334194"/>
                <a:gd name="connsiteX9" fmla="*/ 1010653 w 1319647"/>
                <a:gd name="connsiteY9" fmla="*/ 61604 h 3334194"/>
                <a:gd name="connsiteX0" fmla="*/ 1003264 w 1312258"/>
                <a:gd name="connsiteY0" fmla="*/ 61604 h 3334194"/>
                <a:gd name="connsiteX1" fmla="*/ 32716 w 1312258"/>
                <a:gd name="connsiteY1" fmla="*/ 1481330 h 3334194"/>
                <a:gd name="connsiteX2" fmla="*/ 2136 w 1312258"/>
                <a:gd name="connsiteY2" fmla="*/ 1713941 h 3334194"/>
                <a:gd name="connsiteX3" fmla="*/ 632 w 1312258"/>
                <a:gd name="connsiteY3" fmla="*/ 3181794 h 3334194"/>
                <a:gd name="connsiteX4" fmla="*/ 169074 w 1312258"/>
                <a:gd name="connsiteY4" fmla="*/ 3334194 h 3334194"/>
                <a:gd name="connsiteX5" fmla="*/ 361579 w 1312258"/>
                <a:gd name="connsiteY5" fmla="*/ 3197836 h 3334194"/>
                <a:gd name="connsiteX6" fmla="*/ 369601 w 1312258"/>
                <a:gd name="connsiteY6" fmla="*/ 1577583 h 3334194"/>
                <a:gd name="connsiteX7" fmla="*/ 1275979 w 1312258"/>
                <a:gd name="connsiteY7" fmla="*/ 278173 h 3334194"/>
                <a:gd name="connsiteX8" fmla="*/ 1251916 w 1312258"/>
                <a:gd name="connsiteY8" fmla="*/ 45562 h 3334194"/>
                <a:gd name="connsiteX9" fmla="*/ 1003264 w 1312258"/>
                <a:gd name="connsiteY9" fmla="*/ 61604 h 3334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258" h="3334194">
                  <a:moveTo>
                    <a:pt x="1003264" y="61604"/>
                  </a:moveTo>
                  <a:lnTo>
                    <a:pt x="32716" y="1481330"/>
                  </a:lnTo>
                  <a:cubicBezTo>
                    <a:pt x="19348" y="1558867"/>
                    <a:pt x="5979" y="1593541"/>
                    <a:pt x="2136" y="1713941"/>
                  </a:cubicBezTo>
                  <a:cubicBezTo>
                    <a:pt x="4810" y="2203225"/>
                    <a:pt x="-2042" y="2692510"/>
                    <a:pt x="632" y="3181794"/>
                  </a:cubicBezTo>
                  <a:cubicBezTo>
                    <a:pt x="8653" y="3251310"/>
                    <a:pt x="24695" y="3320826"/>
                    <a:pt x="169074" y="3334194"/>
                  </a:cubicBezTo>
                  <a:cubicBezTo>
                    <a:pt x="345536" y="3310132"/>
                    <a:pt x="337516" y="3262004"/>
                    <a:pt x="361579" y="3197836"/>
                  </a:cubicBezTo>
                  <a:lnTo>
                    <a:pt x="369601" y="1577583"/>
                  </a:lnTo>
                  <a:lnTo>
                    <a:pt x="1275979" y="278173"/>
                  </a:lnTo>
                  <a:cubicBezTo>
                    <a:pt x="1308064" y="184594"/>
                    <a:pt x="1348169" y="147163"/>
                    <a:pt x="1251916" y="45562"/>
                  </a:cubicBezTo>
                  <a:cubicBezTo>
                    <a:pt x="1104863" y="-37323"/>
                    <a:pt x="1078127" y="8131"/>
                    <a:pt x="1003264" y="6160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Arrow: Curved Down 4">
            <a:extLst>
              <a:ext uri="{FF2B5EF4-FFF2-40B4-BE49-F238E27FC236}">
                <a16:creationId xmlns:a16="http://schemas.microsoft.com/office/drawing/2014/main" id="{3FC76C4A-A156-384B-B2A4-5ABEED79292B}"/>
              </a:ext>
            </a:extLst>
          </p:cNvPr>
          <p:cNvSpPr/>
          <p:nvPr/>
        </p:nvSpPr>
        <p:spPr>
          <a:xfrm rot="2964988">
            <a:off x="2324927" y="1883717"/>
            <a:ext cx="2177275" cy="1223231"/>
          </a:xfrm>
          <a:prstGeom prst="curvedDownArrow">
            <a:avLst>
              <a:gd name="adj1" fmla="val 13742"/>
              <a:gd name="adj2" fmla="val 39861"/>
              <a:gd name="adj3" fmla="val 29612"/>
            </a:avLst>
          </a:prstGeom>
          <a:solidFill>
            <a:schemeClr val="accent5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7" name="TextBox 1376">
            <a:extLst>
              <a:ext uri="{FF2B5EF4-FFF2-40B4-BE49-F238E27FC236}">
                <a16:creationId xmlns:a16="http://schemas.microsoft.com/office/drawing/2014/main" id="{072E2AD2-A67C-D48E-2719-C3415D976D8B}"/>
              </a:ext>
            </a:extLst>
          </p:cNvPr>
          <p:cNvSpPr txBox="1"/>
          <p:nvPr/>
        </p:nvSpPr>
        <p:spPr>
          <a:xfrm>
            <a:off x="1629082" y="5020890"/>
            <a:ext cx="400081" cy="17145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accent4"/>
                </a:solidFill>
              </a:rPr>
              <a:t>Factor </a:t>
            </a:r>
          </a:p>
          <a:p>
            <a:pPr algn="ctr"/>
            <a:r>
              <a:rPr lang="en-US" sz="1600" b="1" dirty="0" err="1">
                <a:solidFill>
                  <a:schemeClr val="accent4"/>
                </a:solidFill>
              </a:rPr>
              <a:t>Vlla</a:t>
            </a:r>
            <a:endParaRPr lang="en-US" sz="16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218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40D9-F100-BC84-2998-C278A958A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BASIS: Efficacy of Marstacimab in Hemophilia A or B With and Without Inhibitors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6EB6CD-FD7E-CB92-7AB3-04F50C7FA194}"/>
              </a:ext>
            </a:extLst>
          </p:cNvPr>
          <p:cNvSpPr/>
          <p:nvPr/>
        </p:nvSpPr>
        <p:spPr>
          <a:xfrm>
            <a:off x="4151081" y="3519561"/>
            <a:ext cx="674370" cy="61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1570AD-B822-B3A5-72E2-09A0B26CDDB3}"/>
              </a:ext>
            </a:extLst>
          </p:cNvPr>
          <p:cNvSpPr/>
          <p:nvPr/>
        </p:nvSpPr>
        <p:spPr>
          <a:xfrm>
            <a:off x="5173431" y="3574725"/>
            <a:ext cx="674370" cy="4972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3F4189-8636-D333-4911-9E9C2DAC3564}"/>
              </a:ext>
            </a:extLst>
          </p:cNvPr>
          <p:cNvSpPr/>
          <p:nvPr/>
        </p:nvSpPr>
        <p:spPr>
          <a:xfrm>
            <a:off x="1082771" y="3691011"/>
            <a:ext cx="674370" cy="1203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4443A6-DF66-8A7C-C171-01D2545B51B4}"/>
              </a:ext>
            </a:extLst>
          </p:cNvPr>
          <p:cNvSpPr/>
          <p:nvPr/>
        </p:nvSpPr>
        <p:spPr>
          <a:xfrm>
            <a:off x="2105121" y="4808611"/>
            <a:ext cx="674370" cy="86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8066BE-F9E3-8C2C-29D3-26794E928910}"/>
              </a:ext>
            </a:extLst>
          </p:cNvPr>
          <p:cNvSpPr txBox="1"/>
          <p:nvPr/>
        </p:nvSpPr>
        <p:spPr>
          <a:xfrm>
            <a:off x="6962112" y="1793113"/>
            <a:ext cx="4427621" cy="40907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Without Inhibitors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452A3B-AD39-A3AF-664D-CD546D05DD63}"/>
              </a:ext>
            </a:extLst>
          </p:cNvPr>
          <p:cNvSpPr txBox="1"/>
          <p:nvPr/>
        </p:nvSpPr>
        <p:spPr>
          <a:xfrm>
            <a:off x="922420" y="1793113"/>
            <a:ext cx="4427621" cy="40907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With Inhibitors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4E8921-2381-AC5F-2B2F-9FA1DE4C3F60}"/>
              </a:ext>
            </a:extLst>
          </p:cNvPr>
          <p:cNvSpPr txBox="1"/>
          <p:nvPr/>
        </p:nvSpPr>
        <p:spPr>
          <a:xfrm>
            <a:off x="749238" y="2347623"/>
            <a:ext cx="2138742" cy="25146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/>
              <a:t>ABR for treated bleeds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7062E8-6309-4C85-EFA5-3F4EE41DAD7A}"/>
              </a:ext>
            </a:extLst>
          </p:cNvPr>
          <p:cNvSpPr txBox="1"/>
          <p:nvPr/>
        </p:nvSpPr>
        <p:spPr>
          <a:xfrm>
            <a:off x="1094601" y="2793689"/>
            <a:ext cx="1691240" cy="41529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0.070 (0.042-0.118);</a:t>
            </a:r>
            <a:br>
              <a:rPr lang="en-US" sz="1200" dirty="0"/>
            </a:br>
            <a:r>
              <a:rPr lang="en-US" sz="1200" i="1" dirty="0"/>
              <a:t>P</a:t>
            </a:r>
            <a:r>
              <a:rPr lang="en-US" sz="1200" dirty="0"/>
              <a:t> &lt;.0001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CED360-4FB1-501F-9C3C-71EE0FD33C35}"/>
              </a:ext>
            </a:extLst>
          </p:cNvPr>
          <p:cNvSpPr txBox="1"/>
          <p:nvPr/>
        </p:nvSpPr>
        <p:spPr>
          <a:xfrm>
            <a:off x="1094601" y="3236284"/>
            <a:ext cx="662540" cy="2042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19.8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78584C-6162-2D80-96E7-FF766E538825}"/>
              </a:ext>
            </a:extLst>
          </p:cNvPr>
          <p:cNvSpPr txBox="1"/>
          <p:nvPr/>
        </p:nvSpPr>
        <p:spPr>
          <a:xfrm>
            <a:off x="2123301" y="4569650"/>
            <a:ext cx="662540" cy="2042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284A3D-8F79-680D-3F24-533453D3B994}"/>
              </a:ext>
            </a:extLst>
          </p:cNvPr>
          <p:cNvSpPr txBox="1"/>
          <p:nvPr/>
        </p:nvSpPr>
        <p:spPr>
          <a:xfrm>
            <a:off x="936831" y="4939450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On demand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during OP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(n = 48)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1DB0E5-F3CD-8BBF-5B8F-CDB99D1257E4}"/>
              </a:ext>
            </a:extLst>
          </p:cNvPr>
          <p:cNvSpPr txBox="1"/>
          <p:nvPr/>
        </p:nvSpPr>
        <p:spPr>
          <a:xfrm>
            <a:off x="1980771" y="4939450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Marstacimab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during ATP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(n = 48)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5C60F6-D139-3F08-4F81-CED15BE4A5F8}"/>
              </a:ext>
            </a:extLst>
          </p:cNvPr>
          <p:cNvSpPr txBox="1"/>
          <p:nvPr/>
        </p:nvSpPr>
        <p:spPr>
          <a:xfrm rot="16200000">
            <a:off x="-405559" y="3884708"/>
            <a:ext cx="1556677" cy="20522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Mean (95% CI) ABR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0DBA6DC-FAC0-888D-7D2E-367DFCA92060}"/>
              </a:ext>
            </a:extLst>
          </p:cNvPr>
          <p:cNvGrpSpPr/>
          <p:nvPr/>
        </p:nvGrpSpPr>
        <p:grpSpPr>
          <a:xfrm>
            <a:off x="372779" y="2989687"/>
            <a:ext cx="297180" cy="1978278"/>
            <a:chOff x="452058" y="2803876"/>
            <a:chExt cx="297180" cy="197827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BD1CC4C-8EEC-9EE9-B759-0A5AC3402167}"/>
                </a:ext>
              </a:extLst>
            </p:cNvPr>
            <p:cNvSpPr txBox="1"/>
            <p:nvPr/>
          </p:nvSpPr>
          <p:spPr>
            <a:xfrm>
              <a:off x="452058" y="2803876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30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AC4FFB-1311-5E99-D938-2EE09D365B1F}"/>
                </a:ext>
              </a:extLst>
            </p:cNvPr>
            <p:cNvSpPr txBox="1"/>
            <p:nvPr/>
          </p:nvSpPr>
          <p:spPr>
            <a:xfrm>
              <a:off x="452058" y="3409962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20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B173F3-4288-A63E-219A-AF65572A931A}"/>
                </a:ext>
              </a:extLst>
            </p:cNvPr>
            <p:cNvSpPr txBox="1"/>
            <p:nvPr/>
          </p:nvSpPr>
          <p:spPr>
            <a:xfrm>
              <a:off x="452058" y="4016048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6921EB-446C-624E-A166-B4C035A18733}"/>
                </a:ext>
              </a:extLst>
            </p:cNvPr>
            <p:cNvSpPr txBox="1"/>
            <p:nvPr/>
          </p:nvSpPr>
          <p:spPr>
            <a:xfrm>
              <a:off x="452058" y="4622134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0</a:t>
              </a: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0B94126-87C4-8EAD-EFC4-3359B219971B}"/>
              </a:ext>
            </a:extLst>
          </p:cNvPr>
          <p:cNvSpPr/>
          <p:nvPr/>
        </p:nvSpPr>
        <p:spPr>
          <a:xfrm>
            <a:off x="728441" y="3058551"/>
            <a:ext cx="2407920" cy="1836420"/>
          </a:xfrm>
          <a:custGeom>
            <a:avLst/>
            <a:gdLst>
              <a:gd name="csX0" fmla="*/ 0 w 2415540"/>
              <a:gd name="csY0" fmla="*/ 0 h 1836420"/>
              <a:gd name="csX1" fmla="*/ 0 w 2415540"/>
              <a:gd name="csY1" fmla="*/ 1836420 h 1836420"/>
              <a:gd name="csX2" fmla="*/ 2415540 w 2415540"/>
              <a:gd name="csY2" fmla="*/ 1836420 h 1836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415540" h="1836420">
                <a:moveTo>
                  <a:pt x="0" y="0"/>
                </a:moveTo>
                <a:lnTo>
                  <a:pt x="0" y="1836420"/>
                </a:lnTo>
                <a:lnTo>
                  <a:pt x="2415540" y="183642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7D2606F-1171-B951-A403-DCB96DFA3102}"/>
              </a:ext>
            </a:extLst>
          </p:cNvPr>
          <p:cNvGrpSpPr/>
          <p:nvPr/>
        </p:nvGrpSpPr>
        <p:grpSpPr>
          <a:xfrm>
            <a:off x="675100" y="3066171"/>
            <a:ext cx="53341" cy="1828800"/>
            <a:chOff x="725425" y="2880360"/>
            <a:chExt cx="393990" cy="182880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87A891-5569-2D06-7E49-6C6A8B4A2339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28803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99BEBCB-4E16-26BB-0A21-7FA141DCB7EE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34899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297CCDC-293B-CD92-3579-9BEEBED4B6AD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40995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DE18FD9-BF79-6BE7-CFBA-4D8146148965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47091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C653E4D-5AA4-1C92-85A6-ED8167201458}"/>
              </a:ext>
            </a:extLst>
          </p:cNvPr>
          <p:cNvSpPr/>
          <p:nvPr/>
        </p:nvSpPr>
        <p:spPr>
          <a:xfrm>
            <a:off x="1406621" y="3163961"/>
            <a:ext cx="1028700" cy="1358900"/>
          </a:xfrm>
          <a:custGeom>
            <a:avLst/>
            <a:gdLst>
              <a:gd name="csX0" fmla="*/ 0 w 1028700"/>
              <a:gd name="csY0" fmla="*/ 57150 h 1358900"/>
              <a:gd name="csX1" fmla="*/ 0 w 1028700"/>
              <a:gd name="csY1" fmla="*/ 0 h 1358900"/>
              <a:gd name="csX2" fmla="*/ 1028700 w 1028700"/>
              <a:gd name="csY2" fmla="*/ 0 h 1358900"/>
              <a:gd name="csX3" fmla="*/ 1028700 w 1028700"/>
              <a:gd name="csY3" fmla="*/ 1358900 h 1358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28700" h="1358900">
                <a:moveTo>
                  <a:pt x="0" y="57150"/>
                </a:moveTo>
                <a:lnTo>
                  <a:pt x="0" y="0"/>
                </a:lnTo>
                <a:lnTo>
                  <a:pt x="1028700" y="0"/>
                </a:lnTo>
                <a:lnTo>
                  <a:pt x="1028700" y="135890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1BCF67A-F78C-CE2F-5C97-1FC3AAE38177}"/>
              </a:ext>
            </a:extLst>
          </p:cNvPr>
          <p:cNvCxnSpPr>
            <a:cxnSpLocks/>
          </p:cNvCxnSpPr>
          <p:nvPr/>
        </p:nvCxnSpPr>
        <p:spPr>
          <a:xfrm>
            <a:off x="1247871" y="3436324"/>
            <a:ext cx="323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3BA2728-C2C9-4951-2101-1C5A9D71FC39}"/>
              </a:ext>
            </a:extLst>
          </p:cNvPr>
          <p:cNvCxnSpPr>
            <a:cxnSpLocks/>
          </p:cNvCxnSpPr>
          <p:nvPr/>
        </p:nvCxnSpPr>
        <p:spPr>
          <a:xfrm>
            <a:off x="1409796" y="3436324"/>
            <a:ext cx="0" cy="4769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F4FE68B2-82C7-ACCE-08ED-483A52099558}"/>
              </a:ext>
            </a:extLst>
          </p:cNvPr>
          <p:cNvGrpSpPr/>
          <p:nvPr/>
        </p:nvGrpSpPr>
        <p:grpSpPr>
          <a:xfrm>
            <a:off x="1247871" y="3691011"/>
            <a:ext cx="323850" cy="216938"/>
            <a:chOff x="1247871" y="3691011"/>
            <a:chExt cx="323850" cy="21693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F80FF1C-49E0-D4D4-9B5D-C070276C10C6}"/>
                </a:ext>
              </a:extLst>
            </p:cNvPr>
            <p:cNvCxnSpPr>
              <a:cxnSpLocks/>
            </p:cNvCxnSpPr>
            <p:nvPr/>
          </p:nvCxnSpPr>
          <p:spPr>
            <a:xfrm>
              <a:off x="1247871" y="3907949"/>
              <a:ext cx="323850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EE44237-216F-4338-D5E0-63B5E79EB13C}"/>
                </a:ext>
              </a:extLst>
            </p:cNvPr>
            <p:cNvCxnSpPr>
              <a:cxnSpLocks/>
            </p:cNvCxnSpPr>
            <p:nvPr/>
          </p:nvCxnSpPr>
          <p:spPr>
            <a:xfrm>
              <a:off x="1409796" y="3691011"/>
              <a:ext cx="0" cy="209555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0A1D9E7-371A-8860-B915-46B83ADAC8F1}"/>
              </a:ext>
            </a:extLst>
          </p:cNvPr>
          <p:cNvCxnSpPr>
            <a:cxnSpLocks/>
          </p:cNvCxnSpPr>
          <p:nvPr/>
        </p:nvCxnSpPr>
        <p:spPr>
          <a:xfrm>
            <a:off x="2270221" y="4757812"/>
            <a:ext cx="323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72B6654-7C27-74C2-6931-A1F25E1591C5}"/>
              </a:ext>
            </a:extLst>
          </p:cNvPr>
          <p:cNvCxnSpPr>
            <a:cxnSpLocks/>
          </p:cNvCxnSpPr>
          <p:nvPr/>
        </p:nvCxnSpPr>
        <p:spPr>
          <a:xfrm>
            <a:off x="2432146" y="4757812"/>
            <a:ext cx="0" cy="914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3B6C573-D552-AD06-26C4-7B4639DC4621}"/>
              </a:ext>
            </a:extLst>
          </p:cNvPr>
          <p:cNvGrpSpPr/>
          <p:nvPr/>
        </p:nvGrpSpPr>
        <p:grpSpPr>
          <a:xfrm>
            <a:off x="2270221" y="4803055"/>
            <a:ext cx="323850" cy="50960"/>
            <a:chOff x="2270221" y="4803055"/>
            <a:chExt cx="323850" cy="5096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51C06F9-0D17-2C55-FDE3-9257A07D1C42}"/>
                </a:ext>
              </a:extLst>
            </p:cNvPr>
            <p:cNvCxnSpPr>
              <a:cxnSpLocks/>
            </p:cNvCxnSpPr>
            <p:nvPr/>
          </p:nvCxnSpPr>
          <p:spPr>
            <a:xfrm>
              <a:off x="2270221" y="4848234"/>
              <a:ext cx="323850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63FD2A9-EDD7-5C58-3E40-446B739C00EF}"/>
                </a:ext>
              </a:extLst>
            </p:cNvPr>
            <p:cNvCxnSpPr>
              <a:cxnSpLocks/>
            </p:cNvCxnSpPr>
            <p:nvPr/>
          </p:nvCxnSpPr>
          <p:spPr>
            <a:xfrm>
              <a:off x="2432146" y="4803055"/>
              <a:ext cx="0" cy="5096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B10A87A-1A53-2872-90EE-1E6EEF6B532B}"/>
              </a:ext>
            </a:extLst>
          </p:cNvPr>
          <p:cNvSpPr txBox="1"/>
          <p:nvPr/>
        </p:nvSpPr>
        <p:spPr>
          <a:xfrm>
            <a:off x="3857939" y="2347623"/>
            <a:ext cx="2138742" cy="25146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 err="1"/>
              <a:t>Haem</a:t>
            </a:r>
            <a:r>
              <a:rPr lang="en-US" sz="1400" b="1" dirty="0"/>
              <a:t>-A-QoL physical</a:t>
            </a:r>
            <a:br>
              <a:rPr lang="en-US" sz="1400" b="1" dirty="0"/>
            </a:br>
            <a:r>
              <a:rPr lang="en-US" sz="1400" b="1" dirty="0"/>
              <a:t>health domain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A80695-5CBB-9CFA-D7F6-24E1D88CCF02}"/>
              </a:ext>
            </a:extLst>
          </p:cNvPr>
          <p:cNvSpPr txBox="1"/>
          <p:nvPr/>
        </p:nvSpPr>
        <p:spPr>
          <a:xfrm rot="16200000">
            <a:off x="2599227" y="3884709"/>
            <a:ext cx="1556677" cy="20522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Mean (95% CI) Change From Baseline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81C5621-1ECB-C588-D8F0-146916F64E6C}"/>
              </a:ext>
            </a:extLst>
          </p:cNvPr>
          <p:cNvGrpSpPr/>
          <p:nvPr/>
        </p:nvGrpSpPr>
        <p:grpSpPr>
          <a:xfrm>
            <a:off x="3446107" y="2989687"/>
            <a:ext cx="297180" cy="1609374"/>
            <a:chOff x="452058" y="2803876"/>
            <a:chExt cx="297180" cy="197827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70C898E-1F6B-CACD-EB06-BF0ABCF998C8}"/>
                </a:ext>
              </a:extLst>
            </p:cNvPr>
            <p:cNvSpPr txBox="1"/>
            <p:nvPr/>
          </p:nvSpPr>
          <p:spPr>
            <a:xfrm>
              <a:off x="452058" y="2803876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20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A99A342-2F9D-F44C-6E49-226784BC3831}"/>
                </a:ext>
              </a:extLst>
            </p:cNvPr>
            <p:cNvSpPr txBox="1"/>
            <p:nvPr/>
          </p:nvSpPr>
          <p:spPr>
            <a:xfrm>
              <a:off x="452058" y="3409962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C798A9-9F6E-2136-EE72-829853C4E8F0}"/>
                </a:ext>
              </a:extLst>
            </p:cNvPr>
            <p:cNvSpPr txBox="1"/>
            <p:nvPr/>
          </p:nvSpPr>
          <p:spPr>
            <a:xfrm>
              <a:off x="452058" y="4016048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-20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AA24067-5099-667F-1C23-34DD87BFFBCF}"/>
                </a:ext>
              </a:extLst>
            </p:cNvPr>
            <p:cNvSpPr txBox="1"/>
            <p:nvPr/>
          </p:nvSpPr>
          <p:spPr>
            <a:xfrm>
              <a:off x="452058" y="4622134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-40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8E7BA2D-FB2B-BA27-9651-AB6C50A0E8A1}"/>
              </a:ext>
            </a:extLst>
          </p:cNvPr>
          <p:cNvGrpSpPr/>
          <p:nvPr/>
        </p:nvGrpSpPr>
        <p:grpSpPr>
          <a:xfrm>
            <a:off x="3748429" y="3087761"/>
            <a:ext cx="56578" cy="1447800"/>
            <a:chOff x="725425" y="2880360"/>
            <a:chExt cx="393990" cy="1828800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6AE10A9-468A-6482-B74B-00391BEF051E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28803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F96B7A6-5B7B-19B5-CF0F-7187D25471D8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34899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90BA388-AFA6-1DEA-9A80-49F12BAE54AE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40995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D02F073-9E94-71B5-BDA3-01778E328E6D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47091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3598637-1774-5D0F-0F25-9B27928CD37A}"/>
              </a:ext>
            </a:extLst>
          </p:cNvPr>
          <p:cNvCxnSpPr/>
          <p:nvPr/>
        </p:nvCxnSpPr>
        <p:spPr>
          <a:xfrm>
            <a:off x="3801959" y="3072521"/>
            <a:ext cx="0" cy="1828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621748E-6725-7BB6-7A1D-762DCBB3E793}"/>
              </a:ext>
            </a:extLst>
          </p:cNvPr>
          <p:cNvCxnSpPr/>
          <p:nvPr/>
        </p:nvCxnSpPr>
        <p:spPr>
          <a:xfrm flipH="1">
            <a:off x="3801959" y="3570361"/>
            <a:ext cx="238747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7C182BE-E3DA-5732-F584-3F2B3200B842}"/>
              </a:ext>
            </a:extLst>
          </p:cNvPr>
          <p:cNvSpPr txBox="1"/>
          <p:nvPr/>
        </p:nvSpPr>
        <p:spPr>
          <a:xfrm>
            <a:off x="4148869" y="3119867"/>
            <a:ext cx="662540" cy="2042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4BDD340-E33B-3D55-CCB5-B2B0C7A4C2DF}"/>
              </a:ext>
            </a:extLst>
          </p:cNvPr>
          <p:cNvSpPr txBox="1"/>
          <p:nvPr/>
        </p:nvSpPr>
        <p:spPr>
          <a:xfrm>
            <a:off x="5164869" y="4292991"/>
            <a:ext cx="662540" cy="2042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-20.8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A1E73549-C80F-9DF7-E541-A3CB5E0734E2}"/>
              </a:ext>
            </a:extLst>
          </p:cNvPr>
          <p:cNvSpPr/>
          <p:nvPr/>
        </p:nvSpPr>
        <p:spPr>
          <a:xfrm>
            <a:off x="4474931" y="3795786"/>
            <a:ext cx="1025525" cy="730250"/>
          </a:xfrm>
          <a:custGeom>
            <a:avLst/>
            <a:gdLst>
              <a:gd name="csX0" fmla="*/ 0 w 1025525"/>
              <a:gd name="csY0" fmla="*/ 0 h 730250"/>
              <a:gd name="csX1" fmla="*/ 0 w 1025525"/>
              <a:gd name="csY1" fmla="*/ 730250 h 730250"/>
              <a:gd name="csX2" fmla="*/ 1025525 w 1025525"/>
              <a:gd name="csY2" fmla="*/ 730250 h 730250"/>
              <a:gd name="csX3" fmla="*/ 1025525 w 1025525"/>
              <a:gd name="csY3" fmla="*/ 682625 h 730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25525" h="730250">
                <a:moveTo>
                  <a:pt x="0" y="0"/>
                </a:moveTo>
                <a:lnTo>
                  <a:pt x="0" y="730250"/>
                </a:lnTo>
                <a:lnTo>
                  <a:pt x="1025525" y="730250"/>
                </a:lnTo>
                <a:lnTo>
                  <a:pt x="1025525" y="682625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3034FE-FB95-8C25-36E6-D7E0C987CCA5}"/>
              </a:ext>
            </a:extLst>
          </p:cNvPr>
          <p:cNvSpPr txBox="1"/>
          <p:nvPr/>
        </p:nvSpPr>
        <p:spPr>
          <a:xfrm>
            <a:off x="4114121" y="4558013"/>
            <a:ext cx="1691240" cy="41529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-25.9 (-37.5 to  -14.2);</a:t>
            </a:r>
            <a:br>
              <a:rPr lang="en-US" sz="1200" dirty="0"/>
            </a:br>
            <a:r>
              <a:rPr lang="en-US" sz="1200" i="1" dirty="0"/>
              <a:t>P</a:t>
            </a:r>
            <a:r>
              <a:rPr lang="en-US" sz="1200" dirty="0"/>
              <a:t> &lt;.0001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E1ED79B-0B0F-4F7B-7B0A-DFB974116ACB}"/>
              </a:ext>
            </a:extLst>
          </p:cNvPr>
          <p:cNvGrpSpPr/>
          <p:nvPr/>
        </p:nvGrpSpPr>
        <p:grpSpPr>
          <a:xfrm>
            <a:off x="4320954" y="3293449"/>
            <a:ext cx="323850" cy="440425"/>
            <a:chOff x="2914650" y="3152583"/>
            <a:chExt cx="221580" cy="417399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B28FBF1-6E48-E556-BE17-45B16FE584FB}"/>
                </a:ext>
              </a:extLst>
            </p:cNvPr>
            <p:cNvCxnSpPr>
              <a:cxnSpLocks/>
            </p:cNvCxnSpPr>
            <p:nvPr/>
          </p:nvCxnSpPr>
          <p:spPr>
            <a:xfrm>
              <a:off x="2914650" y="3152583"/>
              <a:ext cx="2215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364DBBC-77DA-3291-F828-4AAAA78D0FC3}"/>
                </a:ext>
              </a:extLst>
            </p:cNvPr>
            <p:cNvCxnSpPr>
              <a:cxnSpLocks/>
            </p:cNvCxnSpPr>
            <p:nvPr/>
          </p:nvCxnSpPr>
          <p:spPr>
            <a:xfrm>
              <a:off x="3025440" y="3152583"/>
              <a:ext cx="0" cy="4173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BEF2A94-B878-C8F6-C132-A23BF3CEDB8E}"/>
                </a:ext>
              </a:extLst>
            </p:cNvPr>
            <p:cNvCxnSpPr>
              <a:cxnSpLocks/>
            </p:cNvCxnSpPr>
            <p:nvPr/>
          </p:nvCxnSpPr>
          <p:spPr>
            <a:xfrm>
              <a:off x="2914650" y="3565333"/>
              <a:ext cx="2215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5332241-8A30-6FFA-96B3-808E973CD038}"/>
              </a:ext>
            </a:extLst>
          </p:cNvPr>
          <p:cNvCxnSpPr>
            <a:cxnSpLocks/>
          </p:cNvCxnSpPr>
          <p:nvPr/>
        </p:nvCxnSpPr>
        <p:spPr>
          <a:xfrm>
            <a:off x="5495703" y="3914849"/>
            <a:ext cx="0" cy="3714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B150D59-C8A8-BFDE-A3DB-A0CC2FFF06A1}"/>
              </a:ext>
            </a:extLst>
          </p:cNvPr>
          <p:cNvCxnSpPr>
            <a:cxnSpLocks/>
          </p:cNvCxnSpPr>
          <p:nvPr/>
        </p:nvCxnSpPr>
        <p:spPr>
          <a:xfrm>
            <a:off x="5333778" y="4281465"/>
            <a:ext cx="323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C9019627-6238-068B-C846-A05C78076512}"/>
              </a:ext>
            </a:extLst>
          </p:cNvPr>
          <p:cNvGrpSpPr/>
          <p:nvPr/>
        </p:nvGrpSpPr>
        <p:grpSpPr>
          <a:xfrm>
            <a:off x="5333778" y="3850112"/>
            <a:ext cx="323850" cy="217137"/>
            <a:chOff x="5333778" y="3850112"/>
            <a:chExt cx="323850" cy="217137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FDE925E-E767-E202-73DC-14F6D0EFC910}"/>
                </a:ext>
              </a:extLst>
            </p:cNvPr>
            <p:cNvCxnSpPr>
              <a:cxnSpLocks/>
            </p:cNvCxnSpPr>
            <p:nvPr/>
          </p:nvCxnSpPr>
          <p:spPr>
            <a:xfrm>
              <a:off x="5333778" y="3850112"/>
              <a:ext cx="323850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6019CD46-9B72-FD1D-20E4-2470CDC4A3C7}"/>
                </a:ext>
              </a:extLst>
            </p:cNvPr>
            <p:cNvCxnSpPr>
              <a:cxnSpLocks/>
            </p:cNvCxnSpPr>
            <p:nvPr/>
          </p:nvCxnSpPr>
          <p:spPr>
            <a:xfrm>
              <a:off x="5495703" y="3868217"/>
              <a:ext cx="0" cy="199032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314D93E2-4E16-02A8-9161-06FE647CBF22}"/>
              </a:ext>
            </a:extLst>
          </p:cNvPr>
          <p:cNvSpPr txBox="1"/>
          <p:nvPr/>
        </p:nvSpPr>
        <p:spPr>
          <a:xfrm>
            <a:off x="4005141" y="4939450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On demand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during OP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(n=35)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7E9D647-C122-0C9B-236D-FC03AA35101D}"/>
              </a:ext>
            </a:extLst>
          </p:cNvPr>
          <p:cNvSpPr txBox="1"/>
          <p:nvPr/>
        </p:nvSpPr>
        <p:spPr>
          <a:xfrm>
            <a:off x="5049081" y="4939450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Marstacimab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during ATP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(n=35)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50F73AF4-34E7-E34F-36C0-0E02F0BE5B95}"/>
              </a:ext>
            </a:extLst>
          </p:cNvPr>
          <p:cNvCxnSpPr>
            <a:cxnSpLocks/>
          </p:cNvCxnSpPr>
          <p:nvPr/>
        </p:nvCxnSpPr>
        <p:spPr>
          <a:xfrm>
            <a:off x="5996681" y="3636965"/>
            <a:ext cx="0" cy="13113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3313A5F6-4126-1A62-37B0-65A861B3A1A8}"/>
              </a:ext>
            </a:extLst>
          </p:cNvPr>
          <p:cNvSpPr txBox="1"/>
          <p:nvPr/>
        </p:nvSpPr>
        <p:spPr>
          <a:xfrm rot="5400000">
            <a:off x="5396281" y="4148685"/>
            <a:ext cx="1439274" cy="19928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Improved </a:t>
            </a:r>
            <a:r>
              <a:rPr lang="en-US" sz="1200" dirty="0" err="1"/>
              <a:t>HRQoL</a:t>
            </a:r>
            <a:endParaRPr lang="en-US" sz="1200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2D5CA1C-0B83-DA41-1362-A730CB6402C6}"/>
              </a:ext>
            </a:extLst>
          </p:cNvPr>
          <p:cNvSpPr/>
          <p:nvPr/>
        </p:nvSpPr>
        <p:spPr>
          <a:xfrm>
            <a:off x="7145707" y="3691011"/>
            <a:ext cx="674370" cy="1203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F91EC06-3F0D-4C1A-9430-94FABBE7901E}"/>
              </a:ext>
            </a:extLst>
          </p:cNvPr>
          <p:cNvSpPr/>
          <p:nvPr/>
        </p:nvSpPr>
        <p:spPr>
          <a:xfrm>
            <a:off x="8168057" y="4808611"/>
            <a:ext cx="674370" cy="86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D05BB16-0E1B-2369-7836-152347465B50}"/>
              </a:ext>
            </a:extLst>
          </p:cNvPr>
          <p:cNvSpPr txBox="1"/>
          <p:nvPr/>
        </p:nvSpPr>
        <p:spPr>
          <a:xfrm>
            <a:off x="6812174" y="2347623"/>
            <a:ext cx="2138742" cy="25146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/>
              <a:t>On-demand group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22B8E4E-9057-F5B9-1AED-69AB39D52D43}"/>
              </a:ext>
            </a:extLst>
          </p:cNvPr>
          <p:cNvSpPr txBox="1"/>
          <p:nvPr/>
        </p:nvSpPr>
        <p:spPr>
          <a:xfrm>
            <a:off x="7157537" y="2793689"/>
            <a:ext cx="1691240" cy="41529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0.080 (0.057-0.113);</a:t>
            </a:r>
            <a:br>
              <a:rPr lang="en-US" sz="1200" dirty="0"/>
            </a:br>
            <a:r>
              <a:rPr lang="en-US" sz="1200" i="1" dirty="0"/>
              <a:t>P</a:t>
            </a:r>
            <a:r>
              <a:rPr lang="en-US" sz="1200" dirty="0"/>
              <a:t> &lt;.0001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2E405B2-911F-CBF3-8DF3-B57E4180F743}"/>
              </a:ext>
            </a:extLst>
          </p:cNvPr>
          <p:cNvSpPr txBox="1"/>
          <p:nvPr/>
        </p:nvSpPr>
        <p:spPr>
          <a:xfrm>
            <a:off x="7157537" y="3236284"/>
            <a:ext cx="662540" cy="2042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39.9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F711C41-0946-298D-F85F-5CE730E5F15B}"/>
              </a:ext>
            </a:extLst>
          </p:cNvPr>
          <p:cNvSpPr txBox="1"/>
          <p:nvPr/>
        </p:nvSpPr>
        <p:spPr>
          <a:xfrm>
            <a:off x="8186237" y="4569650"/>
            <a:ext cx="662540" cy="2042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6B374E7-E919-539A-2398-9A13EA91CD1E}"/>
              </a:ext>
            </a:extLst>
          </p:cNvPr>
          <p:cNvSpPr txBox="1"/>
          <p:nvPr/>
        </p:nvSpPr>
        <p:spPr>
          <a:xfrm>
            <a:off x="6999767" y="4939450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On demand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during OP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(n = 33)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9C408AA-3C97-E2A4-7B6A-8B85718D5E36}"/>
              </a:ext>
            </a:extLst>
          </p:cNvPr>
          <p:cNvSpPr txBox="1"/>
          <p:nvPr/>
        </p:nvSpPr>
        <p:spPr>
          <a:xfrm>
            <a:off x="8043707" y="4939450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Marstacimab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during ATP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(n = 33)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3D8D800-1585-F09F-38C4-A657ADE03A28}"/>
              </a:ext>
            </a:extLst>
          </p:cNvPr>
          <p:cNvSpPr txBox="1"/>
          <p:nvPr/>
        </p:nvSpPr>
        <p:spPr>
          <a:xfrm rot="16200000">
            <a:off x="5630652" y="3884708"/>
            <a:ext cx="1556677" cy="20522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Mean ABR (95% CI)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EDA49D2-6820-FD08-AA7A-6D18B51BD7A5}"/>
              </a:ext>
            </a:extLst>
          </p:cNvPr>
          <p:cNvGrpSpPr/>
          <p:nvPr/>
        </p:nvGrpSpPr>
        <p:grpSpPr>
          <a:xfrm>
            <a:off x="6435715" y="2989687"/>
            <a:ext cx="297180" cy="1978278"/>
            <a:chOff x="452058" y="2803876"/>
            <a:chExt cx="297180" cy="197827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CA9D5D4-5CCD-DE81-D892-AC8F3505FB6C}"/>
                </a:ext>
              </a:extLst>
            </p:cNvPr>
            <p:cNvSpPr txBox="1"/>
            <p:nvPr/>
          </p:nvSpPr>
          <p:spPr>
            <a:xfrm>
              <a:off x="452058" y="2803876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60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9F05821-6955-3E92-755B-2496D53C0597}"/>
                </a:ext>
              </a:extLst>
            </p:cNvPr>
            <p:cNvSpPr txBox="1"/>
            <p:nvPr/>
          </p:nvSpPr>
          <p:spPr>
            <a:xfrm>
              <a:off x="452058" y="3409962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40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A38F06B-A59A-6A72-BDC9-4525956F91D7}"/>
                </a:ext>
              </a:extLst>
            </p:cNvPr>
            <p:cNvSpPr txBox="1"/>
            <p:nvPr/>
          </p:nvSpPr>
          <p:spPr>
            <a:xfrm>
              <a:off x="452058" y="4016048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20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8F25DAF-727E-D205-90C9-2FCFB2199F63}"/>
                </a:ext>
              </a:extLst>
            </p:cNvPr>
            <p:cNvSpPr txBox="1"/>
            <p:nvPr/>
          </p:nvSpPr>
          <p:spPr>
            <a:xfrm>
              <a:off x="452058" y="4622134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0</a:t>
              </a:r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1F22F15-7931-6D0B-DAB2-6D2EF0765C13}"/>
              </a:ext>
            </a:extLst>
          </p:cNvPr>
          <p:cNvSpPr/>
          <p:nvPr/>
        </p:nvSpPr>
        <p:spPr>
          <a:xfrm>
            <a:off x="6791377" y="3058551"/>
            <a:ext cx="2407920" cy="1836420"/>
          </a:xfrm>
          <a:custGeom>
            <a:avLst/>
            <a:gdLst>
              <a:gd name="csX0" fmla="*/ 0 w 2415540"/>
              <a:gd name="csY0" fmla="*/ 0 h 1836420"/>
              <a:gd name="csX1" fmla="*/ 0 w 2415540"/>
              <a:gd name="csY1" fmla="*/ 1836420 h 1836420"/>
              <a:gd name="csX2" fmla="*/ 2415540 w 2415540"/>
              <a:gd name="csY2" fmla="*/ 1836420 h 1836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415540" h="1836420">
                <a:moveTo>
                  <a:pt x="0" y="0"/>
                </a:moveTo>
                <a:lnTo>
                  <a:pt x="0" y="1836420"/>
                </a:lnTo>
                <a:lnTo>
                  <a:pt x="2415540" y="183642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D4BFE85-CDFD-E8DB-06DF-041C2F7F9749}"/>
              </a:ext>
            </a:extLst>
          </p:cNvPr>
          <p:cNvGrpSpPr/>
          <p:nvPr/>
        </p:nvGrpSpPr>
        <p:grpSpPr>
          <a:xfrm>
            <a:off x="6738036" y="3066171"/>
            <a:ext cx="53341" cy="1828800"/>
            <a:chOff x="725425" y="2880360"/>
            <a:chExt cx="393990" cy="1828800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7EEA5B10-5B61-2653-A483-E47B1414659F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28803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06AA0CA-5BA3-4479-998B-8E130AF85902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34899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78DEE8B-281C-3EEC-F193-75A88313E6FD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40995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A2C0D0F-4193-5A71-4ACA-9DE671F457AF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47091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4F0449A-2D40-089E-D98A-A09345724F78}"/>
              </a:ext>
            </a:extLst>
          </p:cNvPr>
          <p:cNvCxnSpPr>
            <a:cxnSpLocks/>
          </p:cNvCxnSpPr>
          <p:nvPr/>
        </p:nvCxnSpPr>
        <p:spPr>
          <a:xfrm>
            <a:off x="7310807" y="3436324"/>
            <a:ext cx="323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896C274A-843A-1CD1-22CD-BD4C666EAAA2}"/>
              </a:ext>
            </a:extLst>
          </p:cNvPr>
          <p:cNvCxnSpPr>
            <a:cxnSpLocks/>
          </p:cNvCxnSpPr>
          <p:nvPr/>
        </p:nvCxnSpPr>
        <p:spPr>
          <a:xfrm>
            <a:off x="7472732" y="3436324"/>
            <a:ext cx="0" cy="4769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47F8DB31-23EE-19BB-F765-83A650ED589A}"/>
              </a:ext>
            </a:extLst>
          </p:cNvPr>
          <p:cNvGrpSpPr/>
          <p:nvPr/>
        </p:nvGrpSpPr>
        <p:grpSpPr>
          <a:xfrm>
            <a:off x="7310807" y="3691011"/>
            <a:ext cx="323850" cy="216938"/>
            <a:chOff x="7310807" y="3691011"/>
            <a:chExt cx="323850" cy="216938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66A5001-CE17-5B34-660C-4D83CB98BE17}"/>
                </a:ext>
              </a:extLst>
            </p:cNvPr>
            <p:cNvCxnSpPr>
              <a:cxnSpLocks/>
            </p:cNvCxnSpPr>
            <p:nvPr/>
          </p:nvCxnSpPr>
          <p:spPr>
            <a:xfrm>
              <a:off x="7310807" y="3907949"/>
              <a:ext cx="323850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C9A00940-CEB0-3FCD-548D-6751F1A76985}"/>
                </a:ext>
              </a:extLst>
            </p:cNvPr>
            <p:cNvCxnSpPr>
              <a:cxnSpLocks/>
            </p:cNvCxnSpPr>
            <p:nvPr/>
          </p:nvCxnSpPr>
          <p:spPr>
            <a:xfrm>
              <a:off x="7472732" y="3691011"/>
              <a:ext cx="0" cy="209555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15D34FF0-E055-AF90-44C5-A576917712FD}"/>
              </a:ext>
            </a:extLst>
          </p:cNvPr>
          <p:cNvCxnSpPr>
            <a:cxnSpLocks/>
          </p:cNvCxnSpPr>
          <p:nvPr/>
        </p:nvCxnSpPr>
        <p:spPr>
          <a:xfrm>
            <a:off x="8333157" y="4757812"/>
            <a:ext cx="323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BC0EA92A-C259-C821-6522-01EB934A45A4}"/>
              </a:ext>
            </a:extLst>
          </p:cNvPr>
          <p:cNvCxnSpPr>
            <a:cxnSpLocks/>
          </p:cNvCxnSpPr>
          <p:nvPr/>
        </p:nvCxnSpPr>
        <p:spPr>
          <a:xfrm>
            <a:off x="8495082" y="4757812"/>
            <a:ext cx="0" cy="914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9FF50525-83AC-E371-8BBE-05CEEF5B3937}"/>
              </a:ext>
            </a:extLst>
          </p:cNvPr>
          <p:cNvGrpSpPr/>
          <p:nvPr/>
        </p:nvGrpSpPr>
        <p:grpSpPr>
          <a:xfrm>
            <a:off x="8333157" y="4803055"/>
            <a:ext cx="323850" cy="50960"/>
            <a:chOff x="8333157" y="4803055"/>
            <a:chExt cx="323850" cy="50960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A36600B-49AF-4B7F-4875-F5FF96971804}"/>
                </a:ext>
              </a:extLst>
            </p:cNvPr>
            <p:cNvCxnSpPr>
              <a:cxnSpLocks/>
            </p:cNvCxnSpPr>
            <p:nvPr/>
          </p:nvCxnSpPr>
          <p:spPr>
            <a:xfrm>
              <a:off x="8333157" y="4848234"/>
              <a:ext cx="323850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4EAB5F6B-0AE9-B67D-F129-2A5BBD892538}"/>
                </a:ext>
              </a:extLst>
            </p:cNvPr>
            <p:cNvCxnSpPr>
              <a:cxnSpLocks/>
            </p:cNvCxnSpPr>
            <p:nvPr/>
          </p:nvCxnSpPr>
          <p:spPr>
            <a:xfrm>
              <a:off x="8495082" y="4803055"/>
              <a:ext cx="0" cy="5096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2A0B09FC-8932-2C32-92C7-FCB35A7A6EEE}"/>
              </a:ext>
            </a:extLst>
          </p:cNvPr>
          <p:cNvSpPr txBox="1"/>
          <p:nvPr/>
        </p:nvSpPr>
        <p:spPr>
          <a:xfrm>
            <a:off x="7529357" y="5577017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Treated bleeds</a:t>
            </a: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DF8ABB32-975F-B375-2163-9BDED6E16BF5}"/>
              </a:ext>
            </a:extLst>
          </p:cNvPr>
          <p:cNvSpPr/>
          <p:nvPr/>
        </p:nvSpPr>
        <p:spPr>
          <a:xfrm>
            <a:off x="7472363" y="3171899"/>
            <a:ext cx="1033462" cy="400050"/>
          </a:xfrm>
          <a:custGeom>
            <a:avLst/>
            <a:gdLst>
              <a:gd name="csX0" fmla="*/ 0 w 1033462"/>
              <a:gd name="csY0" fmla="*/ 61912 h 400050"/>
              <a:gd name="csX1" fmla="*/ 0 w 1033462"/>
              <a:gd name="csY1" fmla="*/ 0 h 400050"/>
              <a:gd name="csX2" fmla="*/ 1033462 w 1033462"/>
              <a:gd name="csY2" fmla="*/ 0 h 400050"/>
              <a:gd name="csX3" fmla="*/ 1033462 w 1033462"/>
              <a:gd name="csY3" fmla="*/ 400050 h 400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33462" h="400050">
                <a:moveTo>
                  <a:pt x="0" y="61912"/>
                </a:moveTo>
                <a:lnTo>
                  <a:pt x="0" y="0"/>
                </a:lnTo>
                <a:lnTo>
                  <a:pt x="1033462" y="0"/>
                </a:lnTo>
                <a:lnTo>
                  <a:pt x="1033462" y="40005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Arrow: Down 106">
            <a:extLst>
              <a:ext uri="{FF2B5EF4-FFF2-40B4-BE49-F238E27FC236}">
                <a16:creationId xmlns:a16="http://schemas.microsoft.com/office/drawing/2014/main" id="{52FBA5EB-B79A-64CF-6CE6-198CE8A42B6B}"/>
              </a:ext>
            </a:extLst>
          </p:cNvPr>
          <p:cNvSpPr/>
          <p:nvPr/>
        </p:nvSpPr>
        <p:spPr>
          <a:xfrm>
            <a:off x="8205789" y="3693064"/>
            <a:ext cx="600074" cy="883772"/>
          </a:xfrm>
          <a:prstGeom prst="downArrow">
            <a:avLst>
              <a:gd name="adj1" fmla="val 50000"/>
              <a:gd name="adj2" fmla="val 3968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200" dirty="0"/>
              <a:t>92%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49A9BD7-057D-C703-EFAB-962D0469B3BF}"/>
              </a:ext>
            </a:extLst>
          </p:cNvPr>
          <p:cNvSpPr txBox="1"/>
          <p:nvPr/>
        </p:nvSpPr>
        <p:spPr>
          <a:xfrm rot="16200000">
            <a:off x="8558762" y="3884709"/>
            <a:ext cx="1556677" cy="20522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Mean ABR (95% CI)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0B2165B-8B03-84EB-3585-6DF66C983915}"/>
              </a:ext>
            </a:extLst>
          </p:cNvPr>
          <p:cNvGrpSpPr/>
          <p:nvPr/>
        </p:nvGrpSpPr>
        <p:grpSpPr>
          <a:xfrm>
            <a:off x="9283192" y="2989687"/>
            <a:ext cx="297180" cy="1978278"/>
            <a:chOff x="452058" y="2803876"/>
            <a:chExt cx="297180" cy="197827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7B637D5-D891-F5A8-BB0B-E5BDEE0535A5}"/>
                </a:ext>
              </a:extLst>
            </p:cNvPr>
            <p:cNvSpPr txBox="1"/>
            <p:nvPr/>
          </p:nvSpPr>
          <p:spPr>
            <a:xfrm>
              <a:off x="452058" y="2803876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15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88ACDA6-6388-BC04-4867-196810AA4411}"/>
                </a:ext>
              </a:extLst>
            </p:cNvPr>
            <p:cNvSpPr txBox="1"/>
            <p:nvPr/>
          </p:nvSpPr>
          <p:spPr>
            <a:xfrm>
              <a:off x="452058" y="3409962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10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9948BE3-45E3-294A-5188-13EC670BBAF5}"/>
                </a:ext>
              </a:extLst>
            </p:cNvPr>
            <p:cNvSpPr txBox="1"/>
            <p:nvPr/>
          </p:nvSpPr>
          <p:spPr>
            <a:xfrm>
              <a:off x="452058" y="4016048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5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37FE06B-9199-6BF7-2BF2-E89BB1E05761}"/>
                </a:ext>
              </a:extLst>
            </p:cNvPr>
            <p:cNvSpPr txBox="1"/>
            <p:nvPr/>
          </p:nvSpPr>
          <p:spPr>
            <a:xfrm>
              <a:off x="452058" y="4622134"/>
              <a:ext cx="297180" cy="16002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200" dirty="0"/>
                <a:t>0</a:t>
              </a:r>
            </a:p>
          </p:txBody>
        </p:sp>
      </p:grp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0524257A-B59C-2B8F-FB6C-851DECA77986}"/>
              </a:ext>
            </a:extLst>
          </p:cNvPr>
          <p:cNvSpPr/>
          <p:nvPr/>
        </p:nvSpPr>
        <p:spPr>
          <a:xfrm>
            <a:off x="9638854" y="3058551"/>
            <a:ext cx="2407920" cy="1836420"/>
          </a:xfrm>
          <a:custGeom>
            <a:avLst/>
            <a:gdLst>
              <a:gd name="csX0" fmla="*/ 0 w 2415540"/>
              <a:gd name="csY0" fmla="*/ 0 h 1836420"/>
              <a:gd name="csX1" fmla="*/ 0 w 2415540"/>
              <a:gd name="csY1" fmla="*/ 1836420 h 1836420"/>
              <a:gd name="csX2" fmla="*/ 2415540 w 2415540"/>
              <a:gd name="csY2" fmla="*/ 1836420 h 18364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415540" h="1836420">
                <a:moveTo>
                  <a:pt x="0" y="0"/>
                </a:moveTo>
                <a:lnTo>
                  <a:pt x="0" y="1836420"/>
                </a:lnTo>
                <a:lnTo>
                  <a:pt x="2415540" y="183642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BA669D9-6F07-F81F-7912-8200E65A0B9F}"/>
              </a:ext>
            </a:extLst>
          </p:cNvPr>
          <p:cNvGrpSpPr/>
          <p:nvPr/>
        </p:nvGrpSpPr>
        <p:grpSpPr>
          <a:xfrm>
            <a:off x="9585513" y="3066171"/>
            <a:ext cx="53341" cy="1828800"/>
            <a:chOff x="725425" y="2880360"/>
            <a:chExt cx="393990" cy="1828800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319C3419-50AB-C1B3-8278-93DA7F7B9B90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28803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F80AB8B-067B-65B9-B90C-739D864B7DB1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34899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9DFCF305-3D2E-D7E3-96A3-9C03EF4ACC87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40995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E8C798DC-C134-B179-4567-A83D841C8C1F}"/>
                </a:ext>
              </a:extLst>
            </p:cNvPr>
            <p:cNvCxnSpPr>
              <a:cxnSpLocks/>
            </p:cNvCxnSpPr>
            <p:nvPr/>
          </p:nvCxnSpPr>
          <p:spPr>
            <a:xfrm>
              <a:off x="725425" y="4709160"/>
              <a:ext cx="39399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AE3025A6-6BD9-662A-1773-D80410D20637}"/>
              </a:ext>
            </a:extLst>
          </p:cNvPr>
          <p:cNvSpPr txBox="1"/>
          <p:nvPr/>
        </p:nvSpPr>
        <p:spPr>
          <a:xfrm>
            <a:off x="9471810" y="2347623"/>
            <a:ext cx="2138742" cy="25146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/>
              <a:t>Routine prophylaxis group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D17D55E-FDFD-7C35-8666-CD0CAE4CFDED}"/>
              </a:ext>
            </a:extLst>
          </p:cNvPr>
          <p:cNvSpPr txBox="1"/>
          <p:nvPr/>
        </p:nvSpPr>
        <p:spPr>
          <a:xfrm>
            <a:off x="9958126" y="2793689"/>
            <a:ext cx="1691240" cy="41529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/>
              <a:t>-2.81 (-5.42 to -0.20);</a:t>
            </a:r>
            <a:br>
              <a:rPr lang="en-US" sz="1200" dirty="0"/>
            </a:br>
            <a:r>
              <a:rPr lang="en-US" sz="1200" i="1" dirty="0"/>
              <a:t>P</a:t>
            </a:r>
            <a:r>
              <a:rPr lang="en-US" sz="1200" dirty="0"/>
              <a:t> =.0349</a:t>
            </a:r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742FB33D-B995-3E2D-84EB-9E7963C56833}"/>
              </a:ext>
            </a:extLst>
          </p:cNvPr>
          <p:cNvSpPr/>
          <p:nvPr/>
        </p:nvSpPr>
        <p:spPr>
          <a:xfrm>
            <a:off x="10298147" y="3180471"/>
            <a:ext cx="1028700" cy="182880"/>
          </a:xfrm>
          <a:custGeom>
            <a:avLst/>
            <a:gdLst>
              <a:gd name="csX0" fmla="*/ 0 w 1028700"/>
              <a:gd name="csY0" fmla="*/ 182880 h 182880"/>
              <a:gd name="csX1" fmla="*/ 0 w 1028700"/>
              <a:gd name="csY1" fmla="*/ 0 h 182880"/>
              <a:gd name="csX2" fmla="*/ 1028700 w 1028700"/>
              <a:gd name="csY2" fmla="*/ 0 h 182880"/>
              <a:gd name="csX3" fmla="*/ 1028700 w 1028700"/>
              <a:gd name="csY3" fmla="*/ 137160 h 1828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028700" h="182880">
                <a:moveTo>
                  <a:pt x="0" y="182880"/>
                </a:moveTo>
                <a:lnTo>
                  <a:pt x="0" y="0"/>
                </a:lnTo>
                <a:lnTo>
                  <a:pt x="1028700" y="0"/>
                </a:lnTo>
                <a:lnTo>
                  <a:pt x="1028700" y="13716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AD52AA0-80DB-BAB3-08A8-E6957B930844}"/>
              </a:ext>
            </a:extLst>
          </p:cNvPr>
          <p:cNvSpPr/>
          <p:nvPr/>
        </p:nvSpPr>
        <p:spPr>
          <a:xfrm>
            <a:off x="9970419" y="3932311"/>
            <a:ext cx="674370" cy="96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51A8107E-F573-CBCE-2C03-551C45E74714}"/>
              </a:ext>
            </a:extLst>
          </p:cNvPr>
          <p:cNvSpPr/>
          <p:nvPr/>
        </p:nvSpPr>
        <p:spPr>
          <a:xfrm>
            <a:off x="10992769" y="4281561"/>
            <a:ext cx="674370" cy="6134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992523D-32B9-FF24-CBC5-3F91C4BE09C5}"/>
              </a:ext>
            </a:extLst>
          </p:cNvPr>
          <p:cNvSpPr txBox="1"/>
          <p:nvPr/>
        </p:nvSpPr>
        <p:spPr>
          <a:xfrm>
            <a:off x="9982249" y="3410591"/>
            <a:ext cx="662540" cy="2042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7.9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FE527B9-60D1-AAD4-3EEB-0E071D86D4EA}"/>
              </a:ext>
            </a:extLst>
          </p:cNvPr>
          <p:cNvSpPr txBox="1"/>
          <p:nvPr/>
        </p:nvSpPr>
        <p:spPr>
          <a:xfrm>
            <a:off x="11010949" y="3905381"/>
            <a:ext cx="662540" cy="2042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5.1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6ABEC81-0E51-6397-1A22-552BD2FB532A}"/>
              </a:ext>
            </a:extLst>
          </p:cNvPr>
          <p:cNvSpPr txBox="1"/>
          <p:nvPr/>
        </p:nvSpPr>
        <p:spPr>
          <a:xfrm>
            <a:off x="9834563" y="4939450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Routine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prophylaxis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during OP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(n = 83)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961E851-3488-EC99-0D12-EFC081B6C6A3}"/>
              </a:ext>
            </a:extLst>
          </p:cNvPr>
          <p:cNvSpPr txBox="1"/>
          <p:nvPr/>
        </p:nvSpPr>
        <p:spPr>
          <a:xfrm>
            <a:off x="10868419" y="4939450"/>
            <a:ext cx="947600" cy="49705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Marstacimab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during ATP</a:t>
            </a:r>
            <a:b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(n = 33)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82276107-6863-9A4F-7757-224D572D9955}"/>
              </a:ext>
            </a:extLst>
          </p:cNvPr>
          <p:cNvCxnSpPr>
            <a:cxnSpLocks/>
          </p:cNvCxnSpPr>
          <p:nvPr/>
        </p:nvCxnSpPr>
        <p:spPr>
          <a:xfrm>
            <a:off x="10135519" y="3595762"/>
            <a:ext cx="323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F08D8048-EDA0-4D3E-B5A5-511301C55ECA}"/>
              </a:ext>
            </a:extLst>
          </p:cNvPr>
          <p:cNvCxnSpPr>
            <a:cxnSpLocks/>
          </p:cNvCxnSpPr>
          <p:nvPr/>
        </p:nvCxnSpPr>
        <p:spPr>
          <a:xfrm>
            <a:off x="10297444" y="3595762"/>
            <a:ext cx="0" cy="6673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D87D9BD8-1E76-7594-51B3-579E99048B86}"/>
              </a:ext>
            </a:extLst>
          </p:cNvPr>
          <p:cNvGrpSpPr/>
          <p:nvPr/>
        </p:nvGrpSpPr>
        <p:grpSpPr>
          <a:xfrm>
            <a:off x="10135519" y="3932311"/>
            <a:ext cx="323850" cy="330817"/>
            <a:chOff x="10135519" y="3932311"/>
            <a:chExt cx="323850" cy="330817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00F93076-ACE0-D087-D469-AA16A309B58B}"/>
                </a:ext>
              </a:extLst>
            </p:cNvPr>
            <p:cNvCxnSpPr>
              <a:cxnSpLocks/>
            </p:cNvCxnSpPr>
            <p:nvPr/>
          </p:nvCxnSpPr>
          <p:spPr>
            <a:xfrm>
              <a:off x="10135519" y="4255695"/>
              <a:ext cx="323850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8D25AC5F-28A9-A183-6EE8-94D6D4CA06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97444" y="3932311"/>
              <a:ext cx="2411" cy="330817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2AA47D0B-402E-9643-6345-5A95A933F203}"/>
              </a:ext>
            </a:extLst>
          </p:cNvPr>
          <p:cNvCxnSpPr>
            <a:cxnSpLocks/>
          </p:cNvCxnSpPr>
          <p:nvPr/>
        </p:nvCxnSpPr>
        <p:spPr>
          <a:xfrm>
            <a:off x="11157869" y="4072013"/>
            <a:ext cx="323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6D300121-77B2-1A15-3A64-611B41CC9D68}"/>
              </a:ext>
            </a:extLst>
          </p:cNvPr>
          <p:cNvCxnSpPr>
            <a:cxnSpLocks/>
          </p:cNvCxnSpPr>
          <p:nvPr/>
        </p:nvCxnSpPr>
        <p:spPr>
          <a:xfrm>
            <a:off x="11319794" y="4072013"/>
            <a:ext cx="0" cy="4043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7C514F06-1987-03E6-BB7F-8A88C645D9C4}"/>
              </a:ext>
            </a:extLst>
          </p:cNvPr>
          <p:cNvGrpSpPr/>
          <p:nvPr/>
        </p:nvGrpSpPr>
        <p:grpSpPr>
          <a:xfrm>
            <a:off x="11157869" y="4272096"/>
            <a:ext cx="323850" cy="202347"/>
            <a:chOff x="11157869" y="4272096"/>
            <a:chExt cx="323850" cy="202347"/>
          </a:xfrm>
        </p:grpSpPr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6772EA6-D909-7EE7-5757-FA97B6BD1FE6}"/>
                </a:ext>
              </a:extLst>
            </p:cNvPr>
            <p:cNvCxnSpPr>
              <a:cxnSpLocks/>
            </p:cNvCxnSpPr>
            <p:nvPr/>
          </p:nvCxnSpPr>
          <p:spPr>
            <a:xfrm>
              <a:off x="11157869" y="4471894"/>
              <a:ext cx="323850" cy="0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E720813-13E5-D40D-FE72-06FC34429A4C}"/>
                </a:ext>
              </a:extLst>
            </p:cNvPr>
            <p:cNvCxnSpPr>
              <a:cxnSpLocks/>
            </p:cNvCxnSpPr>
            <p:nvPr/>
          </p:nvCxnSpPr>
          <p:spPr>
            <a:xfrm>
              <a:off x="11319794" y="4272096"/>
              <a:ext cx="0" cy="202347"/>
            </a:xfrm>
            <a:prstGeom prst="line">
              <a:avLst/>
            </a:prstGeom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Arrow: Down 138">
            <a:extLst>
              <a:ext uri="{FF2B5EF4-FFF2-40B4-BE49-F238E27FC236}">
                <a16:creationId xmlns:a16="http://schemas.microsoft.com/office/drawing/2014/main" id="{C521CD28-16B3-FE10-318B-1613064736E0}"/>
              </a:ext>
            </a:extLst>
          </p:cNvPr>
          <p:cNvSpPr/>
          <p:nvPr/>
        </p:nvSpPr>
        <p:spPr>
          <a:xfrm>
            <a:off x="11030501" y="3380933"/>
            <a:ext cx="600074" cy="506866"/>
          </a:xfrm>
          <a:prstGeom prst="downArrow">
            <a:avLst>
              <a:gd name="adj1" fmla="val 50000"/>
              <a:gd name="adj2" fmla="val 3968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800" dirty="0"/>
              <a:t>35.5%</a:t>
            </a:r>
          </a:p>
        </p:txBody>
      </p:sp>
      <p:sp>
        <p:nvSpPr>
          <p:cNvPr id="4" name="Google Shape;3448;p59">
            <a:extLst>
              <a:ext uri="{FF2B5EF4-FFF2-40B4-BE49-F238E27FC236}">
                <a16:creationId xmlns:a16="http://schemas.microsoft.com/office/drawing/2014/main" id="{859B931E-FC5B-BD3F-6DF3-A90B0DEDE71A}"/>
              </a:ext>
            </a:extLst>
          </p:cNvPr>
          <p:cNvSpPr txBox="1"/>
          <p:nvPr/>
        </p:nvSpPr>
        <p:spPr>
          <a:xfrm>
            <a:off x="1718925" y="6452274"/>
            <a:ext cx="7917475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60"/>
              </a:buClr>
              <a:buSzPts val="1200"/>
              <a:buFont typeface="Calibri"/>
              <a:buNone/>
            </a:pPr>
            <a:r>
              <a:rPr lang="en-US" sz="1000" b="0" i="0" u="none" strike="noStrike" cap="none" dirty="0">
                <a:ea typeface="Calibri"/>
                <a:cs typeface="Calibri"/>
                <a:sym typeface="Calibri"/>
              </a:rPr>
              <a:t>Matino. Blood. 2026;147:920. Matino. Blood. 2025;146:1654.</a:t>
            </a:r>
            <a:endParaRPr sz="1000" b="0" i="0" u="none" strike="noStrike" cap="none" dirty="0"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5248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6" name="Google Shape;3446;p59"/>
          <p:cNvSpPr txBox="1">
            <a:spLocks noGrp="1"/>
          </p:cNvSpPr>
          <p:nvPr>
            <p:ph type="title"/>
          </p:nvPr>
        </p:nvSpPr>
        <p:spPr>
          <a:xfrm>
            <a:off x="153588" y="531006"/>
            <a:ext cx="11740260" cy="50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BASIS: Safety (Noninhibitor Cohort)</a:t>
            </a:r>
            <a:endParaRPr dirty="0"/>
          </a:p>
        </p:txBody>
      </p:sp>
      <p:sp>
        <p:nvSpPr>
          <p:cNvPr id="3449" name="Google Shape;3449;p59"/>
          <p:cNvSpPr txBox="1">
            <a:spLocks noGrp="1"/>
          </p:cNvSpPr>
          <p:nvPr>
            <p:ph sz="quarter" idx="10"/>
          </p:nvPr>
        </p:nvSpPr>
        <p:spPr>
          <a:xfrm>
            <a:off x="7640301" y="1138991"/>
            <a:ext cx="4323099" cy="4386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400" dirty="0"/>
              <a:t>23/112 (20.5%) participants tested positive for antidrug antibodies (ADAs) with no impact on safety</a:t>
            </a:r>
            <a:endParaRPr dirty="0"/>
          </a:p>
          <a:p>
            <a:pPr marL="8001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ts val="2400"/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200" dirty="0"/>
              <a:t>6/23 patients with ADAs were positive for  neutralizing Abs</a:t>
            </a:r>
          </a:p>
          <a:p>
            <a:pPr marL="968375" lvl="2" indent="-285750">
              <a:lnSpc>
                <a:spcPct val="100000"/>
              </a:lnSpc>
              <a:buSzPts val="2400"/>
              <a:buChar char="‒"/>
            </a:pPr>
            <a:r>
              <a:rPr lang="en-US" sz="2000" dirty="0"/>
              <a:t>All neutralizing Abs were treatment induced and transient and resolved by the end of the study</a:t>
            </a:r>
            <a:endParaRPr dirty="0"/>
          </a:p>
          <a:p>
            <a:pPr marL="34290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800" dirty="0"/>
          </a:p>
        </p:txBody>
      </p:sp>
      <p:graphicFrame>
        <p:nvGraphicFramePr>
          <p:cNvPr id="3447" name="Google Shape;3447;p59"/>
          <p:cNvGraphicFramePr/>
          <p:nvPr>
            <p:extLst>
              <p:ext uri="{D42A27DB-BD31-4B8C-83A1-F6EECF244321}">
                <p14:modId xmlns:p14="http://schemas.microsoft.com/office/powerpoint/2010/main" val="2361345472"/>
              </p:ext>
            </p:extLst>
          </p:nvPr>
        </p:nvGraphicFramePr>
        <p:xfrm>
          <a:off x="228600" y="1258692"/>
          <a:ext cx="7276875" cy="49683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60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0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8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8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endParaRPr sz="1400" b="1" i="0" u="none" strike="noStrike" cap="none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On Demand</a:t>
                      </a:r>
                      <a:endParaRPr sz="14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Routine Prophylaxis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Adverse Event, n (%)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ATP (n = 33)</a:t>
                      </a:r>
                      <a:endParaRPr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LTE (n = 29)</a:t>
                      </a:r>
                      <a:endParaRPr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ATP (n = 83)</a:t>
                      </a:r>
                      <a:endParaRPr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2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LTE (n  = 58)</a:t>
                      </a:r>
                      <a:endParaRPr sz="16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Any 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12 (36.4)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5 (17.2)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62 (74.7)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22 (37.9)</a:t>
                      </a:r>
                      <a:endParaRPr lang="en-US"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TRAE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 (12.1)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19 (22.9)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3 (5.2)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Serious AE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7 (8.4)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 (3.4)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Treatment-related serious 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 (1.2)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Discontinuation due to AE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 (1.2)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Embolic or thrombotic event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Death or serious AE due to TE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50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Any AE of special interest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COVID-19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Hemorrhage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Hepatic disorder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Hypersensitivity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Hypertension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Injection site reaction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12 (36.4)</a:t>
                      </a:r>
                      <a:endParaRPr lang="en-US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 (6.1)</a:t>
                      </a:r>
                      <a:endParaRPr lang="en-US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lang="en-US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7 (21.2)</a:t>
                      </a:r>
                      <a:endParaRPr lang="en-US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 (6.1)</a:t>
                      </a:r>
                      <a:endParaRPr lang="en-US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 (6.1)</a:t>
                      </a:r>
                      <a:endParaRPr lang="en-US"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 (6.1)</a:t>
                      </a:r>
                      <a:endParaRPr lang="en-US"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46 (55.4)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19 (22.9)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13 (15.7)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4 (4.8)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6 (7.2)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5 (6.0)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9 (10.8)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11 (19.0)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3 (5.2)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3 (5.2)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 (3.4)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1 (1.7)</a:t>
                      </a:r>
                      <a:endParaRPr dirty="0">
                        <a:latin typeface="+mn-lt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3 (5.2)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448" name="Google Shape;3448;p59"/>
          <p:cNvSpPr txBox="1"/>
          <p:nvPr/>
        </p:nvSpPr>
        <p:spPr>
          <a:xfrm>
            <a:off x="2064774" y="6452274"/>
            <a:ext cx="7532307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lvl="0" algn="ctr">
              <a:buClr>
                <a:srgbClr val="455560"/>
              </a:buClr>
              <a:buSzPts val="1200"/>
            </a:pPr>
            <a:r>
              <a:rPr lang="en-US" sz="1000" dirty="0">
                <a:ea typeface="Calibri"/>
                <a:cs typeface="Calibri"/>
                <a:sym typeface="Calibri"/>
              </a:rPr>
              <a:t>Matino. Blood. 2026;147:920.</a:t>
            </a:r>
            <a:endParaRPr sz="1000" b="0" i="0" u="none" strike="noStrike" cap="none" dirty="0"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446;p59">
            <a:extLst>
              <a:ext uri="{FF2B5EF4-FFF2-40B4-BE49-F238E27FC236}">
                <a16:creationId xmlns:a16="http://schemas.microsoft.com/office/drawing/2014/main" id="{5230E0AB-CD76-A74E-CA99-2E1D0D9EE8E1}"/>
              </a:ext>
            </a:extLst>
          </p:cNvPr>
          <p:cNvSpPr txBox="1">
            <a:spLocks/>
          </p:cNvSpPr>
          <p:nvPr/>
        </p:nvSpPr>
        <p:spPr>
          <a:xfrm>
            <a:off x="135936" y="257251"/>
            <a:ext cx="10872444" cy="1103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lang="en-US" sz="3000" b="1" i="0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/>
              <a:t>BASIS: Safety (Inhibitor Cohort)</a:t>
            </a:r>
          </a:p>
        </p:txBody>
      </p:sp>
      <p:graphicFrame>
        <p:nvGraphicFramePr>
          <p:cNvPr id="7" name="Google Shape;3447;p59">
            <a:extLst>
              <a:ext uri="{FF2B5EF4-FFF2-40B4-BE49-F238E27FC236}">
                <a16:creationId xmlns:a16="http://schemas.microsoft.com/office/drawing/2014/main" id="{D9F20B64-36A2-9C53-976C-699E039B1E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0128950"/>
              </p:ext>
            </p:extLst>
          </p:nvPr>
        </p:nvGraphicFramePr>
        <p:xfrm>
          <a:off x="228599" y="1341441"/>
          <a:ext cx="7055227" cy="435825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686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1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92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endParaRPr sz="1400" b="1" i="0" u="none" strike="noStrike" cap="none" dirty="0">
                        <a:solidFill>
                          <a:schemeClr val="bg2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On Demand</a:t>
                      </a:r>
                      <a:endParaRPr sz="1400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Routine Prophylaxis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Adverse Event, n (%)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 = 48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1" i="0" u="none" strike="noStrike" cap="none" dirty="0">
                          <a:solidFill>
                            <a:schemeClr val="bg2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 = 3</a:t>
                      </a:r>
                      <a:endParaRPr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Any 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35 (72.9)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3 (100)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TRAE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13 (27.1)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3 (100)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Serious 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1 (2.1)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0 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Treatment-related serious AE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1 (2.1)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0 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Discontinuation due to AE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1 (2.1)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/>
                          <a:sym typeface="Calibri"/>
                        </a:rPr>
                        <a:t>0 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Embolic or thrombotic event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56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Death or serious AE due to TE*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DA1BB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0160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Any AE of special interest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COVID-19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60809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Hemorrhage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Hepatic disorder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Hypersensitivity</a:t>
                      </a:r>
                      <a:endParaRPr dirty="0">
                        <a:latin typeface="+mn-lt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Injection site reaction</a:t>
                      </a:r>
                      <a:endParaRPr dirty="0">
                        <a:latin typeface="+mn-lt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24 (50)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11 (22.9)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dirty="0">
                          <a:latin typeface="+mn-lt"/>
                          <a:cs typeface="Calibri" panose="020F0502020204030204" pitchFamily="34" charset="0"/>
                        </a:rPr>
                        <a:t>4 (8.3)</a:t>
                      </a:r>
                      <a:endParaRPr sz="14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3 (6.3)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 panose="020F0502020204030204" pitchFamily="34" charset="0"/>
                          <a:sym typeface="Calibri"/>
                        </a:rPr>
                        <a:t>3 (6.3)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4 (8.3)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18875" marR="118875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1 (33.3)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0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 panose="020F0502020204030204" pitchFamily="34" charset="0"/>
                          <a:sym typeface="Calibri"/>
                        </a:rPr>
                        <a:t>0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 panose="020F0502020204030204" pitchFamily="34" charset="0"/>
                          <a:sym typeface="Calibri"/>
                        </a:rPr>
                        <a:t>0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ea typeface="Calibri"/>
                          <a:cs typeface="Calibri" panose="020F0502020204030204" pitchFamily="34" charset="0"/>
                          <a:sym typeface="Calibri"/>
                        </a:rPr>
                        <a:t>1 (33.3)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Noto Sans Symbols"/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060809"/>
                          </a:solidFill>
                          <a:latin typeface="+mn-lt"/>
                          <a:cs typeface="Calibri" panose="020F0502020204030204" pitchFamily="34" charset="0"/>
                          <a:sym typeface="Calibri"/>
                        </a:rPr>
                        <a:t>0</a:t>
                      </a:r>
                      <a:endParaRPr dirty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118875" marR="118875" marT="45725" marB="457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Google Shape;3449;p59">
            <a:extLst>
              <a:ext uri="{FF2B5EF4-FFF2-40B4-BE49-F238E27FC236}">
                <a16:creationId xmlns:a16="http://schemas.microsoft.com/office/drawing/2014/main" id="{CCF3471C-22B9-6E10-DD14-56FAA16B8CDB}"/>
              </a:ext>
            </a:extLst>
          </p:cNvPr>
          <p:cNvSpPr txBox="1">
            <a:spLocks/>
          </p:cNvSpPr>
          <p:nvPr/>
        </p:nvSpPr>
        <p:spPr>
          <a:xfrm>
            <a:off x="7493180" y="1147713"/>
            <a:ext cx="4405719" cy="374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10/51 (19.6%) participants tested positive for ADAs with no impact on marstacimab safety</a:t>
            </a:r>
          </a:p>
          <a:p>
            <a:pPr marL="800100" lvl="1" indent="-3429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ts val="2400"/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200" dirty="0"/>
              <a:t>2/10 patients with ADAs were positive for neutralizing Abs</a:t>
            </a:r>
            <a:endParaRPr lang="en-US" dirty="0"/>
          </a:p>
          <a:p>
            <a:pPr marL="1143000" lvl="2">
              <a:lnSpc>
                <a:spcPct val="100000"/>
              </a:lnSpc>
              <a:buSzPts val="2000"/>
              <a:buFont typeface="Arial" panose="020B0604020202020204" pitchFamily="34" charset="0"/>
              <a:buChar char="‒"/>
            </a:pPr>
            <a:r>
              <a:rPr lang="en-US" sz="2000" dirty="0"/>
              <a:t>All neutralizing Abs were treatment induced and transient and resolved by the end of the study</a:t>
            </a:r>
            <a:endParaRPr lang="en-US" dirty="0"/>
          </a:p>
          <a:p>
            <a:pPr indent="-228600">
              <a:spcBef>
                <a:spcPts val="1700"/>
              </a:spcBef>
              <a:spcAft>
                <a:spcPts val="0"/>
              </a:spcAft>
              <a:buSzPts val="1800"/>
              <a:buFontTx/>
              <a:buNone/>
            </a:pPr>
            <a:endParaRPr lang="en-US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A8BF7B-2B04-7894-2F40-F8A56D144ABC}"/>
              </a:ext>
            </a:extLst>
          </p:cNvPr>
          <p:cNvSpPr txBox="1"/>
          <p:nvPr/>
        </p:nvSpPr>
        <p:spPr>
          <a:xfrm>
            <a:off x="361335" y="5788742"/>
            <a:ext cx="6922492" cy="51404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dirty="0"/>
              <a:t>*1 death occurred among a participant in a long-term extension study with hemophilia A and an inhibitor, which was due to stroke and subsequent hemorrhage. </a:t>
            </a:r>
          </a:p>
        </p:txBody>
      </p:sp>
      <p:sp>
        <p:nvSpPr>
          <p:cNvPr id="2" name="Google Shape;3448;p59">
            <a:extLst>
              <a:ext uri="{FF2B5EF4-FFF2-40B4-BE49-F238E27FC236}">
                <a16:creationId xmlns:a16="http://schemas.microsoft.com/office/drawing/2014/main" id="{6997DE6A-A559-A2BE-B6CC-327D2BDBC9AD}"/>
              </a:ext>
            </a:extLst>
          </p:cNvPr>
          <p:cNvSpPr txBox="1"/>
          <p:nvPr/>
        </p:nvSpPr>
        <p:spPr>
          <a:xfrm>
            <a:off x="2064774" y="6452274"/>
            <a:ext cx="7532307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lvl="0" algn="ctr">
              <a:buClr>
                <a:srgbClr val="455560"/>
              </a:buClr>
              <a:buSzPts val="1200"/>
            </a:pPr>
            <a:r>
              <a:rPr lang="en-US" sz="1000" dirty="0">
                <a:ea typeface="Calibri"/>
                <a:cs typeface="Calibri"/>
                <a:sym typeface="Calibri"/>
              </a:rPr>
              <a:t>Matino. Blood. 2026;147:920.</a:t>
            </a:r>
            <a:endParaRPr sz="1000" b="0" i="0" u="none" strike="noStrike" cap="none" dirty="0">
              <a:ea typeface="Calibri"/>
              <a:cs typeface="Calibri"/>
              <a:sym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34BBB0-0BE1-C92B-2D39-0D08553DAD8B}"/>
              </a:ext>
            </a:extLst>
          </p:cNvPr>
          <p:cNvSpPr/>
          <p:nvPr/>
        </p:nvSpPr>
        <p:spPr>
          <a:xfrm>
            <a:off x="-95865" y="-169606"/>
            <a:ext cx="1829775" cy="5024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61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897FD802-0EF8-D275-6D01-A6BBF72454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6091102"/>
              </p:ext>
            </p:extLst>
          </p:nvPr>
        </p:nvGraphicFramePr>
        <p:xfrm>
          <a:off x="231078" y="1340346"/>
          <a:ext cx="1174026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830">
                  <a:extLst>
                    <a:ext uri="{9D8B030D-6E8A-4147-A177-3AD203B41FA5}">
                      <a16:colId xmlns:a16="http://schemas.microsoft.com/office/drawing/2014/main" val="1342198799"/>
                    </a:ext>
                  </a:extLst>
                </a:gridCol>
                <a:gridCol w="4146268">
                  <a:extLst>
                    <a:ext uri="{9D8B030D-6E8A-4147-A177-3AD203B41FA5}">
                      <a16:colId xmlns:a16="http://schemas.microsoft.com/office/drawing/2014/main" val="3146745956"/>
                    </a:ext>
                  </a:extLst>
                </a:gridCol>
                <a:gridCol w="2396846">
                  <a:extLst>
                    <a:ext uri="{9D8B030D-6E8A-4147-A177-3AD203B41FA5}">
                      <a16:colId xmlns:a16="http://schemas.microsoft.com/office/drawing/2014/main" val="117063344"/>
                    </a:ext>
                  </a:extLst>
                </a:gridCol>
                <a:gridCol w="3347316">
                  <a:extLst>
                    <a:ext uri="{9D8B030D-6E8A-4147-A177-3AD203B41FA5}">
                      <a16:colId xmlns:a16="http://schemas.microsoft.com/office/drawing/2014/main" val="8791612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Dosing Regimen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Availability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2"/>
                          </a:solidFill>
                        </a:rPr>
                        <a:t>Safety Considerations</a:t>
                      </a: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811590"/>
                  </a:ext>
                </a:extLst>
              </a:tr>
              <a:tr h="17546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Fitusiran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Subcutaneous every other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mo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(monthly for some)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Flat (not weight based) AT-level driven dosing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AT level testing required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Approved in some countries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Adverse events led to a new dosing regimen targeting AT levels between 15% to 35%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416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Concizumab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Subcutaneous daily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Weight-based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Concizumab level testing required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Approved in some countries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Thrombotic events led to a new approach targeting range of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concizumab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levels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6762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strike="noStrike" dirty="0">
                          <a:solidFill>
                            <a:schemeClr val="bg2"/>
                          </a:solidFill>
                        </a:rPr>
                        <a:t>Marstacimab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Subcutaneous weekly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Flat dosing (older than 12 yr of age)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No lab monitoring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Approved in some countries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Only 1 reported thrombotic event so far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13497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42F76E7-BF04-ACF4-A3DD-7ED6E136A075}"/>
              </a:ext>
            </a:extLst>
          </p:cNvPr>
          <p:cNvSpPr txBox="1"/>
          <p:nvPr/>
        </p:nvSpPr>
        <p:spPr>
          <a:xfrm>
            <a:off x="2133600" y="6299200"/>
            <a:ext cx="5689600" cy="3484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A453CC-3B0C-79FE-D092-7A3254BF61AD}"/>
              </a:ext>
            </a:extLst>
          </p:cNvPr>
          <p:cNvSpPr txBox="1"/>
          <p:nvPr/>
        </p:nvSpPr>
        <p:spPr>
          <a:xfrm>
            <a:off x="1955800" y="6388100"/>
            <a:ext cx="8102600" cy="3484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dirty="0" err="1"/>
              <a:t>Fitusiran</a:t>
            </a:r>
            <a:r>
              <a:rPr lang="en-US" sz="1000" dirty="0"/>
              <a:t> PI. </a:t>
            </a:r>
            <a:r>
              <a:rPr lang="en-US" sz="1000" dirty="0" err="1"/>
              <a:t>Concizumab</a:t>
            </a:r>
            <a:r>
              <a:rPr lang="en-US" sz="1000" dirty="0"/>
              <a:t> PI. </a:t>
            </a:r>
            <a:r>
              <a:rPr lang="en-US" sz="1000" dirty="0" err="1"/>
              <a:t>Marstacimab</a:t>
            </a:r>
            <a:r>
              <a:rPr lang="en-US" sz="1000" dirty="0"/>
              <a:t> PI.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B91403-2958-4882-0CA2-81CC6F8CD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Properties of Rebalancing Agents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1F434E-54CD-6607-D2C8-4E523A935BD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80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4E592A8-C239-0665-49F1-624C85896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675764"/>
              </p:ext>
            </p:extLst>
          </p:nvPr>
        </p:nvGraphicFramePr>
        <p:xfrm>
          <a:off x="231078" y="1319485"/>
          <a:ext cx="1174026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141">
                  <a:extLst>
                    <a:ext uri="{9D8B030D-6E8A-4147-A177-3AD203B41FA5}">
                      <a16:colId xmlns:a16="http://schemas.microsoft.com/office/drawing/2014/main" val="3691010422"/>
                    </a:ext>
                  </a:extLst>
                </a:gridCol>
                <a:gridCol w="2640423">
                  <a:extLst>
                    <a:ext uri="{9D8B030D-6E8A-4147-A177-3AD203B41FA5}">
                      <a16:colId xmlns:a16="http://schemas.microsoft.com/office/drawing/2014/main" val="692279488"/>
                    </a:ext>
                  </a:extLst>
                </a:gridCol>
                <a:gridCol w="3716994">
                  <a:extLst>
                    <a:ext uri="{9D8B030D-6E8A-4147-A177-3AD203B41FA5}">
                      <a16:colId xmlns:a16="http://schemas.microsoft.com/office/drawing/2014/main" val="930500644"/>
                    </a:ext>
                  </a:extLst>
                </a:gridCol>
                <a:gridCol w="3263702">
                  <a:extLst>
                    <a:ext uri="{9D8B030D-6E8A-4147-A177-3AD203B41FA5}">
                      <a16:colId xmlns:a16="http://schemas.microsoft.com/office/drawing/2014/main" val="1158554678"/>
                    </a:ext>
                  </a:extLst>
                </a:gridCol>
              </a:tblGrid>
              <a:tr h="254754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Concizumab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Fitusiran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Marstacimab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591714"/>
                  </a:ext>
                </a:extLst>
              </a:tr>
              <a:tr h="201425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Dosing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SC daily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SC Q2M (may be q1M)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SC weekly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834783"/>
                  </a:ext>
                </a:extLst>
              </a:tr>
              <a:tr h="31408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Lab monitoring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At least 1 test (concizumab level)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Monthly for 6 </a:t>
                      </a:r>
                      <a:r>
                        <a:rPr lang="en-US" sz="1600" dirty="0" err="1"/>
                        <a:t>mo</a:t>
                      </a:r>
                      <a:r>
                        <a:rPr lang="en-US" sz="1600" dirty="0"/>
                        <a:t> then annually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 monitoring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066953"/>
                  </a:ext>
                </a:extLst>
              </a:tr>
              <a:tr h="31408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Dose changes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Once depending on concizumab level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Adjust dose to maintain AT level between 15% to 35%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Can double dose based on clinical outcome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22371"/>
                  </a:ext>
                </a:extLst>
              </a:tr>
              <a:tr h="439712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PK/PD monitoring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May get additional concizumab levels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Adjusting AT level even for patients within the acceptable range (titrate to effect)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None available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227771"/>
                  </a:ext>
                </a:extLst>
              </a:tr>
              <a:tr h="198222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Washout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Days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Months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Weeks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49571"/>
                  </a:ext>
                </a:extLst>
              </a:tr>
              <a:tr h="81732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”Ideal” patient types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When daily dosing is preferred for routine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For those in whom rapid washout may be needed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For patients looking for lowest treatment burden or those who travel frequently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For active patients, can adjust dosing to titrate to effect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Those in rural areas (far from labs) or prefer not to need lab monitoring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55078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E00B9E4-5A60-F7E1-E909-6C7BEDDC1972}"/>
              </a:ext>
            </a:extLst>
          </p:cNvPr>
          <p:cNvSpPr txBox="1"/>
          <p:nvPr/>
        </p:nvSpPr>
        <p:spPr>
          <a:xfrm>
            <a:off x="1458097" y="6264093"/>
            <a:ext cx="8521357" cy="348433"/>
          </a:xfrm>
          <a:prstGeom prst="rect">
            <a:avLst/>
          </a:prstGeom>
        </p:spPr>
        <p:txBody>
          <a:bodyPr vert="horz" wrap="square" lIns="0" tIns="0" rIns="0" bIns="0" rtlCol="0" anchor="b" anchorCtr="1">
            <a:noAutofit/>
          </a:bodyPr>
          <a:lstStyle/>
          <a:p>
            <a:pPr algn="ctr"/>
            <a:r>
              <a:rPr lang="en-US" sz="1000" dirty="0" err="1"/>
              <a:t>Fitusiran</a:t>
            </a:r>
            <a:r>
              <a:rPr lang="en-US" sz="1000" dirty="0"/>
              <a:t> PI. </a:t>
            </a:r>
            <a:r>
              <a:rPr lang="en-US" sz="1000" dirty="0" err="1"/>
              <a:t>Concizumab</a:t>
            </a:r>
            <a:r>
              <a:rPr lang="en-US" sz="1000" dirty="0"/>
              <a:t> PI. </a:t>
            </a:r>
            <a:r>
              <a:rPr lang="en-US" sz="1000" dirty="0" err="1"/>
              <a:t>Marstacimab</a:t>
            </a:r>
            <a:r>
              <a:rPr lang="en-US" sz="1000" dirty="0"/>
              <a:t> PI.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750BCBF-EE55-EE96-D489-F5874910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Comparing Rebalancing Agents</a:t>
            </a:r>
          </a:p>
        </p:txBody>
      </p:sp>
    </p:spTree>
    <p:extLst>
      <p:ext uri="{BB962C8B-B14F-4D97-AF65-F5344CB8AC3E}">
        <p14:creationId xmlns:p14="http://schemas.microsoft.com/office/powerpoint/2010/main" val="3076018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FC82E-8DD7-C562-6BEF-DD908AD0F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4342617" cy="4754880"/>
          </a:xfrm>
        </p:spPr>
        <p:txBody>
          <a:bodyPr/>
          <a:lstStyle/>
          <a:p>
            <a:r>
              <a:rPr lang="en-US" dirty="0">
                <a:latin typeface="+mn-lt"/>
              </a:rPr>
              <a:t>Personalized care</a:t>
            </a:r>
          </a:p>
          <a:p>
            <a:r>
              <a:rPr lang="en-US" dirty="0">
                <a:latin typeface="+mn-lt"/>
              </a:rPr>
              <a:t>Continued improvements in treatment burden</a:t>
            </a:r>
          </a:p>
          <a:p>
            <a:r>
              <a:rPr lang="en-US" dirty="0">
                <a:latin typeface="+mn-lt"/>
              </a:rPr>
              <a:t>Complete normalization of hemostasis</a:t>
            </a:r>
          </a:p>
          <a:p>
            <a:r>
              <a:rPr lang="en-US" dirty="0">
                <a:latin typeface="+mn-lt"/>
              </a:rPr>
              <a:t>Increasing equity and global access</a:t>
            </a:r>
          </a:p>
          <a:p>
            <a:endParaRPr lang="en-US" dirty="0">
              <a:latin typeface="+mn-lt"/>
            </a:endParaRPr>
          </a:p>
        </p:txBody>
      </p:sp>
      <p:sp>
        <p:nvSpPr>
          <p:cNvPr id="388" name="Google Shape;388;p13"/>
          <p:cNvSpPr txBox="1">
            <a:spLocks noGrp="1"/>
          </p:cNvSpPr>
          <p:nvPr>
            <p:ph type="title"/>
          </p:nvPr>
        </p:nvSpPr>
        <p:spPr>
          <a:xfrm>
            <a:off x="151460" y="531006"/>
            <a:ext cx="11740260" cy="502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Future Directions in Hemophilia Care</a:t>
            </a:r>
            <a:endParaRPr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39613-C1FA-11A7-687C-3FBFA59BAB4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ea typeface="Calibri"/>
                <a:cs typeface="Calibri"/>
                <a:sym typeface="Calibri"/>
              </a:rPr>
              <a:t>1. Skinner. </a:t>
            </a:r>
            <a:r>
              <a:rPr lang="en-US" dirty="0" err="1">
                <a:ea typeface="Calibri"/>
                <a:cs typeface="Calibri"/>
                <a:sym typeface="Calibri"/>
              </a:rPr>
              <a:t>Haemophilia</a:t>
            </a:r>
            <a:r>
              <a:rPr lang="en-US" dirty="0">
                <a:ea typeface="Calibri"/>
                <a:cs typeface="Calibri"/>
                <a:sym typeface="Calibri"/>
              </a:rPr>
              <a:t>. 2020;26:17. 2. Srivastava. </a:t>
            </a:r>
            <a:r>
              <a:rPr lang="en-US" dirty="0" err="1">
                <a:ea typeface="Calibri"/>
                <a:cs typeface="Calibri"/>
                <a:sym typeface="Calibri"/>
              </a:rPr>
              <a:t>Haemophilia</a:t>
            </a:r>
            <a:r>
              <a:rPr lang="en-US" dirty="0">
                <a:ea typeface="Calibri"/>
                <a:cs typeface="Calibri"/>
                <a:sym typeface="Calibri"/>
              </a:rPr>
              <a:t>. 2020;26(suppl 6):1.</a:t>
            </a:r>
            <a:endParaRPr lang="en-US" dirty="0"/>
          </a:p>
        </p:txBody>
      </p:sp>
      <p:grpSp>
        <p:nvGrpSpPr>
          <p:cNvPr id="390" name="Google Shape;390;p13"/>
          <p:cNvGrpSpPr/>
          <p:nvPr/>
        </p:nvGrpSpPr>
        <p:grpSpPr>
          <a:xfrm>
            <a:off x="4824110" y="1242719"/>
            <a:ext cx="7067610" cy="4340392"/>
            <a:chOff x="-53463" y="150548"/>
            <a:chExt cx="7103776" cy="5092442"/>
          </a:xfrm>
        </p:grpSpPr>
        <p:sp>
          <p:nvSpPr>
            <p:cNvPr id="391" name="Google Shape;391;p13"/>
            <p:cNvSpPr/>
            <p:nvPr/>
          </p:nvSpPr>
          <p:spPr>
            <a:xfrm>
              <a:off x="1049213" y="707764"/>
              <a:ext cx="5646815" cy="408842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0" y="18573"/>
                  </a:lnTo>
                  <a:lnTo>
                    <a:pt x="2970" y="18573"/>
                  </a:lnTo>
                  <a:lnTo>
                    <a:pt x="2970" y="15516"/>
                  </a:lnTo>
                  <a:lnTo>
                    <a:pt x="5922" y="15516"/>
                  </a:lnTo>
                  <a:lnTo>
                    <a:pt x="5922" y="12353"/>
                  </a:lnTo>
                  <a:lnTo>
                    <a:pt x="8859" y="12353"/>
                  </a:lnTo>
                  <a:lnTo>
                    <a:pt x="8859" y="9285"/>
                  </a:lnTo>
                  <a:lnTo>
                    <a:pt x="11816" y="9285"/>
                  </a:lnTo>
                  <a:lnTo>
                    <a:pt x="11816" y="6222"/>
                  </a:lnTo>
                  <a:lnTo>
                    <a:pt x="14780" y="6222"/>
                  </a:lnTo>
                  <a:lnTo>
                    <a:pt x="14780" y="3099"/>
                  </a:lnTo>
                  <a:lnTo>
                    <a:pt x="17720" y="3099"/>
                  </a:lnTo>
                  <a:lnTo>
                    <a:pt x="17720" y="0"/>
                  </a:lnTo>
                  <a:lnTo>
                    <a:pt x="21600" y="0"/>
                  </a:lnTo>
                </a:path>
              </a:pathLst>
            </a:cu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3"/>
            <p:cNvSpPr txBox="1"/>
            <p:nvPr/>
          </p:nvSpPr>
          <p:spPr>
            <a:xfrm>
              <a:off x="1080857" y="4235183"/>
              <a:ext cx="622438" cy="306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Survival</a:t>
              </a:r>
              <a:endParaRPr/>
            </a:p>
          </p:txBody>
        </p:sp>
        <p:sp>
          <p:nvSpPr>
            <p:cNvPr id="393" name="Google Shape;393;p13"/>
            <p:cNvSpPr txBox="1"/>
            <p:nvPr/>
          </p:nvSpPr>
          <p:spPr>
            <a:xfrm>
              <a:off x="1864658" y="3677049"/>
              <a:ext cx="942744" cy="505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Minimal joint impairment</a:t>
              </a:r>
              <a:endParaRPr/>
            </a:p>
          </p:txBody>
        </p:sp>
        <p:sp>
          <p:nvSpPr>
            <p:cNvPr id="394" name="Google Shape;394;p13"/>
            <p:cNvSpPr txBox="1"/>
            <p:nvPr/>
          </p:nvSpPr>
          <p:spPr>
            <a:xfrm>
              <a:off x="2643899" y="3088952"/>
              <a:ext cx="1350248" cy="505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Freedom from spontaneous bleeds</a:t>
              </a:r>
              <a:endParaRPr/>
            </a:p>
          </p:txBody>
        </p:sp>
        <p:sp>
          <p:nvSpPr>
            <p:cNvPr id="395" name="Google Shape;395;p13"/>
            <p:cNvSpPr txBox="1"/>
            <p:nvPr/>
          </p:nvSpPr>
          <p:spPr>
            <a:xfrm>
              <a:off x="3413804" y="2496241"/>
              <a:ext cx="977873" cy="505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Attain "normal" </a:t>
              </a:r>
              <a:b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mobility</a:t>
              </a:r>
              <a:endParaRPr/>
            </a:p>
          </p:txBody>
        </p:sp>
        <p:sp>
          <p:nvSpPr>
            <p:cNvPr id="396" name="Google Shape;396;p13"/>
            <p:cNvSpPr txBox="1"/>
            <p:nvPr/>
          </p:nvSpPr>
          <p:spPr>
            <a:xfrm>
              <a:off x="4165258" y="1913742"/>
              <a:ext cx="1009583" cy="505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Able to sustain minor trauma</a:t>
              </a:r>
              <a:endParaRPr/>
            </a:p>
          </p:txBody>
        </p:sp>
        <p:sp>
          <p:nvSpPr>
            <p:cNvPr id="397" name="Google Shape;397;p13"/>
            <p:cNvSpPr txBox="1"/>
            <p:nvPr/>
          </p:nvSpPr>
          <p:spPr>
            <a:xfrm>
              <a:off x="4945261" y="1327990"/>
              <a:ext cx="1751321" cy="703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Undergo surgery or </a:t>
              </a:r>
              <a:b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major trauma without </a:t>
              </a:r>
              <a:b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additional intervention</a:t>
              </a:r>
              <a:endParaRPr/>
            </a:p>
          </p:txBody>
        </p:sp>
        <p:sp>
          <p:nvSpPr>
            <p:cNvPr id="398" name="Google Shape;398;p13"/>
            <p:cNvSpPr txBox="1"/>
            <p:nvPr/>
          </p:nvSpPr>
          <p:spPr>
            <a:xfrm>
              <a:off x="5709415" y="763715"/>
              <a:ext cx="942743" cy="505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15873"/>
                  </a:solidFill>
                  <a:latin typeface="Calibri"/>
                  <a:ea typeface="Calibri"/>
                  <a:cs typeface="Calibri"/>
                  <a:sym typeface="Calibri"/>
                </a:rPr>
                <a:t>Normal hemostasis</a:t>
              </a:r>
              <a:endParaRPr/>
            </a:p>
          </p:txBody>
        </p:sp>
        <p:sp>
          <p:nvSpPr>
            <p:cNvPr id="399" name="Google Shape;399;p13"/>
            <p:cNvSpPr txBox="1"/>
            <p:nvPr/>
          </p:nvSpPr>
          <p:spPr>
            <a:xfrm>
              <a:off x="363835" y="3941357"/>
              <a:ext cx="796243" cy="703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23B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 dirty="0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Prevent premature death</a:t>
              </a:r>
              <a:endParaRPr dirty="0"/>
            </a:p>
          </p:txBody>
        </p:sp>
        <p:sp>
          <p:nvSpPr>
            <p:cNvPr id="400" name="Google Shape;400;p13"/>
            <p:cNvSpPr txBox="1"/>
            <p:nvPr/>
          </p:nvSpPr>
          <p:spPr>
            <a:xfrm>
              <a:off x="616918" y="3071207"/>
              <a:ext cx="1241647" cy="90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23B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 dirty="0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Improved QoL; participation </a:t>
              </a:r>
              <a:br>
                <a:rPr lang="en-US" sz="1100" b="0" i="0" u="none" strike="noStrike" cap="none" dirty="0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100" b="0" i="0" u="none" strike="noStrike" cap="none" dirty="0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in activities of </a:t>
              </a:r>
              <a:br>
                <a:rPr lang="en-US" sz="1100" b="0" i="0" u="none" strike="noStrike" cap="none" dirty="0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100" b="0" i="0" u="none" strike="noStrike" cap="none" dirty="0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daily living</a:t>
              </a:r>
              <a:endParaRPr dirty="0"/>
            </a:p>
          </p:txBody>
        </p:sp>
        <p:sp>
          <p:nvSpPr>
            <p:cNvPr id="401" name="Google Shape;401;p13"/>
            <p:cNvSpPr txBox="1"/>
            <p:nvPr/>
          </p:nvSpPr>
          <p:spPr>
            <a:xfrm>
              <a:off x="1612980" y="2695968"/>
              <a:ext cx="1128244" cy="703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23B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Ability to engage </a:t>
              </a:r>
              <a:b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in low-risk activities</a:t>
              </a:r>
              <a:endParaRPr/>
            </a:p>
          </p:txBody>
        </p:sp>
        <p:sp>
          <p:nvSpPr>
            <p:cNvPr id="402" name="Google Shape;402;p13"/>
            <p:cNvSpPr txBox="1"/>
            <p:nvPr/>
          </p:nvSpPr>
          <p:spPr>
            <a:xfrm>
              <a:off x="2328772" y="1852347"/>
              <a:ext cx="1241647" cy="902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23B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Participation in work, career, and family life without restriction</a:t>
              </a:r>
              <a:endParaRPr/>
            </a:p>
          </p:txBody>
        </p:sp>
        <p:sp>
          <p:nvSpPr>
            <p:cNvPr id="403" name="Google Shape;403;p13"/>
            <p:cNvSpPr txBox="1"/>
            <p:nvPr/>
          </p:nvSpPr>
          <p:spPr>
            <a:xfrm>
              <a:off x="3569695" y="1370614"/>
              <a:ext cx="1009583" cy="703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23B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More </a:t>
              </a:r>
              <a:b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unrestricted lifestyle</a:t>
              </a:r>
              <a:endParaRPr/>
            </a:p>
          </p:txBody>
        </p:sp>
        <p:sp>
          <p:nvSpPr>
            <p:cNvPr id="404" name="Google Shape;404;p13"/>
            <p:cNvSpPr txBox="1"/>
            <p:nvPr/>
          </p:nvSpPr>
          <p:spPr>
            <a:xfrm>
              <a:off x="4257861" y="791634"/>
              <a:ext cx="942744" cy="703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23B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Not dependent on socialized healthcare</a:t>
              </a:r>
              <a:endParaRPr/>
            </a:p>
          </p:txBody>
        </p:sp>
        <p:sp>
          <p:nvSpPr>
            <p:cNvPr id="405" name="Google Shape;405;p13"/>
            <p:cNvSpPr txBox="1"/>
            <p:nvPr/>
          </p:nvSpPr>
          <p:spPr>
            <a:xfrm>
              <a:off x="5006244" y="157121"/>
              <a:ext cx="942744" cy="703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23B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Optimized health and </a:t>
              </a:r>
              <a:b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100" b="0" i="0" u="none" strike="noStrike" cap="none">
                  <a:solidFill>
                    <a:srgbClr val="00823B"/>
                  </a:solidFill>
                  <a:latin typeface="Calibri"/>
                  <a:ea typeface="Calibri"/>
                  <a:cs typeface="Calibri"/>
                  <a:sym typeface="Calibri"/>
                </a:rPr>
                <a:t>well-being</a:t>
              </a:r>
              <a:endParaRPr/>
            </a:p>
          </p:txBody>
        </p:sp>
        <p:sp>
          <p:nvSpPr>
            <p:cNvPr id="406" name="Google Shape;406;p13"/>
            <p:cNvSpPr/>
            <p:nvPr/>
          </p:nvSpPr>
          <p:spPr>
            <a:xfrm>
              <a:off x="277477" y="150548"/>
              <a:ext cx="6416668" cy="4641402"/>
            </a:xfrm>
            <a:prstGeom prst="rect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b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3"/>
            <p:cNvSpPr/>
            <p:nvPr/>
          </p:nvSpPr>
          <p:spPr>
            <a:xfrm>
              <a:off x="3111796" y="2304808"/>
              <a:ext cx="3089321" cy="1626871"/>
            </a:xfrm>
            <a:custGeom>
              <a:avLst/>
              <a:gdLst/>
              <a:ahLst/>
              <a:cxnLst/>
              <a:rect l="l" t="t" r="r" b="b"/>
              <a:pathLst>
                <a:path w="21600" h="21417" extrusionOk="0">
                  <a:moveTo>
                    <a:pt x="0" y="21075"/>
                  </a:moveTo>
                  <a:cubicBezTo>
                    <a:pt x="1637" y="21600"/>
                    <a:pt x="3311" y="21519"/>
                    <a:pt x="4928" y="20842"/>
                  </a:cubicBezTo>
                  <a:cubicBezTo>
                    <a:pt x="6460" y="20201"/>
                    <a:pt x="7913" y="19036"/>
                    <a:pt x="9329" y="17744"/>
                  </a:cubicBezTo>
                  <a:cubicBezTo>
                    <a:pt x="12219" y="15108"/>
                    <a:pt x="14966" y="11947"/>
                    <a:pt x="17531" y="8307"/>
                  </a:cubicBezTo>
                  <a:lnTo>
                    <a:pt x="18144" y="10129"/>
                  </a:lnTo>
                  <a:lnTo>
                    <a:pt x="21600" y="0"/>
                  </a:lnTo>
                  <a:lnTo>
                    <a:pt x="15546" y="3453"/>
                  </a:lnTo>
                  <a:lnTo>
                    <a:pt x="16085" y="5238"/>
                  </a:lnTo>
                  <a:cubicBezTo>
                    <a:pt x="14061" y="8333"/>
                    <a:pt x="11923" y="11155"/>
                    <a:pt x="9687" y="13683"/>
                  </a:cubicBezTo>
                  <a:cubicBezTo>
                    <a:pt x="8155" y="15417"/>
                    <a:pt x="6577" y="17011"/>
                    <a:pt x="4924" y="18291"/>
                  </a:cubicBezTo>
                  <a:cubicBezTo>
                    <a:pt x="3335" y="19521"/>
                    <a:pt x="1686" y="20453"/>
                    <a:pt x="0" y="21075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81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3"/>
            <p:cNvSpPr txBox="1"/>
            <p:nvPr/>
          </p:nvSpPr>
          <p:spPr>
            <a:xfrm rot="-1545434">
              <a:off x="4648781" y="2821891"/>
              <a:ext cx="1241047" cy="3609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Functional cure</a:t>
              </a:r>
              <a:endParaRPr/>
            </a:p>
          </p:txBody>
        </p:sp>
        <p:sp>
          <p:nvSpPr>
            <p:cNvPr id="409" name="Google Shape;409;p13"/>
            <p:cNvSpPr/>
            <p:nvPr/>
          </p:nvSpPr>
          <p:spPr>
            <a:xfrm rot="7080000" flipH="1">
              <a:off x="858325" y="932303"/>
              <a:ext cx="3089320" cy="1626870"/>
            </a:xfrm>
            <a:custGeom>
              <a:avLst/>
              <a:gdLst/>
              <a:ahLst/>
              <a:cxnLst/>
              <a:rect l="l" t="t" r="r" b="b"/>
              <a:pathLst>
                <a:path w="21600" h="21417" extrusionOk="0">
                  <a:moveTo>
                    <a:pt x="0" y="21075"/>
                  </a:moveTo>
                  <a:cubicBezTo>
                    <a:pt x="1637" y="21600"/>
                    <a:pt x="3311" y="21519"/>
                    <a:pt x="4928" y="20842"/>
                  </a:cubicBezTo>
                  <a:cubicBezTo>
                    <a:pt x="6460" y="20201"/>
                    <a:pt x="7913" y="19036"/>
                    <a:pt x="9329" y="17744"/>
                  </a:cubicBezTo>
                  <a:cubicBezTo>
                    <a:pt x="12219" y="15108"/>
                    <a:pt x="14966" y="11947"/>
                    <a:pt x="17531" y="8307"/>
                  </a:cubicBezTo>
                  <a:lnTo>
                    <a:pt x="18144" y="10129"/>
                  </a:lnTo>
                  <a:lnTo>
                    <a:pt x="21600" y="0"/>
                  </a:lnTo>
                  <a:lnTo>
                    <a:pt x="15546" y="3453"/>
                  </a:lnTo>
                  <a:lnTo>
                    <a:pt x="16085" y="5238"/>
                  </a:lnTo>
                  <a:cubicBezTo>
                    <a:pt x="14061" y="8333"/>
                    <a:pt x="11923" y="11155"/>
                    <a:pt x="9687" y="13683"/>
                  </a:cubicBezTo>
                  <a:cubicBezTo>
                    <a:pt x="8155" y="15417"/>
                    <a:pt x="6577" y="17011"/>
                    <a:pt x="4924" y="18291"/>
                  </a:cubicBezTo>
                  <a:cubicBezTo>
                    <a:pt x="3335" y="19521"/>
                    <a:pt x="1686" y="20453"/>
                    <a:pt x="0" y="21075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>
              <a:solidFill>
                <a:srgbClr val="00682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81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50"/>
                <a:buFont typeface="Calibri"/>
                <a:buNone/>
              </a:pPr>
              <a:endPara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3"/>
            <p:cNvSpPr txBox="1"/>
            <p:nvPr/>
          </p:nvSpPr>
          <p:spPr>
            <a:xfrm rot="-1160999">
              <a:off x="2121410" y="1128941"/>
              <a:ext cx="1241047" cy="3609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alibri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Health equity</a:t>
              </a:r>
              <a:endParaRPr/>
            </a:p>
          </p:txBody>
        </p:sp>
        <p:sp>
          <p:nvSpPr>
            <p:cNvPr id="411" name="Google Shape;411;p13"/>
            <p:cNvSpPr txBox="1"/>
            <p:nvPr/>
          </p:nvSpPr>
          <p:spPr>
            <a:xfrm rot="16200000">
              <a:off x="-2120041" y="2253405"/>
              <a:ext cx="4504338" cy="371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682F"/>
                </a:buClr>
                <a:buSzPts val="1800"/>
                <a:buFont typeface="Calibri"/>
                <a:buNone/>
              </a:pPr>
              <a:r>
                <a:rPr lang="en-US" sz="1800" b="1" i="0" u="none" strike="noStrike" cap="none" dirty="0">
                  <a:ea typeface="Calibri"/>
                  <a:cs typeface="Calibri"/>
                  <a:sym typeface="Calibri"/>
                </a:rPr>
                <a:t>Patient-Relevant Outcomes</a:t>
              </a:r>
              <a:r>
                <a:rPr lang="en-US" sz="1800" b="1" i="0" u="none" strike="noStrike" cap="none" baseline="30000" dirty="0">
                  <a:ea typeface="Calibri"/>
                  <a:cs typeface="Calibri"/>
                  <a:sym typeface="Calibri"/>
                </a:rPr>
                <a:t>1</a:t>
              </a:r>
              <a:endParaRPr sz="1800" b="1" i="0" u="none" strike="noStrike" cap="none" dirty="0"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13"/>
            <p:cNvSpPr txBox="1"/>
            <p:nvPr/>
          </p:nvSpPr>
          <p:spPr>
            <a:xfrm rot="5400000">
              <a:off x="5282434" y="2257631"/>
              <a:ext cx="3164577" cy="371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5873"/>
                </a:buClr>
                <a:buSzPts val="1800"/>
                <a:buFont typeface="Calibri"/>
                <a:buNone/>
              </a:pPr>
              <a:r>
                <a:rPr lang="en-US" sz="1800" b="1" i="0" u="none" strike="noStrike" cap="none" dirty="0">
                  <a:ea typeface="Calibri"/>
                  <a:cs typeface="Calibri"/>
                  <a:sym typeface="Calibri"/>
                </a:rPr>
                <a:t>Clinical Outcomes</a:t>
              </a:r>
              <a:endParaRPr dirty="0"/>
            </a:p>
          </p:txBody>
        </p:sp>
        <p:sp>
          <p:nvSpPr>
            <p:cNvPr id="413" name="Google Shape;413;p13"/>
            <p:cNvSpPr txBox="1"/>
            <p:nvPr/>
          </p:nvSpPr>
          <p:spPr>
            <a:xfrm>
              <a:off x="2110540" y="4809875"/>
              <a:ext cx="2512131" cy="433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lang="en-US" sz="1800" b="1" i="0" u="none" strike="noStrike" cap="none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Level of Protection</a:t>
              </a:r>
              <a:endParaRPr dirty="0"/>
            </a:p>
          </p:txBody>
        </p:sp>
      </p:grpSp>
      <p:sp>
        <p:nvSpPr>
          <p:cNvPr id="414" name="Google Shape;414;p13"/>
          <p:cNvSpPr txBox="1"/>
          <p:nvPr/>
        </p:nvSpPr>
        <p:spPr>
          <a:xfrm>
            <a:off x="231078" y="5380226"/>
            <a:ext cx="6599975" cy="64629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 i="0" u="none" strike="noStrike" cap="none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Best treatment outcomes can be expected with care </a:t>
            </a:r>
            <a:br>
              <a:rPr lang="en-US" sz="1800" b="1" i="0" u="none" strike="noStrike" cap="none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</a:br>
            <a:r>
              <a:rPr lang="en-US" sz="1800" b="1" i="0" u="none" strike="noStrike" cap="none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through HTC and multidisciplinary care team</a:t>
            </a:r>
            <a:r>
              <a:rPr lang="en-US" sz="1800" b="1" i="0" u="none" strike="noStrike" cap="none" baseline="30000" dirty="0">
                <a:solidFill>
                  <a:schemeClr val="bg2"/>
                </a:solidFill>
                <a:ea typeface="Calibri"/>
                <a:cs typeface="Calibri"/>
                <a:sym typeface="Calibri"/>
              </a:rPr>
              <a:t>2</a:t>
            </a:r>
            <a:endParaRPr sz="1800" b="1" i="0" u="none" strike="noStrike" cap="none" dirty="0">
              <a:solidFill>
                <a:schemeClr val="bg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84D495-5258-C1F4-81A7-42676D7644CB}"/>
              </a:ext>
            </a:extLst>
          </p:cNvPr>
          <p:cNvSpPr txBox="1"/>
          <p:nvPr/>
        </p:nvSpPr>
        <p:spPr>
          <a:xfrm>
            <a:off x="433001" y="1617375"/>
            <a:ext cx="4179912" cy="38391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82158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625035"/>
            <a:ext cx="11740260" cy="1682512"/>
          </a:xfrm>
        </p:spPr>
        <p:txBody>
          <a:bodyPr/>
          <a:lstStyle/>
          <a:p>
            <a:r>
              <a:rPr lang="en-US" dirty="0"/>
              <a:t>Capsule Summaries of all the key data</a:t>
            </a:r>
          </a:p>
          <a:p>
            <a:r>
              <a:rPr lang="en-US" dirty="0"/>
              <a:t>Additional CME/CE-certified </a:t>
            </a:r>
            <a:r>
              <a:rPr lang="en-US" dirty="0" err="1"/>
              <a:t>slideset</a:t>
            </a:r>
            <a:r>
              <a:rPr lang="en-US" dirty="0"/>
              <a:t> on hemophilia, immune thrombocytopenia, and paroxysmal nocturnal hemoglobinuria with expert faculty commentary on all the key studies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472359"/>
            <a:ext cx="11740260" cy="1062855"/>
          </a:xfrm>
        </p:spPr>
        <p:txBody>
          <a:bodyPr/>
          <a:lstStyle/>
          <a:p>
            <a:r>
              <a:rPr lang="en-US" altLang="en-US" dirty="0"/>
              <a:t>Go Online for More Coverage of Hemophilia and Other Rare Blood Disorders!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489188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Rare Blood Diseases Resource Hub | </a:t>
            </a:r>
            <a:r>
              <a:rPr lang="en-US" dirty="0" err="1">
                <a:hlinkClick r:id="rId3"/>
              </a:rPr>
              <a:t>Decera</a:t>
            </a:r>
            <a:r>
              <a:rPr lang="en-US" dirty="0">
                <a:hlinkClick r:id="rId3"/>
              </a:rPr>
              <a:t> Clinical 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b1845a9-b4dc-4111-b30a-d0f5af9c6405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041E88AD2DB049A7C664B5724F69A7" ma:contentTypeVersion="11" ma:contentTypeDescription="Create a new document." ma:contentTypeScope="" ma:versionID="434b7b1f44e249347d4c1e572e482cdd">
  <xsd:schema xmlns:xsd="http://www.w3.org/2001/XMLSchema" xmlns:xs="http://www.w3.org/2001/XMLSchema" xmlns:p="http://schemas.microsoft.com/office/2006/metadata/properties" xmlns:ns2="6b1845a9-b4dc-4111-b30a-d0f5af9c6405" xmlns:ns3="22fd6914-46d4-4c7e-bbad-46e82841b69d" targetNamespace="http://schemas.microsoft.com/office/2006/metadata/properties" ma:root="true" ma:fieldsID="6cf669a1d787dc58ef77b7bc15608eda" ns2:_="" ns3:_="">
    <xsd:import namespace="6b1845a9-b4dc-4111-b30a-d0f5af9c6405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1845a9-b4dc-4111-b30a-d0f5af9c64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2BF528-79E7-49C7-8398-55B164A86230}">
  <ds:schemaRefs>
    <ds:schemaRef ds:uri="http://purl.org/dc/elements/1.1/"/>
    <ds:schemaRef ds:uri="6b1845a9-b4dc-4111-b30a-d0f5af9c6405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22fd6914-46d4-4c7e-bbad-46e82841b69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D23925-2629-495C-9070-617EE2BDD3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1845a9-b4dc-4111-b30a-d0f5af9c6405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10007</TotalTime>
  <Words>4027</Words>
  <Application>Microsoft Office PowerPoint</Application>
  <PresentationFormat>Widescreen</PresentationFormat>
  <Paragraphs>779</Paragraphs>
  <Slides>29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4" baseType="lpstr">
      <vt:lpstr>MS Gothic</vt:lpstr>
      <vt:lpstr>Arial</vt:lpstr>
      <vt:lpstr>Calibri</vt:lpstr>
      <vt:lpstr>Newsreader ExtraBold</vt:lpstr>
      <vt:lpstr>Noto Sans Symbols</vt:lpstr>
      <vt:lpstr>Poppins</vt:lpstr>
      <vt:lpstr>Poppins Light</vt:lpstr>
      <vt:lpstr>Poppins Medium</vt:lpstr>
      <vt:lpstr>Sanofi Sans 3 Regular</vt:lpstr>
      <vt:lpstr>Times</vt:lpstr>
      <vt:lpstr>Times New Roman</vt:lpstr>
      <vt:lpstr>Verdana</vt:lpstr>
      <vt:lpstr>3_Office</vt:lpstr>
      <vt:lpstr>4_Office</vt:lpstr>
      <vt:lpstr>2_Office</vt:lpstr>
      <vt:lpstr>Clinical Focus in Hemophilia: Integrating Hemostatic Rebalancing Therapies Into Personalized, Evidence-Based Patient Care</vt:lpstr>
      <vt:lpstr>About These Slides</vt:lpstr>
      <vt:lpstr>Faculty</vt:lpstr>
      <vt:lpstr>Disclosures</vt:lpstr>
      <vt:lpstr>Learning Objectives</vt:lpstr>
      <vt:lpstr>Hemophilia Disease Burden</vt:lpstr>
      <vt:lpstr>Hemophilia Pathophysiology</vt:lpstr>
      <vt:lpstr>Hemophilia Symptoms </vt:lpstr>
      <vt:lpstr>Patients With Hemophilia Continue to Have Unmet Needs</vt:lpstr>
      <vt:lpstr>Patients Continue to Experience Bleeds Regardless of Disease Severity</vt:lpstr>
      <vt:lpstr>Joint Damage Can Occur Even in the Absence of Joint Bleeds</vt:lpstr>
      <vt:lpstr>Rationale for Targeting Hemostatic Balance to Improve Outcomes in Patients With Hemophilia</vt:lpstr>
      <vt:lpstr>ATLAS-OLE: Study Design of Fitusiran for Severe Hemophilia</vt:lpstr>
      <vt:lpstr>Revised AT-Based Dosing Regimen Was Designed to Enhance the Benefit–Risk Profile of Fitusiran</vt:lpstr>
      <vt:lpstr>AT-DR Achieved Its Aim of Maintaining AT Levels Between 15%-35%</vt:lpstr>
      <vt:lpstr>ATLAS-OLE: Fitusiran AT-DR Provided Meaningful Bleed Control in Participants With Hemophilia A and B With or Without Inhibitors</vt:lpstr>
      <vt:lpstr>Direct Correlation Between Antithrombin Activity and Annual Bleeding Rate</vt:lpstr>
      <vt:lpstr>Concizumab</vt:lpstr>
      <vt:lpstr>Concizumab Phase III Trials: Efficacy at 56-Wk Cutoff (Arms 1-4)</vt:lpstr>
      <vt:lpstr>Concizumab Phase III Trials: Safety at 56-Wk Cutoff (Arms 1-4)</vt:lpstr>
      <vt:lpstr>Concizumab: Risk Mitigation After Trial Pause due to Nonfatal Thrombotic Events </vt:lpstr>
      <vt:lpstr>Marstacimab</vt:lpstr>
      <vt:lpstr>BASIS: Efficacy of Marstacimab in Hemophilia A or B With and Without Inhibitors</vt:lpstr>
      <vt:lpstr>BASIS: Safety (Noninhibitor Cohort)</vt:lpstr>
      <vt:lpstr>PowerPoint Presentation</vt:lpstr>
      <vt:lpstr>Properties of Rebalancing Agents</vt:lpstr>
      <vt:lpstr>Comparing Rebalancing Agents</vt:lpstr>
      <vt:lpstr>Future Directions in Hemophilia Care</vt:lpstr>
      <vt:lpstr>Go Online for More Coverage of Hemophilia and Other Rare Blood Disorders!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Focus in Hemophilia: Integrating Hemostatic Rebalancing Therapies Into Personalized, Evidence-Based Patient Care</dc:title>
  <dc:creator>Davidson, El (NYC-FUB)</dc:creator>
  <cp:lastModifiedBy>Valerie Wenzel</cp:lastModifiedBy>
  <cp:revision>32</cp:revision>
  <dcterms:created xsi:type="dcterms:W3CDTF">2025-10-10T13:11:02Z</dcterms:created>
  <dcterms:modified xsi:type="dcterms:W3CDTF">2026-03-13T14:20:49Z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0x01010093041E88AD2DB049A7C664B5724F69A7</vt:lpwstr>
  </property>
  <property fmtid="{D5CDD505-2E9C-101B-9397-08002B2CF9AE}" pid="3" name="MediaServiceImageTags">
    <vt:lpwstr/>
  </property>
</Properties>
</file>