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7"/>
  </p:notesMasterIdLst>
  <p:sldIdLst>
    <p:sldId id="559" r:id="rId5"/>
    <p:sldId id="558" r:id="rId6"/>
    <p:sldId id="563" r:id="rId7"/>
    <p:sldId id="562" r:id="rId8"/>
    <p:sldId id="565" r:id="rId9"/>
    <p:sldId id="546" r:id="rId10"/>
    <p:sldId id="560" r:id="rId11"/>
    <p:sldId id="576" r:id="rId12"/>
    <p:sldId id="564" r:id="rId13"/>
    <p:sldId id="548" r:id="rId14"/>
    <p:sldId id="549" r:id="rId15"/>
    <p:sldId id="31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Nicole Mitchell" initials="NM" lastIdx="1" clrIdx="6">
    <p:extLst>
      <p:ext uri="{19B8F6BF-5375-455C-9EA6-DF929625EA0E}">
        <p15:presenceInfo xmlns:p15="http://schemas.microsoft.com/office/powerpoint/2012/main" userId="S::nmitchell@practicingclinicians.com::e6112baa-5d07-499c-8da8-7bdc6749eb49" providerId="AD"/>
      </p:ext>
    </p:extLst>
  </p:cmAuthor>
  <p:cmAuthor id="1" name="Nicolle Rochino" initials="NR" lastIdx="12" clrIdx="0">
    <p:extLst>
      <p:ext uri="{19B8F6BF-5375-455C-9EA6-DF929625EA0E}">
        <p15:presenceInfo xmlns:p15="http://schemas.microsoft.com/office/powerpoint/2012/main" userId="S::nrochino@cealliance.com::4c37dfe7-ad61-47f6-91fb-42a0366ac35b" providerId="AD"/>
      </p:ext>
    </p:extLst>
  </p:cmAuthor>
  <p:cmAuthor id="2" name="Kristen Rosenthal" initials="KR" lastIdx="45" clrIdx="1">
    <p:extLst>
      <p:ext uri="{19B8F6BF-5375-455C-9EA6-DF929625EA0E}">
        <p15:presenceInfo xmlns:p15="http://schemas.microsoft.com/office/powerpoint/2012/main" userId="S::krosenthal@clinicaloptions.com::67a58a6d-22ff-4b03-8f01-10ea3f44af52" providerId="AD"/>
      </p:ext>
    </p:extLst>
  </p:cmAuthor>
  <p:cmAuthor id="3" name="Maddelynne Parker" initials="MP" lastIdx="25" clrIdx="2">
    <p:extLst>
      <p:ext uri="{19B8F6BF-5375-455C-9EA6-DF929625EA0E}">
        <p15:presenceInfo xmlns:p15="http://schemas.microsoft.com/office/powerpoint/2012/main" userId="Maddelynne Parker" providerId="None"/>
      </p:ext>
    </p:extLst>
  </p:cmAuthor>
  <p:cmAuthor id="4" name="Jerfiz Constanzo" initials="JC" lastIdx="5" clrIdx="3">
    <p:extLst>
      <p:ext uri="{19B8F6BF-5375-455C-9EA6-DF929625EA0E}">
        <p15:presenceInfo xmlns:p15="http://schemas.microsoft.com/office/powerpoint/2012/main" userId="S::jconstanzo@clinicaloptions.com::7388c342-66f0-4154-bcdf-657d8197f1ae" providerId="AD"/>
      </p:ext>
    </p:extLst>
  </p:cmAuthor>
  <p:cmAuthor id="5" name="Timothy Quill" initials="TQ" lastIdx="1" clrIdx="4">
    <p:extLst>
      <p:ext uri="{19B8F6BF-5375-455C-9EA6-DF929625EA0E}">
        <p15:presenceInfo xmlns:p15="http://schemas.microsoft.com/office/powerpoint/2012/main" userId="S::tquill@clinicaloptions.com::b1dc6efb-2995-45e7-a306-57a2c67aa886" providerId="AD"/>
      </p:ext>
    </p:extLst>
  </p:cmAuthor>
  <p:cmAuthor id="6" name="Andrea Boecler" initials="AB" lastIdx="6" clrIdx="5">
    <p:extLst>
      <p:ext uri="{19B8F6BF-5375-455C-9EA6-DF929625EA0E}">
        <p15:presenceInfo xmlns:p15="http://schemas.microsoft.com/office/powerpoint/2012/main" userId="S::aboecler@clinicaloptions.com::28e82037-1239-4052-943b-ae184e0bc2a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FBB6DF-6DA6-E349-84CB-97E8B71EF5B0}" v="290" dt="2024-12-18T13:33:26.796"/>
    <p1510:client id="{9C103616-CA7C-42FC-9466-53F601EF5DE9}" v="139" dt="2024-12-17T22:54:54.0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40" y="3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a Boecler" userId="28e82037-1239-4052-943b-ae184e0bc2af" providerId="ADAL" clId="{7D71B3E0-A82A-45FB-8AB4-0EC58763457C}"/>
    <pc:docChg chg="undo custSel modSld sldOrd">
      <pc:chgData name="Andrea Boecler" userId="28e82037-1239-4052-943b-ae184e0bc2af" providerId="ADAL" clId="{7D71B3E0-A82A-45FB-8AB4-0EC58763457C}" dt="2024-12-17T22:37:52.369" v="345" actId="2"/>
      <pc:docMkLst>
        <pc:docMk/>
      </pc:docMkLst>
      <pc:sldChg chg="modSp mod ord modNotesTx">
        <pc:chgData name="Andrea Boecler" userId="28e82037-1239-4052-943b-ae184e0bc2af" providerId="ADAL" clId="{7D71B3E0-A82A-45FB-8AB4-0EC58763457C}" dt="2024-12-17T22:25:29.984" v="125"/>
        <pc:sldMkLst>
          <pc:docMk/>
          <pc:sldMk cId="4130216096" sldId="546"/>
        </pc:sldMkLst>
        <pc:spChg chg="mod">
          <ac:chgData name="Andrea Boecler" userId="28e82037-1239-4052-943b-ae184e0bc2af" providerId="ADAL" clId="{7D71B3E0-A82A-45FB-8AB4-0EC58763457C}" dt="2024-12-17T22:25:01.276" v="110" actId="113"/>
          <ac:spMkLst>
            <pc:docMk/>
            <pc:sldMk cId="4130216096" sldId="546"/>
            <ac:spMk id="20" creationId="{29B4801E-45C8-A130-B24F-937A58E0B9D2}"/>
          </ac:spMkLst>
        </pc:spChg>
        <pc:spChg chg="mod">
          <ac:chgData name="Andrea Boecler" userId="28e82037-1239-4052-943b-ae184e0bc2af" providerId="ADAL" clId="{7D71B3E0-A82A-45FB-8AB4-0EC58763457C}" dt="2024-12-17T22:25:22.977" v="123" actId="113"/>
          <ac:spMkLst>
            <pc:docMk/>
            <pc:sldMk cId="4130216096" sldId="546"/>
            <ac:spMk id="21" creationId="{84CBA662-E5FE-511D-FDFF-5DD9C70B4CD3}"/>
          </ac:spMkLst>
        </pc:spChg>
        <pc:spChg chg="mod">
          <ac:chgData name="Andrea Boecler" userId="28e82037-1239-4052-943b-ae184e0bc2af" providerId="ADAL" clId="{7D71B3E0-A82A-45FB-8AB4-0EC58763457C}" dt="2024-12-17T22:25:27.667" v="124"/>
          <ac:spMkLst>
            <pc:docMk/>
            <pc:sldMk cId="4130216096" sldId="546"/>
            <ac:spMk id="22" creationId="{65A9276D-1D17-A373-CCC4-E97335CDE4CE}"/>
          </ac:spMkLst>
        </pc:spChg>
        <pc:spChg chg="mod">
          <ac:chgData name="Andrea Boecler" userId="28e82037-1239-4052-943b-ae184e0bc2af" providerId="ADAL" clId="{7D71B3E0-A82A-45FB-8AB4-0EC58763457C}" dt="2024-12-17T22:25:29.984" v="125"/>
          <ac:spMkLst>
            <pc:docMk/>
            <pc:sldMk cId="4130216096" sldId="546"/>
            <ac:spMk id="23" creationId="{337BF40E-AF84-1B7D-5179-AC6BAF7653DB}"/>
          </ac:spMkLst>
        </pc:spChg>
        <pc:spChg chg="mod">
          <ac:chgData name="Andrea Boecler" userId="28e82037-1239-4052-943b-ae184e0bc2af" providerId="ADAL" clId="{7D71B3E0-A82A-45FB-8AB4-0EC58763457C}" dt="2024-12-17T22:25:05.817" v="111"/>
          <ac:spMkLst>
            <pc:docMk/>
            <pc:sldMk cId="4130216096" sldId="546"/>
            <ac:spMk id="24" creationId="{2478F7FD-F2BC-148F-1992-D987DC6B3152}"/>
          </ac:spMkLst>
        </pc:spChg>
        <pc:spChg chg="mod">
          <ac:chgData name="Andrea Boecler" userId="28e82037-1239-4052-943b-ae184e0bc2af" providerId="ADAL" clId="{7D71B3E0-A82A-45FB-8AB4-0EC58763457C}" dt="2024-12-17T22:25:07.793" v="112"/>
          <ac:spMkLst>
            <pc:docMk/>
            <pc:sldMk cId="4130216096" sldId="546"/>
            <ac:spMk id="25" creationId="{46BFFE7E-7107-04B3-1178-89B36FDEDE0C}"/>
          </ac:spMkLst>
        </pc:spChg>
      </pc:sldChg>
      <pc:sldChg chg="modSp mod modNotesTx">
        <pc:chgData name="Andrea Boecler" userId="28e82037-1239-4052-943b-ae184e0bc2af" providerId="ADAL" clId="{7D71B3E0-A82A-45FB-8AB4-0EC58763457C}" dt="2024-12-17T22:30:46.253" v="208" actId="20577"/>
        <pc:sldMkLst>
          <pc:docMk/>
          <pc:sldMk cId="2898103530" sldId="548"/>
        </pc:sldMkLst>
        <pc:spChg chg="mod">
          <ac:chgData name="Andrea Boecler" userId="28e82037-1239-4052-943b-ae184e0bc2af" providerId="ADAL" clId="{7D71B3E0-A82A-45FB-8AB4-0EC58763457C}" dt="2024-12-17T22:30:29.036" v="206" actId="20577"/>
          <ac:spMkLst>
            <pc:docMk/>
            <pc:sldMk cId="2898103530" sldId="548"/>
            <ac:spMk id="9" creationId="{CED5F970-D7F0-0E42-9D19-2710C8B41760}"/>
          </ac:spMkLst>
        </pc:spChg>
        <pc:spChg chg="mod">
          <ac:chgData name="Andrea Boecler" userId="28e82037-1239-4052-943b-ae184e0bc2af" providerId="ADAL" clId="{7D71B3E0-A82A-45FB-8AB4-0EC58763457C}" dt="2024-12-17T22:29:59.952" v="198" actId="20577"/>
          <ac:spMkLst>
            <pc:docMk/>
            <pc:sldMk cId="2898103530" sldId="548"/>
            <ac:spMk id="31746" creationId="{A1457023-DE41-402D-A931-2A013B742D40}"/>
          </ac:spMkLst>
        </pc:spChg>
        <pc:graphicFrameChg chg="modGraphic">
          <ac:chgData name="Andrea Boecler" userId="28e82037-1239-4052-943b-ae184e0bc2af" providerId="ADAL" clId="{7D71B3E0-A82A-45FB-8AB4-0EC58763457C}" dt="2024-12-17T22:30:46.253" v="208" actId="20577"/>
          <ac:graphicFrameMkLst>
            <pc:docMk/>
            <pc:sldMk cId="2898103530" sldId="548"/>
            <ac:graphicFrameMk id="7" creationId="{5637DD6B-30ED-7653-56C7-4FDF0BE22D00}"/>
          </ac:graphicFrameMkLst>
        </pc:graphicFrameChg>
        <pc:graphicFrameChg chg="modGraphic">
          <ac:chgData name="Andrea Boecler" userId="28e82037-1239-4052-943b-ae184e0bc2af" providerId="ADAL" clId="{7D71B3E0-A82A-45FB-8AB4-0EC58763457C}" dt="2024-12-17T22:30:08.462" v="201" actId="20577"/>
          <ac:graphicFrameMkLst>
            <pc:docMk/>
            <pc:sldMk cId="2898103530" sldId="548"/>
            <ac:graphicFrameMk id="8" creationId="{C3537CF3-E2A8-FD80-A304-D40B5C86B26B}"/>
          </ac:graphicFrameMkLst>
        </pc:graphicFrameChg>
      </pc:sldChg>
      <pc:sldChg chg="modSp mod modCm modNotesTx">
        <pc:chgData name="Andrea Boecler" userId="28e82037-1239-4052-943b-ae184e0bc2af" providerId="ADAL" clId="{7D71B3E0-A82A-45FB-8AB4-0EC58763457C}" dt="2024-12-17T22:33:12.793" v="339" actId="113"/>
        <pc:sldMkLst>
          <pc:docMk/>
          <pc:sldMk cId="1677667207" sldId="549"/>
        </pc:sldMkLst>
        <pc:spChg chg="mod">
          <ac:chgData name="Andrea Boecler" userId="28e82037-1239-4052-943b-ae184e0bc2af" providerId="ADAL" clId="{7D71B3E0-A82A-45FB-8AB4-0EC58763457C}" dt="2024-12-17T22:32:25.338" v="284" actId="20577"/>
          <ac:spMkLst>
            <pc:docMk/>
            <pc:sldMk cId="1677667207" sldId="549"/>
            <ac:spMk id="31747" creationId="{151303B2-FE26-4833-8BD6-2C6BA6349571}"/>
          </ac:spMkLst>
        </pc:spChg>
      </pc:sldChg>
      <pc:sldChg chg="modSp mod modNotesTx">
        <pc:chgData name="Andrea Boecler" userId="28e82037-1239-4052-943b-ae184e0bc2af" providerId="ADAL" clId="{7D71B3E0-A82A-45FB-8AB4-0EC58763457C}" dt="2024-12-17T22:20:20.387" v="24" actId="20577"/>
        <pc:sldMkLst>
          <pc:docMk/>
          <pc:sldMk cId="0" sldId="559"/>
        </pc:sldMkLst>
        <pc:spChg chg="mod">
          <ac:chgData name="Andrea Boecler" userId="28e82037-1239-4052-943b-ae184e0bc2af" providerId="ADAL" clId="{7D71B3E0-A82A-45FB-8AB4-0EC58763457C}" dt="2024-12-17T22:20:20.387" v="24" actId="20577"/>
          <ac:spMkLst>
            <pc:docMk/>
            <pc:sldMk cId="0" sldId="559"/>
            <ac:spMk id="7171" creationId="{4D67E167-2F37-481F-AB26-A6E236679EF3}"/>
          </ac:spMkLst>
        </pc:spChg>
      </pc:sldChg>
      <pc:sldChg chg="modSp mod modNotesTx">
        <pc:chgData name="Andrea Boecler" userId="28e82037-1239-4052-943b-ae184e0bc2af" providerId="ADAL" clId="{7D71B3E0-A82A-45FB-8AB4-0EC58763457C}" dt="2024-12-17T22:26:40.206" v="141" actId="20577"/>
        <pc:sldMkLst>
          <pc:docMk/>
          <pc:sldMk cId="1208671334" sldId="560"/>
        </pc:sldMkLst>
        <pc:spChg chg="mod">
          <ac:chgData name="Andrea Boecler" userId="28e82037-1239-4052-943b-ae184e0bc2af" providerId="ADAL" clId="{7D71B3E0-A82A-45FB-8AB4-0EC58763457C}" dt="2024-12-17T22:26:40.206" v="141" actId="20577"/>
          <ac:spMkLst>
            <pc:docMk/>
            <pc:sldMk cId="1208671334" sldId="560"/>
            <ac:spMk id="2" creationId="{105150A9-2781-B3AE-DC50-8E195D2E2EB3}"/>
          </ac:spMkLst>
        </pc:spChg>
        <pc:spChg chg="mod">
          <ac:chgData name="Andrea Boecler" userId="28e82037-1239-4052-943b-ae184e0bc2af" providerId="ADAL" clId="{7D71B3E0-A82A-45FB-8AB4-0EC58763457C}" dt="2024-12-17T22:26:36.342" v="140" actId="20577"/>
          <ac:spMkLst>
            <pc:docMk/>
            <pc:sldMk cId="1208671334" sldId="560"/>
            <ac:spMk id="6" creationId="{5613E5FF-505E-D26B-0195-2FA3CC048246}"/>
          </ac:spMkLst>
        </pc:spChg>
        <pc:graphicFrameChg chg="modGraphic">
          <ac:chgData name="Andrea Boecler" userId="28e82037-1239-4052-943b-ae184e0bc2af" providerId="ADAL" clId="{7D71B3E0-A82A-45FB-8AB4-0EC58763457C}" dt="2024-12-17T22:26:27.530" v="138" actId="20577"/>
          <ac:graphicFrameMkLst>
            <pc:docMk/>
            <pc:sldMk cId="1208671334" sldId="560"/>
            <ac:graphicFrameMk id="5" creationId="{DF58639D-BE9E-6287-F820-6B3310962FA9}"/>
          </ac:graphicFrameMkLst>
        </pc:graphicFrameChg>
      </pc:sldChg>
      <pc:sldChg chg="modSp mod modNotesTx">
        <pc:chgData name="Andrea Boecler" userId="28e82037-1239-4052-943b-ae184e0bc2af" providerId="ADAL" clId="{7D71B3E0-A82A-45FB-8AB4-0EC58763457C}" dt="2024-12-17T22:24:25.877" v="102" actId="20577"/>
        <pc:sldMkLst>
          <pc:docMk/>
          <pc:sldMk cId="577712038" sldId="562"/>
        </pc:sldMkLst>
        <pc:spChg chg="mod">
          <ac:chgData name="Andrea Boecler" userId="28e82037-1239-4052-943b-ae184e0bc2af" providerId="ADAL" clId="{7D71B3E0-A82A-45FB-8AB4-0EC58763457C}" dt="2024-12-17T22:24:25.877" v="102" actId="20577"/>
          <ac:spMkLst>
            <pc:docMk/>
            <pc:sldMk cId="577712038" sldId="562"/>
            <ac:spMk id="3" creationId="{E381E5C8-760F-A782-23C5-64563EB2295F}"/>
          </ac:spMkLst>
        </pc:spChg>
        <pc:spChg chg="mod">
          <ac:chgData name="Andrea Boecler" userId="28e82037-1239-4052-943b-ae184e0bc2af" providerId="ADAL" clId="{7D71B3E0-A82A-45FB-8AB4-0EC58763457C}" dt="2024-12-17T22:24:11.259" v="99" actId="6549"/>
          <ac:spMkLst>
            <pc:docMk/>
            <pc:sldMk cId="577712038" sldId="562"/>
            <ac:spMk id="9" creationId="{EDF9F330-F5D0-C679-F2F3-9A7FD4965710}"/>
          </ac:spMkLst>
        </pc:spChg>
      </pc:sldChg>
      <pc:sldChg chg="modSp mod modCm modNotesTx">
        <pc:chgData name="Andrea Boecler" userId="28e82037-1239-4052-943b-ae184e0bc2af" providerId="ADAL" clId="{7D71B3E0-A82A-45FB-8AB4-0EC58763457C}" dt="2024-12-17T22:23:30.607" v="97" actId="20577"/>
        <pc:sldMkLst>
          <pc:docMk/>
          <pc:sldMk cId="1071821496" sldId="563"/>
        </pc:sldMkLst>
        <pc:spChg chg="mod">
          <ac:chgData name="Andrea Boecler" userId="28e82037-1239-4052-943b-ae184e0bc2af" providerId="ADAL" clId="{7D71B3E0-A82A-45FB-8AB4-0EC58763457C}" dt="2024-12-17T22:22:33.107" v="71" actId="20577"/>
          <ac:spMkLst>
            <pc:docMk/>
            <pc:sldMk cId="1071821496" sldId="563"/>
            <ac:spMk id="31747" creationId="{151303B2-FE26-4833-8BD6-2C6BA6349571}"/>
          </ac:spMkLst>
        </pc:spChg>
      </pc:sldChg>
      <pc:sldChg chg="modSp mod modCm modNotesTx">
        <pc:chgData name="Andrea Boecler" userId="28e82037-1239-4052-943b-ae184e0bc2af" providerId="ADAL" clId="{7D71B3E0-A82A-45FB-8AB4-0EC58763457C}" dt="2024-12-17T22:37:52.369" v="345" actId="2"/>
        <pc:sldMkLst>
          <pc:docMk/>
          <pc:sldMk cId="851175015" sldId="564"/>
        </pc:sldMkLst>
        <pc:spChg chg="mod">
          <ac:chgData name="Andrea Boecler" userId="28e82037-1239-4052-943b-ae184e0bc2af" providerId="ADAL" clId="{7D71B3E0-A82A-45FB-8AB4-0EC58763457C}" dt="2024-12-17T22:37:52.369" v="345" actId="2"/>
          <ac:spMkLst>
            <pc:docMk/>
            <pc:sldMk cId="851175015" sldId="564"/>
            <ac:spMk id="4" creationId="{85CDF3E8-95E8-CA50-A932-C5842CF46F85}"/>
          </ac:spMkLst>
        </pc:spChg>
        <pc:graphicFrameChg chg="modGraphic">
          <ac:chgData name="Andrea Boecler" userId="28e82037-1239-4052-943b-ae184e0bc2af" providerId="ADAL" clId="{7D71B3E0-A82A-45FB-8AB4-0EC58763457C}" dt="2024-12-17T22:29:11.077" v="195" actId="20577"/>
          <ac:graphicFrameMkLst>
            <pc:docMk/>
            <pc:sldMk cId="851175015" sldId="564"/>
            <ac:graphicFrameMk id="8" creationId="{6ACE4A9E-C800-806D-05BD-104A738DC12F}"/>
          </ac:graphicFrameMkLst>
        </pc:graphicFrameChg>
      </pc:sldChg>
      <pc:sldChg chg="modSp mod modNotesTx">
        <pc:chgData name="Andrea Boecler" userId="28e82037-1239-4052-943b-ae184e0bc2af" providerId="ADAL" clId="{7D71B3E0-A82A-45FB-8AB4-0EC58763457C}" dt="2024-12-17T22:24:42.823" v="106" actId="20577"/>
        <pc:sldMkLst>
          <pc:docMk/>
          <pc:sldMk cId="4124674287" sldId="565"/>
        </pc:sldMkLst>
        <pc:graphicFrameChg chg="modGraphic">
          <ac:chgData name="Andrea Boecler" userId="28e82037-1239-4052-943b-ae184e0bc2af" providerId="ADAL" clId="{7D71B3E0-A82A-45FB-8AB4-0EC58763457C}" dt="2024-12-17T22:24:42.823" v="106" actId="20577"/>
          <ac:graphicFrameMkLst>
            <pc:docMk/>
            <pc:sldMk cId="4124674287" sldId="565"/>
            <ac:graphicFrameMk id="4" creationId="{E770F93D-5C98-A432-9895-EAC3EE5A62C0}"/>
          </ac:graphicFrameMkLst>
        </pc:graphicFrameChg>
      </pc:sldChg>
      <pc:sldChg chg="modNotesTx">
        <pc:chgData name="Andrea Boecler" userId="28e82037-1239-4052-943b-ae184e0bc2af" providerId="ADAL" clId="{7D71B3E0-A82A-45FB-8AB4-0EC58763457C}" dt="2024-12-17T22:18:27.949" v="7"/>
        <pc:sldMkLst>
          <pc:docMk/>
          <pc:sldMk cId="2853452094" sldId="575"/>
        </pc:sldMkLst>
      </pc:sldChg>
      <pc:sldChg chg="modSp mod modCm modNotesTx">
        <pc:chgData name="Andrea Boecler" userId="28e82037-1239-4052-943b-ae184e0bc2af" providerId="ADAL" clId="{7D71B3E0-A82A-45FB-8AB4-0EC58763457C}" dt="2024-12-17T22:28:45.993" v="193"/>
        <pc:sldMkLst>
          <pc:docMk/>
          <pc:sldMk cId="885200168" sldId="576"/>
        </pc:sldMkLst>
        <pc:spChg chg="mod">
          <ac:chgData name="Andrea Boecler" userId="28e82037-1239-4052-943b-ae184e0bc2af" providerId="ADAL" clId="{7D71B3E0-A82A-45FB-8AB4-0EC58763457C}" dt="2024-12-17T22:26:48.032" v="142" actId="20577"/>
          <ac:spMkLst>
            <pc:docMk/>
            <pc:sldMk cId="885200168" sldId="576"/>
            <ac:spMk id="2" creationId="{35FF8082-569E-DAA9-91DA-A9C140B733E0}"/>
          </ac:spMkLst>
        </pc:spChg>
        <pc:spChg chg="mod">
          <ac:chgData name="Andrea Boecler" userId="28e82037-1239-4052-943b-ae184e0bc2af" providerId="ADAL" clId="{7D71B3E0-A82A-45FB-8AB4-0EC58763457C}" dt="2024-12-17T22:26:57.116" v="168" actId="1035"/>
          <ac:spMkLst>
            <pc:docMk/>
            <pc:sldMk cId="885200168" sldId="576"/>
            <ac:spMk id="3" creationId="{74F5D81C-627C-A566-EC78-94EAD986A8CF}"/>
          </ac:spMkLst>
        </pc:spChg>
        <pc:graphicFrameChg chg="mod">
          <ac:chgData name="Andrea Boecler" userId="28e82037-1239-4052-943b-ae184e0bc2af" providerId="ADAL" clId="{7D71B3E0-A82A-45FB-8AB4-0EC58763457C}" dt="2024-12-17T22:26:57.116" v="168" actId="1035"/>
          <ac:graphicFrameMkLst>
            <pc:docMk/>
            <pc:sldMk cId="885200168" sldId="576"/>
            <ac:graphicFrameMk id="4" creationId="{8C3132BE-1107-A5E2-EF3D-6D4840841F86}"/>
          </ac:graphicFrameMkLst>
        </pc:graphicFrameChg>
        <pc:graphicFrameChg chg="mod modGraphic">
          <ac:chgData name="Andrea Boecler" userId="28e82037-1239-4052-943b-ae184e0bc2af" providerId="ADAL" clId="{7D71B3E0-A82A-45FB-8AB4-0EC58763457C}" dt="2024-12-17T22:27:01.965" v="170" actId="14100"/>
          <ac:graphicFrameMkLst>
            <pc:docMk/>
            <pc:sldMk cId="885200168" sldId="576"/>
            <ac:graphicFrameMk id="5" creationId="{B34754F0-1482-29BE-BB99-2B6E123B4620}"/>
          </ac:graphicFrameMkLst>
        </pc:graphicFrameChg>
      </pc:sldChg>
    </pc:docChg>
  </pc:docChgLst>
  <pc:docChgLst>
    <pc:chgData name="Nicole Mitchell" userId="e6112baa-5d07-499c-8da8-7bdc6749eb49" providerId="ADAL" clId="{8DFBB6DF-6DA6-E349-84CB-97E8B71EF5B0}"/>
    <pc:docChg chg="undo custSel modSld">
      <pc:chgData name="Nicole Mitchell" userId="e6112baa-5d07-499c-8da8-7bdc6749eb49" providerId="ADAL" clId="{8DFBB6DF-6DA6-E349-84CB-97E8B71EF5B0}" dt="2024-12-18T13:33:26.796" v="930"/>
      <pc:docMkLst>
        <pc:docMk/>
      </pc:docMkLst>
      <pc:sldChg chg="modSp">
        <pc:chgData name="Nicole Mitchell" userId="e6112baa-5d07-499c-8da8-7bdc6749eb49" providerId="ADAL" clId="{8DFBB6DF-6DA6-E349-84CB-97E8B71EF5B0}" dt="2024-12-18T12:51:20.260" v="1"/>
        <pc:sldMkLst>
          <pc:docMk/>
          <pc:sldMk cId="730772919" sldId="318"/>
        </pc:sldMkLst>
        <pc:spChg chg="mod">
          <ac:chgData name="Nicole Mitchell" userId="e6112baa-5d07-499c-8da8-7bdc6749eb49" providerId="ADAL" clId="{8DFBB6DF-6DA6-E349-84CB-97E8B71EF5B0}" dt="2024-12-18T12:51:20.260" v="1"/>
          <ac:spMkLst>
            <pc:docMk/>
            <pc:sldMk cId="730772919" sldId="318"/>
            <ac:spMk id="39940" creationId="{8082EA74-AD3C-40A0-A143-D2201E93795E}"/>
          </ac:spMkLst>
        </pc:spChg>
        <pc:spChg chg="mod">
          <ac:chgData name="Nicole Mitchell" userId="e6112baa-5d07-499c-8da8-7bdc6749eb49" providerId="ADAL" clId="{8DFBB6DF-6DA6-E349-84CB-97E8B71EF5B0}" dt="2024-12-18T12:51:20.260" v="1"/>
          <ac:spMkLst>
            <pc:docMk/>
            <pc:sldMk cId="730772919" sldId="318"/>
            <ac:spMk id="62467" creationId="{285A5094-ED29-4796-B20E-3FBFE4F25619}"/>
          </ac:spMkLst>
        </pc:spChg>
      </pc:sldChg>
      <pc:sldChg chg="addSp delSp modSp mod modCm">
        <pc:chgData name="Nicole Mitchell" userId="e6112baa-5d07-499c-8da8-7bdc6749eb49" providerId="ADAL" clId="{8DFBB6DF-6DA6-E349-84CB-97E8B71EF5B0}" dt="2024-12-18T13:33:26.796" v="930"/>
        <pc:sldMkLst>
          <pc:docMk/>
          <pc:sldMk cId="4130216096" sldId="546"/>
        </pc:sldMkLst>
        <pc:spChg chg="mod">
          <ac:chgData name="Nicole Mitchell" userId="e6112baa-5d07-499c-8da8-7bdc6749eb49" providerId="ADAL" clId="{8DFBB6DF-6DA6-E349-84CB-97E8B71EF5B0}" dt="2024-12-18T13:21:29.577" v="808" actId="167"/>
          <ac:spMkLst>
            <pc:docMk/>
            <pc:sldMk cId="4130216096" sldId="546"/>
            <ac:spMk id="2" creationId="{9061BE5E-77B2-FE2A-B056-211B7D0610E2}"/>
          </ac:spMkLst>
        </pc:spChg>
        <pc:spChg chg="add mod">
          <ac:chgData name="Nicole Mitchell" userId="e6112baa-5d07-499c-8da8-7bdc6749eb49" providerId="ADAL" clId="{8DFBB6DF-6DA6-E349-84CB-97E8B71EF5B0}" dt="2024-12-18T12:57:32.808" v="173" actId="164"/>
          <ac:spMkLst>
            <pc:docMk/>
            <pc:sldMk cId="4130216096" sldId="546"/>
            <ac:spMk id="6" creationId="{2C1AECC5-3A19-CB0E-C0CB-7CFB43F23EC0}"/>
          </ac:spMkLst>
        </pc:spChg>
        <pc:spChg chg="mod">
          <ac:chgData name="Nicole Mitchell" userId="e6112baa-5d07-499c-8da8-7bdc6749eb49" providerId="ADAL" clId="{8DFBB6DF-6DA6-E349-84CB-97E8B71EF5B0}" dt="2024-12-18T12:55:07.994" v="47" actId="207"/>
          <ac:spMkLst>
            <pc:docMk/>
            <pc:sldMk cId="4130216096" sldId="546"/>
            <ac:spMk id="7" creationId="{FD36CB1F-3222-F8A9-5F5A-595BEDADF185}"/>
          </ac:spMkLst>
        </pc:spChg>
        <pc:spChg chg="mod">
          <ac:chgData name="Nicole Mitchell" userId="e6112baa-5d07-499c-8da8-7bdc6749eb49" providerId="ADAL" clId="{8DFBB6DF-6DA6-E349-84CB-97E8B71EF5B0}" dt="2024-12-18T12:54:04.846" v="37" actId="552"/>
          <ac:spMkLst>
            <pc:docMk/>
            <pc:sldMk cId="4130216096" sldId="546"/>
            <ac:spMk id="9" creationId="{B71C4387-21E6-EB96-A2AD-BA3220F7BDA9}"/>
          </ac:spMkLst>
        </pc:spChg>
        <pc:spChg chg="mod">
          <ac:chgData name="Nicole Mitchell" userId="e6112baa-5d07-499c-8da8-7bdc6749eb49" providerId="ADAL" clId="{8DFBB6DF-6DA6-E349-84CB-97E8B71EF5B0}" dt="2024-12-18T12:58:17.881" v="186" actId="1076"/>
          <ac:spMkLst>
            <pc:docMk/>
            <pc:sldMk cId="4130216096" sldId="546"/>
            <ac:spMk id="13" creationId="{4880F0AB-11CA-C4DA-4083-8C21D7CEEC50}"/>
          </ac:spMkLst>
        </pc:spChg>
        <pc:spChg chg="mod">
          <ac:chgData name="Nicole Mitchell" userId="e6112baa-5d07-499c-8da8-7bdc6749eb49" providerId="ADAL" clId="{8DFBB6DF-6DA6-E349-84CB-97E8B71EF5B0}" dt="2024-12-18T12:58:17.881" v="186" actId="1076"/>
          <ac:spMkLst>
            <pc:docMk/>
            <pc:sldMk cId="4130216096" sldId="546"/>
            <ac:spMk id="15" creationId="{93B79F4E-F04D-C1A5-D9A3-693C0708FD95}"/>
          </ac:spMkLst>
        </pc:spChg>
        <pc:spChg chg="mod">
          <ac:chgData name="Nicole Mitchell" userId="e6112baa-5d07-499c-8da8-7bdc6749eb49" providerId="ADAL" clId="{8DFBB6DF-6DA6-E349-84CB-97E8B71EF5B0}" dt="2024-12-18T12:54:12.725" v="39" actId="552"/>
          <ac:spMkLst>
            <pc:docMk/>
            <pc:sldMk cId="4130216096" sldId="546"/>
            <ac:spMk id="17" creationId="{8C5982E8-9ED4-A228-5F05-FE233874F259}"/>
          </ac:spMkLst>
        </pc:spChg>
        <pc:spChg chg="mod">
          <ac:chgData name="Nicole Mitchell" userId="e6112baa-5d07-499c-8da8-7bdc6749eb49" providerId="ADAL" clId="{8DFBB6DF-6DA6-E349-84CB-97E8B71EF5B0}" dt="2024-12-18T12:55:31.394" v="56" actId="207"/>
          <ac:spMkLst>
            <pc:docMk/>
            <pc:sldMk cId="4130216096" sldId="546"/>
            <ac:spMk id="19" creationId="{0284F2FE-F3D3-FF84-FF04-287E3FE13608}"/>
          </ac:spMkLst>
        </pc:spChg>
        <pc:spChg chg="mod">
          <ac:chgData name="Nicole Mitchell" userId="e6112baa-5d07-499c-8da8-7bdc6749eb49" providerId="ADAL" clId="{8DFBB6DF-6DA6-E349-84CB-97E8B71EF5B0}" dt="2024-12-18T13:13:39.470" v="622" actId="1035"/>
          <ac:spMkLst>
            <pc:docMk/>
            <pc:sldMk cId="4130216096" sldId="546"/>
            <ac:spMk id="20" creationId="{29B4801E-45C8-A130-B24F-937A58E0B9D2}"/>
          </ac:spMkLst>
        </pc:spChg>
        <pc:spChg chg="mod">
          <ac:chgData name="Nicole Mitchell" userId="e6112baa-5d07-499c-8da8-7bdc6749eb49" providerId="ADAL" clId="{8DFBB6DF-6DA6-E349-84CB-97E8B71EF5B0}" dt="2024-12-18T12:59:20.040" v="225" actId="1076"/>
          <ac:spMkLst>
            <pc:docMk/>
            <pc:sldMk cId="4130216096" sldId="546"/>
            <ac:spMk id="21" creationId="{84CBA662-E5FE-511D-FDFF-5DD9C70B4CD3}"/>
          </ac:spMkLst>
        </pc:spChg>
        <pc:spChg chg="mod">
          <ac:chgData name="Nicole Mitchell" userId="e6112baa-5d07-499c-8da8-7bdc6749eb49" providerId="ADAL" clId="{8DFBB6DF-6DA6-E349-84CB-97E8B71EF5B0}" dt="2024-12-18T12:59:43.816" v="242" actId="1076"/>
          <ac:spMkLst>
            <pc:docMk/>
            <pc:sldMk cId="4130216096" sldId="546"/>
            <ac:spMk id="22" creationId="{65A9276D-1D17-A373-CCC4-E97335CDE4CE}"/>
          </ac:spMkLst>
        </pc:spChg>
        <pc:spChg chg="mod">
          <ac:chgData name="Nicole Mitchell" userId="e6112baa-5d07-499c-8da8-7bdc6749eb49" providerId="ADAL" clId="{8DFBB6DF-6DA6-E349-84CB-97E8B71EF5B0}" dt="2024-12-18T13:00:05.733" v="266" actId="1037"/>
          <ac:spMkLst>
            <pc:docMk/>
            <pc:sldMk cId="4130216096" sldId="546"/>
            <ac:spMk id="23" creationId="{337BF40E-AF84-1B7D-5179-AC6BAF7653DB}"/>
          </ac:spMkLst>
        </pc:spChg>
        <pc:spChg chg="mod">
          <ac:chgData name="Nicole Mitchell" userId="e6112baa-5d07-499c-8da8-7bdc6749eb49" providerId="ADAL" clId="{8DFBB6DF-6DA6-E349-84CB-97E8B71EF5B0}" dt="2024-12-18T13:13:39.470" v="622" actId="1035"/>
          <ac:spMkLst>
            <pc:docMk/>
            <pc:sldMk cId="4130216096" sldId="546"/>
            <ac:spMk id="24" creationId="{2478F7FD-F2BC-148F-1992-D987DC6B3152}"/>
          </ac:spMkLst>
        </pc:spChg>
        <pc:spChg chg="mod">
          <ac:chgData name="Nicole Mitchell" userId="e6112baa-5d07-499c-8da8-7bdc6749eb49" providerId="ADAL" clId="{8DFBB6DF-6DA6-E349-84CB-97E8B71EF5B0}" dt="2024-12-18T13:13:39.470" v="622" actId="1035"/>
          <ac:spMkLst>
            <pc:docMk/>
            <pc:sldMk cId="4130216096" sldId="546"/>
            <ac:spMk id="25" creationId="{46BFFE7E-7107-04B3-1178-89B36FDEDE0C}"/>
          </ac:spMkLst>
        </pc:spChg>
        <pc:spChg chg="mod">
          <ac:chgData name="Nicole Mitchell" userId="e6112baa-5d07-499c-8da8-7bdc6749eb49" providerId="ADAL" clId="{8DFBB6DF-6DA6-E349-84CB-97E8B71EF5B0}" dt="2024-12-18T12:57:35.323" v="174"/>
          <ac:spMkLst>
            <pc:docMk/>
            <pc:sldMk cId="4130216096" sldId="546"/>
            <ac:spMk id="47" creationId="{A8FEA234-7121-35E6-A9EA-D4F417C06049}"/>
          </ac:spMkLst>
        </pc:spChg>
        <pc:spChg chg="mod">
          <ac:chgData name="Nicole Mitchell" userId="e6112baa-5d07-499c-8da8-7bdc6749eb49" providerId="ADAL" clId="{8DFBB6DF-6DA6-E349-84CB-97E8B71EF5B0}" dt="2024-12-18T12:51:17.086" v="0"/>
          <ac:spMkLst>
            <pc:docMk/>
            <pc:sldMk cId="4130216096" sldId="546"/>
            <ac:spMk id="31746" creationId="{A1457023-DE41-402D-A931-2A013B742D40}"/>
          </ac:spMkLst>
        </pc:spChg>
        <pc:spChg chg="mod">
          <ac:chgData name="Nicole Mitchell" userId="e6112baa-5d07-499c-8da8-7bdc6749eb49" providerId="ADAL" clId="{8DFBB6DF-6DA6-E349-84CB-97E8B71EF5B0}" dt="2024-12-18T12:57:44.207" v="178"/>
          <ac:spMkLst>
            <pc:docMk/>
            <pc:sldMk cId="4130216096" sldId="546"/>
            <ac:spMk id="31750" creationId="{0E769E7B-F9A5-0C9B-97BC-F1FBF2D9AA2E}"/>
          </ac:spMkLst>
        </pc:spChg>
        <pc:spChg chg="add mod">
          <ac:chgData name="Nicole Mitchell" userId="e6112baa-5d07-499c-8da8-7bdc6749eb49" providerId="ADAL" clId="{8DFBB6DF-6DA6-E349-84CB-97E8B71EF5B0}" dt="2024-12-18T12:59:26.850" v="226" actId="164"/>
          <ac:spMkLst>
            <pc:docMk/>
            <pc:sldMk cId="4130216096" sldId="546"/>
            <ac:spMk id="31771" creationId="{3359A4C8-45A7-ABBC-8BD3-4A8D6D899A03}"/>
          </ac:spMkLst>
        </pc:spChg>
        <pc:spChg chg="add mod">
          <ac:chgData name="Nicole Mitchell" userId="e6112baa-5d07-499c-8da8-7bdc6749eb49" providerId="ADAL" clId="{8DFBB6DF-6DA6-E349-84CB-97E8B71EF5B0}" dt="2024-12-18T12:59:26.850" v="226" actId="164"/>
          <ac:spMkLst>
            <pc:docMk/>
            <pc:sldMk cId="4130216096" sldId="546"/>
            <ac:spMk id="31772" creationId="{F59BDEB1-8109-46CD-79EC-6DAD96813F22}"/>
          </ac:spMkLst>
        </pc:spChg>
        <pc:spChg chg="add mod">
          <ac:chgData name="Nicole Mitchell" userId="e6112baa-5d07-499c-8da8-7bdc6749eb49" providerId="ADAL" clId="{8DFBB6DF-6DA6-E349-84CB-97E8B71EF5B0}" dt="2024-12-18T12:59:26.850" v="226" actId="164"/>
          <ac:spMkLst>
            <pc:docMk/>
            <pc:sldMk cId="4130216096" sldId="546"/>
            <ac:spMk id="31773" creationId="{555BE4C7-1A46-57E3-F52A-F68242058A9F}"/>
          </ac:spMkLst>
        </pc:spChg>
        <pc:spChg chg="add mod">
          <ac:chgData name="Nicole Mitchell" userId="e6112baa-5d07-499c-8da8-7bdc6749eb49" providerId="ADAL" clId="{8DFBB6DF-6DA6-E349-84CB-97E8B71EF5B0}" dt="2024-12-18T12:59:26.850" v="226" actId="164"/>
          <ac:spMkLst>
            <pc:docMk/>
            <pc:sldMk cId="4130216096" sldId="546"/>
            <ac:spMk id="31774" creationId="{376ACEB2-20F6-C8AE-CC79-54D13D80020E}"/>
          </ac:spMkLst>
        </pc:spChg>
        <pc:spChg chg="add mod">
          <ac:chgData name="Nicole Mitchell" userId="e6112baa-5d07-499c-8da8-7bdc6749eb49" providerId="ADAL" clId="{8DFBB6DF-6DA6-E349-84CB-97E8B71EF5B0}" dt="2024-12-18T12:59:26.850" v="226" actId="164"/>
          <ac:spMkLst>
            <pc:docMk/>
            <pc:sldMk cId="4130216096" sldId="546"/>
            <ac:spMk id="31775" creationId="{06085336-06D4-1F5D-F7E1-A729BFC2B648}"/>
          </ac:spMkLst>
        </pc:spChg>
        <pc:spChg chg="add mod">
          <ac:chgData name="Nicole Mitchell" userId="e6112baa-5d07-499c-8da8-7bdc6749eb49" providerId="ADAL" clId="{8DFBB6DF-6DA6-E349-84CB-97E8B71EF5B0}" dt="2024-12-18T12:59:26.850" v="226" actId="164"/>
          <ac:spMkLst>
            <pc:docMk/>
            <pc:sldMk cId="4130216096" sldId="546"/>
            <ac:spMk id="31776" creationId="{32E16E7F-8443-8CE8-480D-471D3DE2CD35}"/>
          </ac:spMkLst>
        </pc:spChg>
        <pc:spChg chg="mod">
          <ac:chgData name="Nicole Mitchell" userId="e6112baa-5d07-499c-8da8-7bdc6749eb49" providerId="ADAL" clId="{8DFBB6DF-6DA6-E349-84CB-97E8B71EF5B0}" dt="2024-12-18T12:59:38.686" v="241" actId="1076"/>
          <ac:spMkLst>
            <pc:docMk/>
            <pc:sldMk cId="4130216096" sldId="546"/>
            <ac:spMk id="31779" creationId="{93733481-50D5-CB7E-664E-59E6509B3A1B}"/>
          </ac:spMkLst>
        </pc:spChg>
        <pc:spChg chg="mod">
          <ac:chgData name="Nicole Mitchell" userId="e6112baa-5d07-499c-8da8-7bdc6749eb49" providerId="ADAL" clId="{8DFBB6DF-6DA6-E349-84CB-97E8B71EF5B0}" dt="2024-12-18T12:59:38.686" v="241" actId="1076"/>
          <ac:spMkLst>
            <pc:docMk/>
            <pc:sldMk cId="4130216096" sldId="546"/>
            <ac:spMk id="31780" creationId="{3566C452-64C2-C66D-2677-A8EAEDE6818E}"/>
          </ac:spMkLst>
        </pc:spChg>
        <pc:spChg chg="mod">
          <ac:chgData name="Nicole Mitchell" userId="e6112baa-5d07-499c-8da8-7bdc6749eb49" providerId="ADAL" clId="{8DFBB6DF-6DA6-E349-84CB-97E8B71EF5B0}" dt="2024-12-18T12:59:38.686" v="241" actId="1076"/>
          <ac:spMkLst>
            <pc:docMk/>
            <pc:sldMk cId="4130216096" sldId="546"/>
            <ac:spMk id="31781" creationId="{E82CD497-36F9-60A3-F161-3D96E21F6BFD}"/>
          </ac:spMkLst>
        </pc:spChg>
        <pc:spChg chg="mod">
          <ac:chgData name="Nicole Mitchell" userId="e6112baa-5d07-499c-8da8-7bdc6749eb49" providerId="ADAL" clId="{8DFBB6DF-6DA6-E349-84CB-97E8B71EF5B0}" dt="2024-12-18T12:59:38.686" v="241" actId="1076"/>
          <ac:spMkLst>
            <pc:docMk/>
            <pc:sldMk cId="4130216096" sldId="546"/>
            <ac:spMk id="31782" creationId="{0FE1CF63-F648-3E36-2E66-28BFEF24487C}"/>
          </ac:spMkLst>
        </pc:spChg>
        <pc:spChg chg="mod">
          <ac:chgData name="Nicole Mitchell" userId="e6112baa-5d07-499c-8da8-7bdc6749eb49" providerId="ADAL" clId="{8DFBB6DF-6DA6-E349-84CB-97E8B71EF5B0}" dt="2024-12-18T12:59:38.686" v="241" actId="1076"/>
          <ac:spMkLst>
            <pc:docMk/>
            <pc:sldMk cId="4130216096" sldId="546"/>
            <ac:spMk id="31783" creationId="{9F3C1518-0FF6-8F0D-66FD-592837B50C1F}"/>
          </ac:spMkLst>
        </pc:spChg>
        <pc:spChg chg="mod">
          <ac:chgData name="Nicole Mitchell" userId="e6112baa-5d07-499c-8da8-7bdc6749eb49" providerId="ADAL" clId="{8DFBB6DF-6DA6-E349-84CB-97E8B71EF5B0}" dt="2024-12-18T12:59:38.686" v="241" actId="1076"/>
          <ac:spMkLst>
            <pc:docMk/>
            <pc:sldMk cId="4130216096" sldId="546"/>
            <ac:spMk id="31784" creationId="{68EF0F64-C924-F0B9-CFB9-699C288FEC34}"/>
          </ac:spMkLst>
        </pc:spChg>
        <pc:spChg chg="mod">
          <ac:chgData name="Nicole Mitchell" userId="e6112baa-5d07-499c-8da8-7bdc6749eb49" providerId="ADAL" clId="{8DFBB6DF-6DA6-E349-84CB-97E8B71EF5B0}" dt="2024-12-18T13:00:01.895" v="255" actId="1076"/>
          <ac:spMkLst>
            <pc:docMk/>
            <pc:sldMk cId="4130216096" sldId="546"/>
            <ac:spMk id="31786" creationId="{63E925B4-8C53-5F09-E664-2026DBF1DF9B}"/>
          </ac:spMkLst>
        </pc:spChg>
        <pc:spChg chg="mod">
          <ac:chgData name="Nicole Mitchell" userId="e6112baa-5d07-499c-8da8-7bdc6749eb49" providerId="ADAL" clId="{8DFBB6DF-6DA6-E349-84CB-97E8B71EF5B0}" dt="2024-12-18T13:00:01.895" v="255" actId="1076"/>
          <ac:spMkLst>
            <pc:docMk/>
            <pc:sldMk cId="4130216096" sldId="546"/>
            <ac:spMk id="31787" creationId="{499188D9-E647-60D4-88B4-87396DB9E308}"/>
          </ac:spMkLst>
        </pc:spChg>
        <pc:spChg chg="mod">
          <ac:chgData name="Nicole Mitchell" userId="e6112baa-5d07-499c-8da8-7bdc6749eb49" providerId="ADAL" clId="{8DFBB6DF-6DA6-E349-84CB-97E8B71EF5B0}" dt="2024-12-18T13:00:01.895" v="255" actId="1076"/>
          <ac:spMkLst>
            <pc:docMk/>
            <pc:sldMk cId="4130216096" sldId="546"/>
            <ac:spMk id="31788" creationId="{A9F92635-4D1B-2F15-6D00-BD48BC640472}"/>
          </ac:spMkLst>
        </pc:spChg>
        <pc:spChg chg="mod">
          <ac:chgData name="Nicole Mitchell" userId="e6112baa-5d07-499c-8da8-7bdc6749eb49" providerId="ADAL" clId="{8DFBB6DF-6DA6-E349-84CB-97E8B71EF5B0}" dt="2024-12-18T13:00:01.895" v="255" actId="1076"/>
          <ac:spMkLst>
            <pc:docMk/>
            <pc:sldMk cId="4130216096" sldId="546"/>
            <ac:spMk id="31789" creationId="{7739AFC1-7589-3BFE-29A3-A39CFA0519D1}"/>
          </ac:spMkLst>
        </pc:spChg>
        <pc:spChg chg="mod">
          <ac:chgData name="Nicole Mitchell" userId="e6112baa-5d07-499c-8da8-7bdc6749eb49" providerId="ADAL" clId="{8DFBB6DF-6DA6-E349-84CB-97E8B71EF5B0}" dt="2024-12-18T13:00:01.895" v="255" actId="1076"/>
          <ac:spMkLst>
            <pc:docMk/>
            <pc:sldMk cId="4130216096" sldId="546"/>
            <ac:spMk id="31790" creationId="{6312421B-8F5B-B807-C8EE-4F4117E17A59}"/>
          </ac:spMkLst>
        </pc:spChg>
        <pc:spChg chg="mod">
          <ac:chgData name="Nicole Mitchell" userId="e6112baa-5d07-499c-8da8-7bdc6749eb49" providerId="ADAL" clId="{8DFBB6DF-6DA6-E349-84CB-97E8B71EF5B0}" dt="2024-12-18T13:00:01.895" v="255" actId="1076"/>
          <ac:spMkLst>
            <pc:docMk/>
            <pc:sldMk cId="4130216096" sldId="546"/>
            <ac:spMk id="31791" creationId="{04467699-874F-67D8-AAF5-F24167CB9E16}"/>
          </ac:spMkLst>
        </pc:spChg>
        <pc:spChg chg="add mod">
          <ac:chgData name="Nicole Mitchell" userId="e6112baa-5d07-499c-8da8-7bdc6749eb49" providerId="ADAL" clId="{8DFBB6DF-6DA6-E349-84CB-97E8B71EF5B0}" dt="2024-12-18T13:02:01.417" v="318" actId="164"/>
          <ac:spMkLst>
            <pc:docMk/>
            <pc:sldMk cId="4130216096" sldId="546"/>
            <ac:spMk id="31792" creationId="{5F60A689-7ECA-EA55-65DE-D79567975428}"/>
          </ac:spMkLst>
        </pc:spChg>
        <pc:spChg chg="add mod">
          <ac:chgData name="Nicole Mitchell" userId="e6112baa-5d07-499c-8da8-7bdc6749eb49" providerId="ADAL" clId="{8DFBB6DF-6DA6-E349-84CB-97E8B71EF5B0}" dt="2024-12-18T13:02:01.417" v="318" actId="164"/>
          <ac:spMkLst>
            <pc:docMk/>
            <pc:sldMk cId="4130216096" sldId="546"/>
            <ac:spMk id="31793" creationId="{8A60E78D-B939-87DF-3DA5-6DFCE55F0144}"/>
          </ac:spMkLst>
        </pc:spChg>
        <pc:spChg chg="add mod">
          <ac:chgData name="Nicole Mitchell" userId="e6112baa-5d07-499c-8da8-7bdc6749eb49" providerId="ADAL" clId="{8DFBB6DF-6DA6-E349-84CB-97E8B71EF5B0}" dt="2024-12-18T13:02:01.417" v="318" actId="164"/>
          <ac:spMkLst>
            <pc:docMk/>
            <pc:sldMk cId="4130216096" sldId="546"/>
            <ac:spMk id="31794" creationId="{85FF3792-339E-3559-BF92-DCD4E7233A3E}"/>
          </ac:spMkLst>
        </pc:spChg>
        <pc:spChg chg="add mod">
          <ac:chgData name="Nicole Mitchell" userId="e6112baa-5d07-499c-8da8-7bdc6749eb49" providerId="ADAL" clId="{8DFBB6DF-6DA6-E349-84CB-97E8B71EF5B0}" dt="2024-12-18T13:02:01.417" v="318" actId="164"/>
          <ac:spMkLst>
            <pc:docMk/>
            <pc:sldMk cId="4130216096" sldId="546"/>
            <ac:spMk id="31795" creationId="{7C5D9A0E-473E-9397-72EB-17B25ABD299C}"/>
          </ac:spMkLst>
        </pc:spChg>
        <pc:spChg chg="add mod">
          <ac:chgData name="Nicole Mitchell" userId="e6112baa-5d07-499c-8da8-7bdc6749eb49" providerId="ADAL" clId="{8DFBB6DF-6DA6-E349-84CB-97E8B71EF5B0}" dt="2024-12-18T13:02:01.417" v="318" actId="164"/>
          <ac:spMkLst>
            <pc:docMk/>
            <pc:sldMk cId="4130216096" sldId="546"/>
            <ac:spMk id="31796" creationId="{91B6C89B-97D7-274A-8531-825FB340CC83}"/>
          </ac:spMkLst>
        </pc:spChg>
        <pc:spChg chg="add mod">
          <ac:chgData name="Nicole Mitchell" userId="e6112baa-5d07-499c-8da8-7bdc6749eb49" providerId="ADAL" clId="{8DFBB6DF-6DA6-E349-84CB-97E8B71EF5B0}" dt="2024-12-18T13:00:53.552" v="292" actId="20577"/>
          <ac:spMkLst>
            <pc:docMk/>
            <pc:sldMk cId="4130216096" sldId="546"/>
            <ac:spMk id="31797" creationId="{170DE18D-E5DC-46C6-013A-2BC39EFEDFCE}"/>
          </ac:spMkLst>
        </pc:spChg>
        <pc:spChg chg="add mod">
          <ac:chgData name="Nicole Mitchell" userId="e6112baa-5d07-499c-8da8-7bdc6749eb49" providerId="ADAL" clId="{8DFBB6DF-6DA6-E349-84CB-97E8B71EF5B0}" dt="2024-12-18T13:02:01.417" v="318" actId="164"/>
          <ac:spMkLst>
            <pc:docMk/>
            <pc:sldMk cId="4130216096" sldId="546"/>
            <ac:spMk id="31798" creationId="{87C55FFF-4930-D750-BED9-13C20D788AA9}"/>
          </ac:spMkLst>
        </pc:spChg>
        <pc:spChg chg="add mod">
          <ac:chgData name="Nicole Mitchell" userId="e6112baa-5d07-499c-8da8-7bdc6749eb49" providerId="ADAL" clId="{8DFBB6DF-6DA6-E349-84CB-97E8B71EF5B0}" dt="2024-12-18T13:00:58.129" v="296" actId="20577"/>
          <ac:spMkLst>
            <pc:docMk/>
            <pc:sldMk cId="4130216096" sldId="546"/>
            <ac:spMk id="31799" creationId="{F7E93A59-77D4-9160-8C31-458798889E02}"/>
          </ac:spMkLst>
        </pc:spChg>
        <pc:spChg chg="add mod">
          <ac:chgData name="Nicole Mitchell" userId="e6112baa-5d07-499c-8da8-7bdc6749eb49" providerId="ADAL" clId="{8DFBB6DF-6DA6-E349-84CB-97E8B71EF5B0}" dt="2024-12-18T13:02:01.417" v="318" actId="164"/>
          <ac:spMkLst>
            <pc:docMk/>
            <pc:sldMk cId="4130216096" sldId="546"/>
            <ac:spMk id="31800" creationId="{37CCE0F5-8F94-95DF-B2E6-7BE5B238FA55}"/>
          </ac:spMkLst>
        </pc:spChg>
        <pc:spChg chg="add mod">
          <ac:chgData name="Nicole Mitchell" userId="e6112baa-5d07-499c-8da8-7bdc6749eb49" providerId="ADAL" clId="{8DFBB6DF-6DA6-E349-84CB-97E8B71EF5B0}" dt="2024-12-18T13:02:01.417" v="318" actId="164"/>
          <ac:spMkLst>
            <pc:docMk/>
            <pc:sldMk cId="4130216096" sldId="546"/>
            <ac:spMk id="31801" creationId="{7E6CCCAC-BC14-C2BC-08B7-7C43F3011B52}"/>
          </ac:spMkLst>
        </pc:spChg>
        <pc:spChg chg="add mod">
          <ac:chgData name="Nicole Mitchell" userId="e6112baa-5d07-499c-8da8-7bdc6749eb49" providerId="ADAL" clId="{8DFBB6DF-6DA6-E349-84CB-97E8B71EF5B0}" dt="2024-12-18T13:02:01.417" v="318" actId="164"/>
          <ac:spMkLst>
            <pc:docMk/>
            <pc:sldMk cId="4130216096" sldId="546"/>
            <ac:spMk id="31802" creationId="{C9CC35F0-F8A1-7890-8E99-CE9BCCDF1B4A}"/>
          </ac:spMkLst>
        </pc:spChg>
        <pc:spChg chg="add mod">
          <ac:chgData name="Nicole Mitchell" userId="e6112baa-5d07-499c-8da8-7bdc6749eb49" providerId="ADAL" clId="{8DFBB6DF-6DA6-E349-84CB-97E8B71EF5B0}" dt="2024-12-18T13:01:33.015" v="309" actId="20577"/>
          <ac:spMkLst>
            <pc:docMk/>
            <pc:sldMk cId="4130216096" sldId="546"/>
            <ac:spMk id="31803" creationId="{B4E40EA9-06B5-B66A-D035-95C64D4EC395}"/>
          </ac:spMkLst>
        </pc:spChg>
        <pc:spChg chg="add mod">
          <ac:chgData name="Nicole Mitchell" userId="e6112baa-5d07-499c-8da8-7bdc6749eb49" providerId="ADAL" clId="{8DFBB6DF-6DA6-E349-84CB-97E8B71EF5B0}" dt="2024-12-18T13:01:35.235" v="311" actId="20577"/>
          <ac:spMkLst>
            <pc:docMk/>
            <pc:sldMk cId="4130216096" sldId="546"/>
            <ac:spMk id="31804" creationId="{59A359D2-E129-6DC2-2253-216A216BFCD7}"/>
          </ac:spMkLst>
        </pc:spChg>
        <pc:spChg chg="add mod">
          <ac:chgData name="Nicole Mitchell" userId="e6112baa-5d07-499c-8da8-7bdc6749eb49" providerId="ADAL" clId="{8DFBB6DF-6DA6-E349-84CB-97E8B71EF5B0}" dt="2024-12-18T13:02:01.417" v="318" actId="164"/>
          <ac:spMkLst>
            <pc:docMk/>
            <pc:sldMk cId="4130216096" sldId="546"/>
            <ac:spMk id="31805" creationId="{471D8D71-74D4-889A-897F-C1B499620DE3}"/>
          </ac:spMkLst>
        </pc:spChg>
        <pc:spChg chg="mod">
          <ac:chgData name="Nicole Mitchell" userId="e6112baa-5d07-499c-8da8-7bdc6749eb49" providerId="ADAL" clId="{8DFBB6DF-6DA6-E349-84CB-97E8B71EF5B0}" dt="2024-12-18T13:02:12.228" v="323" actId="1076"/>
          <ac:spMkLst>
            <pc:docMk/>
            <pc:sldMk cId="4130216096" sldId="546"/>
            <ac:spMk id="31808" creationId="{1C114476-48A3-3EF7-B9F5-CC6E7EE49FEE}"/>
          </ac:spMkLst>
        </pc:spChg>
        <pc:spChg chg="mod">
          <ac:chgData name="Nicole Mitchell" userId="e6112baa-5d07-499c-8da8-7bdc6749eb49" providerId="ADAL" clId="{8DFBB6DF-6DA6-E349-84CB-97E8B71EF5B0}" dt="2024-12-18T13:02:12.228" v="323" actId="1076"/>
          <ac:spMkLst>
            <pc:docMk/>
            <pc:sldMk cId="4130216096" sldId="546"/>
            <ac:spMk id="31809" creationId="{E58D62DD-76C2-BD81-047E-4B258BB9AB60}"/>
          </ac:spMkLst>
        </pc:spChg>
        <pc:spChg chg="mod">
          <ac:chgData name="Nicole Mitchell" userId="e6112baa-5d07-499c-8da8-7bdc6749eb49" providerId="ADAL" clId="{8DFBB6DF-6DA6-E349-84CB-97E8B71EF5B0}" dt="2024-12-18T13:02:12.228" v="323" actId="1076"/>
          <ac:spMkLst>
            <pc:docMk/>
            <pc:sldMk cId="4130216096" sldId="546"/>
            <ac:spMk id="31811" creationId="{B8E9C938-A4F7-67A8-A8D1-E10045D79C85}"/>
          </ac:spMkLst>
        </pc:spChg>
        <pc:spChg chg="mod">
          <ac:chgData name="Nicole Mitchell" userId="e6112baa-5d07-499c-8da8-7bdc6749eb49" providerId="ADAL" clId="{8DFBB6DF-6DA6-E349-84CB-97E8B71EF5B0}" dt="2024-12-18T13:02:12.228" v="323" actId="1076"/>
          <ac:spMkLst>
            <pc:docMk/>
            <pc:sldMk cId="4130216096" sldId="546"/>
            <ac:spMk id="31812" creationId="{F8E51ED0-5E9D-A054-C67E-8B8616FC8A5F}"/>
          </ac:spMkLst>
        </pc:spChg>
        <pc:spChg chg="mod">
          <ac:chgData name="Nicole Mitchell" userId="e6112baa-5d07-499c-8da8-7bdc6749eb49" providerId="ADAL" clId="{8DFBB6DF-6DA6-E349-84CB-97E8B71EF5B0}" dt="2024-12-18T13:02:12.228" v="323" actId="1076"/>
          <ac:spMkLst>
            <pc:docMk/>
            <pc:sldMk cId="4130216096" sldId="546"/>
            <ac:spMk id="31814" creationId="{95DCC1D6-AF03-1DE0-03F6-8FC2431E934B}"/>
          </ac:spMkLst>
        </pc:spChg>
        <pc:spChg chg="mod">
          <ac:chgData name="Nicole Mitchell" userId="e6112baa-5d07-499c-8da8-7bdc6749eb49" providerId="ADAL" clId="{8DFBB6DF-6DA6-E349-84CB-97E8B71EF5B0}" dt="2024-12-18T13:02:12.228" v="323" actId="1076"/>
          <ac:spMkLst>
            <pc:docMk/>
            <pc:sldMk cId="4130216096" sldId="546"/>
            <ac:spMk id="31815" creationId="{B3A9B694-5278-9E95-FEC6-DCC07440E411}"/>
          </ac:spMkLst>
        </pc:spChg>
        <pc:spChg chg="mod">
          <ac:chgData name="Nicole Mitchell" userId="e6112baa-5d07-499c-8da8-7bdc6749eb49" providerId="ADAL" clId="{8DFBB6DF-6DA6-E349-84CB-97E8B71EF5B0}" dt="2024-12-18T13:02:12.228" v="323" actId="1076"/>
          <ac:spMkLst>
            <pc:docMk/>
            <pc:sldMk cId="4130216096" sldId="546"/>
            <ac:spMk id="31816" creationId="{B1F6DB0F-E043-996C-CFAF-B7E74C275A18}"/>
          </ac:spMkLst>
        </pc:spChg>
        <pc:spChg chg="mod">
          <ac:chgData name="Nicole Mitchell" userId="e6112baa-5d07-499c-8da8-7bdc6749eb49" providerId="ADAL" clId="{8DFBB6DF-6DA6-E349-84CB-97E8B71EF5B0}" dt="2024-12-18T13:02:12.228" v="323" actId="1076"/>
          <ac:spMkLst>
            <pc:docMk/>
            <pc:sldMk cId="4130216096" sldId="546"/>
            <ac:spMk id="31817" creationId="{88A01B91-23F8-3945-885F-C0945BE69552}"/>
          </ac:spMkLst>
        </pc:spChg>
        <pc:spChg chg="mod">
          <ac:chgData name="Nicole Mitchell" userId="e6112baa-5d07-499c-8da8-7bdc6749eb49" providerId="ADAL" clId="{8DFBB6DF-6DA6-E349-84CB-97E8B71EF5B0}" dt="2024-12-18T13:02:12.228" v="323" actId="1076"/>
          <ac:spMkLst>
            <pc:docMk/>
            <pc:sldMk cId="4130216096" sldId="546"/>
            <ac:spMk id="31818" creationId="{CEE3EE14-DCB6-0AF1-034F-BB08DABF331A}"/>
          </ac:spMkLst>
        </pc:spChg>
        <pc:spChg chg="mod">
          <ac:chgData name="Nicole Mitchell" userId="e6112baa-5d07-499c-8da8-7bdc6749eb49" providerId="ADAL" clId="{8DFBB6DF-6DA6-E349-84CB-97E8B71EF5B0}" dt="2024-12-18T13:02:12.228" v="323" actId="1076"/>
          <ac:spMkLst>
            <pc:docMk/>
            <pc:sldMk cId="4130216096" sldId="546"/>
            <ac:spMk id="31820" creationId="{C90E7D41-D23E-B875-8FB8-572E8F401753}"/>
          </ac:spMkLst>
        </pc:spChg>
        <pc:spChg chg="mod">
          <ac:chgData name="Nicole Mitchell" userId="e6112baa-5d07-499c-8da8-7bdc6749eb49" providerId="ADAL" clId="{8DFBB6DF-6DA6-E349-84CB-97E8B71EF5B0}" dt="2024-12-18T13:02:22.158" v="326" actId="1076"/>
          <ac:spMkLst>
            <pc:docMk/>
            <pc:sldMk cId="4130216096" sldId="546"/>
            <ac:spMk id="31824" creationId="{B6953D2B-A7F3-7306-0771-E4928F9281DB}"/>
          </ac:spMkLst>
        </pc:spChg>
        <pc:spChg chg="mod">
          <ac:chgData name="Nicole Mitchell" userId="e6112baa-5d07-499c-8da8-7bdc6749eb49" providerId="ADAL" clId="{8DFBB6DF-6DA6-E349-84CB-97E8B71EF5B0}" dt="2024-12-18T13:02:22.158" v="326" actId="1076"/>
          <ac:spMkLst>
            <pc:docMk/>
            <pc:sldMk cId="4130216096" sldId="546"/>
            <ac:spMk id="31827" creationId="{84A9DCB3-21E2-D39F-66D7-1FF07C6C4710}"/>
          </ac:spMkLst>
        </pc:spChg>
        <pc:spChg chg="mod">
          <ac:chgData name="Nicole Mitchell" userId="e6112baa-5d07-499c-8da8-7bdc6749eb49" providerId="ADAL" clId="{8DFBB6DF-6DA6-E349-84CB-97E8B71EF5B0}" dt="2024-12-18T13:02:22.158" v="326" actId="1076"/>
          <ac:spMkLst>
            <pc:docMk/>
            <pc:sldMk cId="4130216096" sldId="546"/>
            <ac:spMk id="31829" creationId="{698ADECC-399E-7351-E879-8D9F667A3279}"/>
          </ac:spMkLst>
        </pc:spChg>
        <pc:spChg chg="mod">
          <ac:chgData name="Nicole Mitchell" userId="e6112baa-5d07-499c-8da8-7bdc6749eb49" providerId="ADAL" clId="{8DFBB6DF-6DA6-E349-84CB-97E8B71EF5B0}" dt="2024-12-18T13:02:22.158" v="326" actId="1076"/>
          <ac:spMkLst>
            <pc:docMk/>
            <pc:sldMk cId="4130216096" sldId="546"/>
            <ac:spMk id="31830" creationId="{324D26F4-69A0-194F-AA3E-8C7813661762}"/>
          </ac:spMkLst>
        </pc:spChg>
        <pc:spChg chg="mod">
          <ac:chgData name="Nicole Mitchell" userId="e6112baa-5d07-499c-8da8-7bdc6749eb49" providerId="ADAL" clId="{8DFBB6DF-6DA6-E349-84CB-97E8B71EF5B0}" dt="2024-12-18T13:02:22.158" v="326" actId="1076"/>
          <ac:spMkLst>
            <pc:docMk/>
            <pc:sldMk cId="4130216096" sldId="546"/>
            <ac:spMk id="31831" creationId="{B2BCBEDE-25D3-40EC-F41C-7744976A2404}"/>
          </ac:spMkLst>
        </pc:spChg>
        <pc:spChg chg="mod">
          <ac:chgData name="Nicole Mitchell" userId="e6112baa-5d07-499c-8da8-7bdc6749eb49" providerId="ADAL" clId="{8DFBB6DF-6DA6-E349-84CB-97E8B71EF5B0}" dt="2024-12-18T13:02:22.158" v="326" actId="1076"/>
          <ac:spMkLst>
            <pc:docMk/>
            <pc:sldMk cId="4130216096" sldId="546"/>
            <ac:spMk id="31832" creationId="{49C0B109-778F-BBFC-4F28-F5D6CD0A6E70}"/>
          </ac:spMkLst>
        </pc:spChg>
        <pc:spChg chg="mod">
          <ac:chgData name="Nicole Mitchell" userId="e6112baa-5d07-499c-8da8-7bdc6749eb49" providerId="ADAL" clId="{8DFBB6DF-6DA6-E349-84CB-97E8B71EF5B0}" dt="2024-12-18T13:02:22.158" v="326" actId="1076"/>
          <ac:spMkLst>
            <pc:docMk/>
            <pc:sldMk cId="4130216096" sldId="546"/>
            <ac:spMk id="31833" creationId="{940841CC-41DE-D408-3FB0-9143A49E2B12}"/>
          </ac:spMkLst>
        </pc:spChg>
        <pc:spChg chg="mod">
          <ac:chgData name="Nicole Mitchell" userId="e6112baa-5d07-499c-8da8-7bdc6749eb49" providerId="ADAL" clId="{8DFBB6DF-6DA6-E349-84CB-97E8B71EF5B0}" dt="2024-12-18T13:02:22.158" v="326" actId="1076"/>
          <ac:spMkLst>
            <pc:docMk/>
            <pc:sldMk cId="4130216096" sldId="546"/>
            <ac:spMk id="31834" creationId="{241AC5A3-4284-DBD0-E7B4-83092673E825}"/>
          </ac:spMkLst>
        </pc:spChg>
        <pc:spChg chg="mod">
          <ac:chgData name="Nicole Mitchell" userId="e6112baa-5d07-499c-8da8-7bdc6749eb49" providerId="ADAL" clId="{8DFBB6DF-6DA6-E349-84CB-97E8B71EF5B0}" dt="2024-12-18T13:02:22.158" v="326" actId="1076"/>
          <ac:spMkLst>
            <pc:docMk/>
            <pc:sldMk cId="4130216096" sldId="546"/>
            <ac:spMk id="31835" creationId="{50CA0B63-B813-E064-DA4D-F278FC5DAF1E}"/>
          </ac:spMkLst>
        </pc:spChg>
        <pc:spChg chg="mod">
          <ac:chgData name="Nicole Mitchell" userId="e6112baa-5d07-499c-8da8-7bdc6749eb49" providerId="ADAL" clId="{8DFBB6DF-6DA6-E349-84CB-97E8B71EF5B0}" dt="2024-12-18T13:02:22.158" v="326" actId="1076"/>
          <ac:spMkLst>
            <pc:docMk/>
            <pc:sldMk cId="4130216096" sldId="546"/>
            <ac:spMk id="31836" creationId="{385C57ED-1F42-B993-A15E-0DCE6AE5EEBD}"/>
          </ac:spMkLst>
        </pc:spChg>
        <pc:spChg chg="add mod">
          <ac:chgData name="Nicole Mitchell" userId="e6112baa-5d07-499c-8da8-7bdc6749eb49" providerId="ADAL" clId="{8DFBB6DF-6DA6-E349-84CB-97E8B71EF5B0}" dt="2024-12-18T13:21:48.783" v="817" actId="1038"/>
          <ac:spMkLst>
            <pc:docMk/>
            <pc:sldMk cId="4130216096" sldId="546"/>
            <ac:spMk id="31907" creationId="{CE21EC5B-BAEA-6B3B-5119-F6CC0BE06C3F}"/>
          </ac:spMkLst>
        </pc:spChg>
        <pc:spChg chg="add mod">
          <ac:chgData name="Nicole Mitchell" userId="e6112baa-5d07-499c-8da8-7bdc6749eb49" providerId="ADAL" clId="{8DFBB6DF-6DA6-E349-84CB-97E8B71EF5B0}" dt="2024-12-18T13:11:40.741" v="561" actId="20577"/>
          <ac:spMkLst>
            <pc:docMk/>
            <pc:sldMk cId="4130216096" sldId="546"/>
            <ac:spMk id="31908" creationId="{B9A60269-D667-0E13-253D-F3CAF73E2699}"/>
          </ac:spMkLst>
        </pc:spChg>
        <pc:spChg chg="add mod">
          <ac:chgData name="Nicole Mitchell" userId="e6112baa-5d07-499c-8da8-7bdc6749eb49" providerId="ADAL" clId="{8DFBB6DF-6DA6-E349-84CB-97E8B71EF5B0}" dt="2024-12-18T13:11:53.975" v="572" actId="1038"/>
          <ac:spMkLst>
            <pc:docMk/>
            <pc:sldMk cId="4130216096" sldId="546"/>
            <ac:spMk id="31909" creationId="{B8D9F206-8010-2B7D-BA66-78D43784C77E}"/>
          </ac:spMkLst>
        </pc:spChg>
        <pc:grpChg chg="add mod">
          <ac:chgData name="Nicole Mitchell" userId="e6112baa-5d07-499c-8da8-7bdc6749eb49" providerId="ADAL" clId="{8DFBB6DF-6DA6-E349-84CB-97E8B71EF5B0}" dt="2024-12-18T12:57:32.808" v="173" actId="164"/>
          <ac:grpSpMkLst>
            <pc:docMk/>
            <pc:sldMk cId="4130216096" sldId="546"/>
            <ac:grpSpMk id="45" creationId="{B66FBD45-C14C-814D-96CF-2FFA4405DA56}"/>
          </ac:grpSpMkLst>
        </pc:grpChg>
        <pc:grpChg chg="add mod">
          <ac:chgData name="Nicole Mitchell" userId="e6112baa-5d07-499c-8da8-7bdc6749eb49" providerId="ADAL" clId="{8DFBB6DF-6DA6-E349-84CB-97E8B71EF5B0}" dt="2024-12-18T13:26:20.916" v="848" actId="166"/>
          <ac:grpSpMkLst>
            <pc:docMk/>
            <pc:sldMk cId="4130216096" sldId="546"/>
            <ac:grpSpMk id="46" creationId="{7369E1DD-5900-F074-75A2-CED865B280C0}"/>
          </ac:grpSpMkLst>
        </pc:grpChg>
        <pc:grpChg chg="add mod">
          <ac:chgData name="Nicole Mitchell" userId="e6112baa-5d07-499c-8da8-7bdc6749eb49" providerId="ADAL" clId="{8DFBB6DF-6DA6-E349-84CB-97E8B71EF5B0}" dt="2024-12-18T12:57:53.559" v="182" actId="1038"/>
          <ac:grpSpMkLst>
            <pc:docMk/>
            <pc:sldMk cId="4130216096" sldId="546"/>
            <ac:grpSpMk id="31749" creationId="{713A0D5C-F7EA-9C18-C07F-3AB60DB2B1C3}"/>
          </ac:grpSpMkLst>
        </pc:grpChg>
        <pc:grpChg chg="add mod">
          <ac:chgData name="Nicole Mitchell" userId="e6112baa-5d07-499c-8da8-7bdc6749eb49" providerId="ADAL" clId="{8DFBB6DF-6DA6-E349-84CB-97E8B71EF5B0}" dt="2024-12-18T12:59:26.850" v="226" actId="164"/>
          <ac:grpSpMkLst>
            <pc:docMk/>
            <pc:sldMk cId="4130216096" sldId="546"/>
            <ac:grpSpMk id="31777" creationId="{5C29EC58-7D2F-BF39-4E21-347301B4A9F1}"/>
          </ac:grpSpMkLst>
        </pc:grpChg>
        <pc:grpChg chg="add mod">
          <ac:chgData name="Nicole Mitchell" userId="e6112baa-5d07-499c-8da8-7bdc6749eb49" providerId="ADAL" clId="{8DFBB6DF-6DA6-E349-84CB-97E8B71EF5B0}" dt="2024-12-18T12:59:38.686" v="241" actId="1076"/>
          <ac:grpSpMkLst>
            <pc:docMk/>
            <pc:sldMk cId="4130216096" sldId="546"/>
            <ac:grpSpMk id="31778" creationId="{890EF5F7-1A8A-333B-62B1-2225C80CA12B}"/>
          </ac:grpSpMkLst>
        </pc:grpChg>
        <pc:grpChg chg="add mod">
          <ac:chgData name="Nicole Mitchell" userId="e6112baa-5d07-499c-8da8-7bdc6749eb49" providerId="ADAL" clId="{8DFBB6DF-6DA6-E349-84CB-97E8B71EF5B0}" dt="2024-12-18T13:00:01.895" v="255" actId="1076"/>
          <ac:grpSpMkLst>
            <pc:docMk/>
            <pc:sldMk cId="4130216096" sldId="546"/>
            <ac:grpSpMk id="31785" creationId="{C8A11058-E5E2-58CF-7C34-9575B1A5C36E}"/>
          </ac:grpSpMkLst>
        </pc:grpChg>
        <pc:picChg chg="mod">
          <ac:chgData name="Nicole Mitchell" userId="e6112baa-5d07-499c-8da8-7bdc6749eb49" providerId="ADAL" clId="{8DFBB6DF-6DA6-E349-84CB-97E8B71EF5B0}" dt="2024-12-18T13:33:19.855" v="929" actId="1076"/>
          <ac:picMkLst>
            <pc:docMk/>
            <pc:sldMk cId="4130216096" sldId="546"/>
            <ac:picMk id="3" creationId="{27695BA5-6364-297E-8E56-9515DF347CAB}"/>
          </ac:picMkLst>
        </pc:picChg>
        <pc:picChg chg="add mod">
          <ac:chgData name="Nicole Mitchell" userId="e6112baa-5d07-499c-8da8-7bdc6749eb49" providerId="ADAL" clId="{8DFBB6DF-6DA6-E349-84CB-97E8B71EF5B0}" dt="2024-12-18T13:06:21.008" v="343" actId="1582"/>
          <ac:picMkLst>
            <pc:docMk/>
            <pc:sldMk cId="4130216096" sldId="546"/>
            <ac:picMk id="31838" creationId="{FFA224FE-036F-2BEE-8A93-AFC9E17D129C}"/>
          </ac:picMkLst>
        </pc:picChg>
        <pc:picChg chg="add mod">
          <ac:chgData name="Nicole Mitchell" userId="e6112baa-5d07-499c-8da8-7bdc6749eb49" providerId="ADAL" clId="{8DFBB6DF-6DA6-E349-84CB-97E8B71EF5B0}" dt="2024-12-18T13:21:21.178" v="806" actId="167"/>
          <ac:picMkLst>
            <pc:docMk/>
            <pc:sldMk cId="4130216096" sldId="546"/>
            <ac:picMk id="31986" creationId="{83EFDB1B-CF7E-1CFC-BBC1-EC3F65BEC96B}"/>
          </ac:picMkLst>
        </pc:picChg>
        <pc:picChg chg="add mod">
          <ac:chgData name="Nicole Mitchell" userId="e6112baa-5d07-499c-8da8-7bdc6749eb49" providerId="ADAL" clId="{8DFBB6DF-6DA6-E349-84CB-97E8B71EF5B0}" dt="2024-12-18T13:26:26.503" v="849" actId="1036"/>
          <ac:picMkLst>
            <pc:docMk/>
            <pc:sldMk cId="4130216096" sldId="546"/>
            <ac:picMk id="31988" creationId="{E63F76CB-6686-883B-67C5-913833544923}"/>
          </ac:picMkLst>
        </pc:picChg>
        <pc:picChg chg="add mod">
          <ac:chgData name="Nicole Mitchell" userId="e6112baa-5d07-499c-8da8-7bdc6749eb49" providerId="ADAL" clId="{8DFBB6DF-6DA6-E349-84CB-97E8B71EF5B0}" dt="2024-12-18T13:26:29.945" v="850" actId="1036"/>
          <ac:picMkLst>
            <pc:docMk/>
            <pc:sldMk cId="4130216096" sldId="546"/>
            <ac:picMk id="31990" creationId="{2D9F3738-2D12-7421-5F7B-008B16007892}"/>
          </ac:picMkLst>
        </pc:picChg>
        <pc:picChg chg="add mod">
          <ac:chgData name="Nicole Mitchell" userId="e6112baa-5d07-499c-8da8-7bdc6749eb49" providerId="ADAL" clId="{8DFBB6DF-6DA6-E349-84CB-97E8B71EF5B0}" dt="2024-12-18T13:33:07.269" v="927" actId="167"/>
          <ac:picMkLst>
            <pc:docMk/>
            <pc:sldMk cId="4130216096" sldId="546"/>
            <ac:picMk id="31992" creationId="{4909A421-38B1-4487-9FAC-50B8ADE37A8D}"/>
          </ac:picMkLst>
        </pc:picChg>
        <pc:picChg chg="add mod">
          <ac:chgData name="Nicole Mitchell" userId="e6112baa-5d07-499c-8da8-7bdc6749eb49" providerId="ADAL" clId="{8DFBB6DF-6DA6-E349-84CB-97E8B71EF5B0}" dt="2024-12-18T13:33:07.269" v="927" actId="167"/>
          <ac:picMkLst>
            <pc:docMk/>
            <pc:sldMk cId="4130216096" sldId="546"/>
            <ac:picMk id="31994" creationId="{F829EF13-370F-90A7-2FCB-F2B3E75209F3}"/>
          </ac:picMkLst>
        </pc:picChg>
        <pc:cxnChg chg="add mod">
          <ac:chgData name="Nicole Mitchell" userId="e6112baa-5d07-499c-8da8-7bdc6749eb49" providerId="ADAL" clId="{8DFBB6DF-6DA6-E349-84CB-97E8B71EF5B0}" dt="2024-12-18T12:56:10.848" v="70" actId="552"/>
          <ac:cxnSpMkLst>
            <pc:docMk/>
            <pc:sldMk cId="4130216096" sldId="546"/>
            <ac:cxnSpMk id="14" creationId="{797D4607-1A79-03C9-0160-BF03D36DF218}"/>
          </ac:cxnSpMkLst>
        </pc:cxnChg>
        <pc:cxnChg chg="add mod">
          <ac:chgData name="Nicole Mitchell" userId="e6112baa-5d07-499c-8da8-7bdc6749eb49" providerId="ADAL" clId="{8DFBB6DF-6DA6-E349-84CB-97E8B71EF5B0}" dt="2024-12-18T12:56:10.848" v="70" actId="552"/>
          <ac:cxnSpMkLst>
            <pc:docMk/>
            <pc:sldMk cId="4130216096" sldId="546"/>
            <ac:cxnSpMk id="18" creationId="{25AFDDC3-96DA-84A0-FE83-494BE127F9A8}"/>
          </ac:cxnSpMkLst>
        </pc:cxnChg>
        <pc:cxnChg chg="add mod">
          <ac:chgData name="Nicole Mitchell" userId="e6112baa-5d07-499c-8da8-7bdc6749eb49" providerId="ADAL" clId="{8DFBB6DF-6DA6-E349-84CB-97E8B71EF5B0}" dt="2024-12-18T12:56:10.848" v="70" actId="552"/>
          <ac:cxnSpMkLst>
            <pc:docMk/>
            <pc:sldMk cId="4130216096" sldId="546"/>
            <ac:cxnSpMk id="26" creationId="{35F4F293-2687-8F92-DCC8-485D8F725B91}"/>
          </ac:cxnSpMkLst>
        </pc:cxnChg>
        <pc:cxnChg chg="add mod">
          <ac:chgData name="Nicole Mitchell" userId="e6112baa-5d07-499c-8da8-7bdc6749eb49" providerId="ADAL" clId="{8DFBB6DF-6DA6-E349-84CB-97E8B71EF5B0}" dt="2024-12-18T12:57:32.808" v="173" actId="164"/>
          <ac:cxnSpMkLst>
            <pc:docMk/>
            <pc:sldMk cId="4130216096" sldId="546"/>
            <ac:cxnSpMk id="27" creationId="{D7D00D46-D65F-3F6D-4DE0-DF774B6D0E20}"/>
          </ac:cxnSpMkLst>
        </pc:cxnChg>
        <pc:cxnChg chg="add mod">
          <ac:chgData name="Nicole Mitchell" userId="e6112baa-5d07-499c-8da8-7bdc6749eb49" providerId="ADAL" clId="{8DFBB6DF-6DA6-E349-84CB-97E8B71EF5B0}" dt="2024-12-18T12:57:32.808" v="173" actId="164"/>
          <ac:cxnSpMkLst>
            <pc:docMk/>
            <pc:sldMk cId="4130216096" sldId="546"/>
            <ac:cxnSpMk id="28" creationId="{94CB24BC-6E38-F4D5-9B0A-F9E46C20DC89}"/>
          </ac:cxnSpMkLst>
        </pc:cxnChg>
        <pc:cxnChg chg="add mod">
          <ac:chgData name="Nicole Mitchell" userId="e6112baa-5d07-499c-8da8-7bdc6749eb49" providerId="ADAL" clId="{8DFBB6DF-6DA6-E349-84CB-97E8B71EF5B0}" dt="2024-12-18T12:57:32.808" v="173" actId="164"/>
          <ac:cxnSpMkLst>
            <pc:docMk/>
            <pc:sldMk cId="4130216096" sldId="546"/>
            <ac:cxnSpMk id="29" creationId="{D1665E8A-972B-54BE-B032-1FD384F0AF18}"/>
          </ac:cxnSpMkLst>
        </pc:cxnChg>
        <pc:cxnChg chg="add mod">
          <ac:chgData name="Nicole Mitchell" userId="e6112baa-5d07-499c-8da8-7bdc6749eb49" providerId="ADAL" clId="{8DFBB6DF-6DA6-E349-84CB-97E8B71EF5B0}" dt="2024-12-18T12:57:19.597" v="172" actId="408"/>
          <ac:cxnSpMkLst>
            <pc:docMk/>
            <pc:sldMk cId="4130216096" sldId="546"/>
            <ac:cxnSpMk id="31" creationId="{8D0A61BB-44FA-0403-86D6-6B276ECBB2FD}"/>
          </ac:cxnSpMkLst>
        </pc:cxnChg>
        <pc:cxnChg chg="add mod">
          <ac:chgData name="Nicole Mitchell" userId="e6112baa-5d07-499c-8da8-7bdc6749eb49" providerId="ADAL" clId="{8DFBB6DF-6DA6-E349-84CB-97E8B71EF5B0}" dt="2024-12-18T12:57:19.597" v="172" actId="408"/>
          <ac:cxnSpMkLst>
            <pc:docMk/>
            <pc:sldMk cId="4130216096" sldId="546"/>
            <ac:cxnSpMk id="32" creationId="{802BFFEF-42A7-7F04-5059-5A5BCABC77B2}"/>
          </ac:cxnSpMkLst>
        </pc:cxnChg>
        <pc:cxnChg chg="add mod">
          <ac:chgData name="Nicole Mitchell" userId="e6112baa-5d07-499c-8da8-7bdc6749eb49" providerId="ADAL" clId="{8DFBB6DF-6DA6-E349-84CB-97E8B71EF5B0}" dt="2024-12-18T12:57:32.808" v="173" actId="164"/>
          <ac:cxnSpMkLst>
            <pc:docMk/>
            <pc:sldMk cId="4130216096" sldId="546"/>
            <ac:cxnSpMk id="33" creationId="{B26421ED-ED9A-E0C2-381A-13359962FA43}"/>
          </ac:cxnSpMkLst>
        </pc:cxnChg>
        <pc:cxnChg chg="add mod">
          <ac:chgData name="Nicole Mitchell" userId="e6112baa-5d07-499c-8da8-7bdc6749eb49" providerId="ADAL" clId="{8DFBB6DF-6DA6-E349-84CB-97E8B71EF5B0}" dt="2024-12-18T12:57:32.808" v="173" actId="164"/>
          <ac:cxnSpMkLst>
            <pc:docMk/>
            <pc:sldMk cId="4130216096" sldId="546"/>
            <ac:cxnSpMk id="34" creationId="{A99B7986-8A8A-C900-72CE-DD3E04B0D1EF}"/>
          </ac:cxnSpMkLst>
        </pc:cxnChg>
        <pc:cxnChg chg="add mod">
          <ac:chgData name="Nicole Mitchell" userId="e6112baa-5d07-499c-8da8-7bdc6749eb49" providerId="ADAL" clId="{8DFBB6DF-6DA6-E349-84CB-97E8B71EF5B0}" dt="2024-12-18T12:57:19.597" v="172" actId="408"/>
          <ac:cxnSpMkLst>
            <pc:docMk/>
            <pc:sldMk cId="4130216096" sldId="546"/>
            <ac:cxnSpMk id="35" creationId="{99C68613-98F6-DBA7-806F-A5F43D11BF20}"/>
          </ac:cxnSpMkLst>
        </pc:cxnChg>
        <pc:cxnChg chg="add mod">
          <ac:chgData name="Nicole Mitchell" userId="e6112baa-5d07-499c-8da8-7bdc6749eb49" providerId="ADAL" clId="{8DFBB6DF-6DA6-E349-84CB-97E8B71EF5B0}" dt="2024-12-18T12:56:35.715" v="88" actId="1076"/>
          <ac:cxnSpMkLst>
            <pc:docMk/>
            <pc:sldMk cId="4130216096" sldId="546"/>
            <ac:cxnSpMk id="36" creationId="{13DA2F79-5EEC-B1B9-B795-C5813261A8E3}"/>
          </ac:cxnSpMkLst>
        </pc:cxnChg>
        <pc:cxnChg chg="add mod">
          <ac:chgData name="Nicole Mitchell" userId="e6112baa-5d07-499c-8da8-7bdc6749eb49" providerId="ADAL" clId="{8DFBB6DF-6DA6-E349-84CB-97E8B71EF5B0}" dt="2024-12-18T12:57:19.597" v="172" actId="408"/>
          <ac:cxnSpMkLst>
            <pc:docMk/>
            <pc:sldMk cId="4130216096" sldId="546"/>
            <ac:cxnSpMk id="37" creationId="{F2A2C33C-562F-7592-009F-B4D7E639658E}"/>
          </ac:cxnSpMkLst>
        </pc:cxnChg>
        <pc:cxnChg chg="add mod">
          <ac:chgData name="Nicole Mitchell" userId="e6112baa-5d07-499c-8da8-7bdc6749eb49" providerId="ADAL" clId="{8DFBB6DF-6DA6-E349-84CB-97E8B71EF5B0}" dt="2024-12-18T12:56:50.407" v="165" actId="1035"/>
          <ac:cxnSpMkLst>
            <pc:docMk/>
            <pc:sldMk cId="4130216096" sldId="546"/>
            <ac:cxnSpMk id="38" creationId="{42301345-5E56-E8FF-03CB-5E20590F517D}"/>
          </ac:cxnSpMkLst>
        </pc:cxnChg>
        <pc:cxnChg chg="add mod">
          <ac:chgData name="Nicole Mitchell" userId="e6112baa-5d07-499c-8da8-7bdc6749eb49" providerId="ADAL" clId="{8DFBB6DF-6DA6-E349-84CB-97E8B71EF5B0}" dt="2024-12-18T12:57:32.808" v="173" actId="164"/>
          <ac:cxnSpMkLst>
            <pc:docMk/>
            <pc:sldMk cId="4130216096" sldId="546"/>
            <ac:cxnSpMk id="39" creationId="{18EDF59F-48DA-515B-36CD-7D1FBCD0DA27}"/>
          </ac:cxnSpMkLst>
        </pc:cxnChg>
        <pc:cxnChg chg="add mod">
          <ac:chgData name="Nicole Mitchell" userId="e6112baa-5d07-499c-8da8-7bdc6749eb49" providerId="ADAL" clId="{8DFBB6DF-6DA6-E349-84CB-97E8B71EF5B0}" dt="2024-12-18T12:56:50.407" v="165" actId="1035"/>
          <ac:cxnSpMkLst>
            <pc:docMk/>
            <pc:sldMk cId="4130216096" sldId="546"/>
            <ac:cxnSpMk id="40" creationId="{8DB3A999-C3E8-0BDB-8BDB-A046F227ECB3}"/>
          </ac:cxnSpMkLst>
        </pc:cxnChg>
        <pc:cxnChg chg="add mod">
          <ac:chgData name="Nicole Mitchell" userId="e6112baa-5d07-499c-8da8-7bdc6749eb49" providerId="ADAL" clId="{8DFBB6DF-6DA6-E349-84CB-97E8B71EF5B0}" dt="2024-12-18T12:57:32.808" v="173" actId="164"/>
          <ac:cxnSpMkLst>
            <pc:docMk/>
            <pc:sldMk cId="4130216096" sldId="546"/>
            <ac:cxnSpMk id="41" creationId="{457F3E61-4C22-6D37-ABC3-9E55947EFADD}"/>
          </ac:cxnSpMkLst>
        </pc:cxnChg>
        <pc:cxnChg chg="add mod">
          <ac:chgData name="Nicole Mitchell" userId="e6112baa-5d07-499c-8da8-7bdc6749eb49" providerId="ADAL" clId="{8DFBB6DF-6DA6-E349-84CB-97E8B71EF5B0}" dt="2024-12-18T12:57:32.808" v="173" actId="164"/>
          <ac:cxnSpMkLst>
            <pc:docMk/>
            <pc:sldMk cId="4130216096" sldId="546"/>
            <ac:cxnSpMk id="42" creationId="{F2B7FC7F-9A37-3110-1783-9ABB7BF4B723}"/>
          </ac:cxnSpMkLst>
        </pc:cxnChg>
        <pc:cxnChg chg="add mod">
          <ac:chgData name="Nicole Mitchell" userId="e6112baa-5d07-499c-8da8-7bdc6749eb49" providerId="ADAL" clId="{8DFBB6DF-6DA6-E349-84CB-97E8B71EF5B0}" dt="2024-12-18T12:57:19.597" v="172" actId="408"/>
          <ac:cxnSpMkLst>
            <pc:docMk/>
            <pc:sldMk cId="4130216096" sldId="546"/>
            <ac:cxnSpMk id="43" creationId="{83931F7B-472F-D5CB-DBD9-FF0D0A8C3168}"/>
          </ac:cxnSpMkLst>
        </pc:cxnChg>
        <pc:cxnChg chg="add mod">
          <ac:chgData name="Nicole Mitchell" userId="e6112baa-5d07-499c-8da8-7bdc6749eb49" providerId="ADAL" clId="{8DFBB6DF-6DA6-E349-84CB-97E8B71EF5B0}" dt="2024-12-18T12:57:00.640" v="168" actId="1038"/>
          <ac:cxnSpMkLst>
            <pc:docMk/>
            <pc:sldMk cId="4130216096" sldId="546"/>
            <ac:cxnSpMk id="44" creationId="{31A6CC2B-B0C8-4BBB-8047-7C6257EF902E}"/>
          </ac:cxnSpMkLst>
        </pc:cxnChg>
        <pc:cxnChg chg="mod">
          <ac:chgData name="Nicole Mitchell" userId="e6112baa-5d07-499c-8da8-7bdc6749eb49" providerId="ADAL" clId="{8DFBB6DF-6DA6-E349-84CB-97E8B71EF5B0}" dt="2024-12-18T12:57:35.323" v="174"/>
          <ac:cxnSpMkLst>
            <pc:docMk/>
            <pc:sldMk cId="4130216096" sldId="546"/>
            <ac:cxnSpMk id="48" creationId="{D0C393F4-7B01-01A1-B580-274144C259B8}"/>
          </ac:cxnSpMkLst>
        </pc:cxnChg>
        <pc:cxnChg chg="mod">
          <ac:chgData name="Nicole Mitchell" userId="e6112baa-5d07-499c-8da8-7bdc6749eb49" providerId="ADAL" clId="{8DFBB6DF-6DA6-E349-84CB-97E8B71EF5B0}" dt="2024-12-18T12:57:35.323" v="174"/>
          <ac:cxnSpMkLst>
            <pc:docMk/>
            <pc:sldMk cId="4130216096" sldId="546"/>
            <ac:cxnSpMk id="49" creationId="{3F157908-908A-33E4-C425-E7666F74D9D1}"/>
          </ac:cxnSpMkLst>
        </pc:cxnChg>
        <pc:cxnChg chg="mod">
          <ac:chgData name="Nicole Mitchell" userId="e6112baa-5d07-499c-8da8-7bdc6749eb49" providerId="ADAL" clId="{8DFBB6DF-6DA6-E349-84CB-97E8B71EF5B0}" dt="2024-12-18T12:57:35.323" v="174"/>
          <ac:cxnSpMkLst>
            <pc:docMk/>
            <pc:sldMk cId="4130216096" sldId="546"/>
            <ac:cxnSpMk id="51" creationId="{AA8DDE06-44E1-272B-F5DF-61F7CFD54C76}"/>
          </ac:cxnSpMkLst>
        </pc:cxnChg>
        <pc:cxnChg chg="mod">
          <ac:chgData name="Nicole Mitchell" userId="e6112baa-5d07-499c-8da8-7bdc6749eb49" providerId="ADAL" clId="{8DFBB6DF-6DA6-E349-84CB-97E8B71EF5B0}" dt="2024-12-18T12:57:35.323" v="174"/>
          <ac:cxnSpMkLst>
            <pc:docMk/>
            <pc:sldMk cId="4130216096" sldId="546"/>
            <ac:cxnSpMk id="54" creationId="{CB678C6F-EEEA-7EBC-65F7-064C70DE7C0D}"/>
          </ac:cxnSpMkLst>
        </pc:cxnChg>
        <pc:cxnChg chg="mod">
          <ac:chgData name="Nicole Mitchell" userId="e6112baa-5d07-499c-8da8-7bdc6749eb49" providerId="ADAL" clId="{8DFBB6DF-6DA6-E349-84CB-97E8B71EF5B0}" dt="2024-12-18T12:57:35.323" v="174"/>
          <ac:cxnSpMkLst>
            <pc:docMk/>
            <pc:sldMk cId="4130216096" sldId="546"/>
            <ac:cxnSpMk id="57" creationId="{4FDCA394-5F7E-629F-D6F6-6A9C653F7EB6}"/>
          </ac:cxnSpMkLst>
        </pc:cxnChg>
        <pc:cxnChg chg="mod">
          <ac:chgData name="Nicole Mitchell" userId="e6112baa-5d07-499c-8da8-7bdc6749eb49" providerId="ADAL" clId="{8DFBB6DF-6DA6-E349-84CB-97E8B71EF5B0}" dt="2024-12-18T12:57:35.323" v="174"/>
          <ac:cxnSpMkLst>
            <pc:docMk/>
            <pc:sldMk cId="4130216096" sldId="546"/>
            <ac:cxnSpMk id="62" creationId="{B1DDE4E2-A0A4-EB4F-40DB-D1FB39DC06D6}"/>
          </ac:cxnSpMkLst>
        </pc:cxnChg>
        <pc:cxnChg chg="mod">
          <ac:chgData name="Nicole Mitchell" userId="e6112baa-5d07-499c-8da8-7bdc6749eb49" providerId="ADAL" clId="{8DFBB6DF-6DA6-E349-84CB-97E8B71EF5B0}" dt="2024-12-18T12:57:35.323" v="174"/>
          <ac:cxnSpMkLst>
            <pc:docMk/>
            <pc:sldMk cId="4130216096" sldId="546"/>
            <ac:cxnSpMk id="63" creationId="{2E6739DC-9A04-9917-EB52-C728A738F228}"/>
          </ac:cxnSpMkLst>
        </pc:cxnChg>
        <pc:cxnChg chg="mod">
          <ac:chgData name="Nicole Mitchell" userId="e6112baa-5d07-499c-8da8-7bdc6749eb49" providerId="ADAL" clId="{8DFBB6DF-6DA6-E349-84CB-97E8B71EF5B0}" dt="2024-12-18T12:57:35.323" v="174"/>
          <ac:cxnSpMkLst>
            <pc:docMk/>
            <pc:sldMk cId="4130216096" sldId="546"/>
            <ac:cxnSpMk id="31747" creationId="{F8D22EAF-9106-0B90-2BD0-6E8A68A17B7A}"/>
          </ac:cxnSpMkLst>
        </pc:cxnChg>
        <pc:cxnChg chg="mod">
          <ac:chgData name="Nicole Mitchell" userId="e6112baa-5d07-499c-8da8-7bdc6749eb49" providerId="ADAL" clId="{8DFBB6DF-6DA6-E349-84CB-97E8B71EF5B0}" dt="2024-12-18T12:57:44.207" v="178"/>
          <ac:cxnSpMkLst>
            <pc:docMk/>
            <pc:sldMk cId="4130216096" sldId="546"/>
            <ac:cxnSpMk id="31752" creationId="{1C795D57-15C8-B704-5318-0A5246553A63}"/>
          </ac:cxnSpMkLst>
        </pc:cxnChg>
        <pc:cxnChg chg="mod">
          <ac:chgData name="Nicole Mitchell" userId="e6112baa-5d07-499c-8da8-7bdc6749eb49" providerId="ADAL" clId="{8DFBB6DF-6DA6-E349-84CB-97E8B71EF5B0}" dt="2024-12-18T12:57:44.207" v="178"/>
          <ac:cxnSpMkLst>
            <pc:docMk/>
            <pc:sldMk cId="4130216096" sldId="546"/>
            <ac:cxnSpMk id="31755" creationId="{4497F6B9-1468-C060-ED0E-BC29CEA4668A}"/>
          </ac:cxnSpMkLst>
        </pc:cxnChg>
        <pc:cxnChg chg="mod">
          <ac:chgData name="Nicole Mitchell" userId="e6112baa-5d07-499c-8da8-7bdc6749eb49" providerId="ADAL" clId="{8DFBB6DF-6DA6-E349-84CB-97E8B71EF5B0}" dt="2024-12-18T12:57:44.207" v="178"/>
          <ac:cxnSpMkLst>
            <pc:docMk/>
            <pc:sldMk cId="4130216096" sldId="546"/>
            <ac:cxnSpMk id="31758" creationId="{CA744E62-4903-505C-DA71-B2F77285B11E}"/>
          </ac:cxnSpMkLst>
        </pc:cxnChg>
        <pc:cxnChg chg="mod">
          <ac:chgData name="Nicole Mitchell" userId="e6112baa-5d07-499c-8da8-7bdc6749eb49" providerId="ADAL" clId="{8DFBB6DF-6DA6-E349-84CB-97E8B71EF5B0}" dt="2024-12-18T12:57:44.207" v="178"/>
          <ac:cxnSpMkLst>
            <pc:docMk/>
            <pc:sldMk cId="4130216096" sldId="546"/>
            <ac:cxnSpMk id="31765" creationId="{EB7CAE5A-B28F-AC40-C7D5-3F658DB86949}"/>
          </ac:cxnSpMkLst>
        </pc:cxnChg>
        <pc:cxnChg chg="mod">
          <ac:chgData name="Nicole Mitchell" userId="e6112baa-5d07-499c-8da8-7bdc6749eb49" providerId="ADAL" clId="{8DFBB6DF-6DA6-E349-84CB-97E8B71EF5B0}" dt="2024-12-18T12:57:44.207" v="178"/>
          <ac:cxnSpMkLst>
            <pc:docMk/>
            <pc:sldMk cId="4130216096" sldId="546"/>
            <ac:cxnSpMk id="31766" creationId="{7B272E37-9826-9C1D-9AE6-4ED21C18A138}"/>
          </ac:cxnSpMkLst>
        </pc:cxnChg>
        <pc:cxnChg chg="mod">
          <ac:chgData name="Nicole Mitchell" userId="e6112baa-5d07-499c-8da8-7bdc6749eb49" providerId="ADAL" clId="{8DFBB6DF-6DA6-E349-84CB-97E8B71EF5B0}" dt="2024-12-18T12:57:44.207" v="178"/>
          <ac:cxnSpMkLst>
            <pc:docMk/>
            <pc:sldMk cId="4130216096" sldId="546"/>
            <ac:cxnSpMk id="31767" creationId="{74FED9C7-D743-18E5-7288-35F9104F19E7}"/>
          </ac:cxnSpMkLst>
        </pc:cxnChg>
        <pc:cxnChg chg="mod">
          <ac:chgData name="Nicole Mitchell" userId="e6112baa-5d07-499c-8da8-7bdc6749eb49" providerId="ADAL" clId="{8DFBB6DF-6DA6-E349-84CB-97E8B71EF5B0}" dt="2024-12-18T12:57:44.207" v="178"/>
          <ac:cxnSpMkLst>
            <pc:docMk/>
            <pc:sldMk cId="4130216096" sldId="546"/>
            <ac:cxnSpMk id="31769" creationId="{C9C3769C-0E8C-5F34-0087-D4F1EE608C3F}"/>
          </ac:cxnSpMkLst>
        </pc:cxnChg>
        <pc:cxnChg chg="mod">
          <ac:chgData name="Nicole Mitchell" userId="e6112baa-5d07-499c-8da8-7bdc6749eb49" providerId="ADAL" clId="{8DFBB6DF-6DA6-E349-84CB-97E8B71EF5B0}" dt="2024-12-18T12:57:44.207" v="178"/>
          <ac:cxnSpMkLst>
            <pc:docMk/>
            <pc:sldMk cId="4130216096" sldId="546"/>
            <ac:cxnSpMk id="31770" creationId="{5FB42B6B-F568-F6E0-0454-6AF582EB49D4}"/>
          </ac:cxnSpMkLst>
        </pc:cxnChg>
        <pc:cxnChg chg="add mod">
          <ac:chgData name="Nicole Mitchell" userId="e6112baa-5d07-499c-8da8-7bdc6749eb49" providerId="ADAL" clId="{8DFBB6DF-6DA6-E349-84CB-97E8B71EF5B0}" dt="2024-12-18T13:06:36.948" v="351" actId="1036"/>
          <ac:cxnSpMkLst>
            <pc:docMk/>
            <pc:sldMk cId="4130216096" sldId="546"/>
            <ac:cxnSpMk id="31840" creationId="{27C197D4-CE8A-9970-B8C8-2AD441849D05}"/>
          </ac:cxnSpMkLst>
        </pc:cxnChg>
        <pc:cxnChg chg="add mod">
          <ac:chgData name="Nicole Mitchell" userId="e6112baa-5d07-499c-8da8-7bdc6749eb49" providerId="ADAL" clId="{8DFBB6DF-6DA6-E349-84CB-97E8B71EF5B0}" dt="2024-12-18T13:06:39.991" v="353" actId="1076"/>
          <ac:cxnSpMkLst>
            <pc:docMk/>
            <pc:sldMk cId="4130216096" sldId="546"/>
            <ac:cxnSpMk id="31841" creationId="{D75CD3B4-5D80-5B20-E8A8-8E770EBFE74C}"/>
          </ac:cxnSpMkLst>
        </pc:cxnChg>
        <pc:cxnChg chg="add mod">
          <ac:chgData name="Nicole Mitchell" userId="e6112baa-5d07-499c-8da8-7bdc6749eb49" providerId="ADAL" clId="{8DFBB6DF-6DA6-E349-84CB-97E8B71EF5B0}" dt="2024-12-18T13:06:42.241" v="355" actId="1076"/>
          <ac:cxnSpMkLst>
            <pc:docMk/>
            <pc:sldMk cId="4130216096" sldId="546"/>
            <ac:cxnSpMk id="31842" creationId="{6FD9EF87-25ED-7330-3109-BFCEA756D5A6}"/>
          </ac:cxnSpMkLst>
        </pc:cxnChg>
        <pc:cxnChg chg="add mod">
          <ac:chgData name="Nicole Mitchell" userId="e6112baa-5d07-499c-8da8-7bdc6749eb49" providerId="ADAL" clId="{8DFBB6DF-6DA6-E349-84CB-97E8B71EF5B0}" dt="2024-12-18T13:06:44.949" v="357" actId="1076"/>
          <ac:cxnSpMkLst>
            <pc:docMk/>
            <pc:sldMk cId="4130216096" sldId="546"/>
            <ac:cxnSpMk id="31843" creationId="{AB072765-D068-8879-2FE4-0C31F3EB67E5}"/>
          </ac:cxnSpMkLst>
        </pc:cxnChg>
        <pc:cxnChg chg="add mod">
          <ac:chgData name="Nicole Mitchell" userId="e6112baa-5d07-499c-8da8-7bdc6749eb49" providerId="ADAL" clId="{8DFBB6DF-6DA6-E349-84CB-97E8B71EF5B0}" dt="2024-12-18T13:06:49.111" v="366" actId="1036"/>
          <ac:cxnSpMkLst>
            <pc:docMk/>
            <pc:sldMk cId="4130216096" sldId="546"/>
            <ac:cxnSpMk id="31844" creationId="{827448FA-2BAF-6F44-CD6C-3A1437B6044D}"/>
          </ac:cxnSpMkLst>
        </pc:cxnChg>
        <pc:cxnChg chg="add mod">
          <ac:chgData name="Nicole Mitchell" userId="e6112baa-5d07-499c-8da8-7bdc6749eb49" providerId="ADAL" clId="{8DFBB6DF-6DA6-E349-84CB-97E8B71EF5B0}" dt="2024-12-18T13:06:52.285" v="368" actId="1076"/>
          <ac:cxnSpMkLst>
            <pc:docMk/>
            <pc:sldMk cId="4130216096" sldId="546"/>
            <ac:cxnSpMk id="31845" creationId="{2614F118-A017-2766-0334-B613DD5F2F03}"/>
          </ac:cxnSpMkLst>
        </pc:cxnChg>
        <pc:cxnChg chg="add mod">
          <ac:chgData name="Nicole Mitchell" userId="e6112baa-5d07-499c-8da8-7bdc6749eb49" providerId="ADAL" clId="{8DFBB6DF-6DA6-E349-84CB-97E8B71EF5B0}" dt="2024-12-18T13:06:55.224" v="370" actId="1076"/>
          <ac:cxnSpMkLst>
            <pc:docMk/>
            <pc:sldMk cId="4130216096" sldId="546"/>
            <ac:cxnSpMk id="31846" creationId="{B1E5CBAA-8089-D59C-2E28-DE228C385E44}"/>
          </ac:cxnSpMkLst>
        </pc:cxnChg>
        <pc:cxnChg chg="add mod">
          <ac:chgData name="Nicole Mitchell" userId="e6112baa-5d07-499c-8da8-7bdc6749eb49" providerId="ADAL" clId="{8DFBB6DF-6DA6-E349-84CB-97E8B71EF5B0}" dt="2024-12-18T13:06:58.224" v="372" actId="1076"/>
          <ac:cxnSpMkLst>
            <pc:docMk/>
            <pc:sldMk cId="4130216096" sldId="546"/>
            <ac:cxnSpMk id="31847" creationId="{D2A84350-3301-2384-DA15-68C289084811}"/>
          </ac:cxnSpMkLst>
        </pc:cxnChg>
        <pc:cxnChg chg="add mod">
          <ac:chgData name="Nicole Mitchell" userId="e6112baa-5d07-499c-8da8-7bdc6749eb49" providerId="ADAL" clId="{8DFBB6DF-6DA6-E349-84CB-97E8B71EF5B0}" dt="2024-12-18T13:07:00.483" v="374" actId="1076"/>
          <ac:cxnSpMkLst>
            <pc:docMk/>
            <pc:sldMk cId="4130216096" sldId="546"/>
            <ac:cxnSpMk id="31848" creationId="{AF31FB95-D8ED-FDEC-A6AD-81FA802A37B5}"/>
          </ac:cxnSpMkLst>
        </pc:cxnChg>
        <pc:cxnChg chg="add mod">
          <ac:chgData name="Nicole Mitchell" userId="e6112baa-5d07-499c-8da8-7bdc6749eb49" providerId="ADAL" clId="{8DFBB6DF-6DA6-E349-84CB-97E8B71EF5B0}" dt="2024-12-18T13:07:04.081" v="376" actId="1076"/>
          <ac:cxnSpMkLst>
            <pc:docMk/>
            <pc:sldMk cId="4130216096" sldId="546"/>
            <ac:cxnSpMk id="31849" creationId="{09319541-C44C-594D-97BA-C020AF1C60C8}"/>
          </ac:cxnSpMkLst>
        </pc:cxnChg>
        <pc:cxnChg chg="add mod">
          <ac:chgData name="Nicole Mitchell" userId="e6112baa-5d07-499c-8da8-7bdc6749eb49" providerId="ADAL" clId="{8DFBB6DF-6DA6-E349-84CB-97E8B71EF5B0}" dt="2024-12-18T13:07:08.501" v="382" actId="1038"/>
          <ac:cxnSpMkLst>
            <pc:docMk/>
            <pc:sldMk cId="4130216096" sldId="546"/>
            <ac:cxnSpMk id="31850" creationId="{371171F3-2EAE-3AF9-B565-5ABFC9FD3A2B}"/>
          </ac:cxnSpMkLst>
        </pc:cxnChg>
        <pc:cxnChg chg="add mod">
          <ac:chgData name="Nicole Mitchell" userId="e6112baa-5d07-499c-8da8-7bdc6749eb49" providerId="ADAL" clId="{8DFBB6DF-6DA6-E349-84CB-97E8B71EF5B0}" dt="2024-12-18T13:07:14.420" v="398" actId="1035"/>
          <ac:cxnSpMkLst>
            <pc:docMk/>
            <pc:sldMk cId="4130216096" sldId="546"/>
            <ac:cxnSpMk id="31851" creationId="{D9E25E1A-EEF7-E3C3-A786-B7C0F8DF823F}"/>
          </ac:cxnSpMkLst>
        </pc:cxnChg>
        <pc:cxnChg chg="add mod">
          <ac:chgData name="Nicole Mitchell" userId="e6112baa-5d07-499c-8da8-7bdc6749eb49" providerId="ADAL" clId="{8DFBB6DF-6DA6-E349-84CB-97E8B71EF5B0}" dt="2024-12-18T13:07:41.506" v="411" actId="554"/>
          <ac:cxnSpMkLst>
            <pc:docMk/>
            <pc:sldMk cId="4130216096" sldId="546"/>
            <ac:cxnSpMk id="31852" creationId="{EBEDE365-5757-2244-8763-15C3D0425270}"/>
          </ac:cxnSpMkLst>
        </pc:cxnChg>
        <pc:cxnChg chg="add mod">
          <ac:chgData name="Nicole Mitchell" userId="e6112baa-5d07-499c-8da8-7bdc6749eb49" providerId="ADAL" clId="{8DFBB6DF-6DA6-E349-84CB-97E8B71EF5B0}" dt="2024-12-18T13:07:41.506" v="411" actId="554"/>
          <ac:cxnSpMkLst>
            <pc:docMk/>
            <pc:sldMk cId="4130216096" sldId="546"/>
            <ac:cxnSpMk id="31853" creationId="{0EA29F72-34DE-661C-BAFE-6A62FF88E5CA}"/>
          </ac:cxnSpMkLst>
        </pc:cxnChg>
        <pc:cxnChg chg="add mod">
          <ac:chgData name="Nicole Mitchell" userId="e6112baa-5d07-499c-8da8-7bdc6749eb49" providerId="ADAL" clId="{8DFBB6DF-6DA6-E349-84CB-97E8B71EF5B0}" dt="2024-12-18T13:07:41.506" v="411" actId="554"/>
          <ac:cxnSpMkLst>
            <pc:docMk/>
            <pc:sldMk cId="4130216096" sldId="546"/>
            <ac:cxnSpMk id="31854" creationId="{83A62B7B-50BF-A201-BBF7-D7C52E362641}"/>
          </ac:cxnSpMkLst>
        </pc:cxnChg>
        <pc:cxnChg chg="add mod">
          <ac:chgData name="Nicole Mitchell" userId="e6112baa-5d07-499c-8da8-7bdc6749eb49" providerId="ADAL" clId="{8DFBB6DF-6DA6-E349-84CB-97E8B71EF5B0}" dt="2024-12-18T13:07:41.506" v="411" actId="554"/>
          <ac:cxnSpMkLst>
            <pc:docMk/>
            <pc:sldMk cId="4130216096" sldId="546"/>
            <ac:cxnSpMk id="31855" creationId="{5994AD97-8265-1025-C486-2330A83C1D14}"/>
          </ac:cxnSpMkLst>
        </pc:cxnChg>
        <pc:cxnChg chg="add mod">
          <ac:chgData name="Nicole Mitchell" userId="e6112baa-5d07-499c-8da8-7bdc6749eb49" providerId="ADAL" clId="{8DFBB6DF-6DA6-E349-84CB-97E8B71EF5B0}" dt="2024-12-18T13:07:41.506" v="411" actId="554"/>
          <ac:cxnSpMkLst>
            <pc:docMk/>
            <pc:sldMk cId="4130216096" sldId="546"/>
            <ac:cxnSpMk id="31856" creationId="{D1AB1AA1-C179-8CAD-7528-FD33550581B4}"/>
          </ac:cxnSpMkLst>
        </pc:cxnChg>
        <pc:cxnChg chg="add mod">
          <ac:chgData name="Nicole Mitchell" userId="e6112baa-5d07-499c-8da8-7bdc6749eb49" providerId="ADAL" clId="{8DFBB6DF-6DA6-E349-84CB-97E8B71EF5B0}" dt="2024-12-18T13:07:34.944" v="410" actId="1076"/>
          <ac:cxnSpMkLst>
            <pc:docMk/>
            <pc:sldMk cId="4130216096" sldId="546"/>
            <ac:cxnSpMk id="31857" creationId="{9CCD3064-3398-1988-85E0-C49507EAB640}"/>
          </ac:cxnSpMkLst>
        </pc:cxnChg>
        <pc:cxnChg chg="add mod">
          <ac:chgData name="Nicole Mitchell" userId="e6112baa-5d07-499c-8da8-7bdc6749eb49" providerId="ADAL" clId="{8DFBB6DF-6DA6-E349-84CB-97E8B71EF5B0}" dt="2024-12-18T13:08:01.216" v="425" actId="1076"/>
          <ac:cxnSpMkLst>
            <pc:docMk/>
            <pc:sldMk cId="4130216096" sldId="546"/>
            <ac:cxnSpMk id="31858" creationId="{19F27EDE-EB0B-4199-E3E1-291EDA7A3272}"/>
          </ac:cxnSpMkLst>
        </pc:cxnChg>
        <pc:cxnChg chg="add mod">
          <ac:chgData name="Nicole Mitchell" userId="e6112baa-5d07-499c-8da8-7bdc6749eb49" providerId="ADAL" clId="{8DFBB6DF-6DA6-E349-84CB-97E8B71EF5B0}" dt="2024-12-18T13:07:58.276" v="424" actId="1076"/>
          <ac:cxnSpMkLst>
            <pc:docMk/>
            <pc:sldMk cId="4130216096" sldId="546"/>
            <ac:cxnSpMk id="31859" creationId="{EC432E9B-7AA5-4DD3-FE38-7FD11F8BD76E}"/>
          </ac:cxnSpMkLst>
        </pc:cxnChg>
        <pc:cxnChg chg="add mod">
          <ac:chgData name="Nicole Mitchell" userId="e6112baa-5d07-499c-8da8-7bdc6749eb49" providerId="ADAL" clId="{8DFBB6DF-6DA6-E349-84CB-97E8B71EF5B0}" dt="2024-12-18T13:07:56.880" v="423" actId="1076"/>
          <ac:cxnSpMkLst>
            <pc:docMk/>
            <pc:sldMk cId="4130216096" sldId="546"/>
            <ac:cxnSpMk id="31860" creationId="{CD24A3D3-0384-450D-89B1-DD14426A95C8}"/>
          </ac:cxnSpMkLst>
        </pc:cxnChg>
        <pc:cxnChg chg="add mod">
          <ac:chgData name="Nicole Mitchell" userId="e6112baa-5d07-499c-8da8-7bdc6749eb49" providerId="ADAL" clId="{8DFBB6DF-6DA6-E349-84CB-97E8B71EF5B0}" dt="2024-12-18T13:07:54.910" v="422" actId="1076"/>
          <ac:cxnSpMkLst>
            <pc:docMk/>
            <pc:sldMk cId="4130216096" sldId="546"/>
            <ac:cxnSpMk id="31861" creationId="{E4A0657B-B137-3F11-4200-B5BA2C70D71D}"/>
          </ac:cxnSpMkLst>
        </pc:cxnChg>
        <pc:cxnChg chg="add mod">
          <ac:chgData name="Nicole Mitchell" userId="e6112baa-5d07-499c-8da8-7bdc6749eb49" providerId="ADAL" clId="{8DFBB6DF-6DA6-E349-84CB-97E8B71EF5B0}" dt="2024-12-18T13:07:50.809" v="421" actId="1037"/>
          <ac:cxnSpMkLst>
            <pc:docMk/>
            <pc:sldMk cId="4130216096" sldId="546"/>
            <ac:cxnSpMk id="31862" creationId="{766FCC2D-8A26-D0DD-FCDE-9CC78302CEF3}"/>
          </ac:cxnSpMkLst>
        </pc:cxnChg>
        <pc:cxnChg chg="add mod">
          <ac:chgData name="Nicole Mitchell" userId="e6112baa-5d07-499c-8da8-7bdc6749eb49" providerId="ADAL" clId="{8DFBB6DF-6DA6-E349-84CB-97E8B71EF5B0}" dt="2024-12-18T13:08:10.466" v="436" actId="1036"/>
          <ac:cxnSpMkLst>
            <pc:docMk/>
            <pc:sldMk cId="4130216096" sldId="546"/>
            <ac:cxnSpMk id="31863" creationId="{4224C61A-BE49-9831-40EA-F53FB406A094}"/>
          </ac:cxnSpMkLst>
        </pc:cxnChg>
        <pc:cxnChg chg="add mod">
          <ac:chgData name="Nicole Mitchell" userId="e6112baa-5d07-499c-8da8-7bdc6749eb49" providerId="ADAL" clId="{8DFBB6DF-6DA6-E349-84CB-97E8B71EF5B0}" dt="2024-12-18T13:08:16.350" v="447" actId="1035"/>
          <ac:cxnSpMkLst>
            <pc:docMk/>
            <pc:sldMk cId="4130216096" sldId="546"/>
            <ac:cxnSpMk id="31864" creationId="{B2B00ADB-7D59-1AFA-C6CF-8E9F2754ACBD}"/>
          </ac:cxnSpMkLst>
        </pc:cxnChg>
        <pc:cxnChg chg="add del mod">
          <ac:chgData name="Nicole Mitchell" userId="e6112baa-5d07-499c-8da8-7bdc6749eb49" providerId="ADAL" clId="{8DFBB6DF-6DA6-E349-84CB-97E8B71EF5B0}" dt="2024-12-18T13:26:56.918" v="854" actId="478"/>
          <ac:cxnSpMkLst>
            <pc:docMk/>
            <pc:sldMk cId="4130216096" sldId="546"/>
            <ac:cxnSpMk id="31865" creationId="{756F3080-6930-792A-7883-47C83AE1FBE5}"/>
          </ac:cxnSpMkLst>
        </pc:cxnChg>
        <pc:cxnChg chg="add mod">
          <ac:chgData name="Nicole Mitchell" userId="e6112baa-5d07-499c-8da8-7bdc6749eb49" providerId="ADAL" clId="{8DFBB6DF-6DA6-E349-84CB-97E8B71EF5B0}" dt="2024-12-18T13:08:18.525" v="448" actId="1076"/>
          <ac:cxnSpMkLst>
            <pc:docMk/>
            <pc:sldMk cId="4130216096" sldId="546"/>
            <ac:cxnSpMk id="31866" creationId="{640B0DDB-0237-566E-C02B-8B37B9928C01}"/>
          </ac:cxnSpMkLst>
        </pc:cxnChg>
        <pc:cxnChg chg="add mod">
          <ac:chgData name="Nicole Mitchell" userId="e6112baa-5d07-499c-8da8-7bdc6749eb49" providerId="ADAL" clId="{8DFBB6DF-6DA6-E349-84CB-97E8B71EF5B0}" dt="2024-12-18T13:08:21.645" v="449" actId="1076"/>
          <ac:cxnSpMkLst>
            <pc:docMk/>
            <pc:sldMk cId="4130216096" sldId="546"/>
            <ac:cxnSpMk id="31867" creationId="{AB593BA2-92C9-203C-364C-7F5DCEB4D2E9}"/>
          </ac:cxnSpMkLst>
        </pc:cxnChg>
        <pc:cxnChg chg="add mod">
          <ac:chgData name="Nicole Mitchell" userId="e6112baa-5d07-499c-8da8-7bdc6749eb49" providerId="ADAL" clId="{8DFBB6DF-6DA6-E349-84CB-97E8B71EF5B0}" dt="2024-12-18T13:08:33.562" v="453" actId="1076"/>
          <ac:cxnSpMkLst>
            <pc:docMk/>
            <pc:sldMk cId="4130216096" sldId="546"/>
            <ac:cxnSpMk id="31868" creationId="{9CD6CEFC-5A66-783A-4724-50B950CE27EE}"/>
          </ac:cxnSpMkLst>
        </pc:cxnChg>
        <pc:cxnChg chg="add mod">
          <ac:chgData name="Nicole Mitchell" userId="e6112baa-5d07-499c-8da8-7bdc6749eb49" providerId="ADAL" clId="{8DFBB6DF-6DA6-E349-84CB-97E8B71EF5B0}" dt="2024-12-18T13:08:33.562" v="453" actId="1076"/>
          <ac:cxnSpMkLst>
            <pc:docMk/>
            <pc:sldMk cId="4130216096" sldId="546"/>
            <ac:cxnSpMk id="31869" creationId="{BE86D33F-EAE0-5FD1-22BD-072558EEDBA5}"/>
          </ac:cxnSpMkLst>
        </pc:cxnChg>
        <pc:cxnChg chg="add mod">
          <ac:chgData name="Nicole Mitchell" userId="e6112baa-5d07-499c-8da8-7bdc6749eb49" providerId="ADAL" clId="{8DFBB6DF-6DA6-E349-84CB-97E8B71EF5B0}" dt="2024-12-18T13:08:38.159" v="455" actId="1076"/>
          <ac:cxnSpMkLst>
            <pc:docMk/>
            <pc:sldMk cId="4130216096" sldId="546"/>
            <ac:cxnSpMk id="31870" creationId="{229DC494-4574-BEBF-C0AD-140553406B41}"/>
          </ac:cxnSpMkLst>
        </pc:cxnChg>
        <pc:cxnChg chg="add mod">
          <ac:chgData name="Nicole Mitchell" userId="e6112baa-5d07-499c-8da8-7bdc6749eb49" providerId="ADAL" clId="{8DFBB6DF-6DA6-E349-84CB-97E8B71EF5B0}" dt="2024-12-18T13:08:36.627" v="454" actId="1076"/>
          <ac:cxnSpMkLst>
            <pc:docMk/>
            <pc:sldMk cId="4130216096" sldId="546"/>
            <ac:cxnSpMk id="31871" creationId="{4EE76790-A4B8-5AF3-329B-66D1803761E4}"/>
          </ac:cxnSpMkLst>
        </pc:cxnChg>
        <pc:cxnChg chg="add mod">
          <ac:chgData name="Nicole Mitchell" userId="e6112baa-5d07-499c-8da8-7bdc6749eb49" providerId="ADAL" clId="{8DFBB6DF-6DA6-E349-84CB-97E8B71EF5B0}" dt="2024-12-18T13:08:40.394" v="456" actId="1076"/>
          <ac:cxnSpMkLst>
            <pc:docMk/>
            <pc:sldMk cId="4130216096" sldId="546"/>
            <ac:cxnSpMk id="31872" creationId="{5443DB3C-0F4B-F240-7F87-750A0B9AE407}"/>
          </ac:cxnSpMkLst>
        </pc:cxnChg>
        <pc:cxnChg chg="add mod">
          <ac:chgData name="Nicole Mitchell" userId="e6112baa-5d07-499c-8da8-7bdc6749eb49" providerId="ADAL" clId="{8DFBB6DF-6DA6-E349-84CB-97E8B71EF5B0}" dt="2024-12-18T13:08:56.355" v="463" actId="1076"/>
          <ac:cxnSpMkLst>
            <pc:docMk/>
            <pc:sldMk cId="4130216096" sldId="546"/>
            <ac:cxnSpMk id="31873" creationId="{59F70C0F-0B85-5EC9-881E-10524065CC5A}"/>
          </ac:cxnSpMkLst>
        </pc:cxnChg>
        <pc:cxnChg chg="add mod">
          <ac:chgData name="Nicole Mitchell" userId="e6112baa-5d07-499c-8da8-7bdc6749eb49" providerId="ADAL" clId="{8DFBB6DF-6DA6-E349-84CB-97E8B71EF5B0}" dt="2024-12-18T13:08:54.765" v="462" actId="1076"/>
          <ac:cxnSpMkLst>
            <pc:docMk/>
            <pc:sldMk cId="4130216096" sldId="546"/>
            <ac:cxnSpMk id="31874" creationId="{0FE0C95B-839E-9773-E563-2A8C97719789}"/>
          </ac:cxnSpMkLst>
        </pc:cxnChg>
        <pc:cxnChg chg="add mod">
          <ac:chgData name="Nicole Mitchell" userId="e6112baa-5d07-499c-8da8-7bdc6749eb49" providerId="ADAL" clId="{8DFBB6DF-6DA6-E349-84CB-97E8B71EF5B0}" dt="2024-12-18T13:08:53.279" v="461" actId="1076"/>
          <ac:cxnSpMkLst>
            <pc:docMk/>
            <pc:sldMk cId="4130216096" sldId="546"/>
            <ac:cxnSpMk id="31875" creationId="{7E0048B0-D6E8-E106-A099-2EF46D493601}"/>
          </ac:cxnSpMkLst>
        </pc:cxnChg>
        <pc:cxnChg chg="add mod">
          <ac:chgData name="Nicole Mitchell" userId="e6112baa-5d07-499c-8da8-7bdc6749eb49" providerId="ADAL" clId="{8DFBB6DF-6DA6-E349-84CB-97E8B71EF5B0}" dt="2024-12-18T13:08:51.714" v="460" actId="1076"/>
          <ac:cxnSpMkLst>
            <pc:docMk/>
            <pc:sldMk cId="4130216096" sldId="546"/>
            <ac:cxnSpMk id="31876" creationId="{33DD9AEE-6EBD-B56A-87FE-922D3F74C147}"/>
          </ac:cxnSpMkLst>
        </pc:cxnChg>
        <pc:cxnChg chg="add mod">
          <ac:chgData name="Nicole Mitchell" userId="e6112baa-5d07-499c-8da8-7bdc6749eb49" providerId="ADAL" clId="{8DFBB6DF-6DA6-E349-84CB-97E8B71EF5B0}" dt="2024-12-18T13:08:48.879" v="458" actId="1076"/>
          <ac:cxnSpMkLst>
            <pc:docMk/>
            <pc:sldMk cId="4130216096" sldId="546"/>
            <ac:cxnSpMk id="31877" creationId="{BFA2B9E9-CD9F-43BC-567B-21F1EA9ECB02}"/>
          </ac:cxnSpMkLst>
        </pc:cxnChg>
        <pc:cxnChg chg="add del mod">
          <ac:chgData name="Nicole Mitchell" userId="e6112baa-5d07-499c-8da8-7bdc6749eb49" providerId="ADAL" clId="{8DFBB6DF-6DA6-E349-84CB-97E8B71EF5B0}" dt="2024-12-18T13:27:02.390" v="856" actId="478"/>
          <ac:cxnSpMkLst>
            <pc:docMk/>
            <pc:sldMk cId="4130216096" sldId="546"/>
            <ac:cxnSpMk id="31878" creationId="{7314C32C-821B-FEB5-8F1B-C1F1FDE152D3}"/>
          </ac:cxnSpMkLst>
        </pc:cxnChg>
        <pc:cxnChg chg="add del mod">
          <ac:chgData name="Nicole Mitchell" userId="e6112baa-5d07-499c-8da8-7bdc6749eb49" providerId="ADAL" clId="{8DFBB6DF-6DA6-E349-84CB-97E8B71EF5B0}" dt="2024-12-18T13:27:02.390" v="856" actId="478"/>
          <ac:cxnSpMkLst>
            <pc:docMk/>
            <pc:sldMk cId="4130216096" sldId="546"/>
            <ac:cxnSpMk id="31879" creationId="{78EBEE64-92C6-BEE4-3953-A874A2008AF0}"/>
          </ac:cxnSpMkLst>
        </pc:cxnChg>
        <pc:cxnChg chg="add del mod">
          <ac:chgData name="Nicole Mitchell" userId="e6112baa-5d07-499c-8da8-7bdc6749eb49" providerId="ADAL" clId="{8DFBB6DF-6DA6-E349-84CB-97E8B71EF5B0}" dt="2024-12-18T13:27:02.390" v="856" actId="478"/>
          <ac:cxnSpMkLst>
            <pc:docMk/>
            <pc:sldMk cId="4130216096" sldId="546"/>
            <ac:cxnSpMk id="31880" creationId="{49B0A548-1E20-DF57-E1CC-769C18A808EF}"/>
          </ac:cxnSpMkLst>
        </pc:cxnChg>
        <pc:cxnChg chg="add del mod">
          <ac:chgData name="Nicole Mitchell" userId="e6112baa-5d07-499c-8da8-7bdc6749eb49" providerId="ADAL" clId="{8DFBB6DF-6DA6-E349-84CB-97E8B71EF5B0}" dt="2024-12-18T13:27:02.390" v="856" actId="478"/>
          <ac:cxnSpMkLst>
            <pc:docMk/>
            <pc:sldMk cId="4130216096" sldId="546"/>
            <ac:cxnSpMk id="31881" creationId="{EE447B4C-07A8-2EB1-A5DE-CA05C629BE88}"/>
          </ac:cxnSpMkLst>
        </pc:cxnChg>
        <pc:cxnChg chg="add del mod">
          <ac:chgData name="Nicole Mitchell" userId="e6112baa-5d07-499c-8da8-7bdc6749eb49" providerId="ADAL" clId="{8DFBB6DF-6DA6-E349-84CB-97E8B71EF5B0}" dt="2024-12-18T13:15:35.353" v="703" actId="478"/>
          <ac:cxnSpMkLst>
            <pc:docMk/>
            <pc:sldMk cId="4130216096" sldId="546"/>
            <ac:cxnSpMk id="31882" creationId="{2F579A49-C314-0144-49F0-C2F37E671616}"/>
          </ac:cxnSpMkLst>
        </pc:cxnChg>
        <pc:cxnChg chg="add mod">
          <ac:chgData name="Nicole Mitchell" userId="e6112baa-5d07-499c-8da8-7bdc6749eb49" providerId="ADAL" clId="{8DFBB6DF-6DA6-E349-84CB-97E8B71EF5B0}" dt="2024-12-18T13:09:03.503" v="470" actId="1037"/>
          <ac:cxnSpMkLst>
            <pc:docMk/>
            <pc:sldMk cId="4130216096" sldId="546"/>
            <ac:cxnSpMk id="31883" creationId="{260D2BD9-1E00-B36C-4CA3-7D70BE87D5B0}"/>
          </ac:cxnSpMkLst>
        </pc:cxnChg>
        <pc:cxnChg chg="add mod">
          <ac:chgData name="Nicole Mitchell" userId="e6112baa-5d07-499c-8da8-7bdc6749eb49" providerId="ADAL" clId="{8DFBB6DF-6DA6-E349-84CB-97E8B71EF5B0}" dt="2024-12-18T13:09:18.106" v="475" actId="208"/>
          <ac:cxnSpMkLst>
            <pc:docMk/>
            <pc:sldMk cId="4130216096" sldId="546"/>
            <ac:cxnSpMk id="31884" creationId="{D18E5412-54A6-C2A2-1019-773DAA58CD01}"/>
          </ac:cxnSpMkLst>
        </pc:cxnChg>
        <pc:cxnChg chg="add mod">
          <ac:chgData name="Nicole Mitchell" userId="e6112baa-5d07-499c-8da8-7bdc6749eb49" providerId="ADAL" clId="{8DFBB6DF-6DA6-E349-84CB-97E8B71EF5B0}" dt="2024-12-18T13:09:11.176" v="473" actId="1076"/>
          <ac:cxnSpMkLst>
            <pc:docMk/>
            <pc:sldMk cId="4130216096" sldId="546"/>
            <ac:cxnSpMk id="31885" creationId="{82AB8A02-40EB-0E06-D52D-8F91FE0AD6AD}"/>
          </ac:cxnSpMkLst>
        </pc:cxnChg>
        <pc:cxnChg chg="add mod">
          <ac:chgData name="Nicole Mitchell" userId="e6112baa-5d07-499c-8da8-7bdc6749eb49" providerId="ADAL" clId="{8DFBB6DF-6DA6-E349-84CB-97E8B71EF5B0}" dt="2024-12-18T13:09:09.031" v="472" actId="1076"/>
          <ac:cxnSpMkLst>
            <pc:docMk/>
            <pc:sldMk cId="4130216096" sldId="546"/>
            <ac:cxnSpMk id="31886" creationId="{13D33435-EEF6-F237-3F82-C40CB3414C35}"/>
          </ac:cxnSpMkLst>
        </pc:cxnChg>
        <pc:cxnChg chg="add mod">
          <ac:chgData name="Nicole Mitchell" userId="e6112baa-5d07-499c-8da8-7bdc6749eb49" providerId="ADAL" clId="{8DFBB6DF-6DA6-E349-84CB-97E8B71EF5B0}" dt="2024-12-18T13:09:07.110" v="471" actId="1076"/>
          <ac:cxnSpMkLst>
            <pc:docMk/>
            <pc:sldMk cId="4130216096" sldId="546"/>
            <ac:cxnSpMk id="31887" creationId="{D0707365-E7CE-77D1-469C-5E1CC105461D}"/>
          </ac:cxnSpMkLst>
        </pc:cxnChg>
        <pc:cxnChg chg="add mod">
          <ac:chgData name="Nicole Mitchell" userId="e6112baa-5d07-499c-8da8-7bdc6749eb49" providerId="ADAL" clId="{8DFBB6DF-6DA6-E349-84CB-97E8B71EF5B0}" dt="2024-12-18T13:09:24.836" v="490" actId="1035"/>
          <ac:cxnSpMkLst>
            <pc:docMk/>
            <pc:sldMk cId="4130216096" sldId="546"/>
            <ac:cxnSpMk id="31888" creationId="{1D31E6CF-BAF5-6518-02A2-8373E111AC33}"/>
          </ac:cxnSpMkLst>
        </pc:cxnChg>
        <pc:cxnChg chg="add mod">
          <ac:chgData name="Nicole Mitchell" userId="e6112baa-5d07-499c-8da8-7bdc6749eb49" providerId="ADAL" clId="{8DFBB6DF-6DA6-E349-84CB-97E8B71EF5B0}" dt="2024-12-18T13:09:27.082" v="492" actId="1076"/>
          <ac:cxnSpMkLst>
            <pc:docMk/>
            <pc:sldMk cId="4130216096" sldId="546"/>
            <ac:cxnSpMk id="31889" creationId="{6BD2EB7B-98C3-6238-FEF5-99D5061387E2}"/>
          </ac:cxnSpMkLst>
        </pc:cxnChg>
        <pc:cxnChg chg="add mod">
          <ac:chgData name="Nicole Mitchell" userId="e6112baa-5d07-499c-8da8-7bdc6749eb49" providerId="ADAL" clId="{8DFBB6DF-6DA6-E349-84CB-97E8B71EF5B0}" dt="2024-12-18T13:09:30.631" v="494" actId="1076"/>
          <ac:cxnSpMkLst>
            <pc:docMk/>
            <pc:sldMk cId="4130216096" sldId="546"/>
            <ac:cxnSpMk id="31890" creationId="{6954563D-F047-6B88-6658-2CE141A3CCDA}"/>
          </ac:cxnSpMkLst>
        </pc:cxnChg>
        <pc:cxnChg chg="add mod">
          <ac:chgData name="Nicole Mitchell" userId="e6112baa-5d07-499c-8da8-7bdc6749eb49" providerId="ADAL" clId="{8DFBB6DF-6DA6-E349-84CB-97E8B71EF5B0}" dt="2024-12-18T13:09:33.408" v="496" actId="1076"/>
          <ac:cxnSpMkLst>
            <pc:docMk/>
            <pc:sldMk cId="4130216096" sldId="546"/>
            <ac:cxnSpMk id="31891" creationId="{B4FC3D75-D16D-C9EA-4C42-59DE2E6EEDE7}"/>
          </ac:cxnSpMkLst>
        </pc:cxnChg>
        <pc:cxnChg chg="add mod">
          <ac:chgData name="Nicole Mitchell" userId="e6112baa-5d07-499c-8da8-7bdc6749eb49" providerId="ADAL" clId="{8DFBB6DF-6DA6-E349-84CB-97E8B71EF5B0}" dt="2024-12-18T13:09:35.762" v="498" actId="1076"/>
          <ac:cxnSpMkLst>
            <pc:docMk/>
            <pc:sldMk cId="4130216096" sldId="546"/>
            <ac:cxnSpMk id="31892" creationId="{453A3A85-431C-CE52-1303-8885AD8DFA05}"/>
          </ac:cxnSpMkLst>
        </pc:cxnChg>
        <pc:cxnChg chg="add mod">
          <ac:chgData name="Nicole Mitchell" userId="e6112baa-5d07-499c-8da8-7bdc6749eb49" providerId="ADAL" clId="{8DFBB6DF-6DA6-E349-84CB-97E8B71EF5B0}" dt="2024-12-18T13:09:39.242" v="500" actId="1076"/>
          <ac:cxnSpMkLst>
            <pc:docMk/>
            <pc:sldMk cId="4130216096" sldId="546"/>
            <ac:cxnSpMk id="31893" creationId="{AD1D8B79-A7DE-6998-E8BE-52A7BF9B9E96}"/>
          </ac:cxnSpMkLst>
        </pc:cxnChg>
        <pc:cxnChg chg="add mod">
          <ac:chgData name="Nicole Mitchell" userId="e6112baa-5d07-499c-8da8-7bdc6749eb49" providerId="ADAL" clId="{8DFBB6DF-6DA6-E349-84CB-97E8B71EF5B0}" dt="2024-12-18T13:09:42.429" v="502" actId="1076"/>
          <ac:cxnSpMkLst>
            <pc:docMk/>
            <pc:sldMk cId="4130216096" sldId="546"/>
            <ac:cxnSpMk id="31894" creationId="{61B8EF04-B126-08DC-E28E-3927C953DE12}"/>
          </ac:cxnSpMkLst>
        </pc:cxnChg>
        <pc:cxnChg chg="add mod">
          <ac:chgData name="Nicole Mitchell" userId="e6112baa-5d07-499c-8da8-7bdc6749eb49" providerId="ADAL" clId="{8DFBB6DF-6DA6-E349-84CB-97E8B71EF5B0}" dt="2024-12-18T13:09:45.812" v="504" actId="1076"/>
          <ac:cxnSpMkLst>
            <pc:docMk/>
            <pc:sldMk cId="4130216096" sldId="546"/>
            <ac:cxnSpMk id="31895" creationId="{814B8259-3D40-6400-CCE5-7340979C8BA7}"/>
          </ac:cxnSpMkLst>
        </pc:cxnChg>
        <pc:cxnChg chg="add mod">
          <ac:chgData name="Nicole Mitchell" userId="e6112baa-5d07-499c-8da8-7bdc6749eb49" providerId="ADAL" clId="{8DFBB6DF-6DA6-E349-84CB-97E8B71EF5B0}" dt="2024-12-18T13:09:48.700" v="506" actId="1076"/>
          <ac:cxnSpMkLst>
            <pc:docMk/>
            <pc:sldMk cId="4130216096" sldId="546"/>
            <ac:cxnSpMk id="31896" creationId="{3B1B6EC6-A506-D6CF-A4DE-6F3D3CEB6403}"/>
          </ac:cxnSpMkLst>
        </pc:cxnChg>
        <pc:cxnChg chg="add mod">
          <ac:chgData name="Nicole Mitchell" userId="e6112baa-5d07-499c-8da8-7bdc6749eb49" providerId="ADAL" clId="{8DFBB6DF-6DA6-E349-84CB-97E8B71EF5B0}" dt="2024-12-18T13:09:52.230" v="508" actId="1076"/>
          <ac:cxnSpMkLst>
            <pc:docMk/>
            <pc:sldMk cId="4130216096" sldId="546"/>
            <ac:cxnSpMk id="31897" creationId="{BE24AEF9-3E26-7C06-BA90-3827547483A5}"/>
          </ac:cxnSpMkLst>
        </pc:cxnChg>
        <pc:cxnChg chg="add mod">
          <ac:chgData name="Nicole Mitchell" userId="e6112baa-5d07-499c-8da8-7bdc6749eb49" providerId="ADAL" clId="{8DFBB6DF-6DA6-E349-84CB-97E8B71EF5B0}" dt="2024-12-18T13:09:55.473" v="510" actId="1076"/>
          <ac:cxnSpMkLst>
            <pc:docMk/>
            <pc:sldMk cId="4130216096" sldId="546"/>
            <ac:cxnSpMk id="31898" creationId="{337184B3-C1FC-AE00-C632-C3137046B721}"/>
          </ac:cxnSpMkLst>
        </pc:cxnChg>
        <pc:cxnChg chg="add mod">
          <ac:chgData name="Nicole Mitchell" userId="e6112baa-5d07-499c-8da8-7bdc6749eb49" providerId="ADAL" clId="{8DFBB6DF-6DA6-E349-84CB-97E8B71EF5B0}" dt="2024-12-18T13:17:18.177" v="763" actId="167"/>
          <ac:cxnSpMkLst>
            <pc:docMk/>
            <pc:sldMk cId="4130216096" sldId="546"/>
            <ac:cxnSpMk id="31900" creationId="{A5BF9FE8-9848-5881-95E5-A18D1056DA24}"/>
          </ac:cxnSpMkLst>
        </pc:cxnChg>
        <pc:cxnChg chg="add mod">
          <ac:chgData name="Nicole Mitchell" userId="e6112baa-5d07-499c-8da8-7bdc6749eb49" providerId="ADAL" clId="{8DFBB6DF-6DA6-E349-84CB-97E8B71EF5B0}" dt="2024-12-18T13:17:18.177" v="763" actId="167"/>
          <ac:cxnSpMkLst>
            <pc:docMk/>
            <pc:sldMk cId="4130216096" sldId="546"/>
            <ac:cxnSpMk id="31904" creationId="{1F4DD4F7-8304-EE03-B465-0C946B9F1831}"/>
          </ac:cxnSpMkLst>
        </pc:cxnChg>
        <pc:cxnChg chg="add mod">
          <ac:chgData name="Nicole Mitchell" userId="e6112baa-5d07-499c-8da8-7bdc6749eb49" providerId="ADAL" clId="{8DFBB6DF-6DA6-E349-84CB-97E8B71EF5B0}" dt="2024-12-18T13:17:18.177" v="763" actId="167"/>
          <ac:cxnSpMkLst>
            <pc:docMk/>
            <pc:sldMk cId="4130216096" sldId="546"/>
            <ac:cxnSpMk id="31905" creationId="{5ABDAC57-B925-3CA7-6B9D-3276485F5427}"/>
          </ac:cxnSpMkLst>
        </pc:cxnChg>
        <pc:cxnChg chg="add mod">
          <ac:chgData name="Nicole Mitchell" userId="e6112baa-5d07-499c-8da8-7bdc6749eb49" providerId="ADAL" clId="{8DFBB6DF-6DA6-E349-84CB-97E8B71EF5B0}" dt="2024-12-18T13:26:54.701" v="852" actId="693"/>
          <ac:cxnSpMkLst>
            <pc:docMk/>
            <pc:sldMk cId="4130216096" sldId="546"/>
            <ac:cxnSpMk id="31911" creationId="{F826D344-AB66-A498-09C3-B3F5ADFC2B71}"/>
          </ac:cxnSpMkLst>
        </pc:cxnChg>
        <pc:cxnChg chg="add mod">
          <ac:chgData name="Nicole Mitchell" userId="e6112baa-5d07-499c-8da8-7bdc6749eb49" providerId="ADAL" clId="{8DFBB6DF-6DA6-E349-84CB-97E8B71EF5B0}" dt="2024-12-18T13:26:54.701" v="852" actId="693"/>
          <ac:cxnSpMkLst>
            <pc:docMk/>
            <pc:sldMk cId="4130216096" sldId="546"/>
            <ac:cxnSpMk id="31913" creationId="{74D13B38-7A5D-C7A0-DA67-FAB094DEAABB}"/>
          </ac:cxnSpMkLst>
        </pc:cxnChg>
        <pc:cxnChg chg="add mod">
          <ac:chgData name="Nicole Mitchell" userId="e6112baa-5d07-499c-8da8-7bdc6749eb49" providerId="ADAL" clId="{8DFBB6DF-6DA6-E349-84CB-97E8B71EF5B0}" dt="2024-12-18T13:26:42.469" v="851" actId="693"/>
          <ac:cxnSpMkLst>
            <pc:docMk/>
            <pc:sldMk cId="4130216096" sldId="546"/>
            <ac:cxnSpMk id="31915" creationId="{B8D3E93D-9783-B89D-4C96-CF8D9A31B075}"/>
          </ac:cxnSpMkLst>
        </pc:cxnChg>
        <pc:cxnChg chg="add mod">
          <ac:chgData name="Nicole Mitchell" userId="e6112baa-5d07-499c-8da8-7bdc6749eb49" providerId="ADAL" clId="{8DFBB6DF-6DA6-E349-84CB-97E8B71EF5B0}" dt="2024-12-18T13:26:42.469" v="851" actId="693"/>
          <ac:cxnSpMkLst>
            <pc:docMk/>
            <pc:sldMk cId="4130216096" sldId="546"/>
            <ac:cxnSpMk id="31916" creationId="{00E3B307-2E2F-AFC6-24FC-102455E80C3F}"/>
          </ac:cxnSpMkLst>
        </pc:cxnChg>
        <pc:cxnChg chg="add mod">
          <ac:chgData name="Nicole Mitchell" userId="e6112baa-5d07-499c-8da8-7bdc6749eb49" providerId="ADAL" clId="{8DFBB6DF-6DA6-E349-84CB-97E8B71EF5B0}" dt="2024-12-18T13:26:42.469" v="851" actId="693"/>
          <ac:cxnSpMkLst>
            <pc:docMk/>
            <pc:sldMk cId="4130216096" sldId="546"/>
            <ac:cxnSpMk id="31919" creationId="{ACC80E88-B2C7-5BCD-6A64-C4B240CAC5A0}"/>
          </ac:cxnSpMkLst>
        </pc:cxnChg>
        <pc:cxnChg chg="add mod">
          <ac:chgData name="Nicole Mitchell" userId="e6112baa-5d07-499c-8da8-7bdc6749eb49" providerId="ADAL" clId="{8DFBB6DF-6DA6-E349-84CB-97E8B71EF5B0}" dt="2024-12-18T13:12:56.667" v="598"/>
          <ac:cxnSpMkLst>
            <pc:docMk/>
            <pc:sldMk cId="4130216096" sldId="546"/>
            <ac:cxnSpMk id="31921" creationId="{797A306C-21B1-69B7-9B60-B702768447B8}"/>
          </ac:cxnSpMkLst>
        </pc:cxnChg>
        <pc:cxnChg chg="add mod">
          <ac:chgData name="Nicole Mitchell" userId="e6112baa-5d07-499c-8da8-7bdc6749eb49" providerId="ADAL" clId="{8DFBB6DF-6DA6-E349-84CB-97E8B71EF5B0}" dt="2024-12-18T13:27:11.452" v="857" actId="693"/>
          <ac:cxnSpMkLst>
            <pc:docMk/>
            <pc:sldMk cId="4130216096" sldId="546"/>
            <ac:cxnSpMk id="31922" creationId="{3B7CFD50-0CDE-6306-5458-09B2CA2FA60B}"/>
          </ac:cxnSpMkLst>
        </pc:cxnChg>
        <pc:cxnChg chg="add mod">
          <ac:chgData name="Nicole Mitchell" userId="e6112baa-5d07-499c-8da8-7bdc6749eb49" providerId="ADAL" clId="{8DFBB6DF-6DA6-E349-84CB-97E8B71EF5B0}" dt="2024-12-18T13:27:11.452" v="857" actId="693"/>
          <ac:cxnSpMkLst>
            <pc:docMk/>
            <pc:sldMk cId="4130216096" sldId="546"/>
            <ac:cxnSpMk id="31923" creationId="{C883C8FA-F639-80B5-242E-4D99605AC603}"/>
          </ac:cxnSpMkLst>
        </pc:cxnChg>
        <pc:cxnChg chg="add mod">
          <ac:chgData name="Nicole Mitchell" userId="e6112baa-5d07-499c-8da8-7bdc6749eb49" providerId="ADAL" clId="{8DFBB6DF-6DA6-E349-84CB-97E8B71EF5B0}" dt="2024-12-18T13:27:11.452" v="857" actId="693"/>
          <ac:cxnSpMkLst>
            <pc:docMk/>
            <pc:sldMk cId="4130216096" sldId="546"/>
            <ac:cxnSpMk id="31924" creationId="{91BD2C91-B0E9-DA3F-EB44-B1829211617B}"/>
          </ac:cxnSpMkLst>
        </pc:cxnChg>
        <pc:cxnChg chg="add mod">
          <ac:chgData name="Nicole Mitchell" userId="e6112baa-5d07-499c-8da8-7bdc6749eb49" providerId="ADAL" clId="{8DFBB6DF-6DA6-E349-84CB-97E8B71EF5B0}" dt="2024-12-18T13:13:51.094" v="624" actId="1076"/>
          <ac:cxnSpMkLst>
            <pc:docMk/>
            <pc:sldMk cId="4130216096" sldId="546"/>
            <ac:cxnSpMk id="31926" creationId="{5EDADF7D-5B42-2B60-4BE4-4174D1903377}"/>
          </ac:cxnSpMkLst>
        </pc:cxnChg>
        <pc:cxnChg chg="add mod">
          <ac:chgData name="Nicole Mitchell" userId="e6112baa-5d07-499c-8da8-7bdc6749eb49" providerId="ADAL" clId="{8DFBB6DF-6DA6-E349-84CB-97E8B71EF5B0}" dt="2024-12-18T13:13:53.803" v="626" actId="1076"/>
          <ac:cxnSpMkLst>
            <pc:docMk/>
            <pc:sldMk cId="4130216096" sldId="546"/>
            <ac:cxnSpMk id="31927" creationId="{3FE2694E-4545-1BC4-71F5-7C6AF7113947}"/>
          </ac:cxnSpMkLst>
        </pc:cxnChg>
        <pc:cxnChg chg="add mod">
          <ac:chgData name="Nicole Mitchell" userId="e6112baa-5d07-499c-8da8-7bdc6749eb49" providerId="ADAL" clId="{8DFBB6DF-6DA6-E349-84CB-97E8B71EF5B0}" dt="2024-12-18T13:13:56.195" v="628" actId="1076"/>
          <ac:cxnSpMkLst>
            <pc:docMk/>
            <pc:sldMk cId="4130216096" sldId="546"/>
            <ac:cxnSpMk id="31928" creationId="{FC741D2E-A60F-4622-753A-DBFA1FF40FA6}"/>
          </ac:cxnSpMkLst>
        </pc:cxnChg>
        <pc:cxnChg chg="add mod">
          <ac:chgData name="Nicole Mitchell" userId="e6112baa-5d07-499c-8da8-7bdc6749eb49" providerId="ADAL" clId="{8DFBB6DF-6DA6-E349-84CB-97E8B71EF5B0}" dt="2024-12-18T13:13:58.826" v="630" actId="1076"/>
          <ac:cxnSpMkLst>
            <pc:docMk/>
            <pc:sldMk cId="4130216096" sldId="546"/>
            <ac:cxnSpMk id="31929" creationId="{E8916063-4F84-459B-8A0C-22E8DE3B4923}"/>
          </ac:cxnSpMkLst>
        </pc:cxnChg>
        <pc:cxnChg chg="add mod">
          <ac:chgData name="Nicole Mitchell" userId="e6112baa-5d07-499c-8da8-7bdc6749eb49" providerId="ADAL" clId="{8DFBB6DF-6DA6-E349-84CB-97E8B71EF5B0}" dt="2024-12-18T13:14:01.028" v="632" actId="1076"/>
          <ac:cxnSpMkLst>
            <pc:docMk/>
            <pc:sldMk cId="4130216096" sldId="546"/>
            <ac:cxnSpMk id="31930" creationId="{E9EAE241-5BA6-115D-83E2-C86DFF1C7549}"/>
          </ac:cxnSpMkLst>
        </pc:cxnChg>
        <pc:cxnChg chg="add mod">
          <ac:chgData name="Nicole Mitchell" userId="e6112baa-5d07-499c-8da8-7bdc6749eb49" providerId="ADAL" clId="{8DFBB6DF-6DA6-E349-84CB-97E8B71EF5B0}" dt="2024-12-18T13:14:05.460" v="634" actId="1076"/>
          <ac:cxnSpMkLst>
            <pc:docMk/>
            <pc:sldMk cId="4130216096" sldId="546"/>
            <ac:cxnSpMk id="31931" creationId="{BA391497-479D-1EB9-F0A2-A80208F5DA0F}"/>
          </ac:cxnSpMkLst>
        </pc:cxnChg>
        <pc:cxnChg chg="add mod">
          <ac:chgData name="Nicole Mitchell" userId="e6112baa-5d07-499c-8da8-7bdc6749eb49" providerId="ADAL" clId="{8DFBB6DF-6DA6-E349-84CB-97E8B71EF5B0}" dt="2024-12-18T13:14:08.261" v="636" actId="1076"/>
          <ac:cxnSpMkLst>
            <pc:docMk/>
            <pc:sldMk cId="4130216096" sldId="546"/>
            <ac:cxnSpMk id="31932" creationId="{4B2A09B5-AE4B-48F4-AB77-587DBCC32E5D}"/>
          </ac:cxnSpMkLst>
        </pc:cxnChg>
        <pc:cxnChg chg="add mod">
          <ac:chgData name="Nicole Mitchell" userId="e6112baa-5d07-499c-8da8-7bdc6749eb49" providerId="ADAL" clId="{8DFBB6DF-6DA6-E349-84CB-97E8B71EF5B0}" dt="2024-12-18T13:14:10.783" v="638" actId="1076"/>
          <ac:cxnSpMkLst>
            <pc:docMk/>
            <pc:sldMk cId="4130216096" sldId="546"/>
            <ac:cxnSpMk id="31933" creationId="{D4F068C1-5CCE-4224-4F2F-14081CD2A947}"/>
          </ac:cxnSpMkLst>
        </pc:cxnChg>
        <pc:cxnChg chg="add mod">
          <ac:chgData name="Nicole Mitchell" userId="e6112baa-5d07-499c-8da8-7bdc6749eb49" providerId="ADAL" clId="{8DFBB6DF-6DA6-E349-84CB-97E8B71EF5B0}" dt="2024-12-18T13:14:12.987" v="640" actId="1076"/>
          <ac:cxnSpMkLst>
            <pc:docMk/>
            <pc:sldMk cId="4130216096" sldId="546"/>
            <ac:cxnSpMk id="31934" creationId="{BAC1F0E2-BFDC-DC47-FD31-B2542DBDD6DE}"/>
          </ac:cxnSpMkLst>
        </pc:cxnChg>
        <pc:cxnChg chg="add mod">
          <ac:chgData name="Nicole Mitchell" userId="e6112baa-5d07-499c-8da8-7bdc6749eb49" providerId="ADAL" clId="{8DFBB6DF-6DA6-E349-84CB-97E8B71EF5B0}" dt="2024-12-18T13:14:17" v="648" actId="1035"/>
          <ac:cxnSpMkLst>
            <pc:docMk/>
            <pc:sldMk cId="4130216096" sldId="546"/>
            <ac:cxnSpMk id="31935" creationId="{292B7100-C86D-A665-A00A-2FB9C18B2A25}"/>
          </ac:cxnSpMkLst>
        </pc:cxnChg>
        <pc:cxnChg chg="add mod">
          <ac:chgData name="Nicole Mitchell" userId="e6112baa-5d07-499c-8da8-7bdc6749eb49" providerId="ADAL" clId="{8DFBB6DF-6DA6-E349-84CB-97E8B71EF5B0}" dt="2024-12-18T13:14:19.661" v="650" actId="1076"/>
          <ac:cxnSpMkLst>
            <pc:docMk/>
            <pc:sldMk cId="4130216096" sldId="546"/>
            <ac:cxnSpMk id="31936" creationId="{78CD4413-1E81-C15C-233C-7889EE170465}"/>
          </ac:cxnSpMkLst>
        </pc:cxnChg>
        <pc:cxnChg chg="add mod">
          <ac:chgData name="Nicole Mitchell" userId="e6112baa-5d07-499c-8da8-7bdc6749eb49" providerId="ADAL" clId="{8DFBB6DF-6DA6-E349-84CB-97E8B71EF5B0}" dt="2024-12-18T13:14:21.990" v="652" actId="1076"/>
          <ac:cxnSpMkLst>
            <pc:docMk/>
            <pc:sldMk cId="4130216096" sldId="546"/>
            <ac:cxnSpMk id="31937" creationId="{E0AB8948-1F56-2A54-D394-8E8FC0154C1A}"/>
          </ac:cxnSpMkLst>
        </pc:cxnChg>
        <pc:cxnChg chg="add mod">
          <ac:chgData name="Nicole Mitchell" userId="e6112baa-5d07-499c-8da8-7bdc6749eb49" providerId="ADAL" clId="{8DFBB6DF-6DA6-E349-84CB-97E8B71EF5B0}" dt="2024-12-18T13:14:26.576" v="654" actId="1076"/>
          <ac:cxnSpMkLst>
            <pc:docMk/>
            <pc:sldMk cId="4130216096" sldId="546"/>
            <ac:cxnSpMk id="31938" creationId="{D304AC3A-997B-8E99-EAA3-6E1C002009E6}"/>
          </ac:cxnSpMkLst>
        </pc:cxnChg>
        <pc:cxnChg chg="add mod">
          <ac:chgData name="Nicole Mitchell" userId="e6112baa-5d07-499c-8da8-7bdc6749eb49" providerId="ADAL" clId="{8DFBB6DF-6DA6-E349-84CB-97E8B71EF5B0}" dt="2024-12-18T13:14:29.083" v="656" actId="1076"/>
          <ac:cxnSpMkLst>
            <pc:docMk/>
            <pc:sldMk cId="4130216096" sldId="546"/>
            <ac:cxnSpMk id="31939" creationId="{E47CA30B-2AAF-AF71-8896-1799825C6382}"/>
          </ac:cxnSpMkLst>
        </pc:cxnChg>
        <pc:cxnChg chg="add mod">
          <ac:chgData name="Nicole Mitchell" userId="e6112baa-5d07-499c-8da8-7bdc6749eb49" providerId="ADAL" clId="{8DFBB6DF-6DA6-E349-84CB-97E8B71EF5B0}" dt="2024-12-18T13:14:31.175" v="658" actId="1076"/>
          <ac:cxnSpMkLst>
            <pc:docMk/>
            <pc:sldMk cId="4130216096" sldId="546"/>
            <ac:cxnSpMk id="31940" creationId="{55A84DF0-0B97-193B-C971-8A8639165FBD}"/>
          </ac:cxnSpMkLst>
        </pc:cxnChg>
        <pc:cxnChg chg="add mod">
          <ac:chgData name="Nicole Mitchell" userId="e6112baa-5d07-499c-8da8-7bdc6749eb49" providerId="ADAL" clId="{8DFBB6DF-6DA6-E349-84CB-97E8B71EF5B0}" dt="2024-12-18T13:14:35" v="664" actId="1038"/>
          <ac:cxnSpMkLst>
            <pc:docMk/>
            <pc:sldMk cId="4130216096" sldId="546"/>
            <ac:cxnSpMk id="31941" creationId="{9B59237B-FBBB-2948-F945-5D39E076901E}"/>
          </ac:cxnSpMkLst>
        </pc:cxnChg>
        <pc:cxnChg chg="add del mod">
          <ac:chgData name="Nicole Mitchell" userId="e6112baa-5d07-499c-8da8-7bdc6749eb49" providerId="ADAL" clId="{8DFBB6DF-6DA6-E349-84CB-97E8B71EF5B0}" dt="2024-12-18T13:14:37.602" v="667" actId="21"/>
          <ac:cxnSpMkLst>
            <pc:docMk/>
            <pc:sldMk cId="4130216096" sldId="546"/>
            <ac:cxnSpMk id="31942" creationId="{17AEB2B3-37E7-5FAF-1689-C8E36B461824}"/>
          </ac:cxnSpMkLst>
        </pc:cxnChg>
        <pc:cxnChg chg="add del mod">
          <ac:chgData name="Nicole Mitchell" userId="e6112baa-5d07-499c-8da8-7bdc6749eb49" providerId="ADAL" clId="{8DFBB6DF-6DA6-E349-84CB-97E8B71EF5B0}" dt="2024-12-18T13:14:41.978" v="672" actId="478"/>
          <ac:cxnSpMkLst>
            <pc:docMk/>
            <pc:sldMk cId="4130216096" sldId="546"/>
            <ac:cxnSpMk id="31944" creationId="{FB6B9943-32E1-5FA2-3136-8C964C322F61}"/>
          </ac:cxnSpMkLst>
        </pc:cxnChg>
        <pc:cxnChg chg="add del mod">
          <ac:chgData name="Nicole Mitchell" userId="e6112baa-5d07-499c-8da8-7bdc6749eb49" providerId="ADAL" clId="{8DFBB6DF-6DA6-E349-84CB-97E8B71EF5B0}" dt="2024-12-18T13:14:40.669" v="671" actId="21"/>
          <ac:cxnSpMkLst>
            <pc:docMk/>
            <pc:sldMk cId="4130216096" sldId="546"/>
            <ac:cxnSpMk id="31945" creationId="{A4496A14-E68B-61BD-ECF7-C38ED9ACED07}"/>
          </ac:cxnSpMkLst>
        </pc:cxnChg>
        <pc:cxnChg chg="add del mod">
          <ac:chgData name="Nicole Mitchell" userId="e6112baa-5d07-499c-8da8-7bdc6749eb49" providerId="ADAL" clId="{8DFBB6DF-6DA6-E349-84CB-97E8B71EF5B0}" dt="2024-12-18T13:14:43.445" v="674" actId="478"/>
          <ac:cxnSpMkLst>
            <pc:docMk/>
            <pc:sldMk cId="4130216096" sldId="546"/>
            <ac:cxnSpMk id="31946" creationId="{DCC9BC45-80C8-692C-F663-74E629B3FFD2}"/>
          </ac:cxnSpMkLst>
        </pc:cxnChg>
        <pc:cxnChg chg="add mod">
          <ac:chgData name="Nicole Mitchell" userId="e6112baa-5d07-499c-8da8-7bdc6749eb49" providerId="ADAL" clId="{8DFBB6DF-6DA6-E349-84CB-97E8B71EF5B0}" dt="2024-12-18T13:14:47.567" v="676" actId="1076"/>
          <ac:cxnSpMkLst>
            <pc:docMk/>
            <pc:sldMk cId="4130216096" sldId="546"/>
            <ac:cxnSpMk id="31947" creationId="{6038B836-DD0F-C648-FBB5-B7673BDD8C77}"/>
          </ac:cxnSpMkLst>
        </pc:cxnChg>
        <pc:cxnChg chg="add mod">
          <ac:chgData name="Nicole Mitchell" userId="e6112baa-5d07-499c-8da8-7bdc6749eb49" providerId="ADAL" clId="{8DFBB6DF-6DA6-E349-84CB-97E8B71EF5B0}" dt="2024-12-18T13:14:50.595" v="678" actId="1076"/>
          <ac:cxnSpMkLst>
            <pc:docMk/>
            <pc:sldMk cId="4130216096" sldId="546"/>
            <ac:cxnSpMk id="31948" creationId="{6DA10BEC-0167-49B6-6C4A-057BB425002E}"/>
          </ac:cxnSpMkLst>
        </pc:cxnChg>
        <pc:cxnChg chg="add mod">
          <ac:chgData name="Nicole Mitchell" userId="e6112baa-5d07-499c-8da8-7bdc6749eb49" providerId="ADAL" clId="{8DFBB6DF-6DA6-E349-84CB-97E8B71EF5B0}" dt="2024-12-18T13:14:53.062" v="680" actId="1076"/>
          <ac:cxnSpMkLst>
            <pc:docMk/>
            <pc:sldMk cId="4130216096" sldId="546"/>
            <ac:cxnSpMk id="31949" creationId="{93B6787B-5E65-4DCA-FCAD-2AD64F2B9EE6}"/>
          </ac:cxnSpMkLst>
        </pc:cxnChg>
        <pc:cxnChg chg="add mod">
          <ac:chgData name="Nicole Mitchell" userId="e6112baa-5d07-499c-8da8-7bdc6749eb49" providerId="ADAL" clId="{8DFBB6DF-6DA6-E349-84CB-97E8B71EF5B0}" dt="2024-12-18T13:14:56.159" v="682" actId="1076"/>
          <ac:cxnSpMkLst>
            <pc:docMk/>
            <pc:sldMk cId="4130216096" sldId="546"/>
            <ac:cxnSpMk id="31950" creationId="{E86CD9EF-A34C-4847-CE1C-C0AA50C17201}"/>
          </ac:cxnSpMkLst>
        </pc:cxnChg>
        <pc:cxnChg chg="add mod">
          <ac:chgData name="Nicole Mitchell" userId="e6112baa-5d07-499c-8da8-7bdc6749eb49" providerId="ADAL" clId="{8DFBB6DF-6DA6-E349-84CB-97E8B71EF5B0}" dt="2024-12-18T13:14:58.590" v="684" actId="1076"/>
          <ac:cxnSpMkLst>
            <pc:docMk/>
            <pc:sldMk cId="4130216096" sldId="546"/>
            <ac:cxnSpMk id="31951" creationId="{5BC57A10-368E-5705-90FA-56C606CA09DF}"/>
          </ac:cxnSpMkLst>
        </pc:cxnChg>
        <pc:cxnChg chg="add mod">
          <ac:chgData name="Nicole Mitchell" userId="e6112baa-5d07-499c-8da8-7bdc6749eb49" providerId="ADAL" clId="{8DFBB6DF-6DA6-E349-84CB-97E8B71EF5B0}" dt="2024-12-18T13:15:03.426" v="688" actId="1035"/>
          <ac:cxnSpMkLst>
            <pc:docMk/>
            <pc:sldMk cId="4130216096" sldId="546"/>
            <ac:cxnSpMk id="31952" creationId="{8B0505AB-6A23-0C01-5F39-FF91A58A4E91}"/>
          </ac:cxnSpMkLst>
        </pc:cxnChg>
        <pc:cxnChg chg="add mod">
          <ac:chgData name="Nicole Mitchell" userId="e6112baa-5d07-499c-8da8-7bdc6749eb49" providerId="ADAL" clId="{8DFBB6DF-6DA6-E349-84CB-97E8B71EF5B0}" dt="2024-12-18T13:15:12.693" v="692" actId="554"/>
          <ac:cxnSpMkLst>
            <pc:docMk/>
            <pc:sldMk cId="4130216096" sldId="546"/>
            <ac:cxnSpMk id="31953" creationId="{0DD61FC9-316D-0613-0DAC-CA01447D3515}"/>
          </ac:cxnSpMkLst>
        </pc:cxnChg>
        <pc:cxnChg chg="add mod">
          <ac:chgData name="Nicole Mitchell" userId="e6112baa-5d07-499c-8da8-7bdc6749eb49" providerId="ADAL" clId="{8DFBB6DF-6DA6-E349-84CB-97E8B71EF5B0}" dt="2024-12-18T13:15:12.693" v="692" actId="554"/>
          <ac:cxnSpMkLst>
            <pc:docMk/>
            <pc:sldMk cId="4130216096" sldId="546"/>
            <ac:cxnSpMk id="31954" creationId="{6999E134-F5D2-FBC2-E22E-A1389FAE126C}"/>
          </ac:cxnSpMkLst>
        </pc:cxnChg>
        <pc:cxnChg chg="add mod">
          <ac:chgData name="Nicole Mitchell" userId="e6112baa-5d07-499c-8da8-7bdc6749eb49" providerId="ADAL" clId="{8DFBB6DF-6DA6-E349-84CB-97E8B71EF5B0}" dt="2024-12-18T13:15:17.248" v="694" actId="1076"/>
          <ac:cxnSpMkLst>
            <pc:docMk/>
            <pc:sldMk cId="4130216096" sldId="546"/>
            <ac:cxnSpMk id="31955" creationId="{09953C6A-83B8-3CBA-D7B9-9D3EB12AB16E}"/>
          </ac:cxnSpMkLst>
        </pc:cxnChg>
        <pc:cxnChg chg="add mod">
          <ac:chgData name="Nicole Mitchell" userId="e6112baa-5d07-499c-8da8-7bdc6749eb49" providerId="ADAL" clId="{8DFBB6DF-6DA6-E349-84CB-97E8B71EF5B0}" dt="2024-12-18T13:15:17.248" v="694" actId="1076"/>
          <ac:cxnSpMkLst>
            <pc:docMk/>
            <pc:sldMk cId="4130216096" sldId="546"/>
            <ac:cxnSpMk id="31956" creationId="{271681A0-35C0-E697-BE33-B7941FAE0B72}"/>
          </ac:cxnSpMkLst>
        </pc:cxnChg>
        <pc:cxnChg chg="add mod">
          <ac:chgData name="Nicole Mitchell" userId="e6112baa-5d07-499c-8da8-7bdc6749eb49" providerId="ADAL" clId="{8DFBB6DF-6DA6-E349-84CB-97E8B71EF5B0}" dt="2024-12-18T13:15:22.649" v="697" actId="1076"/>
          <ac:cxnSpMkLst>
            <pc:docMk/>
            <pc:sldMk cId="4130216096" sldId="546"/>
            <ac:cxnSpMk id="31957" creationId="{494F9215-4C4C-86C5-20DC-5DF3FF4AD949}"/>
          </ac:cxnSpMkLst>
        </pc:cxnChg>
        <pc:cxnChg chg="add mod">
          <ac:chgData name="Nicole Mitchell" userId="e6112baa-5d07-499c-8da8-7bdc6749eb49" providerId="ADAL" clId="{8DFBB6DF-6DA6-E349-84CB-97E8B71EF5B0}" dt="2024-12-18T13:15:22.649" v="697" actId="1076"/>
          <ac:cxnSpMkLst>
            <pc:docMk/>
            <pc:sldMk cId="4130216096" sldId="546"/>
            <ac:cxnSpMk id="31958" creationId="{95375AB6-2772-B30A-B5B4-9AA933392367}"/>
          </ac:cxnSpMkLst>
        </pc:cxnChg>
        <pc:cxnChg chg="add mod">
          <ac:chgData name="Nicole Mitchell" userId="e6112baa-5d07-499c-8da8-7bdc6749eb49" providerId="ADAL" clId="{8DFBB6DF-6DA6-E349-84CB-97E8B71EF5B0}" dt="2024-12-18T13:15:26.456" v="699" actId="1076"/>
          <ac:cxnSpMkLst>
            <pc:docMk/>
            <pc:sldMk cId="4130216096" sldId="546"/>
            <ac:cxnSpMk id="31959" creationId="{79609369-C790-1831-0FE7-B78D5A27FE08}"/>
          </ac:cxnSpMkLst>
        </pc:cxnChg>
        <pc:cxnChg chg="add mod">
          <ac:chgData name="Nicole Mitchell" userId="e6112baa-5d07-499c-8da8-7bdc6749eb49" providerId="ADAL" clId="{8DFBB6DF-6DA6-E349-84CB-97E8B71EF5B0}" dt="2024-12-18T13:15:26.456" v="699" actId="1076"/>
          <ac:cxnSpMkLst>
            <pc:docMk/>
            <pc:sldMk cId="4130216096" sldId="546"/>
            <ac:cxnSpMk id="31960" creationId="{3ED7E3BE-A30F-2081-54E9-C494D533EF00}"/>
          </ac:cxnSpMkLst>
        </pc:cxnChg>
        <pc:cxnChg chg="add mod">
          <ac:chgData name="Nicole Mitchell" userId="e6112baa-5d07-499c-8da8-7bdc6749eb49" providerId="ADAL" clId="{8DFBB6DF-6DA6-E349-84CB-97E8B71EF5B0}" dt="2024-12-18T13:15:29.508" v="701" actId="1076"/>
          <ac:cxnSpMkLst>
            <pc:docMk/>
            <pc:sldMk cId="4130216096" sldId="546"/>
            <ac:cxnSpMk id="31961" creationId="{819A6FDC-E09F-B8DB-6BB1-4C99FD812F68}"/>
          </ac:cxnSpMkLst>
        </pc:cxnChg>
        <pc:cxnChg chg="add mod">
          <ac:chgData name="Nicole Mitchell" userId="e6112baa-5d07-499c-8da8-7bdc6749eb49" providerId="ADAL" clId="{8DFBB6DF-6DA6-E349-84CB-97E8B71EF5B0}" dt="2024-12-18T13:15:39.580" v="704" actId="1076"/>
          <ac:cxnSpMkLst>
            <pc:docMk/>
            <pc:sldMk cId="4130216096" sldId="546"/>
            <ac:cxnSpMk id="31962" creationId="{1BDFE7D9-C02D-2395-68BD-F2DD3D6F6B5B}"/>
          </ac:cxnSpMkLst>
        </pc:cxnChg>
        <pc:cxnChg chg="add mod">
          <ac:chgData name="Nicole Mitchell" userId="e6112baa-5d07-499c-8da8-7bdc6749eb49" providerId="ADAL" clId="{8DFBB6DF-6DA6-E349-84CB-97E8B71EF5B0}" dt="2024-12-18T13:15:47.563" v="707" actId="1076"/>
          <ac:cxnSpMkLst>
            <pc:docMk/>
            <pc:sldMk cId="4130216096" sldId="546"/>
            <ac:cxnSpMk id="31963" creationId="{8BF6B92A-7E8E-7D72-97EA-3F3577203696}"/>
          </ac:cxnSpMkLst>
        </pc:cxnChg>
        <pc:cxnChg chg="add mod">
          <ac:chgData name="Nicole Mitchell" userId="e6112baa-5d07-499c-8da8-7bdc6749eb49" providerId="ADAL" clId="{8DFBB6DF-6DA6-E349-84CB-97E8B71EF5B0}" dt="2024-12-18T13:15:42.868" v="706" actId="1076"/>
          <ac:cxnSpMkLst>
            <pc:docMk/>
            <pc:sldMk cId="4130216096" sldId="546"/>
            <ac:cxnSpMk id="31964" creationId="{437993F4-0818-B536-D463-F9DF242661ED}"/>
          </ac:cxnSpMkLst>
        </pc:cxnChg>
        <pc:cxnChg chg="add mod">
          <ac:chgData name="Nicole Mitchell" userId="e6112baa-5d07-499c-8da8-7bdc6749eb49" providerId="ADAL" clId="{8DFBB6DF-6DA6-E349-84CB-97E8B71EF5B0}" dt="2024-12-18T13:15:50.594" v="709" actId="1076"/>
          <ac:cxnSpMkLst>
            <pc:docMk/>
            <pc:sldMk cId="4130216096" sldId="546"/>
            <ac:cxnSpMk id="31965" creationId="{4CFEFDF0-3E0B-4C61-22F1-20EE84FDC8D4}"/>
          </ac:cxnSpMkLst>
        </pc:cxnChg>
        <pc:cxnChg chg="add mod">
          <ac:chgData name="Nicole Mitchell" userId="e6112baa-5d07-499c-8da8-7bdc6749eb49" providerId="ADAL" clId="{8DFBB6DF-6DA6-E349-84CB-97E8B71EF5B0}" dt="2024-12-18T13:15:52.710" v="711" actId="1076"/>
          <ac:cxnSpMkLst>
            <pc:docMk/>
            <pc:sldMk cId="4130216096" sldId="546"/>
            <ac:cxnSpMk id="31966" creationId="{283C91CB-0826-5535-4D94-EF863D8D523F}"/>
          </ac:cxnSpMkLst>
        </pc:cxnChg>
        <pc:cxnChg chg="add mod">
          <ac:chgData name="Nicole Mitchell" userId="e6112baa-5d07-499c-8da8-7bdc6749eb49" providerId="ADAL" clId="{8DFBB6DF-6DA6-E349-84CB-97E8B71EF5B0}" dt="2024-12-18T13:15:55.224" v="713" actId="1076"/>
          <ac:cxnSpMkLst>
            <pc:docMk/>
            <pc:sldMk cId="4130216096" sldId="546"/>
            <ac:cxnSpMk id="31967" creationId="{A0CC8EB9-1E8C-8BAB-BBFF-66E81EBA2ADD}"/>
          </ac:cxnSpMkLst>
        </pc:cxnChg>
        <pc:cxnChg chg="add mod">
          <ac:chgData name="Nicole Mitchell" userId="e6112baa-5d07-499c-8da8-7bdc6749eb49" providerId="ADAL" clId="{8DFBB6DF-6DA6-E349-84CB-97E8B71EF5B0}" dt="2024-12-18T13:15:57.792" v="715" actId="1076"/>
          <ac:cxnSpMkLst>
            <pc:docMk/>
            <pc:sldMk cId="4130216096" sldId="546"/>
            <ac:cxnSpMk id="31968" creationId="{2467C245-1E34-8BDF-C020-FC102C0C8A67}"/>
          </ac:cxnSpMkLst>
        </pc:cxnChg>
        <pc:cxnChg chg="add mod">
          <ac:chgData name="Nicole Mitchell" userId="e6112baa-5d07-499c-8da8-7bdc6749eb49" providerId="ADAL" clId="{8DFBB6DF-6DA6-E349-84CB-97E8B71EF5B0}" dt="2024-12-18T13:16:01.136" v="717" actId="1076"/>
          <ac:cxnSpMkLst>
            <pc:docMk/>
            <pc:sldMk cId="4130216096" sldId="546"/>
            <ac:cxnSpMk id="31969" creationId="{8DC4E29F-0DDB-48E7-4B8E-211C64E96880}"/>
          </ac:cxnSpMkLst>
        </pc:cxnChg>
        <pc:cxnChg chg="add mod">
          <ac:chgData name="Nicole Mitchell" userId="e6112baa-5d07-499c-8da8-7bdc6749eb49" providerId="ADAL" clId="{8DFBB6DF-6DA6-E349-84CB-97E8B71EF5B0}" dt="2024-12-18T13:16:03.558" v="719" actId="1076"/>
          <ac:cxnSpMkLst>
            <pc:docMk/>
            <pc:sldMk cId="4130216096" sldId="546"/>
            <ac:cxnSpMk id="31970" creationId="{97253A1F-7B9F-5348-6C94-46A1459644C9}"/>
          </ac:cxnSpMkLst>
        </pc:cxnChg>
        <pc:cxnChg chg="add mod">
          <ac:chgData name="Nicole Mitchell" userId="e6112baa-5d07-499c-8da8-7bdc6749eb49" providerId="ADAL" clId="{8DFBB6DF-6DA6-E349-84CB-97E8B71EF5B0}" dt="2024-12-18T13:16:06.256" v="721" actId="1076"/>
          <ac:cxnSpMkLst>
            <pc:docMk/>
            <pc:sldMk cId="4130216096" sldId="546"/>
            <ac:cxnSpMk id="31971" creationId="{B50B817F-F17B-FE57-DC3D-77B144EC3A8D}"/>
          </ac:cxnSpMkLst>
        </pc:cxnChg>
        <pc:cxnChg chg="add mod">
          <ac:chgData name="Nicole Mitchell" userId="e6112baa-5d07-499c-8da8-7bdc6749eb49" providerId="ADAL" clId="{8DFBB6DF-6DA6-E349-84CB-97E8B71EF5B0}" dt="2024-12-18T13:16:09.014" v="723" actId="1076"/>
          <ac:cxnSpMkLst>
            <pc:docMk/>
            <pc:sldMk cId="4130216096" sldId="546"/>
            <ac:cxnSpMk id="31972" creationId="{2E701A94-4EB1-05FB-5167-28B1055E7415}"/>
          </ac:cxnSpMkLst>
        </pc:cxnChg>
        <pc:cxnChg chg="add mod">
          <ac:chgData name="Nicole Mitchell" userId="e6112baa-5d07-499c-8da8-7bdc6749eb49" providerId="ADAL" clId="{8DFBB6DF-6DA6-E349-84CB-97E8B71EF5B0}" dt="2024-12-18T13:16:22.168" v="734" actId="555"/>
          <ac:cxnSpMkLst>
            <pc:docMk/>
            <pc:sldMk cId="4130216096" sldId="546"/>
            <ac:cxnSpMk id="31973" creationId="{90B637CC-77B5-1B93-04E4-5CBD289D6EF5}"/>
          </ac:cxnSpMkLst>
        </pc:cxnChg>
        <pc:cxnChg chg="add mod">
          <ac:chgData name="Nicole Mitchell" userId="e6112baa-5d07-499c-8da8-7bdc6749eb49" providerId="ADAL" clId="{8DFBB6DF-6DA6-E349-84CB-97E8B71EF5B0}" dt="2024-12-18T13:16:22.168" v="734" actId="555"/>
          <ac:cxnSpMkLst>
            <pc:docMk/>
            <pc:sldMk cId="4130216096" sldId="546"/>
            <ac:cxnSpMk id="31974" creationId="{C7F9BE02-01B8-0C78-C07B-FFD084CCECCD}"/>
          </ac:cxnSpMkLst>
        </pc:cxnChg>
        <pc:cxnChg chg="add mod">
          <ac:chgData name="Nicole Mitchell" userId="e6112baa-5d07-499c-8da8-7bdc6749eb49" providerId="ADAL" clId="{8DFBB6DF-6DA6-E349-84CB-97E8B71EF5B0}" dt="2024-12-18T13:16:31.096" v="736" actId="1076"/>
          <ac:cxnSpMkLst>
            <pc:docMk/>
            <pc:sldMk cId="4130216096" sldId="546"/>
            <ac:cxnSpMk id="31975" creationId="{7AC33EE3-A4DD-D670-97E2-241031716D55}"/>
          </ac:cxnSpMkLst>
        </pc:cxnChg>
        <pc:cxnChg chg="add mod">
          <ac:chgData name="Nicole Mitchell" userId="e6112baa-5d07-499c-8da8-7bdc6749eb49" providerId="ADAL" clId="{8DFBB6DF-6DA6-E349-84CB-97E8B71EF5B0}" dt="2024-12-18T13:16:33.495" v="738" actId="1076"/>
          <ac:cxnSpMkLst>
            <pc:docMk/>
            <pc:sldMk cId="4130216096" sldId="546"/>
            <ac:cxnSpMk id="31976" creationId="{191BAD0D-F74E-A3AF-49FA-7EE3B2C6074B}"/>
          </ac:cxnSpMkLst>
        </pc:cxnChg>
        <pc:cxnChg chg="add mod">
          <ac:chgData name="Nicole Mitchell" userId="e6112baa-5d07-499c-8da8-7bdc6749eb49" providerId="ADAL" clId="{8DFBB6DF-6DA6-E349-84CB-97E8B71EF5B0}" dt="2024-12-18T13:16:36.376" v="740" actId="1076"/>
          <ac:cxnSpMkLst>
            <pc:docMk/>
            <pc:sldMk cId="4130216096" sldId="546"/>
            <ac:cxnSpMk id="31977" creationId="{25C3C6D4-9503-4C78-8420-140C5467B136}"/>
          </ac:cxnSpMkLst>
        </pc:cxnChg>
        <pc:cxnChg chg="add mod">
          <ac:chgData name="Nicole Mitchell" userId="e6112baa-5d07-499c-8da8-7bdc6749eb49" providerId="ADAL" clId="{8DFBB6DF-6DA6-E349-84CB-97E8B71EF5B0}" dt="2024-12-18T13:16:40.369" v="748" actId="1038"/>
          <ac:cxnSpMkLst>
            <pc:docMk/>
            <pc:sldMk cId="4130216096" sldId="546"/>
            <ac:cxnSpMk id="31978" creationId="{567DE1AB-2D17-FF4B-BD2B-4C8ACA48D3FB}"/>
          </ac:cxnSpMkLst>
        </pc:cxnChg>
        <pc:cxnChg chg="add mod">
          <ac:chgData name="Nicole Mitchell" userId="e6112baa-5d07-499c-8da8-7bdc6749eb49" providerId="ADAL" clId="{8DFBB6DF-6DA6-E349-84CB-97E8B71EF5B0}" dt="2024-12-18T13:16:43.579" v="750" actId="1076"/>
          <ac:cxnSpMkLst>
            <pc:docMk/>
            <pc:sldMk cId="4130216096" sldId="546"/>
            <ac:cxnSpMk id="31979" creationId="{419176CD-E518-D738-B85E-F7F2CCAEDD9E}"/>
          </ac:cxnSpMkLst>
        </pc:cxnChg>
        <pc:cxnChg chg="add mod">
          <ac:chgData name="Nicole Mitchell" userId="e6112baa-5d07-499c-8da8-7bdc6749eb49" providerId="ADAL" clId="{8DFBB6DF-6DA6-E349-84CB-97E8B71EF5B0}" dt="2024-12-18T13:16:46.058" v="752" actId="1076"/>
          <ac:cxnSpMkLst>
            <pc:docMk/>
            <pc:sldMk cId="4130216096" sldId="546"/>
            <ac:cxnSpMk id="31980" creationId="{438DDBE7-0B64-F822-A7B1-74C191E8F394}"/>
          </ac:cxnSpMkLst>
        </pc:cxnChg>
        <pc:cxnChg chg="add mod">
          <ac:chgData name="Nicole Mitchell" userId="e6112baa-5d07-499c-8da8-7bdc6749eb49" providerId="ADAL" clId="{8DFBB6DF-6DA6-E349-84CB-97E8B71EF5B0}" dt="2024-12-18T13:16:49.486" v="754" actId="1076"/>
          <ac:cxnSpMkLst>
            <pc:docMk/>
            <pc:sldMk cId="4130216096" sldId="546"/>
            <ac:cxnSpMk id="31981" creationId="{21EA7C95-189E-E0EC-D9AB-DE94869A1A07}"/>
          </ac:cxnSpMkLst>
        </pc:cxnChg>
        <pc:cxnChg chg="add mod">
          <ac:chgData name="Nicole Mitchell" userId="e6112baa-5d07-499c-8da8-7bdc6749eb49" providerId="ADAL" clId="{8DFBB6DF-6DA6-E349-84CB-97E8B71EF5B0}" dt="2024-12-18T13:16:52.110" v="756" actId="1076"/>
          <ac:cxnSpMkLst>
            <pc:docMk/>
            <pc:sldMk cId="4130216096" sldId="546"/>
            <ac:cxnSpMk id="31982" creationId="{C09C2B2B-92F5-506D-A168-BA36573478E1}"/>
          </ac:cxnSpMkLst>
        </pc:cxnChg>
        <pc:cxnChg chg="add mod">
          <ac:chgData name="Nicole Mitchell" userId="e6112baa-5d07-499c-8da8-7bdc6749eb49" providerId="ADAL" clId="{8DFBB6DF-6DA6-E349-84CB-97E8B71EF5B0}" dt="2024-12-18T13:16:54.644" v="758" actId="1076"/>
          <ac:cxnSpMkLst>
            <pc:docMk/>
            <pc:sldMk cId="4130216096" sldId="546"/>
            <ac:cxnSpMk id="31983" creationId="{FAD0F94D-07A1-DA25-AA57-81AE1A0F6038}"/>
          </ac:cxnSpMkLst>
        </pc:cxnChg>
        <pc:cxnChg chg="add mod">
          <ac:chgData name="Nicole Mitchell" userId="e6112baa-5d07-499c-8da8-7bdc6749eb49" providerId="ADAL" clId="{8DFBB6DF-6DA6-E349-84CB-97E8B71EF5B0}" dt="2024-12-18T13:17:18.177" v="763" actId="167"/>
          <ac:cxnSpMkLst>
            <pc:docMk/>
            <pc:sldMk cId="4130216096" sldId="546"/>
            <ac:cxnSpMk id="31984" creationId="{8D56BE29-015B-D79A-6D80-BFEC8D397019}"/>
          </ac:cxnSpMkLst>
        </pc:cxnChg>
      </pc:sldChg>
      <pc:sldChg chg="modSp mod">
        <pc:chgData name="Nicole Mitchell" userId="e6112baa-5d07-499c-8da8-7bdc6749eb49" providerId="ADAL" clId="{8DFBB6DF-6DA6-E349-84CB-97E8B71EF5B0}" dt="2024-12-18T12:52:29.328" v="19" actId="14100"/>
        <pc:sldMkLst>
          <pc:docMk/>
          <pc:sldMk cId="2898103530" sldId="548"/>
        </pc:sldMkLst>
        <pc:spChg chg="mod">
          <ac:chgData name="Nicole Mitchell" userId="e6112baa-5d07-499c-8da8-7bdc6749eb49" providerId="ADAL" clId="{8DFBB6DF-6DA6-E349-84CB-97E8B71EF5B0}" dt="2024-12-18T12:51:17.086" v="0"/>
          <ac:spMkLst>
            <pc:docMk/>
            <pc:sldMk cId="2898103530" sldId="548"/>
            <ac:spMk id="31746" creationId="{A1457023-DE41-402D-A931-2A013B742D40}"/>
          </ac:spMkLst>
        </pc:spChg>
        <pc:graphicFrameChg chg="modGraphic">
          <ac:chgData name="Nicole Mitchell" userId="e6112baa-5d07-499c-8da8-7bdc6749eb49" providerId="ADAL" clId="{8DFBB6DF-6DA6-E349-84CB-97E8B71EF5B0}" dt="2024-12-18T12:52:29.328" v="19" actId="14100"/>
          <ac:graphicFrameMkLst>
            <pc:docMk/>
            <pc:sldMk cId="2898103530" sldId="548"/>
            <ac:graphicFrameMk id="8" creationId="{C3537CF3-E2A8-FD80-A304-D40B5C86B26B}"/>
          </ac:graphicFrameMkLst>
        </pc:graphicFrameChg>
      </pc:sldChg>
      <pc:sldChg chg="modSp mod chgLayout">
        <pc:chgData name="Nicole Mitchell" userId="e6112baa-5d07-499c-8da8-7bdc6749eb49" providerId="ADAL" clId="{8DFBB6DF-6DA6-E349-84CB-97E8B71EF5B0}" dt="2024-12-18T12:52:33.446" v="20" actId="700"/>
        <pc:sldMkLst>
          <pc:docMk/>
          <pc:sldMk cId="1677667207" sldId="549"/>
        </pc:sldMkLst>
        <pc:spChg chg="mod ord">
          <ac:chgData name="Nicole Mitchell" userId="e6112baa-5d07-499c-8da8-7bdc6749eb49" providerId="ADAL" clId="{8DFBB6DF-6DA6-E349-84CB-97E8B71EF5B0}" dt="2024-12-18T12:52:33.446" v="20" actId="700"/>
          <ac:spMkLst>
            <pc:docMk/>
            <pc:sldMk cId="1677667207" sldId="549"/>
            <ac:spMk id="31746" creationId="{A1457023-DE41-402D-A931-2A013B742D40}"/>
          </ac:spMkLst>
        </pc:spChg>
        <pc:spChg chg="mod ord">
          <ac:chgData name="Nicole Mitchell" userId="e6112baa-5d07-499c-8da8-7bdc6749eb49" providerId="ADAL" clId="{8DFBB6DF-6DA6-E349-84CB-97E8B71EF5B0}" dt="2024-12-18T12:52:33.446" v="20" actId="700"/>
          <ac:spMkLst>
            <pc:docMk/>
            <pc:sldMk cId="1677667207" sldId="549"/>
            <ac:spMk id="31747" creationId="{151303B2-FE26-4833-8BD6-2C6BA6349571}"/>
          </ac:spMkLst>
        </pc:spChg>
      </pc:sldChg>
      <pc:sldChg chg="modSp">
        <pc:chgData name="Nicole Mitchell" userId="e6112baa-5d07-499c-8da8-7bdc6749eb49" providerId="ADAL" clId="{8DFBB6DF-6DA6-E349-84CB-97E8B71EF5B0}" dt="2024-12-18T12:51:17.086" v="0"/>
        <pc:sldMkLst>
          <pc:docMk/>
          <pc:sldMk cId="1208671334" sldId="560"/>
        </pc:sldMkLst>
        <pc:spChg chg="mod">
          <ac:chgData name="Nicole Mitchell" userId="e6112baa-5d07-499c-8da8-7bdc6749eb49" providerId="ADAL" clId="{8DFBB6DF-6DA6-E349-84CB-97E8B71EF5B0}" dt="2024-12-18T12:51:17.086" v="0"/>
          <ac:spMkLst>
            <pc:docMk/>
            <pc:sldMk cId="1208671334" sldId="560"/>
            <ac:spMk id="2" creationId="{105150A9-2781-B3AE-DC50-8E195D2E2EB3}"/>
          </ac:spMkLst>
        </pc:spChg>
      </pc:sldChg>
      <pc:sldChg chg="modSp">
        <pc:chgData name="Nicole Mitchell" userId="e6112baa-5d07-499c-8da8-7bdc6749eb49" providerId="ADAL" clId="{8DFBB6DF-6DA6-E349-84CB-97E8B71EF5B0}" dt="2024-12-18T12:51:17.086" v="0"/>
        <pc:sldMkLst>
          <pc:docMk/>
          <pc:sldMk cId="577712038" sldId="562"/>
        </pc:sldMkLst>
        <pc:spChg chg="mod">
          <ac:chgData name="Nicole Mitchell" userId="e6112baa-5d07-499c-8da8-7bdc6749eb49" providerId="ADAL" clId="{8DFBB6DF-6DA6-E349-84CB-97E8B71EF5B0}" dt="2024-12-18T12:51:17.086" v="0"/>
          <ac:spMkLst>
            <pc:docMk/>
            <pc:sldMk cId="577712038" sldId="562"/>
            <ac:spMk id="31746" creationId="{A1457023-DE41-402D-A931-2A013B742D40}"/>
          </ac:spMkLst>
        </pc:spChg>
      </pc:sldChg>
      <pc:sldChg chg="modSp mod chgLayout">
        <pc:chgData name="Nicole Mitchell" userId="e6112baa-5d07-499c-8da8-7bdc6749eb49" providerId="ADAL" clId="{8DFBB6DF-6DA6-E349-84CB-97E8B71EF5B0}" dt="2024-12-18T12:51:46.918" v="11" actId="1038"/>
        <pc:sldMkLst>
          <pc:docMk/>
          <pc:sldMk cId="1071821496" sldId="563"/>
        </pc:sldMkLst>
        <pc:spChg chg="mod ord">
          <ac:chgData name="Nicole Mitchell" userId="e6112baa-5d07-499c-8da8-7bdc6749eb49" providerId="ADAL" clId="{8DFBB6DF-6DA6-E349-84CB-97E8B71EF5B0}" dt="2024-12-18T12:51:27.995" v="2" actId="700"/>
          <ac:spMkLst>
            <pc:docMk/>
            <pc:sldMk cId="1071821496" sldId="563"/>
            <ac:spMk id="31746" creationId="{A1457023-DE41-402D-A931-2A013B742D40}"/>
          </ac:spMkLst>
        </pc:spChg>
        <pc:spChg chg="mod ord">
          <ac:chgData name="Nicole Mitchell" userId="e6112baa-5d07-499c-8da8-7bdc6749eb49" providerId="ADAL" clId="{8DFBB6DF-6DA6-E349-84CB-97E8B71EF5B0}" dt="2024-12-18T12:51:46.918" v="11" actId="1038"/>
          <ac:spMkLst>
            <pc:docMk/>
            <pc:sldMk cId="1071821496" sldId="563"/>
            <ac:spMk id="31747" creationId="{151303B2-FE26-4833-8BD6-2C6BA6349571}"/>
          </ac:spMkLst>
        </pc:spChg>
      </pc:sldChg>
      <pc:sldChg chg="modSp mod">
        <pc:chgData name="Nicole Mitchell" userId="e6112baa-5d07-499c-8da8-7bdc6749eb49" providerId="ADAL" clId="{8DFBB6DF-6DA6-E349-84CB-97E8B71EF5B0}" dt="2024-12-18T12:52:23.747" v="18" actId="14100"/>
        <pc:sldMkLst>
          <pc:docMk/>
          <pc:sldMk cId="851175015" sldId="564"/>
        </pc:sldMkLst>
        <pc:spChg chg="mod">
          <ac:chgData name="Nicole Mitchell" userId="e6112baa-5d07-499c-8da8-7bdc6749eb49" providerId="ADAL" clId="{8DFBB6DF-6DA6-E349-84CB-97E8B71EF5B0}" dt="2024-12-18T12:51:17.086" v="0"/>
          <ac:spMkLst>
            <pc:docMk/>
            <pc:sldMk cId="851175015" sldId="564"/>
            <ac:spMk id="2" creationId="{B7AB3157-EA53-D9CD-AC35-E7C020671A2B}"/>
          </ac:spMkLst>
        </pc:spChg>
        <pc:graphicFrameChg chg="mod modGraphic">
          <ac:chgData name="Nicole Mitchell" userId="e6112baa-5d07-499c-8da8-7bdc6749eb49" providerId="ADAL" clId="{8DFBB6DF-6DA6-E349-84CB-97E8B71EF5B0}" dt="2024-12-18T12:52:23.747" v="18" actId="14100"/>
          <ac:graphicFrameMkLst>
            <pc:docMk/>
            <pc:sldMk cId="851175015" sldId="564"/>
            <ac:graphicFrameMk id="8" creationId="{6ACE4A9E-C800-806D-05BD-104A738DC12F}"/>
          </ac:graphicFrameMkLst>
        </pc:graphicFrameChg>
        <pc:graphicFrameChg chg="mod modGraphic">
          <ac:chgData name="Nicole Mitchell" userId="e6112baa-5d07-499c-8da8-7bdc6749eb49" providerId="ADAL" clId="{8DFBB6DF-6DA6-E349-84CB-97E8B71EF5B0}" dt="2024-12-18T12:52:21.979" v="17" actId="14100"/>
          <ac:graphicFrameMkLst>
            <pc:docMk/>
            <pc:sldMk cId="851175015" sldId="564"/>
            <ac:graphicFrameMk id="10" creationId="{A089DFFC-F373-EAB0-E898-0A7F2C7D543B}"/>
          </ac:graphicFrameMkLst>
        </pc:graphicFrameChg>
      </pc:sldChg>
      <pc:sldChg chg="modSp">
        <pc:chgData name="Nicole Mitchell" userId="e6112baa-5d07-499c-8da8-7bdc6749eb49" providerId="ADAL" clId="{8DFBB6DF-6DA6-E349-84CB-97E8B71EF5B0}" dt="2024-12-18T12:51:17.086" v="0"/>
        <pc:sldMkLst>
          <pc:docMk/>
          <pc:sldMk cId="4124674287" sldId="565"/>
        </pc:sldMkLst>
        <pc:spChg chg="mod">
          <ac:chgData name="Nicole Mitchell" userId="e6112baa-5d07-499c-8da8-7bdc6749eb49" providerId="ADAL" clId="{8DFBB6DF-6DA6-E349-84CB-97E8B71EF5B0}" dt="2024-12-18T12:51:17.086" v="0"/>
          <ac:spMkLst>
            <pc:docMk/>
            <pc:sldMk cId="4124674287" sldId="565"/>
            <ac:spMk id="2" creationId="{DC2A5B5E-AF53-42B0-05BF-180BA998F77C}"/>
          </ac:spMkLst>
        </pc:spChg>
      </pc:sldChg>
      <pc:sldChg chg="modSp mod">
        <pc:chgData name="Nicole Mitchell" userId="e6112baa-5d07-499c-8da8-7bdc6749eb49" providerId="ADAL" clId="{8DFBB6DF-6DA6-E349-84CB-97E8B71EF5B0}" dt="2024-12-18T12:52:15.392" v="15" actId="14100"/>
        <pc:sldMkLst>
          <pc:docMk/>
          <pc:sldMk cId="885200168" sldId="576"/>
        </pc:sldMkLst>
        <pc:spChg chg="mod">
          <ac:chgData name="Nicole Mitchell" userId="e6112baa-5d07-499c-8da8-7bdc6749eb49" providerId="ADAL" clId="{8DFBB6DF-6DA6-E349-84CB-97E8B71EF5B0}" dt="2024-12-18T12:51:17.086" v="0"/>
          <ac:spMkLst>
            <pc:docMk/>
            <pc:sldMk cId="885200168" sldId="576"/>
            <ac:spMk id="2" creationId="{35FF8082-569E-DAA9-91DA-A9C140B733E0}"/>
          </ac:spMkLst>
        </pc:spChg>
        <pc:graphicFrameChg chg="mod modGraphic">
          <ac:chgData name="Nicole Mitchell" userId="e6112baa-5d07-499c-8da8-7bdc6749eb49" providerId="ADAL" clId="{8DFBB6DF-6DA6-E349-84CB-97E8B71EF5B0}" dt="2024-12-18T12:52:13.834" v="14" actId="14100"/>
          <ac:graphicFrameMkLst>
            <pc:docMk/>
            <pc:sldMk cId="885200168" sldId="576"/>
            <ac:graphicFrameMk id="4" creationId="{8C3132BE-1107-A5E2-EF3D-6D4840841F86}"/>
          </ac:graphicFrameMkLst>
        </pc:graphicFrameChg>
        <pc:graphicFrameChg chg="mod modGraphic">
          <ac:chgData name="Nicole Mitchell" userId="e6112baa-5d07-499c-8da8-7bdc6749eb49" providerId="ADAL" clId="{8DFBB6DF-6DA6-E349-84CB-97E8B71EF5B0}" dt="2024-12-18T12:52:15.392" v="15" actId="14100"/>
          <ac:graphicFrameMkLst>
            <pc:docMk/>
            <pc:sldMk cId="885200168" sldId="576"/>
            <ac:graphicFrameMk id="5" creationId="{B34754F0-1482-29BE-BB99-2B6E123B4620}"/>
          </ac:graphicFrameMkLst>
        </pc:graphicFrameChg>
      </pc:sldChg>
    </pc:docChg>
  </pc:docChgLst>
  <pc:docChgLst>
    <pc:chgData name="Nicolle Rochino" userId="4c37dfe7-ad61-47f6-91fb-42a0366ac35b" providerId="ADAL" clId="{A8F1450C-EAA0-4041-9529-E5556AFD22B3}"/>
    <pc:docChg chg="undo custSel modSld">
      <pc:chgData name="Nicolle Rochino" userId="4c37dfe7-ad61-47f6-91fb-42a0366ac35b" providerId="ADAL" clId="{A8F1450C-EAA0-4041-9529-E5556AFD22B3}" dt="2024-12-16T15:09:38.598" v="3426" actId="20577"/>
      <pc:docMkLst>
        <pc:docMk/>
      </pc:docMkLst>
      <pc:sldChg chg="addSp modSp mod modCm modNotesTx">
        <pc:chgData name="Nicolle Rochino" userId="4c37dfe7-ad61-47f6-91fb-42a0366ac35b" providerId="ADAL" clId="{A8F1450C-EAA0-4041-9529-E5556AFD22B3}" dt="2024-12-16T13:34:53.358" v="965" actId="20577"/>
        <pc:sldMkLst>
          <pc:docMk/>
          <pc:sldMk cId="4130216096" sldId="546"/>
        </pc:sldMkLst>
        <pc:spChg chg="mod">
          <ac:chgData name="Nicolle Rochino" userId="4c37dfe7-ad61-47f6-91fb-42a0366ac35b" providerId="ADAL" clId="{A8F1450C-EAA0-4041-9529-E5556AFD22B3}" dt="2024-12-16T13:08:58.215" v="433" actId="1076"/>
          <ac:spMkLst>
            <pc:docMk/>
            <pc:sldMk cId="4130216096" sldId="546"/>
            <ac:spMk id="2" creationId="{9061BE5E-77B2-FE2A-B056-211B7D0610E2}"/>
          </ac:spMkLst>
        </pc:spChg>
        <pc:spChg chg="mod">
          <ac:chgData name="Nicolle Rochino" userId="4c37dfe7-ad61-47f6-91fb-42a0366ac35b" providerId="ADAL" clId="{A8F1450C-EAA0-4041-9529-E5556AFD22B3}" dt="2024-12-16T13:08:58.215" v="433" actId="1076"/>
          <ac:spMkLst>
            <pc:docMk/>
            <pc:sldMk cId="4130216096" sldId="546"/>
            <ac:spMk id="7" creationId="{FD36CB1F-3222-F8A9-5F5A-595BEDADF185}"/>
          </ac:spMkLst>
        </pc:spChg>
        <pc:spChg chg="mod">
          <ac:chgData name="Nicolle Rochino" userId="4c37dfe7-ad61-47f6-91fb-42a0366ac35b" providerId="ADAL" clId="{A8F1450C-EAA0-4041-9529-E5556AFD22B3}" dt="2024-12-16T13:08:58.215" v="433" actId="1076"/>
          <ac:spMkLst>
            <pc:docMk/>
            <pc:sldMk cId="4130216096" sldId="546"/>
            <ac:spMk id="9" creationId="{B71C4387-21E6-EB96-A2AD-BA3220F7BDA9}"/>
          </ac:spMkLst>
        </pc:spChg>
        <pc:spChg chg="mod">
          <ac:chgData name="Nicolle Rochino" userId="4c37dfe7-ad61-47f6-91fb-42a0366ac35b" providerId="ADAL" clId="{A8F1450C-EAA0-4041-9529-E5556AFD22B3}" dt="2024-12-16T13:08:58.215" v="433" actId="1076"/>
          <ac:spMkLst>
            <pc:docMk/>
            <pc:sldMk cId="4130216096" sldId="546"/>
            <ac:spMk id="10" creationId="{AC6FCB4A-2F9A-FE42-8703-C0722EFD21B9}"/>
          </ac:spMkLst>
        </pc:spChg>
        <pc:spChg chg="add mod">
          <ac:chgData name="Nicolle Rochino" userId="4c37dfe7-ad61-47f6-91fb-42a0366ac35b" providerId="ADAL" clId="{A8F1450C-EAA0-4041-9529-E5556AFD22B3}" dt="2024-12-16T13:23:56.792" v="793" actId="1076"/>
          <ac:spMkLst>
            <pc:docMk/>
            <pc:sldMk cId="4130216096" sldId="546"/>
            <ac:spMk id="11" creationId="{FB7365BB-ECAA-3707-81CF-5A1BEE4C63A3}"/>
          </ac:spMkLst>
        </pc:spChg>
        <pc:spChg chg="add mod">
          <ac:chgData name="Nicolle Rochino" userId="4c37dfe7-ad61-47f6-91fb-42a0366ac35b" providerId="ADAL" clId="{A8F1450C-EAA0-4041-9529-E5556AFD22B3}" dt="2024-12-16T13:29:06.206" v="822" actId="20577"/>
          <ac:spMkLst>
            <pc:docMk/>
            <pc:sldMk cId="4130216096" sldId="546"/>
            <ac:spMk id="12" creationId="{BF21C6F0-BADA-1C6B-6774-F8BE07F09A6B}"/>
          </ac:spMkLst>
        </pc:spChg>
        <pc:spChg chg="add mod">
          <ac:chgData name="Nicolle Rochino" userId="4c37dfe7-ad61-47f6-91fb-42a0366ac35b" providerId="ADAL" clId="{A8F1450C-EAA0-4041-9529-E5556AFD22B3}" dt="2024-12-16T13:29:33.245" v="851" actId="1076"/>
          <ac:spMkLst>
            <pc:docMk/>
            <pc:sldMk cId="4130216096" sldId="546"/>
            <ac:spMk id="13" creationId="{4880F0AB-11CA-C4DA-4083-8C21D7CEEC50}"/>
          </ac:spMkLst>
        </pc:spChg>
        <pc:spChg chg="add mod">
          <ac:chgData name="Nicolle Rochino" userId="4c37dfe7-ad61-47f6-91fb-42a0366ac35b" providerId="ADAL" clId="{A8F1450C-EAA0-4041-9529-E5556AFD22B3}" dt="2024-12-16T13:33:27.510" v="945" actId="1076"/>
          <ac:spMkLst>
            <pc:docMk/>
            <pc:sldMk cId="4130216096" sldId="546"/>
            <ac:spMk id="15" creationId="{93B79F4E-F04D-C1A5-D9A3-693C0708FD95}"/>
          </ac:spMkLst>
        </pc:spChg>
        <pc:spChg chg="add mod">
          <ac:chgData name="Nicolle Rochino" userId="4c37dfe7-ad61-47f6-91fb-42a0366ac35b" providerId="ADAL" clId="{A8F1450C-EAA0-4041-9529-E5556AFD22B3}" dt="2024-12-16T13:32:16.509" v="889" actId="1076"/>
          <ac:spMkLst>
            <pc:docMk/>
            <pc:sldMk cId="4130216096" sldId="546"/>
            <ac:spMk id="16" creationId="{1D39F362-E079-82E3-C95C-4E26ECD0287D}"/>
          </ac:spMkLst>
        </pc:spChg>
        <pc:spChg chg="add mod">
          <ac:chgData name="Nicolle Rochino" userId="4c37dfe7-ad61-47f6-91fb-42a0366ac35b" providerId="ADAL" clId="{A8F1450C-EAA0-4041-9529-E5556AFD22B3}" dt="2024-12-16T13:32:33.890" v="916" actId="1076"/>
          <ac:spMkLst>
            <pc:docMk/>
            <pc:sldMk cId="4130216096" sldId="546"/>
            <ac:spMk id="17" creationId="{8C5982E8-9ED4-A228-5F05-FE233874F259}"/>
          </ac:spMkLst>
        </pc:spChg>
        <pc:spChg chg="add mod">
          <ac:chgData name="Nicolle Rochino" userId="4c37dfe7-ad61-47f6-91fb-42a0366ac35b" providerId="ADAL" clId="{A8F1450C-EAA0-4041-9529-E5556AFD22B3}" dt="2024-12-16T13:33:32.890" v="947" actId="1076"/>
          <ac:spMkLst>
            <pc:docMk/>
            <pc:sldMk cId="4130216096" sldId="546"/>
            <ac:spMk id="19" creationId="{0284F2FE-F3D3-FF84-FF04-287E3FE13608}"/>
          </ac:spMkLst>
        </pc:spChg>
        <pc:spChg chg="mod">
          <ac:chgData name="Nicolle Rochino" userId="4c37dfe7-ad61-47f6-91fb-42a0366ac35b" providerId="ADAL" clId="{A8F1450C-EAA0-4041-9529-E5556AFD22B3}" dt="2024-12-16T13:06:55.738" v="374"/>
          <ac:spMkLst>
            <pc:docMk/>
            <pc:sldMk cId="4130216096" sldId="546"/>
            <ac:spMk id="31746" creationId="{A1457023-DE41-402D-A931-2A013B742D40}"/>
          </ac:spMkLst>
        </pc:spChg>
        <pc:graphicFrameChg chg="mod modGraphic">
          <ac:chgData name="Nicolle Rochino" userId="4c37dfe7-ad61-47f6-91fb-42a0366ac35b" providerId="ADAL" clId="{A8F1450C-EAA0-4041-9529-E5556AFD22B3}" dt="2024-12-16T13:34:53.358" v="965" actId="20577"/>
          <ac:graphicFrameMkLst>
            <pc:docMk/>
            <pc:sldMk cId="4130216096" sldId="546"/>
            <ac:graphicFrameMk id="5" creationId="{7EB883FB-A51D-582B-6C7F-4907C2D840F6}"/>
          </ac:graphicFrameMkLst>
        </pc:graphicFrameChg>
        <pc:picChg chg="mod">
          <ac:chgData name="Nicolle Rochino" userId="4c37dfe7-ad61-47f6-91fb-42a0366ac35b" providerId="ADAL" clId="{A8F1450C-EAA0-4041-9529-E5556AFD22B3}" dt="2024-12-16T13:08:58.215" v="433" actId="1076"/>
          <ac:picMkLst>
            <pc:docMk/>
            <pc:sldMk cId="4130216096" sldId="546"/>
            <ac:picMk id="3" creationId="{27695BA5-6364-297E-8E56-9515DF347CAB}"/>
          </ac:picMkLst>
        </pc:picChg>
      </pc:sldChg>
      <pc:sldChg chg="addSp delSp modSp mod modNotesTx">
        <pc:chgData name="Nicolle Rochino" userId="4c37dfe7-ad61-47f6-91fb-42a0366ac35b" providerId="ADAL" clId="{A8F1450C-EAA0-4041-9529-E5556AFD22B3}" dt="2024-12-16T14:38:35.015" v="3155" actId="20577"/>
        <pc:sldMkLst>
          <pc:docMk/>
          <pc:sldMk cId="2898103530" sldId="548"/>
        </pc:sldMkLst>
        <pc:spChg chg="mod">
          <ac:chgData name="Nicolle Rochino" userId="4c37dfe7-ad61-47f6-91fb-42a0366ac35b" providerId="ADAL" clId="{A8F1450C-EAA0-4041-9529-E5556AFD22B3}" dt="2024-12-16T14:38:35.015" v="3155" actId="20577"/>
          <ac:spMkLst>
            <pc:docMk/>
            <pc:sldMk cId="2898103530" sldId="548"/>
            <ac:spMk id="4" creationId="{ECB4FD5E-5340-C9FE-85A7-C0B8B86DE40B}"/>
          </ac:spMkLst>
        </pc:spChg>
      </pc:sldChg>
      <pc:sldChg chg="modSp mod modNotesTx">
        <pc:chgData name="Nicolle Rochino" userId="4c37dfe7-ad61-47f6-91fb-42a0366ac35b" providerId="ADAL" clId="{A8F1450C-EAA0-4041-9529-E5556AFD22B3}" dt="2024-12-16T15:09:38.598" v="3426" actId="20577"/>
        <pc:sldMkLst>
          <pc:docMk/>
          <pc:sldMk cId="1677667207" sldId="549"/>
        </pc:sldMkLst>
        <pc:spChg chg="mod">
          <ac:chgData name="Nicolle Rochino" userId="4c37dfe7-ad61-47f6-91fb-42a0366ac35b" providerId="ADAL" clId="{A8F1450C-EAA0-4041-9529-E5556AFD22B3}" dt="2024-12-16T15:09:38.598" v="3426" actId="20577"/>
          <ac:spMkLst>
            <pc:docMk/>
            <pc:sldMk cId="1677667207" sldId="549"/>
            <ac:spMk id="31747" creationId="{151303B2-FE26-4833-8BD6-2C6BA6349571}"/>
          </ac:spMkLst>
        </pc:spChg>
      </pc:sldChg>
      <pc:sldChg chg="modSp mod modNotesTx">
        <pc:chgData name="Nicolle Rochino" userId="4c37dfe7-ad61-47f6-91fb-42a0366ac35b" providerId="ADAL" clId="{A8F1450C-EAA0-4041-9529-E5556AFD22B3}" dt="2024-12-16T12:54:08.268" v="44" actId="20577"/>
        <pc:sldMkLst>
          <pc:docMk/>
          <pc:sldMk cId="0" sldId="559"/>
        </pc:sldMkLst>
        <pc:spChg chg="mod">
          <ac:chgData name="Nicolle Rochino" userId="4c37dfe7-ad61-47f6-91fb-42a0366ac35b" providerId="ADAL" clId="{A8F1450C-EAA0-4041-9529-E5556AFD22B3}" dt="2024-12-16T12:53:33.304" v="11" actId="20577"/>
          <ac:spMkLst>
            <pc:docMk/>
            <pc:sldMk cId="0" sldId="559"/>
            <ac:spMk id="7171" creationId="{4D67E167-2F37-481F-AB26-A6E236679EF3}"/>
          </ac:spMkLst>
        </pc:spChg>
      </pc:sldChg>
      <pc:sldChg chg="addSp delSp modSp mod modCm modNotesTx">
        <pc:chgData name="Nicolle Rochino" userId="4c37dfe7-ad61-47f6-91fb-42a0366ac35b" providerId="ADAL" clId="{A8F1450C-EAA0-4041-9529-E5556AFD22B3}" dt="2024-12-16T13:45:46.116" v="1304"/>
        <pc:sldMkLst>
          <pc:docMk/>
          <pc:sldMk cId="1208671334" sldId="560"/>
        </pc:sldMkLst>
        <pc:spChg chg="mod">
          <ac:chgData name="Nicolle Rochino" userId="4c37dfe7-ad61-47f6-91fb-42a0366ac35b" providerId="ADAL" clId="{A8F1450C-EAA0-4041-9529-E5556AFD22B3}" dt="2024-12-16T13:45:46.116" v="1304"/>
          <ac:spMkLst>
            <pc:docMk/>
            <pc:sldMk cId="1208671334" sldId="560"/>
            <ac:spMk id="2" creationId="{105150A9-2781-B3AE-DC50-8E195D2E2EB3}"/>
          </ac:spMkLst>
        </pc:spChg>
        <pc:graphicFrameChg chg="add mod modGraphic">
          <ac:chgData name="Nicolle Rochino" userId="4c37dfe7-ad61-47f6-91fb-42a0366ac35b" providerId="ADAL" clId="{A8F1450C-EAA0-4041-9529-E5556AFD22B3}" dt="2024-12-16T13:45:17.825" v="1299" actId="14734"/>
          <ac:graphicFrameMkLst>
            <pc:docMk/>
            <pc:sldMk cId="1208671334" sldId="560"/>
            <ac:graphicFrameMk id="3" creationId="{3ACD63E7-18EE-7E3D-AAF0-C86C71516C08}"/>
          </ac:graphicFrameMkLst>
        </pc:graphicFrameChg>
        <pc:graphicFrameChg chg="add mod modGraphic">
          <ac:chgData name="Nicolle Rochino" userId="4c37dfe7-ad61-47f6-91fb-42a0366ac35b" providerId="ADAL" clId="{A8F1450C-EAA0-4041-9529-E5556AFD22B3}" dt="2024-12-16T13:45:25.314" v="1301" actId="1076"/>
          <ac:graphicFrameMkLst>
            <pc:docMk/>
            <pc:sldMk cId="1208671334" sldId="560"/>
            <ac:graphicFrameMk id="5" creationId="{DF58639D-BE9E-6287-F820-6B3310962FA9}"/>
          </ac:graphicFrameMkLst>
        </pc:graphicFrameChg>
      </pc:sldChg>
      <pc:sldChg chg="addSp modSp mod modNotesTx">
        <pc:chgData name="Nicolle Rochino" userId="4c37dfe7-ad61-47f6-91fb-42a0366ac35b" providerId="ADAL" clId="{A8F1450C-EAA0-4041-9529-E5556AFD22B3}" dt="2024-12-16T13:03:43.321" v="369" actId="20577"/>
        <pc:sldMkLst>
          <pc:docMk/>
          <pc:sldMk cId="577712038" sldId="562"/>
        </pc:sldMkLst>
        <pc:spChg chg="add mod">
          <ac:chgData name="Nicolle Rochino" userId="4c37dfe7-ad61-47f6-91fb-42a0366ac35b" providerId="ADAL" clId="{A8F1450C-EAA0-4041-9529-E5556AFD22B3}" dt="2024-12-16T13:03:43.321" v="369" actId="20577"/>
          <ac:spMkLst>
            <pc:docMk/>
            <pc:sldMk cId="577712038" sldId="562"/>
            <ac:spMk id="3" creationId="{E381E5C8-760F-A782-23C5-64563EB2295F}"/>
          </ac:spMkLst>
        </pc:spChg>
      </pc:sldChg>
      <pc:sldChg chg="modSp mod modNotesTx">
        <pc:chgData name="Nicolle Rochino" userId="4c37dfe7-ad61-47f6-91fb-42a0366ac35b" providerId="ADAL" clId="{A8F1450C-EAA0-4041-9529-E5556AFD22B3}" dt="2024-12-16T13:00:56.372" v="259" actId="57"/>
        <pc:sldMkLst>
          <pc:docMk/>
          <pc:sldMk cId="1071821496" sldId="563"/>
        </pc:sldMkLst>
        <pc:spChg chg="mod">
          <ac:chgData name="Nicolle Rochino" userId="4c37dfe7-ad61-47f6-91fb-42a0366ac35b" providerId="ADAL" clId="{A8F1450C-EAA0-4041-9529-E5556AFD22B3}" dt="2024-12-16T13:00:56.372" v="259" actId="57"/>
          <ac:spMkLst>
            <pc:docMk/>
            <pc:sldMk cId="1071821496" sldId="563"/>
            <ac:spMk id="31747" creationId="{151303B2-FE26-4833-8BD6-2C6BA6349571}"/>
          </ac:spMkLst>
        </pc:spChg>
      </pc:sldChg>
      <pc:sldChg chg="addSp delSp modSp mod modNotesTx">
        <pc:chgData name="Nicolle Rochino" userId="4c37dfe7-ad61-47f6-91fb-42a0366ac35b" providerId="ADAL" clId="{A8F1450C-EAA0-4041-9529-E5556AFD22B3}" dt="2024-12-16T15:08:56.287" v="3423" actId="1076"/>
        <pc:sldMkLst>
          <pc:docMk/>
          <pc:sldMk cId="851175015" sldId="564"/>
        </pc:sldMkLst>
        <pc:spChg chg="mod">
          <ac:chgData name="Nicolle Rochino" userId="4c37dfe7-ad61-47f6-91fb-42a0366ac35b" providerId="ADAL" clId="{A8F1450C-EAA0-4041-9529-E5556AFD22B3}" dt="2024-12-16T13:48:46.782" v="1344" actId="20577"/>
          <ac:spMkLst>
            <pc:docMk/>
            <pc:sldMk cId="851175015" sldId="564"/>
            <ac:spMk id="2" creationId="{B7AB3157-EA53-D9CD-AC35-E7C020671A2B}"/>
          </ac:spMkLst>
        </pc:spChg>
        <pc:graphicFrameChg chg="add mod modGraphic">
          <ac:chgData name="Nicolle Rochino" userId="4c37dfe7-ad61-47f6-91fb-42a0366ac35b" providerId="ADAL" clId="{A8F1450C-EAA0-4041-9529-E5556AFD22B3}" dt="2024-12-16T14:08:36.317" v="2388" actId="1076"/>
          <ac:graphicFrameMkLst>
            <pc:docMk/>
            <pc:sldMk cId="851175015" sldId="564"/>
            <ac:graphicFrameMk id="8" creationId="{6ACE4A9E-C800-806D-05BD-104A738DC12F}"/>
          </ac:graphicFrameMkLst>
        </pc:graphicFrameChg>
      </pc:sldChg>
    </pc:docChg>
  </pc:docChgLst>
  <pc:docChgLst>
    <pc:chgData name="Timothy Quill" userId="b1dc6efb-2995-45e7-a306-57a2c67aa886" providerId="ADAL" clId="{D793C46B-B04D-4683-93E3-AF4B067F01E6}"/>
    <pc:docChg chg="modSld">
      <pc:chgData name="Timothy Quill" userId="b1dc6efb-2995-45e7-a306-57a2c67aa886" providerId="ADAL" clId="{D793C46B-B04D-4683-93E3-AF4B067F01E6}" dt="2024-12-17T22:02:47.135" v="332" actId="20577"/>
      <pc:docMkLst>
        <pc:docMk/>
      </pc:docMkLst>
      <pc:sldChg chg="modSp mod">
        <pc:chgData name="Timothy Quill" userId="b1dc6efb-2995-45e7-a306-57a2c67aa886" providerId="ADAL" clId="{D793C46B-B04D-4683-93E3-AF4B067F01E6}" dt="2024-12-17T21:10:27.708" v="63" actId="20577"/>
        <pc:sldMkLst>
          <pc:docMk/>
          <pc:sldMk cId="4130216096" sldId="546"/>
        </pc:sldMkLst>
        <pc:spChg chg="mod">
          <ac:chgData name="Timothy Quill" userId="b1dc6efb-2995-45e7-a306-57a2c67aa886" providerId="ADAL" clId="{D793C46B-B04D-4683-93E3-AF4B067F01E6}" dt="2024-12-17T21:10:27.708" v="63" actId="20577"/>
          <ac:spMkLst>
            <pc:docMk/>
            <pc:sldMk cId="4130216096" sldId="546"/>
            <ac:spMk id="2" creationId="{9061BE5E-77B2-FE2A-B056-211B7D0610E2}"/>
          </ac:spMkLst>
        </pc:spChg>
        <pc:spChg chg="mod">
          <ac:chgData name="Timothy Quill" userId="b1dc6efb-2995-45e7-a306-57a2c67aa886" providerId="ADAL" clId="{D793C46B-B04D-4683-93E3-AF4B067F01E6}" dt="2024-12-17T21:09:15.576" v="43" actId="20577"/>
          <ac:spMkLst>
            <pc:docMk/>
            <pc:sldMk cId="4130216096" sldId="546"/>
            <ac:spMk id="31746" creationId="{A1457023-DE41-402D-A931-2A013B742D40}"/>
          </ac:spMkLst>
        </pc:spChg>
        <pc:graphicFrameChg chg="modGraphic">
          <ac:chgData name="Timothy Quill" userId="b1dc6efb-2995-45e7-a306-57a2c67aa886" providerId="ADAL" clId="{D793C46B-B04D-4683-93E3-AF4B067F01E6}" dt="2024-12-17T21:09:21.156" v="44" actId="20577"/>
          <ac:graphicFrameMkLst>
            <pc:docMk/>
            <pc:sldMk cId="4130216096" sldId="546"/>
            <ac:graphicFrameMk id="5" creationId="{7EB883FB-A51D-582B-6C7F-4907C2D840F6}"/>
          </ac:graphicFrameMkLst>
        </pc:graphicFrameChg>
      </pc:sldChg>
      <pc:sldChg chg="modSp mod">
        <pc:chgData name="Timothy Quill" userId="b1dc6efb-2995-45e7-a306-57a2c67aa886" providerId="ADAL" clId="{D793C46B-B04D-4683-93E3-AF4B067F01E6}" dt="2024-12-17T21:20:52.404" v="123" actId="20577"/>
        <pc:sldMkLst>
          <pc:docMk/>
          <pc:sldMk cId="2898103530" sldId="548"/>
        </pc:sldMkLst>
        <pc:spChg chg="mod">
          <ac:chgData name="Timothy Quill" userId="b1dc6efb-2995-45e7-a306-57a2c67aa886" providerId="ADAL" clId="{D793C46B-B04D-4683-93E3-AF4B067F01E6}" dt="2024-12-17T21:19:04.813" v="71" actId="20577"/>
          <ac:spMkLst>
            <pc:docMk/>
            <pc:sldMk cId="2898103530" sldId="548"/>
            <ac:spMk id="10" creationId="{C3043A5D-F50E-533E-8543-7C06FE56E09E}"/>
          </ac:spMkLst>
        </pc:spChg>
        <pc:spChg chg="mod">
          <ac:chgData name="Timothy Quill" userId="b1dc6efb-2995-45e7-a306-57a2c67aa886" providerId="ADAL" clId="{D793C46B-B04D-4683-93E3-AF4B067F01E6}" dt="2024-12-17T21:20:52.404" v="123" actId="20577"/>
          <ac:spMkLst>
            <pc:docMk/>
            <pc:sldMk cId="2898103530" sldId="548"/>
            <ac:spMk id="11" creationId="{D50C9008-CF66-9782-33B9-07ECC4A0A74C}"/>
          </ac:spMkLst>
        </pc:spChg>
        <pc:spChg chg="mod">
          <ac:chgData name="Timothy Quill" userId="b1dc6efb-2995-45e7-a306-57a2c67aa886" providerId="ADAL" clId="{D793C46B-B04D-4683-93E3-AF4B067F01E6}" dt="2024-12-17T21:19:32.706" v="96" actId="20577"/>
          <ac:spMkLst>
            <pc:docMk/>
            <pc:sldMk cId="2898103530" sldId="548"/>
            <ac:spMk id="31746" creationId="{A1457023-DE41-402D-A931-2A013B742D40}"/>
          </ac:spMkLst>
        </pc:spChg>
        <pc:graphicFrameChg chg="modGraphic">
          <ac:chgData name="Timothy Quill" userId="b1dc6efb-2995-45e7-a306-57a2c67aa886" providerId="ADAL" clId="{D793C46B-B04D-4683-93E3-AF4B067F01E6}" dt="2024-12-17T21:20:03.160" v="100" actId="20577"/>
          <ac:graphicFrameMkLst>
            <pc:docMk/>
            <pc:sldMk cId="2898103530" sldId="548"/>
            <ac:graphicFrameMk id="7" creationId="{5637DD6B-30ED-7653-56C7-4FDF0BE22D00}"/>
          </ac:graphicFrameMkLst>
        </pc:graphicFrameChg>
        <pc:graphicFrameChg chg="modGraphic">
          <ac:chgData name="Timothy Quill" userId="b1dc6efb-2995-45e7-a306-57a2c67aa886" providerId="ADAL" clId="{D793C46B-B04D-4683-93E3-AF4B067F01E6}" dt="2024-12-17T21:19:55.540" v="98" actId="20577"/>
          <ac:graphicFrameMkLst>
            <pc:docMk/>
            <pc:sldMk cId="2898103530" sldId="548"/>
            <ac:graphicFrameMk id="8" creationId="{C3537CF3-E2A8-FD80-A304-D40B5C86B26B}"/>
          </ac:graphicFrameMkLst>
        </pc:graphicFrameChg>
      </pc:sldChg>
      <pc:sldChg chg="modSp mod">
        <pc:chgData name="Timothy Quill" userId="b1dc6efb-2995-45e7-a306-57a2c67aa886" providerId="ADAL" clId="{D793C46B-B04D-4683-93E3-AF4B067F01E6}" dt="2024-12-17T22:00:35.778" v="304" actId="20577"/>
        <pc:sldMkLst>
          <pc:docMk/>
          <pc:sldMk cId="1677667207" sldId="549"/>
        </pc:sldMkLst>
        <pc:spChg chg="mod">
          <ac:chgData name="Timothy Quill" userId="b1dc6efb-2995-45e7-a306-57a2c67aa886" providerId="ADAL" clId="{D793C46B-B04D-4683-93E3-AF4B067F01E6}" dt="2024-12-17T22:00:35.778" v="304" actId="20577"/>
          <ac:spMkLst>
            <pc:docMk/>
            <pc:sldMk cId="1677667207" sldId="549"/>
            <ac:spMk id="31747" creationId="{151303B2-FE26-4833-8BD6-2C6BA6349571}"/>
          </ac:spMkLst>
        </pc:spChg>
      </pc:sldChg>
      <pc:sldChg chg="modSp mod">
        <pc:chgData name="Timothy Quill" userId="b1dc6efb-2995-45e7-a306-57a2c67aa886" providerId="ADAL" clId="{D793C46B-B04D-4683-93E3-AF4B067F01E6}" dt="2024-12-17T22:02:47.135" v="332" actId="20577"/>
        <pc:sldMkLst>
          <pc:docMk/>
          <pc:sldMk cId="0" sldId="559"/>
        </pc:sldMkLst>
        <pc:spChg chg="mod">
          <ac:chgData name="Timothy Quill" userId="b1dc6efb-2995-45e7-a306-57a2c67aa886" providerId="ADAL" clId="{D793C46B-B04D-4683-93E3-AF4B067F01E6}" dt="2024-12-17T22:02:47.135" v="332" actId="20577"/>
          <ac:spMkLst>
            <pc:docMk/>
            <pc:sldMk cId="0" sldId="559"/>
            <ac:spMk id="7171" creationId="{4D67E167-2F37-481F-AB26-A6E236679EF3}"/>
          </ac:spMkLst>
        </pc:spChg>
      </pc:sldChg>
      <pc:sldChg chg="modSp mod">
        <pc:chgData name="Timothy Quill" userId="b1dc6efb-2995-45e7-a306-57a2c67aa886" providerId="ADAL" clId="{D793C46B-B04D-4683-93E3-AF4B067F01E6}" dt="2024-12-17T21:11:38.768" v="65" actId="20577"/>
        <pc:sldMkLst>
          <pc:docMk/>
          <pc:sldMk cId="1208671334" sldId="560"/>
        </pc:sldMkLst>
        <pc:spChg chg="mod">
          <ac:chgData name="Timothy Quill" userId="b1dc6efb-2995-45e7-a306-57a2c67aa886" providerId="ADAL" clId="{D793C46B-B04D-4683-93E3-AF4B067F01E6}" dt="2024-12-17T21:11:38.768" v="65" actId="20577"/>
          <ac:spMkLst>
            <pc:docMk/>
            <pc:sldMk cId="1208671334" sldId="560"/>
            <ac:spMk id="2" creationId="{105150A9-2781-B3AE-DC50-8E195D2E2EB3}"/>
          </ac:spMkLst>
        </pc:spChg>
      </pc:sldChg>
      <pc:sldChg chg="modSp mod">
        <pc:chgData name="Timothy Quill" userId="b1dc6efb-2995-45e7-a306-57a2c67aa886" providerId="ADAL" clId="{D793C46B-B04D-4683-93E3-AF4B067F01E6}" dt="2024-12-17T21:01:32.622" v="11" actId="20577"/>
        <pc:sldMkLst>
          <pc:docMk/>
          <pc:sldMk cId="1071821496" sldId="563"/>
        </pc:sldMkLst>
        <pc:spChg chg="mod">
          <ac:chgData name="Timothy Quill" userId="b1dc6efb-2995-45e7-a306-57a2c67aa886" providerId="ADAL" clId="{D793C46B-B04D-4683-93E3-AF4B067F01E6}" dt="2024-12-17T21:01:32.622" v="11" actId="20577"/>
          <ac:spMkLst>
            <pc:docMk/>
            <pc:sldMk cId="1071821496" sldId="563"/>
            <ac:spMk id="31747" creationId="{151303B2-FE26-4833-8BD6-2C6BA6349571}"/>
          </ac:spMkLst>
        </pc:spChg>
      </pc:sldChg>
      <pc:sldChg chg="modSp mod">
        <pc:chgData name="Timothy Quill" userId="b1dc6efb-2995-45e7-a306-57a2c67aa886" providerId="ADAL" clId="{D793C46B-B04D-4683-93E3-AF4B067F01E6}" dt="2024-12-17T21:15:04.224" v="69" actId="20577"/>
        <pc:sldMkLst>
          <pc:docMk/>
          <pc:sldMk cId="851175015" sldId="564"/>
        </pc:sldMkLst>
        <pc:spChg chg="mod">
          <ac:chgData name="Timothy Quill" userId="b1dc6efb-2995-45e7-a306-57a2c67aa886" providerId="ADAL" clId="{D793C46B-B04D-4683-93E3-AF4B067F01E6}" dt="2024-12-17T21:14:46.699" v="68" actId="20577"/>
          <ac:spMkLst>
            <pc:docMk/>
            <pc:sldMk cId="851175015" sldId="564"/>
            <ac:spMk id="2" creationId="{B7AB3157-EA53-D9CD-AC35-E7C020671A2B}"/>
          </ac:spMkLst>
        </pc:spChg>
        <pc:graphicFrameChg chg="modGraphic">
          <ac:chgData name="Timothy Quill" userId="b1dc6efb-2995-45e7-a306-57a2c67aa886" providerId="ADAL" clId="{D793C46B-B04D-4683-93E3-AF4B067F01E6}" dt="2024-12-17T21:15:04.224" v="69" actId="20577"/>
          <ac:graphicFrameMkLst>
            <pc:docMk/>
            <pc:sldMk cId="851175015" sldId="564"/>
            <ac:graphicFrameMk id="10" creationId="{A089DFFC-F373-EAB0-E898-0A7F2C7D543B}"/>
          </ac:graphicFrameMkLst>
        </pc:graphicFrameChg>
      </pc:sldChg>
      <pc:sldChg chg="modSp mod">
        <pc:chgData name="Timothy Quill" userId="b1dc6efb-2995-45e7-a306-57a2c67aa886" providerId="ADAL" clId="{D793C46B-B04D-4683-93E3-AF4B067F01E6}" dt="2024-12-17T21:59:01.551" v="269" actId="20577"/>
        <pc:sldMkLst>
          <pc:docMk/>
          <pc:sldMk cId="885200168" sldId="576"/>
        </pc:sldMkLst>
        <pc:graphicFrameChg chg="modGraphic">
          <ac:chgData name="Timothy Quill" userId="b1dc6efb-2995-45e7-a306-57a2c67aa886" providerId="ADAL" clId="{D793C46B-B04D-4683-93E3-AF4B067F01E6}" dt="2024-12-17T21:59:01.551" v="269" actId="20577"/>
          <ac:graphicFrameMkLst>
            <pc:docMk/>
            <pc:sldMk cId="885200168" sldId="576"/>
            <ac:graphicFrameMk id="4" creationId="{8C3132BE-1107-A5E2-EF3D-6D4840841F86}"/>
          </ac:graphicFrameMkLst>
        </pc:graphicFrameChg>
      </pc:sldChg>
    </pc:docChg>
  </pc:docChgLst>
  <pc:docChgLst>
    <pc:chgData name="Jerfiz Constanzo" userId="7388c342-66f0-4154-bcdf-657d8197f1ae" providerId="ADAL" clId="{9C103616-CA7C-42FC-9466-53F601EF5DE9}"/>
    <pc:docChg chg="undo redo custSel delSld modSld">
      <pc:chgData name="Jerfiz Constanzo" userId="7388c342-66f0-4154-bcdf-657d8197f1ae" providerId="ADAL" clId="{9C103616-CA7C-42FC-9466-53F601EF5DE9}" dt="2024-12-18T14:08:43.519" v="2023" actId="15"/>
      <pc:docMkLst>
        <pc:docMk/>
      </pc:docMkLst>
      <pc:sldChg chg="addSp delSp modSp mod modCm modNotesTx">
        <pc:chgData name="Jerfiz Constanzo" userId="7388c342-66f0-4154-bcdf-657d8197f1ae" providerId="ADAL" clId="{9C103616-CA7C-42FC-9466-53F601EF5DE9}" dt="2024-12-18T14:07:11.249" v="2018" actId="478"/>
        <pc:sldMkLst>
          <pc:docMk/>
          <pc:sldMk cId="4130216096" sldId="546"/>
        </pc:sldMkLst>
        <pc:spChg chg="mod">
          <ac:chgData name="Jerfiz Constanzo" userId="7388c342-66f0-4154-bcdf-657d8197f1ae" providerId="ADAL" clId="{9C103616-CA7C-42FC-9466-53F601EF5DE9}" dt="2024-12-17T18:00:19.038" v="1130" actId="20577"/>
          <ac:spMkLst>
            <pc:docMk/>
            <pc:sldMk cId="4130216096" sldId="546"/>
            <ac:spMk id="2" creationId="{9061BE5E-77B2-FE2A-B056-211B7D0610E2}"/>
          </ac:spMkLst>
        </pc:spChg>
        <pc:spChg chg="mod">
          <ac:chgData name="Jerfiz Constanzo" userId="7388c342-66f0-4154-bcdf-657d8197f1ae" providerId="ADAL" clId="{9C103616-CA7C-42FC-9466-53F601EF5DE9}" dt="2024-12-17T17:55:02.074" v="1015" actId="20577"/>
          <ac:spMkLst>
            <pc:docMk/>
            <pc:sldMk cId="4130216096" sldId="546"/>
            <ac:spMk id="12" creationId="{BF21C6F0-BADA-1C6B-6774-F8BE07F09A6B}"/>
          </ac:spMkLst>
        </pc:spChg>
        <pc:spChg chg="mod">
          <ac:chgData name="Jerfiz Constanzo" userId="7388c342-66f0-4154-bcdf-657d8197f1ae" providerId="ADAL" clId="{9C103616-CA7C-42FC-9466-53F601EF5DE9}" dt="2024-12-17T17:56:19.449" v="1029" actId="20577"/>
          <ac:spMkLst>
            <pc:docMk/>
            <pc:sldMk cId="4130216096" sldId="546"/>
            <ac:spMk id="20" creationId="{29B4801E-45C8-A130-B24F-937A58E0B9D2}"/>
          </ac:spMkLst>
        </pc:spChg>
        <pc:spChg chg="mod">
          <ac:chgData name="Jerfiz Constanzo" userId="7388c342-66f0-4154-bcdf-657d8197f1ae" providerId="ADAL" clId="{9C103616-CA7C-42FC-9466-53F601EF5DE9}" dt="2024-12-17T17:56:21.706" v="1031" actId="20577"/>
          <ac:spMkLst>
            <pc:docMk/>
            <pc:sldMk cId="4130216096" sldId="546"/>
            <ac:spMk id="24" creationId="{2478F7FD-F2BC-148F-1992-D987DC6B3152}"/>
          </ac:spMkLst>
        </pc:spChg>
        <pc:spChg chg="mod">
          <ac:chgData name="Jerfiz Constanzo" userId="7388c342-66f0-4154-bcdf-657d8197f1ae" providerId="ADAL" clId="{9C103616-CA7C-42FC-9466-53F601EF5DE9}" dt="2024-12-17T17:56:24.537" v="1033" actId="20577"/>
          <ac:spMkLst>
            <pc:docMk/>
            <pc:sldMk cId="4130216096" sldId="546"/>
            <ac:spMk id="25" creationId="{46BFFE7E-7107-04B3-1178-89B36FDEDE0C}"/>
          </ac:spMkLst>
        </pc:spChg>
        <pc:spChg chg="mod">
          <ac:chgData name="Jerfiz Constanzo" userId="7388c342-66f0-4154-bcdf-657d8197f1ae" providerId="ADAL" clId="{9C103616-CA7C-42FC-9466-53F601EF5DE9}" dt="2024-12-17T17:58:36.760" v="1081" actId="20577"/>
          <ac:spMkLst>
            <pc:docMk/>
            <pc:sldMk cId="4130216096" sldId="546"/>
            <ac:spMk id="31746" creationId="{A1457023-DE41-402D-A931-2A013B742D40}"/>
          </ac:spMkLst>
        </pc:spChg>
        <pc:graphicFrameChg chg="modGraphic">
          <ac:chgData name="Jerfiz Constanzo" userId="7388c342-66f0-4154-bcdf-657d8197f1ae" providerId="ADAL" clId="{9C103616-CA7C-42FC-9466-53F601EF5DE9}" dt="2024-12-17T17:59:01.849" v="1101" actId="14734"/>
          <ac:graphicFrameMkLst>
            <pc:docMk/>
            <pc:sldMk cId="4130216096" sldId="546"/>
            <ac:graphicFrameMk id="5" creationId="{7EB883FB-A51D-582B-6C7F-4907C2D840F6}"/>
          </ac:graphicFrameMkLst>
        </pc:graphicFrameChg>
        <pc:picChg chg="add del mod ord modCrop">
          <ac:chgData name="Jerfiz Constanzo" userId="7388c342-66f0-4154-bcdf-657d8197f1ae" providerId="ADAL" clId="{9C103616-CA7C-42FC-9466-53F601EF5DE9}" dt="2024-12-18T14:07:11.249" v="2018" actId="478"/>
          <ac:picMkLst>
            <pc:docMk/>
            <pc:sldMk cId="4130216096" sldId="546"/>
            <ac:picMk id="3" creationId="{27695BA5-6364-297E-8E56-9515DF347CAB}"/>
          </ac:picMkLst>
        </pc:picChg>
      </pc:sldChg>
      <pc:sldChg chg="modSp mod modNotesTx">
        <pc:chgData name="Jerfiz Constanzo" userId="7388c342-66f0-4154-bcdf-657d8197f1ae" providerId="ADAL" clId="{9C103616-CA7C-42FC-9466-53F601EF5DE9}" dt="2024-12-17T18:28:49.748" v="1508" actId="20577"/>
        <pc:sldMkLst>
          <pc:docMk/>
          <pc:sldMk cId="2898103530" sldId="548"/>
        </pc:sldMkLst>
        <pc:spChg chg="mod">
          <ac:chgData name="Jerfiz Constanzo" userId="7388c342-66f0-4154-bcdf-657d8197f1ae" providerId="ADAL" clId="{9C103616-CA7C-42FC-9466-53F601EF5DE9}" dt="2024-12-17T18:28:43.715" v="1494" actId="20577"/>
          <ac:spMkLst>
            <pc:docMk/>
            <pc:sldMk cId="2898103530" sldId="548"/>
            <ac:spMk id="10" creationId="{C3043A5D-F50E-533E-8543-7C06FE56E09E}"/>
          </ac:spMkLst>
        </pc:spChg>
        <pc:spChg chg="mod">
          <ac:chgData name="Jerfiz Constanzo" userId="7388c342-66f0-4154-bcdf-657d8197f1ae" providerId="ADAL" clId="{9C103616-CA7C-42FC-9466-53F601EF5DE9}" dt="2024-12-17T18:27:34.438" v="1476" actId="20577"/>
          <ac:spMkLst>
            <pc:docMk/>
            <pc:sldMk cId="2898103530" sldId="548"/>
            <ac:spMk id="11" creationId="{D50C9008-CF66-9782-33B9-07ECC4A0A74C}"/>
          </ac:spMkLst>
        </pc:spChg>
        <pc:spChg chg="mod">
          <ac:chgData name="Jerfiz Constanzo" userId="7388c342-66f0-4154-bcdf-657d8197f1ae" providerId="ADAL" clId="{9C103616-CA7C-42FC-9466-53F601EF5DE9}" dt="2024-12-17T18:24:07.323" v="1460" actId="20577"/>
          <ac:spMkLst>
            <pc:docMk/>
            <pc:sldMk cId="2898103530" sldId="548"/>
            <ac:spMk id="31746" creationId="{A1457023-DE41-402D-A931-2A013B742D40}"/>
          </ac:spMkLst>
        </pc:spChg>
        <pc:graphicFrameChg chg="modGraphic">
          <ac:chgData name="Jerfiz Constanzo" userId="7388c342-66f0-4154-bcdf-657d8197f1ae" providerId="ADAL" clId="{9C103616-CA7C-42FC-9466-53F601EF5DE9}" dt="2024-12-17T18:26:48.279" v="1463" actId="20577"/>
          <ac:graphicFrameMkLst>
            <pc:docMk/>
            <pc:sldMk cId="2898103530" sldId="548"/>
            <ac:graphicFrameMk id="8" creationId="{C3537CF3-E2A8-FD80-A304-D40B5C86B26B}"/>
          </ac:graphicFrameMkLst>
        </pc:graphicFrameChg>
      </pc:sldChg>
      <pc:sldChg chg="modSp mod modNotesTx">
        <pc:chgData name="Jerfiz Constanzo" userId="7388c342-66f0-4154-bcdf-657d8197f1ae" providerId="ADAL" clId="{9C103616-CA7C-42FC-9466-53F601EF5DE9}" dt="2024-12-18T14:08:43.519" v="2023" actId="15"/>
        <pc:sldMkLst>
          <pc:docMk/>
          <pc:sldMk cId="1677667207" sldId="549"/>
        </pc:sldMkLst>
        <pc:spChg chg="mod">
          <ac:chgData name="Jerfiz Constanzo" userId="7388c342-66f0-4154-bcdf-657d8197f1ae" providerId="ADAL" clId="{9C103616-CA7C-42FC-9466-53F601EF5DE9}" dt="2024-12-18T14:08:43.519" v="2023" actId="15"/>
          <ac:spMkLst>
            <pc:docMk/>
            <pc:sldMk cId="1677667207" sldId="549"/>
            <ac:spMk id="31747" creationId="{151303B2-FE26-4833-8BD6-2C6BA6349571}"/>
          </ac:spMkLst>
        </pc:spChg>
      </pc:sldChg>
      <pc:sldChg chg="modSp mod modCm">
        <pc:chgData name="Jerfiz Constanzo" userId="7388c342-66f0-4154-bcdf-657d8197f1ae" providerId="ADAL" clId="{9C103616-CA7C-42FC-9466-53F601EF5DE9}" dt="2024-12-17T17:07:38.539" v="236"/>
        <pc:sldMkLst>
          <pc:docMk/>
          <pc:sldMk cId="0" sldId="559"/>
        </pc:sldMkLst>
        <pc:spChg chg="mod">
          <ac:chgData name="Jerfiz Constanzo" userId="7388c342-66f0-4154-bcdf-657d8197f1ae" providerId="ADAL" clId="{9C103616-CA7C-42FC-9466-53F601EF5DE9}" dt="2024-12-17T17:07:22.455" v="235" actId="20577"/>
          <ac:spMkLst>
            <pc:docMk/>
            <pc:sldMk cId="0" sldId="559"/>
            <ac:spMk id="7171" creationId="{4D67E167-2F37-481F-AB26-A6E236679EF3}"/>
          </ac:spMkLst>
        </pc:spChg>
      </pc:sldChg>
      <pc:sldChg chg="modSp mod modNotesTx">
        <pc:chgData name="Jerfiz Constanzo" userId="7388c342-66f0-4154-bcdf-657d8197f1ae" providerId="ADAL" clId="{9C103616-CA7C-42FC-9466-53F601EF5DE9}" dt="2024-12-17T18:03:38.796" v="1209" actId="20577"/>
        <pc:sldMkLst>
          <pc:docMk/>
          <pc:sldMk cId="1208671334" sldId="560"/>
        </pc:sldMkLst>
        <pc:spChg chg="mod">
          <ac:chgData name="Jerfiz Constanzo" userId="7388c342-66f0-4154-bcdf-657d8197f1ae" providerId="ADAL" clId="{9C103616-CA7C-42FC-9466-53F601EF5DE9}" dt="2024-12-17T18:00:45.522" v="1137" actId="20577"/>
          <ac:spMkLst>
            <pc:docMk/>
            <pc:sldMk cId="1208671334" sldId="560"/>
            <ac:spMk id="2" creationId="{105150A9-2781-B3AE-DC50-8E195D2E2EB3}"/>
          </ac:spMkLst>
        </pc:spChg>
        <pc:spChg chg="mod">
          <ac:chgData name="Jerfiz Constanzo" userId="7388c342-66f0-4154-bcdf-657d8197f1ae" providerId="ADAL" clId="{9C103616-CA7C-42FC-9466-53F601EF5DE9}" dt="2024-12-17T18:03:38.796" v="1209" actId="20577"/>
          <ac:spMkLst>
            <pc:docMk/>
            <pc:sldMk cId="1208671334" sldId="560"/>
            <ac:spMk id="4" creationId="{C0CA8432-6706-FD00-27C3-024F9F7346F5}"/>
          </ac:spMkLst>
        </pc:spChg>
        <pc:spChg chg="mod">
          <ac:chgData name="Jerfiz Constanzo" userId="7388c342-66f0-4154-bcdf-657d8197f1ae" providerId="ADAL" clId="{9C103616-CA7C-42FC-9466-53F601EF5DE9}" dt="2024-12-17T18:03:07.063" v="1169" actId="20577"/>
          <ac:spMkLst>
            <pc:docMk/>
            <pc:sldMk cId="1208671334" sldId="560"/>
            <ac:spMk id="6" creationId="{5613E5FF-505E-D26B-0195-2FA3CC048246}"/>
          </ac:spMkLst>
        </pc:spChg>
        <pc:graphicFrameChg chg="mod modGraphic">
          <ac:chgData name="Jerfiz Constanzo" userId="7388c342-66f0-4154-bcdf-657d8197f1ae" providerId="ADAL" clId="{9C103616-CA7C-42FC-9466-53F601EF5DE9}" dt="2024-12-17T18:01:53.370" v="1145" actId="1076"/>
          <ac:graphicFrameMkLst>
            <pc:docMk/>
            <pc:sldMk cId="1208671334" sldId="560"/>
            <ac:graphicFrameMk id="3" creationId="{3ACD63E7-18EE-7E3D-AAF0-C86C71516C08}"/>
          </ac:graphicFrameMkLst>
        </pc:graphicFrameChg>
        <pc:graphicFrameChg chg="mod">
          <ac:chgData name="Jerfiz Constanzo" userId="7388c342-66f0-4154-bcdf-657d8197f1ae" providerId="ADAL" clId="{9C103616-CA7C-42FC-9466-53F601EF5DE9}" dt="2024-12-17T18:02:11.114" v="1146" actId="1076"/>
          <ac:graphicFrameMkLst>
            <pc:docMk/>
            <pc:sldMk cId="1208671334" sldId="560"/>
            <ac:graphicFrameMk id="5" creationId="{DF58639D-BE9E-6287-F820-6B3310962FA9}"/>
          </ac:graphicFrameMkLst>
        </pc:graphicFrameChg>
      </pc:sldChg>
      <pc:sldChg chg="addSp modSp mod modNotesTx">
        <pc:chgData name="Jerfiz Constanzo" userId="7388c342-66f0-4154-bcdf-657d8197f1ae" providerId="ADAL" clId="{9C103616-CA7C-42FC-9466-53F601EF5DE9}" dt="2024-12-17T18:24:03.530" v="1454" actId="20577"/>
        <pc:sldMkLst>
          <pc:docMk/>
          <pc:sldMk cId="577712038" sldId="562"/>
        </pc:sldMkLst>
        <pc:spChg chg="add mod">
          <ac:chgData name="Jerfiz Constanzo" userId="7388c342-66f0-4154-bcdf-657d8197f1ae" providerId="ADAL" clId="{9C103616-CA7C-42FC-9466-53F601EF5DE9}" dt="2024-12-17T17:15:23.260" v="312" actId="1076"/>
          <ac:spMkLst>
            <pc:docMk/>
            <pc:sldMk cId="577712038" sldId="562"/>
            <ac:spMk id="2" creationId="{B74B6405-3A46-FF99-403E-B1F4E98230EE}"/>
          </ac:spMkLst>
        </pc:spChg>
        <pc:spChg chg="mod">
          <ac:chgData name="Jerfiz Constanzo" userId="7388c342-66f0-4154-bcdf-657d8197f1ae" providerId="ADAL" clId="{9C103616-CA7C-42FC-9466-53F601EF5DE9}" dt="2024-12-17T17:27:21.557" v="509" actId="1076"/>
          <ac:spMkLst>
            <pc:docMk/>
            <pc:sldMk cId="577712038" sldId="562"/>
            <ac:spMk id="9" creationId="{EDF9F330-F5D0-C679-F2F3-9A7FD4965710}"/>
          </ac:spMkLst>
        </pc:spChg>
        <pc:spChg chg="mod">
          <ac:chgData name="Jerfiz Constanzo" userId="7388c342-66f0-4154-bcdf-657d8197f1ae" providerId="ADAL" clId="{9C103616-CA7C-42FC-9466-53F601EF5DE9}" dt="2024-12-17T17:50:55.430" v="981" actId="20577"/>
          <ac:spMkLst>
            <pc:docMk/>
            <pc:sldMk cId="577712038" sldId="562"/>
            <ac:spMk id="16" creationId="{FCEC0CE8-9793-7362-667F-B3E63D02442F}"/>
          </ac:spMkLst>
        </pc:spChg>
        <pc:spChg chg="mod">
          <ac:chgData name="Jerfiz Constanzo" userId="7388c342-66f0-4154-bcdf-657d8197f1ae" providerId="ADAL" clId="{9C103616-CA7C-42FC-9466-53F601EF5DE9}" dt="2024-12-17T17:49:00.435" v="931" actId="14100"/>
          <ac:spMkLst>
            <pc:docMk/>
            <pc:sldMk cId="577712038" sldId="562"/>
            <ac:spMk id="23" creationId="{F604AE63-350D-59C9-7A3C-95A9ED791B52}"/>
          </ac:spMkLst>
        </pc:spChg>
        <pc:spChg chg="mod">
          <ac:chgData name="Jerfiz Constanzo" userId="7388c342-66f0-4154-bcdf-657d8197f1ae" providerId="ADAL" clId="{9C103616-CA7C-42FC-9466-53F601EF5DE9}" dt="2024-12-17T18:24:03.530" v="1454" actId="20577"/>
          <ac:spMkLst>
            <pc:docMk/>
            <pc:sldMk cId="577712038" sldId="562"/>
            <ac:spMk id="31746" creationId="{A1457023-DE41-402D-A931-2A013B742D40}"/>
          </ac:spMkLst>
        </pc:spChg>
      </pc:sldChg>
      <pc:sldChg chg="modSp mod modCm">
        <pc:chgData name="Jerfiz Constanzo" userId="7388c342-66f0-4154-bcdf-657d8197f1ae" providerId="ADAL" clId="{9C103616-CA7C-42FC-9466-53F601EF5DE9}" dt="2024-12-18T14:02:09.492" v="2011" actId="20577"/>
        <pc:sldMkLst>
          <pc:docMk/>
          <pc:sldMk cId="1071821496" sldId="563"/>
        </pc:sldMkLst>
        <pc:spChg chg="mod">
          <ac:chgData name="Jerfiz Constanzo" userId="7388c342-66f0-4154-bcdf-657d8197f1ae" providerId="ADAL" clId="{9C103616-CA7C-42FC-9466-53F601EF5DE9}" dt="2024-12-17T18:24:03.639" v="1457" actId="20577"/>
          <ac:spMkLst>
            <pc:docMk/>
            <pc:sldMk cId="1071821496" sldId="563"/>
            <ac:spMk id="31746" creationId="{A1457023-DE41-402D-A931-2A013B742D40}"/>
          </ac:spMkLst>
        </pc:spChg>
        <pc:spChg chg="mod">
          <ac:chgData name="Jerfiz Constanzo" userId="7388c342-66f0-4154-bcdf-657d8197f1ae" providerId="ADAL" clId="{9C103616-CA7C-42FC-9466-53F601EF5DE9}" dt="2024-12-18T14:02:09.492" v="2011" actId="20577"/>
          <ac:spMkLst>
            <pc:docMk/>
            <pc:sldMk cId="1071821496" sldId="563"/>
            <ac:spMk id="31747" creationId="{151303B2-FE26-4833-8BD6-2C6BA6349571}"/>
          </ac:spMkLst>
        </pc:spChg>
      </pc:sldChg>
      <pc:sldChg chg="modSp mod">
        <pc:chgData name="Jerfiz Constanzo" userId="7388c342-66f0-4154-bcdf-657d8197f1ae" providerId="ADAL" clId="{9C103616-CA7C-42FC-9466-53F601EF5DE9}" dt="2024-12-17T22:53:49.662" v="1994" actId="20577"/>
        <pc:sldMkLst>
          <pc:docMk/>
          <pc:sldMk cId="851175015" sldId="564"/>
        </pc:sldMkLst>
        <pc:spChg chg="mod">
          <ac:chgData name="Jerfiz Constanzo" userId="7388c342-66f0-4154-bcdf-657d8197f1ae" providerId="ADAL" clId="{9C103616-CA7C-42FC-9466-53F601EF5DE9}" dt="2024-12-17T18:14:12.329" v="1360" actId="20577"/>
          <ac:spMkLst>
            <pc:docMk/>
            <pc:sldMk cId="851175015" sldId="564"/>
            <ac:spMk id="2" creationId="{B7AB3157-EA53-D9CD-AC35-E7C020671A2B}"/>
          </ac:spMkLst>
        </pc:spChg>
        <pc:spChg chg="mod">
          <ac:chgData name="Jerfiz Constanzo" userId="7388c342-66f0-4154-bcdf-657d8197f1ae" providerId="ADAL" clId="{9C103616-CA7C-42FC-9466-53F601EF5DE9}" dt="2024-12-17T22:53:49.662" v="1994" actId="20577"/>
          <ac:spMkLst>
            <pc:docMk/>
            <pc:sldMk cId="851175015" sldId="564"/>
            <ac:spMk id="4" creationId="{85CDF3E8-95E8-CA50-A932-C5842CF46F85}"/>
          </ac:spMkLst>
        </pc:spChg>
        <pc:graphicFrameChg chg="mod modGraphic">
          <ac:chgData name="Jerfiz Constanzo" userId="7388c342-66f0-4154-bcdf-657d8197f1ae" providerId="ADAL" clId="{9C103616-CA7C-42FC-9466-53F601EF5DE9}" dt="2024-12-17T18:16:27.944" v="1406" actId="20577"/>
          <ac:graphicFrameMkLst>
            <pc:docMk/>
            <pc:sldMk cId="851175015" sldId="564"/>
            <ac:graphicFrameMk id="10" creationId="{A089DFFC-F373-EAB0-E898-0A7F2C7D543B}"/>
          </ac:graphicFrameMkLst>
        </pc:graphicFrameChg>
      </pc:sldChg>
      <pc:sldChg chg="modSp mod modShow modCm">
        <pc:chgData name="Jerfiz Constanzo" userId="7388c342-66f0-4154-bcdf-657d8197f1ae" providerId="ADAL" clId="{9C103616-CA7C-42FC-9466-53F601EF5DE9}" dt="2024-12-17T18:24:03.433" v="1451" actId="20577"/>
        <pc:sldMkLst>
          <pc:docMk/>
          <pc:sldMk cId="4124674287" sldId="565"/>
        </pc:sldMkLst>
        <pc:spChg chg="mod">
          <ac:chgData name="Jerfiz Constanzo" userId="7388c342-66f0-4154-bcdf-657d8197f1ae" providerId="ADAL" clId="{9C103616-CA7C-42FC-9466-53F601EF5DE9}" dt="2024-12-17T18:24:03.433" v="1451" actId="20577"/>
          <ac:spMkLst>
            <pc:docMk/>
            <pc:sldMk cId="4124674287" sldId="565"/>
            <ac:spMk id="2" creationId="{DC2A5B5E-AF53-42B0-05BF-180BA998F77C}"/>
          </ac:spMkLst>
        </pc:spChg>
        <pc:graphicFrameChg chg="mod modGraphic">
          <ac:chgData name="Jerfiz Constanzo" userId="7388c342-66f0-4154-bcdf-657d8197f1ae" providerId="ADAL" clId="{9C103616-CA7C-42FC-9466-53F601EF5DE9}" dt="2024-12-17T18:07:39.283" v="1245"/>
          <ac:graphicFrameMkLst>
            <pc:docMk/>
            <pc:sldMk cId="4124674287" sldId="565"/>
            <ac:graphicFrameMk id="4" creationId="{E770F93D-5C98-A432-9895-EAC3EE5A62C0}"/>
          </ac:graphicFrameMkLst>
        </pc:graphicFrameChg>
      </pc:sldChg>
      <pc:sldChg chg="del mod modShow modCm">
        <pc:chgData name="Jerfiz Constanzo" userId="7388c342-66f0-4154-bcdf-657d8197f1ae" providerId="ADAL" clId="{9C103616-CA7C-42FC-9466-53F601EF5DE9}" dt="2024-12-17T22:47:51.143" v="1950" actId="2696"/>
        <pc:sldMkLst>
          <pc:docMk/>
          <pc:sldMk cId="2853452094" sldId="575"/>
        </pc:sldMkLst>
      </pc:sldChg>
      <pc:sldChg chg="addSp modSp mod">
        <pc:chgData name="Jerfiz Constanzo" userId="7388c342-66f0-4154-bcdf-657d8197f1ae" providerId="ADAL" clId="{9C103616-CA7C-42FC-9466-53F601EF5DE9}" dt="2024-12-18T14:07:28.274" v="2022" actId="20577"/>
        <pc:sldMkLst>
          <pc:docMk/>
          <pc:sldMk cId="885200168" sldId="576"/>
        </pc:sldMkLst>
        <pc:spChg chg="mod">
          <ac:chgData name="Jerfiz Constanzo" userId="7388c342-66f0-4154-bcdf-657d8197f1ae" providerId="ADAL" clId="{9C103616-CA7C-42FC-9466-53F601EF5DE9}" dt="2024-12-17T22:51:56.286" v="1966" actId="1076"/>
          <ac:spMkLst>
            <pc:docMk/>
            <pc:sldMk cId="885200168" sldId="576"/>
            <ac:spMk id="3" creationId="{74F5D81C-627C-A566-EC78-94EAD986A8CF}"/>
          </ac:spMkLst>
        </pc:spChg>
        <pc:spChg chg="add mod">
          <ac:chgData name="Jerfiz Constanzo" userId="7388c342-66f0-4154-bcdf-657d8197f1ae" providerId="ADAL" clId="{9C103616-CA7C-42FC-9466-53F601EF5DE9}" dt="2024-12-17T18:04:04.419" v="1210"/>
          <ac:spMkLst>
            <pc:docMk/>
            <pc:sldMk cId="885200168" sldId="576"/>
            <ac:spMk id="6" creationId="{2E1A408E-3128-86A7-B0C0-0043A775D216}"/>
          </ac:spMkLst>
        </pc:spChg>
        <pc:graphicFrameChg chg="mod modGraphic">
          <ac:chgData name="Jerfiz Constanzo" userId="7388c342-66f0-4154-bcdf-657d8197f1ae" providerId="ADAL" clId="{9C103616-CA7C-42FC-9466-53F601EF5DE9}" dt="2024-12-18T14:07:28.274" v="2022" actId="20577"/>
          <ac:graphicFrameMkLst>
            <pc:docMk/>
            <pc:sldMk cId="885200168" sldId="576"/>
            <ac:graphicFrameMk id="4" creationId="{8C3132BE-1107-A5E2-EF3D-6D4840841F86}"/>
          </ac:graphicFrameMkLst>
        </pc:graphicFrameChg>
        <pc:graphicFrameChg chg="mod modGraphic">
          <ac:chgData name="Jerfiz Constanzo" userId="7388c342-66f0-4154-bcdf-657d8197f1ae" providerId="ADAL" clId="{9C103616-CA7C-42FC-9466-53F601EF5DE9}" dt="2024-12-17T18:13:11.324" v="1349" actId="1076"/>
          <ac:graphicFrameMkLst>
            <pc:docMk/>
            <pc:sldMk cId="885200168" sldId="576"/>
            <ac:graphicFrameMk id="5" creationId="{B34754F0-1482-29BE-BB99-2B6E123B4620}"/>
          </ac:graphicFrameMkLst>
        </pc:graphicFrameChg>
      </pc:sldChg>
    </pc:docChg>
  </pc:docChgLst>
  <pc:docChgLst>
    <pc:chgData name="Maddelynne Parker" userId="bbd98e11-5b29-4651-a360-03f415633d41" providerId="ADAL" clId="{AAF2CE01-975F-4652-B31C-D005646CB232}"/>
    <pc:docChg chg="undo redo custSel addSld modSld">
      <pc:chgData name="Maddelynne Parker" userId="bbd98e11-5b29-4651-a360-03f415633d41" providerId="ADAL" clId="{AAF2CE01-975F-4652-B31C-D005646CB232}" dt="2024-12-17T15:49:13.256" v="5896" actId="20577"/>
      <pc:docMkLst>
        <pc:docMk/>
      </pc:docMkLst>
      <pc:sldChg chg="addSp delSp modSp mod modCm">
        <pc:chgData name="Maddelynne Parker" userId="bbd98e11-5b29-4651-a360-03f415633d41" providerId="ADAL" clId="{AAF2CE01-975F-4652-B31C-D005646CB232}" dt="2024-12-17T14:45:37.507" v="3487" actId="20577"/>
        <pc:sldMkLst>
          <pc:docMk/>
          <pc:sldMk cId="4130216096" sldId="546"/>
        </pc:sldMkLst>
        <pc:spChg chg="mod">
          <ac:chgData name="Maddelynne Parker" userId="bbd98e11-5b29-4651-a360-03f415633d41" providerId="ADAL" clId="{AAF2CE01-975F-4652-B31C-D005646CB232}" dt="2024-12-17T14:38:28.722" v="3147" actId="20577"/>
          <ac:spMkLst>
            <pc:docMk/>
            <pc:sldMk cId="4130216096" sldId="546"/>
            <ac:spMk id="2" creationId="{9061BE5E-77B2-FE2A-B056-211B7D0610E2}"/>
          </ac:spMkLst>
        </pc:spChg>
        <pc:spChg chg="del">
          <ac:chgData name="Maddelynne Parker" userId="bbd98e11-5b29-4651-a360-03f415633d41" providerId="ADAL" clId="{AAF2CE01-975F-4652-B31C-D005646CB232}" dt="2024-12-17T14:16:45.689" v="2435" actId="478"/>
          <ac:spMkLst>
            <pc:docMk/>
            <pc:sldMk cId="4130216096" sldId="546"/>
            <ac:spMk id="6" creationId="{0B2CBF76-65F7-067B-4D3B-FF40F65A2BAF}"/>
          </ac:spMkLst>
        </pc:spChg>
        <pc:spChg chg="mod">
          <ac:chgData name="Maddelynne Parker" userId="bbd98e11-5b29-4651-a360-03f415633d41" providerId="ADAL" clId="{AAF2CE01-975F-4652-B31C-D005646CB232}" dt="2024-12-17T14:10:55.130" v="2117" actId="20577"/>
          <ac:spMkLst>
            <pc:docMk/>
            <pc:sldMk cId="4130216096" sldId="546"/>
            <ac:spMk id="7" creationId="{FD36CB1F-3222-F8A9-5F5A-595BEDADF185}"/>
          </ac:spMkLst>
        </pc:spChg>
        <pc:spChg chg="del mod">
          <ac:chgData name="Maddelynne Parker" userId="bbd98e11-5b29-4651-a360-03f415633d41" providerId="ADAL" clId="{AAF2CE01-975F-4652-B31C-D005646CB232}" dt="2024-12-17T14:02:55.969" v="1899" actId="478"/>
          <ac:spMkLst>
            <pc:docMk/>
            <pc:sldMk cId="4130216096" sldId="546"/>
            <ac:spMk id="8" creationId="{71E47483-890D-0612-DC43-2F91702D0306}"/>
          </ac:spMkLst>
        </pc:spChg>
        <pc:spChg chg="mod">
          <ac:chgData name="Maddelynne Parker" userId="bbd98e11-5b29-4651-a360-03f415633d41" providerId="ADAL" clId="{AAF2CE01-975F-4652-B31C-D005646CB232}" dt="2024-12-17T14:04:23.277" v="1918" actId="1076"/>
          <ac:spMkLst>
            <pc:docMk/>
            <pc:sldMk cId="4130216096" sldId="546"/>
            <ac:spMk id="9" creationId="{B71C4387-21E6-EB96-A2AD-BA3220F7BDA9}"/>
          </ac:spMkLst>
        </pc:spChg>
        <pc:spChg chg="mod">
          <ac:chgData name="Maddelynne Parker" userId="bbd98e11-5b29-4651-a360-03f415633d41" providerId="ADAL" clId="{AAF2CE01-975F-4652-B31C-D005646CB232}" dt="2024-12-17T14:31:54.435" v="2856" actId="20577"/>
          <ac:spMkLst>
            <pc:docMk/>
            <pc:sldMk cId="4130216096" sldId="546"/>
            <ac:spMk id="10" creationId="{AC6FCB4A-2F9A-FE42-8703-C0722EFD21B9}"/>
          </ac:spMkLst>
        </pc:spChg>
        <pc:spChg chg="mod">
          <ac:chgData name="Maddelynne Parker" userId="bbd98e11-5b29-4651-a360-03f415633d41" providerId="ADAL" clId="{AAF2CE01-975F-4652-B31C-D005646CB232}" dt="2024-12-17T14:26:04.969" v="2682" actId="20577"/>
          <ac:spMkLst>
            <pc:docMk/>
            <pc:sldMk cId="4130216096" sldId="546"/>
            <ac:spMk id="11" creationId="{FB7365BB-ECAA-3707-81CF-5A1BEE4C63A3}"/>
          </ac:spMkLst>
        </pc:spChg>
        <pc:spChg chg="mod">
          <ac:chgData name="Maddelynne Parker" userId="bbd98e11-5b29-4651-a360-03f415633d41" providerId="ADAL" clId="{AAF2CE01-975F-4652-B31C-D005646CB232}" dt="2024-12-17T14:31:58.435" v="2866" actId="20577"/>
          <ac:spMkLst>
            <pc:docMk/>
            <pc:sldMk cId="4130216096" sldId="546"/>
            <ac:spMk id="12" creationId="{BF21C6F0-BADA-1C6B-6774-F8BE07F09A6B}"/>
          </ac:spMkLst>
        </pc:spChg>
        <pc:spChg chg="mod">
          <ac:chgData name="Maddelynne Parker" userId="bbd98e11-5b29-4651-a360-03f415633d41" providerId="ADAL" clId="{AAF2CE01-975F-4652-B31C-D005646CB232}" dt="2024-12-17T14:06:04.897" v="1977" actId="1076"/>
          <ac:spMkLst>
            <pc:docMk/>
            <pc:sldMk cId="4130216096" sldId="546"/>
            <ac:spMk id="13" creationId="{4880F0AB-11CA-C4DA-4083-8C21D7CEEC50}"/>
          </ac:spMkLst>
        </pc:spChg>
        <pc:spChg chg="del mod">
          <ac:chgData name="Maddelynne Parker" userId="bbd98e11-5b29-4651-a360-03f415633d41" providerId="ADAL" clId="{AAF2CE01-975F-4652-B31C-D005646CB232}" dt="2024-12-17T14:02:59.329" v="1901" actId="478"/>
          <ac:spMkLst>
            <pc:docMk/>
            <pc:sldMk cId="4130216096" sldId="546"/>
            <ac:spMk id="14" creationId="{5A16C956-C382-295C-C969-7E162FFF8961}"/>
          </ac:spMkLst>
        </pc:spChg>
        <pc:spChg chg="mod">
          <ac:chgData name="Maddelynne Parker" userId="bbd98e11-5b29-4651-a360-03f415633d41" providerId="ADAL" clId="{AAF2CE01-975F-4652-B31C-D005646CB232}" dt="2024-12-17T14:10:51.082" v="2112" actId="20577"/>
          <ac:spMkLst>
            <pc:docMk/>
            <pc:sldMk cId="4130216096" sldId="546"/>
            <ac:spMk id="15" creationId="{93B79F4E-F04D-C1A5-D9A3-693C0708FD95}"/>
          </ac:spMkLst>
        </pc:spChg>
        <pc:spChg chg="mod">
          <ac:chgData name="Maddelynne Parker" userId="bbd98e11-5b29-4651-a360-03f415633d41" providerId="ADAL" clId="{AAF2CE01-975F-4652-B31C-D005646CB232}" dt="2024-12-17T14:32:52.880" v="2930" actId="1076"/>
          <ac:spMkLst>
            <pc:docMk/>
            <pc:sldMk cId="4130216096" sldId="546"/>
            <ac:spMk id="16" creationId="{1D39F362-E079-82E3-C95C-4E26ECD0287D}"/>
          </ac:spMkLst>
        </pc:spChg>
        <pc:spChg chg="mod">
          <ac:chgData name="Maddelynne Parker" userId="bbd98e11-5b29-4651-a360-03f415633d41" providerId="ADAL" clId="{AAF2CE01-975F-4652-B31C-D005646CB232}" dt="2024-12-17T14:11:02.394" v="2119" actId="1076"/>
          <ac:spMkLst>
            <pc:docMk/>
            <pc:sldMk cId="4130216096" sldId="546"/>
            <ac:spMk id="17" creationId="{8C5982E8-9ED4-A228-5F05-FE233874F259}"/>
          </ac:spMkLst>
        </pc:spChg>
        <pc:spChg chg="del">
          <ac:chgData name="Maddelynne Parker" userId="bbd98e11-5b29-4651-a360-03f415633d41" providerId="ADAL" clId="{AAF2CE01-975F-4652-B31C-D005646CB232}" dt="2024-12-17T14:03:01.282" v="1902" actId="478"/>
          <ac:spMkLst>
            <pc:docMk/>
            <pc:sldMk cId="4130216096" sldId="546"/>
            <ac:spMk id="18" creationId="{9B9C9FBE-B9F0-FAAD-CB4C-3F7B1392A82C}"/>
          </ac:spMkLst>
        </pc:spChg>
        <pc:spChg chg="mod">
          <ac:chgData name="Maddelynne Parker" userId="bbd98e11-5b29-4651-a360-03f415633d41" providerId="ADAL" clId="{AAF2CE01-975F-4652-B31C-D005646CB232}" dt="2024-12-17T14:12:05.326" v="2174" actId="1076"/>
          <ac:spMkLst>
            <pc:docMk/>
            <pc:sldMk cId="4130216096" sldId="546"/>
            <ac:spMk id="19" creationId="{0284F2FE-F3D3-FF84-FF04-287E3FE13608}"/>
          </ac:spMkLst>
        </pc:spChg>
        <pc:spChg chg="add mod">
          <ac:chgData name="Maddelynne Parker" userId="bbd98e11-5b29-4651-a360-03f415633d41" providerId="ADAL" clId="{AAF2CE01-975F-4652-B31C-D005646CB232}" dt="2024-12-17T14:13:49.687" v="2255" actId="1076"/>
          <ac:spMkLst>
            <pc:docMk/>
            <pc:sldMk cId="4130216096" sldId="546"/>
            <ac:spMk id="20" creationId="{29B4801E-45C8-A130-B24F-937A58E0B9D2}"/>
          </ac:spMkLst>
        </pc:spChg>
        <pc:spChg chg="add mod">
          <ac:chgData name="Maddelynne Parker" userId="bbd98e11-5b29-4651-a360-03f415633d41" providerId="ADAL" clId="{AAF2CE01-975F-4652-B31C-D005646CB232}" dt="2024-12-17T14:13:24.064" v="2212" actId="1076"/>
          <ac:spMkLst>
            <pc:docMk/>
            <pc:sldMk cId="4130216096" sldId="546"/>
            <ac:spMk id="21" creationId="{84CBA662-E5FE-511D-FDFF-5DD9C70B4CD3}"/>
          </ac:spMkLst>
        </pc:spChg>
        <pc:spChg chg="add mod">
          <ac:chgData name="Maddelynne Parker" userId="bbd98e11-5b29-4651-a360-03f415633d41" providerId="ADAL" clId="{AAF2CE01-975F-4652-B31C-D005646CB232}" dt="2024-12-17T14:13:28.207" v="2214" actId="1076"/>
          <ac:spMkLst>
            <pc:docMk/>
            <pc:sldMk cId="4130216096" sldId="546"/>
            <ac:spMk id="22" creationId="{65A9276D-1D17-A373-CCC4-E97335CDE4CE}"/>
          </ac:spMkLst>
        </pc:spChg>
        <pc:spChg chg="add mod">
          <ac:chgData name="Maddelynne Parker" userId="bbd98e11-5b29-4651-a360-03f415633d41" providerId="ADAL" clId="{AAF2CE01-975F-4652-B31C-D005646CB232}" dt="2024-12-17T14:13:34.696" v="2217" actId="1076"/>
          <ac:spMkLst>
            <pc:docMk/>
            <pc:sldMk cId="4130216096" sldId="546"/>
            <ac:spMk id="23" creationId="{337BF40E-AF84-1B7D-5179-AC6BAF7653DB}"/>
          </ac:spMkLst>
        </pc:spChg>
        <pc:spChg chg="add mod">
          <ac:chgData name="Maddelynne Parker" userId="bbd98e11-5b29-4651-a360-03f415633d41" providerId="ADAL" clId="{AAF2CE01-975F-4652-B31C-D005646CB232}" dt="2024-12-17T14:13:55.219" v="2257" actId="1076"/>
          <ac:spMkLst>
            <pc:docMk/>
            <pc:sldMk cId="4130216096" sldId="546"/>
            <ac:spMk id="24" creationId="{2478F7FD-F2BC-148F-1992-D987DC6B3152}"/>
          </ac:spMkLst>
        </pc:spChg>
        <pc:spChg chg="add mod">
          <ac:chgData name="Maddelynne Parker" userId="bbd98e11-5b29-4651-a360-03f415633d41" providerId="ADAL" clId="{AAF2CE01-975F-4652-B31C-D005646CB232}" dt="2024-12-17T14:14:01.297" v="2259" actId="1076"/>
          <ac:spMkLst>
            <pc:docMk/>
            <pc:sldMk cId="4130216096" sldId="546"/>
            <ac:spMk id="25" creationId="{46BFFE7E-7107-04B3-1178-89B36FDEDE0C}"/>
          </ac:spMkLst>
        </pc:spChg>
        <pc:spChg chg="mod">
          <ac:chgData name="Maddelynne Parker" userId="bbd98e11-5b29-4651-a360-03f415633d41" providerId="ADAL" clId="{AAF2CE01-975F-4652-B31C-D005646CB232}" dt="2024-12-17T14:02:10.595" v="1894" actId="20577"/>
          <ac:spMkLst>
            <pc:docMk/>
            <pc:sldMk cId="4130216096" sldId="546"/>
            <ac:spMk id="31746" creationId="{A1457023-DE41-402D-A931-2A013B742D40}"/>
          </ac:spMkLst>
        </pc:spChg>
        <pc:graphicFrameChg chg="mod modGraphic">
          <ac:chgData name="Maddelynne Parker" userId="bbd98e11-5b29-4651-a360-03f415633d41" providerId="ADAL" clId="{AAF2CE01-975F-4652-B31C-D005646CB232}" dt="2024-12-17T14:45:37.507" v="3487" actId="20577"/>
          <ac:graphicFrameMkLst>
            <pc:docMk/>
            <pc:sldMk cId="4130216096" sldId="546"/>
            <ac:graphicFrameMk id="5" creationId="{7EB883FB-A51D-582B-6C7F-4907C2D840F6}"/>
          </ac:graphicFrameMkLst>
        </pc:graphicFrameChg>
        <pc:picChg chg="mod">
          <ac:chgData name="Maddelynne Parker" userId="bbd98e11-5b29-4651-a360-03f415633d41" providerId="ADAL" clId="{AAF2CE01-975F-4652-B31C-D005646CB232}" dt="2024-12-17T14:02:39.166" v="1897" actId="1076"/>
          <ac:picMkLst>
            <pc:docMk/>
            <pc:sldMk cId="4130216096" sldId="546"/>
            <ac:picMk id="3" creationId="{27695BA5-6364-297E-8E56-9515DF347CAB}"/>
          </ac:picMkLst>
        </pc:picChg>
      </pc:sldChg>
      <pc:sldChg chg="addSp delSp modSp mod modCm chgLayout">
        <pc:chgData name="Maddelynne Parker" userId="bbd98e11-5b29-4651-a360-03f415633d41" providerId="ADAL" clId="{AAF2CE01-975F-4652-B31C-D005646CB232}" dt="2024-12-17T15:38:03.624" v="5351"/>
        <pc:sldMkLst>
          <pc:docMk/>
          <pc:sldMk cId="2898103530" sldId="548"/>
        </pc:sldMkLst>
        <pc:spChg chg="add del mod ord">
          <ac:chgData name="Maddelynne Parker" userId="bbd98e11-5b29-4651-a360-03f415633d41" providerId="ADAL" clId="{AAF2CE01-975F-4652-B31C-D005646CB232}" dt="2024-12-17T15:28:50.160" v="4933" actId="478"/>
          <ac:spMkLst>
            <pc:docMk/>
            <pc:sldMk cId="2898103530" sldId="548"/>
            <ac:spMk id="3" creationId="{84BA8320-89A6-575B-AA6E-A1FF5D80C367}"/>
          </ac:spMkLst>
        </pc:spChg>
        <pc:spChg chg="del mod">
          <ac:chgData name="Maddelynne Parker" userId="bbd98e11-5b29-4651-a360-03f415633d41" providerId="ADAL" clId="{AAF2CE01-975F-4652-B31C-D005646CB232}" dt="2024-12-17T15:16:30.207" v="4481" actId="478"/>
          <ac:spMkLst>
            <pc:docMk/>
            <pc:sldMk cId="2898103530" sldId="548"/>
            <ac:spMk id="5" creationId="{21C01A44-A005-423A-00CC-50610AD45584}"/>
          </ac:spMkLst>
        </pc:spChg>
        <pc:spChg chg="add mod">
          <ac:chgData name="Maddelynne Parker" userId="bbd98e11-5b29-4651-a360-03f415633d41" providerId="ADAL" clId="{AAF2CE01-975F-4652-B31C-D005646CB232}" dt="2024-12-17T15:25:18.296" v="4778" actId="404"/>
          <ac:spMkLst>
            <pc:docMk/>
            <pc:sldMk cId="2898103530" sldId="548"/>
            <ac:spMk id="9" creationId="{CED5F970-D7F0-0E42-9D19-2710C8B41760}"/>
          </ac:spMkLst>
        </pc:spChg>
        <pc:spChg chg="add mod">
          <ac:chgData name="Maddelynne Parker" userId="bbd98e11-5b29-4651-a360-03f415633d41" providerId="ADAL" clId="{AAF2CE01-975F-4652-B31C-D005646CB232}" dt="2024-12-17T15:32:46.918" v="5124" actId="1076"/>
          <ac:spMkLst>
            <pc:docMk/>
            <pc:sldMk cId="2898103530" sldId="548"/>
            <ac:spMk id="10" creationId="{C3043A5D-F50E-533E-8543-7C06FE56E09E}"/>
          </ac:spMkLst>
        </pc:spChg>
        <pc:spChg chg="add mod">
          <ac:chgData name="Maddelynne Parker" userId="bbd98e11-5b29-4651-a360-03f415633d41" providerId="ADAL" clId="{AAF2CE01-975F-4652-B31C-D005646CB232}" dt="2024-12-17T15:33:18.522" v="5165" actId="20577"/>
          <ac:spMkLst>
            <pc:docMk/>
            <pc:sldMk cId="2898103530" sldId="548"/>
            <ac:spMk id="11" creationId="{D50C9008-CF66-9782-33B9-07ECC4A0A74C}"/>
          </ac:spMkLst>
        </pc:spChg>
        <pc:spChg chg="mod ord">
          <ac:chgData name="Maddelynne Parker" userId="bbd98e11-5b29-4651-a360-03f415633d41" providerId="ADAL" clId="{AAF2CE01-975F-4652-B31C-D005646CB232}" dt="2024-12-17T15:16:26.304" v="4479" actId="700"/>
          <ac:spMkLst>
            <pc:docMk/>
            <pc:sldMk cId="2898103530" sldId="548"/>
            <ac:spMk id="31746" creationId="{A1457023-DE41-402D-A931-2A013B742D40}"/>
          </ac:spMkLst>
        </pc:spChg>
        <pc:graphicFrameChg chg="del mod">
          <ac:chgData name="Maddelynne Parker" userId="bbd98e11-5b29-4651-a360-03f415633d41" providerId="ADAL" clId="{AAF2CE01-975F-4652-B31C-D005646CB232}" dt="2024-12-17T15:22:01.122" v="4621" actId="478"/>
          <ac:graphicFrameMkLst>
            <pc:docMk/>
            <pc:sldMk cId="2898103530" sldId="548"/>
            <ac:graphicFrameMk id="2" creationId="{541A7B72-8925-F600-C028-4F789ADDB1AF}"/>
          </ac:graphicFrameMkLst>
        </pc:graphicFrameChg>
        <pc:graphicFrameChg chg="del">
          <ac:chgData name="Maddelynne Parker" userId="bbd98e11-5b29-4651-a360-03f415633d41" providerId="ADAL" clId="{AAF2CE01-975F-4652-B31C-D005646CB232}" dt="2024-12-17T15:22:04.075" v="4622" actId="478"/>
          <ac:graphicFrameMkLst>
            <pc:docMk/>
            <pc:sldMk cId="2898103530" sldId="548"/>
            <ac:graphicFrameMk id="6" creationId="{9E5D307C-0983-C26C-2F4F-1C25E3CF8CE2}"/>
          </ac:graphicFrameMkLst>
        </pc:graphicFrameChg>
        <pc:graphicFrameChg chg="add mod modGraphic">
          <ac:chgData name="Maddelynne Parker" userId="bbd98e11-5b29-4651-a360-03f415633d41" providerId="ADAL" clId="{AAF2CE01-975F-4652-B31C-D005646CB232}" dt="2024-12-17T15:37:58.782" v="5350" actId="20577"/>
          <ac:graphicFrameMkLst>
            <pc:docMk/>
            <pc:sldMk cId="2898103530" sldId="548"/>
            <ac:graphicFrameMk id="7" creationId="{5637DD6B-30ED-7653-56C7-4FDF0BE22D00}"/>
          </ac:graphicFrameMkLst>
        </pc:graphicFrameChg>
        <pc:graphicFrameChg chg="add mod modGraphic">
          <ac:chgData name="Maddelynne Parker" userId="bbd98e11-5b29-4651-a360-03f415633d41" providerId="ADAL" clId="{AAF2CE01-975F-4652-B31C-D005646CB232}" dt="2024-12-17T15:35:44.120" v="5255" actId="20577"/>
          <ac:graphicFrameMkLst>
            <pc:docMk/>
            <pc:sldMk cId="2898103530" sldId="548"/>
            <ac:graphicFrameMk id="8" creationId="{C3537CF3-E2A8-FD80-A304-D40B5C86B26B}"/>
          </ac:graphicFrameMkLst>
        </pc:graphicFrameChg>
      </pc:sldChg>
      <pc:sldChg chg="modSp mod modCm">
        <pc:chgData name="Maddelynne Parker" userId="bbd98e11-5b29-4651-a360-03f415633d41" providerId="ADAL" clId="{AAF2CE01-975F-4652-B31C-D005646CB232}" dt="2024-12-17T15:46:52.296" v="5819" actId="20577"/>
        <pc:sldMkLst>
          <pc:docMk/>
          <pc:sldMk cId="1677667207" sldId="549"/>
        </pc:sldMkLst>
        <pc:spChg chg="mod">
          <ac:chgData name="Maddelynne Parker" userId="bbd98e11-5b29-4651-a360-03f415633d41" providerId="ADAL" clId="{AAF2CE01-975F-4652-B31C-D005646CB232}" dt="2024-12-17T15:46:52.296" v="5819" actId="20577"/>
          <ac:spMkLst>
            <pc:docMk/>
            <pc:sldMk cId="1677667207" sldId="549"/>
            <ac:spMk id="31747" creationId="{151303B2-FE26-4833-8BD6-2C6BA6349571}"/>
          </ac:spMkLst>
        </pc:spChg>
      </pc:sldChg>
      <pc:sldChg chg="modSp mod modCm">
        <pc:chgData name="Maddelynne Parker" userId="bbd98e11-5b29-4651-a360-03f415633d41" providerId="ADAL" clId="{AAF2CE01-975F-4652-B31C-D005646CB232}" dt="2024-12-17T15:49:13.256" v="5896" actId="20577"/>
        <pc:sldMkLst>
          <pc:docMk/>
          <pc:sldMk cId="0" sldId="559"/>
        </pc:sldMkLst>
        <pc:spChg chg="mod">
          <ac:chgData name="Maddelynne Parker" userId="bbd98e11-5b29-4651-a360-03f415633d41" providerId="ADAL" clId="{AAF2CE01-975F-4652-B31C-D005646CB232}" dt="2024-12-17T15:49:13.256" v="5896" actId="20577"/>
          <ac:spMkLst>
            <pc:docMk/>
            <pc:sldMk cId="0" sldId="559"/>
            <ac:spMk id="7171" creationId="{4D67E167-2F37-481F-AB26-A6E236679EF3}"/>
          </ac:spMkLst>
        </pc:spChg>
      </pc:sldChg>
      <pc:sldChg chg="addSp delSp modSp mod modCm chgLayout modNotesTx">
        <pc:chgData name="Maddelynne Parker" userId="bbd98e11-5b29-4651-a360-03f415633d41" providerId="ADAL" clId="{AAF2CE01-975F-4652-B31C-D005646CB232}" dt="2024-12-17T14:41:26.655" v="3274" actId="14100"/>
        <pc:sldMkLst>
          <pc:docMk/>
          <pc:sldMk cId="1208671334" sldId="560"/>
        </pc:sldMkLst>
        <pc:spChg chg="mod ord">
          <ac:chgData name="Maddelynne Parker" userId="bbd98e11-5b29-4651-a360-03f415633d41" providerId="ADAL" clId="{AAF2CE01-975F-4652-B31C-D005646CB232}" dt="2024-12-17T14:28:06.125" v="2740" actId="700"/>
          <ac:spMkLst>
            <pc:docMk/>
            <pc:sldMk cId="1208671334" sldId="560"/>
            <ac:spMk id="2" creationId="{105150A9-2781-B3AE-DC50-8E195D2E2EB3}"/>
          </ac:spMkLst>
        </pc:spChg>
        <pc:spChg chg="add mod ord">
          <ac:chgData name="Maddelynne Parker" userId="bbd98e11-5b29-4651-a360-03f415633d41" providerId="ADAL" clId="{AAF2CE01-975F-4652-B31C-D005646CB232}" dt="2024-12-17T14:41:26.655" v="3274" actId="14100"/>
          <ac:spMkLst>
            <pc:docMk/>
            <pc:sldMk cId="1208671334" sldId="560"/>
            <ac:spMk id="6" creationId="{5613E5FF-505E-D26B-0195-2FA3CC048246}"/>
          </ac:spMkLst>
        </pc:spChg>
        <pc:spChg chg="del mod">
          <ac:chgData name="Maddelynne Parker" userId="bbd98e11-5b29-4651-a360-03f415633d41" providerId="ADAL" clId="{AAF2CE01-975F-4652-B31C-D005646CB232}" dt="2024-12-17T14:28:10.282" v="2742" actId="478"/>
          <ac:spMkLst>
            <pc:docMk/>
            <pc:sldMk cId="1208671334" sldId="560"/>
            <ac:spMk id="7" creationId="{73861496-948A-2225-B26D-B64D4636977B}"/>
          </ac:spMkLst>
        </pc:spChg>
        <pc:graphicFrameChg chg="mod modGraphic">
          <ac:chgData name="Maddelynne Parker" userId="bbd98e11-5b29-4651-a360-03f415633d41" providerId="ADAL" clId="{AAF2CE01-975F-4652-B31C-D005646CB232}" dt="2024-12-17T14:41:17.620" v="3271" actId="20577"/>
          <ac:graphicFrameMkLst>
            <pc:docMk/>
            <pc:sldMk cId="1208671334" sldId="560"/>
            <ac:graphicFrameMk id="3" creationId="{3ACD63E7-18EE-7E3D-AAF0-C86C71516C08}"/>
          </ac:graphicFrameMkLst>
        </pc:graphicFrameChg>
        <pc:graphicFrameChg chg="mod modGraphic">
          <ac:chgData name="Maddelynne Parker" userId="bbd98e11-5b29-4651-a360-03f415633d41" providerId="ADAL" clId="{AAF2CE01-975F-4652-B31C-D005646CB232}" dt="2024-12-17T14:41:23.356" v="3273" actId="14734"/>
          <ac:graphicFrameMkLst>
            <pc:docMk/>
            <pc:sldMk cId="1208671334" sldId="560"/>
            <ac:graphicFrameMk id="5" creationId="{DF58639D-BE9E-6287-F820-6B3310962FA9}"/>
          </ac:graphicFrameMkLst>
        </pc:graphicFrameChg>
      </pc:sldChg>
      <pc:sldChg chg="addSp delSp modSp mod modCm modNotesTx">
        <pc:chgData name="Maddelynne Parker" userId="bbd98e11-5b29-4651-a360-03f415633d41" providerId="ADAL" clId="{AAF2CE01-975F-4652-B31C-D005646CB232}" dt="2024-12-17T13:47:33.499" v="1370"/>
        <pc:sldMkLst>
          <pc:docMk/>
          <pc:sldMk cId="577712038" sldId="562"/>
        </pc:sldMkLst>
        <pc:spChg chg="del mod">
          <ac:chgData name="Maddelynne Parker" userId="bbd98e11-5b29-4651-a360-03f415633d41" providerId="ADAL" clId="{AAF2CE01-975F-4652-B31C-D005646CB232}" dt="2024-12-17T13:29:31.564" v="666" actId="478"/>
          <ac:spMkLst>
            <pc:docMk/>
            <pc:sldMk cId="577712038" sldId="562"/>
            <ac:spMk id="2" creationId="{25C3DCDB-9F8D-5532-DC94-0154B9E9FA23}"/>
          </ac:spMkLst>
        </pc:spChg>
        <pc:spChg chg="add del mod">
          <ac:chgData name="Maddelynne Parker" userId="bbd98e11-5b29-4651-a360-03f415633d41" providerId="ADAL" clId="{AAF2CE01-975F-4652-B31C-D005646CB232}" dt="2024-12-17T13:46:08.623" v="1352" actId="14100"/>
          <ac:spMkLst>
            <pc:docMk/>
            <pc:sldMk cId="577712038" sldId="562"/>
            <ac:spMk id="3" creationId="{E381E5C8-760F-A782-23C5-64563EB2295F}"/>
          </ac:spMkLst>
        </pc:spChg>
        <pc:spChg chg="mod">
          <ac:chgData name="Maddelynne Parker" userId="bbd98e11-5b29-4651-a360-03f415633d41" providerId="ADAL" clId="{AAF2CE01-975F-4652-B31C-D005646CB232}" dt="2024-12-17T13:39:37.956" v="1027" actId="20577"/>
          <ac:spMkLst>
            <pc:docMk/>
            <pc:sldMk cId="577712038" sldId="562"/>
            <ac:spMk id="4" creationId="{ECB4FD5E-5340-C9FE-85A7-C0B8B86DE40B}"/>
          </ac:spMkLst>
        </pc:spChg>
        <pc:spChg chg="del mod">
          <ac:chgData name="Maddelynne Parker" userId="bbd98e11-5b29-4651-a360-03f415633d41" providerId="ADAL" clId="{AAF2CE01-975F-4652-B31C-D005646CB232}" dt="2024-12-17T13:19:22.941" v="229" actId="478"/>
          <ac:spMkLst>
            <pc:docMk/>
            <pc:sldMk cId="577712038" sldId="562"/>
            <ac:spMk id="5" creationId="{CBBB630E-1D18-4CB3-51BA-470B36AACC8A}"/>
          </ac:spMkLst>
        </pc:spChg>
        <pc:spChg chg="del mod">
          <ac:chgData name="Maddelynne Parker" userId="bbd98e11-5b29-4651-a360-03f415633d41" providerId="ADAL" clId="{AAF2CE01-975F-4652-B31C-D005646CB232}" dt="2024-12-17T13:19:21.350" v="228" actId="478"/>
          <ac:spMkLst>
            <pc:docMk/>
            <pc:sldMk cId="577712038" sldId="562"/>
            <ac:spMk id="6" creationId="{AA5AA980-075D-2D54-411F-E353D60FCB74}"/>
          </ac:spMkLst>
        </pc:spChg>
        <pc:spChg chg="del mod">
          <ac:chgData name="Maddelynne Parker" userId="bbd98e11-5b29-4651-a360-03f415633d41" providerId="ADAL" clId="{AAF2CE01-975F-4652-B31C-D005646CB232}" dt="2024-12-17T13:11:07.593" v="96"/>
          <ac:spMkLst>
            <pc:docMk/>
            <pc:sldMk cId="577712038" sldId="562"/>
            <ac:spMk id="7" creationId="{049F2B65-B935-4358-DA95-13064EE06FA2}"/>
          </ac:spMkLst>
        </pc:spChg>
        <pc:spChg chg="add del mod">
          <ac:chgData name="Maddelynne Parker" userId="bbd98e11-5b29-4651-a360-03f415633d41" providerId="ADAL" clId="{AAF2CE01-975F-4652-B31C-D005646CB232}" dt="2024-12-17T13:20:07.036" v="232" actId="478"/>
          <ac:spMkLst>
            <pc:docMk/>
            <pc:sldMk cId="577712038" sldId="562"/>
            <ac:spMk id="8" creationId="{1FDD3D6C-BC3B-9146-CC84-0191EFC904D7}"/>
          </ac:spMkLst>
        </pc:spChg>
        <pc:spChg chg="add mod">
          <ac:chgData name="Maddelynne Parker" userId="bbd98e11-5b29-4651-a360-03f415633d41" providerId="ADAL" clId="{AAF2CE01-975F-4652-B31C-D005646CB232}" dt="2024-12-17T13:38:29.705" v="975" actId="1076"/>
          <ac:spMkLst>
            <pc:docMk/>
            <pc:sldMk cId="577712038" sldId="562"/>
            <ac:spMk id="9" creationId="{EDF9F330-F5D0-C679-F2F3-9A7FD4965710}"/>
          </ac:spMkLst>
        </pc:spChg>
        <pc:spChg chg="del">
          <ac:chgData name="Maddelynne Parker" userId="bbd98e11-5b29-4651-a360-03f415633d41" providerId="ADAL" clId="{AAF2CE01-975F-4652-B31C-D005646CB232}" dt="2024-12-17T13:10:46.258" v="89" actId="21"/>
          <ac:spMkLst>
            <pc:docMk/>
            <pc:sldMk cId="577712038" sldId="562"/>
            <ac:spMk id="10" creationId="{C3243201-149E-8463-CE30-CFCE66479343}"/>
          </ac:spMkLst>
        </pc:spChg>
        <pc:spChg chg="add mod">
          <ac:chgData name="Maddelynne Parker" userId="bbd98e11-5b29-4651-a360-03f415633d41" providerId="ADAL" clId="{AAF2CE01-975F-4652-B31C-D005646CB232}" dt="2024-12-17T13:35:49.609" v="922" actId="1076"/>
          <ac:spMkLst>
            <pc:docMk/>
            <pc:sldMk cId="577712038" sldId="562"/>
            <ac:spMk id="11" creationId="{A8887714-9030-F9B4-AF9A-3E3F5CC8827B}"/>
          </ac:spMkLst>
        </pc:spChg>
        <pc:spChg chg="add mod">
          <ac:chgData name="Maddelynne Parker" userId="bbd98e11-5b29-4651-a360-03f415633d41" providerId="ADAL" clId="{AAF2CE01-975F-4652-B31C-D005646CB232}" dt="2024-12-17T13:44:57.888" v="1266" actId="947"/>
          <ac:spMkLst>
            <pc:docMk/>
            <pc:sldMk cId="577712038" sldId="562"/>
            <ac:spMk id="14" creationId="{983E83CF-8B68-51A6-A2E0-33C5C16AB5CB}"/>
          </ac:spMkLst>
        </pc:spChg>
        <pc:spChg chg="add mod">
          <ac:chgData name="Maddelynne Parker" userId="bbd98e11-5b29-4651-a360-03f415633d41" providerId="ADAL" clId="{AAF2CE01-975F-4652-B31C-D005646CB232}" dt="2024-12-17T13:37:23.856" v="962" actId="1076"/>
          <ac:spMkLst>
            <pc:docMk/>
            <pc:sldMk cId="577712038" sldId="562"/>
            <ac:spMk id="15" creationId="{3C5E9F86-FCD6-BA82-62BD-FC6A8045B3CC}"/>
          </ac:spMkLst>
        </pc:spChg>
        <pc:spChg chg="mod">
          <ac:chgData name="Maddelynne Parker" userId="bbd98e11-5b29-4651-a360-03f415633d41" providerId="ADAL" clId="{AAF2CE01-975F-4652-B31C-D005646CB232}" dt="2024-12-17T13:46:52.621" v="1359" actId="20577"/>
          <ac:spMkLst>
            <pc:docMk/>
            <pc:sldMk cId="577712038" sldId="562"/>
            <ac:spMk id="16" creationId="{FCEC0CE8-9793-7362-667F-B3E63D02442F}"/>
          </ac:spMkLst>
        </pc:spChg>
        <pc:spChg chg="del">
          <ac:chgData name="Maddelynne Parker" userId="bbd98e11-5b29-4651-a360-03f415633d41" providerId="ADAL" clId="{AAF2CE01-975F-4652-B31C-D005646CB232}" dt="2024-12-17T13:11:07.591" v="94" actId="478"/>
          <ac:spMkLst>
            <pc:docMk/>
            <pc:sldMk cId="577712038" sldId="562"/>
            <ac:spMk id="17" creationId="{EF46DF7F-E880-BB24-8D81-99F22CDB237E}"/>
          </ac:spMkLst>
        </pc:spChg>
        <pc:spChg chg="add mod">
          <ac:chgData name="Maddelynne Parker" userId="bbd98e11-5b29-4651-a360-03f415633d41" providerId="ADAL" clId="{AAF2CE01-975F-4652-B31C-D005646CB232}" dt="2024-12-17T13:37:26.892" v="963" actId="14100"/>
          <ac:spMkLst>
            <pc:docMk/>
            <pc:sldMk cId="577712038" sldId="562"/>
            <ac:spMk id="18" creationId="{1D5226B7-04A3-CFA5-423D-3EF526AB8752}"/>
          </ac:spMkLst>
        </pc:spChg>
        <pc:spChg chg="add mod">
          <ac:chgData name="Maddelynne Parker" userId="bbd98e11-5b29-4651-a360-03f415633d41" providerId="ADAL" clId="{AAF2CE01-975F-4652-B31C-D005646CB232}" dt="2024-12-17T13:33:47.207" v="780" actId="403"/>
          <ac:spMkLst>
            <pc:docMk/>
            <pc:sldMk cId="577712038" sldId="562"/>
            <ac:spMk id="20" creationId="{661E01C1-D991-7B20-2869-3014889D57C1}"/>
          </ac:spMkLst>
        </pc:spChg>
        <pc:spChg chg="add mod">
          <ac:chgData name="Maddelynne Parker" userId="bbd98e11-5b29-4651-a360-03f415633d41" providerId="ADAL" clId="{AAF2CE01-975F-4652-B31C-D005646CB232}" dt="2024-12-17T13:32:46.610" v="761" actId="14100"/>
          <ac:spMkLst>
            <pc:docMk/>
            <pc:sldMk cId="577712038" sldId="562"/>
            <ac:spMk id="21" creationId="{F68437D5-5D4A-DD28-87EE-DF06DF939BF9}"/>
          </ac:spMkLst>
        </pc:spChg>
        <pc:spChg chg="add mod">
          <ac:chgData name="Maddelynne Parker" userId="bbd98e11-5b29-4651-a360-03f415633d41" providerId="ADAL" clId="{AAF2CE01-975F-4652-B31C-D005646CB232}" dt="2024-12-17T13:32:46.610" v="761" actId="14100"/>
          <ac:spMkLst>
            <pc:docMk/>
            <pc:sldMk cId="577712038" sldId="562"/>
            <ac:spMk id="22" creationId="{C8CB0211-3F24-9A86-91B5-944920F27719}"/>
          </ac:spMkLst>
        </pc:spChg>
        <pc:spChg chg="add mod">
          <ac:chgData name="Maddelynne Parker" userId="bbd98e11-5b29-4651-a360-03f415633d41" providerId="ADAL" clId="{AAF2CE01-975F-4652-B31C-D005646CB232}" dt="2024-12-17T13:47:17.794" v="1369" actId="14100"/>
          <ac:spMkLst>
            <pc:docMk/>
            <pc:sldMk cId="577712038" sldId="562"/>
            <ac:spMk id="23" creationId="{F604AE63-350D-59C9-7A3C-95A9ED791B52}"/>
          </ac:spMkLst>
        </pc:spChg>
        <pc:spChg chg="mod">
          <ac:chgData name="Maddelynne Parker" userId="bbd98e11-5b29-4651-a360-03f415633d41" providerId="ADAL" clId="{AAF2CE01-975F-4652-B31C-D005646CB232}" dt="2024-12-17T13:10:32.033" v="43" actId="20577"/>
          <ac:spMkLst>
            <pc:docMk/>
            <pc:sldMk cId="577712038" sldId="562"/>
            <ac:spMk id="31746" creationId="{A1457023-DE41-402D-A931-2A013B742D40}"/>
          </ac:spMkLst>
        </pc:spChg>
        <pc:cxnChg chg="del mod">
          <ac:chgData name="Maddelynne Parker" userId="bbd98e11-5b29-4651-a360-03f415633d41" providerId="ADAL" clId="{AAF2CE01-975F-4652-B31C-D005646CB232}" dt="2024-12-17T13:19:20.116" v="227" actId="478"/>
          <ac:cxnSpMkLst>
            <pc:docMk/>
            <pc:sldMk cId="577712038" sldId="562"/>
            <ac:cxnSpMk id="12" creationId="{46CC2AEF-1914-25C1-B75A-C85B21586D44}"/>
          </ac:cxnSpMkLst>
        </pc:cxnChg>
        <pc:cxnChg chg="del mod">
          <ac:chgData name="Maddelynne Parker" userId="bbd98e11-5b29-4651-a360-03f415633d41" providerId="ADAL" clId="{AAF2CE01-975F-4652-B31C-D005646CB232}" dt="2024-12-17T13:19:19.396" v="226" actId="478"/>
          <ac:cxnSpMkLst>
            <pc:docMk/>
            <pc:sldMk cId="577712038" sldId="562"/>
            <ac:cxnSpMk id="13" creationId="{A6F6D186-25B3-921D-8F66-493DE8784A75}"/>
          </ac:cxnSpMkLst>
        </pc:cxnChg>
        <pc:cxnChg chg="add mod">
          <ac:chgData name="Maddelynne Parker" userId="bbd98e11-5b29-4651-a360-03f415633d41" providerId="ADAL" clId="{AAF2CE01-975F-4652-B31C-D005646CB232}" dt="2024-12-17T13:33:18.940" v="775" actId="1036"/>
          <ac:cxnSpMkLst>
            <pc:docMk/>
            <pc:sldMk cId="577712038" sldId="562"/>
            <ac:cxnSpMk id="19" creationId="{ABB82DB3-7187-A430-FE4C-5A55ABB7E779}"/>
          </ac:cxnSpMkLst>
        </pc:cxnChg>
      </pc:sldChg>
      <pc:sldChg chg="modSp mod modCm">
        <pc:chgData name="Maddelynne Parker" userId="bbd98e11-5b29-4651-a360-03f415633d41" providerId="ADAL" clId="{AAF2CE01-975F-4652-B31C-D005646CB232}" dt="2024-12-17T13:09:49.316" v="34"/>
        <pc:sldMkLst>
          <pc:docMk/>
          <pc:sldMk cId="1071821496" sldId="563"/>
        </pc:sldMkLst>
        <pc:spChg chg="mod">
          <ac:chgData name="Maddelynne Parker" userId="bbd98e11-5b29-4651-a360-03f415633d41" providerId="ADAL" clId="{AAF2CE01-975F-4652-B31C-D005646CB232}" dt="2024-12-17T12:49:06.397" v="18" actId="20577"/>
          <ac:spMkLst>
            <pc:docMk/>
            <pc:sldMk cId="1071821496" sldId="563"/>
            <ac:spMk id="4" creationId="{ECB4FD5E-5340-C9FE-85A7-C0B8B86DE40B}"/>
          </ac:spMkLst>
        </pc:spChg>
        <pc:spChg chg="mod">
          <ac:chgData name="Maddelynne Parker" userId="bbd98e11-5b29-4651-a360-03f415633d41" providerId="ADAL" clId="{AAF2CE01-975F-4652-B31C-D005646CB232}" dt="2024-12-17T12:52:04.977" v="21" actId="21"/>
          <ac:spMkLst>
            <pc:docMk/>
            <pc:sldMk cId="1071821496" sldId="563"/>
            <ac:spMk id="31747" creationId="{151303B2-FE26-4833-8BD6-2C6BA6349571}"/>
          </ac:spMkLst>
        </pc:spChg>
      </pc:sldChg>
      <pc:sldChg chg="addSp delSp modSp mod modCm chgLayout modNotesTx">
        <pc:chgData name="Maddelynne Parker" userId="bbd98e11-5b29-4651-a360-03f415633d41" providerId="ADAL" clId="{AAF2CE01-975F-4652-B31C-D005646CB232}" dt="2024-12-17T15:15:58.754" v="4478" actId="478"/>
        <pc:sldMkLst>
          <pc:docMk/>
          <pc:sldMk cId="851175015" sldId="564"/>
        </pc:sldMkLst>
        <pc:spChg chg="mod ord">
          <ac:chgData name="Maddelynne Parker" userId="bbd98e11-5b29-4651-a360-03f415633d41" providerId="ADAL" clId="{AAF2CE01-975F-4652-B31C-D005646CB232}" dt="2024-12-17T14:56:11.347" v="3790" actId="20577"/>
          <ac:spMkLst>
            <pc:docMk/>
            <pc:sldMk cId="851175015" sldId="564"/>
            <ac:spMk id="2" creationId="{B7AB3157-EA53-D9CD-AC35-E7C020671A2B}"/>
          </ac:spMkLst>
        </pc:spChg>
        <pc:spChg chg="add mod">
          <ac:chgData name="Maddelynne Parker" userId="bbd98e11-5b29-4651-a360-03f415633d41" providerId="ADAL" clId="{AAF2CE01-975F-4652-B31C-D005646CB232}" dt="2024-12-17T15:08:33.438" v="4224" actId="1076"/>
          <ac:spMkLst>
            <pc:docMk/>
            <pc:sldMk cId="851175015" sldId="564"/>
            <ac:spMk id="3" creationId="{3D9FA512-F1B0-04F3-CB52-98E3250CD53D}"/>
          </ac:spMkLst>
        </pc:spChg>
        <pc:spChg chg="add mod ord">
          <ac:chgData name="Maddelynne Parker" userId="bbd98e11-5b29-4651-a360-03f415633d41" providerId="ADAL" clId="{AAF2CE01-975F-4652-B31C-D005646CB232}" dt="2024-12-17T15:15:49.794" v="4476" actId="20577"/>
          <ac:spMkLst>
            <pc:docMk/>
            <pc:sldMk cId="851175015" sldId="564"/>
            <ac:spMk id="4" creationId="{85CDF3E8-95E8-CA50-A932-C5842CF46F85}"/>
          </ac:spMkLst>
        </pc:spChg>
        <pc:spChg chg="del mod">
          <ac:chgData name="Maddelynne Parker" userId="bbd98e11-5b29-4651-a360-03f415633d41" providerId="ADAL" clId="{AAF2CE01-975F-4652-B31C-D005646CB232}" dt="2024-12-17T14:54:57.087" v="3764" actId="478"/>
          <ac:spMkLst>
            <pc:docMk/>
            <pc:sldMk cId="851175015" sldId="564"/>
            <ac:spMk id="9" creationId="{D64102C2-FE2E-EC2F-1FB5-EF58D3D57E1C}"/>
          </ac:spMkLst>
        </pc:spChg>
        <pc:graphicFrameChg chg="add del mod">
          <ac:chgData name="Maddelynne Parker" userId="bbd98e11-5b29-4651-a360-03f415633d41" providerId="ADAL" clId="{AAF2CE01-975F-4652-B31C-D005646CB232}" dt="2024-12-17T14:57:04.983" v="3798" actId="478"/>
          <ac:graphicFrameMkLst>
            <pc:docMk/>
            <pc:sldMk cId="851175015" sldId="564"/>
            <ac:graphicFrameMk id="5" creationId="{BC0C8A14-CA06-AF57-5F30-DDC87C258D16}"/>
          </ac:graphicFrameMkLst>
        </pc:graphicFrameChg>
        <pc:graphicFrameChg chg="add del mod modGraphic">
          <ac:chgData name="Maddelynne Parker" userId="bbd98e11-5b29-4651-a360-03f415633d41" providerId="ADAL" clId="{AAF2CE01-975F-4652-B31C-D005646CB232}" dt="2024-12-17T15:02:12.721" v="3988" actId="478"/>
          <ac:graphicFrameMkLst>
            <pc:docMk/>
            <pc:sldMk cId="851175015" sldId="564"/>
            <ac:graphicFrameMk id="6" creationId="{E7D6DC48-5D32-BB67-2188-76DD38876754}"/>
          </ac:graphicFrameMkLst>
        </pc:graphicFrameChg>
        <pc:graphicFrameChg chg="del mod">
          <ac:chgData name="Maddelynne Parker" userId="bbd98e11-5b29-4651-a360-03f415633d41" providerId="ADAL" clId="{AAF2CE01-975F-4652-B31C-D005646CB232}" dt="2024-12-17T15:15:58.754" v="4478" actId="478"/>
          <ac:graphicFrameMkLst>
            <pc:docMk/>
            <pc:sldMk cId="851175015" sldId="564"/>
            <ac:graphicFrameMk id="7" creationId="{2BEC69C2-1753-F7DE-37EC-054BF1EAB8AD}"/>
          </ac:graphicFrameMkLst>
        </pc:graphicFrameChg>
        <pc:graphicFrameChg chg="mod modGraphic">
          <ac:chgData name="Maddelynne Parker" userId="bbd98e11-5b29-4651-a360-03f415633d41" providerId="ADAL" clId="{AAF2CE01-975F-4652-B31C-D005646CB232}" dt="2024-12-17T15:14:17.520" v="4412" actId="20577"/>
          <ac:graphicFrameMkLst>
            <pc:docMk/>
            <pc:sldMk cId="851175015" sldId="564"/>
            <ac:graphicFrameMk id="8" creationId="{6ACE4A9E-C800-806D-05BD-104A738DC12F}"/>
          </ac:graphicFrameMkLst>
        </pc:graphicFrameChg>
        <pc:graphicFrameChg chg="add del mod modGraphic">
          <ac:chgData name="Maddelynne Parker" userId="bbd98e11-5b29-4651-a360-03f415633d41" providerId="ADAL" clId="{AAF2CE01-975F-4652-B31C-D005646CB232}" dt="2024-12-17T15:09:17.134" v="4236" actId="1076"/>
          <ac:graphicFrameMkLst>
            <pc:docMk/>
            <pc:sldMk cId="851175015" sldId="564"/>
            <ac:graphicFrameMk id="10" creationId="{A089DFFC-F373-EAB0-E898-0A7F2C7D543B}"/>
          </ac:graphicFrameMkLst>
        </pc:graphicFrameChg>
      </pc:sldChg>
      <pc:sldChg chg="addSp delSp modSp new mod modCm modNotesTx">
        <pc:chgData name="Maddelynne Parker" userId="bbd98e11-5b29-4651-a360-03f415633d41" providerId="ADAL" clId="{AAF2CE01-975F-4652-B31C-D005646CB232}" dt="2024-12-17T14:36:18.243" v="2992" actId="20577"/>
        <pc:sldMkLst>
          <pc:docMk/>
          <pc:sldMk cId="4124674287" sldId="565"/>
        </pc:sldMkLst>
        <pc:spChg chg="mod">
          <ac:chgData name="Maddelynne Parker" userId="bbd98e11-5b29-4651-a360-03f415633d41" providerId="ADAL" clId="{AAF2CE01-975F-4652-B31C-D005646CB232}" dt="2024-12-17T13:10:43.165" v="88" actId="20577"/>
          <ac:spMkLst>
            <pc:docMk/>
            <pc:sldMk cId="4124674287" sldId="565"/>
            <ac:spMk id="2" creationId="{DC2A5B5E-AF53-42B0-05BF-180BA998F77C}"/>
          </ac:spMkLst>
        </pc:spChg>
        <pc:spChg chg="del">
          <ac:chgData name="Maddelynne Parker" userId="bbd98e11-5b29-4651-a360-03f415633d41" providerId="ADAL" clId="{AAF2CE01-975F-4652-B31C-D005646CB232}" dt="2024-12-17T13:50:19.184" v="1378" actId="3680"/>
          <ac:spMkLst>
            <pc:docMk/>
            <pc:sldMk cId="4124674287" sldId="565"/>
            <ac:spMk id="3" creationId="{9748959B-0895-6DDC-932F-25215F048D9B}"/>
          </ac:spMkLst>
        </pc:spChg>
        <pc:spChg chg="add mod">
          <ac:chgData name="Maddelynne Parker" userId="bbd98e11-5b29-4651-a360-03f415633d41" providerId="ADAL" clId="{AAF2CE01-975F-4652-B31C-D005646CB232}" dt="2024-12-17T14:36:18.243" v="2992" actId="20577"/>
          <ac:spMkLst>
            <pc:docMk/>
            <pc:sldMk cId="4124674287" sldId="565"/>
            <ac:spMk id="5" creationId="{E73C9F0B-F59C-1A2E-3FBE-875CF9C6208B}"/>
          </ac:spMkLst>
        </pc:spChg>
        <pc:spChg chg="add del mod">
          <ac:chgData name="Maddelynne Parker" userId="bbd98e11-5b29-4651-a360-03f415633d41" providerId="ADAL" clId="{AAF2CE01-975F-4652-B31C-D005646CB232}" dt="2024-12-17T13:53:16.049" v="1677" actId="478"/>
          <ac:spMkLst>
            <pc:docMk/>
            <pc:sldMk cId="4124674287" sldId="565"/>
            <ac:spMk id="10" creationId="{C3243201-149E-8463-CE30-CFCE66479343}"/>
          </ac:spMkLst>
        </pc:spChg>
        <pc:graphicFrameChg chg="add mod ord modGraphic">
          <ac:chgData name="Maddelynne Parker" userId="bbd98e11-5b29-4651-a360-03f415633d41" providerId="ADAL" clId="{AAF2CE01-975F-4652-B31C-D005646CB232}" dt="2024-12-17T13:55:27.562" v="1735" actId="1076"/>
          <ac:graphicFrameMkLst>
            <pc:docMk/>
            <pc:sldMk cId="4124674287" sldId="565"/>
            <ac:graphicFrameMk id="4" creationId="{E770F93D-5C98-A432-9895-EAC3EE5A62C0}"/>
          </ac:graphicFrameMkLst>
        </pc:graphicFrameChg>
      </pc:sldChg>
      <pc:sldChg chg="add mod modShow modCm">
        <pc:chgData name="Maddelynne Parker" userId="bbd98e11-5b29-4651-a360-03f415633d41" providerId="ADAL" clId="{AAF2CE01-975F-4652-B31C-D005646CB232}" dt="2024-12-17T13:49:21.761" v="1376" actId="729"/>
        <pc:sldMkLst>
          <pc:docMk/>
          <pc:sldMk cId="2853452094" sldId="575"/>
        </pc:sldMkLst>
      </pc:sldChg>
      <pc:sldChg chg="addSp modSp new mod modCm modNotesTx">
        <pc:chgData name="Maddelynne Parker" userId="bbd98e11-5b29-4651-a360-03f415633d41" providerId="ADAL" clId="{AAF2CE01-975F-4652-B31C-D005646CB232}" dt="2024-12-17T15:04:28.194" v="4060" actId="20577"/>
        <pc:sldMkLst>
          <pc:docMk/>
          <pc:sldMk cId="885200168" sldId="576"/>
        </pc:sldMkLst>
        <pc:spChg chg="mod">
          <ac:chgData name="Maddelynne Parker" userId="bbd98e11-5b29-4651-a360-03f415633d41" providerId="ADAL" clId="{AAF2CE01-975F-4652-B31C-D005646CB232}" dt="2024-12-17T14:37:47.952" v="3053"/>
          <ac:spMkLst>
            <pc:docMk/>
            <pc:sldMk cId="885200168" sldId="576"/>
            <ac:spMk id="2" creationId="{35FF8082-569E-DAA9-91DA-A9C140B733E0}"/>
          </ac:spMkLst>
        </pc:spChg>
        <pc:spChg chg="mod">
          <ac:chgData name="Maddelynne Parker" userId="bbd98e11-5b29-4651-a360-03f415633d41" providerId="ADAL" clId="{AAF2CE01-975F-4652-B31C-D005646CB232}" dt="2024-12-17T14:54:33.555" v="3760" actId="404"/>
          <ac:spMkLst>
            <pc:docMk/>
            <pc:sldMk cId="885200168" sldId="576"/>
            <ac:spMk id="3" creationId="{74F5D81C-627C-A566-EC78-94EAD986A8CF}"/>
          </ac:spMkLst>
        </pc:spChg>
        <pc:graphicFrameChg chg="add mod modGraphic">
          <ac:chgData name="Maddelynne Parker" userId="bbd98e11-5b29-4651-a360-03f415633d41" providerId="ADAL" clId="{AAF2CE01-975F-4652-B31C-D005646CB232}" dt="2024-12-17T15:04:28.194" v="4060" actId="20577"/>
          <ac:graphicFrameMkLst>
            <pc:docMk/>
            <pc:sldMk cId="885200168" sldId="576"/>
            <ac:graphicFrameMk id="4" creationId="{8C3132BE-1107-A5E2-EF3D-6D4840841F86}"/>
          </ac:graphicFrameMkLst>
        </pc:graphicFrameChg>
        <pc:graphicFrameChg chg="add mod modGraphic">
          <ac:chgData name="Maddelynne Parker" userId="bbd98e11-5b29-4651-a360-03f415633d41" providerId="ADAL" clId="{AAF2CE01-975F-4652-B31C-D005646CB232}" dt="2024-12-17T14:54:17.790" v="3757" actId="1076"/>
          <ac:graphicFrameMkLst>
            <pc:docMk/>
            <pc:sldMk cId="885200168" sldId="576"/>
            <ac:graphicFrameMk id="5" creationId="{B34754F0-1482-29BE-BB99-2B6E123B462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78A1DA-9125-49EE-9110-E83171D6B012}" type="datetimeFigureOut">
              <a:rPr lang="en-US" smtClean="0"/>
              <a:t>12/18/2024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5331EA-F62C-43DF-8099-C6F32DC3F6B9}" type="slidenum">
              <a:rPr lang="en-US" smtClean="0"/>
              <a:t>‹#›</a:t>
            </a:fld>
            <a:endParaRPr lang="en-US"/>
          </a:p>
        </p:txBody>
      </p:sp>
    </p:spTree>
    <p:extLst>
      <p:ext uri="{BB962C8B-B14F-4D97-AF65-F5344CB8AC3E}">
        <p14:creationId xmlns:p14="http://schemas.microsoft.com/office/powerpoint/2010/main" val="41729874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CT, chemotherapy; ET, endocrine therapy; HR, hormone receptor; MBC, metastatic breast cancer; T-DXd, trastuzumab deruxtecan.</a:t>
            </a:r>
          </a:p>
        </p:txBody>
      </p:sp>
      <p:sp>
        <p:nvSpPr>
          <p:cNvPr id="4" name="Slide Number Placeholder 3"/>
          <p:cNvSpPr>
            <a:spLocks noGrp="1"/>
          </p:cNvSpPr>
          <p:nvPr>
            <p:ph type="sldNum" sz="quarter" idx="5"/>
          </p:nvPr>
        </p:nvSpPr>
        <p:spPr/>
        <p:txBody>
          <a:bodyPr/>
          <a:lstStyle/>
          <a:p>
            <a:fld id="{965331EA-F62C-43DF-8099-C6F32DC3F6B9}" type="slidenum">
              <a:rPr lang="en-US" smtClean="0"/>
              <a:t>1</a:t>
            </a:fld>
            <a:endParaRPr lang="en-US"/>
          </a:p>
        </p:txBody>
      </p:sp>
    </p:spTree>
    <p:extLst>
      <p:ext uri="{BB962C8B-B14F-4D97-AF65-F5344CB8AC3E}">
        <p14:creationId xmlns:p14="http://schemas.microsoft.com/office/powerpoint/2010/main" val="29459166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a:solidFill>
                <a:srgbClr val="FEFDDE"/>
              </a:solidFill>
              <a:latin typeface="Arial" panose="020B0604020202020204" pitchFamily="34" charset="0"/>
            </a:endParaRPr>
          </a:p>
          <a:p>
            <a:endParaRPr lang="en-US" altLang="en-US">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a:t>BICR, blinded independent central review; CT, chemotherapy; ET, endocrine therapy; HR, hormone receptor; IHC, immunohistochemistry; ITT, intent-to-treat; MBC, metastatic breast cancer; OS, overall survival; PD, progressive disease; PFS, progression-free survival; TC, tumor cell; T-DXd, trastuzumab deruxtecan.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5331EA-F62C-43DF-8099-C6F32DC3F6B9}"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0647841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a:t>1L, first-line; Adj, adjuvant; BICR, blinded independent central review; CT, chemotherapy; ET, endocrine therapy; HR, hormone receptor; IHC, immunohistochemistry; ISH, in situ hybridization; ITT, intention-to-treat; LOT, line of therapy; MBC, metastatic breast cancer; OS, overall survival; PD, disease progression; PFS, progression-free survival; T-DXd, </a:t>
            </a:r>
            <a:r>
              <a:rPr lang="en-US" b="0" i="1">
                <a:solidFill>
                  <a:srgbClr val="1B1B1B"/>
                </a:solidFill>
                <a:effectLst/>
                <a:latin typeface="Roboto" panose="02000000000000000000" pitchFamily="2" charset="0"/>
              </a:rPr>
              <a:t>trastuzumab deruxtecan</a:t>
            </a:r>
            <a:r>
              <a:rPr lang="en-US" b="0" i="0">
                <a:solidFill>
                  <a:srgbClr val="1B1B1B"/>
                </a:solidFill>
                <a:effectLst/>
                <a:latin typeface="Roboto" panose="02000000000000000000" pitchFamily="2" charset="0"/>
              </a:rPr>
              <a:t>.</a:t>
            </a:r>
            <a:endParaRPr lang="en-US" b="0" i="1"/>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5331EA-F62C-43DF-8099-C6F32DC3F6B9}"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9269711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a:t>ECOG, Eastern Cooperative Oncology Group; ET, endocrine therapy; MBC, metastatic breast cancer; mets, metastatic; PS, performance score; TTP, time to progression.</a:t>
            </a:r>
          </a:p>
        </p:txBody>
      </p:sp>
      <p:sp>
        <p:nvSpPr>
          <p:cNvPr id="4" name="Slide Number Placeholder 3"/>
          <p:cNvSpPr>
            <a:spLocks noGrp="1"/>
          </p:cNvSpPr>
          <p:nvPr>
            <p:ph type="sldNum" sz="quarter" idx="5"/>
          </p:nvPr>
        </p:nvSpPr>
        <p:spPr/>
        <p:txBody>
          <a:bodyPr/>
          <a:lstStyle/>
          <a:p>
            <a:fld id="{965331EA-F62C-43DF-8099-C6F32DC3F6B9}" type="slidenum">
              <a:rPr lang="en-US" smtClean="0"/>
              <a:t>5</a:t>
            </a:fld>
            <a:endParaRPr lang="en-US"/>
          </a:p>
        </p:txBody>
      </p:sp>
    </p:spTree>
    <p:extLst>
      <p:ext uri="{BB962C8B-B14F-4D97-AF65-F5344CB8AC3E}">
        <p14:creationId xmlns:p14="http://schemas.microsoft.com/office/powerpoint/2010/main" val="6998285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1L, first-line; ET, endocrine therapy; </a:t>
            </a:r>
            <a:r>
              <a:rPr lang="en-US" sz="1200" i="1"/>
              <a:t>CDK4/6i, CDK4/6 inhibitor; ITT, intention-to-treat; </a:t>
            </a:r>
            <a:r>
              <a:rPr lang="en-US" i="1"/>
              <a:t>mPFS, median progression-free survival; PD, progressive disease; PFS, progression-free survival; T-DXd, trastuzumab deruxtecan; TTP, time to progression.</a:t>
            </a:r>
          </a:p>
        </p:txBody>
      </p:sp>
      <p:sp>
        <p:nvSpPr>
          <p:cNvPr id="4" name="Slide Number Placeholder 3"/>
          <p:cNvSpPr>
            <a:spLocks noGrp="1"/>
          </p:cNvSpPr>
          <p:nvPr>
            <p:ph type="sldNum" sz="quarter" idx="5"/>
          </p:nvPr>
        </p:nvSpPr>
        <p:spPr/>
        <p:txBody>
          <a:bodyPr/>
          <a:lstStyle/>
          <a:p>
            <a:fld id="{965331EA-F62C-43DF-8099-C6F32DC3F6B9}" type="slidenum">
              <a:rPr lang="en-US" smtClean="0"/>
              <a:t>6</a:t>
            </a:fld>
            <a:endParaRPr lang="en-US"/>
          </a:p>
        </p:txBody>
      </p:sp>
    </p:spTree>
    <p:extLst>
      <p:ext uri="{BB962C8B-B14F-4D97-AF65-F5344CB8AC3E}">
        <p14:creationId xmlns:p14="http://schemas.microsoft.com/office/powerpoint/2010/main" val="20672650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a:t>1L, first-line; BICR, blinded independent central review; CDK4/6i, CDK4/6 inhibitor; DoR, duration of response; ET, endocrine therapy; ORR, overall response rate; T-DXd, trastuzumab deruxtecan; TTP, time to progression</a:t>
            </a:r>
          </a:p>
        </p:txBody>
      </p:sp>
      <p:sp>
        <p:nvSpPr>
          <p:cNvPr id="4" name="Slide Number Placeholder 3"/>
          <p:cNvSpPr>
            <a:spLocks noGrp="1"/>
          </p:cNvSpPr>
          <p:nvPr>
            <p:ph type="sldNum" sz="quarter" idx="5"/>
          </p:nvPr>
        </p:nvSpPr>
        <p:spPr/>
        <p:txBody>
          <a:bodyPr/>
          <a:lstStyle/>
          <a:p>
            <a:fld id="{965331EA-F62C-43DF-8099-C6F32DC3F6B9}" type="slidenum">
              <a:rPr lang="en-US" smtClean="0"/>
              <a:t>7</a:t>
            </a:fld>
            <a:endParaRPr lang="en-US"/>
          </a:p>
        </p:txBody>
      </p:sp>
    </p:spTree>
    <p:extLst>
      <p:ext uri="{BB962C8B-B14F-4D97-AF65-F5344CB8AC3E}">
        <p14:creationId xmlns:p14="http://schemas.microsoft.com/office/powerpoint/2010/main" val="38425464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1L, first-line; ITT, intention-to-treat; PFS2, time from randomization to second progression or death; T-DXd, trastuzumab deruxtecan; TTP, time to progression.</a:t>
            </a:r>
          </a:p>
        </p:txBody>
      </p:sp>
      <p:sp>
        <p:nvSpPr>
          <p:cNvPr id="4" name="Slide Number Placeholder 3"/>
          <p:cNvSpPr>
            <a:spLocks noGrp="1"/>
          </p:cNvSpPr>
          <p:nvPr>
            <p:ph type="sldNum" sz="quarter" idx="5"/>
          </p:nvPr>
        </p:nvSpPr>
        <p:spPr/>
        <p:txBody>
          <a:bodyPr/>
          <a:lstStyle/>
          <a:p>
            <a:fld id="{965331EA-F62C-43DF-8099-C6F32DC3F6B9}" type="slidenum">
              <a:rPr lang="en-US" smtClean="0"/>
              <a:t>8</a:t>
            </a:fld>
            <a:endParaRPr lang="en-US"/>
          </a:p>
        </p:txBody>
      </p:sp>
    </p:spTree>
    <p:extLst>
      <p:ext uri="{BB962C8B-B14F-4D97-AF65-F5344CB8AC3E}">
        <p14:creationId xmlns:p14="http://schemas.microsoft.com/office/powerpoint/2010/main" val="10450802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mets, metastases; NE, not evaluable; PFS, progression-free survival; T-DXd, trastuzumab deruxtecan.</a:t>
            </a:r>
          </a:p>
        </p:txBody>
      </p:sp>
      <p:sp>
        <p:nvSpPr>
          <p:cNvPr id="4" name="Slide Number Placeholder 3"/>
          <p:cNvSpPr>
            <a:spLocks noGrp="1"/>
          </p:cNvSpPr>
          <p:nvPr>
            <p:ph type="sldNum" sz="quarter" idx="5"/>
          </p:nvPr>
        </p:nvSpPr>
        <p:spPr/>
        <p:txBody>
          <a:bodyPr/>
          <a:lstStyle/>
          <a:p>
            <a:fld id="{965331EA-F62C-43DF-8099-C6F32DC3F6B9}" type="slidenum">
              <a:rPr lang="en-US" smtClean="0"/>
              <a:t>9</a:t>
            </a:fld>
            <a:endParaRPr lang="en-US"/>
          </a:p>
        </p:txBody>
      </p:sp>
    </p:spTree>
    <p:extLst>
      <p:ext uri="{BB962C8B-B14F-4D97-AF65-F5344CB8AC3E}">
        <p14:creationId xmlns:p14="http://schemas.microsoft.com/office/powerpoint/2010/main" val="13689152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a:t>AE, adverse event; BL, baseline; ET, endocrine therapy; ILD, interstitial lung disease; T-DXd, trastuzumab deruxtecan; TTP, time to progression.</a:t>
            </a:r>
          </a:p>
        </p:txBody>
      </p:sp>
      <p:sp>
        <p:nvSpPr>
          <p:cNvPr id="4" name="Slide Number Placeholder 3"/>
          <p:cNvSpPr>
            <a:spLocks noGrp="1"/>
          </p:cNvSpPr>
          <p:nvPr>
            <p:ph type="sldNum" sz="quarter" idx="5"/>
          </p:nvPr>
        </p:nvSpPr>
        <p:spPr/>
        <p:txBody>
          <a:bodyPr/>
          <a:lstStyle/>
          <a:p>
            <a:fld id="{965331EA-F62C-43DF-8099-C6F32DC3F6B9}" type="slidenum">
              <a:rPr lang="en-US" smtClean="0"/>
              <a:t>10</a:t>
            </a:fld>
            <a:endParaRPr lang="en-US"/>
          </a:p>
        </p:txBody>
      </p:sp>
    </p:spTree>
    <p:extLst>
      <p:ext uri="{BB962C8B-B14F-4D97-AF65-F5344CB8AC3E}">
        <p14:creationId xmlns:p14="http://schemas.microsoft.com/office/powerpoint/2010/main" val="3801610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a:t>1L, first-line; AE, adverse event; DoR, duration of response; ET, endocrine therapy; HR, hormone receptor; MBC, metastatic breast cancer; ORR, overall response rate; mPFS, median progression-free survival; PD, disease progression; mPFS, median progression-free survival; T-DXd, trastuzumab deruxtecan; TTP, time to progression.</a:t>
            </a:r>
          </a:p>
        </p:txBody>
      </p:sp>
      <p:sp>
        <p:nvSpPr>
          <p:cNvPr id="4" name="Slide Number Placeholder 3"/>
          <p:cNvSpPr>
            <a:spLocks noGrp="1"/>
          </p:cNvSpPr>
          <p:nvPr>
            <p:ph type="sldNum" sz="quarter" idx="5"/>
          </p:nvPr>
        </p:nvSpPr>
        <p:spPr/>
        <p:txBody>
          <a:bodyPr/>
          <a:lstStyle/>
          <a:p>
            <a:fld id="{965331EA-F62C-43DF-8099-C6F32DC3F6B9}" type="slidenum">
              <a:rPr lang="en-US" smtClean="0"/>
              <a:t>11</a:t>
            </a:fld>
            <a:endParaRPr lang="en-US"/>
          </a:p>
        </p:txBody>
      </p:sp>
    </p:spTree>
    <p:extLst>
      <p:ext uri="{BB962C8B-B14F-4D97-AF65-F5344CB8AC3E}">
        <p14:creationId xmlns:p14="http://schemas.microsoft.com/office/powerpoint/2010/main" val="3392126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12</a:t>
            </a:fld>
            <a:endParaRPr lang="en-US" altLang="en-US"/>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extLst>
      <p:ext uri="{BB962C8B-B14F-4D97-AF65-F5344CB8AC3E}">
        <p14:creationId xmlns:p14="http://schemas.microsoft.com/office/powerpoint/2010/main" val="25059697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130672758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19177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7960204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4223871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47830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860413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95890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108629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041993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15040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5199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698497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4417250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3450709"/>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6">
          <p15:clr>
            <a:srgbClr val="F26B43"/>
          </p15:clr>
        </p15:guide>
        <p15:guide id="3" orient="horz" pos="1010">
          <p15:clr>
            <a:srgbClr val="F26B43"/>
          </p15:clr>
        </p15:guide>
        <p15:guide id="4" orient="horz" pos="4138">
          <p15:clr>
            <a:srgbClr val="F26B43"/>
          </p15:clr>
        </p15:guide>
        <p15:guide id="5" orient="horz" pos="3888">
          <p15:clr>
            <a:srgbClr val="F26B43"/>
          </p15:clr>
        </p15:guide>
        <p15:guide id="6" orient="horz" pos="4032">
          <p15:clr>
            <a:srgbClr val="F26B43"/>
          </p15:clr>
        </p15:guide>
        <p15:guide id="7" pos="328">
          <p15:clr>
            <a:srgbClr val="F26B43"/>
          </p15:clr>
        </p15:guide>
        <p15:guide id="8" pos="7231">
          <p15:clr>
            <a:srgbClr val="F26B43"/>
          </p15:clr>
        </p15:guide>
        <p15:guide id="9" pos="7417">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sv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png"/><Relationship Id="rId14" Type="http://schemas.openxmlformats.org/officeDocument/2006/relationships/image" Target="../media/image13.sv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a:t>DESTINY-Breast06: T-</a:t>
            </a:r>
            <a:r>
              <a:rPr lang="en-US" altLang="en-US" sz="4000" dirty="0" err="1"/>
              <a:t>DXd</a:t>
            </a:r>
            <a:r>
              <a:rPr lang="en-US" altLang="en-US" sz="4000"/>
              <a:t> vs Chemotherapy by Pace of Progression on Previous ET in Patients With HR+/HER2-Low or HER2-Ultralow MBC  </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5" y="6223602"/>
            <a:ext cx="4724208"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Lilly, Merck Sharp &amp; Dohme LLC,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a:ln>
                  <a:noFill/>
                </a:ln>
                <a:solidFill>
                  <a:srgbClr val="455560"/>
                </a:solidFill>
                <a:effectLst/>
                <a:uLnTx/>
                <a:uFillTx/>
                <a:latin typeface="Calibri"/>
                <a:ea typeface="+mn-ea"/>
                <a:cs typeface="Calibri"/>
              </a:rPr>
              <a:t>CCO Independent Conference Coverage*</a:t>
            </a:r>
            <a:br>
              <a:rPr kumimoji="0" lang="en-US" sz="2200" b="1" i="0" u="none" strike="noStrike" kern="0" cap="none" spc="0" normalizeH="0" baseline="0" noProof="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a:ln>
                  <a:noFill/>
                </a:ln>
                <a:solidFill>
                  <a:srgbClr val="455560"/>
                </a:solidFill>
                <a:effectLst/>
                <a:uLnTx/>
                <a:uFillTx/>
                <a:latin typeface="Calibri"/>
                <a:ea typeface="+mn-ea"/>
                <a:cs typeface="Calibri"/>
              </a:rPr>
              <a:t>of the </a:t>
            </a:r>
            <a:r>
              <a:rPr kumimoji="0" lang="en-US" sz="1600" b="0" i="1" u="none" strike="noStrike" kern="0" cap="none" spc="0" normalizeH="0" baseline="0" noProof="0">
                <a:ln>
                  <a:noFill/>
                </a:ln>
                <a:solidFill>
                  <a:srgbClr val="455560"/>
                </a:solidFill>
                <a:effectLst/>
                <a:uLnTx/>
                <a:uFillTx/>
                <a:latin typeface="Calibri"/>
                <a:ea typeface="+mn-ea"/>
                <a:cs typeface="Calibri"/>
              </a:rPr>
              <a:t>2024 San Antonio Breast Cancer Symposium,</a:t>
            </a:r>
            <a:br>
              <a:rPr kumimoji="0" lang="en-US" sz="1600" b="0" i="1" u="none" strike="noStrike" kern="0" cap="none" spc="0" normalizeH="0" baseline="0" noProof="0">
                <a:ln>
                  <a:noFill/>
                </a:ln>
                <a:solidFill>
                  <a:srgbClr val="455560"/>
                </a:solidFill>
                <a:effectLst/>
                <a:uLnTx/>
                <a:uFillTx/>
                <a:latin typeface="Calibri"/>
                <a:ea typeface="+mn-ea"/>
                <a:cs typeface="Calibri"/>
              </a:rPr>
            </a:br>
            <a:r>
              <a:rPr kumimoji="0" lang="en-US" sz="1600" b="0" i="1" u="none" strike="noStrike" kern="0" cap="none" spc="0" normalizeH="0" baseline="0" noProof="0">
                <a:ln>
                  <a:noFill/>
                </a:ln>
                <a:solidFill>
                  <a:srgbClr val="455560"/>
                </a:solidFill>
                <a:effectLst/>
                <a:uLnTx/>
                <a:uFillTx/>
                <a:latin typeface="Calibri"/>
                <a:ea typeface="+mn-ea"/>
                <a:cs typeface="Calibri"/>
              </a:rPr>
              <a:t>December 10-13, 2024; San Antonio, Texas</a:t>
            </a:r>
            <a:endParaRPr kumimoji="0" lang="en-US" altLang="en-US" sz="1600" b="0" i="0" u="none" strike="noStrike" kern="0" cap="none" spc="0" normalizeH="0" baseline="0" noProof="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en-US"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a:t>Please feel free to use and share some or all of these slides in your noncommercial presentations to colleagues or patients</a:t>
            </a:r>
          </a:p>
          <a:p>
            <a:pPr marL="346075" indent="-346075">
              <a:buSzPts val="2400"/>
              <a:defRPr/>
            </a:pPr>
            <a:r>
              <a:rPr lang="en-US" altLang="en-US"/>
              <a:t>When using our slides, please retain the source attribution:</a:t>
            </a:r>
            <a:br>
              <a:rPr lang="en-US" altLang="en-US"/>
            </a:br>
            <a:br>
              <a:rPr lang="en-US" altLang="en-US"/>
            </a:br>
            <a:endParaRPr lang="en-US" altLang="en-US"/>
          </a:p>
          <a:p>
            <a:pPr eaLnBrk="1" hangingPunct="1">
              <a:defRPr/>
            </a:pPr>
            <a:endParaRPr lang="en-US" altLang="en-US" sz="2000"/>
          </a:p>
          <a:p>
            <a:pPr eaLnBrk="1" hangingPunct="1">
              <a:defRPr/>
            </a:pPr>
            <a:r>
              <a:rPr lang="en-GB"/>
              <a:t>These slides may not be published, posted online, or used in commercial presentations without permission. </a:t>
            </a:r>
            <a:r>
              <a:rPr lang="en-US"/>
              <a:t>Please contact </a:t>
            </a:r>
            <a:r>
              <a:rPr lang="en-US">
                <a:hlinkClick r:id="rId3"/>
              </a:rPr>
              <a:t>permissions@clinicaloptions.com</a:t>
            </a:r>
            <a:r>
              <a:rPr lang="en-US"/>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sz="3600"/>
              <a:t>DESTINY-Breast06: </a:t>
            </a:r>
            <a:r>
              <a:rPr lang="en-US"/>
              <a:t>Background </a:t>
            </a:r>
            <a:endParaRPr lang="en-US" altLang="en-US"/>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a:xfrm>
            <a:off x="629727" y="1550625"/>
            <a:ext cx="10877529" cy="4549550"/>
          </a:xfrm>
        </p:spPr>
        <p:txBody>
          <a:bodyPr>
            <a:normAutofit fontScale="92500" lnSpcReduction="10000"/>
          </a:bodyPr>
          <a:lstStyle/>
          <a:p>
            <a:r>
              <a:rPr lang="en-US" altLang="en-US" sz="2200" dirty="0"/>
              <a:t>Patients with HR+/HER2- MBC face limited treatment options in the second-line setting and </a:t>
            </a:r>
            <a:r>
              <a:rPr lang="en-US" altLang="en-US" sz="2200" dirty="0" err="1"/>
              <a:t>beyond</a:t>
            </a:r>
            <a:r>
              <a:rPr lang="en-US" altLang="en-US" sz="2200" baseline="30000" dirty="0" err="1"/>
              <a:t>1</a:t>
            </a:r>
            <a:endParaRPr lang="en-US" altLang="en-US" sz="2200" baseline="30000" dirty="0"/>
          </a:p>
          <a:p>
            <a:pPr lvl="1"/>
            <a:r>
              <a:rPr lang="en-US" altLang="en-US" sz="1900" dirty="0"/>
              <a:t>Up to 85% of patients with HR+/HER2- MBC may be HER2-low (</a:t>
            </a:r>
            <a:r>
              <a:rPr lang="en-US" altLang="en-US" sz="1900" dirty="0" err="1"/>
              <a:t>IHC1</a:t>
            </a:r>
            <a:r>
              <a:rPr lang="en-US" altLang="en-US" sz="1900" dirty="0"/>
              <a:t>+ or </a:t>
            </a:r>
            <a:r>
              <a:rPr lang="en-US" altLang="en-US" sz="1900" dirty="0" err="1"/>
              <a:t>IHC2</a:t>
            </a:r>
            <a:r>
              <a:rPr lang="en-US" altLang="en-US" sz="1900" dirty="0"/>
              <a:t>+/ISH-) or HER2-ultralow (IHC 0 with faint, incomplete membrane staining in ≤10% of TCs)</a:t>
            </a:r>
            <a:r>
              <a:rPr lang="en-US" altLang="en-US" sz="1900" baseline="30000" dirty="0"/>
              <a:t>2</a:t>
            </a:r>
          </a:p>
          <a:p>
            <a:r>
              <a:rPr lang="en-US" sz="2200" dirty="0"/>
              <a:t>Phase III DESTINY-Breast06 in patients with HR+/HER2-low or HER2-ultralow MBC who had PD after &gt;1 ET and had not received CT for MBC reported statistically significant and clinically meaningful improvement with T-DXd vs physician’s choice of </a:t>
            </a:r>
            <a:r>
              <a:rPr lang="en-US" sz="2200" dirty="0" err="1"/>
              <a:t>CT</a:t>
            </a:r>
            <a:r>
              <a:rPr lang="en-US" sz="2200" baseline="30000" dirty="0" err="1"/>
              <a:t>3</a:t>
            </a:r>
            <a:endParaRPr lang="en-US" sz="2200" dirty="0"/>
          </a:p>
          <a:p>
            <a:pPr lvl="1"/>
            <a:r>
              <a:rPr lang="en-US" sz="1900" dirty="0"/>
              <a:t>Median PFS in HER2-low (by BICR), 13.2 vs 8.1 mo (hazard ratio: 0.62; </a:t>
            </a:r>
            <a:r>
              <a:rPr lang="en-US" sz="1900" i="1" dirty="0"/>
              <a:t>P</a:t>
            </a:r>
            <a:r>
              <a:rPr lang="en-US" sz="1900" dirty="0"/>
              <a:t> &lt;.0001); median PFS in ITT (HER2-low and HER2-ultralow), 13.2 vs 8.1 mo (hazard ratio: 0.64; </a:t>
            </a:r>
            <a:r>
              <a:rPr lang="en-US" sz="1900" i="1" dirty="0"/>
              <a:t>P </a:t>
            </a:r>
            <a:r>
              <a:rPr lang="en-US" sz="1900" dirty="0"/>
              <a:t>&lt;.0001) </a:t>
            </a:r>
          </a:p>
          <a:p>
            <a:pPr lvl="1"/>
            <a:r>
              <a:rPr lang="en-US" sz="1900" dirty="0"/>
              <a:t>OS data immature at interim analysis (~40%) in favor of T-DXd</a:t>
            </a:r>
            <a:endParaRPr lang="en-US" altLang="en-US" sz="1900" dirty="0"/>
          </a:p>
          <a:p>
            <a:r>
              <a:rPr lang="en-US" altLang="en-US" sz="2200" dirty="0"/>
              <a:t>Current analysis from the DESTINY-Breast06 reports additional data on the impact of pace of disease progression on previous ET-based therapy on outcomes with T-DXd vs CT in patients with HR+/HER2-low and HER2-</a:t>
            </a:r>
            <a:r>
              <a:rPr lang="en-US" altLang="en-US" sz="2200" dirty="0" err="1"/>
              <a:t>ultralow</a:t>
            </a:r>
            <a:r>
              <a:rPr lang="en-US" altLang="en-US" sz="2200" baseline="30000" dirty="0" err="1"/>
              <a:t>4</a:t>
            </a:r>
            <a:endParaRPr lang="en-US" altLang="en-US" sz="2200" baseline="30000"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1. Huppert. CA Cancer J Clin. 2023;73:480. 2. Curigliano. ASCO 2024. Abstr LBA1000. </a:t>
            </a:r>
            <a:br>
              <a:rPr kumimoji="0" lang="it-IT"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br>
            <a:r>
              <a:rPr kumimoji="0" lang="it-IT"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3. </a:t>
            </a: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Bardia. NEJM. 2024;391:2110. 4. Bardia. SABCS 2024. Abstr LB1-04.</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071821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sz="3600"/>
              <a:t>DESTINY-Breast06</a:t>
            </a:r>
            <a:r>
              <a:rPr lang="en-US"/>
              <a:t>: Study Design</a:t>
            </a:r>
            <a:endParaRPr lang="en-US" altLang="en-US"/>
          </a:p>
        </p:txBody>
      </p:sp>
      <p:sp>
        <p:nvSpPr>
          <p:cNvPr id="16" name="Content Placeholder 15">
            <a:extLst>
              <a:ext uri="{FF2B5EF4-FFF2-40B4-BE49-F238E27FC236}">
                <a16:creationId xmlns:a16="http://schemas.microsoft.com/office/drawing/2014/main" id="{FCEC0CE8-9793-7362-667F-B3E63D02442F}"/>
              </a:ext>
            </a:extLst>
          </p:cNvPr>
          <p:cNvSpPr>
            <a:spLocks noGrp="1"/>
          </p:cNvSpPr>
          <p:nvPr>
            <p:ph idx="1"/>
          </p:nvPr>
        </p:nvSpPr>
        <p:spPr>
          <a:xfrm>
            <a:off x="604675" y="1513048"/>
            <a:ext cx="10877529" cy="363756"/>
          </a:xfrm>
        </p:spPr>
        <p:txBody>
          <a:bodyPr/>
          <a:lstStyle/>
          <a:p>
            <a:r>
              <a:rPr lang="en-US" sz="2000"/>
              <a:t>A multicenter, open-label, randomized phase III trial (data cutoff: March 18, 2024)</a:t>
            </a:r>
          </a:p>
          <a:p>
            <a:pPr marL="0" indent="0">
              <a:buNone/>
            </a:pPr>
            <a:endParaRPr lang="en-US" sz="2000"/>
          </a:p>
          <a:p>
            <a:endParaRPr lang="en-US" sz="2000"/>
          </a:p>
          <a:p>
            <a:endParaRPr lang="en-US" sz="2000"/>
          </a:p>
          <a:p>
            <a:endParaRPr lang="en-US" sz="2000"/>
          </a:p>
          <a:p>
            <a:pPr marL="0" indent="0">
              <a:buNone/>
            </a:pPr>
            <a:br>
              <a:rPr lang="en-US" sz="2000" b="1"/>
            </a:br>
            <a:endParaRPr lang="en-US" sz="2000" b="1"/>
          </a:p>
          <a:p>
            <a:r>
              <a:rPr lang="en-US" sz="2000" b="1"/>
              <a:t>Primary endpoint</a:t>
            </a:r>
            <a:r>
              <a:rPr lang="en-US" sz="2000"/>
              <a:t>: PFS per BICR in HER2-low population</a:t>
            </a:r>
          </a:p>
          <a:p>
            <a:r>
              <a:rPr lang="en-US" sz="2000" b="1"/>
              <a:t>Key secondary endpoints:</a:t>
            </a:r>
            <a:r>
              <a:rPr lang="en-US" sz="2000"/>
              <a:t> PFS per BICR  in ITT population, OS </a:t>
            </a:r>
          </a:p>
          <a:p>
            <a:r>
              <a:rPr lang="en-US" sz="2000" b="1"/>
              <a:t>Additional analyses: </a:t>
            </a:r>
            <a:r>
              <a:rPr lang="en-US" sz="2000"/>
              <a:t>outcomes based on response to previous ET-based therapy, PFS2, efficacy based on disease burden metrics, safety</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NCT04494425. Curigliano</a:t>
            </a:r>
            <a:r>
              <a:rPr lang="en-US" altLang="en-US" sz="1200" b="0" spc="-10">
                <a:solidFill>
                  <a:srgbClr val="455560"/>
                </a:solidFill>
                <a:latin typeface="Calibri" panose="020F0502020204030204" pitchFamily="34" charset="0"/>
                <a:cs typeface="Arial" panose="020B0604020202020204" pitchFamily="34" charset="0"/>
              </a:rPr>
              <a:t>. ASCO 2024. Abstr LBA1000. </a:t>
            </a: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Bardia. SABCS 2024. Abstr LB1-04.</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3" name="TextBox 2">
            <a:extLst>
              <a:ext uri="{FF2B5EF4-FFF2-40B4-BE49-F238E27FC236}">
                <a16:creationId xmlns:a16="http://schemas.microsoft.com/office/drawing/2014/main" id="{E381E5C8-760F-A782-23C5-64563EB2295F}"/>
              </a:ext>
            </a:extLst>
          </p:cNvPr>
          <p:cNvSpPr txBox="1"/>
          <p:nvPr/>
        </p:nvSpPr>
        <p:spPr bwMode="auto">
          <a:xfrm>
            <a:off x="604675" y="4256545"/>
            <a:ext cx="10877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a:solidFill>
                  <a:schemeClr val="bg1"/>
                </a:solidFill>
              </a:rPr>
              <a:t>*Disease recurrence ≤24 mo after adjuvant ET initiation considered a LOT. In this case, patients only need 1 ET. </a:t>
            </a:r>
            <a:r>
              <a:rPr kumimoji="0" lang="en-GB" altLang="en-US" sz="1200" b="0" i="0" u="none" strike="noStrike" kern="1200" cap="none" spc="0" normalizeH="0" baseline="30000" noProof="0">
                <a:ln>
                  <a:noFill/>
                </a:ln>
                <a:solidFill>
                  <a:srgbClr val="000000"/>
                </a:solidFill>
                <a:effectLst/>
                <a:uLnTx/>
                <a:uFillTx/>
                <a:latin typeface="Calibri" panose="020F0502020204030204" pitchFamily="34" charset="0"/>
                <a:cs typeface="Arial" panose="020B0604020202020204" pitchFamily="34" charset="0"/>
              </a:rPr>
              <a:t>†</a:t>
            </a:r>
            <a:r>
              <a:rPr lang="en-US" sz="1200" b="0">
                <a:solidFill>
                  <a:schemeClr val="bg1"/>
                </a:solidFill>
              </a:rPr>
              <a:t>713 patients with HER2-low and </a:t>
            </a:r>
            <a:br>
              <a:rPr lang="en-US" sz="1200" b="0">
                <a:solidFill>
                  <a:schemeClr val="bg1"/>
                </a:solidFill>
              </a:rPr>
            </a:br>
            <a:r>
              <a:rPr lang="en-US" sz="1200" b="0">
                <a:solidFill>
                  <a:schemeClr val="bg1"/>
                </a:solidFill>
              </a:rPr>
              <a:t>153 patients with HER2-ultralow disease were randomized. </a:t>
            </a:r>
            <a:r>
              <a:rPr kumimoji="0" lang="en-US" altLang="en-US" sz="1200" b="0" i="0" u="none" strike="noStrike" kern="1200" cap="none" spc="0" normalizeH="0" baseline="30000" noProof="0">
                <a:ln>
                  <a:noFill/>
                </a:ln>
                <a:solidFill>
                  <a:schemeClr val="bg1"/>
                </a:solidFill>
                <a:effectLst/>
                <a:uLnTx/>
                <a:uFillTx/>
                <a:latin typeface="Calibri" panose="020F0502020204030204" pitchFamily="34" charset="0"/>
                <a:cs typeface="Arial" panose="020B0604020202020204" pitchFamily="34" charset="0"/>
              </a:rPr>
              <a:t>‡</a:t>
            </a:r>
            <a:r>
              <a:rPr lang="en-US" sz="1200" b="0">
                <a:solidFill>
                  <a:schemeClr val="bg1"/>
                </a:solidFill>
              </a:rPr>
              <a:t>59.8% on capecitabine, 15.8% on paclitaxel, and 24.4% on </a:t>
            </a:r>
            <a:r>
              <a:rPr lang="en-US" sz="1200" b="0" i="1">
                <a:solidFill>
                  <a:schemeClr val="bg1"/>
                </a:solidFill>
              </a:rPr>
              <a:t>nab</a:t>
            </a:r>
            <a:r>
              <a:rPr lang="en-US" sz="1200" b="0">
                <a:solidFill>
                  <a:schemeClr val="bg1"/>
                </a:solidFill>
              </a:rPr>
              <a:t>-paclitaxel.</a:t>
            </a:r>
          </a:p>
        </p:txBody>
      </p:sp>
      <p:sp>
        <p:nvSpPr>
          <p:cNvPr id="9" name="Text Box 45">
            <a:extLst>
              <a:ext uri="{FF2B5EF4-FFF2-40B4-BE49-F238E27FC236}">
                <a16:creationId xmlns:a16="http://schemas.microsoft.com/office/drawing/2014/main" id="{EDF9F330-F5D0-C679-F2F3-9A7FD4965710}"/>
              </a:ext>
            </a:extLst>
          </p:cNvPr>
          <p:cNvSpPr txBox="1">
            <a:spLocks noChangeArrowheads="1"/>
          </p:cNvSpPr>
          <p:nvPr/>
        </p:nvSpPr>
        <p:spPr bwMode="auto">
          <a:xfrm>
            <a:off x="641734" y="2401831"/>
            <a:ext cx="4355879"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eaLnBrk="0" fontAlgn="base" hangingPunct="0">
              <a:lnSpc>
                <a:spcPct val="100000"/>
              </a:lnSpc>
              <a:spcBef>
                <a:spcPct val="0"/>
              </a:spcBef>
              <a:spcAft>
                <a:spcPct val="0"/>
              </a:spcAft>
              <a:buClrTx/>
              <a:buNone/>
              <a:defRPr/>
            </a:pPr>
            <a:r>
              <a:rPr kumimoji="0" lang="en-GB" altLang="en-US" sz="1600" b="0" i="0" u="none" strike="noStrike" kern="1200" cap="none" spc="0" normalizeH="0" baseline="0" noProof="0">
                <a:ln>
                  <a:noFill/>
                </a:ln>
                <a:solidFill>
                  <a:srgbClr val="000000"/>
                </a:solidFill>
                <a:effectLst/>
                <a:uLnTx/>
                <a:uFillTx/>
                <a:latin typeface="Calibri" panose="020F0502020204030204" pitchFamily="34" charset="0"/>
                <a:cs typeface="Arial" panose="020B0604020202020204" pitchFamily="34" charset="0"/>
              </a:rPr>
              <a:t>Adults with HR+/HER2-low (IHC 1+ or 2+/ISH-) per local test or HER2-ultralow (IHC &gt;0 &lt;1+) per central lab;</a:t>
            </a:r>
            <a:r>
              <a:rPr lang="en-GB" altLang="en-US" sz="1600">
                <a:solidFill>
                  <a:srgbClr val="000000"/>
                </a:solidFill>
                <a:latin typeface="Calibri" panose="020F0502020204030204" pitchFamily="34" charset="0"/>
                <a:cs typeface="Arial" panose="020B0604020202020204" pitchFamily="34" charset="0"/>
              </a:rPr>
              <a:t> ≥2 previous</a:t>
            </a:r>
            <a:r>
              <a:rPr kumimoji="0" lang="en-GB" altLang="en-US" sz="1600" b="0" i="0" u="none" strike="noStrike" kern="1200" cap="none" spc="0" normalizeH="0" baseline="0" noProof="0">
                <a:ln>
                  <a:noFill/>
                </a:ln>
                <a:solidFill>
                  <a:srgbClr val="000000"/>
                </a:solidFill>
                <a:effectLst/>
                <a:uLnTx/>
                <a:uFillTx/>
                <a:latin typeface="Calibri" panose="020F0502020204030204" pitchFamily="34" charset="0"/>
                <a:cs typeface="Arial" panose="020B0604020202020204" pitchFamily="34" charset="0"/>
              </a:rPr>
              <a:t> lines of ET ± targeted therapy, or 1 line for MBC (excluding CT) and </a:t>
            </a:r>
            <a:br>
              <a:rPr kumimoji="0" lang="en-GB" altLang="en-US" sz="1600" b="0" i="0" u="none" strike="noStrike" kern="1200" cap="none" spc="0" normalizeH="0" baseline="0" noProof="0">
                <a:ln>
                  <a:noFill/>
                </a:ln>
                <a:solidFill>
                  <a:srgbClr val="000000"/>
                </a:solidFill>
                <a:effectLst/>
                <a:uLnTx/>
                <a:uFillTx/>
                <a:latin typeface="Calibri" panose="020F0502020204030204" pitchFamily="34" charset="0"/>
                <a:cs typeface="Arial" panose="020B0604020202020204" pitchFamily="34" charset="0"/>
              </a:rPr>
            </a:br>
            <a:r>
              <a:rPr kumimoji="0" lang="en-GB" altLang="en-US" sz="1600" b="0" i="0" u="none" strike="noStrike" kern="1200" cap="none" spc="0" normalizeH="0" baseline="0" noProof="0">
                <a:ln>
                  <a:noFill/>
                </a:ln>
                <a:solidFill>
                  <a:srgbClr val="000000"/>
                </a:solidFill>
                <a:effectLst/>
                <a:uLnTx/>
                <a:uFillTx/>
                <a:latin typeface="Calibri" panose="020F0502020204030204" pitchFamily="34" charset="0"/>
                <a:cs typeface="Arial" panose="020B0604020202020204" pitchFamily="34" charset="0"/>
              </a:rPr>
              <a:t>PD ≤6 mo of 1L ET + CDK4/6 inhibitor, or recurrence ≤24 mo of adj </a:t>
            </a:r>
            <a:r>
              <a:rPr lang="en-GB" altLang="en-US" sz="1600">
                <a:solidFill>
                  <a:srgbClr val="000000"/>
                </a:solidFill>
                <a:latin typeface="Calibri" panose="020F0502020204030204" pitchFamily="34" charset="0"/>
                <a:cs typeface="Arial" panose="020B0604020202020204" pitchFamily="34" charset="0"/>
              </a:rPr>
              <a:t>ET</a:t>
            </a:r>
            <a:endParaRPr kumimoji="0" lang="en-GB" altLang="en-US" sz="1600" b="0" i="0" u="none" strike="noStrike" kern="1200" cap="none" spc="0" normalizeH="0" baseline="0" noProof="0">
              <a:ln>
                <a:noFill/>
              </a:ln>
              <a:solidFill>
                <a:srgbClr val="000000"/>
              </a:solidFill>
              <a:effectLst/>
              <a:uLnTx/>
              <a:uFillTx/>
              <a:latin typeface="Calibri" panose="020F0502020204030204" pitchFamily="34" charset="0"/>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a:ln>
                  <a:noFill/>
                </a:ln>
                <a:solidFill>
                  <a:srgbClr val="000000"/>
                </a:solidFill>
                <a:effectLst/>
                <a:uLnTx/>
                <a:uFillTx/>
                <a:latin typeface="Calibri" panose="020F0502020204030204" pitchFamily="34" charset="0"/>
                <a:cs typeface="Arial" panose="020B0604020202020204" pitchFamily="34" charset="0"/>
              </a:rPr>
              <a:t>(N = 866</a:t>
            </a:r>
            <a:r>
              <a:rPr kumimoji="0" lang="en-GB" altLang="en-US" sz="1600" b="0" i="0" u="none" strike="noStrike" kern="1200" cap="none" spc="0" normalizeH="0" baseline="30000" noProof="0">
                <a:ln>
                  <a:noFill/>
                </a:ln>
                <a:solidFill>
                  <a:srgbClr val="000000"/>
                </a:solidFill>
                <a:effectLst/>
                <a:uLnTx/>
                <a:uFillTx/>
                <a:latin typeface="Calibri" panose="020F0502020204030204" pitchFamily="34" charset="0"/>
                <a:cs typeface="Arial" panose="020B0604020202020204" pitchFamily="34" charset="0"/>
              </a:rPr>
              <a:t>†</a:t>
            </a:r>
            <a:r>
              <a:rPr kumimoji="0" lang="en-GB" altLang="en-US" sz="1600" b="0" i="0" u="none" strike="noStrike" kern="1200" cap="none" spc="0" normalizeH="0" baseline="0" noProof="0">
                <a:ln>
                  <a:noFill/>
                </a:ln>
                <a:solidFill>
                  <a:srgbClr val="000000"/>
                </a:solidFill>
                <a:effectLst/>
                <a:uLnTx/>
                <a:uFillTx/>
                <a:latin typeface="Calibri" panose="020F0502020204030204" pitchFamily="34" charset="0"/>
                <a:cs typeface="Arial" panose="020B0604020202020204" pitchFamily="34" charset="0"/>
              </a:rPr>
              <a:t>)</a:t>
            </a:r>
            <a:endParaRPr kumimoji="0" lang="en-US" altLang="en-US" sz="1600" b="0" i="0" u="none" strike="noStrike" kern="1200" cap="none" spc="0" normalizeH="0" baseline="0" noProof="0">
              <a:ln>
                <a:noFill/>
              </a:ln>
              <a:solidFill>
                <a:srgbClr val="000000"/>
              </a:solidFill>
              <a:effectLst/>
              <a:uLnTx/>
              <a:uFillTx/>
              <a:latin typeface="Calibri" panose="020F0502020204030204" pitchFamily="34" charset="0"/>
              <a:cs typeface="Arial" panose="020B0604020202020204" pitchFamily="34" charset="0"/>
            </a:endParaRPr>
          </a:p>
        </p:txBody>
      </p:sp>
      <p:sp>
        <p:nvSpPr>
          <p:cNvPr id="11" name="Rectangle 49">
            <a:extLst>
              <a:ext uri="{FF2B5EF4-FFF2-40B4-BE49-F238E27FC236}">
                <a16:creationId xmlns:a16="http://schemas.microsoft.com/office/drawing/2014/main" id="{A8887714-9030-F9B4-AF9A-3E3F5CC8827B}"/>
              </a:ext>
            </a:extLst>
          </p:cNvPr>
          <p:cNvSpPr>
            <a:spLocks noChangeArrowheads="1"/>
          </p:cNvSpPr>
          <p:nvPr/>
        </p:nvSpPr>
        <p:spPr bwMode="auto">
          <a:xfrm>
            <a:off x="5631452" y="2299266"/>
            <a:ext cx="4061516" cy="748095"/>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T-DXd </a:t>
            </a:r>
            <a:r>
              <a:rPr kumimoji="0" lang="en-US" altLang="en-US" sz="180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5.4 mg/kg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rPr>
              <a:t>(n = 436)</a:t>
            </a:r>
          </a:p>
        </p:txBody>
      </p:sp>
      <p:sp>
        <p:nvSpPr>
          <p:cNvPr id="14" name="Rectangle 50">
            <a:extLst>
              <a:ext uri="{FF2B5EF4-FFF2-40B4-BE49-F238E27FC236}">
                <a16:creationId xmlns:a16="http://schemas.microsoft.com/office/drawing/2014/main" id="{983E83CF-8B68-51A6-A2E0-33C5C16AB5CB}"/>
              </a:ext>
            </a:extLst>
          </p:cNvPr>
          <p:cNvSpPr>
            <a:spLocks noChangeArrowheads="1"/>
          </p:cNvSpPr>
          <p:nvPr/>
        </p:nvSpPr>
        <p:spPr bwMode="auto">
          <a:xfrm>
            <a:off x="5631452" y="3174646"/>
            <a:ext cx="4061516" cy="1014754"/>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srgbClr val="FFFFFF"/>
                </a:solidFill>
                <a:effectLst/>
                <a:uLnTx/>
                <a:uFillTx/>
                <a:latin typeface="Calibri" panose="020F0502020204030204" pitchFamily="34" charset="0"/>
                <a:cs typeface="Arial" panose="020B0604020202020204" pitchFamily="34" charset="0"/>
              </a:rPr>
              <a:t>Physician’s choice of </a:t>
            </a:r>
            <a:r>
              <a:rPr lang="en-US" altLang="en-US" sz="1800" b="1">
                <a:solidFill>
                  <a:srgbClr val="FFFFFF"/>
                </a:solidFill>
                <a:latin typeface="Calibri" panose="020F0502020204030204" pitchFamily="34" charset="0"/>
                <a:cs typeface="Arial" panose="020B0604020202020204" pitchFamily="34" charset="0"/>
              </a:rPr>
              <a:t>chemotherapy</a:t>
            </a:r>
            <a:endParaRPr kumimoji="0" lang="en-US" altLang="en-US" sz="1800" b="1" i="0" u="none" strike="noStrike" kern="1200" cap="none" spc="0" normalizeH="0" baseline="0" noProof="0">
              <a:ln>
                <a:noFill/>
              </a:ln>
              <a:solidFill>
                <a:srgbClr val="FFFFFF"/>
              </a:solidFill>
              <a:effectLst/>
              <a:uLnTx/>
              <a:uFillTx/>
              <a:latin typeface="Calibri" panose="020F0502020204030204" pitchFamily="34" charset="0"/>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800">
                <a:solidFill>
                  <a:srgbClr val="FFFFFF"/>
                </a:solidFill>
                <a:latin typeface="Calibri" panose="020F0502020204030204" pitchFamily="34" charset="0"/>
                <a:cs typeface="Arial" panose="020B0604020202020204" pitchFamily="34" charset="0"/>
              </a:rPr>
              <a:t>(capecitabine, paclitaxel, or </a:t>
            </a:r>
            <a:r>
              <a:rPr lang="en-US" altLang="en-US" sz="1800" i="1">
                <a:solidFill>
                  <a:srgbClr val="FFFFFF"/>
                </a:solidFill>
                <a:latin typeface="Calibri" panose="020F0502020204030204" pitchFamily="34" charset="0"/>
                <a:cs typeface="Arial" panose="020B0604020202020204" pitchFamily="34" charset="0"/>
              </a:rPr>
              <a:t>nab</a:t>
            </a:r>
            <a:r>
              <a:rPr lang="en-US" altLang="en-US" sz="1800">
                <a:solidFill>
                  <a:srgbClr val="FFFFFF"/>
                </a:solidFill>
                <a:latin typeface="Calibri" panose="020F0502020204030204" pitchFamily="34" charset="0"/>
                <a:cs typeface="Arial" panose="020B0604020202020204" pitchFamily="34" charset="0"/>
              </a:rPr>
              <a:t>-paclitaxel)</a:t>
            </a:r>
            <a:endParaRPr kumimoji="0" lang="en-US" altLang="en-US" sz="1800" i="0" u="none" strike="noStrike" kern="1200" cap="none" spc="0" normalizeH="0" baseline="0" noProof="0">
              <a:ln>
                <a:noFill/>
              </a:ln>
              <a:solidFill>
                <a:srgbClr val="FFFFFF"/>
              </a:solidFill>
              <a:effectLst/>
              <a:uLnTx/>
              <a:uFillTx/>
              <a:latin typeface="Calibri" panose="020F0502020204030204" pitchFamily="34" charset="0"/>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cs typeface="Arial" panose="020B0604020202020204" pitchFamily="34" charset="0"/>
              </a:rPr>
              <a:t>(n = 430</a:t>
            </a:r>
            <a:r>
              <a:rPr kumimoji="0" lang="en-US" altLang="en-US" sz="1800" b="0" i="0" u="none" strike="noStrike" kern="1200" cap="none" spc="0" normalizeH="0" baseline="30000" noProof="0">
                <a:ln>
                  <a:noFill/>
                </a:ln>
                <a:solidFill>
                  <a:srgbClr val="FFFFFF"/>
                </a:solidFill>
                <a:effectLst/>
                <a:uLnTx/>
                <a:uFillTx/>
                <a:latin typeface="Calibri" panose="020F0502020204030204" pitchFamily="34" charset="0"/>
                <a:cs typeface="Arial" panose="020B0604020202020204" pitchFamily="34" charset="0"/>
              </a:rPr>
              <a:t>‡</a:t>
            </a:r>
            <a:r>
              <a:rPr kumimoji="0" lang="en-US" altLang="en-US" sz="1800" b="0" i="0" u="none" strike="noStrike" kern="1200" cap="none" spc="0" normalizeH="0" baseline="0" noProof="0">
                <a:ln>
                  <a:noFill/>
                </a:ln>
                <a:solidFill>
                  <a:srgbClr val="FFFFFF"/>
                </a:solidFill>
                <a:effectLst/>
                <a:uLnTx/>
                <a:uFillTx/>
                <a:latin typeface="Calibri" panose="020F0502020204030204" pitchFamily="34" charset="0"/>
                <a:cs typeface="Arial" panose="020B0604020202020204" pitchFamily="34" charset="0"/>
              </a:rPr>
              <a:t>)</a:t>
            </a:r>
          </a:p>
        </p:txBody>
      </p:sp>
      <p:sp>
        <p:nvSpPr>
          <p:cNvPr id="15" name="TextBox 14">
            <a:extLst>
              <a:ext uri="{FF2B5EF4-FFF2-40B4-BE49-F238E27FC236}">
                <a16:creationId xmlns:a16="http://schemas.microsoft.com/office/drawing/2014/main" id="{3C5E9F86-FCD6-BA82-62BD-FC6A8045B3CC}"/>
              </a:ext>
            </a:extLst>
          </p:cNvPr>
          <p:cNvSpPr txBox="1"/>
          <p:nvPr/>
        </p:nvSpPr>
        <p:spPr bwMode="auto">
          <a:xfrm>
            <a:off x="1745029" y="1893510"/>
            <a:ext cx="681709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Stratified by</a:t>
            </a:r>
            <a:r>
              <a:rPr lang="en-US" sz="1400" i="1">
                <a:solidFill>
                  <a:srgbClr val="000000"/>
                </a:solidFill>
                <a:latin typeface="Calibri" panose="020F0502020204030204" pitchFamily="34" charset="0"/>
                <a:cs typeface="Arial" panose="020B0604020202020204" pitchFamily="34" charset="0"/>
              </a:rPr>
              <a:t> </a:t>
            </a:r>
            <a:r>
              <a:rPr kumimoji="0" lang="en-US" sz="1400"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prior CDK4/6 inhibitor use; prior nonmonastic taxane use; HER2 expression</a:t>
            </a:r>
          </a:p>
        </p:txBody>
      </p:sp>
      <p:sp>
        <p:nvSpPr>
          <p:cNvPr id="18" name="Line 52">
            <a:extLst>
              <a:ext uri="{FF2B5EF4-FFF2-40B4-BE49-F238E27FC236}">
                <a16:creationId xmlns:a16="http://schemas.microsoft.com/office/drawing/2014/main" id="{1D5226B7-04A3-CFA5-423D-3EF526AB8752}"/>
              </a:ext>
            </a:extLst>
          </p:cNvPr>
          <p:cNvSpPr>
            <a:spLocks noChangeShapeType="1"/>
          </p:cNvSpPr>
          <p:nvPr/>
        </p:nvSpPr>
        <p:spPr bwMode="auto">
          <a:xfrm>
            <a:off x="5153579" y="2258011"/>
            <a:ext cx="0" cy="583323"/>
          </a:xfrm>
          <a:prstGeom prst="line">
            <a:avLst/>
          </a:prstGeom>
          <a:noFill/>
          <a:ln w="28575">
            <a:solidFill>
              <a:schemeClr val="bg1"/>
            </a:solidFill>
            <a:prstDash val="sysDot"/>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19" name="Straight Arrow Connector 18">
            <a:extLst>
              <a:ext uri="{FF2B5EF4-FFF2-40B4-BE49-F238E27FC236}">
                <a16:creationId xmlns:a16="http://schemas.microsoft.com/office/drawing/2014/main" id="{ABB82DB3-7187-A430-FE4C-5A55ABB7E779}"/>
              </a:ext>
            </a:extLst>
          </p:cNvPr>
          <p:cNvCxnSpPr>
            <a:cxnSpLocks/>
          </p:cNvCxnSpPr>
          <p:nvPr/>
        </p:nvCxnSpPr>
        <p:spPr bwMode="auto">
          <a:xfrm>
            <a:off x="9836312" y="3183625"/>
            <a:ext cx="527882" cy="0"/>
          </a:xfrm>
          <a:prstGeom prst="straightConnector1">
            <a:avLst/>
          </a:prstGeom>
          <a:noFill/>
          <a:ln w="28575" cap="flat" cmpd="sng" algn="ctr">
            <a:solidFill>
              <a:schemeClr val="bg1"/>
            </a:solidFill>
            <a:prstDash val="solid"/>
            <a:round/>
            <a:headEnd type="none" w="med" len="med"/>
            <a:tailEnd type="triangle"/>
          </a:ln>
          <a:effectLst/>
        </p:spPr>
      </p:cxnSp>
      <p:sp>
        <p:nvSpPr>
          <p:cNvPr id="20" name="TextBox 19">
            <a:extLst>
              <a:ext uri="{FF2B5EF4-FFF2-40B4-BE49-F238E27FC236}">
                <a16:creationId xmlns:a16="http://schemas.microsoft.com/office/drawing/2014/main" id="{661E01C1-D991-7B20-2869-3014889D57C1}"/>
              </a:ext>
            </a:extLst>
          </p:cNvPr>
          <p:cNvSpPr txBox="1"/>
          <p:nvPr/>
        </p:nvSpPr>
        <p:spPr bwMode="auto">
          <a:xfrm>
            <a:off x="10363864" y="2851481"/>
            <a:ext cx="122346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1"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Until PD or toxicity</a:t>
            </a:r>
          </a:p>
        </p:txBody>
      </p:sp>
      <p:sp>
        <p:nvSpPr>
          <p:cNvPr id="21" name="Line 53">
            <a:extLst>
              <a:ext uri="{FF2B5EF4-FFF2-40B4-BE49-F238E27FC236}">
                <a16:creationId xmlns:a16="http://schemas.microsoft.com/office/drawing/2014/main" id="{F68437D5-5D4A-DD28-87EE-DF06DF939BF9}"/>
              </a:ext>
            </a:extLst>
          </p:cNvPr>
          <p:cNvSpPr>
            <a:spLocks noChangeShapeType="1"/>
          </p:cNvSpPr>
          <p:nvPr/>
        </p:nvSpPr>
        <p:spPr bwMode="auto">
          <a:xfrm>
            <a:off x="4960558" y="3410471"/>
            <a:ext cx="563206" cy="42603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2" name="Line 54">
            <a:extLst>
              <a:ext uri="{FF2B5EF4-FFF2-40B4-BE49-F238E27FC236}">
                <a16:creationId xmlns:a16="http://schemas.microsoft.com/office/drawing/2014/main" id="{C8CB0211-3F24-9A86-91B5-944920F27719}"/>
              </a:ext>
            </a:extLst>
          </p:cNvPr>
          <p:cNvSpPr>
            <a:spLocks noChangeShapeType="1"/>
          </p:cNvSpPr>
          <p:nvPr/>
        </p:nvSpPr>
        <p:spPr bwMode="auto">
          <a:xfrm flipV="1">
            <a:off x="4963732" y="2720491"/>
            <a:ext cx="602179" cy="41294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3" name="Rectangle 22">
            <a:extLst>
              <a:ext uri="{FF2B5EF4-FFF2-40B4-BE49-F238E27FC236}">
                <a16:creationId xmlns:a16="http://schemas.microsoft.com/office/drawing/2014/main" id="{F604AE63-350D-59C9-7A3C-95A9ED791B52}"/>
              </a:ext>
            </a:extLst>
          </p:cNvPr>
          <p:cNvSpPr/>
          <p:nvPr/>
        </p:nvSpPr>
        <p:spPr bwMode="auto">
          <a:xfrm>
            <a:off x="604675" y="5665304"/>
            <a:ext cx="10328368" cy="723611"/>
          </a:xfrm>
          <a:prstGeom prst="rect">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 name="TextBox 1">
            <a:extLst>
              <a:ext uri="{FF2B5EF4-FFF2-40B4-BE49-F238E27FC236}">
                <a16:creationId xmlns:a16="http://schemas.microsoft.com/office/drawing/2014/main" id="{B74B6405-3A46-FF99-403E-B1F4E98230EE}"/>
              </a:ext>
            </a:extLst>
          </p:cNvPr>
          <p:cNvSpPr txBox="1"/>
          <p:nvPr/>
        </p:nvSpPr>
        <p:spPr bwMode="auto">
          <a:xfrm>
            <a:off x="9313048" y="5326750"/>
            <a:ext cx="15744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1" u="none" strike="noStrike" kern="1200" cap="none" spc="0" normalizeH="0" baseline="0" noProof="0">
                <a:ln>
                  <a:noFill/>
                </a:ln>
                <a:solidFill>
                  <a:srgbClr val="FF0000"/>
                </a:solidFill>
                <a:effectLst/>
                <a:uLnTx/>
                <a:uFillTx/>
                <a:latin typeface="Calibri" panose="020F0502020204030204" pitchFamily="34" charset="0"/>
                <a:ea typeface="+mn-ea"/>
                <a:cs typeface="Arial" panose="020B0604020202020204" pitchFamily="34" charset="0"/>
              </a:rPr>
              <a:t>This analysis</a:t>
            </a:r>
          </a:p>
        </p:txBody>
      </p:sp>
    </p:spTree>
    <p:extLst>
      <p:ext uri="{BB962C8B-B14F-4D97-AF65-F5344CB8AC3E}">
        <p14:creationId xmlns:p14="http://schemas.microsoft.com/office/powerpoint/2010/main" val="5777120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2A5B5E-AF53-42B0-05BF-180BA998F77C}"/>
              </a:ext>
            </a:extLst>
          </p:cNvPr>
          <p:cNvSpPr>
            <a:spLocks noGrp="1"/>
          </p:cNvSpPr>
          <p:nvPr>
            <p:ph type="title"/>
          </p:nvPr>
        </p:nvSpPr>
        <p:spPr/>
        <p:txBody>
          <a:bodyPr/>
          <a:lstStyle/>
          <a:p>
            <a:r>
              <a:rPr lang="en-US" altLang="en-US" sz="3600"/>
              <a:t>DESTINY-Breast06</a:t>
            </a:r>
            <a:r>
              <a:rPr lang="en-US"/>
              <a:t>: Baseline Characteristics</a:t>
            </a:r>
          </a:p>
        </p:txBody>
      </p:sp>
      <p:graphicFrame>
        <p:nvGraphicFramePr>
          <p:cNvPr id="4" name="Content Placeholder 3">
            <a:extLst>
              <a:ext uri="{FF2B5EF4-FFF2-40B4-BE49-F238E27FC236}">
                <a16:creationId xmlns:a16="http://schemas.microsoft.com/office/drawing/2014/main" id="{E770F93D-5C98-A432-9895-EAC3EE5A62C0}"/>
              </a:ext>
            </a:extLst>
          </p:cNvPr>
          <p:cNvGraphicFramePr>
            <a:graphicFrameLocks noGrp="1"/>
          </p:cNvGraphicFramePr>
          <p:nvPr>
            <p:ph idx="1"/>
            <p:extLst>
              <p:ext uri="{D42A27DB-BD31-4B8C-83A1-F6EECF244321}">
                <p14:modId xmlns:p14="http://schemas.microsoft.com/office/powerpoint/2010/main" val="2688375012"/>
              </p:ext>
            </p:extLst>
          </p:nvPr>
        </p:nvGraphicFramePr>
        <p:xfrm>
          <a:off x="915008" y="1648460"/>
          <a:ext cx="10413392" cy="3627120"/>
        </p:xfrm>
        <a:graphic>
          <a:graphicData uri="http://schemas.openxmlformats.org/drawingml/2006/table">
            <a:tbl>
              <a:tblPr firstRow="1" bandRow="1">
                <a:tableStyleId>{EB344D84-9AFB-497E-A393-DC336BA19D2E}</a:tableStyleId>
              </a:tblPr>
              <a:tblGrid>
                <a:gridCol w="4265575">
                  <a:extLst>
                    <a:ext uri="{9D8B030D-6E8A-4147-A177-3AD203B41FA5}">
                      <a16:colId xmlns:a16="http://schemas.microsoft.com/office/drawing/2014/main" val="2061050574"/>
                    </a:ext>
                  </a:extLst>
                </a:gridCol>
                <a:gridCol w="6147817">
                  <a:extLst>
                    <a:ext uri="{9D8B030D-6E8A-4147-A177-3AD203B41FA5}">
                      <a16:colId xmlns:a16="http://schemas.microsoft.com/office/drawing/2014/main" val="2733162958"/>
                    </a:ext>
                  </a:extLst>
                </a:gridCol>
              </a:tblGrid>
              <a:tr h="370840">
                <a:tc>
                  <a:txBody>
                    <a:bodyPr/>
                    <a:lstStyle/>
                    <a:p>
                      <a:r>
                        <a:rPr lang="en-US" sz="2800"/>
                        <a:t>Characteristics</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kumimoji="0" lang="en-GB" sz="2800" b="1" i="0" u="none" strike="noStrike" cap="none" normalizeH="0" baseline="0">
                          <a:ln>
                            <a:noFill/>
                          </a:ln>
                          <a:solidFill>
                            <a:schemeClr val="tx1"/>
                          </a:solidFill>
                          <a:effectLst/>
                          <a:latin typeface="+mn-lt"/>
                        </a:rPr>
                        <a:t>TTP Patient Subgroups</a:t>
                      </a:r>
                      <a:endParaRPr lang="en-US" sz="2800"/>
                    </a:p>
                  </a:txBody>
                  <a:tcPr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2354584627"/>
                  </a:ext>
                </a:extLst>
              </a:tr>
              <a:tr h="370840">
                <a:tc>
                  <a:txBody>
                    <a:bodyPr/>
                    <a:lstStyle/>
                    <a:p>
                      <a:r>
                        <a:rPr lang="en-US" sz="2800">
                          <a:solidFill>
                            <a:schemeClr val="bg1"/>
                          </a:solidFill>
                        </a:rPr>
                        <a:t>Median age, yr</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a:r>
                        <a:rPr lang="en-US" sz="2800">
                          <a:solidFill>
                            <a:schemeClr val="bg1"/>
                          </a:solidFill>
                        </a:rPr>
                        <a:t>58</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471985464"/>
                  </a:ext>
                </a:extLst>
              </a:tr>
              <a:tr h="370840">
                <a:tc>
                  <a:txBody>
                    <a:bodyPr/>
                    <a:lstStyle/>
                    <a:p>
                      <a:r>
                        <a:rPr lang="en-US" sz="2800">
                          <a:solidFill>
                            <a:schemeClr val="bg1"/>
                          </a:solidFill>
                        </a:rPr>
                        <a:t>ECOG PS ≥1, %</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800">
                          <a:solidFill>
                            <a:schemeClr val="bg1"/>
                          </a:solidFill>
                        </a:rPr>
                        <a:t>42</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04007360"/>
                  </a:ext>
                </a:extLst>
              </a:tr>
              <a:tr h="370840">
                <a:tc>
                  <a:txBody>
                    <a:bodyPr/>
                    <a:lstStyle/>
                    <a:p>
                      <a:r>
                        <a:rPr lang="en-US" sz="2800">
                          <a:solidFill>
                            <a:schemeClr val="bg1"/>
                          </a:solidFill>
                        </a:rPr>
                        <a:t>de novo MBC, %</a:t>
                      </a:r>
                    </a:p>
                  </a:txBody>
                  <a:tcP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2800">
                          <a:solidFill>
                            <a:schemeClr val="bg1"/>
                          </a:solidFill>
                        </a:rPr>
                        <a:t>31</a:t>
                      </a:r>
                    </a:p>
                  </a:txBody>
                  <a:tcPr>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667602340"/>
                  </a:ext>
                </a:extLst>
              </a:tr>
              <a:tr h="370840">
                <a:tc>
                  <a:txBody>
                    <a:bodyPr/>
                    <a:lstStyle/>
                    <a:p>
                      <a:r>
                        <a:rPr lang="en-US" sz="2800">
                          <a:solidFill>
                            <a:schemeClr val="bg1"/>
                          </a:solidFill>
                        </a:rPr>
                        <a:t>Liver mets, %</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800">
                          <a:solidFill>
                            <a:schemeClr val="bg1"/>
                          </a:solidFill>
                        </a:rPr>
                        <a:t>67</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156354970"/>
                  </a:ext>
                </a:extLst>
              </a:tr>
              <a:tr h="370840">
                <a:tc>
                  <a:txBody>
                    <a:bodyPr/>
                    <a:lstStyle/>
                    <a:p>
                      <a:r>
                        <a:rPr lang="en-US" sz="2800">
                          <a:solidFill>
                            <a:schemeClr val="bg1"/>
                          </a:solidFill>
                        </a:rPr>
                        <a:t>Visceral disease, %</a:t>
                      </a:r>
                    </a:p>
                  </a:txBody>
                  <a:tcPr>
                    <a:lnL>
                      <a:noFill/>
                    </a:lnL>
                    <a:lnR>
                      <a:noFill/>
                    </a:lnR>
                    <a:lnT>
                      <a:noFill/>
                    </a:lnT>
                    <a:lnB w="25400" cmpd="sng">
                      <a:noFill/>
                    </a:lnB>
                    <a:lnTlToBr w="12700" cmpd="sng">
                      <a:noFill/>
                      <a:prstDash val="solid"/>
                    </a:lnTlToBr>
                    <a:lnBlToTr w="12700" cmpd="sng">
                      <a:noFill/>
                      <a:prstDash val="solid"/>
                    </a:lnBlToTr>
                    <a:solidFill>
                      <a:schemeClr val="tx2"/>
                    </a:solidFill>
                  </a:tcPr>
                </a:tc>
                <a:tc>
                  <a:txBody>
                    <a:bodyPr/>
                    <a:lstStyle/>
                    <a:p>
                      <a:pPr algn="ctr"/>
                      <a:r>
                        <a:rPr lang="en-US" sz="2800">
                          <a:solidFill>
                            <a:schemeClr val="bg1"/>
                          </a:solidFill>
                        </a:rPr>
                        <a:t>85</a:t>
                      </a:r>
                    </a:p>
                  </a:txBody>
                  <a:tcPr>
                    <a:lnL>
                      <a:noFill/>
                    </a:lnL>
                    <a:lnR>
                      <a:noFill/>
                    </a:lnR>
                    <a:lnT>
                      <a:noFill/>
                    </a:lnT>
                    <a:lnB w="254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700641930"/>
                  </a:ext>
                </a:extLst>
              </a:tr>
              <a:tr h="370840">
                <a:tc>
                  <a:txBody>
                    <a:bodyPr/>
                    <a:lstStyle/>
                    <a:p>
                      <a:r>
                        <a:rPr lang="en-US" sz="2800">
                          <a:solidFill>
                            <a:schemeClr val="bg1"/>
                          </a:solidFill>
                        </a:rPr>
                        <a:t>Primary ET resistance, %</a:t>
                      </a:r>
                    </a:p>
                  </a:txBody>
                  <a:tcPr>
                    <a:lnL>
                      <a:noFill/>
                    </a:lnL>
                    <a:lnR>
                      <a:noFill/>
                    </a:lnR>
                    <a:lnT>
                      <a:noFill/>
                    </a:lnT>
                    <a:lnB w="254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800">
                          <a:solidFill>
                            <a:schemeClr val="bg1"/>
                          </a:solidFill>
                        </a:rPr>
                        <a:t>31</a:t>
                      </a:r>
                    </a:p>
                  </a:txBody>
                  <a:tcPr>
                    <a:lnL>
                      <a:noFill/>
                    </a:lnL>
                    <a:lnR>
                      <a:noFill/>
                    </a:lnR>
                    <a:lnT>
                      <a:noFill/>
                    </a:lnT>
                    <a:lnB w="254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168320194"/>
                  </a:ext>
                </a:extLst>
              </a:tr>
            </a:tbl>
          </a:graphicData>
        </a:graphic>
      </p:graphicFrame>
      <p:sp>
        <p:nvSpPr>
          <p:cNvPr id="5" name="Text Box 15">
            <a:extLst>
              <a:ext uri="{FF2B5EF4-FFF2-40B4-BE49-F238E27FC236}">
                <a16:creationId xmlns:a16="http://schemas.microsoft.com/office/drawing/2014/main" id="{E73C9F0B-F59C-1A2E-3FBE-875CF9C6208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Bardia. SABCS 2024. Abstr </a:t>
            </a:r>
            <a:r>
              <a:rPr lang="en-US" altLang="en-US" sz="1200" b="0" spc="-10">
                <a:solidFill>
                  <a:srgbClr val="455560"/>
                </a:solidFill>
                <a:latin typeface="Calibri" panose="020F0502020204030204" pitchFamily="34" charset="0"/>
                <a:cs typeface="Arial" panose="020B0604020202020204" pitchFamily="34" charset="0"/>
              </a:rPr>
              <a:t>LB1-04</a:t>
            </a: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41246742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994" name="Graphic 31993">
            <a:extLst>
              <a:ext uri="{FF2B5EF4-FFF2-40B4-BE49-F238E27FC236}">
                <a16:creationId xmlns:a16="http://schemas.microsoft.com/office/drawing/2014/main" id="{F829EF13-370F-90A7-2FCB-F2B3E75209F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500707" y="2254278"/>
            <a:ext cx="2535168" cy="1368990"/>
          </a:xfrm>
          <a:prstGeom prst="rect">
            <a:avLst/>
          </a:prstGeom>
        </p:spPr>
      </p:pic>
      <p:pic>
        <p:nvPicPr>
          <p:cNvPr id="31992" name="Graphic 31991">
            <a:extLst>
              <a:ext uri="{FF2B5EF4-FFF2-40B4-BE49-F238E27FC236}">
                <a16:creationId xmlns:a16="http://schemas.microsoft.com/office/drawing/2014/main" id="{4909A421-38B1-4487-9FAC-50B8ADE37A8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283436" y="2177554"/>
            <a:ext cx="2407214" cy="1228471"/>
          </a:xfrm>
          <a:prstGeom prst="rect">
            <a:avLst/>
          </a:prstGeom>
        </p:spPr>
      </p:pic>
      <p:sp>
        <p:nvSpPr>
          <p:cNvPr id="2" name="Content Placeholder 1">
            <a:extLst>
              <a:ext uri="{FF2B5EF4-FFF2-40B4-BE49-F238E27FC236}">
                <a16:creationId xmlns:a16="http://schemas.microsoft.com/office/drawing/2014/main" id="{9061BE5E-77B2-FE2A-B056-211B7D0610E2}"/>
              </a:ext>
            </a:extLst>
          </p:cNvPr>
          <p:cNvSpPr>
            <a:spLocks noGrp="1"/>
          </p:cNvSpPr>
          <p:nvPr>
            <p:ph idx="1"/>
          </p:nvPr>
        </p:nvSpPr>
        <p:spPr>
          <a:xfrm>
            <a:off x="604674" y="1374499"/>
            <a:ext cx="11272365" cy="369167"/>
          </a:xfrm>
        </p:spPr>
        <p:txBody>
          <a:bodyPr/>
          <a:lstStyle/>
          <a:p>
            <a:r>
              <a:rPr lang="en-US" sz="1800"/>
              <a:t>Analysis included those with PD on previous first-line ET + CDK4/6 inhibitor (n = 570; 65.8% of ITT population)</a:t>
            </a:r>
          </a:p>
          <a:p>
            <a:endParaRPr lang="en-US" sz="1800"/>
          </a:p>
          <a:p>
            <a:endParaRPr lang="en-US" sz="1800"/>
          </a:p>
          <a:p>
            <a:endParaRPr lang="en-US" sz="1800"/>
          </a:p>
          <a:p>
            <a:endParaRPr lang="en-US" sz="1800"/>
          </a:p>
          <a:p>
            <a:endParaRPr lang="en-US" sz="1800"/>
          </a:p>
          <a:p>
            <a:endParaRPr lang="en-US" sz="1800"/>
          </a:p>
          <a:p>
            <a:pPr marL="0" indent="0">
              <a:buNone/>
            </a:pPr>
            <a:br>
              <a:rPr lang="en-US" sz="1800"/>
            </a:br>
            <a:br>
              <a:rPr lang="en-US" sz="1800"/>
            </a:br>
            <a:br>
              <a:rPr lang="en-US" sz="1800"/>
            </a:br>
            <a:endParaRPr lang="en-US" sz="1800"/>
          </a:p>
          <a:p>
            <a:r>
              <a:rPr lang="en-US" sz="1800"/>
              <a:t>Improved PFS seen with T-</a:t>
            </a:r>
            <a:r>
              <a:rPr lang="en-US" sz="1800" dirty="0" err="1"/>
              <a:t>DXd</a:t>
            </a:r>
            <a:r>
              <a:rPr lang="en-US" sz="1800"/>
              <a:t> vs chemotherapy irrespective of TTP on first-line ET + CDK4/6 inhibitor or primary/secondary ET resistance</a:t>
            </a:r>
          </a:p>
        </p:txBody>
      </p:sp>
      <p:pic>
        <p:nvPicPr>
          <p:cNvPr id="31986" name="Graphic 31985">
            <a:extLst>
              <a:ext uri="{FF2B5EF4-FFF2-40B4-BE49-F238E27FC236}">
                <a16:creationId xmlns:a16="http://schemas.microsoft.com/office/drawing/2014/main" id="{83EFDB1B-CF7E-1CFC-BBC1-EC3F65BEC96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420067" y="2223350"/>
            <a:ext cx="1795323" cy="1405772"/>
          </a:xfrm>
          <a:prstGeom prst="rect">
            <a:avLst/>
          </a:prstGeom>
        </p:spPr>
      </p:pic>
      <p:cxnSp>
        <p:nvCxnSpPr>
          <p:cNvPr id="31900" name="Straight Connector 31899">
            <a:extLst>
              <a:ext uri="{FF2B5EF4-FFF2-40B4-BE49-F238E27FC236}">
                <a16:creationId xmlns:a16="http://schemas.microsoft.com/office/drawing/2014/main" id="{A5BF9FE8-9848-5881-95E5-A18D1056DA24}"/>
              </a:ext>
            </a:extLst>
          </p:cNvPr>
          <p:cNvCxnSpPr>
            <a:cxnSpLocks/>
          </p:cNvCxnSpPr>
          <p:nvPr/>
        </p:nvCxnSpPr>
        <p:spPr bwMode="auto">
          <a:xfrm>
            <a:off x="1475962" y="2904412"/>
            <a:ext cx="908188" cy="0"/>
          </a:xfrm>
          <a:prstGeom prst="line">
            <a:avLst/>
          </a:prstGeom>
          <a:noFill/>
          <a:ln w="28575" cap="flat" cmpd="sng" algn="ctr">
            <a:solidFill>
              <a:schemeClr val="tx2">
                <a:lumMod val="90000"/>
              </a:schemeClr>
            </a:solidFill>
            <a:prstDash val="sysDash"/>
            <a:round/>
            <a:headEnd type="none" w="med" len="med"/>
            <a:tailEnd type="none" w="med" len="med"/>
          </a:ln>
          <a:effectLst/>
        </p:spPr>
      </p:cxnSp>
      <p:cxnSp>
        <p:nvCxnSpPr>
          <p:cNvPr id="31904" name="Straight Connector 31903">
            <a:extLst>
              <a:ext uri="{FF2B5EF4-FFF2-40B4-BE49-F238E27FC236}">
                <a16:creationId xmlns:a16="http://schemas.microsoft.com/office/drawing/2014/main" id="{1F4DD4F7-8304-EE03-B465-0C946B9F1831}"/>
              </a:ext>
            </a:extLst>
          </p:cNvPr>
          <p:cNvCxnSpPr>
            <a:cxnSpLocks/>
          </p:cNvCxnSpPr>
          <p:nvPr/>
        </p:nvCxnSpPr>
        <p:spPr bwMode="auto">
          <a:xfrm>
            <a:off x="4978946" y="2901834"/>
            <a:ext cx="908188" cy="0"/>
          </a:xfrm>
          <a:prstGeom prst="line">
            <a:avLst/>
          </a:prstGeom>
          <a:noFill/>
          <a:ln w="28575" cap="flat" cmpd="sng" algn="ctr">
            <a:solidFill>
              <a:schemeClr val="tx2">
                <a:lumMod val="90000"/>
              </a:schemeClr>
            </a:solidFill>
            <a:prstDash val="sysDash"/>
            <a:round/>
            <a:headEnd type="none" w="med" len="med"/>
            <a:tailEnd type="none" w="med" len="med"/>
          </a:ln>
          <a:effectLst/>
        </p:spPr>
      </p:cxnSp>
      <p:cxnSp>
        <p:nvCxnSpPr>
          <p:cNvPr id="31905" name="Straight Connector 31904">
            <a:extLst>
              <a:ext uri="{FF2B5EF4-FFF2-40B4-BE49-F238E27FC236}">
                <a16:creationId xmlns:a16="http://schemas.microsoft.com/office/drawing/2014/main" id="{5ABDAC57-B925-3CA7-6B9D-3276485F5427}"/>
              </a:ext>
            </a:extLst>
          </p:cNvPr>
          <p:cNvCxnSpPr>
            <a:cxnSpLocks/>
          </p:cNvCxnSpPr>
          <p:nvPr/>
        </p:nvCxnSpPr>
        <p:spPr bwMode="auto">
          <a:xfrm>
            <a:off x="8477796" y="2901718"/>
            <a:ext cx="894804" cy="0"/>
          </a:xfrm>
          <a:prstGeom prst="line">
            <a:avLst/>
          </a:prstGeom>
          <a:noFill/>
          <a:ln w="28575" cap="flat" cmpd="sng" algn="ctr">
            <a:solidFill>
              <a:schemeClr val="tx2">
                <a:lumMod val="90000"/>
              </a:schemeClr>
            </a:solidFill>
            <a:prstDash val="sysDash"/>
            <a:round/>
            <a:headEnd type="none" w="med" len="med"/>
            <a:tailEnd type="none" w="med" len="med"/>
          </a:ln>
          <a:effectLst/>
        </p:spPr>
      </p:cxnSp>
      <p:cxnSp>
        <p:nvCxnSpPr>
          <p:cNvPr id="31984" name="Straight Connector 31983">
            <a:extLst>
              <a:ext uri="{FF2B5EF4-FFF2-40B4-BE49-F238E27FC236}">
                <a16:creationId xmlns:a16="http://schemas.microsoft.com/office/drawing/2014/main" id="{8D56BE29-015B-D79A-6D80-BFEC8D397019}"/>
              </a:ext>
            </a:extLst>
          </p:cNvPr>
          <p:cNvCxnSpPr>
            <a:cxnSpLocks/>
          </p:cNvCxnSpPr>
          <p:nvPr/>
        </p:nvCxnSpPr>
        <p:spPr bwMode="auto">
          <a:xfrm>
            <a:off x="8491182" y="2207335"/>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11" name="Straight Connector 31910">
            <a:extLst>
              <a:ext uri="{FF2B5EF4-FFF2-40B4-BE49-F238E27FC236}">
                <a16:creationId xmlns:a16="http://schemas.microsoft.com/office/drawing/2014/main" id="{F826D344-AB66-A498-09C3-B3F5ADFC2B71}"/>
              </a:ext>
            </a:extLst>
          </p:cNvPr>
          <p:cNvCxnSpPr>
            <a:cxnSpLocks/>
          </p:cNvCxnSpPr>
          <p:nvPr/>
        </p:nvCxnSpPr>
        <p:spPr bwMode="auto">
          <a:xfrm>
            <a:off x="1935439" y="2917567"/>
            <a:ext cx="0" cy="649529"/>
          </a:xfrm>
          <a:prstGeom prst="line">
            <a:avLst/>
          </a:prstGeom>
          <a:noFill/>
          <a:ln w="28575" cap="flat" cmpd="sng" algn="ctr">
            <a:solidFill>
              <a:schemeClr val="accent3"/>
            </a:solidFill>
            <a:prstDash val="sysDash"/>
            <a:round/>
            <a:headEnd type="none" w="med" len="med"/>
            <a:tailEnd type="none" w="med" len="med"/>
          </a:ln>
          <a:effectLst/>
        </p:spPr>
      </p:cxnSp>
      <p:cxnSp>
        <p:nvCxnSpPr>
          <p:cNvPr id="31913" name="Straight Connector 31912">
            <a:extLst>
              <a:ext uri="{FF2B5EF4-FFF2-40B4-BE49-F238E27FC236}">
                <a16:creationId xmlns:a16="http://schemas.microsoft.com/office/drawing/2014/main" id="{74D13B38-7A5D-C7A0-DA67-FAB094DEAABB}"/>
              </a:ext>
            </a:extLst>
          </p:cNvPr>
          <p:cNvCxnSpPr>
            <a:cxnSpLocks/>
          </p:cNvCxnSpPr>
          <p:nvPr/>
        </p:nvCxnSpPr>
        <p:spPr bwMode="auto">
          <a:xfrm>
            <a:off x="2459314" y="3057409"/>
            <a:ext cx="0" cy="516611"/>
          </a:xfrm>
          <a:prstGeom prst="line">
            <a:avLst/>
          </a:prstGeom>
          <a:noFill/>
          <a:ln w="28575" cap="flat" cmpd="sng" algn="ctr">
            <a:solidFill>
              <a:schemeClr val="accent1"/>
            </a:solidFill>
            <a:prstDash val="sysDash"/>
            <a:round/>
            <a:headEnd type="none" w="med" len="med"/>
            <a:tailEnd type="none" w="med" len="med"/>
          </a:ln>
          <a:effectLst/>
        </p:spPr>
      </p:cxnSp>
      <p:cxnSp>
        <p:nvCxnSpPr>
          <p:cNvPr id="31916" name="Straight Connector 31915">
            <a:extLst>
              <a:ext uri="{FF2B5EF4-FFF2-40B4-BE49-F238E27FC236}">
                <a16:creationId xmlns:a16="http://schemas.microsoft.com/office/drawing/2014/main" id="{00E3B307-2E2F-AFC6-24FC-102455E80C3F}"/>
              </a:ext>
            </a:extLst>
          </p:cNvPr>
          <p:cNvCxnSpPr>
            <a:cxnSpLocks/>
          </p:cNvCxnSpPr>
          <p:nvPr/>
        </p:nvCxnSpPr>
        <p:spPr bwMode="auto">
          <a:xfrm>
            <a:off x="5890844" y="3286759"/>
            <a:ext cx="0" cy="287884"/>
          </a:xfrm>
          <a:prstGeom prst="line">
            <a:avLst/>
          </a:prstGeom>
          <a:noFill/>
          <a:ln w="28575" cap="flat" cmpd="sng" algn="ctr">
            <a:solidFill>
              <a:schemeClr val="accent1"/>
            </a:solidFill>
            <a:prstDash val="sysDash"/>
            <a:round/>
            <a:headEnd type="none" w="med" len="med"/>
            <a:tailEnd type="none" w="med" len="med"/>
          </a:ln>
          <a:effectLst/>
        </p:spPr>
      </p:cxnSp>
      <p:cxnSp>
        <p:nvCxnSpPr>
          <p:cNvPr id="31924" name="Straight Connector 31923">
            <a:extLst>
              <a:ext uri="{FF2B5EF4-FFF2-40B4-BE49-F238E27FC236}">
                <a16:creationId xmlns:a16="http://schemas.microsoft.com/office/drawing/2014/main" id="{91BD2C91-B0E9-DA3F-EB44-B1829211617B}"/>
              </a:ext>
            </a:extLst>
          </p:cNvPr>
          <p:cNvCxnSpPr>
            <a:cxnSpLocks/>
          </p:cNvCxnSpPr>
          <p:nvPr/>
        </p:nvCxnSpPr>
        <p:spPr bwMode="auto">
          <a:xfrm>
            <a:off x="9374927" y="3230631"/>
            <a:ext cx="0" cy="327794"/>
          </a:xfrm>
          <a:prstGeom prst="line">
            <a:avLst/>
          </a:prstGeom>
          <a:noFill/>
          <a:ln w="28575" cap="flat" cmpd="sng" algn="ctr">
            <a:solidFill>
              <a:schemeClr val="accent1"/>
            </a:solidFill>
            <a:prstDash val="sysDash"/>
            <a:round/>
            <a:headEnd type="none" w="med" len="med"/>
            <a:tailEnd type="none" w="med" len="med"/>
          </a:ln>
          <a:effectLst/>
        </p:spPr>
      </p:cxn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sz="3600"/>
              <a:t>DESTINY-Breast06: PFS by </a:t>
            </a:r>
            <a:r>
              <a:rPr lang="en-US" sz="3600"/>
              <a:t>TTP on 1L ET + CDK4/6i and Endocrine Resistance Status </a:t>
            </a:r>
            <a:endParaRPr lang="en-US" altLang="en-US"/>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Bardia. SABCS 2024. Abstr </a:t>
            </a:r>
            <a:r>
              <a:rPr lang="en-US" altLang="en-US" sz="1200" b="0" spc="-10">
                <a:solidFill>
                  <a:srgbClr val="455560"/>
                </a:solidFill>
                <a:latin typeface="Calibri" panose="020F0502020204030204" pitchFamily="34" charset="0"/>
                <a:cs typeface="Arial" panose="020B0604020202020204" pitchFamily="34" charset="0"/>
              </a:rPr>
              <a:t>LB1-04</a:t>
            </a: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 Reproduced with permission.</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5" name="Group 3">
            <a:extLst>
              <a:ext uri="{FF2B5EF4-FFF2-40B4-BE49-F238E27FC236}">
                <a16:creationId xmlns:a16="http://schemas.microsoft.com/office/drawing/2014/main" id="{7EB883FB-A51D-582B-6C7F-4907C2D840F6}"/>
              </a:ext>
            </a:extLst>
          </p:cNvPr>
          <p:cNvGraphicFramePr>
            <a:graphicFrameLocks/>
          </p:cNvGraphicFramePr>
          <p:nvPr>
            <p:extLst>
              <p:ext uri="{D42A27DB-BD31-4B8C-83A1-F6EECF244321}">
                <p14:modId xmlns:p14="http://schemas.microsoft.com/office/powerpoint/2010/main" val="139676698"/>
              </p:ext>
            </p:extLst>
          </p:nvPr>
        </p:nvGraphicFramePr>
        <p:xfrm>
          <a:off x="828359" y="4048774"/>
          <a:ext cx="10133536" cy="1249744"/>
        </p:xfrm>
        <a:graphic>
          <a:graphicData uri="http://schemas.openxmlformats.org/drawingml/2006/table">
            <a:tbl>
              <a:tblPr/>
              <a:tblGrid>
                <a:gridCol w="1213996">
                  <a:extLst>
                    <a:ext uri="{9D8B030D-6E8A-4147-A177-3AD203B41FA5}">
                      <a16:colId xmlns:a16="http://schemas.microsoft.com/office/drawing/2014/main" val="20000"/>
                    </a:ext>
                  </a:extLst>
                </a:gridCol>
                <a:gridCol w="1857080">
                  <a:extLst>
                    <a:ext uri="{9D8B030D-6E8A-4147-A177-3AD203B41FA5}">
                      <a16:colId xmlns:a16="http://schemas.microsoft.com/office/drawing/2014/main" val="20001"/>
                    </a:ext>
                  </a:extLst>
                </a:gridCol>
                <a:gridCol w="2648932">
                  <a:extLst>
                    <a:ext uri="{9D8B030D-6E8A-4147-A177-3AD203B41FA5}">
                      <a16:colId xmlns:a16="http://schemas.microsoft.com/office/drawing/2014/main" val="539149234"/>
                    </a:ext>
                  </a:extLst>
                </a:gridCol>
                <a:gridCol w="2168165">
                  <a:extLst>
                    <a:ext uri="{9D8B030D-6E8A-4147-A177-3AD203B41FA5}">
                      <a16:colId xmlns:a16="http://schemas.microsoft.com/office/drawing/2014/main" val="477014795"/>
                    </a:ext>
                  </a:extLst>
                </a:gridCol>
                <a:gridCol w="2245363">
                  <a:extLst>
                    <a:ext uri="{9D8B030D-6E8A-4147-A177-3AD203B41FA5}">
                      <a16:colId xmlns:a16="http://schemas.microsoft.com/office/drawing/2014/main" val="376646589"/>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a:ln>
                            <a:noFill/>
                          </a:ln>
                          <a:solidFill>
                            <a:schemeClr val="tx1"/>
                          </a:solidFill>
                          <a:effectLst/>
                          <a:latin typeface="Calibri" panose="020F0502020204030204" pitchFamily="34" charset="0"/>
                        </a:rPr>
                        <a:t>PFS</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Primary Endocrine Resistance*</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Secondary Endocrine Resistance</a:t>
                      </a:r>
                      <a:r>
                        <a:rPr lang="en-US" sz="1600" kern="1200" baseline="30000">
                          <a:solidFill>
                            <a:schemeClr val="tx1"/>
                          </a:solidFill>
                          <a:effectLst/>
                          <a:latin typeface="+mn-lt"/>
                          <a:ea typeface="+mn-ea"/>
                          <a:cs typeface="+mn-cs"/>
                        </a:rPr>
                        <a:t>†</a:t>
                      </a:r>
                      <a:endParaRPr kumimoji="0" lang="en-US" sz="14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2497706007"/>
                  </a:ext>
                </a:extLst>
              </a:tr>
              <a:tr h="0">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T-DXd (n = 128)</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Chemotherapy (n = 140)</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T-DXd (n = 308)</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Chemotherapy (n = 288)</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798897251"/>
                  </a:ext>
                </a:extLst>
              </a:tr>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Median PFS, </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mo (95% CI)</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12.4 (10.3-15.2)</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6.6 (5.4-7.4)</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13.2 (12.0-15.5)</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9.5 (8.0-11.1)</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HR: 0.57 (95% CI: 0.42-0.77)</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HR: 0.68 (95% CI: 0.55-0.84)</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7" name="TextBox 6">
            <a:extLst>
              <a:ext uri="{FF2B5EF4-FFF2-40B4-BE49-F238E27FC236}">
                <a16:creationId xmlns:a16="http://schemas.microsoft.com/office/drawing/2014/main" id="{FD36CB1F-3222-F8A9-5F5A-595BEDADF185}"/>
              </a:ext>
            </a:extLst>
          </p:cNvPr>
          <p:cNvSpPr txBox="1"/>
          <p:nvPr/>
        </p:nvSpPr>
        <p:spPr bwMode="auto">
          <a:xfrm>
            <a:off x="2727453" y="2505798"/>
            <a:ext cx="192598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400" b="1" dirty="0" err="1">
                <a:solidFill>
                  <a:schemeClr val="bg1"/>
                </a:solidFill>
                <a:latin typeface="Calibri" panose="020F0502020204030204" pitchFamily="34" charset="0"/>
              </a:rPr>
              <a:t>mPFS</a:t>
            </a:r>
            <a:r>
              <a:rPr lang="en-US" sz="1400" b="1">
                <a:solidFill>
                  <a:schemeClr val="bg1"/>
                </a:solidFill>
                <a:latin typeface="Calibri" panose="020F0502020204030204" pitchFamily="34" charset="0"/>
              </a:rPr>
              <a:t>, </a:t>
            </a:r>
            <a:r>
              <a:rPr lang="en-US" sz="1400" b="1" dirty="0" err="1">
                <a:solidFill>
                  <a:schemeClr val="bg1"/>
                </a:solidFill>
                <a:latin typeface="Calibri" panose="020F0502020204030204" pitchFamily="34" charset="0"/>
              </a:rPr>
              <a:t>mo</a:t>
            </a:r>
            <a:endParaRPr lang="en-US" sz="1400" b="1">
              <a:solidFill>
                <a:schemeClr val="bg1"/>
              </a:solidFill>
              <a:latin typeface="Calibri" panose="020F0502020204030204" pitchFamily="34" charset="0"/>
            </a:endParaRPr>
          </a:p>
          <a:p>
            <a:pPr algn="l">
              <a:lnSpc>
                <a:spcPct val="100000"/>
              </a:lnSpc>
              <a:spcAft>
                <a:spcPct val="0"/>
              </a:spcAft>
              <a:buClrTx/>
              <a:buFontTx/>
              <a:buNone/>
            </a:pPr>
            <a:r>
              <a:rPr lang="en-US" sz="1400" b="1" dirty="0">
                <a:solidFill>
                  <a:schemeClr val="accent1"/>
                </a:solidFill>
                <a:latin typeface="Calibri" panose="020F0502020204030204" pitchFamily="34" charset="0"/>
              </a:rPr>
              <a:t>T-</a:t>
            </a:r>
            <a:r>
              <a:rPr lang="en-US" sz="1400" b="1" dirty="0" err="1">
                <a:solidFill>
                  <a:schemeClr val="accent1"/>
                </a:solidFill>
                <a:latin typeface="Calibri" panose="020F0502020204030204" pitchFamily="34" charset="0"/>
              </a:rPr>
              <a:t>DXd</a:t>
            </a:r>
            <a:r>
              <a:rPr lang="en-US" sz="1400" b="1" dirty="0">
                <a:solidFill>
                  <a:schemeClr val="accent1"/>
                </a:solidFill>
                <a:latin typeface="Calibri" panose="020F0502020204030204" pitchFamily="34" charset="0"/>
              </a:rPr>
              <a:t> (n = 65</a:t>
            </a:r>
            <a:r>
              <a:rPr lang="en-US" sz="1400">
                <a:solidFill>
                  <a:schemeClr val="bg1"/>
                </a:solidFill>
                <a:latin typeface="Calibri" panose="020F0502020204030204" pitchFamily="34" charset="0"/>
              </a:rPr>
              <a:t>)    14.0  </a:t>
            </a:r>
          </a:p>
          <a:p>
            <a:pPr algn="l">
              <a:lnSpc>
                <a:spcPct val="100000"/>
              </a:lnSpc>
              <a:spcAft>
                <a:spcPct val="0"/>
              </a:spcAft>
              <a:buClrTx/>
              <a:buFontTx/>
              <a:buNone/>
            </a:pPr>
            <a:r>
              <a:rPr lang="en-US" sz="1400" b="1" dirty="0">
                <a:solidFill>
                  <a:schemeClr val="accent3"/>
                </a:solidFill>
                <a:latin typeface="Calibri" panose="020F0502020204030204" pitchFamily="34" charset="0"/>
              </a:rPr>
              <a:t>CT (n = 59)</a:t>
            </a:r>
            <a:r>
              <a:rPr lang="en-US" sz="1400">
                <a:solidFill>
                  <a:schemeClr val="bg1"/>
                </a:solidFill>
                <a:latin typeface="Calibri" panose="020F0502020204030204" pitchFamily="34" charset="0"/>
              </a:rPr>
              <a:t>            6.5</a:t>
            </a:r>
          </a:p>
        </p:txBody>
      </p:sp>
      <p:sp>
        <p:nvSpPr>
          <p:cNvPr id="9" name="TextBox 8">
            <a:extLst>
              <a:ext uri="{FF2B5EF4-FFF2-40B4-BE49-F238E27FC236}">
                <a16:creationId xmlns:a16="http://schemas.microsoft.com/office/drawing/2014/main" id="{B71C4387-21E6-EB96-A2AD-BA3220F7BDA9}"/>
              </a:ext>
            </a:extLst>
          </p:cNvPr>
          <p:cNvSpPr txBox="1"/>
          <p:nvPr/>
        </p:nvSpPr>
        <p:spPr bwMode="auto">
          <a:xfrm>
            <a:off x="2727453" y="2124662"/>
            <a:ext cx="16798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sz="1400">
                <a:solidFill>
                  <a:schemeClr val="bg1"/>
                </a:solidFill>
                <a:latin typeface="Calibri" panose="020F0502020204030204" pitchFamily="34" charset="0"/>
              </a:rPr>
              <a:t>HR: 0.38 </a:t>
            </a:r>
            <a:br>
              <a:rPr lang="en-US" sz="1400">
                <a:solidFill>
                  <a:schemeClr val="bg1"/>
                </a:solidFill>
                <a:latin typeface="Calibri" panose="020F0502020204030204" pitchFamily="34" charset="0"/>
              </a:rPr>
            </a:br>
            <a:r>
              <a:rPr lang="en-US" sz="1400">
                <a:solidFill>
                  <a:schemeClr val="bg1"/>
                </a:solidFill>
                <a:latin typeface="Calibri" panose="020F0502020204030204" pitchFamily="34" charset="0"/>
              </a:rPr>
              <a:t>(95% CI: 0.25-0.59)</a:t>
            </a:r>
          </a:p>
        </p:txBody>
      </p:sp>
      <p:sp>
        <p:nvSpPr>
          <p:cNvPr id="10" name="TextBox 9">
            <a:extLst>
              <a:ext uri="{FF2B5EF4-FFF2-40B4-BE49-F238E27FC236}">
                <a16:creationId xmlns:a16="http://schemas.microsoft.com/office/drawing/2014/main" id="{AC6FCB4A-2F9A-FE42-8703-C0722EFD21B9}"/>
              </a:ext>
            </a:extLst>
          </p:cNvPr>
          <p:cNvSpPr txBox="1"/>
          <p:nvPr/>
        </p:nvSpPr>
        <p:spPr bwMode="auto">
          <a:xfrm>
            <a:off x="1918432" y="1897905"/>
            <a:ext cx="191199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1">
                <a:solidFill>
                  <a:schemeClr val="bg1"/>
                </a:solidFill>
                <a:latin typeface="Calibri" panose="020F0502020204030204" pitchFamily="34" charset="0"/>
              </a:rPr>
              <a:t>First-Line TTP &lt;6 Mo</a:t>
            </a:r>
            <a:endParaRPr lang="en-US" sz="1600">
              <a:solidFill>
                <a:schemeClr val="bg1"/>
              </a:solidFill>
              <a:latin typeface="Calibri" panose="020F0502020204030204" pitchFamily="34" charset="0"/>
            </a:endParaRPr>
          </a:p>
        </p:txBody>
      </p:sp>
      <p:sp>
        <p:nvSpPr>
          <p:cNvPr id="11" name="TextBox 10">
            <a:extLst>
              <a:ext uri="{FF2B5EF4-FFF2-40B4-BE49-F238E27FC236}">
                <a16:creationId xmlns:a16="http://schemas.microsoft.com/office/drawing/2014/main" id="{FB7365BB-ECAA-3707-81CF-5A1BEE4C63A3}"/>
              </a:ext>
            </a:extLst>
          </p:cNvPr>
          <p:cNvSpPr txBox="1"/>
          <p:nvPr/>
        </p:nvSpPr>
        <p:spPr bwMode="auto">
          <a:xfrm>
            <a:off x="828359" y="5288160"/>
            <a:ext cx="107206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a:solidFill>
                  <a:schemeClr val="bg1"/>
                </a:solidFill>
                <a:latin typeface="Calibri" panose="020F0502020204030204" pitchFamily="34" charset="0"/>
              </a:rPr>
              <a:t>*PD &lt;6 mo </a:t>
            </a:r>
            <a:r>
              <a:rPr lang="en-US" sz="1200">
                <a:solidFill>
                  <a:schemeClr val="bg1"/>
                </a:solidFill>
                <a:latin typeface="Calibri" panose="020F0502020204030204" pitchFamily="34" charset="0"/>
              </a:rPr>
              <a:t>on</a:t>
            </a:r>
            <a:r>
              <a:rPr lang="en-US" sz="1200" b="0">
                <a:solidFill>
                  <a:schemeClr val="bg1"/>
                </a:solidFill>
                <a:latin typeface="Calibri" panose="020F0502020204030204" pitchFamily="34" charset="0"/>
              </a:rPr>
              <a:t> first-line ET or relapse ≤2 yr of initial adjuvant ET in metastatic setting</a:t>
            </a:r>
            <a:r>
              <a:rPr lang="en-US" sz="1200">
                <a:solidFill>
                  <a:schemeClr val="bg1"/>
                </a:solidFill>
                <a:latin typeface="Calibri" panose="020F0502020204030204" pitchFamily="34" charset="0"/>
              </a:rPr>
              <a:t>. </a:t>
            </a:r>
            <a:r>
              <a:rPr lang="en-US" sz="1200" b="0" baseline="30000">
                <a:solidFill>
                  <a:schemeClr val="bg1"/>
                </a:solidFill>
                <a:latin typeface="Calibri" panose="020F0502020204030204" pitchFamily="34" charset="0"/>
              </a:rPr>
              <a:t>†</a:t>
            </a:r>
            <a:r>
              <a:rPr lang="en-US" sz="1200">
                <a:solidFill>
                  <a:schemeClr val="bg1"/>
                </a:solidFill>
                <a:latin typeface="Calibri" panose="020F0502020204030204" pitchFamily="34" charset="0"/>
              </a:rPr>
              <a:t>PD &gt;6 mo on first-line ET or relapse &gt;2 yr of initial adjuvant ET or ≤12 mo of completing adjuvant ET in metastatic setting.</a:t>
            </a:r>
            <a:endParaRPr lang="en-US" sz="1200" b="0">
              <a:solidFill>
                <a:schemeClr val="bg1"/>
              </a:solidFill>
              <a:latin typeface="Calibri" panose="020F0502020204030204" pitchFamily="34" charset="0"/>
            </a:endParaRPr>
          </a:p>
        </p:txBody>
      </p:sp>
      <p:sp>
        <p:nvSpPr>
          <p:cNvPr id="12" name="TextBox 11">
            <a:extLst>
              <a:ext uri="{FF2B5EF4-FFF2-40B4-BE49-F238E27FC236}">
                <a16:creationId xmlns:a16="http://schemas.microsoft.com/office/drawing/2014/main" id="{BF21C6F0-BADA-1C6B-6774-F8BE07F09A6B}"/>
              </a:ext>
            </a:extLst>
          </p:cNvPr>
          <p:cNvSpPr txBox="1"/>
          <p:nvPr/>
        </p:nvSpPr>
        <p:spPr bwMode="auto">
          <a:xfrm>
            <a:off x="5303403" y="1897905"/>
            <a:ext cx="2126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1">
                <a:solidFill>
                  <a:schemeClr val="bg1"/>
                </a:solidFill>
                <a:latin typeface="Calibri" panose="020F0502020204030204" pitchFamily="34" charset="0"/>
              </a:rPr>
              <a:t>First-Line TTP 6-12 Mo</a:t>
            </a:r>
            <a:endParaRPr lang="en-US" sz="1600">
              <a:solidFill>
                <a:schemeClr val="bg1"/>
              </a:solidFill>
              <a:latin typeface="Calibri" panose="020F0502020204030204" pitchFamily="34" charset="0"/>
            </a:endParaRPr>
          </a:p>
        </p:txBody>
      </p:sp>
      <p:sp>
        <p:nvSpPr>
          <p:cNvPr id="13" name="TextBox 12">
            <a:extLst>
              <a:ext uri="{FF2B5EF4-FFF2-40B4-BE49-F238E27FC236}">
                <a16:creationId xmlns:a16="http://schemas.microsoft.com/office/drawing/2014/main" id="{4880F0AB-11CA-C4DA-4083-8C21D7CEEC50}"/>
              </a:ext>
            </a:extLst>
          </p:cNvPr>
          <p:cNvSpPr txBox="1"/>
          <p:nvPr/>
        </p:nvSpPr>
        <p:spPr bwMode="auto">
          <a:xfrm>
            <a:off x="6224289" y="2124662"/>
            <a:ext cx="15664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a:solidFill>
                  <a:schemeClr val="bg1"/>
                </a:solidFill>
                <a:latin typeface="Calibri" panose="020F0502020204030204" pitchFamily="34" charset="0"/>
              </a:rPr>
              <a:t>HR: 0.69 </a:t>
            </a:r>
            <a:br>
              <a:rPr lang="en-US" sz="1400">
                <a:solidFill>
                  <a:schemeClr val="bg1"/>
                </a:solidFill>
                <a:latin typeface="Calibri" panose="020F0502020204030204" pitchFamily="34" charset="0"/>
              </a:rPr>
            </a:br>
            <a:r>
              <a:rPr lang="en-US" sz="1400">
                <a:solidFill>
                  <a:schemeClr val="bg1"/>
                </a:solidFill>
                <a:latin typeface="Calibri" panose="020F0502020204030204" pitchFamily="34" charset="0"/>
              </a:rPr>
              <a:t>(95% CI: 0.43-1.12)</a:t>
            </a:r>
          </a:p>
        </p:txBody>
      </p:sp>
      <p:sp>
        <p:nvSpPr>
          <p:cNvPr id="15" name="TextBox 14">
            <a:extLst>
              <a:ext uri="{FF2B5EF4-FFF2-40B4-BE49-F238E27FC236}">
                <a16:creationId xmlns:a16="http://schemas.microsoft.com/office/drawing/2014/main" id="{93B79F4E-F04D-C1A5-D9A3-693C0708FD95}"/>
              </a:ext>
            </a:extLst>
          </p:cNvPr>
          <p:cNvSpPr txBox="1"/>
          <p:nvPr/>
        </p:nvSpPr>
        <p:spPr bwMode="auto">
          <a:xfrm>
            <a:off x="6224289" y="2505798"/>
            <a:ext cx="226689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400" b="1" dirty="0" err="1">
                <a:solidFill>
                  <a:schemeClr val="bg1"/>
                </a:solidFill>
                <a:latin typeface="Calibri" panose="020F0502020204030204" pitchFamily="34" charset="0"/>
              </a:rPr>
              <a:t>mPFS</a:t>
            </a:r>
            <a:r>
              <a:rPr lang="en-US" sz="1400" b="1">
                <a:solidFill>
                  <a:schemeClr val="bg1"/>
                </a:solidFill>
                <a:latin typeface="Calibri" panose="020F0502020204030204" pitchFamily="34" charset="0"/>
              </a:rPr>
              <a:t>, </a:t>
            </a:r>
            <a:r>
              <a:rPr lang="en-US" sz="1400" b="1" dirty="0" err="1">
                <a:solidFill>
                  <a:schemeClr val="bg1"/>
                </a:solidFill>
                <a:latin typeface="Calibri" panose="020F0502020204030204" pitchFamily="34" charset="0"/>
              </a:rPr>
              <a:t>mo</a:t>
            </a:r>
            <a:br>
              <a:rPr lang="en-US" sz="1400">
                <a:solidFill>
                  <a:schemeClr val="bg1"/>
                </a:solidFill>
                <a:latin typeface="Calibri" panose="020F0502020204030204" pitchFamily="34" charset="0"/>
              </a:rPr>
            </a:br>
            <a:r>
              <a:rPr lang="en-US" sz="1400" b="1" dirty="0">
                <a:solidFill>
                  <a:schemeClr val="accent1"/>
                </a:solidFill>
                <a:latin typeface="Calibri" panose="020F0502020204030204" pitchFamily="34" charset="0"/>
              </a:rPr>
              <a:t>T-</a:t>
            </a:r>
            <a:r>
              <a:rPr lang="en-US" sz="1400" b="1" dirty="0" err="1">
                <a:solidFill>
                  <a:schemeClr val="accent1"/>
                </a:solidFill>
                <a:latin typeface="Calibri" panose="020F0502020204030204" pitchFamily="34" charset="0"/>
              </a:rPr>
              <a:t>DXd</a:t>
            </a:r>
            <a:r>
              <a:rPr lang="en-US" sz="1400" b="1" dirty="0">
                <a:solidFill>
                  <a:schemeClr val="accent1"/>
                </a:solidFill>
                <a:latin typeface="Calibri" panose="020F0502020204030204" pitchFamily="34" charset="0"/>
              </a:rPr>
              <a:t> (n = 60)     </a:t>
            </a:r>
            <a:r>
              <a:rPr lang="en-US" sz="1400">
                <a:solidFill>
                  <a:schemeClr val="bg1"/>
                </a:solidFill>
                <a:latin typeface="Calibri" panose="020F0502020204030204" pitchFamily="34" charset="0"/>
              </a:rPr>
              <a:t>13.2</a:t>
            </a:r>
          </a:p>
          <a:p>
            <a:pPr algn="l">
              <a:lnSpc>
                <a:spcPct val="100000"/>
              </a:lnSpc>
              <a:spcAft>
                <a:spcPct val="0"/>
              </a:spcAft>
              <a:buClrTx/>
              <a:buFontTx/>
              <a:buNone/>
            </a:pPr>
            <a:r>
              <a:rPr lang="en-US" sz="1400" b="1" dirty="0">
                <a:solidFill>
                  <a:schemeClr val="accent3"/>
                </a:solidFill>
                <a:latin typeface="Calibri" panose="020F0502020204030204" pitchFamily="34" charset="0"/>
              </a:rPr>
              <a:t>CT (n = 52)             </a:t>
            </a:r>
            <a:r>
              <a:rPr lang="en-US" sz="1400">
                <a:solidFill>
                  <a:schemeClr val="bg1"/>
                </a:solidFill>
                <a:latin typeface="Calibri" panose="020F0502020204030204" pitchFamily="34" charset="0"/>
              </a:rPr>
              <a:t>6.9</a:t>
            </a:r>
          </a:p>
        </p:txBody>
      </p:sp>
      <p:sp>
        <p:nvSpPr>
          <p:cNvPr id="16" name="TextBox 15">
            <a:extLst>
              <a:ext uri="{FF2B5EF4-FFF2-40B4-BE49-F238E27FC236}">
                <a16:creationId xmlns:a16="http://schemas.microsoft.com/office/drawing/2014/main" id="{1D39F362-E079-82E3-C95C-4E26ECD0287D}"/>
              </a:ext>
            </a:extLst>
          </p:cNvPr>
          <p:cNvSpPr txBox="1"/>
          <p:nvPr/>
        </p:nvSpPr>
        <p:spPr bwMode="auto">
          <a:xfrm>
            <a:off x="8809581" y="1906304"/>
            <a:ext cx="20161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1">
                <a:solidFill>
                  <a:schemeClr val="bg1"/>
                </a:solidFill>
                <a:latin typeface="Calibri" panose="020F0502020204030204" pitchFamily="34" charset="0"/>
              </a:rPr>
              <a:t>First-Line TTP &gt;12 Mo</a:t>
            </a:r>
            <a:endParaRPr lang="en-US" sz="1600">
              <a:solidFill>
                <a:schemeClr val="bg1"/>
              </a:solidFill>
              <a:latin typeface="Calibri" panose="020F0502020204030204" pitchFamily="34" charset="0"/>
            </a:endParaRPr>
          </a:p>
        </p:txBody>
      </p:sp>
      <p:sp>
        <p:nvSpPr>
          <p:cNvPr id="17" name="TextBox 16">
            <a:extLst>
              <a:ext uri="{FF2B5EF4-FFF2-40B4-BE49-F238E27FC236}">
                <a16:creationId xmlns:a16="http://schemas.microsoft.com/office/drawing/2014/main" id="{8C5982E8-9ED4-A228-5F05-FE233874F259}"/>
              </a:ext>
            </a:extLst>
          </p:cNvPr>
          <p:cNvSpPr txBox="1"/>
          <p:nvPr/>
        </p:nvSpPr>
        <p:spPr bwMode="auto">
          <a:xfrm>
            <a:off x="10049880" y="2124662"/>
            <a:ext cx="188865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sz="1400">
                <a:solidFill>
                  <a:schemeClr val="bg1"/>
                </a:solidFill>
                <a:latin typeface="Calibri" panose="020F0502020204030204" pitchFamily="34" charset="0"/>
              </a:rPr>
              <a:t>HR: 0.67 </a:t>
            </a:r>
            <a:br>
              <a:rPr lang="en-US" sz="1400">
                <a:solidFill>
                  <a:schemeClr val="bg1"/>
                </a:solidFill>
                <a:latin typeface="Calibri" panose="020F0502020204030204" pitchFamily="34" charset="0"/>
              </a:rPr>
            </a:br>
            <a:r>
              <a:rPr lang="en-US" sz="1400">
                <a:solidFill>
                  <a:schemeClr val="bg1"/>
                </a:solidFill>
                <a:latin typeface="Calibri" panose="020F0502020204030204" pitchFamily="34" charset="0"/>
              </a:rPr>
              <a:t>(95% CI: 0.51-0.88)</a:t>
            </a:r>
          </a:p>
        </p:txBody>
      </p:sp>
      <p:sp>
        <p:nvSpPr>
          <p:cNvPr id="19" name="TextBox 18">
            <a:extLst>
              <a:ext uri="{FF2B5EF4-FFF2-40B4-BE49-F238E27FC236}">
                <a16:creationId xmlns:a16="http://schemas.microsoft.com/office/drawing/2014/main" id="{0284F2FE-F3D3-FF84-FF04-287E3FE13608}"/>
              </a:ext>
            </a:extLst>
          </p:cNvPr>
          <p:cNvSpPr txBox="1"/>
          <p:nvPr/>
        </p:nvSpPr>
        <p:spPr bwMode="auto">
          <a:xfrm>
            <a:off x="10049880" y="2505798"/>
            <a:ext cx="198166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400" b="1" dirty="0" err="1">
                <a:solidFill>
                  <a:schemeClr val="bg1"/>
                </a:solidFill>
                <a:latin typeface="Calibri" panose="020F0502020204030204" pitchFamily="34" charset="0"/>
              </a:rPr>
              <a:t>mPFS</a:t>
            </a:r>
            <a:r>
              <a:rPr lang="en-US" sz="1400" b="1">
                <a:solidFill>
                  <a:schemeClr val="bg1"/>
                </a:solidFill>
                <a:latin typeface="Calibri" panose="020F0502020204030204" pitchFamily="34" charset="0"/>
              </a:rPr>
              <a:t>, </a:t>
            </a:r>
            <a:r>
              <a:rPr lang="en-US" sz="1400" b="1" dirty="0" err="1">
                <a:solidFill>
                  <a:schemeClr val="bg1"/>
                </a:solidFill>
                <a:latin typeface="Calibri" panose="020F0502020204030204" pitchFamily="34" charset="0"/>
              </a:rPr>
              <a:t>mo</a:t>
            </a:r>
            <a:br>
              <a:rPr lang="en-US" sz="1400">
                <a:solidFill>
                  <a:schemeClr val="bg1"/>
                </a:solidFill>
                <a:latin typeface="Calibri" panose="020F0502020204030204" pitchFamily="34" charset="0"/>
              </a:rPr>
            </a:br>
            <a:r>
              <a:rPr lang="en-US" sz="1400" b="1" dirty="0">
                <a:solidFill>
                  <a:schemeClr val="accent1"/>
                </a:solidFill>
                <a:latin typeface="Calibri" panose="020F0502020204030204" pitchFamily="34" charset="0"/>
              </a:rPr>
              <a:t>T-</a:t>
            </a:r>
            <a:r>
              <a:rPr lang="en-US" sz="1400" b="1" dirty="0" err="1">
                <a:solidFill>
                  <a:schemeClr val="accent1"/>
                </a:solidFill>
                <a:latin typeface="Calibri" panose="020F0502020204030204" pitchFamily="34" charset="0"/>
              </a:rPr>
              <a:t>DXd</a:t>
            </a:r>
            <a:r>
              <a:rPr lang="en-US" sz="1400" b="1" dirty="0">
                <a:solidFill>
                  <a:schemeClr val="accent1"/>
                </a:solidFill>
                <a:latin typeface="Calibri" panose="020F0502020204030204" pitchFamily="34" charset="0"/>
              </a:rPr>
              <a:t> (n = 168)     </a:t>
            </a:r>
            <a:r>
              <a:rPr lang="en-US" sz="1400">
                <a:solidFill>
                  <a:schemeClr val="bg1"/>
                </a:solidFill>
                <a:latin typeface="Calibri" panose="020F0502020204030204" pitchFamily="34" charset="0"/>
              </a:rPr>
              <a:t>12.9</a:t>
            </a:r>
          </a:p>
          <a:p>
            <a:pPr algn="l">
              <a:lnSpc>
                <a:spcPct val="100000"/>
              </a:lnSpc>
              <a:spcAft>
                <a:spcPct val="0"/>
              </a:spcAft>
              <a:buClrTx/>
              <a:buFontTx/>
              <a:buNone/>
            </a:pPr>
            <a:r>
              <a:rPr lang="en-US" sz="1400" b="1" dirty="0">
                <a:solidFill>
                  <a:schemeClr val="accent3"/>
                </a:solidFill>
                <a:latin typeface="Calibri" panose="020F0502020204030204" pitchFamily="34" charset="0"/>
              </a:rPr>
              <a:t>CT (n = 166)             </a:t>
            </a:r>
            <a:r>
              <a:rPr lang="en-US" sz="1400">
                <a:solidFill>
                  <a:schemeClr val="bg1"/>
                </a:solidFill>
                <a:latin typeface="Calibri" panose="020F0502020204030204" pitchFamily="34" charset="0"/>
              </a:rPr>
              <a:t>8.2 </a:t>
            </a:r>
          </a:p>
        </p:txBody>
      </p:sp>
      <p:sp>
        <p:nvSpPr>
          <p:cNvPr id="20" name="TextBox 19">
            <a:extLst>
              <a:ext uri="{FF2B5EF4-FFF2-40B4-BE49-F238E27FC236}">
                <a16:creationId xmlns:a16="http://schemas.microsoft.com/office/drawing/2014/main" id="{29B4801E-45C8-A130-B24F-937A58E0B9D2}"/>
              </a:ext>
            </a:extLst>
          </p:cNvPr>
          <p:cNvSpPr txBox="1"/>
          <p:nvPr/>
        </p:nvSpPr>
        <p:spPr bwMode="auto">
          <a:xfrm>
            <a:off x="1686412" y="3717043"/>
            <a:ext cx="230689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Mo From Randomization</a:t>
            </a:r>
          </a:p>
        </p:txBody>
      </p:sp>
      <p:sp>
        <p:nvSpPr>
          <p:cNvPr id="21" name="TextBox 20">
            <a:extLst>
              <a:ext uri="{FF2B5EF4-FFF2-40B4-BE49-F238E27FC236}">
                <a16:creationId xmlns:a16="http://schemas.microsoft.com/office/drawing/2014/main" id="{84CBA662-E5FE-511D-FDFF-5DD9C70B4CD3}"/>
              </a:ext>
            </a:extLst>
          </p:cNvPr>
          <p:cNvSpPr txBox="1"/>
          <p:nvPr/>
        </p:nvSpPr>
        <p:spPr bwMode="auto">
          <a:xfrm rot="16200000">
            <a:off x="328243" y="2763680"/>
            <a:ext cx="14984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Probability of PFS</a:t>
            </a:r>
          </a:p>
        </p:txBody>
      </p:sp>
      <p:sp>
        <p:nvSpPr>
          <p:cNvPr id="22" name="TextBox 21">
            <a:extLst>
              <a:ext uri="{FF2B5EF4-FFF2-40B4-BE49-F238E27FC236}">
                <a16:creationId xmlns:a16="http://schemas.microsoft.com/office/drawing/2014/main" id="{65A9276D-1D17-A373-CCC4-E97335CDE4CE}"/>
              </a:ext>
            </a:extLst>
          </p:cNvPr>
          <p:cNvSpPr txBox="1"/>
          <p:nvPr/>
        </p:nvSpPr>
        <p:spPr bwMode="auto">
          <a:xfrm rot="16200000">
            <a:off x="3815219" y="2763679"/>
            <a:ext cx="14984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Probability of PFS</a:t>
            </a:r>
          </a:p>
        </p:txBody>
      </p:sp>
      <p:sp>
        <p:nvSpPr>
          <p:cNvPr id="23" name="TextBox 22">
            <a:extLst>
              <a:ext uri="{FF2B5EF4-FFF2-40B4-BE49-F238E27FC236}">
                <a16:creationId xmlns:a16="http://schemas.microsoft.com/office/drawing/2014/main" id="{337BF40E-AF84-1B7D-5179-AC6BAF7653DB}"/>
              </a:ext>
            </a:extLst>
          </p:cNvPr>
          <p:cNvSpPr txBox="1"/>
          <p:nvPr/>
        </p:nvSpPr>
        <p:spPr bwMode="auto">
          <a:xfrm rot="16200000">
            <a:off x="7334516" y="2763679"/>
            <a:ext cx="14984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Probability of PFS</a:t>
            </a:r>
          </a:p>
        </p:txBody>
      </p:sp>
      <p:sp>
        <p:nvSpPr>
          <p:cNvPr id="24" name="TextBox 23">
            <a:extLst>
              <a:ext uri="{FF2B5EF4-FFF2-40B4-BE49-F238E27FC236}">
                <a16:creationId xmlns:a16="http://schemas.microsoft.com/office/drawing/2014/main" id="{2478F7FD-F2BC-148F-1992-D987DC6B3152}"/>
              </a:ext>
            </a:extLst>
          </p:cNvPr>
          <p:cNvSpPr txBox="1"/>
          <p:nvPr/>
        </p:nvSpPr>
        <p:spPr bwMode="auto">
          <a:xfrm>
            <a:off x="5166382" y="3717043"/>
            <a:ext cx="230689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a:solidFill>
                  <a:schemeClr val="bg1"/>
                </a:solidFill>
                <a:latin typeface="Calibri" panose="020F0502020204030204" pitchFamily="34" charset="0"/>
              </a:rPr>
              <a:t>Mo From Randomization</a:t>
            </a:r>
          </a:p>
        </p:txBody>
      </p:sp>
      <p:sp>
        <p:nvSpPr>
          <p:cNvPr id="25" name="TextBox 24">
            <a:extLst>
              <a:ext uri="{FF2B5EF4-FFF2-40B4-BE49-F238E27FC236}">
                <a16:creationId xmlns:a16="http://schemas.microsoft.com/office/drawing/2014/main" id="{46BFFE7E-7107-04B3-1178-89B36FDEDE0C}"/>
              </a:ext>
            </a:extLst>
          </p:cNvPr>
          <p:cNvSpPr txBox="1"/>
          <p:nvPr/>
        </p:nvSpPr>
        <p:spPr bwMode="auto">
          <a:xfrm>
            <a:off x="8675432" y="3717043"/>
            <a:ext cx="230689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Mo From Randomization</a:t>
            </a:r>
          </a:p>
        </p:txBody>
      </p:sp>
      <p:grpSp>
        <p:nvGrpSpPr>
          <p:cNvPr id="45" name="Group 44">
            <a:extLst>
              <a:ext uri="{FF2B5EF4-FFF2-40B4-BE49-F238E27FC236}">
                <a16:creationId xmlns:a16="http://schemas.microsoft.com/office/drawing/2014/main" id="{B66FBD45-C14C-814D-96CF-2FFA4405DA56}"/>
              </a:ext>
            </a:extLst>
          </p:cNvPr>
          <p:cNvGrpSpPr/>
          <p:nvPr/>
        </p:nvGrpSpPr>
        <p:grpSpPr>
          <a:xfrm>
            <a:off x="1421130" y="2232660"/>
            <a:ext cx="2773045" cy="1387680"/>
            <a:chOff x="1421130" y="2232660"/>
            <a:chExt cx="2773045" cy="1387680"/>
          </a:xfrm>
        </p:grpSpPr>
        <p:sp>
          <p:nvSpPr>
            <p:cNvPr id="6" name="Freeform 5">
              <a:extLst>
                <a:ext uri="{FF2B5EF4-FFF2-40B4-BE49-F238E27FC236}">
                  <a16:creationId xmlns:a16="http://schemas.microsoft.com/office/drawing/2014/main" id="{2C1AECC5-3A19-CB0E-C0CB-7CFB43F23EC0}"/>
                </a:ext>
              </a:extLst>
            </p:cNvPr>
            <p:cNvSpPr/>
            <p:nvPr/>
          </p:nvSpPr>
          <p:spPr bwMode="auto">
            <a:xfrm>
              <a:off x="1478280" y="2232660"/>
              <a:ext cx="2712720" cy="1336040"/>
            </a:xfrm>
            <a:custGeom>
              <a:avLst/>
              <a:gdLst>
                <a:gd name="connsiteX0" fmla="*/ 0 w 2712720"/>
                <a:gd name="connsiteY0" fmla="*/ 0 h 1341120"/>
                <a:gd name="connsiteX1" fmla="*/ 0 w 2712720"/>
                <a:gd name="connsiteY1" fmla="*/ 1341120 h 1341120"/>
                <a:gd name="connsiteX2" fmla="*/ 2712720 w 2712720"/>
                <a:gd name="connsiteY2" fmla="*/ 1341120 h 1341120"/>
              </a:gdLst>
              <a:ahLst/>
              <a:cxnLst>
                <a:cxn ang="0">
                  <a:pos x="connsiteX0" y="connsiteY0"/>
                </a:cxn>
                <a:cxn ang="0">
                  <a:pos x="connsiteX1" y="connsiteY1"/>
                </a:cxn>
                <a:cxn ang="0">
                  <a:pos x="connsiteX2" y="connsiteY2"/>
                </a:cxn>
              </a:cxnLst>
              <a:rect l="l" t="t" r="r" b="b"/>
              <a:pathLst>
                <a:path w="2712720" h="1341120">
                  <a:moveTo>
                    <a:pt x="0" y="0"/>
                  </a:moveTo>
                  <a:lnTo>
                    <a:pt x="0" y="1341120"/>
                  </a:lnTo>
                  <a:lnTo>
                    <a:pt x="2712720" y="1341120"/>
                  </a:lnTo>
                </a:path>
              </a:pathLst>
            </a:custGeom>
            <a:noFill/>
            <a:ln w="28575">
              <a:solidFill>
                <a:schemeClr val="bg1"/>
              </a:solidFill>
              <a:miter lim="800000"/>
              <a:headEnd/>
              <a:tailEnd/>
            </a:ln>
          </p:spPr>
          <p:txBody>
            <a:bodyPr rtlCol="0" anchor="ctr"/>
            <a:lstStyle/>
            <a:p>
              <a:pPr algn="ctr"/>
              <a:endParaRPr lang="en-US"/>
            </a:p>
          </p:txBody>
        </p:sp>
        <p:cxnSp>
          <p:nvCxnSpPr>
            <p:cNvPr id="14" name="Straight Connector 13">
              <a:extLst>
                <a:ext uri="{FF2B5EF4-FFF2-40B4-BE49-F238E27FC236}">
                  <a16:creationId xmlns:a16="http://schemas.microsoft.com/office/drawing/2014/main" id="{797D4607-1A79-03C9-0160-BF03D36DF218}"/>
                </a:ext>
              </a:extLst>
            </p:cNvPr>
            <p:cNvCxnSpPr>
              <a:cxnSpLocks/>
            </p:cNvCxnSpPr>
            <p:nvPr/>
          </p:nvCxnSpPr>
          <p:spPr bwMode="auto">
            <a:xfrm>
              <a:off x="1421130" y="2243018"/>
              <a:ext cx="57150"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25AFDDC3-96DA-84A0-FE83-494BE127F9A8}"/>
                </a:ext>
              </a:extLst>
            </p:cNvPr>
            <p:cNvCxnSpPr>
              <a:cxnSpLocks/>
            </p:cNvCxnSpPr>
            <p:nvPr/>
          </p:nvCxnSpPr>
          <p:spPr bwMode="auto">
            <a:xfrm>
              <a:off x="1421130" y="2508154"/>
              <a:ext cx="57150"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35F4F293-2687-8F92-DCC8-485D8F725B91}"/>
                </a:ext>
              </a:extLst>
            </p:cNvPr>
            <p:cNvCxnSpPr>
              <a:cxnSpLocks/>
            </p:cNvCxnSpPr>
            <p:nvPr/>
          </p:nvCxnSpPr>
          <p:spPr bwMode="auto">
            <a:xfrm>
              <a:off x="1421130" y="2773290"/>
              <a:ext cx="57150"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D7D00D46-D65F-3F6D-4DE0-DF774B6D0E20}"/>
                </a:ext>
              </a:extLst>
            </p:cNvPr>
            <p:cNvCxnSpPr>
              <a:cxnSpLocks/>
            </p:cNvCxnSpPr>
            <p:nvPr/>
          </p:nvCxnSpPr>
          <p:spPr bwMode="auto">
            <a:xfrm>
              <a:off x="1421130" y="3038426"/>
              <a:ext cx="57150"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94CB24BC-6E38-F4D5-9B0A-F9E46C20DC89}"/>
                </a:ext>
              </a:extLst>
            </p:cNvPr>
            <p:cNvCxnSpPr>
              <a:cxnSpLocks/>
            </p:cNvCxnSpPr>
            <p:nvPr/>
          </p:nvCxnSpPr>
          <p:spPr bwMode="auto">
            <a:xfrm>
              <a:off x="1421130" y="3303562"/>
              <a:ext cx="57150"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D1665E8A-972B-54BE-B032-1FD384F0AF18}"/>
                </a:ext>
              </a:extLst>
            </p:cNvPr>
            <p:cNvCxnSpPr>
              <a:cxnSpLocks/>
            </p:cNvCxnSpPr>
            <p:nvPr/>
          </p:nvCxnSpPr>
          <p:spPr bwMode="auto">
            <a:xfrm>
              <a:off x="1421130" y="3567861"/>
              <a:ext cx="57150"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8D0A61BB-44FA-0403-86D6-6B276ECBB2FD}"/>
                </a:ext>
              </a:extLst>
            </p:cNvPr>
            <p:cNvCxnSpPr>
              <a:cxnSpLocks/>
            </p:cNvCxnSpPr>
            <p:nvPr/>
          </p:nvCxnSpPr>
          <p:spPr bwMode="auto">
            <a:xfrm>
              <a:off x="147828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802BFFEF-42A7-7F04-5059-5A5BCABC77B2}"/>
                </a:ext>
              </a:extLst>
            </p:cNvPr>
            <p:cNvCxnSpPr>
              <a:cxnSpLocks/>
            </p:cNvCxnSpPr>
            <p:nvPr/>
          </p:nvCxnSpPr>
          <p:spPr bwMode="auto">
            <a:xfrm>
              <a:off x="1687195"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B26421ED-ED9A-E0C2-381A-13359962FA43}"/>
                </a:ext>
              </a:extLst>
            </p:cNvPr>
            <p:cNvCxnSpPr>
              <a:cxnSpLocks/>
            </p:cNvCxnSpPr>
            <p:nvPr/>
          </p:nvCxnSpPr>
          <p:spPr bwMode="auto">
            <a:xfrm>
              <a:off x="189611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A99B7986-8A8A-C900-72CE-DD3E04B0D1EF}"/>
                </a:ext>
              </a:extLst>
            </p:cNvPr>
            <p:cNvCxnSpPr>
              <a:cxnSpLocks/>
            </p:cNvCxnSpPr>
            <p:nvPr/>
          </p:nvCxnSpPr>
          <p:spPr bwMode="auto">
            <a:xfrm>
              <a:off x="2105025"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99C68613-98F6-DBA7-806F-A5F43D11BF20}"/>
                </a:ext>
              </a:extLst>
            </p:cNvPr>
            <p:cNvCxnSpPr>
              <a:cxnSpLocks/>
            </p:cNvCxnSpPr>
            <p:nvPr/>
          </p:nvCxnSpPr>
          <p:spPr bwMode="auto">
            <a:xfrm>
              <a:off x="231394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13DA2F79-5EEC-B1B9-B795-C5813261A8E3}"/>
                </a:ext>
              </a:extLst>
            </p:cNvPr>
            <p:cNvCxnSpPr>
              <a:cxnSpLocks/>
            </p:cNvCxnSpPr>
            <p:nvPr/>
          </p:nvCxnSpPr>
          <p:spPr bwMode="auto">
            <a:xfrm>
              <a:off x="2522855"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F2A2C33C-562F-7592-009F-B4D7E639658E}"/>
                </a:ext>
              </a:extLst>
            </p:cNvPr>
            <p:cNvCxnSpPr>
              <a:cxnSpLocks/>
            </p:cNvCxnSpPr>
            <p:nvPr/>
          </p:nvCxnSpPr>
          <p:spPr bwMode="auto">
            <a:xfrm>
              <a:off x="273177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42301345-5E56-E8FF-03CB-5E20590F517D}"/>
                </a:ext>
              </a:extLst>
            </p:cNvPr>
            <p:cNvCxnSpPr>
              <a:cxnSpLocks/>
            </p:cNvCxnSpPr>
            <p:nvPr/>
          </p:nvCxnSpPr>
          <p:spPr bwMode="auto">
            <a:xfrm>
              <a:off x="2940685"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18EDF59F-48DA-515B-36CD-7D1FBCD0DA27}"/>
                </a:ext>
              </a:extLst>
            </p:cNvPr>
            <p:cNvCxnSpPr>
              <a:cxnSpLocks/>
            </p:cNvCxnSpPr>
            <p:nvPr/>
          </p:nvCxnSpPr>
          <p:spPr bwMode="auto">
            <a:xfrm>
              <a:off x="314960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8DB3A999-C3E8-0BDB-8BDB-A046F227ECB3}"/>
                </a:ext>
              </a:extLst>
            </p:cNvPr>
            <p:cNvCxnSpPr>
              <a:cxnSpLocks/>
            </p:cNvCxnSpPr>
            <p:nvPr/>
          </p:nvCxnSpPr>
          <p:spPr bwMode="auto">
            <a:xfrm>
              <a:off x="3358515"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457F3E61-4C22-6D37-ABC3-9E55947EFADD}"/>
                </a:ext>
              </a:extLst>
            </p:cNvPr>
            <p:cNvCxnSpPr>
              <a:cxnSpLocks/>
            </p:cNvCxnSpPr>
            <p:nvPr/>
          </p:nvCxnSpPr>
          <p:spPr bwMode="auto">
            <a:xfrm>
              <a:off x="356743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F2B7FC7F-9A37-3110-1783-9ABB7BF4B723}"/>
                </a:ext>
              </a:extLst>
            </p:cNvPr>
            <p:cNvCxnSpPr>
              <a:cxnSpLocks/>
            </p:cNvCxnSpPr>
            <p:nvPr/>
          </p:nvCxnSpPr>
          <p:spPr bwMode="auto">
            <a:xfrm>
              <a:off x="3776345"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83931F7B-472F-D5CB-DBD9-FF0D0A8C3168}"/>
                </a:ext>
              </a:extLst>
            </p:cNvPr>
            <p:cNvCxnSpPr>
              <a:cxnSpLocks/>
            </p:cNvCxnSpPr>
            <p:nvPr/>
          </p:nvCxnSpPr>
          <p:spPr bwMode="auto">
            <a:xfrm>
              <a:off x="398526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31A6CC2B-B0C8-4BBB-8047-7C6257EF902E}"/>
                </a:ext>
              </a:extLst>
            </p:cNvPr>
            <p:cNvCxnSpPr>
              <a:cxnSpLocks/>
            </p:cNvCxnSpPr>
            <p:nvPr/>
          </p:nvCxnSpPr>
          <p:spPr bwMode="auto">
            <a:xfrm>
              <a:off x="4194175" y="3567861"/>
              <a:ext cx="0" cy="52479"/>
            </a:xfrm>
            <a:prstGeom prst="line">
              <a:avLst/>
            </a:prstGeom>
            <a:noFill/>
            <a:ln w="28575" cap="flat" cmpd="sng" algn="ctr">
              <a:solidFill>
                <a:schemeClr val="bg1"/>
              </a:solidFill>
              <a:prstDash val="solid"/>
              <a:round/>
              <a:headEnd type="none" w="med" len="med"/>
              <a:tailEnd type="none" w="med" len="med"/>
            </a:ln>
            <a:effectLst/>
          </p:spPr>
        </p:cxnSp>
      </p:grpSp>
      <p:grpSp>
        <p:nvGrpSpPr>
          <p:cNvPr id="31749" name="Group 31748">
            <a:extLst>
              <a:ext uri="{FF2B5EF4-FFF2-40B4-BE49-F238E27FC236}">
                <a16:creationId xmlns:a16="http://schemas.microsoft.com/office/drawing/2014/main" id="{713A0D5C-F7EA-9C18-C07F-3AB60DB2B1C3}"/>
              </a:ext>
            </a:extLst>
          </p:cNvPr>
          <p:cNvGrpSpPr/>
          <p:nvPr/>
        </p:nvGrpSpPr>
        <p:grpSpPr>
          <a:xfrm>
            <a:off x="8417339" y="2232660"/>
            <a:ext cx="2773045" cy="1387680"/>
            <a:chOff x="1421130" y="2232660"/>
            <a:chExt cx="2773045" cy="1387680"/>
          </a:xfrm>
        </p:grpSpPr>
        <p:sp>
          <p:nvSpPr>
            <p:cNvPr id="31750" name="Freeform 31749">
              <a:extLst>
                <a:ext uri="{FF2B5EF4-FFF2-40B4-BE49-F238E27FC236}">
                  <a16:creationId xmlns:a16="http://schemas.microsoft.com/office/drawing/2014/main" id="{0E769E7B-F9A5-0C9B-97BC-F1FBF2D9AA2E}"/>
                </a:ext>
              </a:extLst>
            </p:cNvPr>
            <p:cNvSpPr/>
            <p:nvPr/>
          </p:nvSpPr>
          <p:spPr bwMode="auto">
            <a:xfrm>
              <a:off x="1478280" y="2232660"/>
              <a:ext cx="2712720" cy="1336040"/>
            </a:xfrm>
            <a:custGeom>
              <a:avLst/>
              <a:gdLst>
                <a:gd name="connsiteX0" fmla="*/ 0 w 2712720"/>
                <a:gd name="connsiteY0" fmla="*/ 0 h 1341120"/>
                <a:gd name="connsiteX1" fmla="*/ 0 w 2712720"/>
                <a:gd name="connsiteY1" fmla="*/ 1341120 h 1341120"/>
                <a:gd name="connsiteX2" fmla="*/ 2712720 w 2712720"/>
                <a:gd name="connsiteY2" fmla="*/ 1341120 h 1341120"/>
              </a:gdLst>
              <a:ahLst/>
              <a:cxnLst>
                <a:cxn ang="0">
                  <a:pos x="connsiteX0" y="connsiteY0"/>
                </a:cxn>
                <a:cxn ang="0">
                  <a:pos x="connsiteX1" y="connsiteY1"/>
                </a:cxn>
                <a:cxn ang="0">
                  <a:pos x="connsiteX2" y="connsiteY2"/>
                </a:cxn>
              </a:cxnLst>
              <a:rect l="l" t="t" r="r" b="b"/>
              <a:pathLst>
                <a:path w="2712720" h="1341120">
                  <a:moveTo>
                    <a:pt x="0" y="0"/>
                  </a:moveTo>
                  <a:lnTo>
                    <a:pt x="0" y="1341120"/>
                  </a:lnTo>
                  <a:lnTo>
                    <a:pt x="2712720" y="1341120"/>
                  </a:lnTo>
                </a:path>
              </a:pathLst>
            </a:custGeom>
            <a:noFill/>
            <a:ln w="28575">
              <a:solidFill>
                <a:schemeClr val="bg1"/>
              </a:solidFill>
              <a:miter lim="800000"/>
              <a:headEnd/>
              <a:tailEnd/>
            </a:ln>
          </p:spPr>
          <p:txBody>
            <a:bodyPr rtlCol="0" anchor="ctr"/>
            <a:lstStyle/>
            <a:p>
              <a:pPr algn="ctr"/>
              <a:endParaRPr lang="en-US"/>
            </a:p>
          </p:txBody>
        </p:sp>
        <p:cxnSp>
          <p:nvCxnSpPr>
            <p:cNvPr id="31751" name="Straight Connector 31750">
              <a:extLst>
                <a:ext uri="{FF2B5EF4-FFF2-40B4-BE49-F238E27FC236}">
                  <a16:creationId xmlns:a16="http://schemas.microsoft.com/office/drawing/2014/main" id="{EF2A388D-1C71-4A7F-42E4-352B4C1FA65B}"/>
                </a:ext>
              </a:extLst>
            </p:cNvPr>
            <p:cNvCxnSpPr>
              <a:cxnSpLocks/>
            </p:cNvCxnSpPr>
            <p:nvPr/>
          </p:nvCxnSpPr>
          <p:spPr bwMode="auto">
            <a:xfrm>
              <a:off x="1421130" y="2243018"/>
              <a:ext cx="57150" cy="0"/>
            </a:xfrm>
            <a:prstGeom prst="line">
              <a:avLst/>
            </a:prstGeom>
            <a:noFill/>
            <a:ln w="28575" cap="flat" cmpd="sng" algn="ctr">
              <a:solidFill>
                <a:schemeClr val="bg1"/>
              </a:solidFill>
              <a:prstDash val="solid"/>
              <a:round/>
              <a:headEnd type="none" w="med" len="med"/>
              <a:tailEnd type="none" w="med" len="med"/>
            </a:ln>
            <a:effectLst/>
          </p:spPr>
        </p:cxnSp>
        <p:cxnSp>
          <p:nvCxnSpPr>
            <p:cNvPr id="31752" name="Straight Connector 31751">
              <a:extLst>
                <a:ext uri="{FF2B5EF4-FFF2-40B4-BE49-F238E27FC236}">
                  <a16:creationId xmlns:a16="http://schemas.microsoft.com/office/drawing/2014/main" id="{1C795D57-15C8-B704-5318-0A5246553A63}"/>
                </a:ext>
              </a:extLst>
            </p:cNvPr>
            <p:cNvCxnSpPr>
              <a:cxnSpLocks/>
            </p:cNvCxnSpPr>
            <p:nvPr/>
          </p:nvCxnSpPr>
          <p:spPr bwMode="auto">
            <a:xfrm>
              <a:off x="1421130" y="2508154"/>
              <a:ext cx="57150" cy="0"/>
            </a:xfrm>
            <a:prstGeom prst="line">
              <a:avLst/>
            </a:prstGeom>
            <a:noFill/>
            <a:ln w="28575" cap="flat" cmpd="sng" algn="ctr">
              <a:solidFill>
                <a:schemeClr val="bg1"/>
              </a:solidFill>
              <a:prstDash val="solid"/>
              <a:round/>
              <a:headEnd type="none" w="med" len="med"/>
              <a:tailEnd type="none" w="med" len="med"/>
            </a:ln>
            <a:effectLst/>
          </p:spPr>
        </p:cxnSp>
        <p:cxnSp>
          <p:nvCxnSpPr>
            <p:cNvPr id="31753" name="Straight Connector 31752">
              <a:extLst>
                <a:ext uri="{FF2B5EF4-FFF2-40B4-BE49-F238E27FC236}">
                  <a16:creationId xmlns:a16="http://schemas.microsoft.com/office/drawing/2014/main" id="{C7FA7BB5-09CE-4359-DA1E-924301036FCA}"/>
                </a:ext>
              </a:extLst>
            </p:cNvPr>
            <p:cNvCxnSpPr>
              <a:cxnSpLocks/>
            </p:cNvCxnSpPr>
            <p:nvPr/>
          </p:nvCxnSpPr>
          <p:spPr bwMode="auto">
            <a:xfrm>
              <a:off x="1421130" y="2773290"/>
              <a:ext cx="57150" cy="0"/>
            </a:xfrm>
            <a:prstGeom prst="line">
              <a:avLst/>
            </a:prstGeom>
            <a:noFill/>
            <a:ln w="28575" cap="flat" cmpd="sng" algn="ctr">
              <a:solidFill>
                <a:schemeClr val="bg1"/>
              </a:solidFill>
              <a:prstDash val="solid"/>
              <a:round/>
              <a:headEnd type="none" w="med" len="med"/>
              <a:tailEnd type="none" w="med" len="med"/>
            </a:ln>
            <a:effectLst/>
          </p:spPr>
        </p:cxnSp>
        <p:cxnSp>
          <p:nvCxnSpPr>
            <p:cNvPr id="31754" name="Straight Connector 31753">
              <a:extLst>
                <a:ext uri="{FF2B5EF4-FFF2-40B4-BE49-F238E27FC236}">
                  <a16:creationId xmlns:a16="http://schemas.microsoft.com/office/drawing/2014/main" id="{EABF7A8B-C632-EFF5-2D55-E3799DB40C5F}"/>
                </a:ext>
              </a:extLst>
            </p:cNvPr>
            <p:cNvCxnSpPr>
              <a:cxnSpLocks/>
            </p:cNvCxnSpPr>
            <p:nvPr/>
          </p:nvCxnSpPr>
          <p:spPr bwMode="auto">
            <a:xfrm>
              <a:off x="1421130" y="3038426"/>
              <a:ext cx="57150" cy="0"/>
            </a:xfrm>
            <a:prstGeom prst="line">
              <a:avLst/>
            </a:prstGeom>
            <a:noFill/>
            <a:ln w="28575" cap="flat" cmpd="sng" algn="ctr">
              <a:solidFill>
                <a:schemeClr val="bg1"/>
              </a:solidFill>
              <a:prstDash val="solid"/>
              <a:round/>
              <a:headEnd type="none" w="med" len="med"/>
              <a:tailEnd type="none" w="med" len="med"/>
            </a:ln>
            <a:effectLst/>
          </p:spPr>
        </p:cxnSp>
        <p:cxnSp>
          <p:nvCxnSpPr>
            <p:cNvPr id="31755" name="Straight Connector 31754">
              <a:extLst>
                <a:ext uri="{FF2B5EF4-FFF2-40B4-BE49-F238E27FC236}">
                  <a16:creationId xmlns:a16="http://schemas.microsoft.com/office/drawing/2014/main" id="{4497F6B9-1468-C060-ED0E-BC29CEA4668A}"/>
                </a:ext>
              </a:extLst>
            </p:cNvPr>
            <p:cNvCxnSpPr>
              <a:cxnSpLocks/>
            </p:cNvCxnSpPr>
            <p:nvPr/>
          </p:nvCxnSpPr>
          <p:spPr bwMode="auto">
            <a:xfrm>
              <a:off x="1421130" y="3303562"/>
              <a:ext cx="57150" cy="0"/>
            </a:xfrm>
            <a:prstGeom prst="line">
              <a:avLst/>
            </a:prstGeom>
            <a:noFill/>
            <a:ln w="28575" cap="flat" cmpd="sng" algn="ctr">
              <a:solidFill>
                <a:schemeClr val="bg1"/>
              </a:solidFill>
              <a:prstDash val="solid"/>
              <a:round/>
              <a:headEnd type="none" w="med" len="med"/>
              <a:tailEnd type="none" w="med" len="med"/>
            </a:ln>
            <a:effectLst/>
          </p:spPr>
        </p:cxnSp>
        <p:cxnSp>
          <p:nvCxnSpPr>
            <p:cNvPr id="31756" name="Straight Connector 31755">
              <a:extLst>
                <a:ext uri="{FF2B5EF4-FFF2-40B4-BE49-F238E27FC236}">
                  <a16:creationId xmlns:a16="http://schemas.microsoft.com/office/drawing/2014/main" id="{6C1A7324-3E71-0FE9-7DFF-4EF64B1AE628}"/>
                </a:ext>
              </a:extLst>
            </p:cNvPr>
            <p:cNvCxnSpPr>
              <a:cxnSpLocks/>
            </p:cNvCxnSpPr>
            <p:nvPr/>
          </p:nvCxnSpPr>
          <p:spPr bwMode="auto">
            <a:xfrm>
              <a:off x="1421130" y="3567861"/>
              <a:ext cx="57150" cy="0"/>
            </a:xfrm>
            <a:prstGeom prst="line">
              <a:avLst/>
            </a:prstGeom>
            <a:noFill/>
            <a:ln w="28575" cap="flat" cmpd="sng" algn="ctr">
              <a:solidFill>
                <a:schemeClr val="bg1"/>
              </a:solidFill>
              <a:prstDash val="solid"/>
              <a:round/>
              <a:headEnd type="none" w="med" len="med"/>
              <a:tailEnd type="none" w="med" len="med"/>
            </a:ln>
            <a:effectLst/>
          </p:spPr>
        </p:cxnSp>
        <p:cxnSp>
          <p:nvCxnSpPr>
            <p:cNvPr id="31757" name="Straight Connector 31756">
              <a:extLst>
                <a:ext uri="{FF2B5EF4-FFF2-40B4-BE49-F238E27FC236}">
                  <a16:creationId xmlns:a16="http://schemas.microsoft.com/office/drawing/2014/main" id="{C2CDA70B-69A2-A2A9-9136-1BE31A4D91CB}"/>
                </a:ext>
              </a:extLst>
            </p:cNvPr>
            <p:cNvCxnSpPr>
              <a:cxnSpLocks/>
            </p:cNvCxnSpPr>
            <p:nvPr/>
          </p:nvCxnSpPr>
          <p:spPr bwMode="auto">
            <a:xfrm>
              <a:off x="147828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1758" name="Straight Connector 31757">
              <a:extLst>
                <a:ext uri="{FF2B5EF4-FFF2-40B4-BE49-F238E27FC236}">
                  <a16:creationId xmlns:a16="http://schemas.microsoft.com/office/drawing/2014/main" id="{CA744E62-4903-505C-DA71-B2F77285B11E}"/>
                </a:ext>
              </a:extLst>
            </p:cNvPr>
            <p:cNvCxnSpPr>
              <a:cxnSpLocks/>
            </p:cNvCxnSpPr>
            <p:nvPr/>
          </p:nvCxnSpPr>
          <p:spPr bwMode="auto">
            <a:xfrm>
              <a:off x="1687195"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1759" name="Straight Connector 31758">
              <a:extLst>
                <a:ext uri="{FF2B5EF4-FFF2-40B4-BE49-F238E27FC236}">
                  <a16:creationId xmlns:a16="http://schemas.microsoft.com/office/drawing/2014/main" id="{4033F032-FD53-48B0-1182-7F79DAA4BABB}"/>
                </a:ext>
              </a:extLst>
            </p:cNvPr>
            <p:cNvCxnSpPr>
              <a:cxnSpLocks/>
            </p:cNvCxnSpPr>
            <p:nvPr/>
          </p:nvCxnSpPr>
          <p:spPr bwMode="auto">
            <a:xfrm>
              <a:off x="189611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1760" name="Straight Connector 31759">
              <a:extLst>
                <a:ext uri="{FF2B5EF4-FFF2-40B4-BE49-F238E27FC236}">
                  <a16:creationId xmlns:a16="http://schemas.microsoft.com/office/drawing/2014/main" id="{02240015-4EEC-64AD-4665-E0B057FD33F0}"/>
                </a:ext>
              </a:extLst>
            </p:cNvPr>
            <p:cNvCxnSpPr>
              <a:cxnSpLocks/>
            </p:cNvCxnSpPr>
            <p:nvPr/>
          </p:nvCxnSpPr>
          <p:spPr bwMode="auto">
            <a:xfrm>
              <a:off x="2105025"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1761" name="Straight Connector 31760">
              <a:extLst>
                <a:ext uri="{FF2B5EF4-FFF2-40B4-BE49-F238E27FC236}">
                  <a16:creationId xmlns:a16="http://schemas.microsoft.com/office/drawing/2014/main" id="{B342D462-D984-3D38-A3B2-615248DB8830}"/>
                </a:ext>
              </a:extLst>
            </p:cNvPr>
            <p:cNvCxnSpPr>
              <a:cxnSpLocks/>
            </p:cNvCxnSpPr>
            <p:nvPr/>
          </p:nvCxnSpPr>
          <p:spPr bwMode="auto">
            <a:xfrm>
              <a:off x="231394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1762" name="Straight Connector 31761">
              <a:extLst>
                <a:ext uri="{FF2B5EF4-FFF2-40B4-BE49-F238E27FC236}">
                  <a16:creationId xmlns:a16="http://schemas.microsoft.com/office/drawing/2014/main" id="{E8F29E6B-B106-C064-91D2-E992BB5FE8AF}"/>
                </a:ext>
              </a:extLst>
            </p:cNvPr>
            <p:cNvCxnSpPr>
              <a:cxnSpLocks/>
            </p:cNvCxnSpPr>
            <p:nvPr/>
          </p:nvCxnSpPr>
          <p:spPr bwMode="auto">
            <a:xfrm>
              <a:off x="2522855"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1763" name="Straight Connector 31762">
              <a:extLst>
                <a:ext uri="{FF2B5EF4-FFF2-40B4-BE49-F238E27FC236}">
                  <a16:creationId xmlns:a16="http://schemas.microsoft.com/office/drawing/2014/main" id="{F435CC82-644F-A008-6887-2EFEC940D206}"/>
                </a:ext>
              </a:extLst>
            </p:cNvPr>
            <p:cNvCxnSpPr>
              <a:cxnSpLocks/>
            </p:cNvCxnSpPr>
            <p:nvPr/>
          </p:nvCxnSpPr>
          <p:spPr bwMode="auto">
            <a:xfrm>
              <a:off x="273177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1764" name="Straight Connector 31763">
              <a:extLst>
                <a:ext uri="{FF2B5EF4-FFF2-40B4-BE49-F238E27FC236}">
                  <a16:creationId xmlns:a16="http://schemas.microsoft.com/office/drawing/2014/main" id="{DE952DD6-AF29-BF13-7A0E-3F8A2F2D06BC}"/>
                </a:ext>
              </a:extLst>
            </p:cNvPr>
            <p:cNvCxnSpPr>
              <a:cxnSpLocks/>
            </p:cNvCxnSpPr>
            <p:nvPr/>
          </p:nvCxnSpPr>
          <p:spPr bwMode="auto">
            <a:xfrm>
              <a:off x="2940685"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1765" name="Straight Connector 31764">
              <a:extLst>
                <a:ext uri="{FF2B5EF4-FFF2-40B4-BE49-F238E27FC236}">
                  <a16:creationId xmlns:a16="http://schemas.microsoft.com/office/drawing/2014/main" id="{EB7CAE5A-B28F-AC40-C7D5-3F658DB86949}"/>
                </a:ext>
              </a:extLst>
            </p:cNvPr>
            <p:cNvCxnSpPr>
              <a:cxnSpLocks/>
            </p:cNvCxnSpPr>
            <p:nvPr/>
          </p:nvCxnSpPr>
          <p:spPr bwMode="auto">
            <a:xfrm>
              <a:off x="314960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1766" name="Straight Connector 31765">
              <a:extLst>
                <a:ext uri="{FF2B5EF4-FFF2-40B4-BE49-F238E27FC236}">
                  <a16:creationId xmlns:a16="http://schemas.microsoft.com/office/drawing/2014/main" id="{7B272E37-9826-9C1D-9AE6-4ED21C18A138}"/>
                </a:ext>
              </a:extLst>
            </p:cNvPr>
            <p:cNvCxnSpPr>
              <a:cxnSpLocks/>
            </p:cNvCxnSpPr>
            <p:nvPr/>
          </p:nvCxnSpPr>
          <p:spPr bwMode="auto">
            <a:xfrm>
              <a:off x="3358515"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1767" name="Straight Connector 31766">
              <a:extLst>
                <a:ext uri="{FF2B5EF4-FFF2-40B4-BE49-F238E27FC236}">
                  <a16:creationId xmlns:a16="http://schemas.microsoft.com/office/drawing/2014/main" id="{74FED9C7-D743-18E5-7288-35F9104F19E7}"/>
                </a:ext>
              </a:extLst>
            </p:cNvPr>
            <p:cNvCxnSpPr>
              <a:cxnSpLocks/>
            </p:cNvCxnSpPr>
            <p:nvPr/>
          </p:nvCxnSpPr>
          <p:spPr bwMode="auto">
            <a:xfrm>
              <a:off x="356743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1768" name="Straight Connector 31767">
              <a:extLst>
                <a:ext uri="{FF2B5EF4-FFF2-40B4-BE49-F238E27FC236}">
                  <a16:creationId xmlns:a16="http://schemas.microsoft.com/office/drawing/2014/main" id="{498DCE29-9536-3EF8-DD52-A61B68A9F560}"/>
                </a:ext>
              </a:extLst>
            </p:cNvPr>
            <p:cNvCxnSpPr>
              <a:cxnSpLocks/>
            </p:cNvCxnSpPr>
            <p:nvPr/>
          </p:nvCxnSpPr>
          <p:spPr bwMode="auto">
            <a:xfrm>
              <a:off x="3776345"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1769" name="Straight Connector 31768">
              <a:extLst>
                <a:ext uri="{FF2B5EF4-FFF2-40B4-BE49-F238E27FC236}">
                  <a16:creationId xmlns:a16="http://schemas.microsoft.com/office/drawing/2014/main" id="{C9C3769C-0E8C-5F34-0087-D4F1EE608C3F}"/>
                </a:ext>
              </a:extLst>
            </p:cNvPr>
            <p:cNvCxnSpPr>
              <a:cxnSpLocks/>
            </p:cNvCxnSpPr>
            <p:nvPr/>
          </p:nvCxnSpPr>
          <p:spPr bwMode="auto">
            <a:xfrm>
              <a:off x="398526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1770" name="Straight Connector 31769">
              <a:extLst>
                <a:ext uri="{FF2B5EF4-FFF2-40B4-BE49-F238E27FC236}">
                  <a16:creationId xmlns:a16="http://schemas.microsoft.com/office/drawing/2014/main" id="{5FB42B6B-F568-F6E0-0454-6AF582EB49D4}"/>
                </a:ext>
              </a:extLst>
            </p:cNvPr>
            <p:cNvCxnSpPr>
              <a:cxnSpLocks/>
            </p:cNvCxnSpPr>
            <p:nvPr/>
          </p:nvCxnSpPr>
          <p:spPr bwMode="auto">
            <a:xfrm>
              <a:off x="4194175" y="3567861"/>
              <a:ext cx="0" cy="52479"/>
            </a:xfrm>
            <a:prstGeom prst="line">
              <a:avLst/>
            </a:prstGeom>
            <a:noFill/>
            <a:ln w="28575" cap="flat" cmpd="sng" algn="ctr">
              <a:solidFill>
                <a:schemeClr val="bg1"/>
              </a:solidFill>
              <a:prstDash val="solid"/>
              <a:round/>
              <a:headEnd type="none" w="med" len="med"/>
              <a:tailEnd type="none" w="med" len="med"/>
            </a:ln>
            <a:effectLst/>
          </p:spPr>
        </p:cxnSp>
      </p:grpSp>
      <p:grpSp>
        <p:nvGrpSpPr>
          <p:cNvPr id="31777" name="Group 31776">
            <a:extLst>
              <a:ext uri="{FF2B5EF4-FFF2-40B4-BE49-F238E27FC236}">
                <a16:creationId xmlns:a16="http://schemas.microsoft.com/office/drawing/2014/main" id="{5C29EC58-7D2F-BF39-4E21-347301B4A9F1}"/>
              </a:ext>
            </a:extLst>
          </p:cNvPr>
          <p:cNvGrpSpPr/>
          <p:nvPr/>
        </p:nvGrpSpPr>
        <p:grpSpPr>
          <a:xfrm>
            <a:off x="1107736" y="2096595"/>
            <a:ext cx="380232" cy="1608765"/>
            <a:chOff x="1107736" y="2096595"/>
            <a:chExt cx="380232" cy="1608765"/>
          </a:xfrm>
        </p:grpSpPr>
        <p:sp>
          <p:nvSpPr>
            <p:cNvPr id="31771" name="TextBox 31770">
              <a:extLst>
                <a:ext uri="{FF2B5EF4-FFF2-40B4-BE49-F238E27FC236}">
                  <a16:creationId xmlns:a16="http://schemas.microsoft.com/office/drawing/2014/main" id="{3359A4C8-45A7-ABBC-8BD3-4A8D6D899A03}"/>
                </a:ext>
              </a:extLst>
            </p:cNvPr>
            <p:cNvSpPr txBox="1"/>
            <p:nvPr/>
          </p:nvSpPr>
          <p:spPr bwMode="auto">
            <a:xfrm>
              <a:off x="1107736" y="2096595"/>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a:t>
              </a:r>
            </a:p>
          </p:txBody>
        </p:sp>
        <p:sp>
          <p:nvSpPr>
            <p:cNvPr id="31772" name="TextBox 31771">
              <a:extLst>
                <a:ext uri="{FF2B5EF4-FFF2-40B4-BE49-F238E27FC236}">
                  <a16:creationId xmlns:a16="http://schemas.microsoft.com/office/drawing/2014/main" id="{F59BDEB1-8109-46CD-79EC-6DAD96813F22}"/>
                </a:ext>
              </a:extLst>
            </p:cNvPr>
            <p:cNvSpPr txBox="1"/>
            <p:nvPr/>
          </p:nvSpPr>
          <p:spPr bwMode="auto">
            <a:xfrm>
              <a:off x="1107736" y="2362948"/>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0.8</a:t>
              </a:r>
            </a:p>
          </p:txBody>
        </p:sp>
        <p:sp>
          <p:nvSpPr>
            <p:cNvPr id="31773" name="TextBox 31772">
              <a:extLst>
                <a:ext uri="{FF2B5EF4-FFF2-40B4-BE49-F238E27FC236}">
                  <a16:creationId xmlns:a16="http://schemas.microsoft.com/office/drawing/2014/main" id="{555BE4C7-1A46-57E3-F52A-F68242058A9F}"/>
                </a:ext>
              </a:extLst>
            </p:cNvPr>
            <p:cNvSpPr txBox="1"/>
            <p:nvPr/>
          </p:nvSpPr>
          <p:spPr bwMode="auto">
            <a:xfrm>
              <a:off x="1107736" y="2629301"/>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0.6</a:t>
              </a:r>
            </a:p>
          </p:txBody>
        </p:sp>
        <p:sp>
          <p:nvSpPr>
            <p:cNvPr id="31774" name="TextBox 31773">
              <a:extLst>
                <a:ext uri="{FF2B5EF4-FFF2-40B4-BE49-F238E27FC236}">
                  <a16:creationId xmlns:a16="http://schemas.microsoft.com/office/drawing/2014/main" id="{376ACEB2-20F6-C8AE-CC79-54D13D80020E}"/>
                </a:ext>
              </a:extLst>
            </p:cNvPr>
            <p:cNvSpPr txBox="1"/>
            <p:nvPr/>
          </p:nvSpPr>
          <p:spPr bwMode="auto">
            <a:xfrm>
              <a:off x="1107736" y="2895654"/>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0.4</a:t>
              </a:r>
            </a:p>
          </p:txBody>
        </p:sp>
        <p:sp>
          <p:nvSpPr>
            <p:cNvPr id="31775" name="TextBox 31774">
              <a:extLst>
                <a:ext uri="{FF2B5EF4-FFF2-40B4-BE49-F238E27FC236}">
                  <a16:creationId xmlns:a16="http://schemas.microsoft.com/office/drawing/2014/main" id="{06085336-06D4-1F5D-F7E1-A729BFC2B648}"/>
                </a:ext>
              </a:extLst>
            </p:cNvPr>
            <p:cNvSpPr txBox="1"/>
            <p:nvPr/>
          </p:nvSpPr>
          <p:spPr bwMode="auto">
            <a:xfrm>
              <a:off x="1107736" y="3162007"/>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0.2</a:t>
              </a:r>
            </a:p>
          </p:txBody>
        </p:sp>
        <p:sp>
          <p:nvSpPr>
            <p:cNvPr id="31776" name="TextBox 31775">
              <a:extLst>
                <a:ext uri="{FF2B5EF4-FFF2-40B4-BE49-F238E27FC236}">
                  <a16:creationId xmlns:a16="http://schemas.microsoft.com/office/drawing/2014/main" id="{32E16E7F-8443-8CE8-480D-471D3DE2CD35}"/>
                </a:ext>
              </a:extLst>
            </p:cNvPr>
            <p:cNvSpPr txBox="1"/>
            <p:nvPr/>
          </p:nvSpPr>
          <p:spPr bwMode="auto">
            <a:xfrm>
              <a:off x="1107736" y="3428361"/>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0.0</a:t>
              </a:r>
            </a:p>
          </p:txBody>
        </p:sp>
      </p:grpSp>
      <p:grpSp>
        <p:nvGrpSpPr>
          <p:cNvPr id="31778" name="Group 31777">
            <a:extLst>
              <a:ext uri="{FF2B5EF4-FFF2-40B4-BE49-F238E27FC236}">
                <a16:creationId xmlns:a16="http://schemas.microsoft.com/office/drawing/2014/main" id="{890EF5F7-1A8A-333B-62B1-2225C80CA12B}"/>
              </a:ext>
            </a:extLst>
          </p:cNvPr>
          <p:cNvGrpSpPr/>
          <p:nvPr/>
        </p:nvGrpSpPr>
        <p:grpSpPr>
          <a:xfrm>
            <a:off x="4595263" y="2094631"/>
            <a:ext cx="380232" cy="1608765"/>
            <a:chOff x="1107736" y="2096595"/>
            <a:chExt cx="380232" cy="1608765"/>
          </a:xfrm>
        </p:grpSpPr>
        <p:sp>
          <p:nvSpPr>
            <p:cNvPr id="31779" name="TextBox 31778">
              <a:extLst>
                <a:ext uri="{FF2B5EF4-FFF2-40B4-BE49-F238E27FC236}">
                  <a16:creationId xmlns:a16="http://schemas.microsoft.com/office/drawing/2014/main" id="{93733481-50D5-CB7E-664E-59E6509B3A1B}"/>
                </a:ext>
              </a:extLst>
            </p:cNvPr>
            <p:cNvSpPr txBox="1"/>
            <p:nvPr/>
          </p:nvSpPr>
          <p:spPr bwMode="auto">
            <a:xfrm>
              <a:off x="1107736" y="2096595"/>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a:t>
              </a:r>
            </a:p>
          </p:txBody>
        </p:sp>
        <p:sp>
          <p:nvSpPr>
            <p:cNvPr id="31780" name="TextBox 31779">
              <a:extLst>
                <a:ext uri="{FF2B5EF4-FFF2-40B4-BE49-F238E27FC236}">
                  <a16:creationId xmlns:a16="http://schemas.microsoft.com/office/drawing/2014/main" id="{3566C452-64C2-C66D-2677-A8EAEDE6818E}"/>
                </a:ext>
              </a:extLst>
            </p:cNvPr>
            <p:cNvSpPr txBox="1"/>
            <p:nvPr/>
          </p:nvSpPr>
          <p:spPr bwMode="auto">
            <a:xfrm>
              <a:off x="1107736" y="2362948"/>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0.8</a:t>
              </a:r>
            </a:p>
          </p:txBody>
        </p:sp>
        <p:sp>
          <p:nvSpPr>
            <p:cNvPr id="31781" name="TextBox 31780">
              <a:extLst>
                <a:ext uri="{FF2B5EF4-FFF2-40B4-BE49-F238E27FC236}">
                  <a16:creationId xmlns:a16="http://schemas.microsoft.com/office/drawing/2014/main" id="{E82CD497-36F9-60A3-F161-3D96E21F6BFD}"/>
                </a:ext>
              </a:extLst>
            </p:cNvPr>
            <p:cNvSpPr txBox="1"/>
            <p:nvPr/>
          </p:nvSpPr>
          <p:spPr bwMode="auto">
            <a:xfrm>
              <a:off x="1107736" y="2629301"/>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0.6</a:t>
              </a:r>
            </a:p>
          </p:txBody>
        </p:sp>
        <p:sp>
          <p:nvSpPr>
            <p:cNvPr id="31782" name="TextBox 31781">
              <a:extLst>
                <a:ext uri="{FF2B5EF4-FFF2-40B4-BE49-F238E27FC236}">
                  <a16:creationId xmlns:a16="http://schemas.microsoft.com/office/drawing/2014/main" id="{0FE1CF63-F648-3E36-2E66-28BFEF24487C}"/>
                </a:ext>
              </a:extLst>
            </p:cNvPr>
            <p:cNvSpPr txBox="1"/>
            <p:nvPr/>
          </p:nvSpPr>
          <p:spPr bwMode="auto">
            <a:xfrm>
              <a:off x="1107736" y="2895654"/>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0.4</a:t>
              </a:r>
            </a:p>
          </p:txBody>
        </p:sp>
        <p:sp>
          <p:nvSpPr>
            <p:cNvPr id="31783" name="TextBox 31782">
              <a:extLst>
                <a:ext uri="{FF2B5EF4-FFF2-40B4-BE49-F238E27FC236}">
                  <a16:creationId xmlns:a16="http://schemas.microsoft.com/office/drawing/2014/main" id="{9F3C1518-0FF6-8F0D-66FD-592837B50C1F}"/>
                </a:ext>
              </a:extLst>
            </p:cNvPr>
            <p:cNvSpPr txBox="1"/>
            <p:nvPr/>
          </p:nvSpPr>
          <p:spPr bwMode="auto">
            <a:xfrm>
              <a:off x="1107736" y="3162007"/>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0.2</a:t>
              </a:r>
            </a:p>
          </p:txBody>
        </p:sp>
        <p:sp>
          <p:nvSpPr>
            <p:cNvPr id="31784" name="TextBox 31783">
              <a:extLst>
                <a:ext uri="{FF2B5EF4-FFF2-40B4-BE49-F238E27FC236}">
                  <a16:creationId xmlns:a16="http://schemas.microsoft.com/office/drawing/2014/main" id="{68EF0F64-C924-F0B9-CFB9-699C288FEC34}"/>
                </a:ext>
              </a:extLst>
            </p:cNvPr>
            <p:cNvSpPr txBox="1"/>
            <p:nvPr/>
          </p:nvSpPr>
          <p:spPr bwMode="auto">
            <a:xfrm>
              <a:off x="1107736" y="3428361"/>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0.0</a:t>
              </a:r>
            </a:p>
          </p:txBody>
        </p:sp>
      </p:grpSp>
      <p:grpSp>
        <p:nvGrpSpPr>
          <p:cNvPr id="31785" name="Group 31784">
            <a:extLst>
              <a:ext uri="{FF2B5EF4-FFF2-40B4-BE49-F238E27FC236}">
                <a16:creationId xmlns:a16="http://schemas.microsoft.com/office/drawing/2014/main" id="{C8A11058-E5E2-58CF-7C34-9575B1A5C36E}"/>
              </a:ext>
            </a:extLst>
          </p:cNvPr>
          <p:cNvGrpSpPr/>
          <p:nvPr/>
        </p:nvGrpSpPr>
        <p:grpSpPr>
          <a:xfrm>
            <a:off x="8111787" y="2094501"/>
            <a:ext cx="380232" cy="1608765"/>
            <a:chOff x="1107736" y="2096595"/>
            <a:chExt cx="380232" cy="1608765"/>
          </a:xfrm>
        </p:grpSpPr>
        <p:sp>
          <p:nvSpPr>
            <p:cNvPr id="31786" name="TextBox 31785">
              <a:extLst>
                <a:ext uri="{FF2B5EF4-FFF2-40B4-BE49-F238E27FC236}">
                  <a16:creationId xmlns:a16="http://schemas.microsoft.com/office/drawing/2014/main" id="{63E925B4-8C53-5F09-E664-2026DBF1DF9B}"/>
                </a:ext>
              </a:extLst>
            </p:cNvPr>
            <p:cNvSpPr txBox="1"/>
            <p:nvPr/>
          </p:nvSpPr>
          <p:spPr bwMode="auto">
            <a:xfrm>
              <a:off x="1107736" y="2096595"/>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a:t>
              </a:r>
            </a:p>
          </p:txBody>
        </p:sp>
        <p:sp>
          <p:nvSpPr>
            <p:cNvPr id="31787" name="TextBox 31786">
              <a:extLst>
                <a:ext uri="{FF2B5EF4-FFF2-40B4-BE49-F238E27FC236}">
                  <a16:creationId xmlns:a16="http://schemas.microsoft.com/office/drawing/2014/main" id="{499188D9-E647-60D4-88B4-87396DB9E308}"/>
                </a:ext>
              </a:extLst>
            </p:cNvPr>
            <p:cNvSpPr txBox="1"/>
            <p:nvPr/>
          </p:nvSpPr>
          <p:spPr bwMode="auto">
            <a:xfrm>
              <a:off x="1107736" y="2362948"/>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0.8</a:t>
              </a:r>
            </a:p>
          </p:txBody>
        </p:sp>
        <p:sp>
          <p:nvSpPr>
            <p:cNvPr id="31788" name="TextBox 31787">
              <a:extLst>
                <a:ext uri="{FF2B5EF4-FFF2-40B4-BE49-F238E27FC236}">
                  <a16:creationId xmlns:a16="http://schemas.microsoft.com/office/drawing/2014/main" id="{A9F92635-4D1B-2F15-6D00-BD48BC640472}"/>
                </a:ext>
              </a:extLst>
            </p:cNvPr>
            <p:cNvSpPr txBox="1"/>
            <p:nvPr/>
          </p:nvSpPr>
          <p:spPr bwMode="auto">
            <a:xfrm>
              <a:off x="1107736" y="2629301"/>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0.6</a:t>
              </a:r>
            </a:p>
          </p:txBody>
        </p:sp>
        <p:sp>
          <p:nvSpPr>
            <p:cNvPr id="31789" name="TextBox 31788">
              <a:extLst>
                <a:ext uri="{FF2B5EF4-FFF2-40B4-BE49-F238E27FC236}">
                  <a16:creationId xmlns:a16="http://schemas.microsoft.com/office/drawing/2014/main" id="{7739AFC1-7589-3BFE-29A3-A39CFA0519D1}"/>
                </a:ext>
              </a:extLst>
            </p:cNvPr>
            <p:cNvSpPr txBox="1"/>
            <p:nvPr/>
          </p:nvSpPr>
          <p:spPr bwMode="auto">
            <a:xfrm>
              <a:off x="1107736" y="2895654"/>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0.4</a:t>
              </a:r>
            </a:p>
          </p:txBody>
        </p:sp>
        <p:sp>
          <p:nvSpPr>
            <p:cNvPr id="31790" name="TextBox 31789">
              <a:extLst>
                <a:ext uri="{FF2B5EF4-FFF2-40B4-BE49-F238E27FC236}">
                  <a16:creationId xmlns:a16="http://schemas.microsoft.com/office/drawing/2014/main" id="{6312421B-8F5B-B807-C8EE-4F4117E17A59}"/>
                </a:ext>
              </a:extLst>
            </p:cNvPr>
            <p:cNvSpPr txBox="1"/>
            <p:nvPr/>
          </p:nvSpPr>
          <p:spPr bwMode="auto">
            <a:xfrm>
              <a:off x="1107736" y="3162007"/>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0.2</a:t>
              </a:r>
            </a:p>
          </p:txBody>
        </p:sp>
        <p:sp>
          <p:nvSpPr>
            <p:cNvPr id="31791" name="TextBox 31790">
              <a:extLst>
                <a:ext uri="{FF2B5EF4-FFF2-40B4-BE49-F238E27FC236}">
                  <a16:creationId xmlns:a16="http://schemas.microsoft.com/office/drawing/2014/main" id="{04467699-874F-67D8-AAF5-F24167CB9E16}"/>
                </a:ext>
              </a:extLst>
            </p:cNvPr>
            <p:cNvSpPr txBox="1"/>
            <p:nvPr/>
          </p:nvSpPr>
          <p:spPr bwMode="auto">
            <a:xfrm>
              <a:off x="1107736" y="3428361"/>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0.0</a:t>
              </a:r>
            </a:p>
          </p:txBody>
        </p:sp>
      </p:grpSp>
      <p:grpSp>
        <p:nvGrpSpPr>
          <p:cNvPr id="31806" name="Group 31805">
            <a:extLst>
              <a:ext uri="{FF2B5EF4-FFF2-40B4-BE49-F238E27FC236}">
                <a16:creationId xmlns:a16="http://schemas.microsoft.com/office/drawing/2014/main" id="{86741E97-0892-5906-D15F-77C8D13FD491}"/>
              </a:ext>
            </a:extLst>
          </p:cNvPr>
          <p:cNvGrpSpPr/>
          <p:nvPr/>
        </p:nvGrpSpPr>
        <p:grpSpPr>
          <a:xfrm>
            <a:off x="1346235" y="3552790"/>
            <a:ext cx="3020433" cy="276999"/>
            <a:chOff x="1346235" y="3552790"/>
            <a:chExt cx="3020433" cy="276999"/>
          </a:xfrm>
        </p:grpSpPr>
        <p:sp>
          <p:nvSpPr>
            <p:cNvPr id="31792" name="TextBox 31791">
              <a:extLst>
                <a:ext uri="{FF2B5EF4-FFF2-40B4-BE49-F238E27FC236}">
                  <a16:creationId xmlns:a16="http://schemas.microsoft.com/office/drawing/2014/main" id="{5F60A689-7ECA-EA55-65DE-D79567975428}"/>
                </a:ext>
              </a:extLst>
            </p:cNvPr>
            <p:cNvSpPr txBox="1"/>
            <p:nvPr/>
          </p:nvSpPr>
          <p:spPr bwMode="auto">
            <a:xfrm>
              <a:off x="1346235" y="3552790"/>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31793" name="TextBox 31792">
              <a:extLst>
                <a:ext uri="{FF2B5EF4-FFF2-40B4-BE49-F238E27FC236}">
                  <a16:creationId xmlns:a16="http://schemas.microsoft.com/office/drawing/2014/main" id="{8A60E78D-B939-87DF-3DA5-6DFCE55F0144}"/>
                </a:ext>
              </a:extLst>
            </p:cNvPr>
            <p:cNvSpPr txBox="1"/>
            <p:nvPr/>
          </p:nvSpPr>
          <p:spPr bwMode="auto">
            <a:xfrm>
              <a:off x="1554692" y="3552790"/>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a:t>
              </a:r>
            </a:p>
          </p:txBody>
        </p:sp>
        <p:sp>
          <p:nvSpPr>
            <p:cNvPr id="31794" name="TextBox 31793">
              <a:extLst>
                <a:ext uri="{FF2B5EF4-FFF2-40B4-BE49-F238E27FC236}">
                  <a16:creationId xmlns:a16="http://schemas.microsoft.com/office/drawing/2014/main" id="{85FF3792-339E-3559-BF92-DCD4E7233A3E}"/>
                </a:ext>
              </a:extLst>
            </p:cNvPr>
            <p:cNvSpPr txBox="1"/>
            <p:nvPr/>
          </p:nvSpPr>
          <p:spPr bwMode="auto">
            <a:xfrm>
              <a:off x="1767489" y="3552790"/>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a:t>
              </a:r>
            </a:p>
          </p:txBody>
        </p:sp>
        <p:sp>
          <p:nvSpPr>
            <p:cNvPr id="31795" name="TextBox 31794">
              <a:extLst>
                <a:ext uri="{FF2B5EF4-FFF2-40B4-BE49-F238E27FC236}">
                  <a16:creationId xmlns:a16="http://schemas.microsoft.com/office/drawing/2014/main" id="{7C5D9A0E-473E-9397-72EB-17B25ABD299C}"/>
                </a:ext>
              </a:extLst>
            </p:cNvPr>
            <p:cNvSpPr txBox="1"/>
            <p:nvPr/>
          </p:nvSpPr>
          <p:spPr bwMode="auto">
            <a:xfrm>
              <a:off x="1978829" y="3552790"/>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9</a:t>
              </a:r>
            </a:p>
          </p:txBody>
        </p:sp>
        <p:sp>
          <p:nvSpPr>
            <p:cNvPr id="31796" name="TextBox 31795">
              <a:extLst>
                <a:ext uri="{FF2B5EF4-FFF2-40B4-BE49-F238E27FC236}">
                  <a16:creationId xmlns:a16="http://schemas.microsoft.com/office/drawing/2014/main" id="{91B6C89B-97D7-274A-8531-825FB340CC83}"/>
                </a:ext>
              </a:extLst>
            </p:cNvPr>
            <p:cNvSpPr txBox="1"/>
            <p:nvPr/>
          </p:nvSpPr>
          <p:spPr bwMode="auto">
            <a:xfrm>
              <a:off x="2143188"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12</a:t>
              </a:r>
            </a:p>
          </p:txBody>
        </p:sp>
        <p:sp>
          <p:nvSpPr>
            <p:cNvPr id="31797" name="TextBox 31796">
              <a:extLst>
                <a:ext uri="{FF2B5EF4-FFF2-40B4-BE49-F238E27FC236}">
                  <a16:creationId xmlns:a16="http://schemas.microsoft.com/office/drawing/2014/main" id="{170DE18D-E5DC-46C6-013A-2BC39EFEDFCE}"/>
                </a:ext>
              </a:extLst>
            </p:cNvPr>
            <p:cNvSpPr txBox="1"/>
            <p:nvPr/>
          </p:nvSpPr>
          <p:spPr bwMode="auto">
            <a:xfrm>
              <a:off x="2357078"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15</a:t>
              </a:r>
            </a:p>
          </p:txBody>
        </p:sp>
        <p:sp>
          <p:nvSpPr>
            <p:cNvPr id="31798" name="TextBox 31797">
              <a:extLst>
                <a:ext uri="{FF2B5EF4-FFF2-40B4-BE49-F238E27FC236}">
                  <a16:creationId xmlns:a16="http://schemas.microsoft.com/office/drawing/2014/main" id="{87C55FFF-4930-D750-BED9-13C20D788AA9}"/>
                </a:ext>
              </a:extLst>
            </p:cNvPr>
            <p:cNvSpPr txBox="1"/>
            <p:nvPr/>
          </p:nvSpPr>
          <p:spPr bwMode="auto">
            <a:xfrm>
              <a:off x="2565535"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18</a:t>
              </a:r>
            </a:p>
          </p:txBody>
        </p:sp>
        <p:sp>
          <p:nvSpPr>
            <p:cNvPr id="31799" name="TextBox 31798">
              <a:extLst>
                <a:ext uri="{FF2B5EF4-FFF2-40B4-BE49-F238E27FC236}">
                  <a16:creationId xmlns:a16="http://schemas.microsoft.com/office/drawing/2014/main" id="{F7E93A59-77D4-9160-8C31-458798889E02}"/>
                </a:ext>
              </a:extLst>
            </p:cNvPr>
            <p:cNvSpPr txBox="1"/>
            <p:nvPr/>
          </p:nvSpPr>
          <p:spPr bwMode="auto">
            <a:xfrm>
              <a:off x="2778332"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21</a:t>
              </a:r>
            </a:p>
          </p:txBody>
        </p:sp>
        <p:sp>
          <p:nvSpPr>
            <p:cNvPr id="31800" name="TextBox 31799">
              <a:extLst>
                <a:ext uri="{FF2B5EF4-FFF2-40B4-BE49-F238E27FC236}">
                  <a16:creationId xmlns:a16="http://schemas.microsoft.com/office/drawing/2014/main" id="{37CCE0F5-8F94-95DF-B2E6-7BE5B238FA55}"/>
                </a:ext>
              </a:extLst>
            </p:cNvPr>
            <p:cNvSpPr txBox="1"/>
            <p:nvPr/>
          </p:nvSpPr>
          <p:spPr bwMode="auto">
            <a:xfrm>
              <a:off x="2989672"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24</a:t>
              </a:r>
            </a:p>
          </p:txBody>
        </p:sp>
        <p:sp>
          <p:nvSpPr>
            <p:cNvPr id="31801" name="TextBox 31800">
              <a:extLst>
                <a:ext uri="{FF2B5EF4-FFF2-40B4-BE49-F238E27FC236}">
                  <a16:creationId xmlns:a16="http://schemas.microsoft.com/office/drawing/2014/main" id="{7E6CCCAC-BC14-C2BC-08B7-7C43F3011B52}"/>
                </a:ext>
              </a:extLst>
            </p:cNvPr>
            <p:cNvSpPr txBox="1"/>
            <p:nvPr/>
          </p:nvSpPr>
          <p:spPr bwMode="auto">
            <a:xfrm>
              <a:off x="3193304"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27</a:t>
              </a:r>
            </a:p>
          </p:txBody>
        </p:sp>
        <p:sp>
          <p:nvSpPr>
            <p:cNvPr id="31802" name="TextBox 31801">
              <a:extLst>
                <a:ext uri="{FF2B5EF4-FFF2-40B4-BE49-F238E27FC236}">
                  <a16:creationId xmlns:a16="http://schemas.microsoft.com/office/drawing/2014/main" id="{C9CC35F0-F8A1-7890-8E99-CE9BCCDF1B4A}"/>
                </a:ext>
              </a:extLst>
            </p:cNvPr>
            <p:cNvSpPr txBox="1"/>
            <p:nvPr/>
          </p:nvSpPr>
          <p:spPr bwMode="auto">
            <a:xfrm>
              <a:off x="3397139"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30</a:t>
              </a:r>
            </a:p>
          </p:txBody>
        </p:sp>
        <p:sp>
          <p:nvSpPr>
            <p:cNvPr id="31803" name="TextBox 31802">
              <a:extLst>
                <a:ext uri="{FF2B5EF4-FFF2-40B4-BE49-F238E27FC236}">
                  <a16:creationId xmlns:a16="http://schemas.microsoft.com/office/drawing/2014/main" id="{B4E40EA9-06B5-B66A-D035-95C64D4EC395}"/>
                </a:ext>
              </a:extLst>
            </p:cNvPr>
            <p:cNvSpPr txBox="1"/>
            <p:nvPr/>
          </p:nvSpPr>
          <p:spPr bwMode="auto">
            <a:xfrm>
              <a:off x="3609936"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33</a:t>
              </a:r>
            </a:p>
          </p:txBody>
        </p:sp>
        <p:sp>
          <p:nvSpPr>
            <p:cNvPr id="31804" name="TextBox 31803">
              <a:extLst>
                <a:ext uri="{FF2B5EF4-FFF2-40B4-BE49-F238E27FC236}">
                  <a16:creationId xmlns:a16="http://schemas.microsoft.com/office/drawing/2014/main" id="{59A359D2-E129-6DC2-2253-216A216BFCD7}"/>
                </a:ext>
              </a:extLst>
            </p:cNvPr>
            <p:cNvSpPr txBox="1"/>
            <p:nvPr/>
          </p:nvSpPr>
          <p:spPr bwMode="auto">
            <a:xfrm>
              <a:off x="3821276"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36</a:t>
              </a:r>
            </a:p>
          </p:txBody>
        </p:sp>
        <p:sp>
          <p:nvSpPr>
            <p:cNvPr id="31805" name="TextBox 31804">
              <a:extLst>
                <a:ext uri="{FF2B5EF4-FFF2-40B4-BE49-F238E27FC236}">
                  <a16:creationId xmlns:a16="http://schemas.microsoft.com/office/drawing/2014/main" id="{471D8D71-74D4-889A-897F-C1B499620DE3}"/>
                </a:ext>
              </a:extLst>
            </p:cNvPr>
            <p:cNvSpPr txBox="1"/>
            <p:nvPr/>
          </p:nvSpPr>
          <p:spPr bwMode="auto">
            <a:xfrm>
              <a:off x="4024908"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39</a:t>
              </a:r>
            </a:p>
          </p:txBody>
        </p:sp>
      </p:grpSp>
      <p:grpSp>
        <p:nvGrpSpPr>
          <p:cNvPr id="31807" name="Group 31806">
            <a:extLst>
              <a:ext uri="{FF2B5EF4-FFF2-40B4-BE49-F238E27FC236}">
                <a16:creationId xmlns:a16="http://schemas.microsoft.com/office/drawing/2014/main" id="{0BB253D0-F9E1-AB22-D215-D8B9A9FDB4F7}"/>
              </a:ext>
            </a:extLst>
          </p:cNvPr>
          <p:cNvGrpSpPr/>
          <p:nvPr/>
        </p:nvGrpSpPr>
        <p:grpSpPr>
          <a:xfrm>
            <a:off x="4847371" y="3552790"/>
            <a:ext cx="3020433" cy="276999"/>
            <a:chOff x="1346235" y="3552790"/>
            <a:chExt cx="3020433" cy="276999"/>
          </a:xfrm>
        </p:grpSpPr>
        <p:sp>
          <p:nvSpPr>
            <p:cNvPr id="31808" name="TextBox 31807">
              <a:extLst>
                <a:ext uri="{FF2B5EF4-FFF2-40B4-BE49-F238E27FC236}">
                  <a16:creationId xmlns:a16="http://schemas.microsoft.com/office/drawing/2014/main" id="{1C114476-48A3-3EF7-B9F5-CC6E7EE49FEE}"/>
                </a:ext>
              </a:extLst>
            </p:cNvPr>
            <p:cNvSpPr txBox="1"/>
            <p:nvPr/>
          </p:nvSpPr>
          <p:spPr bwMode="auto">
            <a:xfrm>
              <a:off x="1346235" y="3552790"/>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31809" name="TextBox 31808">
              <a:extLst>
                <a:ext uri="{FF2B5EF4-FFF2-40B4-BE49-F238E27FC236}">
                  <a16:creationId xmlns:a16="http://schemas.microsoft.com/office/drawing/2014/main" id="{E58D62DD-76C2-BD81-047E-4B258BB9AB60}"/>
                </a:ext>
              </a:extLst>
            </p:cNvPr>
            <p:cNvSpPr txBox="1"/>
            <p:nvPr/>
          </p:nvSpPr>
          <p:spPr bwMode="auto">
            <a:xfrm>
              <a:off x="1554692" y="3552790"/>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a:t>
              </a:r>
            </a:p>
          </p:txBody>
        </p:sp>
        <p:sp>
          <p:nvSpPr>
            <p:cNvPr id="31810" name="TextBox 31809">
              <a:extLst>
                <a:ext uri="{FF2B5EF4-FFF2-40B4-BE49-F238E27FC236}">
                  <a16:creationId xmlns:a16="http://schemas.microsoft.com/office/drawing/2014/main" id="{C35709AC-3A0E-0E5C-7ABD-9D572721BC57}"/>
                </a:ext>
              </a:extLst>
            </p:cNvPr>
            <p:cNvSpPr txBox="1"/>
            <p:nvPr/>
          </p:nvSpPr>
          <p:spPr bwMode="auto">
            <a:xfrm>
              <a:off x="1767489" y="3552790"/>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a:t>
              </a:r>
            </a:p>
          </p:txBody>
        </p:sp>
        <p:sp>
          <p:nvSpPr>
            <p:cNvPr id="31811" name="TextBox 31810">
              <a:extLst>
                <a:ext uri="{FF2B5EF4-FFF2-40B4-BE49-F238E27FC236}">
                  <a16:creationId xmlns:a16="http://schemas.microsoft.com/office/drawing/2014/main" id="{B8E9C938-A4F7-67A8-A8D1-E10045D79C85}"/>
                </a:ext>
              </a:extLst>
            </p:cNvPr>
            <p:cNvSpPr txBox="1"/>
            <p:nvPr/>
          </p:nvSpPr>
          <p:spPr bwMode="auto">
            <a:xfrm>
              <a:off x="1978829" y="3552790"/>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9</a:t>
              </a:r>
            </a:p>
          </p:txBody>
        </p:sp>
        <p:sp>
          <p:nvSpPr>
            <p:cNvPr id="31812" name="TextBox 31811">
              <a:extLst>
                <a:ext uri="{FF2B5EF4-FFF2-40B4-BE49-F238E27FC236}">
                  <a16:creationId xmlns:a16="http://schemas.microsoft.com/office/drawing/2014/main" id="{F8E51ED0-5E9D-A054-C67E-8B8616FC8A5F}"/>
                </a:ext>
              </a:extLst>
            </p:cNvPr>
            <p:cNvSpPr txBox="1"/>
            <p:nvPr/>
          </p:nvSpPr>
          <p:spPr bwMode="auto">
            <a:xfrm>
              <a:off x="2143188"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12</a:t>
              </a:r>
            </a:p>
          </p:txBody>
        </p:sp>
        <p:sp>
          <p:nvSpPr>
            <p:cNvPr id="31813" name="TextBox 31812">
              <a:extLst>
                <a:ext uri="{FF2B5EF4-FFF2-40B4-BE49-F238E27FC236}">
                  <a16:creationId xmlns:a16="http://schemas.microsoft.com/office/drawing/2014/main" id="{ECA3FC18-5A5B-4B75-325D-74DBB37D88EA}"/>
                </a:ext>
              </a:extLst>
            </p:cNvPr>
            <p:cNvSpPr txBox="1"/>
            <p:nvPr/>
          </p:nvSpPr>
          <p:spPr bwMode="auto">
            <a:xfrm>
              <a:off x="2357078"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15</a:t>
              </a:r>
            </a:p>
          </p:txBody>
        </p:sp>
        <p:sp>
          <p:nvSpPr>
            <p:cNvPr id="31814" name="TextBox 31813">
              <a:extLst>
                <a:ext uri="{FF2B5EF4-FFF2-40B4-BE49-F238E27FC236}">
                  <a16:creationId xmlns:a16="http://schemas.microsoft.com/office/drawing/2014/main" id="{95DCC1D6-AF03-1DE0-03F6-8FC2431E934B}"/>
                </a:ext>
              </a:extLst>
            </p:cNvPr>
            <p:cNvSpPr txBox="1"/>
            <p:nvPr/>
          </p:nvSpPr>
          <p:spPr bwMode="auto">
            <a:xfrm>
              <a:off x="2565535"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18</a:t>
              </a:r>
            </a:p>
          </p:txBody>
        </p:sp>
        <p:sp>
          <p:nvSpPr>
            <p:cNvPr id="31815" name="TextBox 31814">
              <a:extLst>
                <a:ext uri="{FF2B5EF4-FFF2-40B4-BE49-F238E27FC236}">
                  <a16:creationId xmlns:a16="http://schemas.microsoft.com/office/drawing/2014/main" id="{B3A9B694-5278-9E95-FEC6-DCC07440E411}"/>
                </a:ext>
              </a:extLst>
            </p:cNvPr>
            <p:cNvSpPr txBox="1"/>
            <p:nvPr/>
          </p:nvSpPr>
          <p:spPr bwMode="auto">
            <a:xfrm>
              <a:off x="2778332"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21</a:t>
              </a:r>
            </a:p>
          </p:txBody>
        </p:sp>
        <p:sp>
          <p:nvSpPr>
            <p:cNvPr id="31816" name="TextBox 31815">
              <a:extLst>
                <a:ext uri="{FF2B5EF4-FFF2-40B4-BE49-F238E27FC236}">
                  <a16:creationId xmlns:a16="http://schemas.microsoft.com/office/drawing/2014/main" id="{B1F6DB0F-E043-996C-CFAF-B7E74C275A18}"/>
                </a:ext>
              </a:extLst>
            </p:cNvPr>
            <p:cNvSpPr txBox="1"/>
            <p:nvPr/>
          </p:nvSpPr>
          <p:spPr bwMode="auto">
            <a:xfrm>
              <a:off x="2989672"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24</a:t>
              </a:r>
            </a:p>
          </p:txBody>
        </p:sp>
        <p:sp>
          <p:nvSpPr>
            <p:cNvPr id="31817" name="TextBox 31816">
              <a:extLst>
                <a:ext uri="{FF2B5EF4-FFF2-40B4-BE49-F238E27FC236}">
                  <a16:creationId xmlns:a16="http://schemas.microsoft.com/office/drawing/2014/main" id="{88A01B91-23F8-3945-885F-C0945BE69552}"/>
                </a:ext>
              </a:extLst>
            </p:cNvPr>
            <p:cNvSpPr txBox="1"/>
            <p:nvPr/>
          </p:nvSpPr>
          <p:spPr bwMode="auto">
            <a:xfrm>
              <a:off x="3193304"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27</a:t>
              </a:r>
            </a:p>
          </p:txBody>
        </p:sp>
        <p:sp>
          <p:nvSpPr>
            <p:cNvPr id="31818" name="TextBox 31817">
              <a:extLst>
                <a:ext uri="{FF2B5EF4-FFF2-40B4-BE49-F238E27FC236}">
                  <a16:creationId xmlns:a16="http://schemas.microsoft.com/office/drawing/2014/main" id="{CEE3EE14-DCB6-0AF1-034F-BB08DABF331A}"/>
                </a:ext>
              </a:extLst>
            </p:cNvPr>
            <p:cNvSpPr txBox="1"/>
            <p:nvPr/>
          </p:nvSpPr>
          <p:spPr bwMode="auto">
            <a:xfrm>
              <a:off x="3397139"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30</a:t>
              </a:r>
            </a:p>
          </p:txBody>
        </p:sp>
        <p:sp>
          <p:nvSpPr>
            <p:cNvPr id="31819" name="TextBox 31818">
              <a:extLst>
                <a:ext uri="{FF2B5EF4-FFF2-40B4-BE49-F238E27FC236}">
                  <a16:creationId xmlns:a16="http://schemas.microsoft.com/office/drawing/2014/main" id="{4E78929A-5F74-2C10-F2D5-42594C8F19A4}"/>
                </a:ext>
              </a:extLst>
            </p:cNvPr>
            <p:cNvSpPr txBox="1"/>
            <p:nvPr/>
          </p:nvSpPr>
          <p:spPr bwMode="auto">
            <a:xfrm>
              <a:off x="3609936"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33</a:t>
              </a:r>
            </a:p>
          </p:txBody>
        </p:sp>
        <p:sp>
          <p:nvSpPr>
            <p:cNvPr id="31820" name="TextBox 31819">
              <a:extLst>
                <a:ext uri="{FF2B5EF4-FFF2-40B4-BE49-F238E27FC236}">
                  <a16:creationId xmlns:a16="http://schemas.microsoft.com/office/drawing/2014/main" id="{C90E7D41-D23E-B875-8FB8-572E8F401753}"/>
                </a:ext>
              </a:extLst>
            </p:cNvPr>
            <p:cNvSpPr txBox="1"/>
            <p:nvPr/>
          </p:nvSpPr>
          <p:spPr bwMode="auto">
            <a:xfrm>
              <a:off x="3821276"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36</a:t>
              </a:r>
            </a:p>
          </p:txBody>
        </p:sp>
        <p:sp>
          <p:nvSpPr>
            <p:cNvPr id="31821" name="TextBox 31820">
              <a:extLst>
                <a:ext uri="{FF2B5EF4-FFF2-40B4-BE49-F238E27FC236}">
                  <a16:creationId xmlns:a16="http://schemas.microsoft.com/office/drawing/2014/main" id="{B6AD3569-FE1D-F3A3-5EFC-4F310583E770}"/>
                </a:ext>
              </a:extLst>
            </p:cNvPr>
            <p:cNvSpPr txBox="1"/>
            <p:nvPr/>
          </p:nvSpPr>
          <p:spPr bwMode="auto">
            <a:xfrm>
              <a:off x="4024908"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39</a:t>
              </a:r>
            </a:p>
          </p:txBody>
        </p:sp>
      </p:grpSp>
      <p:grpSp>
        <p:nvGrpSpPr>
          <p:cNvPr id="31822" name="Group 31821">
            <a:extLst>
              <a:ext uri="{FF2B5EF4-FFF2-40B4-BE49-F238E27FC236}">
                <a16:creationId xmlns:a16="http://schemas.microsoft.com/office/drawing/2014/main" id="{61EE4A3E-6839-6E9F-999C-43EA720446B9}"/>
              </a:ext>
            </a:extLst>
          </p:cNvPr>
          <p:cNvGrpSpPr/>
          <p:nvPr/>
        </p:nvGrpSpPr>
        <p:grpSpPr>
          <a:xfrm>
            <a:off x="8343858" y="3552790"/>
            <a:ext cx="3020433" cy="276999"/>
            <a:chOff x="1346235" y="3552790"/>
            <a:chExt cx="3020433" cy="276999"/>
          </a:xfrm>
        </p:grpSpPr>
        <p:sp>
          <p:nvSpPr>
            <p:cNvPr id="31823" name="TextBox 31822">
              <a:extLst>
                <a:ext uri="{FF2B5EF4-FFF2-40B4-BE49-F238E27FC236}">
                  <a16:creationId xmlns:a16="http://schemas.microsoft.com/office/drawing/2014/main" id="{88819A7A-02CD-4320-8746-688EA9FBA393}"/>
                </a:ext>
              </a:extLst>
            </p:cNvPr>
            <p:cNvSpPr txBox="1"/>
            <p:nvPr/>
          </p:nvSpPr>
          <p:spPr bwMode="auto">
            <a:xfrm>
              <a:off x="1346235" y="3552790"/>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31824" name="TextBox 31823">
              <a:extLst>
                <a:ext uri="{FF2B5EF4-FFF2-40B4-BE49-F238E27FC236}">
                  <a16:creationId xmlns:a16="http://schemas.microsoft.com/office/drawing/2014/main" id="{B6953D2B-A7F3-7306-0771-E4928F9281DB}"/>
                </a:ext>
              </a:extLst>
            </p:cNvPr>
            <p:cNvSpPr txBox="1"/>
            <p:nvPr/>
          </p:nvSpPr>
          <p:spPr bwMode="auto">
            <a:xfrm>
              <a:off x="1554692" y="3552790"/>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a:t>
              </a:r>
            </a:p>
          </p:txBody>
        </p:sp>
        <p:sp>
          <p:nvSpPr>
            <p:cNvPr id="31825" name="TextBox 31824">
              <a:extLst>
                <a:ext uri="{FF2B5EF4-FFF2-40B4-BE49-F238E27FC236}">
                  <a16:creationId xmlns:a16="http://schemas.microsoft.com/office/drawing/2014/main" id="{F654D34A-256C-F43D-6B49-21EA0AA9BE95}"/>
                </a:ext>
              </a:extLst>
            </p:cNvPr>
            <p:cNvSpPr txBox="1"/>
            <p:nvPr/>
          </p:nvSpPr>
          <p:spPr bwMode="auto">
            <a:xfrm>
              <a:off x="1767489" y="3552790"/>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a:t>
              </a:r>
            </a:p>
          </p:txBody>
        </p:sp>
        <p:sp>
          <p:nvSpPr>
            <p:cNvPr id="31826" name="TextBox 31825">
              <a:extLst>
                <a:ext uri="{FF2B5EF4-FFF2-40B4-BE49-F238E27FC236}">
                  <a16:creationId xmlns:a16="http://schemas.microsoft.com/office/drawing/2014/main" id="{582C6184-72E0-4B7C-39E9-B5D07A8D5583}"/>
                </a:ext>
              </a:extLst>
            </p:cNvPr>
            <p:cNvSpPr txBox="1"/>
            <p:nvPr/>
          </p:nvSpPr>
          <p:spPr bwMode="auto">
            <a:xfrm>
              <a:off x="1978829" y="3552790"/>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9</a:t>
              </a:r>
            </a:p>
          </p:txBody>
        </p:sp>
        <p:sp>
          <p:nvSpPr>
            <p:cNvPr id="31827" name="TextBox 31826">
              <a:extLst>
                <a:ext uri="{FF2B5EF4-FFF2-40B4-BE49-F238E27FC236}">
                  <a16:creationId xmlns:a16="http://schemas.microsoft.com/office/drawing/2014/main" id="{84A9DCB3-21E2-D39F-66D7-1FF07C6C4710}"/>
                </a:ext>
              </a:extLst>
            </p:cNvPr>
            <p:cNvSpPr txBox="1"/>
            <p:nvPr/>
          </p:nvSpPr>
          <p:spPr bwMode="auto">
            <a:xfrm>
              <a:off x="2143188"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12</a:t>
              </a:r>
            </a:p>
          </p:txBody>
        </p:sp>
        <p:sp>
          <p:nvSpPr>
            <p:cNvPr id="31828" name="TextBox 31827">
              <a:extLst>
                <a:ext uri="{FF2B5EF4-FFF2-40B4-BE49-F238E27FC236}">
                  <a16:creationId xmlns:a16="http://schemas.microsoft.com/office/drawing/2014/main" id="{CB75837F-FD50-1AA5-E10F-50C52ED80679}"/>
                </a:ext>
              </a:extLst>
            </p:cNvPr>
            <p:cNvSpPr txBox="1"/>
            <p:nvPr/>
          </p:nvSpPr>
          <p:spPr bwMode="auto">
            <a:xfrm>
              <a:off x="2357078"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15</a:t>
              </a:r>
            </a:p>
          </p:txBody>
        </p:sp>
        <p:sp>
          <p:nvSpPr>
            <p:cNvPr id="31829" name="TextBox 31828">
              <a:extLst>
                <a:ext uri="{FF2B5EF4-FFF2-40B4-BE49-F238E27FC236}">
                  <a16:creationId xmlns:a16="http://schemas.microsoft.com/office/drawing/2014/main" id="{698ADECC-399E-7351-E879-8D9F667A3279}"/>
                </a:ext>
              </a:extLst>
            </p:cNvPr>
            <p:cNvSpPr txBox="1"/>
            <p:nvPr/>
          </p:nvSpPr>
          <p:spPr bwMode="auto">
            <a:xfrm>
              <a:off x="2565535"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18</a:t>
              </a:r>
            </a:p>
          </p:txBody>
        </p:sp>
        <p:sp>
          <p:nvSpPr>
            <p:cNvPr id="31830" name="TextBox 31829">
              <a:extLst>
                <a:ext uri="{FF2B5EF4-FFF2-40B4-BE49-F238E27FC236}">
                  <a16:creationId xmlns:a16="http://schemas.microsoft.com/office/drawing/2014/main" id="{324D26F4-69A0-194F-AA3E-8C7813661762}"/>
                </a:ext>
              </a:extLst>
            </p:cNvPr>
            <p:cNvSpPr txBox="1"/>
            <p:nvPr/>
          </p:nvSpPr>
          <p:spPr bwMode="auto">
            <a:xfrm>
              <a:off x="2778332"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21</a:t>
              </a:r>
            </a:p>
          </p:txBody>
        </p:sp>
        <p:sp>
          <p:nvSpPr>
            <p:cNvPr id="31831" name="TextBox 31830">
              <a:extLst>
                <a:ext uri="{FF2B5EF4-FFF2-40B4-BE49-F238E27FC236}">
                  <a16:creationId xmlns:a16="http://schemas.microsoft.com/office/drawing/2014/main" id="{B2BCBEDE-25D3-40EC-F41C-7744976A2404}"/>
                </a:ext>
              </a:extLst>
            </p:cNvPr>
            <p:cNvSpPr txBox="1"/>
            <p:nvPr/>
          </p:nvSpPr>
          <p:spPr bwMode="auto">
            <a:xfrm>
              <a:off x="2989672"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24</a:t>
              </a:r>
            </a:p>
          </p:txBody>
        </p:sp>
        <p:sp>
          <p:nvSpPr>
            <p:cNvPr id="31832" name="TextBox 31831">
              <a:extLst>
                <a:ext uri="{FF2B5EF4-FFF2-40B4-BE49-F238E27FC236}">
                  <a16:creationId xmlns:a16="http://schemas.microsoft.com/office/drawing/2014/main" id="{49C0B109-778F-BBFC-4F28-F5D6CD0A6E70}"/>
                </a:ext>
              </a:extLst>
            </p:cNvPr>
            <p:cNvSpPr txBox="1"/>
            <p:nvPr/>
          </p:nvSpPr>
          <p:spPr bwMode="auto">
            <a:xfrm>
              <a:off x="3193304"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27</a:t>
              </a:r>
            </a:p>
          </p:txBody>
        </p:sp>
        <p:sp>
          <p:nvSpPr>
            <p:cNvPr id="31833" name="TextBox 31832">
              <a:extLst>
                <a:ext uri="{FF2B5EF4-FFF2-40B4-BE49-F238E27FC236}">
                  <a16:creationId xmlns:a16="http://schemas.microsoft.com/office/drawing/2014/main" id="{940841CC-41DE-D408-3FB0-9143A49E2B12}"/>
                </a:ext>
              </a:extLst>
            </p:cNvPr>
            <p:cNvSpPr txBox="1"/>
            <p:nvPr/>
          </p:nvSpPr>
          <p:spPr bwMode="auto">
            <a:xfrm>
              <a:off x="3397139"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30</a:t>
              </a:r>
            </a:p>
          </p:txBody>
        </p:sp>
        <p:sp>
          <p:nvSpPr>
            <p:cNvPr id="31834" name="TextBox 31833">
              <a:extLst>
                <a:ext uri="{FF2B5EF4-FFF2-40B4-BE49-F238E27FC236}">
                  <a16:creationId xmlns:a16="http://schemas.microsoft.com/office/drawing/2014/main" id="{241AC5A3-4284-DBD0-E7B4-83092673E825}"/>
                </a:ext>
              </a:extLst>
            </p:cNvPr>
            <p:cNvSpPr txBox="1"/>
            <p:nvPr/>
          </p:nvSpPr>
          <p:spPr bwMode="auto">
            <a:xfrm>
              <a:off x="3609936"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33</a:t>
              </a:r>
            </a:p>
          </p:txBody>
        </p:sp>
        <p:sp>
          <p:nvSpPr>
            <p:cNvPr id="31835" name="TextBox 31834">
              <a:extLst>
                <a:ext uri="{FF2B5EF4-FFF2-40B4-BE49-F238E27FC236}">
                  <a16:creationId xmlns:a16="http://schemas.microsoft.com/office/drawing/2014/main" id="{50CA0B63-B813-E064-DA4D-F278FC5DAF1E}"/>
                </a:ext>
              </a:extLst>
            </p:cNvPr>
            <p:cNvSpPr txBox="1"/>
            <p:nvPr/>
          </p:nvSpPr>
          <p:spPr bwMode="auto">
            <a:xfrm>
              <a:off x="3821276"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36</a:t>
              </a:r>
            </a:p>
          </p:txBody>
        </p:sp>
        <p:sp>
          <p:nvSpPr>
            <p:cNvPr id="31836" name="TextBox 31835">
              <a:extLst>
                <a:ext uri="{FF2B5EF4-FFF2-40B4-BE49-F238E27FC236}">
                  <a16:creationId xmlns:a16="http://schemas.microsoft.com/office/drawing/2014/main" id="{385C57ED-1F42-B993-A15E-0DCE6AE5EEBD}"/>
                </a:ext>
              </a:extLst>
            </p:cNvPr>
            <p:cNvSpPr txBox="1"/>
            <p:nvPr/>
          </p:nvSpPr>
          <p:spPr bwMode="auto">
            <a:xfrm>
              <a:off x="4024908" y="35527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39</a:t>
              </a:r>
            </a:p>
          </p:txBody>
        </p:sp>
      </p:grpSp>
      <p:pic>
        <p:nvPicPr>
          <p:cNvPr id="31838" name="Graphic 31837">
            <a:extLst>
              <a:ext uri="{FF2B5EF4-FFF2-40B4-BE49-F238E27FC236}">
                <a16:creationId xmlns:a16="http://schemas.microsoft.com/office/drawing/2014/main" id="{FFA224FE-036F-2BEE-8A93-AFC9E17D129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400175" y="2161974"/>
            <a:ext cx="2219325" cy="1304489"/>
          </a:xfrm>
          <a:prstGeom prst="rect">
            <a:avLst/>
          </a:prstGeom>
        </p:spPr>
      </p:pic>
      <p:cxnSp>
        <p:nvCxnSpPr>
          <p:cNvPr id="31840" name="Straight Connector 31839">
            <a:extLst>
              <a:ext uri="{FF2B5EF4-FFF2-40B4-BE49-F238E27FC236}">
                <a16:creationId xmlns:a16="http://schemas.microsoft.com/office/drawing/2014/main" id="{27C197D4-CE8A-9970-B8C8-2AD441849D05}"/>
              </a:ext>
            </a:extLst>
          </p:cNvPr>
          <p:cNvCxnSpPr/>
          <p:nvPr/>
        </p:nvCxnSpPr>
        <p:spPr bwMode="auto">
          <a:xfrm>
            <a:off x="1603100" y="2260447"/>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41" name="Straight Connector 31840">
            <a:extLst>
              <a:ext uri="{FF2B5EF4-FFF2-40B4-BE49-F238E27FC236}">
                <a16:creationId xmlns:a16="http://schemas.microsoft.com/office/drawing/2014/main" id="{D75CD3B4-5D80-5B20-E8A8-8E770EBFE74C}"/>
              </a:ext>
            </a:extLst>
          </p:cNvPr>
          <p:cNvCxnSpPr/>
          <p:nvPr/>
        </p:nvCxnSpPr>
        <p:spPr bwMode="auto">
          <a:xfrm>
            <a:off x="1686412" y="2260447"/>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42" name="Straight Connector 31841">
            <a:extLst>
              <a:ext uri="{FF2B5EF4-FFF2-40B4-BE49-F238E27FC236}">
                <a16:creationId xmlns:a16="http://schemas.microsoft.com/office/drawing/2014/main" id="{6FD9EF87-25ED-7330-3109-BFCEA756D5A6}"/>
              </a:ext>
            </a:extLst>
          </p:cNvPr>
          <p:cNvCxnSpPr/>
          <p:nvPr/>
        </p:nvCxnSpPr>
        <p:spPr bwMode="auto">
          <a:xfrm>
            <a:off x="1726925" y="2260447"/>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43" name="Straight Connector 31842">
            <a:extLst>
              <a:ext uri="{FF2B5EF4-FFF2-40B4-BE49-F238E27FC236}">
                <a16:creationId xmlns:a16="http://schemas.microsoft.com/office/drawing/2014/main" id="{AB072765-D068-8879-2FE4-0C31F3EB67E5}"/>
              </a:ext>
            </a:extLst>
          </p:cNvPr>
          <p:cNvCxnSpPr/>
          <p:nvPr/>
        </p:nvCxnSpPr>
        <p:spPr bwMode="auto">
          <a:xfrm>
            <a:off x="1806300" y="2297950"/>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44" name="Straight Connector 31843">
            <a:extLst>
              <a:ext uri="{FF2B5EF4-FFF2-40B4-BE49-F238E27FC236}">
                <a16:creationId xmlns:a16="http://schemas.microsoft.com/office/drawing/2014/main" id="{827448FA-2BAF-6F44-CD6C-3A1437B6044D}"/>
              </a:ext>
            </a:extLst>
          </p:cNvPr>
          <p:cNvCxnSpPr/>
          <p:nvPr/>
        </p:nvCxnSpPr>
        <p:spPr bwMode="auto">
          <a:xfrm>
            <a:off x="1866625" y="2315653"/>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45" name="Straight Connector 31844">
            <a:extLst>
              <a:ext uri="{FF2B5EF4-FFF2-40B4-BE49-F238E27FC236}">
                <a16:creationId xmlns:a16="http://schemas.microsoft.com/office/drawing/2014/main" id="{2614F118-A017-2766-0334-B613DD5F2F03}"/>
              </a:ext>
            </a:extLst>
          </p:cNvPr>
          <p:cNvCxnSpPr/>
          <p:nvPr/>
        </p:nvCxnSpPr>
        <p:spPr bwMode="auto">
          <a:xfrm>
            <a:off x="1949175" y="2353156"/>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46" name="Straight Connector 31845">
            <a:extLst>
              <a:ext uri="{FF2B5EF4-FFF2-40B4-BE49-F238E27FC236}">
                <a16:creationId xmlns:a16="http://schemas.microsoft.com/office/drawing/2014/main" id="{B1E5CBAA-8089-D59C-2E28-DE228C385E44}"/>
              </a:ext>
            </a:extLst>
          </p:cNvPr>
          <p:cNvCxnSpPr/>
          <p:nvPr/>
        </p:nvCxnSpPr>
        <p:spPr bwMode="auto">
          <a:xfrm>
            <a:off x="2133325" y="2468295"/>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47" name="Straight Connector 31846">
            <a:extLst>
              <a:ext uri="{FF2B5EF4-FFF2-40B4-BE49-F238E27FC236}">
                <a16:creationId xmlns:a16="http://schemas.microsoft.com/office/drawing/2014/main" id="{D2A84350-3301-2384-DA15-68C289084811}"/>
              </a:ext>
            </a:extLst>
          </p:cNvPr>
          <p:cNvCxnSpPr/>
          <p:nvPr/>
        </p:nvCxnSpPr>
        <p:spPr bwMode="auto">
          <a:xfrm>
            <a:off x="2288900" y="2717647"/>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48" name="Straight Connector 31847">
            <a:extLst>
              <a:ext uri="{FF2B5EF4-FFF2-40B4-BE49-F238E27FC236}">
                <a16:creationId xmlns:a16="http://schemas.microsoft.com/office/drawing/2014/main" id="{AF31FB95-D8ED-FDEC-A6AD-81FA802A37B5}"/>
              </a:ext>
            </a:extLst>
          </p:cNvPr>
          <p:cNvCxnSpPr/>
          <p:nvPr/>
        </p:nvCxnSpPr>
        <p:spPr bwMode="auto">
          <a:xfrm>
            <a:off x="2384150" y="2757575"/>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49" name="Straight Connector 31848">
            <a:extLst>
              <a:ext uri="{FF2B5EF4-FFF2-40B4-BE49-F238E27FC236}">
                <a16:creationId xmlns:a16="http://schemas.microsoft.com/office/drawing/2014/main" id="{09319541-C44C-594D-97BA-C020AF1C60C8}"/>
              </a:ext>
            </a:extLst>
          </p:cNvPr>
          <p:cNvCxnSpPr/>
          <p:nvPr/>
        </p:nvCxnSpPr>
        <p:spPr bwMode="auto">
          <a:xfrm>
            <a:off x="2679425" y="3130397"/>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50" name="Straight Connector 31849">
            <a:extLst>
              <a:ext uri="{FF2B5EF4-FFF2-40B4-BE49-F238E27FC236}">
                <a16:creationId xmlns:a16="http://schemas.microsoft.com/office/drawing/2014/main" id="{371171F3-2EAE-3AF9-B565-5ABFC9FD3A2B}"/>
              </a:ext>
            </a:extLst>
          </p:cNvPr>
          <p:cNvCxnSpPr/>
          <p:nvPr/>
        </p:nvCxnSpPr>
        <p:spPr bwMode="auto">
          <a:xfrm>
            <a:off x="2793725" y="3136747"/>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51" name="Straight Connector 31850">
            <a:extLst>
              <a:ext uri="{FF2B5EF4-FFF2-40B4-BE49-F238E27FC236}">
                <a16:creationId xmlns:a16="http://schemas.microsoft.com/office/drawing/2014/main" id="{D9E25E1A-EEF7-E3C3-A786-B7C0F8DF823F}"/>
              </a:ext>
            </a:extLst>
          </p:cNvPr>
          <p:cNvCxnSpPr/>
          <p:nvPr/>
        </p:nvCxnSpPr>
        <p:spPr bwMode="auto">
          <a:xfrm>
            <a:off x="2825200" y="3164725"/>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52" name="Straight Connector 31851">
            <a:extLst>
              <a:ext uri="{FF2B5EF4-FFF2-40B4-BE49-F238E27FC236}">
                <a16:creationId xmlns:a16="http://schemas.microsoft.com/office/drawing/2014/main" id="{EBEDE365-5757-2244-8763-15C3D0425270}"/>
              </a:ext>
            </a:extLst>
          </p:cNvPr>
          <p:cNvCxnSpPr>
            <a:cxnSpLocks/>
          </p:cNvCxnSpPr>
          <p:nvPr/>
        </p:nvCxnSpPr>
        <p:spPr bwMode="auto">
          <a:xfrm>
            <a:off x="2971525" y="3167900"/>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53" name="Straight Connector 31852">
            <a:extLst>
              <a:ext uri="{FF2B5EF4-FFF2-40B4-BE49-F238E27FC236}">
                <a16:creationId xmlns:a16="http://schemas.microsoft.com/office/drawing/2014/main" id="{0EA29F72-34DE-661C-BAFE-6A62FF88E5CA}"/>
              </a:ext>
            </a:extLst>
          </p:cNvPr>
          <p:cNvCxnSpPr>
            <a:cxnSpLocks/>
          </p:cNvCxnSpPr>
          <p:nvPr/>
        </p:nvCxnSpPr>
        <p:spPr bwMode="auto">
          <a:xfrm>
            <a:off x="3028675" y="3167900"/>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54" name="Straight Connector 31853">
            <a:extLst>
              <a:ext uri="{FF2B5EF4-FFF2-40B4-BE49-F238E27FC236}">
                <a16:creationId xmlns:a16="http://schemas.microsoft.com/office/drawing/2014/main" id="{83A62B7B-50BF-A201-BBF7-D7C52E362641}"/>
              </a:ext>
            </a:extLst>
          </p:cNvPr>
          <p:cNvCxnSpPr>
            <a:cxnSpLocks/>
          </p:cNvCxnSpPr>
          <p:nvPr/>
        </p:nvCxnSpPr>
        <p:spPr bwMode="auto">
          <a:xfrm>
            <a:off x="3117575" y="3167900"/>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55" name="Straight Connector 31854">
            <a:extLst>
              <a:ext uri="{FF2B5EF4-FFF2-40B4-BE49-F238E27FC236}">
                <a16:creationId xmlns:a16="http://schemas.microsoft.com/office/drawing/2014/main" id="{5994AD97-8265-1025-C486-2330A83C1D14}"/>
              </a:ext>
            </a:extLst>
          </p:cNvPr>
          <p:cNvCxnSpPr>
            <a:cxnSpLocks/>
          </p:cNvCxnSpPr>
          <p:nvPr/>
        </p:nvCxnSpPr>
        <p:spPr bwMode="auto">
          <a:xfrm>
            <a:off x="3152500" y="3167900"/>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56" name="Straight Connector 31855">
            <a:extLst>
              <a:ext uri="{FF2B5EF4-FFF2-40B4-BE49-F238E27FC236}">
                <a16:creationId xmlns:a16="http://schemas.microsoft.com/office/drawing/2014/main" id="{D1AB1AA1-C179-8CAD-7528-FD33550581B4}"/>
              </a:ext>
            </a:extLst>
          </p:cNvPr>
          <p:cNvCxnSpPr>
            <a:cxnSpLocks/>
          </p:cNvCxnSpPr>
          <p:nvPr/>
        </p:nvCxnSpPr>
        <p:spPr bwMode="auto">
          <a:xfrm>
            <a:off x="3517625" y="3167900"/>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57" name="Straight Connector 31856">
            <a:extLst>
              <a:ext uri="{FF2B5EF4-FFF2-40B4-BE49-F238E27FC236}">
                <a16:creationId xmlns:a16="http://schemas.microsoft.com/office/drawing/2014/main" id="{9CCD3064-3398-1988-85E0-C49507EAB640}"/>
              </a:ext>
            </a:extLst>
          </p:cNvPr>
          <p:cNvCxnSpPr/>
          <p:nvPr/>
        </p:nvCxnSpPr>
        <p:spPr bwMode="auto">
          <a:xfrm>
            <a:off x="3552550" y="3353994"/>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58" name="Straight Connector 31857">
            <a:extLst>
              <a:ext uri="{FF2B5EF4-FFF2-40B4-BE49-F238E27FC236}">
                <a16:creationId xmlns:a16="http://schemas.microsoft.com/office/drawing/2014/main" id="{19F27EDE-EB0B-4199-E3E1-291EDA7A3272}"/>
              </a:ext>
            </a:extLst>
          </p:cNvPr>
          <p:cNvCxnSpPr>
            <a:cxnSpLocks/>
          </p:cNvCxnSpPr>
          <p:nvPr/>
        </p:nvCxnSpPr>
        <p:spPr bwMode="auto">
          <a:xfrm>
            <a:off x="1689037" y="2610379"/>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59" name="Straight Connector 31858">
            <a:extLst>
              <a:ext uri="{FF2B5EF4-FFF2-40B4-BE49-F238E27FC236}">
                <a16:creationId xmlns:a16="http://schemas.microsoft.com/office/drawing/2014/main" id="{EC432E9B-7AA5-4DD3-FE38-7FD11F8BD76E}"/>
              </a:ext>
            </a:extLst>
          </p:cNvPr>
          <p:cNvCxnSpPr>
            <a:cxnSpLocks/>
          </p:cNvCxnSpPr>
          <p:nvPr/>
        </p:nvCxnSpPr>
        <p:spPr bwMode="auto">
          <a:xfrm>
            <a:off x="2678875" y="3331019"/>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60" name="Straight Connector 31859">
            <a:extLst>
              <a:ext uri="{FF2B5EF4-FFF2-40B4-BE49-F238E27FC236}">
                <a16:creationId xmlns:a16="http://schemas.microsoft.com/office/drawing/2014/main" id="{CD24A3D3-0384-450D-89B1-DD14426A95C8}"/>
              </a:ext>
            </a:extLst>
          </p:cNvPr>
          <p:cNvCxnSpPr>
            <a:cxnSpLocks/>
          </p:cNvCxnSpPr>
          <p:nvPr/>
        </p:nvCxnSpPr>
        <p:spPr bwMode="auto">
          <a:xfrm>
            <a:off x="2971525" y="3331019"/>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61" name="Straight Connector 31860">
            <a:extLst>
              <a:ext uri="{FF2B5EF4-FFF2-40B4-BE49-F238E27FC236}">
                <a16:creationId xmlns:a16="http://schemas.microsoft.com/office/drawing/2014/main" id="{E4A0657B-B137-3F11-4200-B5BA2C70D71D}"/>
              </a:ext>
            </a:extLst>
          </p:cNvPr>
          <p:cNvCxnSpPr>
            <a:cxnSpLocks/>
          </p:cNvCxnSpPr>
          <p:nvPr/>
        </p:nvCxnSpPr>
        <p:spPr bwMode="auto">
          <a:xfrm>
            <a:off x="3015425" y="3331019"/>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62" name="Straight Connector 31861">
            <a:extLst>
              <a:ext uri="{FF2B5EF4-FFF2-40B4-BE49-F238E27FC236}">
                <a16:creationId xmlns:a16="http://schemas.microsoft.com/office/drawing/2014/main" id="{766FCC2D-8A26-D0DD-FCDE-9CC78302CEF3}"/>
              </a:ext>
            </a:extLst>
          </p:cNvPr>
          <p:cNvCxnSpPr>
            <a:cxnSpLocks/>
          </p:cNvCxnSpPr>
          <p:nvPr/>
        </p:nvCxnSpPr>
        <p:spPr bwMode="auto">
          <a:xfrm>
            <a:off x="3104600" y="3331019"/>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63" name="Straight Connector 31862">
            <a:extLst>
              <a:ext uri="{FF2B5EF4-FFF2-40B4-BE49-F238E27FC236}">
                <a16:creationId xmlns:a16="http://schemas.microsoft.com/office/drawing/2014/main" id="{4224C61A-BE49-9831-40EA-F53FB406A094}"/>
              </a:ext>
            </a:extLst>
          </p:cNvPr>
          <p:cNvCxnSpPr>
            <a:cxnSpLocks/>
          </p:cNvCxnSpPr>
          <p:nvPr/>
        </p:nvCxnSpPr>
        <p:spPr bwMode="auto">
          <a:xfrm>
            <a:off x="1885400" y="2810953"/>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64" name="Straight Connector 31863">
            <a:extLst>
              <a:ext uri="{FF2B5EF4-FFF2-40B4-BE49-F238E27FC236}">
                <a16:creationId xmlns:a16="http://schemas.microsoft.com/office/drawing/2014/main" id="{B2B00ADB-7D59-1AFA-C6CF-8E9F2754ACBD}"/>
              </a:ext>
            </a:extLst>
          </p:cNvPr>
          <p:cNvCxnSpPr>
            <a:cxnSpLocks/>
          </p:cNvCxnSpPr>
          <p:nvPr/>
        </p:nvCxnSpPr>
        <p:spPr bwMode="auto">
          <a:xfrm>
            <a:off x="1910800" y="2810953"/>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66" name="Straight Connector 31865">
            <a:extLst>
              <a:ext uri="{FF2B5EF4-FFF2-40B4-BE49-F238E27FC236}">
                <a16:creationId xmlns:a16="http://schemas.microsoft.com/office/drawing/2014/main" id="{640B0DDB-0237-566E-C02B-8B37B9928C01}"/>
              </a:ext>
            </a:extLst>
          </p:cNvPr>
          <p:cNvCxnSpPr>
            <a:cxnSpLocks/>
          </p:cNvCxnSpPr>
          <p:nvPr/>
        </p:nvCxnSpPr>
        <p:spPr bwMode="auto">
          <a:xfrm>
            <a:off x="1990175" y="2982403"/>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67" name="Straight Connector 31866">
            <a:extLst>
              <a:ext uri="{FF2B5EF4-FFF2-40B4-BE49-F238E27FC236}">
                <a16:creationId xmlns:a16="http://schemas.microsoft.com/office/drawing/2014/main" id="{AB593BA2-92C9-203C-364C-7F5DCEB4D2E9}"/>
              </a:ext>
            </a:extLst>
          </p:cNvPr>
          <p:cNvCxnSpPr>
            <a:cxnSpLocks/>
          </p:cNvCxnSpPr>
          <p:nvPr/>
        </p:nvCxnSpPr>
        <p:spPr bwMode="auto">
          <a:xfrm>
            <a:off x="1577425" y="2348634"/>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68" name="Straight Connector 31867">
            <a:extLst>
              <a:ext uri="{FF2B5EF4-FFF2-40B4-BE49-F238E27FC236}">
                <a16:creationId xmlns:a16="http://schemas.microsoft.com/office/drawing/2014/main" id="{9CD6CEFC-5A66-783A-4724-50B950CE27EE}"/>
              </a:ext>
            </a:extLst>
          </p:cNvPr>
          <p:cNvCxnSpPr>
            <a:cxnSpLocks/>
          </p:cNvCxnSpPr>
          <p:nvPr/>
        </p:nvCxnSpPr>
        <p:spPr bwMode="auto">
          <a:xfrm>
            <a:off x="4989992" y="2207335"/>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69" name="Straight Connector 31868">
            <a:extLst>
              <a:ext uri="{FF2B5EF4-FFF2-40B4-BE49-F238E27FC236}">
                <a16:creationId xmlns:a16="http://schemas.microsoft.com/office/drawing/2014/main" id="{BE86D33F-EAE0-5FD1-22BD-072558EEDBA5}"/>
              </a:ext>
            </a:extLst>
          </p:cNvPr>
          <p:cNvCxnSpPr>
            <a:cxnSpLocks/>
          </p:cNvCxnSpPr>
          <p:nvPr/>
        </p:nvCxnSpPr>
        <p:spPr bwMode="auto">
          <a:xfrm>
            <a:off x="5047142" y="2207335"/>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70" name="Straight Connector 31869">
            <a:extLst>
              <a:ext uri="{FF2B5EF4-FFF2-40B4-BE49-F238E27FC236}">
                <a16:creationId xmlns:a16="http://schemas.microsoft.com/office/drawing/2014/main" id="{229DC494-4574-BEBF-C0AD-140553406B41}"/>
              </a:ext>
            </a:extLst>
          </p:cNvPr>
          <p:cNvCxnSpPr>
            <a:cxnSpLocks/>
          </p:cNvCxnSpPr>
          <p:nvPr/>
        </p:nvCxnSpPr>
        <p:spPr bwMode="auto">
          <a:xfrm>
            <a:off x="5199542" y="2502736"/>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71" name="Straight Connector 31870">
            <a:extLst>
              <a:ext uri="{FF2B5EF4-FFF2-40B4-BE49-F238E27FC236}">
                <a16:creationId xmlns:a16="http://schemas.microsoft.com/office/drawing/2014/main" id="{4EE76790-A4B8-5AF3-329B-66D1803761E4}"/>
              </a:ext>
            </a:extLst>
          </p:cNvPr>
          <p:cNvCxnSpPr>
            <a:cxnSpLocks/>
          </p:cNvCxnSpPr>
          <p:nvPr/>
        </p:nvCxnSpPr>
        <p:spPr bwMode="auto">
          <a:xfrm>
            <a:off x="5147634" y="2393289"/>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72" name="Straight Connector 31871">
            <a:extLst>
              <a:ext uri="{FF2B5EF4-FFF2-40B4-BE49-F238E27FC236}">
                <a16:creationId xmlns:a16="http://schemas.microsoft.com/office/drawing/2014/main" id="{5443DB3C-0F4B-F240-7F87-750A0B9AE407}"/>
              </a:ext>
            </a:extLst>
          </p:cNvPr>
          <p:cNvCxnSpPr>
            <a:cxnSpLocks/>
          </p:cNvCxnSpPr>
          <p:nvPr/>
        </p:nvCxnSpPr>
        <p:spPr bwMode="auto">
          <a:xfrm>
            <a:off x="5314995" y="2685385"/>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73" name="Straight Connector 31872">
            <a:extLst>
              <a:ext uri="{FF2B5EF4-FFF2-40B4-BE49-F238E27FC236}">
                <a16:creationId xmlns:a16="http://schemas.microsoft.com/office/drawing/2014/main" id="{59F70C0F-0B85-5EC9-881E-10524065CC5A}"/>
              </a:ext>
            </a:extLst>
          </p:cNvPr>
          <p:cNvCxnSpPr>
            <a:cxnSpLocks/>
          </p:cNvCxnSpPr>
          <p:nvPr/>
        </p:nvCxnSpPr>
        <p:spPr bwMode="auto">
          <a:xfrm>
            <a:off x="6371675" y="3211753"/>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74" name="Straight Connector 31873">
            <a:extLst>
              <a:ext uri="{FF2B5EF4-FFF2-40B4-BE49-F238E27FC236}">
                <a16:creationId xmlns:a16="http://schemas.microsoft.com/office/drawing/2014/main" id="{0FE0C95B-839E-9773-E563-2A8C97719789}"/>
              </a:ext>
            </a:extLst>
          </p:cNvPr>
          <p:cNvCxnSpPr>
            <a:cxnSpLocks/>
          </p:cNvCxnSpPr>
          <p:nvPr/>
        </p:nvCxnSpPr>
        <p:spPr bwMode="auto">
          <a:xfrm>
            <a:off x="6419300" y="3316338"/>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75" name="Straight Connector 31874">
            <a:extLst>
              <a:ext uri="{FF2B5EF4-FFF2-40B4-BE49-F238E27FC236}">
                <a16:creationId xmlns:a16="http://schemas.microsoft.com/office/drawing/2014/main" id="{7E0048B0-D6E8-E106-A099-2EF46D493601}"/>
              </a:ext>
            </a:extLst>
          </p:cNvPr>
          <p:cNvCxnSpPr>
            <a:cxnSpLocks/>
          </p:cNvCxnSpPr>
          <p:nvPr/>
        </p:nvCxnSpPr>
        <p:spPr bwMode="auto">
          <a:xfrm>
            <a:off x="6543125" y="3316338"/>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76" name="Straight Connector 31875">
            <a:extLst>
              <a:ext uri="{FF2B5EF4-FFF2-40B4-BE49-F238E27FC236}">
                <a16:creationId xmlns:a16="http://schemas.microsoft.com/office/drawing/2014/main" id="{33DD9AEE-6EBD-B56A-87FE-922D3F74C147}"/>
              </a:ext>
            </a:extLst>
          </p:cNvPr>
          <p:cNvCxnSpPr>
            <a:cxnSpLocks/>
          </p:cNvCxnSpPr>
          <p:nvPr/>
        </p:nvCxnSpPr>
        <p:spPr bwMode="auto">
          <a:xfrm>
            <a:off x="6600275" y="3316338"/>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77" name="Straight Connector 31876">
            <a:extLst>
              <a:ext uri="{FF2B5EF4-FFF2-40B4-BE49-F238E27FC236}">
                <a16:creationId xmlns:a16="http://schemas.microsoft.com/office/drawing/2014/main" id="{BFA2B9E9-CD9F-43BC-567B-21F1EA9ECB02}"/>
              </a:ext>
            </a:extLst>
          </p:cNvPr>
          <p:cNvCxnSpPr>
            <a:cxnSpLocks/>
          </p:cNvCxnSpPr>
          <p:nvPr/>
        </p:nvCxnSpPr>
        <p:spPr bwMode="auto">
          <a:xfrm>
            <a:off x="6835225" y="3316338"/>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83" name="Straight Connector 31882">
            <a:extLst>
              <a:ext uri="{FF2B5EF4-FFF2-40B4-BE49-F238E27FC236}">
                <a16:creationId xmlns:a16="http://schemas.microsoft.com/office/drawing/2014/main" id="{260D2BD9-1E00-B36C-4CA3-7D70BE87D5B0}"/>
              </a:ext>
            </a:extLst>
          </p:cNvPr>
          <p:cNvCxnSpPr>
            <a:cxnSpLocks/>
          </p:cNvCxnSpPr>
          <p:nvPr/>
        </p:nvCxnSpPr>
        <p:spPr bwMode="auto">
          <a:xfrm>
            <a:off x="5819225" y="3071266"/>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84" name="Straight Connector 31883">
            <a:extLst>
              <a:ext uri="{FF2B5EF4-FFF2-40B4-BE49-F238E27FC236}">
                <a16:creationId xmlns:a16="http://schemas.microsoft.com/office/drawing/2014/main" id="{D18E5412-54A6-C2A2-1019-773DAA58CD01}"/>
              </a:ext>
            </a:extLst>
          </p:cNvPr>
          <p:cNvCxnSpPr>
            <a:cxnSpLocks/>
          </p:cNvCxnSpPr>
          <p:nvPr/>
        </p:nvCxnSpPr>
        <p:spPr bwMode="auto">
          <a:xfrm>
            <a:off x="5244550" y="2393289"/>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85" name="Straight Connector 31884">
            <a:extLst>
              <a:ext uri="{FF2B5EF4-FFF2-40B4-BE49-F238E27FC236}">
                <a16:creationId xmlns:a16="http://schemas.microsoft.com/office/drawing/2014/main" id="{82AB8A02-40EB-0E06-D52D-8F91FE0AD6AD}"/>
              </a:ext>
            </a:extLst>
          </p:cNvPr>
          <p:cNvCxnSpPr>
            <a:cxnSpLocks/>
          </p:cNvCxnSpPr>
          <p:nvPr/>
        </p:nvCxnSpPr>
        <p:spPr bwMode="auto">
          <a:xfrm>
            <a:off x="5571575" y="3024682"/>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86" name="Straight Connector 31885">
            <a:extLst>
              <a:ext uri="{FF2B5EF4-FFF2-40B4-BE49-F238E27FC236}">
                <a16:creationId xmlns:a16="http://schemas.microsoft.com/office/drawing/2014/main" id="{13D33435-EEF6-F237-3F82-C40CB3414C35}"/>
              </a:ext>
            </a:extLst>
          </p:cNvPr>
          <p:cNvCxnSpPr>
            <a:cxnSpLocks/>
          </p:cNvCxnSpPr>
          <p:nvPr/>
        </p:nvCxnSpPr>
        <p:spPr bwMode="auto">
          <a:xfrm>
            <a:off x="5431875" y="2848456"/>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87" name="Straight Connector 31886">
            <a:extLst>
              <a:ext uri="{FF2B5EF4-FFF2-40B4-BE49-F238E27FC236}">
                <a16:creationId xmlns:a16="http://schemas.microsoft.com/office/drawing/2014/main" id="{D0707365-E7CE-77D1-469C-5E1CC105461D}"/>
              </a:ext>
            </a:extLst>
          </p:cNvPr>
          <p:cNvCxnSpPr>
            <a:cxnSpLocks/>
          </p:cNvCxnSpPr>
          <p:nvPr/>
        </p:nvCxnSpPr>
        <p:spPr bwMode="auto">
          <a:xfrm>
            <a:off x="5781125" y="3071266"/>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888" name="Straight Connector 31887">
            <a:extLst>
              <a:ext uri="{FF2B5EF4-FFF2-40B4-BE49-F238E27FC236}">
                <a16:creationId xmlns:a16="http://schemas.microsoft.com/office/drawing/2014/main" id="{1D31E6CF-BAF5-6518-02A2-8373E111AC33}"/>
              </a:ext>
            </a:extLst>
          </p:cNvPr>
          <p:cNvCxnSpPr>
            <a:cxnSpLocks/>
          </p:cNvCxnSpPr>
          <p:nvPr/>
        </p:nvCxnSpPr>
        <p:spPr bwMode="auto">
          <a:xfrm>
            <a:off x="5342975" y="2513148"/>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89" name="Straight Connector 31888">
            <a:extLst>
              <a:ext uri="{FF2B5EF4-FFF2-40B4-BE49-F238E27FC236}">
                <a16:creationId xmlns:a16="http://schemas.microsoft.com/office/drawing/2014/main" id="{6BD2EB7B-98C3-6238-FEF5-99D5061387E2}"/>
              </a:ext>
            </a:extLst>
          </p:cNvPr>
          <p:cNvCxnSpPr>
            <a:cxnSpLocks/>
          </p:cNvCxnSpPr>
          <p:nvPr/>
        </p:nvCxnSpPr>
        <p:spPr bwMode="auto">
          <a:xfrm>
            <a:off x="5384250" y="2610379"/>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90" name="Straight Connector 31889">
            <a:extLst>
              <a:ext uri="{FF2B5EF4-FFF2-40B4-BE49-F238E27FC236}">
                <a16:creationId xmlns:a16="http://schemas.microsoft.com/office/drawing/2014/main" id="{6954563D-F047-6B88-6658-2CE141A3CCDA}"/>
              </a:ext>
            </a:extLst>
          </p:cNvPr>
          <p:cNvCxnSpPr>
            <a:cxnSpLocks/>
          </p:cNvCxnSpPr>
          <p:nvPr/>
        </p:nvCxnSpPr>
        <p:spPr bwMode="auto">
          <a:xfrm>
            <a:off x="5469975" y="2612296"/>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91" name="Straight Connector 31890">
            <a:extLst>
              <a:ext uri="{FF2B5EF4-FFF2-40B4-BE49-F238E27FC236}">
                <a16:creationId xmlns:a16="http://schemas.microsoft.com/office/drawing/2014/main" id="{B4FC3D75-D16D-C9EA-4C42-59DE2E6EEDE7}"/>
              </a:ext>
            </a:extLst>
          </p:cNvPr>
          <p:cNvCxnSpPr>
            <a:cxnSpLocks/>
          </p:cNvCxnSpPr>
          <p:nvPr/>
        </p:nvCxnSpPr>
        <p:spPr bwMode="auto">
          <a:xfrm>
            <a:off x="5546175" y="2612296"/>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92" name="Straight Connector 31891">
            <a:extLst>
              <a:ext uri="{FF2B5EF4-FFF2-40B4-BE49-F238E27FC236}">
                <a16:creationId xmlns:a16="http://schemas.microsoft.com/office/drawing/2014/main" id="{453A3A85-431C-CE52-1303-8885AD8DFA05}"/>
              </a:ext>
            </a:extLst>
          </p:cNvPr>
          <p:cNvCxnSpPr>
            <a:cxnSpLocks/>
          </p:cNvCxnSpPr>
          <p:nvPr/>
        </p:nvCxnSpPr>
        <p:spPr bwMode="auto">
          <a:xfrm>
            <a:off x="5603325" y="2715639"/>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93" name="Straight Connector 31892">
            <a:extLst>
              <a:ext uri="{FF2B5EF4-FFF2-40B4-BE49-F238E27FC236}">
                <a16:creationId xmlns:a16="http://schemas.microsoft.com/office/drawing/2014/main" id="{AD1D8B79-A7DE-6998-E8BE-52A7BF9B9E96}"/>
              </a:ext>
            </a:extLst>
          </p:cNvPr>
          <p:cNvCxnSpPr>
            <a:cxnSpLocks/>
          </p:cNvCxnSpPr>
          <p:nvPr/>
        </p:nvCxnSpPr>
        <p:spPr bwMode="auto">
          <a:xfrm>
            <a:off x="5904950" y="2885959"/>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94" name="Straight Connector 31893">
            <a:extLst>
              <a:ext uri="{FF2B5EF4-FFF2-40B4-BE49-F238E27FC236}">
                <a16:creationId xmlns:a16="http://schemas.microsoft.com/office/drawing/2014/main" id="{61B8EF04-B126-08DC-E28E-3927C953DE12}"/>
              </a:ext>
            </a:extLst>
          </p:cNvPr>
          <p:cNvCxnSpPr>
            <a:cxnSpLocks/>
          </p:cNvCxnSpPr>
          <p:nvPr/>
        </p:nvCxnSpPr>
        <p:spPr bwMode="auto">
          <a:xfrm>
            <a:off x="6181175" y="3108769"/>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95" name="Straight Connector 31894">
            <a:extLst>
              <a:ext uri="{FF2B5EF4-FFF2-40B4-BE49-F238E27FC236}">
                <a16:creationId xmlns:a16="http://schemas.microsoft.com/office/drawing/2014/main" id="{814B8259-3D40-6400-CCE5-7340979C8BA7}"/>
              </a:ext>
            </a:extLst>
          </p:cNvPr>
          <p:cNvCxnSpPr>
            <a:cxnSpLocks/>
          </p:cNvCxnSpPr>
          <p:nvPr/>
        </p:nvCxnSpPr>
        <p:spPr bwMode="auto">
          <a:xfrm>
            <a:off x="6224289" y="3108769"/>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96" name="Straight Connector 31895">
            <a:extLst>
              <a:ext uri="{FF2B5EF4-FFF2-40B4-BE49-F238E27FC236}">
                <a16:creationId xmlns:a16="http://schemas.microsoft.com/office/drawing/2014/main" id="{3B1B6EC6-A506-D6CF-A4DE-6F3D3CEB6403}"/>
              </a:ext>
            </a:extLst>
          </p:cNvPr>
          <p:cNvCxnSpPr>
            <a:cxnSpLocks/>
          </p:cNvCxnSpPr>
          <p:nvPr/>
        </p:nvCxnSpPr>
        <p:spPr bwMode="auto">
          <a:xfrm>
            <a:off x="6324050" y="3146272"/>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97" name="Straight Connector 31896">
            <a:extLst>
              <a:ext uri="{FF2B5EF4-FFF2-40B4-BE49-F238E27FC236}">
                <a16:creationId xmlns:a16="http://schemas.microsoft.com/office/drawing/2014/main" id="{BE24AEF9-3E26-7C06-BA90-3827547483A5}"/>
              </a:ext>
            </a:extLst>
          </p:cNvPr>
          <p:cNvCxnSpPr>
            <a:cxnSpLocks/>
          </p:cNvCxnSpPr>
          <p:nvPr/>
        </p:nvCxnSpPr>
        <p:spPr bwMode="auto">
          <a:xfrm>
            <a:off x="6784425" y="3316491"/>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898" name="Straight Connector 31897">
            <a:extLst>
              <a:ext uri="{FF2B5EF4-FFF2-40B4-BE49-F238E27FC236}">
                <a16:creationId xmlns:a16="http://schemas.microsoft.com/office/drawing/2014/main" id="{337184B3-C1FC-AE00-C632-C3137046B721}"/>
              </a:ext>
            </a:extLst>
          </p:cNvPr>
          <p:cNvCxnSpPr>
            <a:cxnSpLocks/>
          </p:cNvCxnSpPr>
          <p:nvPr/>
        </p:nvCxnSpPr>
        <p:spPr bwMode="auto">
          <a:xfrm>
            <a:off x="7187650" y="3315233"/>
            <a:ext cx="0" cy="75006"/>
          </a:xfrm>
          <a:prstGeom prst="line">
            <a:avLst/>
          </a:prstGeom>
          <a:noFill/>
          <a:ln w="28575" cap="flat" cmpd="sng" algn="ctr">
            <a:solidFill>
              <a:schemeClr val="accent1"/>
            </a:solidFill>
            <a:prstDash val="solid"/>
            <a:round/>
            <a:headEnd type="none" w="med" len="med"/>
            <a:tailEnd type="none" w="med" len="med"/>
          </a:ln>
          <a:effectLst/>
        </p:spPr>
      </p:cxnSp>
      <p:sp>
        <p:nvSpPr>
          <p:cNvPr id="31907" name="TextBox 31906">
            <a:extLst>
              <a:ext uri="{FF2B5EF4-FFF2-40B4-BE49-F238E27FC236}">
                <a16:creationId xmlns:a16="http://schemas.microsoft.com/office/drawing/2014/main" id="{CE21EC5B-BAEA-6B3B-5119-F6CC0BE06C3F}"/>
              </a:ext>
            </a:extLst>
          </p:cNvPr>
          <p:cNvSpPr txBox="1"/>
          <p:nvPr/>
        </p:nvSpPr>
        <p:spPr bwMode="auto">
          <a:xfrm>
            <a:off x="1972175" y="2857428"/>
            <a:ext cx="64793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err="1">
                <a:solidFill>
                  <a:schemeClr val="bg1"/>
                </a:solidFill>
                <a:latin typeface="Calibri" panose="020F0502020204030204" pitchFamily="34" charset="0"/>
              </a:rPr>
              <a:t>Δ</a:t>
            </a:r>
            <a:r>
              <a:rPr lang="en-US" sz="1000" b="0" dirty="0">
                <a:solidFill>
                  <a:schemeClr val="bg1"/>
                </a:solidFill>
                <a:latin typeface="Calibri" panose="020F0502020204030204" pitchFamily="34" charset="0"/>
              </a:rPr>
              <a:t> 7.5 </a:t>
            </a:r>
            <a:r>
              <a:rPr lang="en-US" sz="1000" b="0" dirty="0" err="1">
                <a:solidFill>
                  <a:schemeClr val="bg1"/>
                </a:solidFill>
                <a:latin typeface="Calibri" panose="020F0502020204030204" pitchFamily="34" charset="0"/>
              </a:rPr>
              <a:t>mo</a:t>
            </a:r>
            <a:endParaRPr lang="en-US" sz="1000" b="0" dirty="0">
              <a:solidFill>
                <a:schemeClr val="bg1"/>
              </a:solidFill>
              <a:latin typeface="Calibri" panose="020F0502020204030204" pitchFamily="34" charset="0"/>
            </a:endParaRPr>
          </a:p>
        </p:txBody>
      </p:sp>
      <p:sp>
        <p:nvSpPr>
          <p:cNvPr id="31908" name="TextBox 31907">
            <a:extLst>
              <a:ext uri="{FF2B5EF4-FFF2-40B4-BE49-F238E27FC236}">
                <a16:creationId xmlns:a16="http://schemas.microsoft.com/office/drawing/2014/main" id="{B9A60269-D667-0E13-253D-F3CAF73E2699}"/>
              </a:ext>
            </a:extLst>
          </p:cNvPr>
          <p:cNvSpPr txBox="1"/>
          <p:nvPr/>
        </p:nvSpPr>
        <p:spPr bwMode="auto">
          <a:xfrm>
            <a:off x="5352591" y="3076610"/>
            <a:ext cx="64793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err="1">
                <a:solidFill>
                  <a:schemeClr val="bg1"/>
                </a:solidFill>
                <a:latin typeface="Calibri" panose="020F0502020204030204" pitchFamily="34" charset="0"/>
              </a:rPr>
              <a:t>Δ</a:t>
            </a:r>
            <a:r>
              <a:rPr lang="en-US" sz="1000" b="0" dirty="0">
                <a:solidFill>
                  <a:schemeClr val="bg1"/>
                </a:solidFill>
                <a:latin typeface="Calibri" panose="020F0502020204030204" pitchFamily="34" charset="0"/>
              </a:rPr>
              <a:t> 6.3 </a:t>
            </a:r>
            <a:r>
              <a:rPr lang="en-US" sz="1000" b="0" dirty="0" err="1">
                <a:solidFill>
                  <a:schemeClr val="bg1"/>
                </a:solidFill>
                <a:latin typeface="Calibri" panose="020F0502020204030204" pitchFamily="34" charset="0"/>
              </a:rPr>
              <a:t>mo</a:t>
            </a:r>
            <a:endParaRPr lang="en-US" sz="1000" b="0" dirty="0">
              <a:solidFill>
                <a:schemeClr val="bg1"/>
              </a:solidFill>
              <a:latin typeface="Calibri" panose="020F0502020204030204" pitchFamily="34" charset="0"/>
            </a:endParaRPr>
          </a:p>
        </p:txBody>
      </p:sp>
      <p:sp>
        <p:nvSpPr>
          <p:cNvPr id="31909" name="TextBox 31908">
            <a:extLst>
              <a:ext uri="{FF2B5EF4-FFF2-40B4-BE49-F238E27FC236}">
                <a16:creationId xmlns:a16="http://schemas.microsoft.com/office/drawing/2014/main" id="{B8D9F206-8010-2B7D-BA66-78D43784C77E}"/>
              </a:ext>
            </a:extLst>
          </p:cNvPr>
          <p:cNvSpPr txBox="1"/>
          <p:nvPr/>
        </p:nvSpPr>
        <p:spPr bwMode="auto">
          <a:xfrm>
            <a:off x="8874166" y="3053484"/>
            <a:ext cx="64793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err="1">
                <a:solidFill>
                  <a:schemeClr val="bg1"/>
                </a:solidFill>
                <a:latin typeface="Calibri" panose="020F0502020204030204" pitchFamily="34" charset="0"/>
              </a:rPr>
              <a:t>Δ</a:t>
            </a:r>
            <a:r>
              <a:rPr lang="en-US" sz="1000" b="0" dirty="0">
                <a:solidFill>
                  <a:schemeClr val="bg1"/>
                </a:solidFill>
                <a:latin typeface="Calibri" panose="020F0502020204030204" pitchFamily="34" charset="0"/>
              </a:rPr>
              <a:t> 4.7 </a:t>
            </a:r>
            <a:r>
              <a:rPr lang="en-US" sz="1000" b="0" dirty="0" err="1">
                <a:solidFill>
                  <a:schemeClr val="bg1"/>
                </a:solidFill>
                <a:latin typeface="Calibri" panose="020F0502020204030204" pitchFamily="34" charset="0"/>
              </a:rPr>
              <a:t>mo</a:t>
            </a:r>
            <a:endParaRPr lang="en-US" sz="1000" b="0" dirty="0">
              <a:solidFill>
                <a:schemeClr val="bg1"/>
              </a:solidFill>
              <a:latin typeface="Calibri" panose="020F0502020204030204" pitchFamily="34" charset="0"/>
            </a:endParaRPr>
          </a:p>
        </p:txBody>
      </p:sp>
      <p:cxnSp>
        <p:nvCxnSpPr>
          <p:cNvPr id="31915" name="Straight Connector 31914">
            <a:extLst>
              <a:ext uri="{FF2B5EF4-FFF2-40B4-BE49-F238E27FC236}">
                <a16:creationId xmlns:a16="http://schemas.microsoft.com/office/drawing/2014/main" id="{B8D3E93D-9783-B89D-4C96-CF8D9A31B075}"/>
              </a:ext>
            </a:extLst>
          </p:cNvPr>
          <p:cNvCxnSpPr>
            <a:cxnSpLocks/>
          </p:cNvCxnSpPr>
          <p:nvPr/>
        </p:nvCxnSpPr>
        <p:spPr bwMode="auto">
          <a:xfrm>
            <a:off x="5456717" y="2918190"/>
            <a:ext cx="0" cy="218557"/>
          </a:xfrm>
          <a:prstGeom prst="line">
            <a:avLst/>
          </a:prstGeom>
          <a:noFill/>
          <a:ln w="28575" cap="flat" cmpd="sng" algn="ctr">
            <a:solidFill>
              <a:schemeClr val="accent3"/>
            </a:solidFill>
            <a:prstDash val="sysDash"/>
            <a:round/>
            <a:headEnd type="none" w="med" len="med"/>
            <a:tailEnd type="none" w="med" len="med"/>
          </a:ln>
          <a:effectLst/>
        </p:spPr>
      </p:cxnSp>
      <p:cxnSp>
        <p:nvCxnSpPr>
          <p:cNvPr id="31919" name="Straight Connector 31918">
            <a:extLst>
              <a:ext uri="{FF2B5EF4-FFF2-40B4-BE49-F238E27FC236}">
                <a16:creationId xmlns:a16="http://schemas.microsoft.com/office/drawing/2014/main" id="{ACC80E88-B2C7-5BCD-6A64-C4B240CAC5A0}"/>
              </a:ext>
            </a:extLst>
          </p:cNvPr>
          <p:cNvCxnSpPr>
            <a:cxnSpLocks/>
          </p:cNvCxnSpPr>
          <p:nvPr/>
        </p:nvCxnSpPr>
        <p:spPr bwMode="auto">
          <a:xfrm>
            <a:off x="5891952" y="2935972"/>
            <a:ext cx="0" cy="200775"/>
          </a:xfrm>
          <a:prstGeom prst="line">
            <a:avLst/>
          </a:prstGeom>
          <a:noFill/>
          <a:ln w="28575" cap="flat" cmpd="sng" algn="ctr">
            <a:solidFill>
              <a:schemeClr val="accent1"/>
            </a:solidFill>
            <a:prstDash val="sysDash"/>
            <a:round/>
            <a:headEnd type="none" w="med" len="med"/>
            <a:tailEnd type="none" w="med" len="med"/>
          </a:ln>
          <a:effectLst/>
        </p:spPr>
      </p:cxnSp>
      <p:cxnSp>
        <p:nvCxnSpPr>
          <p:cNvPr id="31922" name="Straight Connector 31921">
            <a:extLst>
              <a:ext uri="{FF2B5EF4-FFF2-40B4-BE49-F238E27FC236}">
                <a16:creationId xmlns:a16="http://schemas.microsoft.com/office/drawing/2014/main" id="{3B7CFD50-0CDE-6306-5458-09B2CA2FA60B}"/>
              </a:ext>
            </a:extLst>
          </p:cNvPr>
          <p:cNvCxnSpPr>
            <a:cxnSpLocks/>
          </p:cNvCxnSpPr>
          <p:nvPr/>
        </p:nvCxnSpPr>
        <p:spPr bwMode="auto">
          <a:xfrm>
            <a:off x="9053992" y="2911840"/>
            <a:ext cx="0" cy="218557"/>
          </a:xfrm>
          <a:prstGeom prst="line">
            <a:avLst/>
          </a:prstGeom>
          <a:noFill/>
          <a:ln w="28575" cap="flat" cmpd="sng" algn="ctr">
            <a:solidFill>
              <a:schemeClr val="accent3"/>
            </a:solidFill>
            <a:prstDash val="sysDash"/>
            <a:round/>
            <a:headEnd type="none" w="med" len="med"/>
            <a:tailEnd type="none" w="med" len="med"/>
          </a:ln>
          <a:effectLst/>
        </p:spPr>
      </p:cxnSp>
      <p:cxnSp>
        <p:nvCxnSpPr>
          <p:cNvPr id="31923" name="Straight Connector 31922">
            <a:extLst>
              <a:ext uri="{FF2B5EF4-FFF2-40B4-BE49-F238E27FC236}">
                <a16:creationId xmlns:a16="http://schemas.microsoft.com/office/drawing/2014/main" id="{C883C8FA-F639-80B5-242E-4D99605AC603}"/>
              </a:ext>
            </a:extLst>
          </p:cNvPr>
          <p:cNvCxnSpPr>
            <a:cxnSpLocks/>
          </p:cNvCxnSpPr>
          <p:nvPr/>
        </p:nvCxnSpPr>
        <p:spPr bwMode="auto">
          <a:xfrm>
            <a:off x="9374927" y="2929622"/>
            <a:ext cx="0" cy="200775"/>
          </a:xfrm>
          <a:prstGeom prst="line">
            <a:avLst/>
          </a:prstGeom>
          <a:noFill/>
          <a:ln w="28575" cap="flat" cmpd="sng" algn="ctr">
            <a:solidFill>
              <a:schemeClr val="accent1"/>
            </a:solidFill>
            <a:prstDash val="sysDash"/>
            <a:round/>
            <a:headEnd type="none" w="med" len="med"/>
            <a:tailEnd type="none" w="med" len="med"/>
          </a:ln>
          <a:effectLst/>
        </p:spPr>
      </p:cxnSp>
      <p:cxnSp>
        <p:nvCxnSpPr>
          <p:cNvPr id="31926" name="Straight Connector 31925">
            <a:extLst>
              <a:ext uri="{FF2B5EF4-FFF2-40B4-BE49-F238E27FC236}">
                <a16:creationId xmlns:a16="http://schemas.microsoft.com/office/drawing/2014/main" id="{5EDADF7D-5B42-2B60-4BE4-4174D1903377}"/>
              </a:ext>
            </a:extLst>
          </p:cNvPr>
          <p:cNvCxnSpPr>
            <a:cxnSpLocks/>
          </p:cNvCxnSpPr>
          <p:nvPr/>
        </p:nvCxnSpPr>
        <p:spPr bwMode="auto">
          <a:xfrm>
            <a:off x="8581475" y="2297950"/>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27" name="Straight Connector 31926">
            <a:extLst>
              <a:ext uri="{FF2B5EF4-FFF2-40B4-BE49-F238E27FC236}">
                <a16:creationId xmlns:a16="http://schemas.microsoft.com/office/drawing/2014/main" id="{3FE2694E-4545-1BC4-71F5-7C6AF7113947}"/>
              </a:ext>
            </a:extLst>
          </p:cNvPr>
          <p:cNvCxnSpPr>
            <a:cxnSpLocks/>
          </p:cNvCxnSpPr>
          <p:nvPr/>
        </p:nvCxnSpPr>
        <p:spPr bwMode="auto">
          <a:xfrm>
            <a:off x="8721175" y="2391942"/>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28" name="Straight Connector 31927">
            <a:extLst>
              <a:ext uri="{FF2B5EF4-FFF2-40B4-BE49-F238E27FC236}">
                <a16:creationId xmlns:a16="http://schemas.microsoft.com/office/drawing/2014/main" id="{FC741D2E-A60F-4622-753A-DBFA1FF40FA6}"/>
              </a:ext>
            </a:extLst>
          </p:cNvPr>
          <p:cNvCxnSpPr>
            <a:cxnSpLocks/>
          </p:cNvCxnSpPr>
          <p:nvPr/>
        </p:nvCxnSpPr>
        <p:spPr bwMode="auto">
          <a:xfrm>
            <a:off x="8765625" y="2423640"/>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29" name="Straight Connector 31928">
            <a:extLst>
              <a:ext uri="{FF2B5EF4-FFF2-40B4-BE49-F238E27FC236}">
                <a16:creationId xmlns:a16="http://schemas.microsoft.com/office/drawing/2014/main" id="{E8916063-4F84-459B-8A0C-22E8DE3B4923}"/>
              </a:ext>
            </a:extLst>
          </p:cNvPr>
          <p:cNvCxnSpPr>
            <a:cxnSpLocks/>
          </p:cNvCxnSpPr>
          <p:nvPr/>
        </p:nvCxnSpPr>
        <p:spPr bwMode="auto">
          <a:xfrm>
            <a:off x="9146625" y="2735947"/>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30" name="Straight Connector 31929">
            <a:extLst>
              <a:ext uri="{FF2B5EF4-FFF2-40B4-BE49-F238E27FC236}">
                <a16:creationId xmlns:a16="http://schemas.microsoft.com/office/drawing/2014/main" id="{E9EAE241-5BA6-115D-83E2-C86DFF1C7549}"/>
              </a:ext>
            </a:extLst>
          </p:cNvPr>
          <p:cNvCxnSpPr>
            <a:cxnSpLocks/>
          </p:cNvCxnSpPr>
          <p:nvPr/>
        </p:nvCxnSpPr>
        <p:spPr bwMode="auto">
          <a:xfrm>
            <a:off x="9079950" y="2685385"/>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31" name="Straight Connector 31930">
            <a:extLst>
              <a:ext uri="{FF2B5EF4-FFF2-40B4-BE49-F238E27FC236}">
                <a16:creationId xmlns:a16="http://schemas.microsoft.com/office/drawing/2014/main" id="{BA391497-479D-1EB9-F0A2-A80208F5DA0F}"/>
              </a:ext>
            </a:extLst>
          </p:cNvPr>
          <p:cNvCxnSpPr>
            <a:cxnSpLocks/>
          </p:cNvCxnSpPr>
          <p:nvPr/>
        </p:nvCxnSpPr>
        <p:spPr bwMode="auto">
          <a:xfrm>
            <a:off x="9403800" y="2885959"/>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32" name="Straight Connector 31931">
            <a:extLst>
              <a:ext uri="{FF2B5EF4-FFF2-40B4-BE49-F238E27FC236}">
                <a16:creationId xmlns:a16="http://schemas.microsoft.com/office/drawing/2014/main" id="{4B2A09B5-AE4B-48F4-AB77-587DBCC32E5D}"/>
              </a:ext>
            </a:extLst>
          </p:cNvPr>
          <p:cNvCxnSpPr>
            <a:cxnSpLocks/>
          </p:cNvCxnSpPr>
          <p:nvPr/>
        </p:nvCxnSpPr>
        <p:spPr bwMode="auto">
          <a:xfrm>
            <a:off x="9438725" y="2917567"/>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33" name="Straight Connector 31932">
            <a:extLst>
              <a:ext uri="{FF2B5EF4-FFF2-40B4-BE49-F238E27FC236}">
                <a16:creationId xmlns:a16="http://schemas.microsoft.com/office/drawing/2014/main" id="{D4F068C1-5CCE-4224-4F2F-14081CD2A947}"/>
              </a:ext>
            </a:extLst>
          </p:cNvPr>
          <p:cNvCxnSpPr>
            <a:cxnSpLocks/>
          </p:cNvCxnSpPr>
          <p:nvPr/>
        </p:nvCxnSpPr>
        <p:spPr bwMode="auto">
          <a:xfrm>
            <a:off x="9483175" y="2917567"/>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34" name="Straight Connector 31933">
            <a:extLst>
              <a:ext uri="{FF2B5EF4-FFF2-40B4-BE49-F238E27FC236}">
                <a16:creationId xmlns:a16="http://schemas.microsoft.com/office/drawing/2014/main" id="{BAC1F0E2-BFDC-DC47-FD31-B2542DBDD6DE}"/>
              </a:ext>
            </a:extLst>
          </p:cNvPr>
          <p:cNvCxnSpPr>
            <a:cxnSpLocks/>
          </p:cNvCxnSpPr>
          <p:nvPr/>
        </p:nvCxnSpPr>
        <p:spPr bwMode="auto">
          <a:xfrm>
            <a:off x="9533975" y="2937288"/>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35" name="Straight Connector 31934">
            <a:extLst>
              <a:ext uri="{FF2B5EF4-FFF2-40B4-BE49-F238E27FC236}">
                <a16:creationId xmlns:a16="http://schemas.microsoft.com/office/drawing/2014/main" id="{292B7100-C86D-A665-A00A-2FB9C18B2A25}"/>
              </a:ext>
            </a:extLst>
          </p:cNvPr>
          <p:cNvCxnSpPr>
            <a:cxnSpLocks/>
          </p:cNvCxnSpPr>
          <p:nvPr/>
        </p:nvCxnSpPr>
        <p:spPr bwMode="auto">
          <a:xfrm>
            <a:off x="9559375" y="2958916"/>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36" name="Straight Connector 31935">
            <a:extLst>
              <a:ext uri="{FF2B5EF4-FFF2-40B4-BE49-F238E27FC236}">
                <a16:creationId xmlns:a16="http://schemas.microsoft.com/office/drawing/2014/main" id="{78CD4413-1E81-C15C-233C-7889EE170465}"/>
              </a:ext>
            </a:extLst>
          </p:cNvPr>
          <p:cNvCxnSpPr>
            <a:cxnSpLocks/>
          </p:cNvCxnSpPr>
          <p:nvPr/>
        </p:nvCxnSpPr>
        <p:spPr bwMode="auto">
          <a:xfrm>
            <a:off x="9676850" y="2982403"/>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37" name="Straight Connector 31936">
            <a:extLst>
              <a:ext uri="{FF2B5EF4-FFF2-40B4-BE49-F238E27FC236}">
                <a16:creationId xmlns:a16="http://schemas.microsoft.com/office/drawing/2014/main" id="{E0AB8948-1F56-2A54-D394-8E8FC0154C1A}"/>
              </a:ext>
            </a:extLst>
          </p:cNvPr>
          <p:cNvCxnSpPr>
            <a:cxnSpLocks/>
          </p:cNvCxnSpPr>
          <p:nvPr/>
        </p:nvCxnSpPr>
        <p:spPr bwMode="auto">
          <a:xfrm>
            <a:off x="9699075" y="3018644"/>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38" name="Straight Connector 31937">
            <a:extLst>
              <a:ext uri="{FF2B5EF4-FFF2-40B4-BE49-F238E27FC236}">
                <a16:creationId xmlns:a16="http://schemas.microsoft.com/office/drawing/2014/main" id="{D304AC3A-997B-8E99-EAA3-6E1C002009E6}"/>
              </a:ext>
            </a:extLst>
          </p:cNvPr>
          <p:cNvCxnSpPr>
            <a:cxnSpLocks/>
          </p:cNvCxnSpPr>
          <p:nvPr/>
        </p:nvCxnSpPr>
        <p:spPr bwMode="auto">
          <a:xfrm>
            <a:off x="9727650" y="3055391"/>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39" name="Straight Connector 31938">
            <a:extLst>
              <a:ext uri="{FF2B5EF4-FFF2-40B4-BE49-F238E27FC236}">
                <a16:creationId xmlns:a16="http://schemas.microsoft.com/office/drawing/2014/main" id="{E47CA30B-2AAF-AF71-8896-1799825C6382}"/>
              </a:ext>
            </a:extLst>
          </p:cNvPr>
          <p:cNvCxnSpPr>
            <a:cxnSpLocks/>
          </p:cNvCxnSpPr>
          <p:nvPr/>
        </p:nvCxnSpPr>
        <p:spPr bwMode="auto">
          <a:xfrm>
            <a:off x="9762575" y="3057409"/>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40" name="Straight Connector 31939">
            <a:extLst>
              <a:ext uri="{FF2B5EF4-FFF2-40B4-BE49-F238E27FC236}">
                <a16:creationId xmlns:a16="http://schemas.microsoft.com/office/drawing/2014/main" id="{55A84DF0-0B97-193B-C971-8A8639165FBD}"/>
              </a:ext>
            </a:extLst>
          </p:cNvPr>
          <p:cNvCxnSpPr>
            <a:cxnSpLocks/>
          </p:cNvCxnSpPr>
          <p:nvPr/>
        </p:nvCxnSpPr>
        <p:spPr bwMode="auto">
          <a:xfrm>
            <a:off x="9820303" y="3070004"/>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41" name="Straight Connector 31940">
            <a:extLst>
              <a:ext uri="{FF2B5EF4-FFF2-40B4-BE49-F238E27FC236}">
                <a16:creationId xmlns:a16="http://schemas.microsoft.com/office/drawing/2014/main" id="{9B59237B-FBBB-2948-F945-5D39E076901E}"/>
              </a:ext>
            </a:extLst>
          </p:cNvPr>
          <p:cNvCxnSpPr>
            <a:cxnSpLocks/>
          </p:cNvCxnSpPr>
          <p:nvPr/>
        </p:nvCxnSpPr>
        <p:spPr bwMode="auto">
          <a:xfrm>
            <a:off x="9841578" y="3110682"/>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47" name="Straight Connector 31946">
            <a:extLst>
              <a:ext uri="{FF2B5EF4-FFF2-40B4-BE49-F238E27FC236}">
                <a16:creationId xmlns:a16="http://schemas.microsoft.com/office/drawing/2014/main" id="{6038B836-DD0F-C648-FBB5-B7673BDD8C77}"/>
              </a:ext>
            </a:extLst>
          </p:cNvPr>
          <p:cNvCxnSpPr>
            <a:cxnSpLocks/>
          </p:cNvCxnSpPr>
          <p:nvPr/>
        </p:nvCxnSpPr>
        <p:spPr bwMode="auto">
          <a:xfrm>
            <a:off x="9971753" y="3147049"/>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48" name="Straight Connector 31947">
            <a:extLst>
              <a:ext uri="{FF2B5EF4-FFF2-40B4-BE49-F238E27FC236}">
                <a16:creationId xmlns:a16="http://schemas.microsoft.com/office/drawing/2014/main" id="{6DA10BEC-0167-49B6-6C4A-057BB425002E}"/>
              </a:ext>
            </a:extLst>
          </p:cNvPr>
          <p:cNvCxnSpPr>
            <a:cxnSpLocks/>
          </p:cNvCxnSpPr>
          <p:nvPr/>
        </p:nvCxnSpPr>
        <p:spPr bwMode="auto">
          <a:xfrm>
            <a:off x="10076528" y="3146272"/>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49" name="Straight Connector 31948">
            <a:extLst>
              <a:ext uri="{FF2B5EF4-FFF2-40B4-BE49-F238E27FC236}">
                <a16:creationId xmlns:a16="http://schemas.microsoft.com/office/drawing/2014/main" id="{93B6787B-5E65-4DCA-FCAD-2AD64F2B9EE6}"/>
              </a:ext>
            </a:extLst>
          </p:cNvPr>
          <p:cNvCxnSpPr>
            <a:cxnSpLocks/>
          </p:cNvCxnSpPr>
          <p:nvPr/>
        </p:nvCxnSpPr>
        <p:spPr bwMode="auto">
          <a:xfrm>
            <a:off x="10120978" y="3146272"/>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50" name="Straight Connector 31949">
            <a:extLst>
              <a:ext uri="{FF2B5EF4-FFF2-40B4-BE49-F238E27FC236}">
                <a16:creationId xmlns:a16="http://schemas.microsoft.com/office/drawing/2014/main" id="{E86CD9EF-A34C-4847-CE1C-C0AA50C17201}"/>
              </a:ext>
            </a:extLst>
          </p:cNvPr>
          <p:cNvCxnSpPr>
            <a:cxnSpLocks/>
          </p:cNvCxnSpPr>
          <p:nvPr/>
        </p:nvCxnSpPr>
        <p:spPr bwMode="auto">
          <a:xfrm>
            <a:off x="9705053" y="3052687"/>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51" name="Straight Connector 31950">
            <a:extLst>
              <a:ext uri="{FF2B5EF4-FFF2-40B4-BE49-F238E27FC236}">
                <a16:creationId xmlns:a16="http://schemas.microsoft.com/office/drawing/2014/main" id="{5BC57A10-368E-5705-90FA-56C606CA09DF}"/>
              </a:ext>
            </a:extLst>
          </p:cNvPr>
          <p:cNvCxnSpPr>
            <a:cxnSpLocks/>
          </p:cNvCxnSpPr>
          <p:nvPr/>
        </p:nvCxnSpPr>
        <p:spPr bwMode="auto">
          <a:xfrm>
            <a:off x="10235278" y="3246108"/>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52" name="Straight Connector 31951">
            <a:extLst>
              <a:ext uri="{FF2B5EF4-FFF2-40B4-BE49-F238E27FC236}">
                <a16:creationId xmlns:a16="http://schemas.microsoft.com/office/drawing/2014/main" id="{8B0505AB-6A23-0C01-5F39-FF91A58A4E91}"/>
              </a:ext>
            </a:extLst>
          </p:cNvPr>
          <p:cNvCxnSpPr>
            <a:cxnSpLocks/>
          </p:cNvCxnSpPr>
          <p:nvPr/>
        </p:nvCxnSpPr>
        <p:spPr bwMode="auto">
          <a:xfrm>
            <a:off x="10270203" y="3246081"/>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53" name="Straight Connector 31952">
            <a:extLst>
              <a:ext uri="{FF2B5EF4-FFF2-40B4-BE49-F238E27FC236}">
                <a16:creationId xmlns:a16="http://schemas.microsoft.com/office/drawing/2014/main" id="{0DD61FC9-316D-0613-0DAC-CA01447D3515}"/>
              </a:ext>
            </a:extLst>
          </p:cNvPr>
          <p:cNvCxnSpPr>
            <a:cxnSpLocks/>
          </p:cNvCxnSpPr>
          <p:nvPr/>
        </p:nvCxnSpPr>
        <p:spPr bwMode="auto">
          <a:xfrm>
            <a:off x="10403553" y="3284588"/>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54" name="Straight Connector 31953">
            <a:extLst>
              <a:ext uri="{FF2B5EF4-FFF2-40B4-BE49-F238E27FC236}">
                <a16:creationId xmlns:a16="http://schemas.microsoft.com/office/drawing/2014/main" id="{6999E134-F5D2-FBC2-E22E-A1389FAE126C}"/>
              </a:ext>
            </a:extLst>
          </p:cNvPr>
          <p:cNvCxnSpPr>
            <a:cxnSpLocks/>
          </p:cNvCxnSpPr>
          <p:nvPr/>
        </p:nvCxnSpPr>
        <p:spPr bwMode="auto">
          <a:xfrm>
            <a:off x="10441653" y="3284588"/>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55" name="Straight Connector 31954">
            <a:extLst>
              <a:ext uri="{FF2B5EF4-FFF2-40B4-BE49-F238E27FC236}">
                <a16:creationId xmlns:a16="http://schemas.microsoft.com/office/drawing/2014/main" id="{09953C6A-83B8-3CBA-D7B9-9D3EB12AB16E}"/>
              </a:ext>
            </a:extLst>
          </p:cNvPr>
          <p:cNvCxnSpPr>
            <a:cxnSpLocks/>
          </p:cNvCxnSpPr>
          <p:nvPr/>
        </p:nvCxnSpPr>
        <p:spPr bwMode="auto">
          <a:xfrm>
            <a:off x="10565478" y="3348532"/>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56" name="Straight Connector 31955">
            <a:extLst>
              <a:ext uri="{FF2B5EF4-FFF2-40B4-BE49-F238E27FC236}">
                <a16:creationId xmlns:a16="http://schemas.microsoft.com/office/drawing/2014/main" id="{271681A0-35C0-E697-BE33-B7941FAE0B72}"/>
              </a:ext>
            </a:extLst>
          </p:cNvPr>
          <p:cNvCxnSpPr>
            <a:cxnSpLocks/>
          </p:cNvCxnSpPr>
          <p:nvPr/>
        </p:nvCxnSpPr>
        <p:spPr bwMode="auto">
          <a:xfrm>
            <a:off x="10603578" y="3348532"/>
            <a:ext cx="0" cy="75006"/>
          </a:xfrm>
          <a:prstGeom prst="line">
            <a:avLst/>
          </a:prstGeom>
          <a:noFill/>
          <a:ln w="28575" cap="flat" cmpd="sng" algn="ctr">
            <a:solidFill>
              <a:schemeClr val="accent1"/>
            </a:solidFill>
            <a:prstDash val="solid"/>
            <a:round/>
            <a:headEnd type="none" w="med" len="med"/>
            <a:tailEnd type="none" w="med" len="med"/>
          </a:ln>
          <a:effectLst/>
        </p:spPr>
      </p:cxnSp>
      <p:cxnSp>
        <p:nvCxnSpPr>
          <p:cNvPr id="31957" name="Straight Connector 31956">
            <a:extLst>
              <a:ext uri="{FF2B5EF4-FFF2-40B4-BE49-F238E27FC236}">
                <a16:creationId xmlns:a16="http://schemas.microsoft.com/office/drawing/2014/main" id="{494F9215-4C4C-86C5-20DC-5DF3FF4AD949}"/>
              </a:ext>
            </a:extLst>
          </p:cNvPr>
          <p:cNvCxnSpPr>
            <a:cxnSpLocks/>
          </p:cNvCxnSpPr>
          <p:nvPr/>
        </p:nvCxnSpPr>
        <p:spPr bwMode="auto">
          <a:xfrm>
            <a:off x="10092403" y="3315714"/>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58" name="Straight Connector 31957">
            <a:extLst>
              <a:ext uri="{FF2B5EF4-FFF2-40B4-BE49-F238E27FC236}">
                <a16:creationId xmlns:a16="http://schemas.microsoft.com/office/drawing/2014/main" id="{95375AB6-2772-B30A-B5B4-9AA933392367}"/>
              </a:ext>
            </a:extLst>
          </p:cNvPr>
          <p:cNvCxnSpPr>
            <a:cxnSpLocks/>
          </p:cNvCxnSpPr>
          <p:nvPr/>
        </p:nvCxnSpPr>
        <p:spPr bwMode="auto">
          <a:xfrm>
            <a:off x="10130503" y="3315714"/>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59" name="Straight Connector 31958">
            <a:extLst>
              <a:ext uri="{FF2B5EF4-FFF2-40B4-BE49-F238E27FC236}">
                <a16:creationId xmlns:a16="http://schemas.microsoft.com/office/drawing/2014/main" id="{79609369-C790-1831-0FE7-B78D5A27FE08}"/>
              </a:ext>
            </a:extLst>
          </p:cNvPr>
          <p:cNvCxnSpPr>
            <a:cxnSpLocks/>
          </p:cNvCxnSpPr>
          <p:nvPr/>
        </p:nvCxnSpPr>
        <p:spPr bwMode="auto">
          <a:xfrm>
            <a:off x="10267028" y="3316755"/>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60" name="Straight Connector 31959">
            <a:extLst>
              <a:ext uri="{FF2B5EF4-FFF2-40B4-BE49-F238E27FC236}">
                <a16:creationId xmlns:a16="http://schemas.microsoft.com/office/drawing/2014/main" id="{3ED7E3BE-A30F-2081-54E9-C494D533EF00}"/>
              </a:ext>
            </a:extLst>
          </p:cNvPr>
          <p:cNvCxnSpPr>
            <a:cxnSpLocks/>
          </p:cNvCxnSpPr>
          <p:nvPr/>
        </p:nvCxnSpPr>
        <p:spPr bwMode="auto">
          <a:xfrm>
            <a:off x="10305128" y="3316755"/>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61" name="Straight Connector 31960">
            <a:extLst>
              <a:ext uri="{FF2B5EF4-FFF2-40B4-BE49-F238E27FC236}">
                <a16:creationId xmlns:a16="http://schemas.microsoft.com/office/drawing/2014/main" id="{819A6FDC-E09F-B8DB-6BB1-4C99FD812F68}"/>
              </a:ext>
            </a:extLst>
          </p:cNvPr>
          <p:cNvCxnSpPr>
            <a:cxnSpLocks/>
          </p:cNvCxnSpPr>
          <p:nvPr/>
        </p:nvCxnSpPr>
        <p:spPr bwMode="auto">
          <a:xfrm>
            <a:off x="10409903" y="3316338"/>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62" name="Straight Connector 31961">
            <a:extLst>
              <a:ext uri="{FF2B5EF4-FFF2-40B4-BE49-F238E27FC236}">
                <a16:creationId xmlns:a16="http://schemas.microsoft.com/office/drawing/2014/main" id="{1BDFE7D9-C02D-2395-68BD-F2DD3D6F6B5B}"/>
              </a:ext>
            </a:extLst>
          </p:cNvPr>
          <p:cNvCxnSpPr>
            <a:cxnSpLocks/>
          </p:cNvCxnSpPr>
          <p:nvPr/>
        </p:nvCxnSpPr>
        <p:spPr bwMode="auto">
          <a:xfrm>
            <a:off x="10486103" y="3316338"/>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63" name="Straight Connector 31962">
            <a:extLst>
              <a:ext uri="{FF2B5EF4-FFF2-40B4-BE49-F238E27FC236}">
                <a16:creationId xmlns:a16="http://schemas.microsoft.com/office/drawing/2014/main" id="{8BF6B92A-7E8E-7D72-97EA-3F3577203696}"/>
              </a:ext>
            </a:extLst>
          </p:cNvPr>
          <p:cNvCxnSpPr>
            <a:cxnSpLocks/>
          </p:cNvCxnSpPr>
          <p:nvPr/>
        </p:nvCxnSpPr>
        <p:spPr bwMode="auto">
          <a:xfrm>
            <a:off x="9823106" y="3256013"/>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64" name="Straight Connector 31963">
            <a:extLst>
              <a:ext uri="{FF2B5EF4-FFF2-40B4-BE49-F238E27FC236}">
                <a16:creationId xmlns:a16="http://schemas.microsoft.com/office/drawing/2014/main" id="{437993F4-0818-B536-D463-F9DF242661ED}"/>
              </a:ext>
            </a:extLst>
          </p:cNvPr>
          <p:cNvCxnSpPr>
            <a:cxnSpLocks/>
          </p:cNvCxnSpPr>
          <p:nvPr/>
        </p:nvCxnSpPr>
        <p:spPr bwMode="auto">
          <a:xfrm>
            <a:off x="9860628" y="3297108"/>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65" name="Straight Connector 31964">
            <a:extLst>
              <a:ext uri="{FF2B5EF4-FFF2-40B4-BE49-F238E27FC236}">
                <a16:creationId xmlns:a16="http://schemas.microsoft.com/office/drawing/2014/main" id="{4CFEFDF0-3E0B-4C61-22F1-20EE84FDC8D4}"/>
              </a:ext>
            </a:extLst>
          </p:cNvPr>
          <p:cNvCxnSpPr>
            <a:cxnSpLocks/>
          </p:cNvCxnSpPr>
          <p:nvPr/>
        </p:nvCxnSpPr>
        <p:spPr bwMode="auto">
          <a:xfrm>
            <a:off x="9762781" y="3276077"/>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66" name="Straight Connector 31965">
            <a:extLst>
              <a:ext uri="{FF2B5EF4-FFF2-40B4-BE49-F238E27FC236}">
                <a16:creationId xmlns:a16="http://schemas.microsoft.com/office/drawing/2014/main" id="{283C91CB-0826-5535-4D94-EF863D8D523F}"/>
              </a:ext>
            </a:extLst>
          </p:cNvPr>
          <p:cNvCxnSpPr>
            <a:cxnSpLocks/>
          </p:cNvCxnSpPr>
          <p:nvPr/>
        </p:nvCxnSpPr>
        <p:spPr bwMode="auto">
          <a:xfrm>
            <a:off x="9718331" y="3230631"/>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67" name="Straight Connector 31966">
            <a:extLst>
              <a:ext uri="{FF2B5EF4-FFF2-40B4-BE49-F238E27FC236}">
                <a16:creationId xmlns:a16="http://schemas.microsoft.com/office/drawing/2014/main" id="{A0CC8EB9-1E8C-8BAB-BBFF-66E81EBA2ADD}"/>
              </a:ext>
            </a:extLst>
          </p:cNvPr>
          <p:cNvCxnSpPr>
            <a:cxnSpLocks/>
          </p:cNvCxnSpPr>
          <p:nvPr/>
        </p:nvCxnSpPr>
        <p:spPr bwMode="auto">
          <a:xfrm>
            <a:off x="9692931" y="3211753"/>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68" name="Straight Connector 31967">
            <a:extLst>
              <a:ext uri="{FF2B5EF4-FFF2-40B4-BE49-F238E27FC236}">
                <a16:creationId xmlns:a16="http://schemas.microsoft.com/office/drawing/2014/main" id="{2467C245-1E34-8BDF-C020-FC102C0C8A67}"/>
              </a:ext>
            </a:extLst>
          </p:cNvPr>
          <p:cNvCxnSpPr>
            <a:cxnSpLocks/>
          </p:cNvCxnSpPr>
          <p:nvPr/>
        </p:nvCxnSpPr>
        <p:spPr bwMode="auto">
          <a:xfrm>
            <a:off x="9492906" y="3062185"/>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69" name="Straight Connector 31968">
            <a:extLst>
              <a:ext uri="{FF2B5EF4-FFF2-40B4-BE49-F238E27FC236}">
                <a16:creationId xmlns:a16="http://schemas.microsoft.com/office/drawing/2014/main" id="{8DC4E29F-0DDB-48E7-4B8E-211C64E96880}"/>
              </a:ext>
            </a:extLst>
          </p:cNvPr>
          <p:cNvCxnSpPr>
            <a:cxnSpLocks/>
          </p:cNvCxnSpPr>
          <p:nvPr/>
        </p:nvCxnSpPr>
        <p:spPr bwMode="auto">
          <a:xfrm>
            <a:off x="9572281" y="3155625"/>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70" name="Straight Connector 31969">
            <a:extLst>
              <a:ext uri="{FF2B5EF4-FFF2-40B4-BE49-F238E27FC236}">
                <a16:creationId xmlns:a16="http://schemas.microsoft.com/office/drawing/2014/main" id="{97253A1F-7B9F-5348-6C94-46A1459644C9}"/>
              </a:ext>
            </a:extLst>
          </p:cNvPr>
          <p:cNvCxnSpPr>
            <a:cxnSpLocks/>
          </p:cNvCxnSpPr>
          <p:nvPr/>
        </p:nvCxnSpPr>
        <p:spPr bwMode="auto">
          <a:xfrm>
            <a:off x="9410356" y="3062185"/>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71" name="Straight Connector 31970">
            <a:extLst>
              <a:ext uri="{FF2B5EF4-FFF2-40B4-BE49-F238E27FC236}">
                <a16:creationId xmlns:a16="http://schemas.microsoft.com/office/drawing/2014/main" id="{B50B817F-F17B-FE57-DC3D-77B144EC3A8D}"/>
              </a:ext>
            </a:extLst>
          </p:cNvPr>
          <p:cNvCxnSpPr>
            <a:cxnSpLocks/>
          </p:cNvCxnSpPr>
          <p:nvPr/>
        </p:nvCxnSpPr>
        <p:spPr bwMode="auto">
          <a:xfrm>
            <a:off x="9299231" y="3019906"/>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72" name="Straight Connector 31971">
            <a:extLst>
              <a:ext uri="{FF2B5EF4-FFF2-40B4-BE49-F238E27FC236}">
                <a16:creationId xmlns:a16="http://schemas.microsoft.com/office/drawing/2014/main" id="{2E701A94-4EB1-05FB-5167-28B1055E7415}"/>
              </a:ext>
            </a:extLst>
          </p:cNvPr>
          <p:cNvCxnSpPr>
            <a:cxnSpLocks/>
          </p:cNvCxnSpPr>
          <p:nvPr/>
        </p:nvCxnSpPr>
        <p:spPr bwMode="auto">
          <a:xfrm>
            <a:off x="9264306" y="3019906"/>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73" name="Straight Connector 31972">
            <a:extLst>
              <a:ext uri="{FF2B5EF4-FFF2-40B4-BE49-F238E27FC236}">
                <a16:creationId xmlns:a16="http://schemas.microsoft.com/office/drawing/2014/main" id="{90B637CC-77B5-1B93-04E4-5CBD289D6EF5}"/>
              </a:ext>
            </a:extLst>
          </p:cNvPr>
          <p:cNvCxnSpPr>
            <a:cxnSpLocks/>
          </p:cNvCxnSpPr>
          <p:nvPr/>
        </p:nvCxnSpPr>
        <p:spPr bwMode="auto">
          <a:xfrm>
            <a:off x="9210331" y="2963353"/>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74" name="Straight Connector 31973">
            <a:extLst>
              <a:ext uri="{FF2B5EF4-FFF2-40B4-BE49-F238E27FC236}">
                <a16:creationId xmlns:a16="http://schemas.microsoft.com/office/drawing/2014/main" id="{C7F9BE02-01B8-0C78-C07B-FFD084CCECCD}"/>
              </a:ext>
            </a:extLst>
          </p:cNvPr>
          <p:cNvCxnSpPr>
            <a:cxnSpLocks/>
          </p:cNvCxnSpPr>
          <p:nvPr/>
        </p:nvCxnSpPr>
        <p:spPr bwMode="auto">
          <a:xfrm>
            <a:off x="9178581" y="2963353"/>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75" name="Straight Connector 31974">
            <a:extLst>
              <a:ext uri="{FF2B5EF4-FFF2-40B4-BE49-F238E27FC236}">
                <a16:creationId xmlns:a16="http://schemas.microsoft.com/office/drawing/2014/main" id="{7AC33EE3-A4DD-D670-97E2-241031716D55}"/>
              </a:ext>
            </a:extLst>
          </p:cNvPr>
          <p:cNvCxnSpPr>
            <a:cxnSpLocks/>
          </p:cNvCxnSpPr>
          <p:nvPr/>
        </p:nvCxnSpPr>
        <p:spPr bwMode="auto">
          <a:xfrm>
            <a:off x="9035706" y="2832581"/>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76" name="Straight Connector 31975">
            <a:extLst>
              <a:ext uri="{FF2B5EF4-FFF2-40B4-BE49-F238E27FC236}">
                <a16:creationId xmlns:a16="http://schemas.microsoft.com/office/drawing/2014/main" id="{191BAD0D-F74E-A3AF-49FA-7EE3B2C6074B}"/>
              </a:ext>
            </a:extLst>
          </p:cNvPr>
          <p:cNvCxnSpPr>
            <a:cxnSpLocks/>
          </p:cNvCxnSpPr>
          <p:nvPr/>
        </p:nvCxnSpPr>
        <p:spPr bwMode="auto">
          <a:xfrm>
            <a:off x="8899181" y="2711778"/>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77" name="Straight Connector 31976">
            <a:extLst>
              <a:ext uri="{FF2B5EF4-FFF2-40B4-BE49-F238E27FC236}">
                <a16:creationId xmlns:a16="http://schemas.microsoft.com/office/drawing/2014/main" id="{25C3C6D4-9503-4C78-8420-140C5467B136}"/>
              </a:ext>
            </a:extLst>
          </p:cNvPr>
          <p:cNvCxnSpPr>
            <a:cxnSpLocks/>
          </p:cNvCxnSpPr>
          <p:nvPr/>
        </p:nvCxnSpPr>
        <p:spPr bwMode="auto">
          <a:xfrm>
            <a:off x="8972206" y="2800124"/>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78" name="Straight Connector 31977">
            <a:extLst>
              <a:ext uri="{FF2B5EF4-FFF2-40B4-BE49-F238E27FC236}">
                <a16:creationId xmlns:a16="http://schemas.microsoft.com/office/drawing/2014/main" id="{567DE1AB-2D17-FF4B-BD2B-4C8ACA48D3FB}"/>
              </a:ext>
            </a:extLst>
          </p:cNvPr>
          <p:cNvCxnSpPr>
            <a:cxnSpLocks/>
          </p:cNvCxnSpPr>
          <p:nvPr/>
        </p:nvCxnSpPr>
        <p:spPr bwMode="auto">
          <a:xfrm>
            <a:off x="8840987" y="2588154"/>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79" name="Straight Connector 31978">
            <a:extLst>
              <a:ext uri="{FF2B5EF4-FFF2-40B4-BE49-F238E27FC236}">
                <a16:creationId xmlns:a16="http://schemas.microsoft.com/office/drawing/2014/main" id="{419176CD-E518-D738-B85E-F7F2CCAEDD9E}"/>
              </a:ext>
            </a:extLst>
          </p:cNvPr>
          <p:cNvCxnSpPr>
            <a:cxnSpLocks/>
          </p:cNvCxnSpPr>
          <p:nvPr/>
        </p:nvCxnSpPr>
        <p:spPr bwMode="auto">
          <a:xfrm>
            <a:off x="8778531" y="2557482"/>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80" name="Straight Connector 31979">
            <a:extLst>
              <a:ext uri="{FF2B5EF4-FFF2-40B4-BE49-F238E27FC236}">
                <a16:creationId xmlns:a16="http://schemas.microsoft.com/office/drawing/2014/main" id="{438DDBE7-0B64-F822-A7B1-74C191E8F394}"/>
              </a:ext>
            </a:extLst>
          </p:cNvPr>
          <p:cNvCxnSpPr>
            <a:cxnSpLocks/>
          </p:cNvCxnSpPr>
          <p:nvPr/>
        </p:nvCxnSpPr>
        <p:spPr bwMode="auto">
          <a:xfrm>
            <a:off x="8746781" y="2513148"/>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81" name="Straight Connector 31980">
            <a:extLst>
              <a:ext uri="{FF2B5EF4-FFF2-40B4-BE49-F238E27FC236}">
                <a16:creationId xmlns:a16="http://schemas.microsoft.com/office/drawing/2014/main" id="{21EA7C95-189E-E0EC-D9AB-DE94869A1A07}"/>
              </a:ext>
            </a:extLst>
          </p:cNvPr>
          <p:cNvCxnSpPr>
            <a:cxnSpLocks/>
          </p:cNvCxnSpPr>
          <p:nvPr/>
        </p:nvCxnSpPr>
        <p:spPr bwMode="auto">
          <a:xfrm>
            <a:off x="8711856" y="2512742"/>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82" name="Straight Connector 31981">
            <a:extLst>
              <a:ext uri="{FF2B5EF4-FFF2-40B4-BE49-F238E27FC236}">
                <a16:creationId xmlns:a16="http://schemas.microsoft.com/office/drawing/2014/main" id="{C09C2B2B-92F5-506D-A168-BA36573478E1}"/>
              </a:ext>
            </a:extLst>
          </p:cNvPr>
          <p:cNvCxnSpPr>
            <a:cxnSpLocks/>
          </p:cNvCxnSpPr>
          <p:nvPr/>
        </p:nvCxnSpPr>
        <p:spPr bwMode="auto">
          <a:xfrm>
            <a:off x="8675088" y="2500042"/>
            <a:ext cx="0" cy="75006"/>
          </a:xfrm>
          <a:prstGeom prst="line">
            <a:avLst/>
          </a:prstGeom>
          <a:noFill/>
          <a:ln w="28575" cap="flat" cmpd="sng" algn="ctr">
            <a:solidFill>
              <a:schemeClr val="accent3"/>
            </a:solidFill>
            <a:prstDash val="solid"/>
            <a:round/>
            <a:headEnd type="none" w="med" len="med"/>
            <a:tailEnd type="none" w="med" len="med"/>
          </a:ln>
          <a:effectLst/>
        </p:spPr>
      </p:cxnSp>
      <p:cxnSp>
        <p:nvCxnSpPr>
          <p:cNvPr id="31983" name="Straight Connector 31982">
            <a:extLst>
              <a:ext uri="{FF2B5EF4-FFF2-40B4-BE49-F238E27FC236}">
                <a16:creationId xmlns:a16="http://schemas.microsoft.com/office/drawing/2014/main" id="{FAD0F94D-07A1-DA25-AA57-81AE1A0F6038}"/>
              </a:ext>
            </a:extLst>
          </p:cNvPr>
          <p:cNvCxnSpPr>
            <a:cxnSpLocks/>
          </p:cNvCxnSpPr>
          <p:nvPr/>
        </p:nvCxnSpPr>
        <p:spPr bwMode="auto">
          <a:xfrm>
            <a:off x="8619781" y="2468295"/>
            <a:ext cx="0" cy="75006"/>
          </a:xfrm>
          <a:prstGeom prst="line">
            <a:avLst/>
          </a:prstGeom>
          <a:noFill/>
          <a:ln w="28575" cap="flat" cmpd="sng" algn="ctr">
            <a:solidFill>
              <a:schemeClr val="accent3"/>
            </a:solidFill>
            <a:prstDash val="solid"/>
            <a:round/>
            <a:headEnd type="none" w="med" len="med"/>
            <a:tailEnd type="none" w="med" len="med"/>
          </a:ln>
          <a:effectLst/>
        </p:spPr>
      </p:cxnSp>
      <p:pic>
        <p:nvPicPr>
          <p:cNvPr id="31990" name="Graphic 31989">
            <a:extLst>
              <a:ext uri="{FF2B5EF4-FFF2-40B4-BE49-F238E27FC236}">
                <a16:creationId xmlns:a16="http://schemas.microsoft.com/office/drawing/2014/main" id="{2D9F3738-2D12-7421-5F7B-008B1600789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885000" y="2186057"/>
            <a:ext cx="2385304" cy="1226728"/>
          </a:xfrm>
          <a:prstGeom prst="rect">
            <a:avLst/>
          </a:prstGeom>
        </p:spPr>
      </p:pic>
      <p:pic>
        <p:nvPicPr>
          <p:cNvPr id="31988" name="Graphic 31987">
            <a:extLst>
              <a:ext uri="{FF2B5EF4-FFF2-40B4-BE49-F238E27FC236}">
                <a16:creationId xmlns:a16="http://schemas.microsoft.com/office/drawing/2014/main" id="{E63F76CB-6686-883B-67C5-913833544923}"/>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878915" y="2180300"/>
            <a:ext cx="2401873" cy="1235249"/>
          </a:xfrm>
          <a:prstGeom prst="rect">
            <a:avLst/>
          </a:prstGeom>
        </p:spPr>
      </p:pic>
      <p:grpSp>
        <p:nvGrpSpPr>
          <p:cNvPr id="46" name="Group 45">
            <a:extLst>
              <a:ext uri="{FF2B5EF4-FFF2-40B4-BE49-F238E27FC236}">
                <a16:creationId xmlns:a16="http://schemas.microsoft.com/office/drawing/2014/main" id="{7369E1DD-5900-F074-75A2-CED865B280C0}"/>
              </a:ext>
            </a:extLst>
          </p:cNvPr>
          <p:cNvGrpSpPr/>
          <p:nvPr/>
        </p:nvGrpSpPr>
        <p:grpSpPr>
          <a:xfrm>
            <a:off x="4920277" y="2232660"/>
            <a:ext cx="2773045" cy="1387680"/>
            <a:chOff x="1421130" y="2232660"/>
            <a:chExt cx="2773045" cy="1387680"/>
          </a:xfrm>
        </p:grpSpPr>
        <p:sp>
          <p:nvSpPr>
            <p:cNvPr id="47" name="Freeform 46">
              <a:extLst>
                <a:ext uri="{FF2B5EF4-FFF2-40B4-BE49-F238E27FC236}">
                  <a16:creationId xmlns:a16="http://schemas.microsoft.com/office/drawing/2014/main" id="{A8FEA234-7121-35E6-A9EA-D4F417C06049}"/>
                </a:ext>
              </a:extLst>
            </p:cNvPr>
            <p:cNvSpPr/>
            <p:nvPr/>
          </p:nvSpPr>
          <p:spPr bwMode="auto">
            <a:xfrm>
              <a:off x="1478280" y="2232660"/>
              <a:ext cx="2712720" cy="1336040"/>
            </a:xfrm>
            <a:custGeom>
              <a:avLst/>
              <a:gdLst>
                <a:gd name="connsiteX0" fmla="*/ 0 w 2712720"/>
                <a:gd name="connsiteY0" fmla="*/ 0 h 1341120"/>
                <a:gd name="connsiteX1" fmla="*/ 0 w 2712720"/>
                <a:gd name="connsiteY1" fmla="*/ 1341120 h 1341120"/>
                <a:gd name="connsiteX2" fmla="*/ 2712720 w 2712720"/>
                <a:gd name="connsiteY2" fmla="*/ 1341120 h 1341120"/>
              </a:gdLst>
              <a:ahLst/>
              <a:cxnLst>
                <a:cxn ang="0">
                  <a:pos x="connsiteX0" y="connsiteY0"/>
                </a:cxn>
                <a:cxn ang="0">
                  <a:pos x="connsiteX1" y="connsiteY1"/>
                </a:cxn>
                <a:cxn ang="0">
                  <a:pos x="connsiteX2" y="connsiteY2"/>
                </a:cxn>
              </a:cxnLst>
              <a:rect l="l" t="t" r="r" b="b"/>
              <a:pathLst>
                <a:path w="2712720" h="1341120">
                  <a:moveTo>
                    <a:pt x="0" y="0"/>
                  </a:moveTo>
                  <a:lnTo>
                    <a:pt x="0" y="1341120"/>
                  </a:lnTo>
                  <a:lnTo>
                    <a:pt x="2712720" y="1341120"/>
                  </a:lnTo>
                </a:path>
              </a:pathLst>
            </a:custGeom>
            <a:noFill/>
            <a:ln w="28575">
              <a:solidFill>
                <a:schemeClr val="bg1"/>
              </a:solidFill>
              <a:miter lim="800000"/>
              <a:headEnd/>
              <a:tailEnd/>
            </a:ln>
          </p:spPr>
          <p:txBody>
            <a:bodyPr rtlCol="0" anchor="ctr"/>
            <a:lstStyle/>
            <a:p>
              <a:pPr algn="ctr"/>
              <a:endParaRPr lang="en-US"/>
            </a:p>
          </p:txBody>
        </p:sp>
        <p:cxnSp>
          <p:nvCxnSpPr>
            <p:cNvPr id="48" name="Straight Connector 47">
              <a:extLst>
                <a:ext uri="{FF2B5EF4-FFF2-40B4-BE49-F238E27FC236}">
                  <a16:creationId xmlns:a16="http://schemas.microsoft.com/office/drawing/2014/main" id="{D0C393F4-7B01-01A1-B580-274144C259B8}"/>
                </a:ext>
              </a:extLst>
            </p:cNvPr>
            <p:cNvCxnSpPr>
              <a:cxnSpLocks/>
            </p:cNvCxnSpPr>
            <p:nvPr/>
          </p:nvCxnSpPr>
          <p:spPr bwMode="auto">
            <a:xfrm>
              <a:off x="1421130" y="2243018"/>
              <a:ext cx="57150"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3F157908-908A-33E4-C425-E7666F74D9D1}"/>
                </a:ext>
              </a:extLst>
            </p:cNvPr>
            <p:cNvCxnSpPr>
              <a:cxnSpLocks/>
            </p:cNvCxnSpPr>
            <p:nvPr/>
          </p:nvCxnSpPr>
          <p:spPr bwMode="auto">
            <a:xfrm>
              <a:off x="1421130" y="2508154"/>
              <a:ext cx="57150"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40FF8D6E-7DCC-0084-5A3D-4057FAD8A30C}"/>
                </a:ext>
              </a:extLst>
            </p:cNvPr>
            <p:cNvCxnSpPr>
              <a:cxnSpLocks/>
            </p:cNvCxnSpPr>
            <p:nvPr/>
          </p:nvCxnSpPr>
          <p:spPr bwMode="auto">
            <a:xfrm>
              <a:off x="1421130" y="2773290"/>
              <a:ext cx="57150"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AA8DDE06-44E1-272B-F5DF-61F7CFD54C76}"/>
                </a:ext>
              </a:extLst>
            </p:cNvPr>
            <p:cNvCxnSpPr>
              <a:cxnSpLocks/>
            </p:cNvCxnSpPr>
            <p:nvPr/>
          </p:nvCxnSpPr>
          <p:spPr bwMode="auto">
            <a:xfrm>
              <a:off x="1421130" y="3038426"/>
              <a:ext cx="57150"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D611E188-C035-B4E1-CEC4-BBE99394824F}"/>
                </a:ext>
              </a:extLst>
            </p:cNvPr>
            <p:cNvCxnSpPr>
              <a:cxnSpLocks/>
            </p:cNvCxnSpPr>
            <p:nvPr/>
          </p:nvCxnSpPr>
          <p:spPr bwMode="auto">
            <a:xfrm>
              <a:off x="1421130" y="3303562"/>
              <a:ext cx="57150"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D62CC9BF-06D3-64A2-F7C1-F8665B23A6E1}"/>
                </a:ext>
              </a:extLst>
            </p:cNvPr>
            <p:cNvCxnSpPr>
              <a:cxnSpLocks/>
            </p:cNvCxnSpPr>
            <p:nvPr/>
          </p:nvCxnSpPr>
          <p:spPr bwMode="auto">
            <a:xfrm>
              <a:off x="1421130" y="3567861"/>
              <a:ext cx="57150"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CB678C6F-EEEA-7EBC-65F7-064C70DE7C0D}"/>
                </a:ext>
              </a:extLst>
            </p:cNvPr>
            <p:cNvCxnSpPr>
              <a:cxnSpLocks/>
            </p:cNvCxnSpPr>
            <p:nvPr/>
          </p:nvCxnSpPr>
          <p:spPr bwMode="auto">
            <a:xfrm>
              <a:off x="147828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C47C89A7-F323-C70E-5B80-B4171D5C9AD4}"/>
                </a:ext>
              </a:extLst>
            </p:cNvPr>
            <p:cNvCxnSpPr>
              <a:cxnSpLocks/>
            </p:cNvCxnSpPr>
            <p:nvPr/>
          </p:nvCxnSpPr>
          <p:spPr bwMode="auto">
            <a:xfrm>
              <a:off x="1687195"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CA8920A6-4CA5-5D5E-82FB-6A08A5BFD048}"/>
                </a:ext>
              </a:extLst>
            </p:cNvPr>
            <p:cNvCxnSpPr>
              <a:cxnSpLocks/>
            </p:cNvCxnSpPr>
            <p:nvPr/>
          </p:nvCxnSpPr>
          <p:spPr bwMode="auto">
            <a:xfrm>
              <a:off x="189611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4FDCA394-5F7E-629F-D6F6-6A9C653F7EB6}"/>
                </a:ext>
              </a:extLst>
            </p:cNvPr>
            <p:cNvCxnSpPr>
              <a:cxnSpLocks/>
            </p:cNvCxnSpPr>
            <p:nvPr/>
          </p:nvCxnSpPr>
          <p:spPr bwMode="auto">
            <a:xfrm>
              <a:off x="2105025"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F0E1F933-4AC8-183F-4715-DD90F9154BA0}"/>
                </a:ext>
              </a:extLst>
            </p:cNvPr>
            <p:cNvCxnSpPr>
              <a:cxnSpLocks/>
            </p:cNvCxnSpPr>
            <p:nvPr/>
          </p:nvCxnSpPr>
          <p:spPr bwMode="auto">
            <a:xfrm>
              <a:off x="231394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60B2C535-1F94-7707-F29B-726345537436}"/>
                </a:ext>
              </a:extLst>
            </p:cNvPr>
            <p:cNvCxnSpPr>
              <a:cxnSpLocks/>
            </p:cNvCxnSpPr>
            <p:nvPr/>
          </p:nvCxnSpPr>
          <p:spPr bwMode="auto">
            <a:xfrm>
              <a:off x="2522855"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D1270819-959C-5D97-DEB0-D7D04A941204}"/>
                </a:ext>
              </a:extLst>
            </p:cNvPr>
            <p:cNvCxnSpPr>
              <a:cxnSpLocks/>
            </p:cNvCxnSpPr>
            <p:nvPr/>
          </p:nvCxnSpPr>
          <p:spPr bwMode="auto">
            <a:xfrm>
              <a:off x="273177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BC80D189-B671-BF7D-EF96-BF3E0414FBD8}"/>
                </a:ext>
              </a:extLst>
            </p:cNvPr>
            <p:cNvCxnSpPr>
              <a:cxnSpLocks/>
            </p:cNvCxnSpPr>
            <p:nvPr/>
          </p:nvCxnSpPr>
          <p:spPr bwMode="auto">
            <a:xfrm>
              <a:off x="2940685"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B1DDE4E2-A0A4-EB4F-40DB-D1FB39DC06D6}"/>
                </a:ext>
              </a:extLst>
            </p:cNvPr>
            <p:cNvCxnSpPr>
              <a:cxnSpLocks/>
            </p:cNvCxnSpPr>
            <p:nvPr/>
          </p:nvCxnSpPr>
          <p:spPr bwMode="auto">
            <a:xfrm>
              <a:off x="314960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2E6739DC-9A04-9917-EB52-C728A738F228}"/>
                </a:ext>
              </a:extLst>
            </p:cNvPr>
            <p:cNvCxnSpPr>
              <a:cxnSpLocks/>
            </p:cNvCxnSpPr>
            <p:nvPr/>
          </p:nvCxnSpPr>
          <p:spPr bwMode="auto">
            <a:xfrm>
              <a:off x="3358515"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1744" name="Straight Connector 31743">
              <a:extLst>
                <a:ext uri="{FF2B5EF4-FFF2-40B4-BE49-F238E27FC236}">
                  <a16:creationId xmlns:a16="http://schemas.microsoft.com/office/drawing/2014/main" id="{3033DD0D-0DD2-4569-555C-DA4D28DC83BD}"/>
                </a:ext>
              </a:extLst>
            </p:cNvPr>
            <p:cNvCxnSpPr>
              <a:cxnSpLocks/>
            </p:cNvCxnSpPr>
            <p:nvPr/>
          </p:nvCxnSpPr>
          <p:spPr bwMode="auto">
            <a:xfrm>
              <a:off x="356743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1745" name="Straight Connector 31744">
              <a:extLst>
                <a:ext uri="{FF2B5EF4-FFF2-40B4-BE49-F238E27FC236}">
                  <a16:creationId xmlns:a16="http://schemas.microsoft.com/office/drawing/2014/main" id="{AACEEB70-0218-C66B-EF51-FE61A00E1CA9}"/>
                </a:ext>
              </a:extLst>
            </p:cNvPr>
            <p:cNvCxnSpPr>
              <a:cxnSpLocks/>
            </p:cNvCxnSpPr>
            <p:nvPr/>
          </p:nvCxnSpPr>
          <p:spPr bwMode="auto">
            <a:xfrm>
              <a:off x="3776345"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1747" name="Straight Connector 31746">
              <a:extLst>
                <a:ext uri="{FF2B5EF4-FFF2-40B4-BE49-F238E27FC236}">
                  <a16:creationId xmlns:a16="http://schemas.microsoft.com/office/drawing/2014/main" id="{F8D22EAF-9106-0B90-2BD0-6E8A68A17B7A}"/>
                </a:ext>
              </a:extLst>
            </p:cNvPr>
            <p:cNvCxnSpPr>
              <a:cxnSpLocks/>
            </p:cNvCxnSpPr>
            <p:nvPr/>
          </p:nvCxnSpPr>
          <p:spPr bwMode="auto">
            <a:xfrm>
              <a:off x="3985260" y="3567861"/>
              <a:ext cx="0" cy="52479"/>
            </a:xfrm>
            <a:prstGeom prst="line">
              <a:avLst/>
            </a:prstGeom>
            <a:noFill/>
            <a:ln w="28575" cap="flat" cmpd="sng" algn="ctr">
              <a:solidFill>
                <a:schemeClr val="bg1"/>
              </a:solidFill>
              <a:prstDash val="solid"/>
              <a:round/>
              <a:headEnd type="none" w="med" len="med"/>
              <a:tailEnd type="none" w="med" len="med"/>
            </a:ln>
            <a:effectLst/>
          </p:spPr>
        </p:cxnSp>
        <p:cxnSp>
          <p:nvCxnSpPr>
            <p:cNvPr id="31748" name="Straight Connector 31747">
              <a:extLst>
                <a:ext uri="{FF2B5EF4-FFF2-40B4-BE49-F238E27FC236}">
                  <a16:creationId xmlns:a16="http://schemas.microsoft.com/office/drawing/2014/main" id="{17DB461A-6469-18CC-6E6E-1CAF3BD132B8}"/>
                </a:ext>
              </a:extLst>
            </p:cNvPr>
            <p:cNvCxnSpPr>
              <a:cxnSpLocks/>
            </p:cNvCxnSpPr>
            <p:nvPr/>
          </p:nvCxnSpPr>
          <p:spPr bwMode="auto">
            <a:xfrm>
              <a:off x="4194175" y="3567861"/>
              <a:ext cx="0" cy="52479"/>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4130216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150A9-2781-B3AE-DC50-8E195D2E2EB3}"/>
              </a:ext>
            </a:extLst>
          </p:cNvPr>
          <p:cNvSpPr>
            <a:spLocks noGrp="1"/>
          </p:cNvSpPr>
          <p:nvPr>
            <p:ph type="title"/>
          </p:nvPr>
        </p:nvSpPr>
        <p:spPr/>
        <p:txBody>
          <a:bodyPr/>
          <a:lstStyle/>
          <a:p>
            <a:r>
              <a:rPr lang="en-US" altLang="en-US" sz="3600"/>
              <a:t>DESTINY-Breast06</a:t>
            </a:r>
            <a:r>
              <a:rPr lang="en-US"/>
              <a:t>: ORR and DoR by TTP on </a:t>
            </a:r>
            <a:br>
              <a:rPr lang="en-US"/>
            </a:br>
            <a:r>
              <a:rPr lang="en-US" sz="3600"/>
              <a:t>1L ET + CDK4/6i and Endocrine Resistance Status</a:t>
            </a:r>
            <a:endParaRPr lang="en-US"/>
          </a:p>
        </p:txBody>
      </p:sp>
      <p:sp>
        <p:nvSpPr>
          <p:cNvPr id="6" name="Content Placeholder 5">
            <a:extLst>
              <a:ext uri="{FF2B5EF4-FFF2-40B4-BE49-F238E27FC236}">
                <a16:creationId xmlns:a16="http://schemas.microsoft.com/office/drawing/2014/main" id="{5613E5FF-505E-D26B-0195-2FA3CC048246}"/>
              </a:ext>
            </a:extLst>
          </p:cNvPr>
          <p:cNvSpPr>
            <a:spLocks noGrp="1"/>
          </p:cNvSpPr>
          <p:nvPr>
            <p:ph idx="1"/>
          </p:nvPr>
        </p:nvSpPr>
        <p:spPr>
          <a:xfrm>
            <a:off x="604675" y="5186611"/>
            <a:ext cx="10877529" cy="977121"/>
          </a:xfrm>
        </p:spPr>
        <p:txBody>
          <a:bodyPr/>
          <a:lstStyle/>
          <a:p>
            <a:r>
              <a:rPr lang="en-US" sz="2400"/>
              <a:t>Improved ORR and DoR benefit seen with T-DXd vs chemotherapy across all subgroups and among those with primary/secondary ET resistance</a:t>
            </a:r>
          </a:p>
        </p:txBody>
      </p:sp>
      <p:sp>
        <p:nvSpPr>
          <p:cNvPr id="4" name="Text Box 15">
            <a:extLst>
              <a:ext uri="{FF2B5EF4-FFF2-40B4-BE49-F238E27FC236}">
                <a16:creationId xmlns:a16="http://schemas.microsoft.com/office/drawing/2014/main" id="{C0CA8432-6706-FD00-27C3-024F9F7346F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Bardia. SABCS 2024. Abstr </a:t>
            </a:r>
            <a:r>
              <a:rPr lang="en-US" altLang="en-US" sz="1200" b="0" spc="-10">
                <a:solidFill>
                  <a:srgbClr val="455560"/>
                </a:solidFill>
                <a:latin typeface="Calibri" panose="020F0502020204030204" pitchFamily="34" charset="0"/>
                <a:cs typeface="Arial" panose="020B0604020202020204" pitchFamily="34" charset="0"/>
              </a:rPr>
              <a:t>LB1-04</a:t>
            </a: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  </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3" name="Group 3">
            <a:extLst>
              <a:ext uri="{FF2B5EF4-FFF2-40B4-BE49-F238E27FC236}">
                <a16:creationId xmlns:a16="http://schemas.microsoft.com/office/drawing/2014/main" id="{3ACD63E7-18EE-7E3D-AAF0-C86C71516C08}"/>
              </a:ext>
            </a:extLst>
          </p:cNvPr>
          <p:cNvGraphicFramePr>
            <a:graphicFrameLocks/>
          </p:cNvGraphicFramePr>
          <p:nvPr>
            <p:extLst>
              <p:ext uri="{D42A27DB-BD31-4B8C-83A1-F6EECF244321}">
                <p14:modId xmlns:p14="http://schemas.microsoft.com/office/powerpoint/2010/main" val="1690403153"/>
              </p:ext>
            </p:extLst>
          </p:nvPr>
        </p:nvGraphicFramePr>
        <p:xfrm>
          <a:off x="604675" y="1846674"/>
          <a:ext cx="5202938" cy="2834704"/>
        </p:xfrm>
        <a:graphic>
          <a:graphicData uri="http://schemas.openxmlformats.org/drawingml/2006/table">
            <a:tbl>
              <a:tblPr/>
              <a:tblGrid>
                <a:gridCol w="2267494">
                  <a:extLst>
                    <a:ext uri="{9D8B030D-6E8A-4147-A177-3AD203B41FA5}">
                      <a16:colId xmlns:a16="http://schemas.microsoft.com/office/drawing/2014/main" val="20000"/>
                    </a:ext>
                  </a:extLst>
                </a:gridCol>
                <a:gridCol w="1272209">
                  <a:extLst>
                    <a:ext uri="{9D8B030D-6E8A-4147-A177-3AD203B41FA5}">
                      <a16:colId xmlns:a16="http://schemas.microsoft.com/office/drawing/2014/main" val="20001"/>
                    </a:ext>
                  </a:extLst>
                </a:gridCol>
                <a:gridCol w="1663235">
                  <a:extLst>
                    <a:ext uri="{9D8B030D-6E8A-4147-A177-3AD203B41FA5}">
                      <a16:colId xmlns:a16="http://schemas.microsoft.com/office/drawing/2014/main" val="539149234"/>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cap="none" normalizeH="0" baseline="0">
                          <a:ln>
                            <a:noFill/>
                          </a:ln>
                          <a:solidFill>
                            <a:schemeClr val="tx1"/>
                          </a:solidFill>
                          <a:effectLst/>
                          <a:latin typeface="+mn-lt"/>
                        </a:rPr>
                        <a:t>ORR per BICR, %</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a:ln>
                            <a:noFill/>
                          </a:ln>
                          <a:solidFill>
                            <a:schemeClr val="tx1"/>
                          </a:solidFill>
                          <a:effectLst/>
                          <a:latin typeface="+mn-lt"/>
                        </a:rPr>
                        <a:t>T-DXd</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a:ln>
                            <a:noFill/>
                          </a:ln>
                          <a:solidFill>
                            <a:schemeClr val="tx1"/>
                          </a:solidFill>
                          <a:effectLst/>
                          <a:latin typeface="+mn-lt"/>
                        </a:rPr>
                        <a:t>Chemotherapy</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798897251"/>
                  </a:ext>
                </a:extLst>
              </a:tr>
              <a:tr h="0">
                <a:tc>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pPr>
                      <a:r>
                        <a:rPr kumimoji="0" lang="en-US" sz="1800" b="0" i="0" u="none" strike="noStrike" cap="none" normalizeH="0" baseline="0">
                          <a:ln>
                            <a:noFill/>
                          </a:ln>
                          <a:solidFill>
                            <a:schemeClr val="bg2">
                              <a:lumMod val="10000"/>
                            </a:schemeClr>
                          </a:solidFill>
                          <a:effectLst/>
                          <a:latin typeface="+mn-lt"/>
                        </a:rPr>
                        <a:t>First-line TTP, mo</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800" b="0" i="0" u="none" strike="noStrike" cap="none" normalizeH="0" baseline="0">
                          <a:ln>
                            <a:noFill/>
                          </a:ln>
                          <a:solidFill>
                            <a:schemeClr val="bg2">
                              <a:lumMod val="10000"/>
                            </a:schemeClr>
                          </a:solidFill>
                          <a:effectLst/>
                          <a:latin typeface="+mn-lt"/>
                        </a:rPr>
                        <a:t>&lt;6</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800" b="0" i="0" u="none" strike="noStrike" cap="none" normalizeH="0" baseline="0">
                          <a:ln>
                            <a:noFill/>
                          </a:ln>
                          <a:solidFill>
                            <a:schemeClr val="bg2">
                              <a:lumMod val="10000"/>
                            </a:schemeClr>
                          </a:solidFill>
                          <a:effectLst/>
                          <a:latin typeface="+mn-lt"/>
                        </a:rPr>
                        <a:t>6-12</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800" b="0" i="0" u="none" strike="noStrike" cap="none" normalizeH="0" baseline="0">
                          <a:ln>
                            <a:noFill/>
                          </a:ln>
                          <a:solidFill>
                            <a:schemeClr val="bg2">
                              <a:lumMod val="10000"/>
                            </a:schemeClr>
                          </a:solidFill>
                          <a:effectLst/>
                          <a:latin typeface="+mn-lt"/>
                        </a:rPr>
                        <a:t>&gt;12</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800" b="0" i="0" u="none" strike="noStrike" cap="none" normalizeH="0" baseline="0">
                          <a:ln>
                            <a:noFill/>
                          </a:ln>
                          <a:solidFill>
                            <a:schemeClr val="bg2">
                              <a:lumMod val="10000"/>
                            </a:schemeClr>
                          </a:solidFill>
                          <a:effectLst/>
                          <a:latin typeface="+mn-lt"/>
                        </a:rPr>
                      </a:br>
                      <a:r>
                        <a:rPr kumimoji="0" lang="en-US" sz="1800" b="0" i="0" u="none" strike="noStrike" cap="none" normalizeH="0" baseline="0">
                          <a:ln>
                            <a:noFill/>
                          </a:ln>
                          <a:solidFill>
                            <a:schemeClr val="bg2">
                              <a:lumMod val="10000"/>
                            </a:schemeClr>
                          </a:solidFill>
                          <a:effectLst/>
                          <a:latin typeface="+mn-lt"/>
                        </a:rPr>
                        <a:t>67.7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mn-lt"/>
                        </a:rPr>
                        <a:t>60.0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mn-lt"/>
                        </a:rPr>
                        <a:t>59.5</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800" b="0" i="0" u="none" strike="noStrike" cap="none" normalizeH="0" baseline="0">
                          <a:ln>
                            <a:noFill/>
                          </a:ln>
                          <a:solidFill>
                            <a:schemeClr val="bg2">
                              <a:lumMod val="10000"/>
                            </a:schemeClr>
                          </a:solidFill>
                          <a:effectLst/>
                          <a:latin typeface="+mn-lt"/>
                        </a:rPr>
                      </a:br>
                      <a:r>
                        <a:rPr kumimoji="0" lang="en-US" sz="1800" b="0" i="0" u="none" strike="noStrike" cap="none" normalizeH="0" baseline="0">
                          <a:ln>
                            <a:noFill/>
                          </a:ln>
                          <a:solidFill>
                            <a:schemeClr val="bg2">
                              <a:lumMod val="10000"/>
                            </a:schemeClr>
                          </a:solidFill>
                          <a:effectLst/>
                          <a:latin typeface="+mn-lt"/>
                        </a:rPr>
                        <a:t>25.4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mn-lt"/>
                        </a:rPr>
                        <a:t>28.8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mn-lt"/>
                        </a:rPr>
                        <a:t>33.1</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mn-lt"/>
                        </a:rPr>
                        <a:t>Primary endocrine resistance</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mn-lt"/>
                        </a:rPr>
                        <a:t>57.8</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mn-lt"/>
                        </a:rPr>
                        <a:t>25.7</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4688342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mn-lt"/>
                        </a:rPr>
                        <a:t>Secondary endocrine resistance</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mn-lt"/>
                        </a:rPr>
                        <a:t>57.1</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mn-lt"/>
                        </a:rPr>
                        <a:t>34.0</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76444115"/>
                  </a:ext>
                </a:extLst>
              </a:tr>
            </a:tbl>
          </a:graphicData>
        </a:graphic>
      </p:graphicFrame>
      <p:graphicFrame>
        <p:nvGraphicFramePr>
          <p:cNvPr id="5" name="Group 3">
            <a:extLst>
              <a:ext uri="{FF2B5EF4-FFF2-40B4-BE49-F238E27FC236}">
                <a16:creationId xmlns:a16="http://schemas.microsoft.com/office/drawing/2014/main" id="{DF58639D-BE9E-6287-F820-6B3310962FA9}"/>
              </a:ext>
            </a:extLst>
          </p:cNvPr>
          <p:cNvGraphicFramePr>
            <a:graphicFrameLocks/>
          </p:cNvGraphicFramePr>
          <p:nvPr>
            <p:extLst>
              <p:ext uri="{D42A27DB-BD31-4B8C-83A1-F6EECF244321}">
                <p14:modId xmlns:p14="http://schemas.microsoft.com/office/powerpoint/2010/main" val="1379522219"/>
              </p:ext>
            </p:extLst>
          </p:nvPr>
        </p:nvGraphicFramePr>
        <p:xfrm>
          <a:off x="6468166" y="1846674"/>
          <a:ext cx="5014037" cy="3114755"/>
        </p:xfrm>
        <a:graphic>
          <a:graphicData uri="http://schemas.openxmlformats.org/drawingml/2006/table">
            <a:tbl>
              <a:tblPr/>
              <a:tblGrid>
                <a:gridCol w="2074051">
                  <a:extLst>
                    <a:ext uri="{9D8B030D-6E8A-4147-A177-3AD203B41FA5}">
                      <a16:colId xmlns:a16="http://schemas.microsoft.com/office/drawing/2014/main" val="20000"/>
                    </a:ext>
                  </a:extLst>
                </a:gridCol>
                <a:gridCol w="1235232">
                  <a:extLst>
                    <a:ext uri="{9D8B030D-6E8A-4147-A177-3AD203B41FA5}">
                      <a16:colId xmlns:a16="http://schemas.microsoft.com/office/drawing/2014/main" val="20001"/>
                    </a:ext>
                  </a:extLst>
                </a:gridCol>
                <a:gridCol w="1704754">
                  <a:extLst>
                    <a:ext uri="{9D8B030D-6E8A-4147-A177-3AD203B41FA5}">
                      <a16:colId xmlns:a16="http://schemas.microsoft.com/office/drawing/2014/main" val="539149234"/>
                    </a:ext>
                  </a:extLst>
                </a:gridCol>
              </a:tblGrid>
              <a:tr h="37150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cap="none" normalizeH="0" baseline="0">
                          <a:ln>
                            <a:noFill/>
                          </a:ln>
                          <a:solidFill>
                            <a:schemeClr val="tx1"/>
                          </a:solidFill>
                          <a:effectLst/>
                          <a:latin typeface="Calibri" panose="020F0502020204030204" pitchFamily="34" charset="0"/>
                        </a:rPr>
                        <a:t>Median DoR, Mo</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a:ln>
                            <a:noFill/>
                          </a:ln>
                          <a:solidFill>
                            <a:schemeClr val="tx1"/>
                          </a:solidFill>
                          <a:effectLst/>
                          <a:latin typeface="Calibri" panose="020F0502020204030204" pitchFamily="34" charset="0"/>
                        </a:rPr>
                        <a:t>T-DXd</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a:ln>
                            <a:noFill/>
                          </a:ln>
                          <a:solidFill>
                            <a:schemeClr val="tx1"/>
                          </a:solidFill>
                          <a:effectLst/>
                          <a:latin typeface="Calibri" panose="020F0502020204030204" pitchFamily="34" charset="0"/>
                        </a:rPr>
                        <a:t>Chemotherapy</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798897251"/>
                  </a:ext>
                </a:extLst>
              </a:tr>
              <a:tr h="0">
                <a:tc>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pPr>
                      <a:r>
                        <a:rPr kumimoji="0" lang="en-US" sz="1800" b="0" i="0" u="none" strike="noStrike" cap="none" normalizeH="0" baseline="0">
                          <a:ln>
                            <a:noFill/>
                          </a:ln>
                          <a:solidFill>
                            <a:schemeClr val="bg2">
                              <a:lumMod val="10000"/>
                            </a:schemeClr>
                          </a:solidFill>
                          <a:effectLst/>
                          <a:latin typeface="+mn-lt"/>
                        </a:rPr>
                        <a:t>First-line TTP, mo</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800" b="0" i="0" u="none" strike="noStrike" cap="none" normalizeH="0" baseline="0">
                          <a:ln>
                            <a:noFill/>
                          </a:ln>
                          <a:solidFill>
                            <a:schemeClr val="bg2">
                              <a:lumMod val="10000"/>
                            </a:schemeClr>
                          </a:solidFill>
                          <a:effectLst/>
                          <a:latin typeface="+mn-lt"/>
                        </a:rPr>
                        <a:t>&lt;6</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800" b="0" i="0" u="none" strike="noStrike" cap="none" normalizeH="0" baseline="0">
                          <a:ln>
                            <a:noFill/>
                          </a:ln>
                          <a:solidFill>
                            <a:schemeClr val="bg2">
                              <a:lumMod val="10000"/>
                            </a:schemeClr>
                          </a:solidFill>
                          <a:effectLst/>
                          <a:latin typeface="+mn-lt"/>
                        </a:rPr>
                        <a:t>6-12</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800" b="0" i="0" u="none" strike="noStrike" cap="none" normalizeH="0" baseline="0">
                          <a:ln>
                            <a:noFill/>
                          </a:ln>
                          <a:solidFill>
                            <a:schemeClr val="bg2">
                              <a:lumMod val="10000"/>
                            </a:schemeClr>
                          </a:solidFill>
                          <a:effectLst/>
                          <a:latin typeface="+mn-lt"/>
                        </a:rPr>
                        <a:t>&gt;12</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800" b="0" i="0" u="none" strike="noStrike" cap="none" normalizeH="0" baseline="0">
                          <a:ln>
                            <a:noFill/>
                          </a:ln>
                          <a:solidFill>
                            <a:schemeClr val="bg2">
                              <a:lumMod val="10000"/>
                            </a:schemeClr>
                          </a:solidFill>
                          <a:effectLst/>
                          <a:latin typeface="Calibri" panose="020F0502020204030204" pitchFamily="34" charset="0"/>
                        </a:rPr>
                      </a:br>
                      <a:r>
                        <a:rPr kumimoji="0" lang="en-US" sz="1800" b="0" i="0" u="none" strike="noStrike" cap="none" normalizeH="0" baseline="0">
                          <a:ln>
                            <a:noFill/>
                          </a:ln>
                          <a:solidFill>
                            <a:schemeClr val="bg2">
                              <a:lumMod val="10000"/>
                            </a:schemeClr>
                          </a:solidFill>
                          <a:effectLst/>
                          <a:latin typeface="Calibri" panose="020F0502020204030204" pitchFamily="34" charset="0"/>
                        </a:rPr>
                        <a:t>11.1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13.7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15.7</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800" b="0" i="0" u="none" strike="noStrike" cap="none" normalizeH="0" baseline="0">
                          <a:ln>
                            <a:noFill/>
                          </a:ln>
                          <a:solidFill>
                            <a:schemeClr val="bg2">
                              <a:lumMod val="10000"/>
                            </a:schemeClr>
                          </a:solidFill>
                          <a:effectLst/>
                          <a:latin typeface="Calibri" panose="020F0502020204030204" pitchFamily="34" charset="0"/>
                        </a:rPr>
                      </a:br>
                      <a:r>
                        <a:rPr kumimoji="0" lang="en-US" sz="1800" b="0" i="0" u="none" strike="noStrike" cap="none" normalizeH="0" baseline="0">
                          <a:ln>
                            <a:noFill/>
                          </a:ln>
                          <a:solidFill>
                            <a:schemeClr val="bg2">
                              <a:lumMod val="10000"/>
                            </a:schemeClr>
                          </a:solidFill>
                          <a:effectLst/>
                          <a:latin typeface="Calibri" panose="020F0502020204030204" pitchFamily="34" charset="0"/>
                        </a:rPr>
                        <a:t>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11.5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11.1</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Primary endocrine resistance</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11.1</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7.3</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4688342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Secondary endocrine resistance</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15.4</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10.1</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76444115"/>
                  </a:ext>
                </a:extLst>
              </a:tr>
            </a:tbl>
          </a:graphicData>
        </a:graphic>
      </p:graphicFrame>
    </p:spTree>
    <p:extLst>
      <p:ext uri="{BB962C8B-B14F-4D97-AF65-F5344CB8AC3E}">
        <p14:creationId xmlns:p14="http://schemas.microsoft.com/office/powerpoint/2010/main" val="12086713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F8082-569E-DAA9-91DA-A9C140B733E0}"/>
              </a:ext>
            </a:extLst>
          </p:cNvPr>
          <p:cNvSpPr>
            <a:spLocks noGrp="1"/>
          </p:cNvSpPr>
          <p:nvPr>
            <p:ph type="title"/>
          </p:nvPr>
        </p:nvSpPr>
        <p:spPr/>
        <p:txBody>
          <a:bodyPr/>
          <a:lstStyle/>
          <a:p>
            <a:r>
              <a:rPr lang="en-US" altLang="en-US" sz="3600"/>
              <a:t>DESTINY-Breast06</a:t>
            </a:r>
            <a:r>
              <a:rPr lang="en-US"/>
              <a:t>: PFS2 in ITT Population and </a:t>
            </a:r>
            <a:br>
              <a:rPr lang="en-US"/>
            </a:br>
            <a:r>
              <a:rPr lang="en-US"/>
              <a:t>TTP Patient Subgroups</a:t>
            </a:r>
          </a:p>
        </p:txBody>
      </p:sp>
      <p:sp>
        <p:nvSpPr>
          <p:cNvPr id="3" name="Content Placeholder 2">
            <a:extLst>
              <a:ext uri="{FF2B5EF4-FFF2-40B4-BE49-F238E27FC236}">
                <a16:creationId xmlns:a16="http://schemas.microsoft.com/office/drawing/2014/main" id="{74F5D81C-627C-A566-EC78-94EAD986A8CF}"/>
              </a:ext>
            </a:extLst>
          </p:cNvPr>
          <p:cNvSpPr>
            <a:spLocks noGrp="1"/>
          </p:cNvSpPr>
          <p:nvPr>
            <p:ph idx="1"/>
          </p:nvPr>
        </p:nvSpPr>
        <p:spPr>
          <a:xfrm>
            <a:off x="657235" y="5631270"/>
            <a:ext cx="10877529" cy="639233"/>
          </a:xfrm>
        </p:spPr>
        <p:txBody>
          <a:bodyPr/>
          <a:lstStyle/>
          <a:p>
            <a:r>
              <a:rPr lang="en-US" sz="2000"/>
              <a:t>PFS2 delay was clinically meaningful with T-DXd vs chemotherapy in ITT population and TTP patient subgroups</a:t>
            </a:r>
          </a:p>
        </p:txBody>
      </p:sp>
      <p:graphicFrame>
        <p:nvGraphicFramePr>
          <p:cNvPr id="4" name="Group 3">
            <a:extLst>
              <a:ext uri="{FF2B5EF4-FFF2-40B4-BE49-F238E27FC236}">
                <a16:creationId xmlns:a16="http://schemas.microsoft.com/office/drawing/2014/main" id="{8C3132BE-1107-A5E2-EF3D-6D4840841F86}"/>
              </a:ext>
            </a:extLst>
          </p:cNvPr>
          <p:cNvGraphicFramePr>
            <a:graphicFrameLocks/>
          </p:cNvGraphicFramePr>
          <p:nvPr>
            <p:extLst>
              <p:ext uri="{D42A27DB-BD31-4B8C-83A1-F6EECF244321}">
                <p14:modId xmlns:p14="http://schemas.microsoft.com/office/powerpoint/2010/main" val="4289198708"/>
              </p:ext>
            </p:extLst>
          </p:nvPr>
        </p:nvGraphicFramePr>
        <p:xfrm>
          <a:off x="520700" y="3491833"/>
          <a:ext cx="11253788" cy="1828864"/>
        </p:xfrm>
        <a:graphic>
          <a:graphicData uri="http://schemas.openxmlformats.org/drawingml/2006/table">
            <a:tbl>
              <a:tblPr/>
              <a:tblGrid>
                <a:gridCol w="1797578">
                  <a:extLst>
                    <a:ext uri="{9D8B030D-6E8A-4147-A177-3AD203B41FA5}">
                      <a16:colId xmlns:a16="http://schemas.microsoft.com/office/drawing/2014/main" val="20000"/>
                    </a:ext>
                  </a:extLst>
                </a:gridCol>
                <a:gridCol w="1576035">
                  <a:extLst>
                    <a:ext uri="{9D8B030D-6E8A-4147-A177-3AD203B41FA5}">
                      <a16:colId xmlns:a16="http://schemas.microsoft.com/office/drawing/2014/main" val="20001"/>
                    </a:ext>
                  </a:extLst>
                </a:gridCol>
                <a:gridCol w="1576035">
                  <a:extLst>
                    <a:ext uri="{9D8B030D-6E8A-4147-A177-3AD203B41FA5}">
                      <a16:colId xmlns:a16="http://schemas.microsoft.com/office/drawing/2014/main" val="539149234"/>
                    </a:ext>
                  </a:extLst>
                </a:gridCol>
                <a:gridCol w="1576035">
                  <a:extLst>
                    <a:ext uri="{9D8B030D-6E8A-4147-A177-3AD203B41FA5}">
                      <a16:colId xmlns:a16="http://schemas.microsoft.com/office/drawing/2014/main" val="477014795"/>
                    </a:ext>
                  </a:extLst>
                </a:gridCol>
                <a:gridCol w="1576035">
                  <a:extLst>
                    <a:ext uri="{9D8B030D-6E8A-4147-A177-3AD203B41FA5}">
                      <a16:colId xmlns:a16="http://schemas.microsoft.com/office/drawing/2014/main" val="376646589"/>
                    </a:ext>
                  </a:extLst>
                </a:gridCol>
                <a:gridCol w="1576035">
                  <a:extLst>
                    <a:ext uri="{9D8B030D-6E8A-4147-A177-3AD203B41FA5}">
                      <a16:colId xmlns:a16="http://schemas.microsoft.com/office/drawing/2014/main" val="3804970507"/>
                    </a:ext>
                  </a:extLst>
                </a:gridCol>
                <a:gridCol w="1576035">
                  <a:extLst>
                    <a:ext uri="{9D8B030D-6E8A-4147-A177-3AD203B41FA5}">
                      <a16:colId xmlns:a16="http://schemas.microsoft.com/office/drawing/2014/main" val="2054799846"/>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a:ln>
                            <a:noFill/>
                          </a:ln>
                          <a:solidFill>
                            <a:schemeClr val="tx1"/>
                          </a:solidFill>
                          <a:effectLst/>
                          <a:latin typeface="+mn-lt"/>
                        </a:rPr>
                        <a:t>PFS2 in 1L TTP</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a:ln>
                            <a:noFill/>
                          </a:ln>
                          <a:solidFill>
                            <a:schemeClr val="tx1"/>
                          </a:solidFill>
                          <a:effectLst/>
                          <a:latin typeface="+mn-lt"/>
                        </a:rPr>
                        <a:t>Patient Subgroups</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mn-lt"/>
                        </a:rPr>
                        <a:t>&lt;6 Mo</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mn-lt"/>
                        </a:rPr>
                        <a:t>6-12 Mo</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mn-lt"/>
                        </a:rPr>
                        <a:t>&gt;12 Mo</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extLst>
                  <a:ext uri="{0D108BD9-81ED-4DB2-BD59-A6C34878D82A}">
                    <a16:rowId xmlns:a16="http://schemas.microsoft.com/office/drawing/2014/main" val="2497706007"/>
                  </a:ext>
                </a:extLst>
              </a:tr>
              <a:tr h="0">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mn-lt"/>
                        </a:rPr>
                        <a:t>T-DXd </a:t>
                      </a:r>
                      <a:br>
                        <a:rPr kumimoji="0" lang="en-US" sz="1600" b="1" i="0" u="none" strike="noStrike" cap="none" normalizeH="0" baseline="0">
                          <a:ln>
                            <a:noFill/>
                          </a:ln>
                          <a:solidFill>
                            <a:schemeClr val="tx1"/>
                          </a:solidFill>
                          <a:effectLst/>
                          <a:latin typeface="+mn-lt"/>
                        </a:rPr>
                      </a:br>
                      <a:r>
                        <a:rPr kumimoji="0" lang="en-US" sz="1600" b="1" i="0" u="none" strike="noStrike" cap="none" normalizeH="0" baseline="0">
                          <a:ln>
                            <a:noFill/>
                          </a:ln>
                          <a:solidFill>
                            <a:schemeClr val="tx1"/>
                          </a:solidFill>
                          <a:effectLst/>
                          <a:latin typeface="+mn-lt"/>
                        </a:rPr>
                        <a:t>(n = 65)</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mn-lt"/>
                        </a:rPr>
                        <a:t>Chemotherapy </a:t>
                      </a:r>
                      <a:br>
                        <a:rPr kumimoji="0" lang="en-US" sz="1600" b="1" i="0" u="none" strike="noStrike" cap="none" normalizeH="0" baseline="0">
                          <a:ln>
                            <a:noFill/>
                          </a:ln>
                          <a:solidFill>
                            <a:schemeClr val="tx1"/>
                          </a:solidFill>
                          <a:effectLst/>
                          <a:latin typeface="+mn-lt"/>
                        </a:rPr>
                      </a:br>
                      <a:r>
                        <a:rPr kumimoji="0" lang="en-US" sz="1600" b="1" i="0" u="none" strike="noStrike" cap="none" normalizeH="0" baseline="0">
                          <a:ln>
                            <a:noFill/>
                          </a:ln>
                          <a:solidFill>
                            <a:schemeClr val="tx1"/>
                          </a:solidFill>
                          <a:effectLst/>
                          <a:latin typeface="+mn-lt"/>
                        </a:rPr>
                        <a:t>(n = 59)</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mn-lt"/>
                        </a:rPr>
                        <a:t>T-DXd </a:t>
                      </a:r>
                      <a:br>
                        <a:rPr kumimoji="0" lang="en-US" sz="1600" b="1" i="0" u="none" strike="noStrike" cap="none" normalizeH="0" baseline="0">
                          <a:ln>
                            <a:noFill/>
                          </a:ln>
                          <a:solidFill>
                            <a:schemeClr val="tx1"/>
                          </a:solidFill>
                          <a:effectLst/>
                          <a:latin typeface="+mn-lt"/>
                        </a:rPr>
                      </a:br>
                      <a:r>
                        <a:rPr kumimoji="0" lang="en-US" sz="1600" b="1" i="0" u="none" strike="noStrike" cap="none" normalizeH="0" baseline="0">
                          <a:ln>
                            <a:noFill/>
                          </a:ln>
                          <a:solidFill>
                            <a:schemeClr val="tx1"/>
                          </a:solidFill>
                          <a:effectLst/>
                          <a:latin typeface="+mn-lt"/>
                        </a:rPr>
                        <a:t>(n = 60)</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mn-lt"/>
                        </a:rPr>
                        <a:t>Chemotherapy </a:t>
                      </a:r>
                      <a:br>
                        <a:rPr kumimoji="0" lang="en-US" sz="1600" b="1" i="0" u="none" strike="noStrike" cap="none" normalizeH="0" baseline="0">
                          <a:ln>
                            <a:noFill/>
                          </a:ln>
                          <a:solidFill>
                            <a:schemeClr val="tx1"/>
                          </a:solidFill>
                          <a:effectLst/>
                          <a:latin typeface="+mn-lt"/>
                        </a:rPr>
                      </a:br>
                      <a:r>
                        <a:rPr kumimoji="0" lang="en-US" sz="1600" b="1" i="0" u="none" strike="noStrike" cap="none" normalizeH="0" baseline="0">
                          <a:ln>
                            <a:noFill/>
                          </a:ln>
                          <a:solidFill>
                            <a:schemeClr val="tx1"/>
                          </a:solidFill>
                          <a:effectLst/>
                          <a:latin typeface="+mn-lt"/>
                        </a:rPr>
                        <a:t>(n = 52)</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mn-lt"/>
                        </a:rPr>
                        <a:t>T-DXd </a:t>
                      </a:r>
                      <a:br>
                        <a:rPr kumimoji="0" lang="en-US" sz="1600" b="1" i="0" u="none" strike="noStrike" cap="none" normalizeH="0" baseline="0">
                          <a:ln>
                            <a:noFill/>
                          </a:ln>
                          <a:solidFill>
                            <a:schemeClr val="tx1"/>
                          </a:solidFill>
                          <a:effectLst/>
                          <a:latin typeface="+mn-lt"/>
                        </a:rPr>
                      </a:br>
                      <a:r>
                        <a:rPr kumimoji="0" lang="en-US" sz="1600" b="1" i="0" u="none" strike="noStrike" cap="none" normalizeH="0" baseline="0">
                          <a:ln>
                            <a:noFill/>
                          </a:ln>
                          <a:solidFill>
                            <a:schemeClr val="tx1"/>
                          </a:solidFill>
                          <a:effectLst/>
                          <a:latin typeface="+mn-lt"/>
                        </a:rPr>
                        <a:t>(n = 168)</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mn-lt"/>
                        </a:rPr>
                        <a:t>Chemotherapy </a:t>
                      </a:r>
                      <a:br>
                        <a:rPr kumimoji="0" lang="en-US" sz="1600" b="1" i="0" u="none" strike="noStrike" cap="none" normalizeH="0" baseline="0">
                          <a:ln>
                            <a:noFill/>
                          </a:ln>
                          <a:solidFill>
                            <a:schemeClr val="tx1"/>
                          </a:solidFill>
                          <a:effectLst/>
                          <a:latin typeface="+mn-lt"/>
                        </a:rPr>
                      </a:br>
                      <a:r>
                        <a:rPr kumimoji="0" lang="en-US" sz="1600" b="1" i="0" u="none" strike="noStrike" cap="none" normalizeH="0" baseline="0">
                          <a:ln>
                            <a:noFill/>
                          </a:ln>
                          <a:solidFill>
                            <a:schemeClr val="tx1"/>
                          </a:solidFill>
                          <a:effectLst/>
                          <a:latin typeface="+mn-lt"/>
                        </a:rPr>
                        <a:t>(n = 166)</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798897251"/>
                  </a:ext>
                </a:extLst>
              </a:tr>
              <a:tr h="34667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mn-lt"/>
                        </a:rPr>
                        <a:t>Median PFS2, mo (95% CI) </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mn-lt"/>
                        </a:rPr>
                        <a:t>18.9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mn-lt"/>
                        </a:rPr>
                        <a:t>(14.4-24.0)</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mn-lt"/>
                        </a:rPr>
                        <a:t>15.2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mn-lt"/>
                        </a:rPr>
                        <a:t>(10.9-17.5)</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mn-lt"/>
                        </a:rPr>
                        <a:t>17.1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mn-lt"/>
                        </a:rPr>
                        <a:t>(13.9-31.8)</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mn-lt"/>
                        </a:rPr>
                        <a:t>13.7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mn-lt"/>
                        </a:rPr>
                        <a:t>(10.3-17.1)</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mn-lt"/>
                        </a:rPr>
                        <a:t>20.0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mn-lt"/>
                        </a:rPr>
                        <a:t>(18.6-25.3)</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a:solidFill>
                            <a:schemeClr val="bg1"/>
                          </a:solidFill>
                          <a:latin typeface="+mn-lt"/>
                        </a:rPr>
                        <a:t>14.3</a:t>
                      </a:r>
                    </a:p>
                    <a:p>
                      <a:pPr algn="ctr"/>
                      <a:r>
                        <a:rPr lang="en-US" sz="1600">
                          <a:solidFill>
                            <a:schemeClr val="bg1"/>
                          </a:solidFill>
                          <a:latin typeface="+mn-lt"/>
                        </a:rPr>
                        <a:t>(12.6-15.9)</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defRPr/>
                      </a:pPr>
                      <a:r>
                        <a:rPr kumimoji="0" lang="en-US" sz="1600" b="0" i="0" u="none" strike="noStrike" cap="none" normalizeH="0" baseline="0">
                          <a:ln>
                            <a:noFill/>
                          </a:ln>
                          <a:solidFill>
                            <a:schemeClr val="bg2">
                              <a:lumMod val="10000"/>
                            </a:schemeClr>
                          </a:solidFill>
                          <a:effectLst/>
                          <a:latin typeface="+mn-lt"/>
                        </a:rPr>
                        <a:t>HR (95% CI)</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mn-lt"/>
                        </a:rPr>
                        <a:t>0.73 (0.46-1.14)</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0.59 (0.37-0.94)</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1"/>
                          </a:solidFill>
                          <a:effectLst/>
                          <a:latin typeface="+mn-lt"/>
                        </a:rPr>
                        <a:t>0.57 (0.43-0.75)</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extLst>
                  <a:ext uri="{0D108BD9-81ED-4DB2-BD59-A6C34878D82A}">
                    <a16:rowId xmlns:a16="http://schemas.microsoft.com/office/drawing/2014/main" val="10003"/>
                  </a:ext>
                </a:extLst>
              </a:tr>
            </a:tbl>
          </a:graphicData>
        </a:graphic>
      </p:graphicFrame>
      <p:graphicFrame>
        <p:nvGraphicFramePr>
          <p:cNvPr id="5" name="Group 3">
            <a:extLst>
              <a:ext uri="{FF2B5EF4-FFF2-40B4-BE49-F238E27FC236}">
                <a16:creationId xmlns:a16="http://schemas.microsoft.com/office/drawing/2014/main" id="{B34754F0-1482-29BE-BB99-2B6E123B4620}"/>
              </a:ext>
            </a:extLst>
          </p:cNvPr>
          <p:cNvGraphicFramePr>
            <a:graphicFrameLocks/>
          </p:cNvGraphicFramePr>
          <p:nvPr>
            <p:extLst>
              <p:ext uri="{D42A27DB-BD31-4B8C-83A1-F6EECF244321}">
                <p14:modId xmlns:p14="http://schemas.microsoft.com/office/powerpoint/2010/main" val="1570150189"/>
              </p:ext>
            </p:extLst>
          </p:nvPr>
        </p:nvGraphicFramePr>
        <p:xfrm>
          <a:off x="520700" y="1718156"/>
          <a:ext cx="11253788" cy="1371648"/>
        </p:xfrm>
        <a:graphic>
          <a:graphicData uri="http://schemas.openxmlformats.org/drawingml/2006/table">
            <a:tbl>
              <a:tblPr/>
              <a:tblGrid>
                <a:gridCol w="4123210">
                  <a:extLst>
                    <a:ext uri="{9D8B030D-6E8A-4147-A177-3AD203B41FA5}">
                      <a16:colId xmlns:a16="http://schemas.microsoft.com/office/drawing/2014/main" val="20000"/>
                    </a:ext>
                  </a:extLst>
                </a:gridCol>
                <a:gridCol w="3188968">
                  <a:extLst>
                    <a:ext uri="{9D8B030D-6E8A-4147-A177-3AD203B41FA5}">
                      <a16:colId xmlns:a16="http://schemas.microsoft.com/office/drawing/2014/main" val="20001"/>
                    </a:ext>
                  </a:extLst>
                </a:gridCol>
                <a:gridCol w="3941610">
                  <a:extLst>
                    <a:ext uri="{9D8B030D-6E8A-4147-A177-3AD203B41FA5}">
                      <a16:colId xmlns:a16="http://schemas.microsoft.com/office/drawing/2014/main" val="539149234"/>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cap="none" normalizeH="0" baseline="0">
                          <a:ln>
                            <a:noFill/>
                          </a:ln>
                          <a:solidFill>
                            <a:schemeClr val="tx1"/>
                          </a:solidFill>
                          <a:effectLst/>
                          <a:latin typeface="+mn-lt"/>
                        </a:rPr>
                        <a:t>PFS2 in ITT Population</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a:ln>
                            <a:noFill/>
                          </a:ln>
                          <a:solidFill>
                            <a:schemeClr val="tx1"/>
                          </a:solidFill>
                          <a:effectLst/>
                          <a:latin typeface="+mn-lt"/>
                        </a:rPr>
                        <a:t>T-DXd</a:t>
                      </a:r>
                      <a:br>
                        <a:rPr kumimoji="0" lang="en-US" sz="1800" b="1" i="0" u="none" strike="noStrike" cap="none" normalizeH="0" baseline="0">
                          <a:ln>
                            <a:noFill/>
                          </a:ln>
                          <a:solidFill>
                            <a:schemeClr val="tx1"/>
                          </a:solidFill>
                          <a:effectLst/>
                          <a:latin typeface="+mn-lt"/>
                        </a:rPr>
                      </a:br>
                      <a:r>
                        <a:rPr kumimoji="0" lang="en-US" sz="1800" b="1" i="0" u="none" strike="noStrike" cap="none" normalizeH="0" baseline="0">
                          <a:ln>
                            <a:noFill/>
                          </a:ln>
                          <a:solidFill>
                            <a:schemeClr val="tx1"/>
                          </a:solidFill>
                          <a:effectLst/>
                          <a:latin typeface="+mn-lt"/>
                        </a:rPr>
                        <a:t>(n = 436)</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a:ln>
                            <a:noFill/>
                          </a:ln>
                          <a:solidFill>
                            <a:schemeClr val="tx1"/>
                          </a:solidFill>
                          <a:effectLst/>
                          <a:latin typeface="+mn-lt"/>
                        </a:rPr>
                        <a:t>Chemotherapy</a:t>
                      </a:r>
                      <a:br>
                        <a:rPr kumimoji="0" lang="en-US" sz="1800" b="1" i="0" u="none" strike="noStrike" cap="none" normalizeH="0" baseline="0">
                          <a:ln>
                            <a:noFill/>
                          </a:ln>
                          <a:solidFill>
                            <a:schemeClr val="tx1"/>
                          </a:solidFill>
                          <a:effectLst/>
                          <a:latin typeface="+mn-lt"/>
                        </a:rPr>
                      </a:br>
                      <a:r>
                        <a:rPr kumimoji="0" lang="en-US" sz="1800" b="1" i="0" u="none" strike="noStrike" cap="none" normalizeH="0" baseline="0">
                          <a:ln>
                            <a:noFill/>
                          </a:ln>
                          <a:solidFill>
                            <a:schemeClr val="tx1"/>
                          </a:solidFill>
                          <a:effectLst/>
                          <a:latin typeface="+mn-lt"/>
                        </a:rPr>
                        <a:t>(n = 430)</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798897251"/>
                  </a:ext>
                </a:extLst>
              </a:tr>
              <a:tr h="0">
                <a:tc rowSpan="2">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pPr>
                      <a:r>
                        <a:rPr kumimoji="0" lang="en-US" sz="1800" b="0" i="0" u="none" strike="noStrike" cap="none" normalizeH="0" baseline="0">
                          <a:ln>
                            <a:noFill/>
                          </a:ln>
                          <a:solidFill>
                            <a:schemeClr val="bg2">
                              <a:lumMod val="10000"/>
                            </a:schemeClr>
                          </a:solidFill>
                          <a:effectLst/>
                          <a:latin typeface="+mn-lt"/>
                        </a:rPr>
                        <a:t>Median PFS2, mo</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defRPr/>
                      </a:pPr>
                      <a:r>
                        <a:rPr kumimoji="0" lang="en-US" sz="1800" b="0" i="0" u="none" strike="noStrike" cap="none" normalizeH="0" baseline="0">
                          <a:ln>
                            <a:noFill/>
                          </a:ln>
                          <a:solidFill>
                            <a:schemeClr val="bg2">
                              <a:lumMod val="10000"/>
                            </a:schemeClr>
                          </a:solidFill>
                          <a:effectLst/>
                          <a:latin typeface="+mn-lt"/>
                        </a:rPr>
                        <a:t>HR (95% CI); </a:t>
                      </a:r>
                      <a:r>
                        <a:rPr kumimoji="0" lang="en-US" sz="1800" b="0" i="1" u="none" strike="noStrike" cap="none" normalizeH="0" baseline="0">
                          <a:ln>
                            <a:noFill/>
                          </a:ln>
                          <a:solidFill>
                            <a:schemeClr val="bg2">
                              <a:lumMod val="10000"/>
                            </a:schemeClr>
                          </a:solidFill>
                          <a:effectLst/>
                          <a:latin typeface="+mn-lt"/>
                        </a:rPr>
                        <a:t>P</a:t>
                      </a:r>
                      <a:r>
                        <a:rPr kumimoji="0" lang="en-US" sz="1800" b="0" i="0" u="none" strike="noStrike" cap="none" normalizeH="0" baseline="0">
                          <a:ln>
                            <a:noFill/>
                          </a:ln>
                          <a:solidFill>
                            <a:schemeClr val="bg2">
                              <a:lumMod val="10000"/>
                            </a:schemeClr>
                          </a:solidFill>
                          <a:effectLst/>
                          <a:latin typeface="+mn-lt"/>
                        </a:rPr>
                        <a:t> value</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mn-lt"/>
                        </a:rPr>
                        <a:t>20.3</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mn-lt"/>
                        </a:rPr>
                        <a:t>14.7</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vMerge="1">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pPr>
                      <a:endParaRPr kumimoji="0" lang="en-US" sz="1800" b="0" i="0" u="none" strike="noStrike" cap="none" normalizeH="0" baseline="0">
                        <a:ln>
                          <a:noFill/>
                        </a:ln>
                        <a:solidFill>
                          <a:schemeClr val="bg2">
                            <a:lumMod val="10000"/>
                          </a:schemeClr>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mn-lt"/>
                        </a:rPr>
                        <a:t>0.62 (0.52-0.74); &lt;.0001</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a:ln>
                          <a:noFill/>
                        </a:ln>
                        <a:solidFill>
                          <a:schemeClr val="bg2">
                            <a:lumMod val="10000"/>
                          </a:schemeClr>
                        </a:solidFill>
                        <a:effectLst/>
                        <a:latin typeface="+mn-lt"/>
                      </a:endParaRP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227360333"/>
                  </a:ext>
                </a:extLst>
              </a:tr>
            </a:tbl>
          </a:graphicData>
        </a:graphic>
      </p:graphicFrame>
      <p:sp>
        <p:nvSpPr>
          <p:cNvPr id="6" name="Text Box 15">
            <a:extLst>
              <a:ext uri="{FF2B5EF4-FFF2-40B4-BE49-F238E27FC236}">
                <a16:creationId xmlns:a16="http://schemas.microsoft.com/office/drawing/2014/main" id="{2E1A408E-3128-86A7-B0C0-0043A775D216}"/>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Bardia. SABCS 2024. Abstr </a:t>
            </a:r>
            <a:r>
              <a:rPr lang="en-US" altLang="en-US" sz="1200" b="0" spc="-10">
                <a:solidFill>
                  <a:srgbClr val="455560"/>
                </a:solidFill>
                <a:latin typeface="Calibri" panose="020F0502020204030204" pitchFamily="34" charset="0"/>
                <a:cs typeface="Arial" panose="020B0604020202020204" pitchFamily="34" charset="0"/>
              </a:rPr>
              <a:t>LB1-04</a:t>
            </a: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  </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885200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AB3157-EA53-D9CD-AC35-E7C020671A2B}"/>
              </a:ext>
            </a:extLst>
          </p:cNvPr>
          <p:cNvSpPr>
            <a:spLocks noGrp="1"/>
          </p:cNvSpPr>
          <p:nvPr>
            <p:ph type="title"/>
          </p:nvPr>
        </p:nvSpPr>
        <p:spPr/>
        <p:txBody>
          <a:bodyPr/>
          <a:lstStyle/>
          <a:p>
            <a:r>
              <a:rPr lang="en-US" altLang="en-US" sz="3600"/>
              <a:t>DESTINY-Breast06</a:t>
            </a:r>
            <a:r>
              <a:rPr lang="en-US"/>
              <a:t>: PFS by Disease Burden</a:t>
            </a:r>
          </a:p>
        </p:txBody>
      </p:sp>
      <p:sp>
        <p:nvSpPr>
          <p:cNvPr id="4" name="Content Placeholder 3">
            <a:extLst>
              <a:ext uri="{FF2B5EF4-FFF2-40B4-BE49-F238E27FC236}">
                <a16:creationId xmlns:a16="http://schemas.microsoft.com/office/drawing/2014/main" id="{85CDF3E8-95E8-CA50-A932-C5842CF46F85}"/>
              </a:ext>
            </a:extLst>
          </p:cNvPr>
          <p:cNvSpPr>
            <a:spLocks noGrp="1"/>
          </p:cNvSpPr>
          <p:nvPr>
            <p:ph idx="1"/>
          </p:nvPr>
        </p:nvSpPr>
        <p:spPr>
          <a:xfrm>
            <a:off x="7772400" y="3088454"/>
            <a:ext cx="3771049" cy="2814607"/>
          </a:xfrm>
        </p:spPr>
        <p:txBody>
          <a:bodyPr/>
          <a:lstStyle/>
          <a:p>
            <a:r>
              <a:rPr lang="en-US" sz="2000"/>
              <a:t>PFS benefit seen with T-DXd vs chemotherapy irrespective of disease burden</a:t>
            </a:r>
          </a:p>
          <a:p>
            <a:pPr lvl="1"/>
            <a:r>
              <a:rPr lang="en-US" sz="1800"/>
              <a:t>Notable benefit seen among patients with a lower disease burden</a:t>
            </a:r>
          </a:p>
          <a:p>
            <a:endParaRPr lang="en-US" sz="2000"/>
          </a:p>
        </p:txBody>
      </p:sp>
      <p:graphicFrame>
        <p:nvGraphicFramePr>
          <p:cNvPr id="8" name="Group 3">
            <a:extLst>
              <a:ext uri="{FF2B5EF4-FFF2-40B4-BE49-F238E27FC236}">
                <a16:creationId xmlns:a16="http://schemas.microsoft.com/office/drawing/2014/main" id="{6ACE4A9E-C800-806D-05BD-104A738DC12F}"/>
              </a:ext>
            </a:extLst>
          </p:cNvPr>
          <p:cNvGraphicFramePr>
            <a:graphicFrameLocks/>
          </p:cNvGraphicFramePr>
          <p:nvPr>
            <p:extLst>
              <p:ext uri="{D42A27DB-BD31-4B8C-83A1-F6EECF244321}">
                <p14:modId xmlns:p14="http://schemas.microsoft.com/office/powerpoint/2010/main" val="3890795341"/>
              </p:ext>
            </p:extLst>
          </p:nvPr>
        </p:nvGraphicFramePr>
        <p:xfrm>
          <a:off x="723900" y="3098821"/>
          <a:ext cx="6885073" cy="2804240"/>
        </p:xfrm>
        <a:graphic>
          <a:graphicData uri="http://schemas.openxmlformats.org/drawingml/2006/table">
            <a:tbl>
              <a:tblPr/>
              <a:tblGrid>
                <a:gridCol w="1918738">
                  <a:extLst>
                    <a:ext uri="{9D8B030D-6E8A-4147-A177-3AD203B41FA5}">
                      <a16:colId xmlns:a16="http://schemas.microsoft.com/office/drawing/2014/main" val="20000"/>
                    </a:ext>
                  </a:extLst>
                </a:gridCol>
                <a:gridCol w="548545">
                  <a:extLst>
                    <a:ext uri="{9D8B030D-6E8A-4147-A177-3AD203B41FA5}">
                      <a16:colId xmlns:a16="http://schemas.microsoft.com/office/drawing/2014/main" val="2485708236"/>
                    </a:ext>
                  </a:extLst>
                </a:gridCol>
                <a:gridCol w="1416928">
                  <a:extLst>
                    <a:ext uri="{9D8B030D-6E8A-4147-A177-3AD203B41FA5}">
                      <a16:colId xmlns:a16="http://schemas.microsoft.com/office/drawing/2014/main" val="20001"/>
                    </a:ext>
                  </a:extLst>
                </a:gridCol>
                <a:gridCol w="1357131">
                  <a:extLst>
                    <a:ext uri="{9D8B030D-6E8A-4147-A177-3AD203B41FA5}">
                      <a16:colId xmlns:a16="http://schemas.microsoft.com/office/drawing/2014/main" val="3824917358"/>
                    </a:ext>
                  </a:extLst>
                </a:gridCol>
                <a:gridCol w="1643731">
                  <a:extLst>
                    <a:ext uri="{9D8B030D-6E8A-4147-A177-3AD203B41FA5}">
                      <a16:colId xmlns:a16="http://schemas.microsoft.com/office/drawing/2014/main" val="152874526"/>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1" i="0" u="none" strike="noStrike" cap="none" normalizeH="0" baseline="0">
                          <a:ln>
                            <a:noFill/>
                          </a:ln>
                          <a:solidFill>
                            <a:schemeClr val="tx1"/>
                          </a:solidFill>
                          <a:effectLst/>
                          <a:latin typeface="Calibri" panose="020F0502020204030204" pitchFamily="34" charset="0"/>
                        </a:rPr>
                        <a:t>PFS by Disease Burden</a:t>
                      </a:r>
                      <a:br>
                        <a:rPr kumimoji="0" lang="en-US" sz="1400" b="1" i="0" u="none" strike="noStrike" cap="none" normalizeH="0" baseline="0">
                          <a:ln>
                            <a:noFill/>
                          </a:ln>
                          <a:solidFill>
                            <a:schemeClr val="tx1"/>
                          </a:solidFill>
                          <a:effectLst/>
                          <a:latin typeface="Calibri" panose="020F0502020204030204" pitchFamily="34" charset="0"/>
                        </a:rPr>
                      </a:br>
                      <a:r>
                        <a:rPr kumimoji="0" lang="en-US" sz="1400" b="1" i="0" u="none" strike="noStrike" cap="none" normalizeH="0" baseline="0">
                          <a:ln>
                            <a:noFill/>
                          </a:ln>
                          <a:solidFill>
                            <a:schemeClr val="tx1"/>
                          </a:solidFill>
                          <a:effectLst/>
                          <a:latin typeface="Calibri" panose="020F0502020204030204" pitchFamily="34" charset="0"/>
                        </a:rPr>
                        <a:t>in Patient Subgroups</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n</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1" i="0" u="none" strike="noStrike" cap="none" normalizeH="0" baseline="0">
                          <a:ln>
                            <a:noFill/>
                          </a:ln>
                          <a:solidFill>
                            <a:schemeClr val="tx1"/>
                          </a:solidFill>
                          <a:effectLst/>
                          <a:latin typeface="Calibri" panose="020F0502020204030204" pitchFamily="34" charset="0"/>
                        </a:rPr>
                        <a:t>Median PFS, Mo (95% CI)</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HR (95% CI)</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2355855350"/>
                  </a:ext>
                </a:extLst>
              </a:tr>
              <a:tr h="0">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4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vMerge="1">
                  <a:txBody>
                    <a:bodyPr/>
                    <a:lstStyle/>
                    <a:p>
                      <a:endParaRP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T-DXd</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1" i="0" u="none" strike="noStrike" cap="none" normalizeH="0" baseline="0">
                          <a:ln>
                            <a:noFill/>
                          </a:ln>
                          <a:solidFill>
                            <a:schemeClr val="tx1"/>
                          </a:solidFill>
                          <a:effectLst/>
                          <a:latin typeface="Calibri" panose="020F0502020204030204" pitchFamily="34" charset="0"/>
                        </a:rPr>
                        <a:t>Chemotherapy</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vMerge="1">
                  <a:txBody>
                    <a:bodyPr/>
                    <a:lstStyle/>
                    <a:p>
                      <a:endParaRP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79889725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Liver mets</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Yes</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579</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287</a:t>
                      </a: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12.2 (10.4-13.5)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16.5 (13.2-19.4)</a:t>
                      </a: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7.0 (6.4-8.1)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11.3 (8.3-15.2)</a:t>
                      </a: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0.59 (0.48-0.72)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0.70 (0.51-0.96)</a:t>
                      </a: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23876393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Baseline tumor size</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&gt;median</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≤median</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432</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434</a:t>
                      </a: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12.0 (9.9-15.2)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15.0 (13.1-16.1)</a:t>
                      </a: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7.1 (6.5-8.3)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9.7 (7.5-13.2)</a:t>
                      </a: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0.57 (0.45-0.72)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0.71 (0.55-0.90)</a:t>
                      </a: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Visceral disease</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Yes</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740</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126</a:t>
                      </a: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13.1 (11.1-15.1)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23.3 (13.1-NE)</a:t>
                      </a: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7.9 (6.9-8.5)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11.3 (6.9-15.7)</a:t>
                      </a: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0.65 (0.55-0.78)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0.51 (0.30-0.85)</a:t>
                      </a: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88022412"/>
                  </a:ext>
                </a:extLst>
              </a:tr>
            </a:tbl>
          </a:graphicData>
        </a:graphic>
      </p:graphicFrame>
      <p:sp>
        <p:nvSpPr>
          <p:cNvPr id="3" name="Text Box 15">
            <a:extLst>
              <a:ext uri="{FF2B5EF4-FFF2-40B4-BE49-F238E27FC236}">
                <a16:creationId xmlns:a16="http://schemas.microsoft.com/office/drawing/2014/main" id="{3D9FA512-F1B0-04F3-CB52-98E3250CD53D}"/>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Bardia. SABCS 2024. Abstr </a:t>
            </a:r>
            <a:r>
              <a:rPr lang="en-US" altLang="en-US" sz="1200" b="0" spc="-10">
                <a:solidFill>
                  <a:srgbClr val="455560"/>
                </a:solidFill>
                <a:latin typeface="Calibri" panose="020F0502020204030204" pitchFamily="34" charset="0"/>
                <a:cs typeface="Arial" panose="020B0604020202020204" pitchFamily="34" charset="0"/>
              </a:rPr>
              <a:t>LB1-04</a:t>
            </a: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10" name="Group 3">
            <a:extLst>
              <a:ext uri="{FF2B5EF4-FFF2-40B4-BE49-F238E27FC236}">
                <a16:creationId xmlns:a16="http://schemas.microsoft.com/office/drawing/2014/main" id="{A089DFFC-F373-EAB0-E898-0A7F2C7D543B}"/>
              </a:ext>
            </a:extLst>
          </p:cNvPr>
          <p:cNvGraphicFramePr>
            <a:graphicFrameLocks/>
          </p:cNvGraphicFramePr>
          <p:nvPr>
            <p:extLst>
              <p:ext uri="{D42A27DB-BD31-4B8C-83A1-F6EECF244321}">
                <p14:modId xmlns:p14="http://schemas.microsoft.com/office/powerpoint/2010/main" val="3585767018"/>
              </p:ext>
            </p:extLst>
          </p:nvPr>
        </p:nvGraphicFramePr>
        <p:xfrm>
          <a:off x="723900" y="1441014"/>
          <a:ext cx="10758301" cy="1432624"/>
        </p:xfrm>
        <a:graphic>
          <a:graphicData uri="http://schemas.openxmlformats.org/drawingml/2006/table">
            <a:tbl>
              <a:tblPr/>
              <a:tblGrid>
                <a:gridCol w="2490412">
                  <a:extLst>
                    <a:ext uri="{9D8B030D-6E8A-4147-A177-3AD203B41FA5}">
                      <a16:colId xmlns:a16="http://schemas.microsoft.com/office/drawing/2014/main" val="20000"/>
                    </a:ext>
                  </a:extLst>
                </a:gridCol>
                <a:gridCol w="2119935">
                  <a:extLst>
                    <a:ext uri="{9D8B030D-6E8A-4147-A177-3AD203B41FA5}">
                      <a16:colId xmlns:a16="http://schemas.microsoft.com/office/drawing/2014/main" val="20001"/>
                    </a:ext>
                  </a:extLst>
                </a:gridCol>
                <a:gridCol w="2267153">
                  <a:extLst>
                    <a:ext uri="{9D8B030D-6E8A-4147-A177-3AD203B41FA5}">
                      <a16:colId xmlns:a16="http://schemas.microsoft.com/office/drawing/2014/main" val="539149234"/>
                    </a:ext>
                  </a:extLst>
                </a:gridCol>
                <a:gridCol w="1972718">
                  <a:extLst>
                    <a:ext uri="{9D8B030D-6E8A-4147-A177-3AD203B41FA5}">
                      <a16:colId xmlns:a16="http://schemas.microsoft.com/office/drawing/2014/main" val="477014795"/>
                    </a:ext>
                  </a:extLst>
                </a:gridCol>
                <a:gridCol w="1908083">
                  <a:extLst>
                    <a:ext uri="{9D8B030D-6E8A-4147-A177-3AD203B41FA5}">
                      <a16:colId xmlns:a16="http://schemas.microsoft.com/office/drawing/2014/main" val="376646589"/>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a:ln>
                            <a:noFill/>
                          </a:ln>
                          <a:solidFill>
                            <a:schemeClr val="tx1"/>
                          </a:solidFill>
                          <a:effectLst/>
                          <a:latin typeface="+mn-lt"/>
                        </a:rPr>
                        <a:t>PFS</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&lt;3 Sites at Baseline</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≥3 Sites at Baseline</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2497706007"/>
                  </a:ext>
                </a:extLst>
              </a:tr>
              <a:tr h="0">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T-DXd </a:t>
                      </a:r>
                      <a:br>
                        <a:rPr kumimoji="0" lang="en-US" sz="1400" b="1" i="0" u="none" strike="noStrike" cap="none" normalizeH="0" baseline="0">
                          <a:ln>
                            <a:noFill/>
                          </a:ln>
                          <a:solidFill>
                            <a:schemeClr val="tx1"/>
                          </a:solidFill>
                          <a:effectLst/>
                          <a:latin typeface="+mn-lt"/>
                        </a:rPr>
                      </a:br>
                      <a:r>
                        <a:rPr kumimoji="0" lang="en-US" sz="1400" b="1" i="0" u="none" strike="noStrike" cap="none" normalizeH="0" baseline="0">
                          <a:ln>
                            <a:noFill/>
                          </a:ln>
                          <a:solidFill>
                            <a:schemeClr val="tx1"/>
                          </a:solidFill>
                          <a:effectLst/>
                          <a:latin typeface="+mn-lt"/>
                        </a:rPr>
                        <a:t>(n = 198)</a:t>
                      </a:r>
                      <a:endParaRPr kumimoji="0" lang="en-US" sz="1400" b="1" i="0" u="none" strike="noStrike" cap="none" normalizeH="0" baseline="0" dirty="0">
                        <a:ln>
                          <a:noFill/>
                        </a:ln>
                        <a:solidFill>
                          <a:schemeClr val="tx1"/>
                        </a:solidFill>
                        <a:effectLst/>
                        <a:latin typeface="+mn-lt"/>
                      </a:endParaRP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Chemotherapy </a:t>
                      </a:r>
                      <a:br>
                        <a:rPr kumimoji="0" lang="en-US" sz="1400" b="1" i="0" u="none" strike="noStrike" cap="none" normalizeH="0" baseline="0">
                          <a:ln>
                            <a:noFill/>
                          </a:ln>
                          <a:solidFill>
                            <a:schemeClr val="tx1"/>
                          </a:solidFill>
                          <a:effectLst/>
                          <a:latin typeface="+mn-lt"/>
                        </a:rPr>
                      </a:br>
                      <a:r>
                        <a:rPr kumimoji="0" lang="en-US" sz="1400" b="1" i="0" u="none" strike="noStrike" cap="none" normalizeH="0" baseline="0">
                          <a:ln>
                            <a:noFill/>
                          </a:ln>
                          <a:solidFill>
                            <a:schemeClr val="tx1"/>
                          </a:solidFill>
                          <a:effectLst/>
                          <a:latin typeface="+mn-lt"/>
                        </a:rPr>
                        <a:t>(n = 180)</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T-DXd </a:t>
                      </a:r>
                      <a:br>
                        <a:rPr kumimoji="0" lang="en-US" sz="1400" b="1" i="0" u="none" strike="noStrike" cap="none" normalizeH="0" baseline="0">
                          <a:ln>
                            <a:noFill/>
                          </a:ln>
                          <a:solidFill>
                            <a:schemeClr val="tx1"/>
                          </a:solidFill>
                          <a:effectLst/>
                          <a:latin typeface="+mn-lt"/>
                        </a:rPr>
                      </a:br>
                      <a:r>
                        <a:rPr kumimoji="0" lang="en-US" sz="1400" b="1" i="0" u="none" strike="noStrike" cap="none" normalizeH="0" baseline="0">
                          <a:ln>
                            <a:noFill/>
                          </a:ln>
                          <a:solidFill>
                            <a:schemeClr val="tx1"/>
                          </a:solidFill>
                          <a:effectLst/>
                          <a:latin typeface="+mn-lt"/>
                        </a:rPr>
                        <a:t>(n = 238)</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Chemotherapy </a:t>
                      </a:r>
                      <a:br>
                        <a:rPr kumimoji="0" lang="en-US" sz="1400" b="1" i="0" u="none" strike="noStrike" cap="none" normalizeH="0" baseline="0">
                          <a:ln>
                            <a:noFill/>
                          </a:ln>
                          <a:solidFill>
                            <a:schemeClr val="tx1"/>
                          </a:solidFill>
                          <a:effectLst/>
                          <a:latin typeface="+mn-lt"/>
                        </a:rPr>
                      </a:br>
                      <a:r>
                        <a:rPr kumimoji="0" lang="en-US" sz="1400" b="1" i="0" u="none" strike="noStrike" cap="none" normalizeH="0" baseline="0">
                          <a:ln>
                            <a:noFill/>
                          </a:ln>
                          <a:solidFill>
                            <a:schemeClr val="tx1"/>
                          </a:solidFill>
                          <a:effectLst/>
                          <a:latin typeface="+mn-lt"/>
                        </a:rPr>
                        <a:t>(n = 250)</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798897251"/>
                  </a:ext>
                </a:extLst>
              </a:tr>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Median PFS, mo</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defRPr/>
                      </a:pPr>
                      <a:r>
                        <a:rPr kumimoji="0" lang="en-US" sz="1400" b="0" i="0" u="none" strike="noStrike" cap="none" normalizeH="0" baseline="0">
                          <a:ln>
                            <a:noFill/>
                          </a:ln>
                          <a:solidFill>
                            <a:schemeClr val="bg2">
                              <a:lumMod val="10000"/>
                            </a:schemeClr>
                          </a:solidFill>
                          <a:effectLst/>
                          <a:latin typeface="+mn-lt"/>
                        </a:rPr>
                        <a:t>HR (95% CI)</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15.3</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8.4</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11.4</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7.2</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a:ln>
                          <a:noFill/>
                        </a:ln>
                        <a:solidFill>
                          <a:schemeClr val="bg2">
                            <a:lumMod val="10000"/>
                          </a:schemeClr>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0.55 (0.42-0.72)</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0.71 (0.57-0.89)</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8511750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sz="3600"/>
              <a:t>DESTINY-Breast06</a:t>
            </a:r>
            <a:r>
              <a:rPr lang="en-US"/>
              <a:t>: Safety in TTP and Disease Burden Subgroups</a:t>
            </a:r>
            <a:endParaRPr lang="en-US" altLang="en-US"/>
          </a:p>
        </p:txBody>
      </p:sp>
      <p:sp>
        <p:nvSpPr>
          <p:cNvPr id="11" name="Content Placeholder 10">
            <a:extLst>
              <a:ext uri="{FF2B5EF4-FFF2-40B4-BE49-F238E27FC236}">
                <a16:creationId xmlns:a16="http://schemas.microsoft.com/office/drawing/2014/main" id="{D50C9008-CF66-9782-33B9-07ECC4A0A74C}"/>
              </a:ext>
            </a:extLst>
          </p:cNvPr>
          <p:cNvSpPr>
            <a:spLocks noGrp="1"/>
          </p:cNvSpPr>
          <p:nvPr>
            <p:ph idx="1"/>
          </p:nvPr>
        </p:nvSpPr>
        <p:spPr>
          <a:xfrm>
            <a:off x="7989232" y="4049569"/>
            <a:ext cx="3562766" cy="2133712"/>
          </a:xfrm>
        </p:spPr>
        <p:txBody>
          <a:bodyPr/>
          <a:lstStyle/>
          <a:p>
            <a:r>
              <a:rPr lang="en-US" sz="2000"/>
              <a:t>T-DXd and chemotherapy safety profiles in TTP and disease burden patient subgroups were comparable to the overall study population</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Bardia. SABCS 2024. Abstr </a:t>
            </a:r>
            <a:r>
              <a:rPr lang="en-US" altLang="en-US" sz="1200" b="0" spc="-10">
                <a:solidFill>
                  <a:srgbClr val="455560"/>
                </a:solidFill>
                <a:latin typeface="Calibri" panose="020F0502020204030204" pitchFamily="34" charset="0"/>
                <a:cs typeface="Arial" panose="020B0604020202020204" pitchFamily="34" charset="0"/>
              </a:rPr>
              <a:t>LB1-04</a:t>
            </a: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7" name="Group 3">
            <a:extLst>
              <a:ext uri="{FF2B5EF4-FFF2-40B4-BE49-F238E27FC236}">
                <a16:creationId xmlns:a16="http://schemas.microsoft.com/office/drawing/2014/main" id="{5637DD6B-30ED-7653-56C7-4FDF0BE22D00}"/>
              </a:ext>
            </a:extLst>
          </p:cNvPr>
          <p:cNvGraphicFramePr>
            <a:graphicFrameLocks/>
          </p:cNvGraphicFramePr>
          <p:nvPr>
            <p:extLst>
              <p:ext uri="{D42A27DB-BD31-4B8C-83A1-F6EECF244321}">
                <p14:modId xmlns:p14="http://schemas.microsoft.com/office/powerpoint/2010/main" val="1366835335"/>
              </p:ext>
            </p:extLst>
          </p:nvPr>
        </p:nvGraphicFramePr>
        <p:xfrm>
          <a:off x="534882" y="4049570"/>
          <a:ext cx="7375304" cy="2133712"/>
        </p:xfrm>
        <a:graphic>
          <a:graphicData uri="http://schemas.openxmlformats.org/drawingml/2006/table">
            <a:tbl>
              <a:tblPr/>
              <a:tblGrid>
                <a:gridCol w="2522033">
                  <a:extLst>
                    <a:ext uri="{9D8B030D-6E8A-4147-A177-3AD203B41FA5}">
                      <a16:colId xmlns:a16="http://schemas.microsoft.com/office/drawing/2014/main" val="20000"/>
                    </a:ext>
                  </a:extLst>
                </a:gridCol>
                <a:gridCol w="977010">
                  <a:extLst>
                    <a:ext uri="{9D8B030D-6E8A-4147-A177-3AD203B41FA5}">
                      <a16:colId xmlns:a16="http://schemas.microsoft.com/office/drawing/2014/main" val="20001"/>
                    </a:ext>
                  </a:extLst>
                </a:gridCol>
                <a:gridCol w="1401417">
                  <a:extLst>
                    <a:ext uri="{9D8B030D-6E8A-4147-A177-3AD203B41FA5}">
                      <a16:colId xmlns:a16="http://schemas.microsoft.com/office/drawing/2014/main" val="539149234"/>
                    </a:ext>
                  </a:extLst>
                </a:gridCol>
                <a:gridCol w="1083365">
                  <a:extLst>
                    <a:ext uri="{9D8B030D-6E8A-4147-A177-3AD203B41FA5}">
                      <a16:colId xmlns:a16="http://schemas.microsoft.com/office/drawing/2014/main" val="477014795"/>
                    </a:ext>
                  </a:extLst>
                </a:gridCol>
                <a:gridCol w="1391479">
                  <a:extLst>
                    <a:ext uri="{9D8B030D-6E8A-4147-A177-3AD203B41FA5}">
                      <a16:colId xmlns:a16="http://schemas.microsoft.com/office/drawing/2014/main" val="376646589"/>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a:ln>
                            <a:noFill/>
                          </a:ln>
                          <a:solidFill>
                            <a:schemeClr val="tx1"/>
                          </a:solidFill>
                          <a:effectLst/>
                          <a:latin typeface="+mn-lt"/>
                        </a:rPr>
                        <a:t>Treatment-Emergent AE, %</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&lt;3 Sites</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≥3 Sites</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2497706007"/>
                  </a:ext>
                </a:extLst>
              </a:tr>
              <a:tr h="0">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T-DXd </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Chemotherapy </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T-DXd </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Chemotherapy </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79889725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Any</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99.5</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94.3</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98.3</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95.9</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Grade ≥3</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52.5</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42.5</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53.0</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45.7</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39714532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Serious</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17.7</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10.9</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22.5</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19.8</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817721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Leading to discontinuation</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14.6</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12.6</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14.0</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7.0</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96093259"/>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Drug-related ILD/pneumonitis</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10.6</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11.9</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0.4</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41597703"/>
                  </a:ext>
                </a:extLst>
              </a:tr>
            </a:tbl>
          </a:graphicData>
        </a:graphic>
      </p:graphicFrame>
      <p:graphicFrame>
        <p:nvGraphicFramePr>
          <p:cNvPr id="8" name="Group 3">
            <a:extLst>
              <a:ext uri="{FF2B5EF4-FFF2-40B4-BE49-F238E27FC236}">
                <a16:creationId xmlns:a16="http://schemas.microsoft.com/office/drawing/2014/main" id="{C3537CF3-E2A8-FD80-A304-D40B5C86B26B}"/>
              </a:ext>
            </a:extLst>
          </p:cNvPr>
          <p:cNvGraphicFramePr>
            <a:graphicFrameLocks/>
          </p:cNvGraphicFramePr>
          <p:nvPr>
            <p:extLst>
              <p:ext uri="{D42A27DB-BD31-4B8C-83A1-F6EECF244321}">
                <p14:modId xmlns:p14="http://schemas.microsoft.com/office/powerpoint/2010/main" val="623636389"/>
              </p:ext>
            </p:extLst>
          </p:nvPr>
        </p:nvGraphicFramePr>
        <p:xfrm>
          <a:off x="534882" y="1478786"/>
          <a:ext cx="10947321" cy="2133712"/>
        </p:xfrm>
        <a:graphic>
          <a:graphicData uri="http://schemas.openxmlformats.org/drawingml/2006/table">
            <a:tbl>
              <a:tblPr/>
              <a:tblGrid>
                <a:gridCol w="2549871">
                  <a:extLst>
                    <a:ext uri="{9D8B030D-6E8A-4147-A177-3AD203B41FA5}">
                      <a16:colId xmlns:a16="http://schemas.microsoft.com/office/drawing/2014/main" val="20000"/>
                    </a:ext>
                  </a:extLst>
                </a:gridCol>
                <a:gridCol w="1254271">
                  <a:extLst>
                    <a:ext uri="{9D8B030D-6E8A-4147-A177-3AD203B41FA5}">
                      <a16:colId xmlns:a16="http://schemas.microsoft.com/office/drawing/2014/main" val="20001"/>
                    </a:ext>
                  </a:extLst>
                </a:gridCol>
                <a:gridCol w="1491301">
                  <a:extLst>
                    <a:ext uri="{9D8B030D-6E8A-4147-A177-3AD203B41FA5}">
                      <a16:colId xmlns:a16="http://schemas.microsoft.com/office/drawing/2014/main" val="539149234"/>
                    </a:ext>
                  </a:extLst>
                </a:gridCol>
                <a:gridCol w="1412292">
                  <a:extLst>
                    <a:ext uri="{9D8B030D-6E8A-4147-A177-3AD203B41FA5}">
                      <a16:colId xmlns:a16="http://schemas.microsoft.com/office/drawing/2014/main" val="477014795"/>
                    </a:ext>
                  </a:extLst>
                </a:gridCol>
                <a:gridCol w="1511054">
                  <a:extLst>
                    <a:ext uri="{9D8B030D-6E8A-4147-A177-3AD203B41FA5}">
                      <a16:colId xmlns:a16="http://schemas.microsoft.com/office/drawing/2014/main" val="376646589"/>
                    </a:ext>
                  </a:extLst>
                </a:gridCol>
                <a:gridCol w="1333281">
                  <a:extLst>
                    <a:ext uri="{9D8B030D-6E8A-4147-A177-3AD203B41FA5}">
                      <a16:colId xmlns:a16="http://schemas.microsoft.com/office/drawing/2014/main" val="3804970507"/>
                    </a:ext>
                  </a:extLst>
                </a:gridCol>
                <a:gridCol w="1395251">
                  <a:extLst>
                    <a:ext uri="{9D8B030D-6E8A-4147-A177-3AD203B41FA5}">
                      <a16:colId xmlns:a16="http://schemas.microsoft.com/office/drawing/2014/main" val="2054799846"/>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a:ln>
                            <a:noFill/>
                          </a:ln>
                          <a:solidFill>
                            <a:schemeClr val="tx1"/>
                          </a:solidFill>
                          <a:effectLst/>
                          <a:latin typeface="+mn-lt"/>
                        </a:rPr>
                        <a:t>Treatment-Emergent AE, %</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&lt;6 Mo</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6-12 Mo</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&gt;12 Mo</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extLst>
                  <a:ext uri="{0D108BD9-81ED-4DB2-BD59-A6C34878D82A}">
                    <a16:rowId xmlns:a16="http://schemas.microsoft.com/office/drawing/2014/main" val="2497706007"/>
                  </a:ext>
                </a:extLst>
              </a:tr>
              <a:tr h="0">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T-DXd </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Chemotherapy </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T-DXd </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Chemotherapy </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T-DXd </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mn-lt"/>
                        </a:rPr>
                        <a:t>Chemotherapy </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79889725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Any</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100</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98.3</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98.3</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95.9</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98.2</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a:solidFill>
                            <a:schemeClr val="bg1"/>
                          </a:solidFill>
                          <a:latin typeface="+mn-lt"/>
                        </a:rPr>
                        <a:t>92.5</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Grade ≥3</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55.4</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42.4</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59.3</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40.8</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45.8</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a:solidFill>
                            <a:schemeClr val="bg1"/>
                          </a:solidFill>
                          <a:latin typeface="+mn-lt"/>
                        </a:rPr>
                        <a:t>42.9</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74922126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Serious</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18.5</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15.3</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15.3</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16.3</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20.8</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a:solidFill>
                            <a:schemeClr val="bg1"/>
                          </a:solidFill>
                          <a:latin typeface="+mn-lt"/>
                        </a:rPr>
                        <a:t>14.9</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8977692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Leading to discontinuation</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9.2</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10.2</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11.9</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6.1</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14.9</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400">
                          <a:solidFill>
                            <a:schemeClr val="bg1"/>
                          </a:solidFill>
                          <a:latin typeface="+mn-lt"/>
                        </a:rPr>
                        <a:t>8.7</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911744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Drug-related ILD/pneumonitis</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10.8</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8.5</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11.3</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400">
                          <a:solidFill>
                            <a:schemeClr val="bg1"/>
                          </a:solidFill>
                          <a:latin typeface="+mn-lt"/>
                        </a:rPr>
                        <a:t>0</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048282896"/>
                  </a:ext>
                </a:extLst>
              </a:tr>
            </a:tbl>
          </a:graphicData>
        </a:graphic>
      </p:graphicFrame>
      <p:sp>
        <p:nvSpPr>
          <p:cNvPr id="9" name="TextBox 8">
            <a:extLst>
              <a:ext uri="{FF2B5EF4-FFF2-40B4-BE49-F238E27FC236}">
                <a16:creationId xmlns:a16="http://schemas.microsoft.com/office/drawing/2014/main" id="{CED5F970-D7F0-0E42-9D19-2710C8B41760}"/>
              </a:ext>
            </a:extLst>
          </p:cNvPr>
          <p:cNvSpPr txBox="1"/>
          <p:nvPr/>
        </p:nvSpPr>
        <p:spPr bwMode="auto">
          <a:xfrm>
            <a:off x="534882" y="1142047"/>
            <a:ext cx="1101711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a:solidFill>
                  <a:schemeClr val="bg1"/>
                </a:solidFill>
                <a:latin typeface="Calibri" panose="020F0502020204030204" pitchFamily="34" charset="0"/>
              </a:rPr>
              <a:t>TTP on First-line ET + CDK4/6 Inhibitor</a:t>
            </a:r>
          </a:p>
        </p:txBody>
      </p:sp>
      <p:sp>
        <p:nvSpPr>
          <p:cNvPr id="10" name="TextBox 9">
            <a:extLst>
              <a:ext uri="{FF2B5EF4-FFF2-40B4-BE49-F238E27FC236}">
                <a16:creationId xmlns:a16="http://schemas.microsoft.com/office/drawing/2014/main" id="{C3043A5D-F50E-533E-8543-7C06FE56E09E}"/>
              </a:ext>
            </a:extLst>
          </p:cNvPr>
          <p:cNvSpPr txBox="1"/>
          <p:nvPr/>
        </p:nvSpPr>
        <p:spPr bwMode="auto">
          <a:xfrm>
            <a:off x="534882" y="3711016"/>
            <a:ext cx="73667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a:solidFill>
                  <a:schemeClr val="bg1"/>
                </a:solidFill>
                <a:latin typeface="Calibri" panose="020F0502020204030204" pitchFamily="34" charset="0"/>
              </a:rPr>
              <a:t>No. of Local/Mets Sites at BL</a:t>
            </a:r>
          </a:p>
        </p:txBody>
      </p:sp>
    </p:spTree>
    <p:extLst>
      <p:ext uri="{BB962C8B-B14F-4D97-AF65-F5344CB8AC3E}">
        <p14:creationId xmlns:p14="http://schemas.microsoft.com/office/powerpoint/2010/main" val="28981035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sz="3600"/>
              <a:t>DESTINY-Breast06</a:t>
            </a:r>
            <a:r>
              <a:rPr lang="en-US"/>
              <a:t>: Investigator’s Conclusions</a:t>
            </a:r>
            <a:endParaRPr lang="en-US" altLang="en-US"/>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pPr>
              <a:spcBef>
                <a:spcPts val="600"/>
              </a:spcBef>
              <a:spcAft>
                <a:spcPts val="0"/>
              </a:spcAft>
            </a:pPr>
            <a:r>
              <a:rPr lang="en-US" altLang="en-US" sz="2200" dirty="0"/>
              <a:t>In this analysis of phase III DESTINY-Breast06, T-DXd vs chemotherapy was associated with clinically meaningful mPFS benefit in patients with HR+/HER2-low or HER2-ultralow MBC regardless of </a:t>
            </a:r>
            <a:r>
              <a:rPr lang="en-US" altLang="en-US" sz="2200" dirty="0" err="1"/>
              <a:t>TTP</a:t>
            </a:r>
            <a:r>
              <a:rPr lang="en-US" altLang="en-US" sz="2200" dirty="0"/>
              <a:t> on first-line ET + CDK4/6 inhibitor</a:t>
            </a:r>
          </a:p>
          <a:p>
            <a:pPr lvl="1">
              <a:spcBef>
                <a:spcPts val="600"/>
              </a:spcBef>
              <a:spcAft>
                <a:spcPts val="0"/>
              </a:spcAft>
            </a:pPr>
            <a:r>
              <a:rPr lang="en-US" altLang="en-US" sz="2000" dirty="0"/>
              <a:t>mPFS </a:t>
            </a:r>
            <a:r>
              <a:rPr lang="en-US" altLang="en-US" sz="2000" dirty="0" err="1"/>
              <a:t>1L</a:t>
            </a:r>
            <a:r>
              <a:rPr lang="en-US" altLang="en-US" sz="2000" dirty="0"/>
              <a:t> </a:t>
            </a:r>
            <a:r>
              <a:rPr lang="en-US" altLang="en-US" sz="2000" dirty="0" err="1"/>
              <a:t>TTP</a:t>
            </a:r>
            <a:r>
              <a:rPr lang="en-US" altLang="en-US" sz="2000" dirty="0"/>
              <a:t> &lt;6 mo: 14.0 vs 6.5 mo; mPFS </a:t>
            </a:r>
            <a:r>
              <a:rPr lang="en-US" altLang="en-US" sz="2000" dirty="0" err="1"/>
              <a:t>1L</a:t>
            </a:r>
            <a:r>
              <a:rPr lang="en-US" altLang="en-US" sz="2000" dirty="0"/>
              <a:t> </a:t>
            </a:r>
            <a:r>
              <a:rPr lang="en-US" altLang="en-US" sz="2000" dirty="0" err="1"/>
              <a:t>TTP</a:t>
            </a:r>
            <a:r>
              <a:rPr lang="en-US" altLang="en-US" sz="2000" dirty="0"/>
              <a:t> 6-12 mo: 13.2 vs 6.9 mo; mPFS </a:t>
            </a:r>
            <a:r>
              <a:rPr lang="en-US" altLang="en-US" sz="2000" dirty="0" err="1"/>
              <a:t>1L</a:t>
            </a:r>
            <a:r>
              <a:rPr lang="en-US" altLang="en-US" sz="2000" dirty="0"/>
              <a:t> </a:t>
            </a:r>
            <a:r>
              <a:rPr lang="en-US" altLang="en-US" sz="2000" dirty="0" err="1"/>
              <a:t>TTP</a:t>
            </a:r>
            <a:r>
              <a:rPr lang="en-US" altLang="en-US" sz="2000" dirty="0"/>
              <a:t> &gt;12 mo: 12.9 vs 8.2 mo)</a:t>
            </a:r>
          </a:p>
          <a:p>
            <a:pPr lvl="1">
              <a:spcBef>
                <a:spcPts val="600"/>
              </a:spcBef>
              <a:spcAft>
                <a:spcPts val="0"/>
              </a:spcAft>
            </a:pPr>
            <a:r>
              <a:rPr lang="en-US" altLang="en-US" sz="2000" dirty="0"/>
              <a:t>T-DXd associated with improved ORR, DoR, and </a:t>
            </a:r>
            <a:r>
              <a:rPr lang="en-US" altLang="en-US" sz="2000" dirty="0" err="1"/>
              <a:t>mPFS2</a:t>
            </a:r>
            <a:r>
              <a:rPr lang="en-US" altLang="en-US" sz="2000" dirty="0"/>
              <a:t> irrespective of </a:t>
            </a:r>
            <a:r>
              <a:rPr lang="en-US" altLang="en-US" sz="2000" dirty="0" err="1"/>
              <a:t>1L</a:t>
            </a:r>
            <a:r>
              <a:rPr lang="en-US" altLang="en-US" sz="2000" dirty="0"/>
              <a:t> </a:t>
            </a:r>
            <a:r>
              <a:rPr lang="en-US" altLang="en-US" sz="2000" dirty="0" err="1"/>
              <a:t>TTP</a:t>
            </a:r>
            <a:endParaRPr lang="en-US" altLang="en-US" sz="2000" dirty="0"/>
          </a:p>
          <a:p>
            <a:pPr lvl="1">
              <a:spcBef>
                <a:spcPts val="600"/>
              </a:spcBef>
              <a:spcAft>
                <a:spcPts val="0"/>
              </a:spcAft>
            </a:pPr>
            <a:r>
              <a:rPr lang="en-US" altLang="en-US" sz="2000" dirty="0"/>
              <a:t>T-DXd associated with improved mPFS, ORR, and DoR regardless of primary vs secondary resistance  </a:t>
            </a:r>
          </a:p>
          <a:p>
            <a:pPr lvl="1">
              <a:spcBef>
                <a:spcPts val="600"/>
              </a:spcBef>
              <a:spcAft>
                <a:spcPts val="0"/>
              </a:spcAft>
            </a:pPr>
            <a:r>
              <a:rPr lang="en-US" altLang="en-US" sz="2000" dirty="0"/>
              <a:t>T-DXd associated with improved mPFS regardless of disease burden</a:t>
            </a:r>
          </a:p>
          <a:p>
            <a:pPr>
              <a:spcBef>
                <a:spcPts val="600"/>
              </a:spcBef>
            </a:pPr>
            <a:r>
              <a:rPr lang="en-US" altLang="en-US" sz="2200" dirty="0"/>
              <a:t>Safety profile in the analyzed patient subgroups was comparable to the overall safety population; no new AEs reported</a:t>
            </a:r>
          </a:p>
          <a:p>
            <a:pPr>
              <a:spcBef>
                <a:spcPts val="600"/>
              </a:spcBef>
            </a:pPr>
            <a:r>
              <a:rPr lang="en-US" altLang="en-US" sz="2200" dirty="0"/>
              <a:t>Investigators conclude that T-DXd is an efficacious option for patients with HR+/HER2-low or HER2-ultralow MBC with PD on ≥1 prior ET</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Bardia. SABCS 2024. Abstr </a:t>
            </a:r>
            <a:r>
              <a:rPr lang="en-US" altLang="en-US" sz="1200" b="0" spc="-10">
                <a:solidFill>
                  <a:srgbClr val="455560"/>
                </a:solidFill>
                <a:latin typeface="Calibri" panose="020F0502020204030204" pitchFamily="34" charset="0"/>
                <a:cs typeface="Arial" panose="020B0604020202020204" pitchFamily="34" charset="0"/>
              </a:rPr>
              <a:t>LB1-04</a:t>
            </a: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6776672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a:t>Go Online for More CCO </a:t>
            </a:r>
            <a:br>
              <a:rPr lang="en-US" altLang="en-US" sz="4000"/>
            </a:br>
            <a:r>
              <a:rPr lang="en-US" altLang="en-US" sz="4000"/>
              <a:t>Coverage of SABCS 2024!</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a:solidFill>
                  <a:srgbClr val="E1471D"/>
                </a:solidFill>
              </a:rPr>
              <a:t>Capsule Summaries </a:t>
            </a:r>
            <a:r>
              <a:rPr lang="en-US" sz="2200" b="0"/>
              <a:t>of all the key data</a:t>
            </a:r>
          </a:p>
          <a:p>
            <a:pPr>
              <a:buClr>
                <a:schemeClr val="tx2">
                  <a:lumMod val="20000"/>
                  <a:lumOff val="80000"/>
                </a:schemeClr>
              </a:buClr>
              <a:defRPr/>
            </a:pPr>
            <a:r>
              <a:rPr lang="en-US" sz="2200">
                <a:solidFill>
                  <a:srgbClr val="E1471D"/>
                </a:solidFill>
              </a:rPr>
              <a:t>Additional CME-certified analysis </a:t>
            </a:r>
            <a:r>
              <a:rPr lang="en-US" sz="2200" b="0"/>
              <a:t>with expert faculty commentary on key studies from the conference</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a:xfrm>
            <a:off x="514351" y="4856674"/>
            <a:ext cx="11283950" cy="1155939"/>
          </a:xfrm>
        </p:spPr>
        <p:txBody>
          <a:bodyPr/>
          <a:lstStyle/>
          <a:p>
            <a:pPr marL="0" indent="0">
              <a:buNone/>
            </a:pPr>
            <a:r>
              <a:rPr lang="en-US" sz="2400" b="1">
                <a:solidFill>
                  <a:srgbClr val="00823B"/>
                </a:solidFill>
                <a:hlinkClick r:id="rId3"/>
              </a:rPr>
              <a:t>clinicaloptions.com</a:t>
            </a:r>
            <a:endParaRPr lang="en-US" sz="2400" b="1" u="sng">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a:solidFill>
                <a:schemeClr val="tx1"/>
              </a:solidFill>
              <a:latin typeface="Times" panose="02020603050405020304" pitchFamily="18" charset="0"/>
            </a:endParaRPr>
          </a:p>
        </p:txBody>
      </p:sp>
    </p:spTree>
    <p:extLst>
      <p:ext uri="{BB962C8B-B14F-4D97-AF65-F5344CB8AC3E}">
        <p14:creationId xmlns:p14="http://schemas.microsoft.com/office/powerpoint/2010/main" val="730772919"/>
      </p:ext>
    </p:extLst>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45D8847D6590B48843E1E6296B9D018" ma:contentTypeVersion="12" ma:contentTypeDescription="Create a new document." ma:contentTypeScope="" ma:versionID="c165b22341a967871623aa06f139488c">
  <xsd:schema xmlns:xsd="http://www.w3.org/2001/XMLSchema" xmlns:xs="http://www.w3.org/2001/XMLSchema" xmlns:p="http://schemas.microsoft.com/office/2006/metadata/properties" xmlns:ns2="09c7c570-01a5-4783-a5d8-c1ec17b8ed46" xmlns:ns3="22fd6914-46d4-4c7e-bbad-46e82841b69d" targetNamespace="http://schemas.microsoft.com/office/2006/metadata/properties" ma:root="true" ma:fieldsID="da482146f788b591418680849c9a7dbe" ns2:_="" ns3:_="">
    <xsd:import namespace="09c7c570-01a5-4783-a5d8-c1ec17b8ed46"/>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c7c570-01a5-4783-a5d8-c1ec17b8ed4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9c7c570-01a5-4783-a5d8-c1ec17b8ed46">
      <Terms xmlns="http://schemas.microsoft.com/office/infopath/2007/PartnerControls"/>
    </lcf76f155ced4ddcb4097134ff3c332f>
    <TaxCatchAll xmlns="22fd6914-46d4-4c7e-bbad-46e82841b69d" xsi:nil="true"/>
  </documentManagement>
</p:properties>
</file>

<file path=customXml/itemProps1.xml><?xml version="1.0" encoding="utf-8"?>
<ds:datastoreItem xmlns:ds="http://schemas.openxmlformats.org/officeDocument/2006/customXml" ds:itemID="{C612062A-2787-4DAC-9CC4-8C638BD2AFCA}">
  <ds:schemaRefs>
    <ds:schemaRef ds:uri="http://schemas.microsoft.com/sharepoint/v3/contenttype/forms"/>
  </ds:schemaRefs>
</ds:datastoreItem>
</file>

<file path=customXml/itemProps2.xml><?xml version="1.0" encoding="utf-8"?>
<ds:datastoreItem xmlns:ds="http://schemas.openxmlformats.org/officeDocument/2006/customXml" ds:itemID="{23B2044A-5B72-46C8-8EB1-0D685AF46AA4}">
  <ds:schemaRefs>
    <ds:schemaRef ds:uri="09c7c570-01a5-4783-a5d8-c1ec17b8ed46"/>
    <ds:schemaRef ds:uri="22fd6914-46d4-4c7e-bbad-46e82841b69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1DBEFB23-A410-4818-AC10-5F4A5635B610}">
  <ds:schemaRefs>
    <ds:schemaRef ds:uri="http://purl.org/dc/dcmitype/"/>
    <ds:schemaRef ds:uri="http://schemas.openxmlformats.org/package/2006/metadata/core-properties"/>
    <ds:schemaRef ds:uri="09c7c570-01a5-4783-a5d8-c1ec17b8ed46"/>
    <ds:schemaRef ds:uri="http://schemas.microsoft.com/office/2006/metadata/properties"/>
    <ds:schemaRef ds:uri="http://purl.org/dc/terms/"/>
    <ds:schemaRef ds:uri="22fd6914-46d4-4c7e-bbad-46e82841b69d"/>
    <ds:schemaRef ds:uri="http://schemas.microsoft.com/office/2006/documentManagement/types"/>
    <ds:schemaRef ds:uri="http://schemas.microsoft.com/office/infopath/2007/PartnerControl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0</TotalTime>
  <Words>2509</Words>
  <Application>Microsoft Office PowerPoint</Application>
  <PresentationFormat>Widescreen</PresentationFormat>
  <Paragraphs>427</Paragraphs>
  <Slides>12</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Aptos</vt:lpstr>
      <vt:lpstr>Arial</vt:lpstr>
      <vt:lpstr>Calibri</vt:lpstr>
      <vt:lpstr>Roboto</vt:lpstr>
      <vt:lpstr>Times</vt:lpstr>
      <vt:lpstr>Wingdings</vt:lpstr>
      <vt:lpstr>2022_CCO_Template</vt:lpstr>
      <vt:lpstr>DESTINY-Breast06: T-DXd vs Chemotherapy by Pace of Progression on Previous ET in Patients With HR+/HER2-Low or HER2-Ultralow MBC  </vt:lpstr>
      <vt:lpstr>About These Slides</vt:lpstr>
      <vt:lpstr>DESTINY-Breast06: Background </vt:lpstr>
      <vt:lpstr>DESTINY-Breast06: Study Design</vt:lpstr>
      <vt:lpstr>DESTINY-Breast06: Baseline Characteristics</vt:lpstr>
      <vt:lpstr>DESTINY-Breast06: PFS by TTP on 1L ET + CDK4/6i and Endocrine Resistance Status </vt:lpstr>
      <vt:lpstr>DESTINY-Breast06: ORR and DoR by TTP on  1L ET + CDK4/6i and Endocrine Resistance Status</vt:lpstr>
      <vt:lpstr>DESTINY-Breast06: PFS2 in ITT Population and  TTP Patient Subgroups</vt:lpstr>
      <vt:lpstr>DESTINY-Breast06: PFS by Disease Burden</vt:lpstr>
      <vt:lpstr>DESTINY-Breast06: Safety in TTP and Disease Burden Subgroups</vt:lpstr>
      <vt:lpstr>DESTINY-Breast06: Investigator’s Conclusions</vt:lpstr>
      <vt:lpstr>Go Online for More CCO  Coverage of SABCS 2024!</vt:lpstr>
    </vt:vector>
  </TitlesOfParts>
  <Manager/>
  <Company>Preferred Company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DESTINY-Breast06: T-DXd vs Chemotherapy by Pace of Progression on Previous ET in Patients With HR+/HER2-Low or HER2-Ultralow MBC</dc:title>
  <dc:subject/>
  <dc:creator>Preferred Author</dc:creator>
  <cp:keywords/>
  <dc:description/>
  <cp:lastModifiedBy>Jerfiz Constanzo</cp:lastModifiedBy>
  <cp:revision>1</cp:revision>
  <dcterms:created xsi:type="dcterms:W3CDTF">2024-12-06T00:52:27Z</dcterms:created>
  <dcterms:modified xsi:type="dcterms:W3CDTF">2024-12-18T14:08:43Z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0x010100645D8847D6590B48843E1E6296B9D018</vt:lpwstr>
  </property>
  <property fmtid="{D5CDD505-2E9C-101B-9397-08002B2CF9AE}" pid="3" name="MediaServiceImageTags">
    <vt:lpwstr/>
  </property>
</Properties>
</file>