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38"/>
  </p:notesMasterIdLst>
  <p:handoutMasterIdLst>
    <p:handoutMasterId r:id="rId39"/>
  </p:handoutMasterIdLst>
  <p:sldIdLst>
    <p:sldId id="321" r:id="rId7"/>
    <p:sldId id="308" r:id="rId8"/>
    <p:sldId id="583" r:id="rId9"/>
    <p:sldId id="2135714626" r:id="rId10"/>
    <p:sldId id="257" r:id="rId11"/>
    <p:sldId id="544" r:id="rId12"/>
    <p:sldId id="267" r:id="rId13"/>
    <p:sldId id="2135714629" r:id="rId14"/>
    <p:sldId id="2135714630" r:id="rId15"/>
    <p:sldId id="549" r:id="rId16"/>
    <p:sldId id="553" r:id="rId17"/>
    <p:sldId id="574" r:id="rId18"/>
    <p:sldId id="555" r:id="rId19"/>
    <p:sldId id="575" r:id="rId20"/>
    <p:sldId id="557" r:id="rId21"/>
    <p:sldId id="2135714627" r:id="rId22"/>
    <p:sldId id="558" r:id="rId23"/>
    <p:sldId id="559" r:id="rId24"/>
    <p:sldId id="560" r:id="rId25"/>
    <p:sldId id="561" r:id="rId26"/>
    <p:sldId id="562" r:id="rId27"/>
    <p:sldId id="564" r:id="rId28"/>
    <p:sldId id="565" r:id="rId29"/>
    <p:sldId id="568" r:id="rId30"/>
    <p:sldId id="569" r:id="rId31"/>
    <p:sldId id="572" r:id="rId32"/>
    <p:sldId id="576" r:id="rId33"/>
    <p:sldId id="571" r:id="rId34"/>
    <p:sldId id="577" r:id="rId35"/>
    <p:sldId id="573" r:id="rId36"/>
    <p:sldId id="12946" r:id="rId37"/>
  </p:sldIdLst>
  <p:sldSz cx="12192000" cy="6858000"/>
  <p:notesSz cx="7315200" cy="9601200"/>
  <p:custDataLst>
    <p:tags r:id="rId4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894"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6"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6" clrIdx="3"/>
  <p:cmAuthor id="3" name="ralfieri" initials="ra" lastIdx="2" clrIdx="8"/>
  <p:cmAuthor id="4" name="Megan Capel" initials="MC" lastIdx="11"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24" clrIdx="1"/>
  <p:cmAuthor id="11" name="alison.heintz@gmail.com" initials="a" lastIdx="3" clrIdx="10">
    <p:extLst>
      <p:ext uri="{19B8F6BF-5375-455C-9EA6-DF929625EA0E}">
        <p15:presenceInfo xmlns:p15="http://schemas.microsoft.com/office/powerpoint/2012/main" userId="1e1cc34837a9f52c" providerId="Windows Live"/>
      </p:ext>
    </p:extLst>
  </p:cmAuthor>
  <p:cmAuthor id="12" name="Sophia Kelley" initials="SK" lastIdx="5" clrIdx="11">
    <p:extLst>
      <p:ext uri="{19B8F6BF-5375-455C-9EA6-DF929625EA0E}">
        <p15:presenceInfo xmlns:p15="http://schemas.microsoft.com/office/powerpoint/2012/main" userId="S::skelley@clinicaloptions.com::16bcb5eb-2eda-4b05-8f8e-003f962fc12c" providerId="AD"/>
      </p:ext>
    </p:extLst>
  </p:cmAuthor>
  <p:cmAuthor id="13" name="Kemi Obajimi" initials="KO" lastIdx="103" clrIdx="12">
    <p:extLst>
      <p:ext uri="{19B8F6BF-5375-455C-9EA6-DF929625EA0E}">
        <p15:presenceInfo xmlns:p15="http://schemas.microsoft.com/office/powerpoint/2012/main" userId="S::kobajimi@clinicaloptions.com::81894e25-3cbc-45b7-be28-dda6fb8d19a9" providerId="AD"/>
      </p:ext>
    </p:extLst>
  </p:cmAuthor>
  <p:cmAuthor id="14" name="CLINICALOPTIONS\tquill" initials="C" lastIdx="61" clrIdx="13">
    <p:extLst>
      <p:ext uri="{19B8F6BF-5375-455C-9EA6-DF929625EA0E}">
        <p15:presenceInfo xmlns:p15="http://schemas.microsoft.com/office/powerpoint/2012/main" userId="CLINICALOPTIONS\tquill" providerId="None"/>
      </p:ext>
    </p:extLst>
  </p:cmAuthor>
  <p:cmAuthor id="15" name="CLINICALOPTIONS\krosenthal" initials="C" lastIdx="2" clrIdx="14">
    <p:extLst>
      <p:ext uri="{19B8F6BF-5375-455C-9EA6-DF929625EA0E}">
        <p15:presenceInfo xmlns:p15="http://schemas.microsoft.com/office/powerpoint/2012/main" userId="CLINICALOPTIONS\krosenthal" providerId="None"/>
      </p:ext>
    </p:extLst>
  </p:cmAuthor>
  <p:cmAuthor id="16" name="Kristen Rosenthal" initials="KR" lastIdx="11" clrIdx="15">
    <p:extLst>
      <p:ext uri="{19B8F6BF-5375-455C-9EA6-DF929625EA0E}">
        <p15:presenceInfo xmlns:p15="http://schemas.microsoft.com/office/powerpoint/2012/main" userId="S::krosenthal@clinicaloptions.com::67a58a6d-22ff-4b03-8f01-10ea3f44af52" providerId="AD"/>
      </p:ext>
    </p:extLst>
  </p:cmAuthor>
  <p:cmAuthor id="17" name="Marie Becker" initials="MB" lastIdx="1" clrIdx="16">
    <p:extLst>
      <p:ext uri="{19B8F6BF-5375-455C-9EA6-DF929625EA0E}">
        <p15:presenceInfo xmlns:p15="http://schemas.microsoft.com/office/powerpoint/2012/main" userId="S::mbecker@clinicaloptions.com::a16991b8-7bb5-4da5-98af-c360d036dd20" providerId="AD"/>
      </p:ext>
    </p:extLst>
  </p:cmAuthor>
  <p:cmAuthor id="18" name="Melanie Couton" initials="MC" lastIdx="21" clrIdx="17">
    <p:extLst>
      <p:ext uri="{19B8F6BF-5375-455C-9EA6-DF929625EA0E}">
        <p15:presenceInfo xmlns:p15="http://schemas.microsoft.com/office/powerpoint/2012/main" userId="ef8730672ba86646" providerId="Windows Live"/>
      </p:ext>
    </p:extLst>
  </p:cmAuthor>
  <p:cmAuthor id="19" name="Christy Seals" initials="CS" lastIdx="13" clrIdx="18">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33CC33"/>
    <a:srgbClr val="FF0000"/>
    <a:srgbClr val="00823B"/>
    <a:srgbClr val="FF9933"/>
    <a:srgbClr val="015873"/>
    <a:srgbClr val="682E74"/>
    <a:srgbClr val="0099CC"/>
    <a:srgbClr val="006699"/>
    <a:srgbClr val="0463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8B0392-468A-48BB-8B96-4000B2864EFA}" v="2" dt="2022-01-24T18:58:56.815"/>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77" autoAdjust="0"/>
    <p:restoredTop sz="87417" autoAdjust="0"/>
  </p:normalViewPr>
  <p:slideViewPr>
    <p:cSldViewPr snapToGrid="0" showGuides="1">
      <p:cViewPr varScale="1">
        <p:scale>
          <a:sx n="57" d="100"/>
          <a:sy n="57" d="100"/>
        </p:scale>
        <p:origin x="90" y="216"/>
      </p:cViewPr>
      <p:guideLst>
        <p:guide orient="horz" pos="4128"/>
        <p:guide orient="horz" pos="1008"/>
        <p:guide orient="horz" pos="4032"/>
        <p:guide orient="horz" pos="151"/>
        <p:guide orient="horz" pos="258"/>
        <p:guide orient="horz" pos="3894"/>
        <p:guide orient="horz"/>
        <p:guide pos="329"/>
        <p:guide pos="7407"/>
        <p:guide pos="3843"/>
        <p:guide pos="456"/>
        <p:guide pos="7233"/>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100" d="100"/>
        <a:sy n="100" d="100"/>
      </p:scale>
      <p:origin x="0" y="-5130"/>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handoutMaster" Target="handoutMasters/handout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tags" Target="tags/tag1.xml"/><Relationship Id="rId45"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notesMaster" Target="notesMasters/notesMaster1.xml"/><Relationship Id="rId46" Type="http://schemas.microsoft.com/office/2016/11/relationships/changesInfo" Target="changesInfos/changesInfo1.xml"/><Relationship Id="rId20" Type="http://schemas.openxmlformats.org/officeDocument/2006/relationships/slide" Target="slides/slide14.xml"/><Relationship Id="rId41"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mi Obajimi" userId="81894e25-3cbc-45b7-be28-dda6fb8d19a9" providerId="ADAL" clId="{B38B0392-468A-48BB-8B96-4000B2864EFA}"/>
    <pc:docChg chg="custSel modSld">
      <pc:chgData name="Kemi Obajimi" userId="81894e25-3cbc-45b7-be28-dda6fb8d19a9" providerId="ADAL" clId="{B38B0392-468A-48BB-8B96-4000B2864EFA}" dt="2022-01-24T19:04:39.432" v="19" actId="1592"/>
      <pc:docMkLst>
        <pc:docMk/>
      </pc:docMkLst>
      <pc:sldChg chg="delCm">
        <pc:chgData name="Kemi Obajimi" userId="81894e25-3cbc-45b7-be28-dda6fb8d19a9" providerId="ADAL" clId="{B38B0392-468A-48BB-8B96-4000B2864EFA}" dt="2022-01-24T19:02:34.042" v="11" actId="1592"/>
        <pc:sldMkLst>
          <pc:docMk/>
          <pc:sldMk cId="4189867494" sldId="553"/>
        </pc:sldMkLst>
      </pc:sldChg>
      <pc:sldChg chg="delCm">
        <pc:chgData name="Kemi Obajimi" userId="81894e25-3cbc-45b7-be28-dda6fb8d19a9" providerId="ADAL" clId="{B38B0392-468A-48BB-8B96-4000B2864EFA}" dt="2022-01-24T19:03:12.280" v="13" actId="1592"/>
        <pc:sldMkLst>
          <pc:docMk/>
          <pc:sldMk cId="3134964815" sldId="557"/>
        </pc:sldMkLst>
      </pc:sldChg>
      <pc:sldChg chg="delCm">
        <pc:chgData name="Kemi Obajimi" userId="81894e25-3cbc-45b7-be28-dda6fb8d19a9" providerId="ADAL" clId="{B38B0392-468A-48BB-8B96-4000B2864EFA}" dt="2022-01-24T19:03:19.353" v="14" actId="1592"/>
        <pc:sldMkLst>
          <pc:docMk/>
          <pc:sldMk cId="1500120643" sldId="558"/>
        </pc:sldMkLst>
      </pc:sldChg>
      <pc:sldChg chg="delCm">
        <pc:chgData name="Kemi Obajimi" userId="81894e25-3cbc-45b7-be28-dda6fb8d19a9" providerId="ADAL" clId="{B38B0392-468A-48BB-8B96-4000B2864EFA}" dt="2022-01-24T19:03:28.612" v="15" actId="1592"/>
        <pc:sldMkLst>
          <pc:docMk/>
          <pc:sldMk cId="2257091021" sldId="561"/>
        </pc:sldMkLst>
      </pc:sldChg>
      <pc:sldChg chg="delCm">
        <pc:chgData name="Kemi Obajimi" userId="81894e25-3cbc-45b7-be28-dda6fb8d19a9" providerId="ADAL" clId="{B38B0392-468A-48BB-8B96-4000B2864EFA}" dt="2022-01-24T19:04:09.960" v="17" actId="1592"/>
        <pc:sldMkLst>
          <pc:docMk/>
          <pc:sldMk cId="362656211" sldId="562"/>
        </pc:sldMkLst>
      </pc:sldChg>
      <pc:sldChg chg="delCm">
        <pc:chgData name="Kemi Obajimi" userId="81894e25-3cbc-45b7-be28-dda6fb8d19a9" providerId="ADAL" clId="{B38B0392-468A-48BB-8B96-4000B2864EFA}" dt="2022-01-24T19:04:26.353" v="18" actId="1592"/>
        <pc:sldMkLst>
          <pc:docMk/>
          <pc:sldMk cId="2130961256" sldId="572"/>
        </pc:sldMkLst>
      </pc:sldChg>
      <pc:sldChg chg="delCm">
        <pc:chgData name="Kemi Obajimi" userId="81894e25-3cbc-45b7-be28-dda6fb8d19a9" providerId="ADAL" clId="{B38B0392-468A-48BB-8B96-4000B2864EFA}" dt="2022-01-24T19:04:39.432" v="19" actId="1592"/>
        <pc:sldMkLst>
          <pc:docMk/>
          <pc:sldMk cId="3100767873" sldId="573"/>
        </pc:sldMkLst>
      </pc:sldChg>
      <pc:sldChg chg="delCm">
        <pc:chgData name="Kemi Obajimi" userId="81894e25-3cbc-45b7-be28-dda6fb8d19a9" providerId="ADAL" clId="{B38B0392-468A-48BB-8B96-4000B2864EFA}" dt="2022-01-24T19:03:03.975" v="12" actId="1592"/>
        <pc:sldMkLst>
          <pc:docMk/>
          <pc:sldMk cId="1694608516" sldId="575"/>
        </pc:sldMkLst>
      </pc:sldChg>
      <pc:sldChg chg="delCm modCm">
        <pc:chgData name="Kemi Obajimi" userId="81894e25-3cbc-45b7-be28-dda6fb8d19a9" providerId="ADAL" clId="{B38B0392-468A-48BB-8B96-4000B2864EFA}" dt="2022-01-24T19:00:55.238" v="6" actId="1592"/>
        <pc:sldMkLst>
          <pc:docMk/>
          <pc:sldMk cId="0" sldId="583"/>
        </pc:sldMkLst>
      </pc:sldChg>
      <pc:sldChg chg="delCm">
        <pc:chgData name="Kemi Obajimi" userId="81894e25-3cbc-45b7-be28-dda6fb8d19a9" providerId="ADAL" clId="{B38B0392-468A-48BB-8B96-4000B2864EFA}" dt="2022-01-24T19:01:48.049" v="7" actId="1592"/>
        <pc:sldMkLst>
          <pc:docMk/>
          <pc:sldMk cId="3462011896" sldId="2135714626"/>
        </pc:sldMkLst>
      </pc:sldChg>
      <pc:sldChg chg="delCm">
        <pc:chgData name="Kemi Obajimi" userId="81894e25-3cbc-45b7-be28-dda6fb8d19a9" providerId="ADAL" clId="{B38B0392-468A-48BB-8B96-4000B2864EFA}" dt="2022-01-24T19:02:05.289" v="8" actId="1592"/>
        <pc:sldMkLst>
          <pc:docMk/>
          <pc:sldMk cId="2130853843" sldId="2135714629"/>
        </pc:sldMkLst>
      </pc:sldChg>
      <pc:sldChg chg="delCm">
        <pc:chgData name="Kemi Obajimi" userId="81894e25-3cbc-45b7-be28-dda6fb8d19a9" providerId="ADAL" clId="{B38B0392-468A-48BB-8B96-4000B2864EFA}" dt="2022-01-24T19:02:16.188" v="10" actId="1592"/>
        <pc:sldMkLst>
          <pc:docMk/>
          <pc:sldMk cId="1206527543" sldId="2135714630"/>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ln>
              <a:solidFill>
                <a:schemeClr val="bg1"/>
              </a:solidFill>
            </a:ln>
          </c:spPr>
          <c:dPt>
            <c:idx val="0"/>
            <c:bubble3D val="0"/>
            <c:spPr>
              <a:solidFill>
                <a:schemeClr val="accent3"/>
              </a:solidFill>
              <a:ln w="19050">
                <a:solidFill>
                  <a:schemeClr val="bg1"/>
                </a:solidFill>
              </a:ln>
              <a:effectLst/>
            </c:spPr>
            <c:extLst>
              <c:ext xmlns:c16="http://schemas.microsoft.com/office/drawing/2014/chart" uri="{C3380CC4-5D6E-409C-BE32-E72D297353CC}">
                <c16:uniqueId val="{00000003-A618-7C4A-9BE9-1B10F4D4B6AA}"/>
              </c:ext>
            </c:extLst>
          </c:dPt>
          <c:dPt>
            <c:idx val="1"/>
            <c:bubble3D val="0"/>
            <c:spPr>
              <a:solidFill>
                <a:schemeClr val="accent1"/>
              </a:solidFill>
              <a:ln w="19050">
                <a:solidFill>
                  <a:schemeClr val="bg1"/>
                </a:solidFill>
              </a:ln>
              <a:effectLst/>
            </c:spPr>
            <c:extLst>
              <c:ext xmlns:c16="http://schemas.microsoft.com/office/drawing/2014/chart" uri="{C3380CC4-5D6E-409C-BE32-E72D297353CC}">
                <c16:uniqueId val="{00000002-A618-7C4A-9BE9-1B10F4D4B6AA}"/>
              </c:ext>
            </c:extLst>
          </c:dPt>
          <c:dPt>
            <c:idx val="2"/>
            <c:bubble3D val="0"/>
            <c:spPr>
              <a:solidFill>
                <a:schemeClr val="accent3"/>
              </a:solidFill>
              <a:ln w="19050">
                <a:solidFill>
                  <a:schemeClr val="bg1"/>
                </a:solidFill>
              </a:ln>
              <a:effectLst/>
            </c:spPr>
            <c:extLst>
              <c:ext xmlns:c16="http://schemas.microsoft.com/office/drawing/2014/chart" uri="{C3380CC4-5D6E-409C-BE32-E72D297353CC}">
                <c16:uniqueId val="{00000005-23D0-43D6-86F9-A15787E97978}"/>
              </c:ext>
            </c:extLst>
          </c:dPt>
          <c:dPt>
            <c:idx val="3"/>
            <c:bubble3D val="0"/>
            <c:spPr>
              <a:solidFill>
                <a:schemeClr val="accent4"/>
              </a:solidFill>
              <a:ln w="19050">
                <a:solidFill>
                  <a:schemeClr val="bg1"/>
                </a:solidFill>
              </a:ln>
              <a:effectLst/>
            </c:spPr>
            <c:extLst>
              <c:ext xmlns:c16="http://schemas.microsoft.com/office/drawing/2014/chart" uri="{C3380CC4-5D6E-409C-BE32-E72D297353CC}">
                <c16:uniqueId val="{00000007-23D0-43D6-86F9-A15787E97978}"/>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42</c:v>
                </c:pt>
                <c:pt idx="1">
                  <c:v>58</c:v>
                </c:pt>
              </c:numCache>
            </c:numRef>
          </c:val>
          <c:extLst>
            <c:ext xmlns:c16="http://schemas.microsoft.com/office/drawing/2014/chart" uri="{C3380CC4-5D6E-409C-BE32-E72D297353CC}">
              <c16:uniqueId val="{00000000-A618-7C4A-9BE9-1B10F4D4B6AA}"/>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ln>
              <a:solidFill>
                <a:schemeClr val="bg1"/>
              </a:solidFill>
            </a:ln>
          </c:spPr>
          <c:dPt>
            <c:idx val="0"/>
            <c:bubble3D val="0"/>
            <c:spPr>
              <a:solidFill>
                <a:schemeClr val="accent3"/>
              </a:solidFill>
              <a:ln w="19050">
                <a:solidFill>
                  <a:schemeClr val="bg1"/>
                </a:solidFill>
              </a:ln>
              <a:effectLst/>
            </c:spPr>
            <c:extLst>
              <c:ext xmlns:c16="http://schemas.microsoft.com/office/drawing/2014/chart" uri="{C3380CC4-5D6E-409C-BE32-E72D297353CC}">
                <c16:uniqueId val="{00000001-91C3-EE4F-91ED-8B67DC4B9262}"/>
              </c:ext>
            </c:extLst>
          </c:dPt>
          <c:dPt>
            <c:idx val="1"/>
            <c:bubble3D val="0"/>
            <c:spPr>
              <a:solidFill>
                <a:schemeClr val="accent4"/>
              </a:solidFill>
              <a:ln w="19050">
                <a:solidFill>
                  <a:schemeClr val="bg1"/>
                </a:solidFill>
              </a:ln>
              <a:effectLst/>
            </c:spPr>
            <c:extLst>
              <c:ext xmlns:c16="http://schemas.microsoft.com/office/drawing/2014/chart" uri="{C3380CC4-5D6E-409C-BE32-E72D297353CC}">
                <c16:uniqueId val="{00000003-91C3-EE4F-91ED-8B67DC4B9262}"/>
              </c:ext>
            </c:extLst>
          </c:dPt>
          <c:dPt>
            <c:idx val="2"/>
            <c:bubble3D val="0"/>
            <c:spPr>
              <a:solidFill>
                <a:schemeClr val="accent1"/>
              </a:solidFill>
              <a:ln w="19050">
                <a:solidFill>
                  <a:schemeClr val="bg1"/>
                </a:solidFill>
              </a:ln>
              <a:effectLst/>
            </c:spPr>
            <c:extLst>
              <c:ext xmlns:c16="http://schemas.microsoft.com/office/drawing/2014/chart" uri="{C3380CC4-5D6E-409C-BE32-E72D297353CC}">
                <c16:uniqueId val="{00000005-91C3-EE4F-91ED-8B67DC4B9262}"/>
              </c:ext>
            </c:extLst>
          </c:dPt>
          <c:dPt>
            <c:idx val="3"/>
            <c:bubble3D val="0"/>
            <c:spPr>
              <a:solidFill>
                <a:schemeClr val="accent4"/>
              </a:solidFill>
              <a:ln w="19050">
                <a:solidFill>
                  <a:schemeClr val="bg1"/>
                </a:solidFill>
              </a:ln>
              <a:effectLst/>
            </c:spPr>
            <c:extLst>
              <c:ext xmlns:c16="http://schemas.microsoft.com/office/drawing/2014/chart" uri="{C3380CC4-5D6E-409C-BE32-E72D297353CC}">
                <c16:uniqueId val="{00000007-91C3-EE4F-91ED-8B67DC4B9262}"/>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24</c:v>
                </c:pt>
                <c:pt idx="1">
                  <c:v>4</c:v>
                </c:pt>
                <c:pt idx="2">
                  <c:v>72</c:v>
                </c:pt>
              </c:numCache>
            </c:numRef>
          </c:val>
          <c:extLst>
            <c:ext xmlns:c16="http://schemas.microsoft.com/office/drawing/2014/chart" uri="{C3380CC4-5D6E-409C-BE32-E72D297353CC}">
              <c16:uniqueId val="{00000008-91C3-EE4F-91ED-8B67DC4B926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ln>
              <a:solidFill>
                <a:schemeClr val="bg1"/>
              </a:solidFill>
            </a:ln>
          </c:spPr>
          <c:dPt>
            <c:idx val="0"/>
            <c:bubble3D val="0"/>
            <c:spPr>
              <a:solidFill>
                <a:schemeClr val="accent1"/>
              </a:solidFill>
              <a:ln w="19050">
                <a:solidFill>
                  <a:schemeClr val="bg1"/>
                </a:solidFill>
              </a:ln>
              <a:effectLst/>
            </c:spPr>
            <c:extLst>
              <c:ext xmlns:c16="http://schemas.microsoft.com/office/drawing/2014/chart" uri="{C3380CC4-5D6E-409C-BE32-E72D297353CC}">
                <c16:uniqueId val="{00000001-EB64-4717-946E-805684BE3E9B}"/>
              </c:ext>
            </c:extLst>
          </c:dPt>
          <c:dPt>
            <c:idx val="1"/>
            <c:bubble3D val="0"/>
            <c:spPr>
              <a:solidFill>
                <a:schemeClr val="accent3"/>
              </a:solidFill>
              <a:ln w="19050">
                <a:solidFill>
                  <a:schemeClr val="bg1"/>
                </a:solidFill>
              </a:ln>
              <a:effectLst/>
            </c:spPr>
            <c:extLst>
              <c:ext xmlns:c16="http://schemas.microsoft.com/office/drawing/2014/chart" uri="{C3380CC4-5D6E-409C-BE32-E72D297353CC}">
                <c16:uniqueId val="{00000002-E789-B94B-B63D-F480FDE8A8A4}"/>
              </c:ext>
            </c:extLst>
          </c:dPt>
          <c:dPt>
            <c:idx val="2"/>
            <c:bubble3D val="0"/>
            <c:spPr>
              <a:solidFill>
                <a:schemeClr val="accent4"/>
              </a:solidFill>
              <a:ln w="19050">
                <a:solidFill>
                  <a:schemeClr val="bg1"/>
                </a:solidFill>
              </a:ln>
              <a:effectLst/>
            </c:spPr>
            <c:extLst>
              <c:ext xmlns:c16="http://schemas.microsoft.com/office/drawing/2014/chart" uri="{C3380CC4-5D6E-409C-BE32-E72D297353CC}">
                <c16:uniqueId val="{00000003-E789-B94B-B63D-F480FDE8A8A4}"/>
              </c:ext>
            </c:extLst>
          </c:dPt>
          <c:dPt>
            <c:idx val="3"/>
            <c:bubble3D val="0"/>
            <c:spPr>
              <a:solidFill>
                <a:schemeClr val="accent5"/>
              </a:solidFill>
              <a:ln w="19050">
                <a:solidFill>
                  <a:schemeClr val="bg1"/>
                </a:solidFill>
              </a:ln>
              <a:effectLst/>
            </c:spPr>
            <c:extLst>
              <c:ext xmlns:c16="http://schemas.microsoft.com/office/drawing/2014/chart" uri="{C3380CC4-5D6E-409C-BE32-E72D297353CC}">
                <c16:uniqueId val="{00000004-E789-B94B-B63D-F480FDE8A8A4}"/>
              </c:ext>
            </c:extLst>
          </c:dPt>
          <c:dPt>
            <c:idx val="4"/>
            <c:bubble3D val="0"/>
            <c:spPr>
              <a:solidFill>
                <a:schemeClr val="accent6"/>
              </a:solidFill>
              <a:ln w="19050">
                <a:solidFill>
                  <a:schemeClr val="bg1"/>
                </a:solidFill>
              </a:ln>
              <a:effectLst/>
            </c:spPr>
            <c:extLst>
              <c:ext xmlns:c16="http://schemas.microsoft.com/office/drawing/2014/chart" uri="{C3380CC4-5D6E-409C-BE32-E72D297353CC}">
                <c16:uniqueId val="{00000005-E789-B94B-B63D-F480FDE8A8A4}"/>
              </c:ext>
            </c:extLst>
          </c:dPt>
          <c:dPt>
            <c:idx val="5"/>
            <c:bubble3D val="0"/>
            <c:spPr>
              <a:solidFill>
                <a:schemeClr val="tx2"/>
              </a:solidFill>
              <a:ln w="19050">
                <a:solidFill>
                  <a:schemeClr val="bg1"/>
                </a:solidFill>
              </a:ln>
              <a:effectLst/>
            </c:spPr>
            <c:extLst>
              <c:ext xmlns:c16="http://schemas.microsoft.com/office/drawing/2014/chart" uri="{C3380CC4-5D6E-409C-BE32-E72D297353CC}">
                <c16:uniqueId val="{00000006-E789-B94B-B63D-F480FDE8A8A4}"/>
              </c:ext>
            </c:extLst>
          </c:dPt>
          <c:cat>
            <c:strRef>
              <c:f>Sheet1!$A$2:$A$7</c:f>
              <c:strCache>
                <c:ptCount val="4"/>
                <c:pt idx="0">
                  <c:v>1st Qtr</c:v>
                </c:pt>
                <c:pt idx="1">
                  <c:v>2nd Qtr</c:v>
                </c:pt>
                <c:pt idx="2">
                  <c:v>3rd Qtr</c:v>
                </c:pt>
                <c:pt idx="3">
                  <c:v>4th Qtr</c:v>
                </c:pt>
              </c:strCache>
            </c:strRef>
          </c:cat>
          <c:val>
            <c:numRef>
              <c:f>Sheet1!$B$2:$B$7</c:f>
              <c:numCache>
                <c:formatCode>General</c:formatCode>
                <c:ptCount val="6"/>
                <c:pt idx="0">
                  <c:v>41</c:v>
                </c:pt>
                <c:pt idx="1">
                  <c:v>20</c:v>
                </c:pt>
                <c:pt idx="2">
                  <c:v>5</c:v>
                </c:pt>
                <c:pt idx="3">
                  <c:v>3</c:v>
                </c:pt>
                <c:pt idx="4">
                  <c:v>15</c:v>
                </c:pt>
                <c:pt idx="5">
                  <c:v>16</c:v>
                </c:pt>
              </c:numCache>
            </c:numRef>
          </c:val>
          <c:extLst>
            <c:ext xmlns:c16="http://schemas.microsoft.com/office/drawing/2014/chart" uri="{C3380CC4-5D6E-409C-BE32-E72D297353CC}">
              <c16:uniqueId val="{00000000-E789-B94B-B63D-F480FDE8A8A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1719404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3</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456663" rtl="0" eaLnBrk="1" fontAlgn="auto" latinLnBrk="0" hangingPunct="1">
              <a:lnSpc>
                <a:spcPct val="100000"/>
              </a:lnSpc>
              <a:spcBef>
                <a:spcPct val="0"/>
              </a:spcBef>
              <a:spcAft>
                <a:spcPts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456663" rtl="0" eaLnBrk="1" fontAlgn="auto" latinLnBrk="0" hangingPunct="1">
                <a:lnSpc>
                  <a:spcPct val="100000"/>
                </a:lnSpc>
                <a:spcBef>
                  <a:spcPct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390350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i="1" dirty="0"/>
              <a:t>IGc2, immunoglobulin domain. </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990323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924245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75297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6657292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i="1" dirty="0"/>
              <a:t>CRC, colorectal cancer; GBC, gallbladder cancer; NSCLC, non-small-cell lung cancer; PDAC, pancreatic ductal adenocarcinoma; RCC, renal cell carcinoma.</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00199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i="1" dirty="0"/>
              <a:t>Mb, megabase; TMB, tumor mutation burden. </a:t>
            </a:r>
            <a:endParaRPr lang="en-US" alt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2837430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i="1" dirty="0"/>
              <a:t>CNV, copy number variation; FISH, fluorescence in situ hybridization; IHC, immunohistochemistry; NGS, next-generation sequencing; RT-PCR, reverse transcriptase-polymerase chain reaction; SNV, single nucleotide variant</a:t>
            </a:r>
            <a:r>
              <a:rPr lang="en-US" altLang="en-US"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167057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t>FISH, fluorescence in situ hybridization.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22417669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t>FFPE, formalin-fixed paraffin-embedded; </a:t>
            </a:r>
            <a:r>
              <a:rPr lang="en-US" i="1" dirty="0"/>
              <a:t>FISH, </a:t>
            </a:r>
            <a:r>
              <a:rPr lang="en-US" altLang="en-US" i="1" dirty="0"/>
              <a:t>fluorescence in situ hybridization; </a:t>
            </a:r>
            <a:r>
              <a:rPr lang="en-US" i="1" dirty="0"/>
              <a:t>IHC, immunohistochemistry</a:t>
            </a:r>
            <a:r>
              <a:rPr lang="en-US" altLang="en-US" i="1" dirty="0"/>
              <a:t>.</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5382544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NGS, next-generation sequencing.</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53276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t>Mb, megabase; NGS, next-generation sequencing; SNP, single nucleotide polymorphism.</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2752044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i="1" dirty="0"/>
              <a:t>MSKCC, Memorial Sloan Kettering Cancer Center; NGS, next-generation sequencing; Seq, sequencing.</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588790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i="1" dirty="0"/>
              <a:t>NGS, next-generation sequencing; PCR, polymerase chain reaction; RefSeq, Reference Sequence.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9143357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Ex, exon; NGS, next-generation sequencing; Seq, sequencing.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4164364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MSKCC, Memorial Sloan Kettering Cancer Center; </a:t>
            </a:r>
            <a:r>
              <a:rPr lang="en-US" altLang="en-US" i="1" dirty="0"/>
              <a:t>NOS, not otherwise specified; </a:t>
            </a:r>
            <a:r>
              <a:rPr lang="en-US" i="1" dirty="0"/>
              <a:t>Seq, sequencing.</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8868507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solidFill>
                  <a:srgbClr val="111111"/>
                </a:solidFill>
                <a:effectLst/>
                <a:latin typeface="+mn-lt"/>
              </a:rPr>
              <a:t>Adeno, adenocarcinoma; </a:t>
            </a:r>
            <a:r>
              <a:rPr lang="en-US" b="0" i="1" dirty="0">
                <a:solidFill>
                  <a:srgbClr val="666666"/>
                </a:solidFill>
                <a:effectLst/>
                <a:latin typeface="+mn-lt"/>
              </a:rPr>
              <a:t>atyp nevus, </a:t>
            </a:r>
            <a:r>
              <a:rPr lang="en-US" b="0" i="1" dirty="0">
                <a:solidFill>
                  <a:srgbClr val="111111"/>
                </a:solidFill>
                <a:effectLst/>
                <a:latin typeface="+mn-lt"/>
              </a:rPr>
              <a:t>atypical nevus; </a:t>
            </a:r>
            <a:r>
              <a:rPr lang="en-US" b="0" i="1" dirty="0">
                <a:solidFill>
                  <a:srgbClr val="666666"/>
                </a:solidFill>
                <a:effectLst/>
                <a:latin typeface="+mn-lt"/>
              </a:rPr>
              <a:t>cholangio, cholangiocarcinoma; </a:t>
            </a:r>
            <a:r>
              <a:rPr lang="en-US" b="0" i="1" dirty="0">
                <a:solidFill>
                  <a:srgbClr val="111111"/>
                </a:solidFill>
                <a:effectLst/>
                <a:latin typeface="+mn-lt"/>
              </a:rPr>
              <a:t>CUP, carcinoma of unknown primary; GBC, gallbladder cancer; ESS, </a:t>
            </a:r>
            <a:r>
              <a:rPr lang="en-US" b="0" i="1" dirty="0">
                <a:solidFill>
                  <a:srgbClr val="666666"/>
                </a:solidFill>
                <a:effectLst/>
                <a:latin typeface="+mn-lt"/>
              </a:rPr>
              <a:t>endometrial stromal sarcoma.</a:t>
            </a:r>
            <a:endParaRPr lang="en-US" b="0" i="1" dirty="0">
              <a:latin typeface="+mn-lt"/>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27244097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latin typeface="+mn-lt"/>
              </a:rPr>
              <a:t>FFPE; formalin-fixed paraffin-embedded; NGS, next-generation sequencing; Seq, sequencing; SoC, standard of care.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32584418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28034723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Chemo, chemotherapy; CR, complete response; immunotx, immunotherapy; ORR, objective response rate; PD, progressive disease; PFS, progression-free survival; plat, platinum; PR, partial response; SD, stable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21729290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35960279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dirty="0"/>
          </a:p>
        </p:txBody>
      </p:sp>
    </p:spTree>
    <p:extLst>
      <p:ext uri="{BB962C8B-B14F-4D97-AF65-F5344CB8AC3E}">
        <p14:creationId xmlns:p14="http://schemas.microsoft.com/office/powerpoint/2010/main" val="27169280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t>PDX, patient-derived xenograft.</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dirty="0"/>
          </a:p>
        </p:txBody>
      </p:sp>
    </p:spTree>
    <p:extLst>
      <p:ext uri="{BB962C8B-B14F-4D97-AF65-F5344CB8AC3E}">
        <p14:creationId xmlns:p14="http://schemas.microsoft.com/office/powerpoint/2010/main" val="32851782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ECOG, Eastern Cooperative Oncology Group; PS, performance status; tx, therapy.</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23371182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t>ADCC, antibody-dependent cellular cytotoxicity; AE, adverse event; CRC, colorectal cancer; </a:t>
            </a:r>
            <a:r>
              <a:rPr lang="en-US" b="0" i="1" dirty="0">
                <a:solidFill>
                  <a:srgbClr val="111111"/>
                </a:solidFill>
                <a:effectLst/>
                <a:latin typeface="+mn-lt"/>
              </a:rPr>
              <a:t>CUP, carcinoma of unknown primary; GI, gastrointestinal; </a:t>
            </a:r>
            <a:r>
              <a:rPr lang="en-US" altLang="en-US" i="1" dirty="0"/>
              <a:t>NSCLC, non-small-cell lung cancer; ORR, objective response rate; PDAC, pancreatic ductal adenocarcinoma; PR, partial response; RCC, renal cell carcinoma.</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dirty="0"/>
          </a:p>
        </p:txBody>
      </p:sp>
    </p:spTree>
    <p:extLst>
      <p:ext uri="{BB962C8B-B14F-4D97-AF65-F5344CB8AC3E}">
        <p14:creationId xmlns:p14="http://schemas.microsoft.com/office/powerpoint/2010/main" val="7997121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DoR, duration of response; ECOG, Eastern Cooperative Oncology Group; INV, investigator; NSCLC, non-small-cell lung cancer; ORR, objective response rate; PD, progressive disease; PS, performance status; RP2D, recommended phase II dose; tx, therapy.</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214818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t>GBC, gallbladder cancer; NGS, next-generation sequencing; NSCLC, non-small-cell lung cancer; PDAC, pancreatic ductal adenocarcinoma; RCC, renal cell carcinoma.</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36653666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31</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3811F168-5851-4164-A476-942919F07F4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3463" y="3662363"/>
            <a:ext cx="6078537"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FD0936B0-E04B-4931-9FAC-30AA25456A2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13461" y="3663574"/>
            <a:ext cx="6078537" cy="3194426"/>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6" name="Picture 15">
            <a:extLst>
              <a:ext uri="{FF2B5EF4-FFF2-40B4-BE49-F238E27FC236}">
                <a16:creationId xmlns:a16="http://schemas.microsoft.com/office/drawing/2014/main" id="{980EB246-0392-4BB5-B5BD-C999CA9A71E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bwMode="auto">
          <a:xfrm>
            <a:off x="9053513" y="328761"/>
            <a:ext cx="2673350" cy="945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creativecommons.org/licenses/by/3.0/" TargetMode="External"/><Relationship Id="rId4" Type="http://schemas.openxmlformats.org/officeDocument/2006/relationships/hyperlink" Target="http://www.clinicaloptions.com/"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creativecommons.org/licenses/by/3.0/"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hyperlink" Target="http://www.clinicaloptions.com/" TargetMode="External"/><Relationship Id="rId4" Type="http://schemas.openxmlformats.org/officeDocument/2006/relationships/image" Target="../media/image4.jpg"/></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hyperlink" Target="http://www.clinicaloptions.co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hyperlink" Target="http://www.clinicaloptions.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4.jp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hyperlink" Target="http://www.clinicaloptions.com/" TargetMode="External"/><Relationship Id="rId9"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chart" Target="../charts/chart3.xml"/><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hyperlink" Target="http://www.clinicaloptions.com/" TargetMode="External"/><Relationship Id="rId5" Type="http://schemas.openxmlformats.org/officeDocument/2006/relationships/image" Target="../media/image4.jp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www.clinicaloptions.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598489" y="1600200"/>
            <a:ext cx="10882313" cy="2057400"/>
          </a:xfrm>
        </p:spPr>
        <p:txBody>
          <a:bodyPr>
            <a:normAutofit/>
          </a:bodyPr>
          <a:lstStyle/>
          <a:p>
            <a:r>
              <a:rPr lang="en-US" altLang="en-US" sz="4000" i="1" dirty="0"/>
              <a:t>NRG1</a:t>
            </a:r>
            <a:r>
              <a:rPr lang="en-US" altLang="en-US" sz="4000" dirty="0"/>
              <a:t>: An Emerging Tumor-Agnostic Target</a:t>
            </a:r>
          </a:p>
        </p:txBody>
      </p:sp>
      <p:sp>
        <p:nvSpPr>
          <p:cNvPr id="7172" name="Text Box 19">
            <a:extLst>
              <a:ext uri="{FF2B5EF4-FFF2-40B4-BE49-F238E27FC236}">
                <a16:creationId xmlns:a16="http://schemas.microsoft.com/office/drawing/2014/main" id="{D8733289-74A4-40A5-A349-D4E64ED3B3E6}"/>
              </a:ext>
            </a:extLst>
          </p:cNvPr>
          <p:cNvSpPr txBox="1">
            <a:spLocks noChangeArrowheads="1"/>
          </p:cNvSpPr>
          <p:nvPr/>
        </p:nvSpPr>
        <p:spPr bwMode="auto">
          <a:xfrm>
            <a:off x="419724" y="149453"/>
            <a:ext cx="58761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a:t>
            </a:r>
          </a:p>
          <a:p>
            <a:pP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In partnership with the American Society of Clinical Pathology</a:t>
            </a:r>
          </a:p>
        </p:txBody>
      </p:sp>
      <p:sp>
        <p:nvSpPr>
          <p:cNvPr id="11" name="Text Box 21">
            <a:extLst>
              <a:ext uri="{FF2B5EF4-FFF2-40B4-BE49-F238E27FC236}">
                <a16:creationId xmlns:a16="http://schemas.microsoft.com/office/drawing/2014/main" id="{C4ACE900-0123-4606-B11B-5724464F2043}"/>
              </a:ext>
            </a:extLst>
          </p:cNvPr>
          <p:cNvSpPr txBox="1">
            <a:spLocks noChangeArrowheads="1"/>
          </p:cNvSpPr>
          <p:nvPr/>
        </p:nvSpPr>
        <p:spPr bwMode="auto">
          <a:xfrm>
            <a:off x="423864" y="6365623"/>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an educational grant from Elevation Oncology, Inc.</a:t>
            </a:r>
          </a:p>
        </p:txBody>
      </p:sp>
      <p:pic>
        <p:nvPicPr>
          <p:cNvPr id="3" name="Picture 2">
            <a:extLst>
              <a:ext uri="{FF2B5EF4-FFF2-40B4-BE49-F238E27FC236}">
                <a16:creationId xmlns:a16="http://schemas.microsoft.com/office/drawing/2014/main" id="{E5DEDE5B-94C2-E643-AB30-D59AB58E76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1117" y="319469"/>
            <a:ext cx="3477783" cy="8974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grpSp>
        <p:nvGrpSpPr>
          <p:cNvPr id="7" name="Group 6">
            <a:extLst>
              <a:ext uri="{FF2B5EF4-FFF2-40B4-BE49-F238E27FC236}">
                <a16:creationId xmlns:a16="http://schemas.microsoft.com/office/drawing/2014/main" id="{F1B34D0C-85AC-42DA-AA9C-D27BA4DF4B98}"/>
              </a:ext>
            </a:extLst>
          </p:cNvPr>
          <p:cNvGrpSpPr>
            <a:grpSpLocks/>
          </p:cNvGrpSpPr>
          <p:nvPr/>
        </p:nvGrpSpPr>
        <p:grpSpPr bwMode="auto">
          <a:xfrm>
            <a:off x="4083019" y="3364806"/>
            <a:ext cx="3479671" cy="640573"/>
            <a:chOff x="6219799" y="6145018"/>
            <a:chExt cx="3479437" cy="641926"/>
          </a:xfrm>
        </p:grpSpPr>
        <p:sp>
          <p:nvSpPr>
            <p:cNvPr id="8" name="Rectangle 7">
              <a:extLst>
                <a:ext uri="{FF2B5EF4-FFF2-40B4-BE49-F238E27FC236}">
                  <a16:creationId xmlns:a16="http://schemas.microsoft.com/office/drawing/2014/main" id="{6E8CD8B9-FDA6-4CB2-9681-84E8B3BB057D}"/>
                </a:ext>
              </a:extLst>
            </p:cNvPr>
            <p:cNvSpPr>
              <a:spLocks noChangeArrowheads="1"/>
            </p:cNvSpPr>
            <p:nvPr/>
          </p:nvSpPr>
          <p:spPr bwMode="auto">
            <a:xfrm>
              <a:off x="6219799" y="6385989"/>
              <a:ext cx="3479437" cy="40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pic>
          <p:nvPicPr>
            <p:cNvPr id="9" name="Picture 8">
              <a:extLst>
                <a:ext uri="{FF2B5EF4-FFF2-40B4-BE49-F238E27FC236}">
                  <a16:creationId xmlns:a16="http://schemas.microsoft.com/office/drawing/2014/main" id="{1C42EA9D-67E0-416E-A2E1-6E8466EE240C}"/>
                </a:ext>
              </a:extLst>
            </p:cNvPr>
            <p:cNvPicPr>
              <a:picLocks noChangeAspect="1"/>
            </p:cNvPicPr>
            <p:nvPr/>
          </p:nvPicPr>
          <p:blipFill>
            <a:blip r:embed="rId5">
              <a:extLst>
                <a:ext uri="{28A0092B-C50C-407E-A947-70E740481C1C}">
                  <a14:useLocalDpi xmlns:a14="http://schemas.microsoft.com/office/drawing/2010/main" val="0"/>
                </a:ext>
              </a:extLst>
            </a:blip>
            <a:srcRect t="-1894" r="5573"/>
            <a:stretch>
              <a:fillRect/>
            </a:stretch>
          </p:blipFill>
          <p:spPr bwMode="auto">
            <a:xfrm>
              <a:off x="8773936" y="6145018"/>
              <a:ext cx="768527" cy="252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sz="half" idx="1"/>
          </p:nvPr>
        </p:nvSpPr>
        <p:spPr/>
        <p:txBody>
          <a:bodyPr/>
          <a:lstStyle/>
          <a:p>
            <a:pPr marL="0" indent="0">
              <a:buNone/>
            </a:pPr>
            <a:r>
              <a:rPr lang="en-US" altLang="en-US" b="1" dirty="0">
                <a:solidFill>
                  <a:srgbClr val="E1471D"/>
                </a:solidFill>
              </a:rPr>
              <a:t>Stephen V. Liu, MD</a:t>
            </a:r>
            <a:br>
              <a:rPr lang="en-US" altLang="en-US" b="1" dirty="0">
                <a:solidFill>
                  <a:schemeClr val="accent3"/>
                </a:solidFill>
              </a:rPr>
            </a:br>
            <a:r>
              <a:rPr lang="en-US" altLang="en-US" sz="2600" i="1" dirty="0"/>
              <a:t>Associate Professor of Medicine                     Director, Thoracic Oncology                           </a:t>
            </a:r>
            <a:r>
              <a:rPr lang="en-US" altLang="en-US" sz="2600" dirty="0"/>
              <a:t>Lombardi Comprehensive </a:t>
            </a:r>
            <a:br>
              <a:rPr lang="en-US" altLang="en-US" sz="2600" dirty="0"/>
            </a:br>
            <a:r>
              <a:rPr lang="en-US" altLang="en-US" sz="2600" dirty="0"/>
              <a:t>Cancer Center</a:t>
            </a:r>
            <a:br>
              <a:rPr lang="en-US" altLang="en-US" sz="2600" i="1" dirty="0"/>
            </a:br>
            <a:r>
              <a:rPr lang="en-US" altLang="en-US" sz="2600" dirty="0"/>
              <a:t>Georgetown University                              Washington, DC</a:t>
            </a:r>
          </a:p>
        </p:txBody>
      </p:sp>
      <p:sp>
        <p:nvSpPr>
          <p:cNvPr id="2" name="Content Placeholder 1">
            <a:extLst>
              <a:ext uri="{FF2B5EF4-FFF2-40B4-BE49-F238E27FC236}">
                <a16:creationId xmlns:a16="http://schemas.microsoft.com/office/drawing/2014/main" id="{004728AB-9A65-694F-9B61-64C9B287BCDF}"/>
              </a:ext>
            </a:extLst>
          </p:cNvPr>
          <p:cNvSpPr>
            <a:spLocks noGrp="1"/>
          </p:cNvSpPr>
          <p:nvPr>
            <p:ph sz="half" idx="2"/>
          </p:nvPr>
        </p:nvSpPr>
        <p:spPr/>
        <p:txBody>
          <a:bodyPr/>
          <a:lstStyle/>
          <a:p>
            <a:pPr marL="0" indent="0">
              <a:buNone/>
            </a:pPr>
            <a:r>
              <a:rPr lang="en-US" altLang="en-US" b="1" dirty="0">
                <a:solidFill>
                  <a:srgbClr val="E1471D"/>
                </a:solidFill>
              </a:rPr>
              <a:t>Ryma Benayed, PhD</a:t>
            </a:r>
            <a:br>
              <a:rPr lang="en-US" b="1" dirty="0">
                <a:solidFill>
                  <a:srgbClr val="E1471D"/>
                </a:solidFill>
              </a:rPr>
            </a:br>
            <a:r>
              <a:rPr lang="en-US" sz="2600" i="1" dirty="0">
                <a:solidFill>
                  <a:srgbClr val="000000"/>
                </a:solidFill>
              </a:rPr>
              <a:t>Associate Attending</a:t>
            </a:r>
            <a:br>
              <a:rPr lang="en-US" sz="2600" i="1" dirty="0">
                <a:solidFill>
                  <a:srgbClr val="000000"/>
                </a:solidFill>
              </a:rPr>
            </a:br>
            <a:r>
              <a:rPr lang="en-US" sz="2600" dirty="0">
                <a:solidFill>
                  <a:srgbClr val="000000"/>
                </a:solidFill>
              </a:rPr>
              <a:t>Department of Pathology</a:t>
            </a:r>
            <a:br>
              <a:rPr lang="en-US" sz="2600" i="1" dirty="0">
                <a:solidFill>
                  <a:srgbClr val="000000"/>
                </a:solidFill>
              </a:rPr>
            </a:br>
            <a:r>
              <a:rPr lang="en-US" sz="2600" i="1" dirty="0">
                <a:solidFill>
                  <a:srgbClr val="000000"/>
                </a:solidFill>
              </a:rPr>
              <a:t>Director, </a:t>
            </a:r>
            <a:r>
              <a:rPr lang="en-US" sz="2600" dirty="0">
                <a:solidFill>
                  <a:srgbClr val="000000"/>
                </a:solidFill>
              </a:rPr>
              <a:t>Clinical NGS Laboratory</a:t>
            </a:r>
            <a:br>
              <a:rPr lang="en-US" sz="2600" dirty="0">
                <a:solidFill>
                  <a:srgbClr val="000000"/>
                </a:solidFill>
              </a:rPr>
            </a:br>
            <a:r>
              <a:rPr lang="en-US" sz="2600" dirty="0">
                <a:solidFill>
                  <a:srgbClr val="000000"/>
                </a:solidFill>
              </a:rPr>
              <a:t>Molecular Dx Service</a:t>
            </a:r>
            <a:br>
              <a:rPr lang="en-US" sz="2600" dirty="0">
                <a:solidFill>
                  <a:srgbClr val="000000"/>
                </a:solidFill>
              </a:rPr>
            </a:br>
            <a:r>
              <a:rPr lang="en-US" sz="2600" dirty="0">
                <a:solidFill>
                  <a:srgbClr val="000000"/>
                </a:solidFill>
              </a:rPr>
              <a:t>Memorial Sloan Kettering </a:t>
            </a:r>
            <a:br>
              <a:rPr lang="en-US" sz="2600" dirty="0">
                <a:solidFill>
                  <a:srgbClr val="000000"/>
                </a:solidFill>
              </a:rPr>
            </a:br>
            <a:r>
              <a:rPr lang="en-US" sz="2600" dirty="0">
                <a:solidFill>
                  <a:srgbClr val="000000"/>
                </a:solidFill>
              </a:rPr>
              <a:t>Cancer Center </a:t>
            </a:r>
            <a:br>
              <a:rPr lang="en-US" sz="2600" dirty="0">
                <a:solidFill>
                  <a:srgbClr val="000000"/>
                </a:solidFill>
              </a:rPr>
            </a:br>
            <a:r>
              <a:rPr lang="en-US" sz="2600" dirty="0">
                <a:solidFill>
                  <a:srgbClr val="000000"/>
                </a:solidFill>
              </a:rPr>
              <a:t>New York, New York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 Disclosures</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a:xfrm>
            <a:off x="604675" y="1513046"/>
            <a:ext cx="10877529" cy="4887753"/>
          </a:xfrm>
        </p:spPr>
        <p:txBody>
          <a:bodyPr/>
          <a:lstStyle/>
          <a:p>
            <a:pPr marL="0" indent="0">
              <a:buClr>
                <a:srgbClr val="000000"/>
              </a:buClr>
              <a:buNone/>
            </a:pPr>
            <a:r>
              <a:rPr lang="en-US" altLang="en-US" b="1" dirty="0">
                <a:solidFill>
                  <a:srgbClr val="E1471D"/>
                </a:solidFill>
                <a:cs typeface="Calibri" panose="020F0502020204030204" pitchFamily="34" charset="0"/>
              </a:rPr>
              <a:t>Stephen V. Liu, MD</a:t>
            </a:r>
            <a:r>
              <a:rPr lang="en-US" b="1" dirty="0">
                <a:solidFill>
                  <a:schemeClr val="accent3"/>
                </a:solidFill>
                <a:cs typeface="Calibri" panose="020F0502020204030204" pitchFamily="34" charset="0"/>
              </a:rPr>
              <a:t>,</a:t>
            </a:r>
            <a:r>
              <a:rPr lang="en-US" dirty="0">
                <a:cs typeface="Calibri" panose="020F0502020204030204" pitchFamily="34" charset="0"/>
              </a:rPr>
              <a:t> has disclosed that </a:t>
            </a:r>
            <a:r>
              <a:rPr lang="en-US" dirty="0">
                <a:effectLst/>
                <a:ea typeface="Times New Roman" panose="02020603050405020304" pitchFamily="18" charset="0"/>
                <a:cs typeface="Calibri" panose="020F0502020204030204" pitchFamily="34" charset="0"/>
              </a:rPr>
              <a:t>he has received consulting fees from Amgen, AstraZeneca, BeiGene, Blueprint, Bristol-Myers Squibb, Daiichi Sankyo, Eisai, Elevation Oncology, Genentech/Roche, Gilead Sciences, Guardant Health, Janssen, Jazz, Lilly, Merck/MSD, Novartis, Regeneron, Takeda, and Turning Point Therapeutics and funds for research support (paid to his institution) from Alkermes, Bayer, Blueprint, Bristol-Myers Squibb, Elevation Oncology, Genentech, Lilly, Merck, Merus, Pfizer, Rain Therapeutics, RAPT, and Turning Point Therapeutics</a:t>
            </a:r>
            <a:r>
              <a:rPr lang="en-US" dirty="0">
                <a:cs typeface="Calibri" panose="020F0502020204030204" pitchFamily="34" charset="0"/>
              </a:rPr>
              <a:t>.</a:t>
            </a:r>
          </a:p>
          <a:p>
            <a:pPr marL="0" indent="0">
              <a:buClr>
                <a:srgbClr val="000000"/>
              </a:buClr>
              <a:buNone/>
            </a:pPr>
            <a:r>
              <a:rPr lang="en-US" altLang="en-US" b="1" dirty="0">
                <a:solidFill>
                  <a:srgbClr val="E1471D"/>
                </a:solidFill>
                <a:cs typeface="Calibri" panose="020F0502020204030204" pitchFamily="34" charset="0"/>
              </a:rPr>
              <a:t>Ryma Benayed, PhD</a:t>
            </a:r>
            <a:r>
              <a:rPr lang="en-US" b="1" dirty="0">
                <a:solidFill>
                  <a:schemeClr val="accent3"/>
                </a:solidFill>
                <a:cs typeface="Calibri" panose="020F0502020204030204" pitchFamily="34" charset="0"/>
              </a:rPr>
              <a:t>,</a:t>
            </a:r>
            <a:r>
              <a:rPr lang="en-US" dirty="0">
                <a:cs typeface="Calibri" panose="020F0502020204030204" pitchFamily="34" charset="0"/>
              </a:rPr>
              <a:t> </a:t>
            </a:r>
            <a:r>
              <a:rPr lang="en-US" dirty="0">
                <a:effectLst/>
                <a:cs typeface="Calibri" panose="020F0502020204030204" pitchFamily="34" charset="0"/>
              </a:rPr>
              <a:t>has disclosed that she has received consulting fees from Hitachi, Loxo Oncology, and Roche Dx and fees for non-CME/CE services from Illumina.</a:t>
            </a:r>
            <a:endParaRPr lang="en-US" altLang="en-US" dirty="0">
              <a:cs typeface="Calibri" panose="020F0502020204030204" pitchFamily="34" charset="0"/>
            </a:endParaRPr>
          </a:p>
        </p:txBody>
      </p:sp>
    </p:spTree>
    <p:extLst>
      <p:ext uri="{BB962C8B-B14F-4D97-AF65-F5344CB8AC3E}">
        <p14:creationId xmlns:p14="http://schemas.microsoft.com/office/powerpoint/2010/main" val="3462011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6" name="Group 815">
            <a:extLst>
              <a:ext uri="{FF2B5EF4-FFF2-40B4-BE49-F238E27FC236}">
                <a16:creationId xmlns:a16="http://schemas.microsoft.com/office/drawing/2014/main" id="{F575C56F-D942-1F40-A422-D5129F4546E9}"/>
              </a:ext>
            </a:extLst>
          </p:cNvPr>
          <p:cNvGrpSpPr/>
          <p:nvPr/>
        </p:nvGrpSpPr>
        <p:grpSpPr>
          <a:xfrm>
            <a:off x="8047554" y="3743593"/>
            <a:ext cx="2749290" cy="451829"/>
            <a:chOff x="10284396" y="4671973"/>
            <a:chExt cx="2749290" cy="451829"/>
          </a:xfrm>
        </p:grpSpPr>
        <p:grpSp>
          <p:nvGrpSpPr>
            <p:cNvPr id="813" name="Group 812">
              <a:extLst>
                <a:ext uri="{FF2B5EF4-FFF2-40B4-BE49-F238E27FC236}">
                  <a16:creationId xmlns:a16="http://schemas.microsoft.com/office/drawing/2014/main" id="{5392C0F1-1BBD-F043-89DE-8C9D1BEFCB32}"/>
                </a:ext>
              </a:extLst>
            </p:cNvPr>
            <p:cNvGrpSpPr/>
            <p:nvPr/>
          </p:nvGrpSpPr>
          <p:grpSpPr>
            <a:xfrm>
              <a:off x="10347123" y="4803284"/>
              <a:ext cx="2629527" cy="186656"/>
              <a:chOff x="10347123" y="4803284"/>
              <a:chExt cx="2629527" cy="186656"/>
            </a:xfrm>
          </p:grpSpPr>
          <p:cxnSp>
            <p:nvCxnSpPr>
              <p:cNvPr id="404" name="Straight Connector 403">
                <a:extLst>
                  <a:ext uri="{FF2B5EF4-FFF2-40B4-BE49-F238E27FC236}">
                    <a16:creationId xmlns:a16="http://schemas.microsoft.com/office/drawing/2014/main" id="{25A5922A-9F46-4EC9-9815-338E5012967A}"/>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a:extLst>
                  <a:ext uri="{FF2B5EF4-FFF2-40B4-BE49-F238E27FC236}">
                    <a16:creationId xmlns:a16="http://schemas.microsoft.com/office/drawing/2014/main" id="{97D6BDF7-29AB-46C0-938A-FFC04B8B8149}"/>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98" name="Straight Connector 397">
                <a:extLst>
                  <a:ext uri="{FF2B5EF4-FFF2-40B4-BE49-F238E27FC236}">
                    <a16:creationId xmlns:a16="http://schemas.microsoft.com/office/drawing/2014/main" id="{C0B61F5A-D3D7-45DD-8879-007487CE9DCE}"/>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99" name="Straight Connector 398">
                <a:extLst>
                  <a:ext uri="{FF2B5EF4-FFF2-40B4-BE49-F238E27FC236}">
                    <a16:creationId xmlns:a16="http://schemas.microsoft.com/office/drawing/2014/main" id="{3AB49213-8E68-4A1D-8F7E-9DBE752CF4BF}"/>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C8DE49D3-754D-4D77-980C-44B51131F7A0}"/>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91" name="Straight Connector 390">
                <a:extLst>
                  <a:ext uri="{FF2B5EF4-FFF2-40B4-BE49-F238E27FC236}">
                    <a16:creationId xmlns:a16="http://schemas.microsoft.com/office/drawing/2014/main" id="{75A6F304-CD4F-4969-BFBA-7D9A978725C8}"/>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84" name="Straight Connector 383">
                <a:extLst>
                  <a:ext uri="{FF2B5EF4-FFF2-40B4-BE49-F238E27FC236}">
                    <a16:creationId xmlns:a16="http://schemas.microsoft.com/office/drawing/2014/main" id="{9BD0852E-0171-44BA-B14E-AF8684F7E34E}"/>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85" name="Straight Connector 384">
                <a:extLst>
                  <a:ext uri="{FF2B5EF4-FFF2-40B4-BE49-F238E27FC236}">
                    <a16:creationId xmlns:a16="http://schemas.microsoft.com/office/drawing/2014/main" id="{285587D8-F599-4452-BD15-CEC0C7F2E548}"/>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76" name="Straight Connector 375">
                <a:extLst>
                  <a:ext uri="{FF2B5EF4-FFF2-40B4-BE49-F238E27FC236}">
                    <a16:creationId xmlns:a16="http://schemas.microsoft.com/office/drawing/2014/main" id="{43039050-A19B-4B5E-BA80-6F75FBF14523}"/>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77" name="Straight Connector 376">
                <a:extLst>
                  <a:ext uri="{FF2B5EF4-FFF2-40B4-BE49-F238E27FC236}">
                    <a16:creationId xmlns:a16="http://schemas.microsoft.com/office/drawing/2014/main" id="{C900083D-AAFC-4D3C-9D69-3036C3C944A7}"/>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CA61CB30-6689-4768-B060-BF48E1F1319F}"/>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FB82222A-38C8-46F4-A539-345033BD5C4C}"/>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358" name="Group 357">
                <a:extLst>
                  <a:ext uri="{FF2B5EF4-FFF2-40B4-BE49-F238E27FC236}">
                    <a16:creationId xmlns:a16="http://schemas.microsoft.com/office/drawing/2014/main" id="{92C90C24-B562-4D8C-AB0B-746FAF742D2F}"/>
                  </a:ext>
                </a:extLst>
              </p:cNvPr>
              <p:cNvGrpSpPr/>
              <p:nvPr/>
            </p:nvGrpSpPr>
            <p:grpSpPr>
              <a:xfrm>
                <a:off x="10939041" y="4803284"/>
                <a:ext cx="63743" cy="89025"/>
                <a:chOff x="6476184" y="1764113"/>
                <a:chExt cx="110455" cy="154265"/>
              </a:xfrm>
            </p:grpSpPr>
            <p:cxnSp>
              <p:nvCxnSpPr>
                <p:cNvPr id="362" name="Straight Connector 361">
                  <a:extLst>
                    <a:ext uri="{FF2B5EF4-FFF2-40B4-BE49-F238E27FC236}">
                      <a16:creationId xmlns:a16="http://schemas.microsoft.com/office/drawing/2014/main" id="{C4C436AA-35C5-4F09-AB66-F4455583C82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1D02F7F5-9DF8-4053-8906-427CCA37CBB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52" name="Group 351">
                <a:extLst>
                  <a:ext uri="{FF2B5EF4-FFF2-40B4-BE49-F238E27FC236}">
                    <a16:creationId xmlns:a16="http://schemas.microsoft.com/office/drawing/2014/main" id="{DAC8E009-8E28-4215-98DC-507A9F46922A}"/>
                  </a:ext>
                </a:extLst>
              </p:cNvPr>
              <p:cNvGrpSpPr/>
              <p:nvPr/>
            </p:nvGrpSpPr>
            <p:grpSpPr>
              <a:xfrm>
                <a:off x="10939847" y="4900915"/>
                <a:ext cx="63743" cy="89025"/>
                <a:chOff x="6476184" y="1764113"/>
                <a:chExt cx="110455" cy="154265"/>
              </a:xfrm>
            </p:grpSpPr>
            <p:cxnSp>
              <p:nvCxnSpPr>
                <p:cNvPr id="356" name="Straight Connector 355">
                  <a:extLst>
                    <a:ext uri="{FF2B5EF4-FFF2-40B4-BE49-F238E27FC236}">
                      <a16:creationId xmlns:a16="http://schemas.microsoft.com/office/drawing/2014/main" id="{6F6CD9E4-7368-4841-9778-6DE64BA9D13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B480DEFA-D2E2-42DB-9966-39A98458A4D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44" name="Group 343">
                <a:extLst>
                  <a:ext uri="{FF2B5EF4-FFF2-40B4-BE49-F238E27FC236}">
                    <a16:creationId xmlns:a16="http://schemas.microsoft.com/office/drawing/2014/main" id="{A7A8BAE4-D1EE-42A2-A639-4BA7014662FA}"/>
                  </a:ext>
                </a:extLst>
              </p:cNvPr>
              <p:cNvGrpSpPr/>
              <p:nvPr/>
            </p:nvGrpSpPr>
            <p:grpSpPr>
              <a:xfrm>
                <a:off x="11136347" y="4803284"/>
                <a:ext cx="63743" cy="89025"/>
                <a:chOff x="6476184" y="1764113"/>
                <a:chExt cx="110455" cy="154265"/>
              </a:xfrm>
            </p:grpSpPr>
            <p:cxnSp>
              <p:nvCxnSpPr>
                <p:cNvPr id="348" name="Straight Connector 347">
                  <a:extLst>
                    <a:ext uri="{FF2B5EF4-FFF2-40B4-BE49-F238E27FC236}">
                      <a16:creationId xmlns:a16="http://schemas.microsoft.com/office/drawing/2014/main" id="{6D436E95-3322-46A3-84F2-C20777650B1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49" name="Straight Connector 348">
                  <a:extLst>
                    <a:ext uri="{FF2B5EF4-FFF2-40B4-BE49-F238E27FC236}">
                      <a16:creationId xmlns:a16="http://schemas.microsoft.com/office/drawing/2014/main" id="{3D68949D-7E08-48AB-BA5E-A12EB3E1866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38" name="Group 337">
                <a:extLst>
                  <a:ext uri="{FF2B5EF4-FFF2-40B4-BE49-F238E27FC236}">
                    <a16:creationId xmlns:a16="http://schemas.microsoft.com/office/drawing/2014/main" id="{80FE3C9C-7963-4531-A1DF-ADC091C28DA0}"/>
                  </a:ext>
                </a:extLst>
              </p:cNvPr>
              <p:cNvGrpSpPr/>
              <p:nvPr/>
            </p:nvGrpSpPr>
            <p:grpSpPr>
              <a:xfrm>
                <a:off x="11137153" y="4900915"/>
                <a:ext cx="63743" cy="89025"/>
                <a:chOff x="6476184" y="1764113"/>
                <a:chExt cx="110455" cy="154265"/>
              </a:xfrm>
            </p:grpSpPr>
            <p:cxnSp>
              <p:nvCxnSpPr>
                <p:cNvPr id="342" name="Straight Connector 341">
                  <a:extLst>
                    <a:ext uri="{FF2B5EF4-FFF2-40B4-BE49-F238E27FC236}">
                      <a16:creationId xmlns:a16="http://schemas.microsoft.com/office/drawing/2014/main" id="{4ECE2393-56EE-4B1B-B051-196461AD2C1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55D4AFDC-ECAE-4FC4-82A1-1A90A708F6F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30" name="Group 329">
                <a:extLst>
                  <a:ext uri="{FF2B5EF4-FFF2-40B4-BE49-F238E27FC236}">
                    <a16:creationId xmlns:a16="http://schemas.microsoft.com/office/drawing/2014/main" id="{7DDC12D8-D164-4D97-9D84-492ACD9C4606}"/>
                  </a:ext>
                </a:extLst>
              </p:cNvPr>
              <p:cNvGrpSpPr/>
              <p:nvPr/>
            </p:nvGrpSpPr>
            <p:grpSpPr>
              <a:xfrm>
                <a:off x="11333653" y="4803284"/>
                <a:ext cx="63743" cy="89025"/>
                <a:chOff x="6476184" y="1764113"/>
                <a:chExt cx="110455" cy="154265"/>
              </a:xfrm>
            </p:grpSpPr>
            <p:cxnSp>
              <p:nvCxnSpPr>
                <p:cNvPr id="334" name="Straight Connector 333">
                  <a:extLst>
                    <a:ext uri="{FF2B5EF4-FFF2-40B4-BE49-F238E27FC236}">
                      <a16:creationId xmlns:a16="http://schemas.microsoft.com/office/drawing/2014/main" id="{26C49D7E-48F9-43FB-9126-78A32C779EC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16242108-1903-470A-BB25-61513BC49A7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24" name="Group 323">
                <a:extLst>
                  <a:ext uri="{FF2B5EF4-FFF2-40B4-BE49-F238E27FC236}">
                    <a16:creationId xmlns:a16="http://schemas.microsoft.com/office/drawing/2014/main" id="{FCF93F22-A1B0-4EE1-9313-B2A1CFBC93D7}"/>
                  </a:ext>
                </a:extLst>
              </p:cNvPr>
              <p:cNvGrpSpPr/>
              <p:nvPr/>
            </p:nvGrpSpPr>
            <p:grpSpPr>
              <a:xfrm>
                <a:off x="11334459" y="4900915"/>
                <a:ext cx="63743" cy="89025"/>
                <a:chOff x="6476184" y="1764113"/>
                <a:chExt cx="110455" cy="154265"/>
              </a:xfrm>
            </p:grpSpPr>
            <p:cxnSp>
              <p:nvCxnSpPr>
                <p:cNvPr id="328" name="Straight Connector 327">
                  <a:extLst>
                    <a:ext uri="{FF2B5EF4-FFF2-40B4-BE49-F238E27FC236}">
                      <a16:creationId xmlns:a16="http://schemas.microsoft.com/office/drawing/2014/main" id="{9020E8FC-A15D-413E-92CE-47D03BFB63E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9" name="Straight Connector 328">
                  <a:extLst>
                    <a:ext uri="{FF2B5EF4-FFF2-40B4-BE49-F238E27FC236}">
                      <a16:creationId xmlns:a16="http://schemas.microsoft.com/office/drawing/2014/main" id="{581B0EDF-AB45-478B-A29A-D288F7AAE42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16" name="Group 315">
                <a:extLst>
                  <a:ext uri="{FF2B5EF4-FFF2-40B4-BE49-F238E27FC236}">
                    <a16:creationId xmlns:a16="http://schemas.microsoft.com/office/drawing/2014/main" id="{E5F10F34-47E0-48FA-9C23-89212EDCCC3B}"/>
                  </a:ext>
                </a:extLst>
              </p:cNvPr>
              <p:cNvGrpSpPr/>
              <p:nvPr/>
            </p:nvGrpSpPr>
            <p:grpSpPr>
              <a:xfrm>
                <a:off x="11530959" y="4803284"/>
                <a:ext cx="63743" cy="89025"/>
                <a:chOff x="6476184" y="1764113"/>
                <a:chExt cx="110455" cy="154265"/>
              </a:xfrm>
            </p:grpSpPr>
            <p:cxnSp>
              <p:nvCxnSpPr>
                <p:cNvPr id="320" name="Straight Connector 319">
                  <a:extLst>
                    <a:ext uri="{FF2B5EF4-FFF2-40B4-BE49-F238E27FC236}">
                      <a16:creationId xmlns:a16="http://schemas.microsoft.com/office/drawing/2014/main" id="{5755C408-A66B-4D4C-870B-BDC92C6D899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84135571-CDC9-4030-A8D6-6367ECA4390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10" name="Group 309">
                <a:extLst>
                  <a:ext uri="{FF2B5EF4-FFF2-40B4-BE49-F238E27FC236}">
                    <a16:creationId xmlns:a16="http://schemas.microsoft.com/office/drawing/2014/main" id="{789B2CD8-CF7C-4E32-BBA8-B01D51263EE2}"/>
                  </a:ext>
                </a:extLst>
              </p:cNvPr>
              <p:cNvGrpSpPr/>
              <p:nvPr/>
            </p:nvGrpSpPr>
            <p:grpSpPr>
              <a:xfrm>
                <a:off x="11531765" y="4900915"/>
                <a:ext cx="63743" cy="89025"/>
                <a:chOff x="6476184" y="1764113"/>
                <a:chExt cx="110455" cy="154265"/>
              </a:xfrm>
            </p:grpSpPr>
            <p:cxnSp>
              <p:nvCxnSpPr>
                <p:cNvPr id="314" name="Straight Connector 313">
                  <a:extLst>
                    <a:ext uri="{FF2B5EF4-FFF2-40B4-BE49-F238E27FC236}">
                      <a16:creationId xmlns:a16="http://schemas.microsoft.com/office/drawing/2014/main" id="{4282D55E-85D8-4E44-93C3-72FECAF742D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B856359D-C4AF-4555-916E-5183417C7C6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02" name="Group 301">
                <a:extLst>
                  <a:ext uri="{FF2B5EF4-FFF2-40B4-BE49-F238E27FC236}">
                    <a16:creationId xmlns:a16="http://schemas.microsoft.com/office/drawing/2014/main" id="{80D81E1D-4D67-4F9F-B2F2-38B95C957339}"/>
                  </a:ext>
                </a:extLst>
              </p:cNvPr>
              <p:cNvGrpSpPr/>
              <p:nvPr/>
            </p:nvGrpSpPr>
            <p:grpSpPr>
              <a:xfrm>
                <a:off x="11728265" y="4803284"/>
                <a:ext cx="63743" cy="89025"/>
                <a:chOff x="6476184" y="1764113"/>
                <a:chExt cx="110455" cy="154265"/>
              </a:xfrm>
            </p:grpSpPr>
            <p:cxnSp>
              <p:nvCxnSpPr>
                <p:cNvPr id="306" name="Straight Connector 305">
                  <a:extLst>
                    <a:ext uri="{FF2B5EF4-FFF2-40B4-BE49-F238E27FC236}">
                      <a16:creationId xmlns:a16="http://schemas.microsoft.com/office/drawing/2014/main" id="{D21B615C-A0DC-46A5-8FBF-958B63941A3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3D6BF60D-5D78-4BB2-BBA0-C07E7AD49636}"/>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96" name="Group 295">
                <a:extLst>
                  <a:ext uri="{FF2B5EF4-FFF2-40B4-BE49-F238E27FC236}">
                    <a16:creationId xmlns:a16="http://schemas.microsoft.com/office/drawing/2014/main" id="{FA8FAB09-3310-4767-8013-FD2AF301D4CB}"/>
                  </a:ext>
                </a:extLst>
              </p:cNvPr>
              <p:cNvGrpSpPr/>
              <p:nvPr/>
            </p:nvGrpSpPr>
            <p:grpSpPr>
              <a:xfrm>
                <a:off x="11729071" y="4900915"/>
                <a:ext cx="63743" cy="89025"/>
                <a:chOff x="6476184" y="1764113"/>
                <a:chExt cx="110455" cy="154265"/>
              </a:xfrm>
            </p:grpSpPr>
            <p:cxnSp>
              <p:nvCxnSpPr>
                <p:cNvPr id="300" name="Straight Connector 299">
                  <a:extLst>
                    <a:ext uri="{FF2B5EF4-FFF2-40B4-BE49-F238E27FC236}">
                      <a16:creationId xmlns:a16="http://schemas.microsoft.com/office/drawing/2014/main" id="{DE637DB7-386D-44AF-BF90-AA39DCA49C1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01" name="Straight Connector 300">
                  <a:extLst>
                    <a:ext uri="{FF2B5EF4-FFF2-40B4-BE49-F238E27FC236}">
                      <a16:creationId xmlns:a16="http://schemas.microsoft.com/office/drawing/2014/main" id="{DBDDDFAE-3902-4B50-94A9-C54157A515F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88" name="Group 287">
                <a:extLst>
                  <a:ext uri="{FF2B5EF4-FFF2-40B4-BE49-F238E27FC236}">
                    <a16:creationId xmlns:a16="http://schemas.microsoft.com/office/drawing/2014/main" id="{34691170-F948-4361-81B2-BD3362DB2911}"/>
                  </a:ext>
                </a:extLst>
              </p:cNvPr>
              <p:cNvGrpSpPr/>
              <p:nvPr/>
            </p:nvGrpSpPr>
            <p:grpSpPr>
              <a:xfrm>
                <a:off x="11925571" y="4803284"/>
                <a:ext cx="63743" cy="89025"/>
                <a:chOff x="6476184" y="1764113"/>
                <a:chExt cx="110455" cy="154265"/>
              </a:xfrm>
            </p:grpSpPr>
            <p:cxnSp>
              <p:nvCxnSpPr>
                <p:cNvPr id="292" name="Straight Connector 291">
                  <a:extLst>
                    <a:ext uri="{FF2B5EF4-FFF2-40B4-BE49-F238E27FC236}">
                      <a16:creationId xmlns:a16="http://schemas.microsoft.com/office/drawing/2014/main" id="{60F54591-7805-49B5-9FE0-A12C3283E101}"/>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CE55F1E5-1300-4834-A9CF-17760E48A23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82" name="Group 281">
                <a:extLst>
                  <a:ext uri="{FF2B5EF4-FFF2-40B4-BE49-F238E27FC236}">
                    <a16:creationId xmlns:a16="http://schemas.microsoft.com/office/drawing/2014/main" id="{7A1F27ED-6EE7-4004-87DC-847CC796D812}"/>
                  </a:ext>
                </a:extLst>
              </p:cNvPr>
              <p:cNvGrpSpPr/>
              <p:nvPr/>
            </p:nvGrpSpPr>
            <p:grpSpPr>
              <a:xfrm>
                <a:off x="11926377" y="4900915"/>
                <a:ext cx="63743" cy="89025"/>
                <a:chOff x="6476184" y="1764113"/>
                <a:chExt cx="110455" cy="154265"/>
              </a:xfrm>
            </p:grpSpPr>
            <p:cxnSp>
              <p:nvCxnSpPr>
                <p:cNvPr id="286" name="Straight Connector 285">
                  <a:extLst>
                    <a:ext uri="{FF2B5EF4-FFF2-40B4-BE49-F238E27FC236}">
                      <a16:creationId xmlns:a16="http://schemas.microsoft.com/office/drawing/2014/main" id="{AD5A633C-3DF9-40A9-8BCA-EC40F8642D9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A75636A8-4CD7-4C3E-BFA8-DDB4BFD4146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74" name="Group 273">
                <a:extLst>
                  <a:ext uri="{FF2B5EF4-FFF2-40B4-BE49-F238E27FC236}">
                    <a16:creationId xmlns:a16="http://schemas.microsoft.com/office/drawing/2014/main" id="{E2EBB7E5-0340-4C5E-88D0-20CE3AF04641}"/>
                  </a:ext>
                </a:extLst>
              </p:cNvPr>
              <p:cNvGrpSpPr/>
              <p:nvPr/>
            </p:nvGrpSpPr>
            <p:grpSpPr>
              <a:xfrm>
                <a:off x="12122877" y="4803284"/>
                <a:ext cx="63743" cy="89025"/>
                <a:chOff x="6476184" y="1764113"/>
                <a:chExt cx="110455" cy="154265"/>
              </a:xfrm>
            </p:grpSpPr>
            <p:cxnSp>
              <p:nvCxnSpPr>
                <p:cNvPr id="278" name="Straight Connector 277">
                  <a:extLst>
                    <a:ext uri="{FF2B5EF4-FFF2-40B4-BE49-F238E27FC236}">
                      <a16:creationId xmlns:a16="http://schemas.microsoft.com/office/drawing/2014/main" id="{6D74AA4B-FE62-4CF3-842C-0DAC05D8562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7E2C0495-0A48-462C-87B6-5AB1BB33F17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68" name="Group 267">
                <a:extLst>
                  <a:ext uri="{FF2B5EF4-FFF2-40B4-BE49-F238E27FC236}">
                    <a16:creationId xmlns:a16="http://schemas.microsoft.com/office/drawing/2014/main" id="{B102264D-6EE1-4D6A-9DEB-1158ABA75844}"/>
                  </a:ext>
                </a:extLst>
              </p:cNvPr>
              <p:cNvGrpSpPr/>
              <p:nvPr/>
            </p:nvGrpSpPr>
            <p:grpSpPr>
              <a:xfrm>
                <a:off x="12123683" y="4900915"/>
                <a:ext cx="63743" cy="89025"/>
                <a:chOff x="6476184" y="1764113"/>
                <a:chExt cx="110455" cy="154265"/>
              </a:xfrm>
            </p:grpSpPr>
            <p:cxnSp>
              <p:nvCxnSpPr>
                <p:cNvPr id="272" name="Straight Connector 271">
                  <a:extLst>
                    <a:ext uri="{FF2B5EF4-FFF2-40B4-BE49-F238E27FC236}">
                      <a16:creationId xmlns:a16="http://schemas.microsoft.com/office/drawing/2014/main" id="{010EE709-9C70-48C1-81CE-A83E93E4BD7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5A650178-5965-47DA-9A8E-5FFD72E878C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60" name="Group 259">
                <a:extLst>
                  <a:ext uri="{FF2B5EF4-FFF2-40B4-BE49-F238E27FC236}">
                    <a16:creationId xmlns:a16="http://schemas.microsoft.com/office/drawing/2014/main" id="{F9EFC27D-05DE-4CFB-89AC-50C6CD62498C}"/>
                  </a:ext>
                </a:extLst>
              </p:cNvPr>
              <p:cNvGrpSpPr/>
              <p:nvPr/>
            </p:nvGrpSpPr>
            <p:grpSpPr>
              <a:xfrm>
                <a:off x="12320183" y="4803284"/>
                <a:ext cx="63743" cy="89025"/>
                <a:chOff x="6476184" y="1764113"/>
                <a:chExt cx="110455" cy="154265"/>
              </a:xfrm>
            </p:grpSpPr>
            <p:cxnSp>
              <p:nvCxnSpPr>
                <p:cNvPr id="264" name="Straight Connector 263">
                  <a:extLst>
                    <a:ext uri="{FF2B5EF4-FFF2-40B4-BE49-F238E27FC236}">
                      <a16:creationId xmlns:a16="http://schemas.microsoft.com/office/drawing/2014/main" id="{B1E3F23F-D6A1-450E-87DF-2539CB7D699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F180E35C-3FF9-472D-8EE4-29D8777B5DB7}"/>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54" name="Group 253">
                <a:extLst>
                  <a:ext uri="{FF2B5EF4-FFF2-40B4-BE49-F238E27FC236}">
                    <a16:creationId xmlns:a16="http://schemas.microsoft.com/office/drawing/2014/main" id="{2C83BC4B-977D-47B5-9D51-224D7B7B1D75}"/>
                  </a:ext>
                </a:extLst>
              </p:cNvPr>
              <p:cNvGrpSpPr/>
              <p:nvPr/>
            </p:nvGrpSpPr>
            <p:grpSpPr>
              <a:xfrm>
                <a:off x="12320989" y="4900915"/>
                <a:ext cx="63743" cy="89025"/>
                <a:chOff x="6476184" y="1764113"/>
                <a:chExt cx="110455" cy="154265"/>
              </a:xfrm>
            </p:grpSpPr>
            <p:cxnSp>
              <p:nvCxnSpPr>
                <p:cNvPr id="258" name="Straight Connector 257">
                  <a:extLst>
                    <a:ext uri="{FF2B5EF4-FFF2-40B4-BE49-F238E27FC236}">
                      <a16:creationId xmlns:a16="http://schemas.microsoft.com/office/drawing/2014/main" id="{3D167EF1-5520-4339-851C-D4BE383258F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017E3003-C7A0-45FD-9922-A2E3FFB2D33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46" name="Group 245">
                <a:extLst>
                  <a:ext uri="{FF2B5EF4-FFF2-40B4-BE49-F238E27FC236}">
                    <a16:creationId xmlns:a16="http://schemas.microsoft.com/office/drawing/2014/main" id="{89E6EEBA-5D17-4255-B354-CD011CA0115C}"/>
                  </a:ext>
                </a:extLst>
              </p:cNvPr>
              <p:cNvGrpSpPr/>
              <p:nvPr/>
            </p:nvGrpSpPr>
            <p:grpSpPr>
              <a:xfrm>
                <a:off x="12517489" y="4803284"/>
                <a:ext cx="63743" cy="89025"/>
                <a:chOff x="6476184" y="1764113"/>
                <a:chExt cx="110455" cy="154265"/>
              </a:xfrm>
            </p:grpSpPr>
            <p:cxnSp>
              <p:nvCxnSpPr>
                <p:cNvPr id="250" name="Straight Connector 249">
                  <a:extLst>
                    <a:ext uri="{FF2B5EF4-FFF2-40B4-BE49-F238E27FC236}">
                      <a16:creationId xmlns:a16="http://schemas.microsoft.com/office/drawing/2014/main" id="{9DA6EB16-A12D-4211-B2B6-3C6F9818EA2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EBBC11FC-3B56-4994-8907-521BBEB079A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40" name="Group 239">
                <a:extLst>
                  <a:ext uri="{FF2B5EF4-FFF2-40B4-BE49-F238E27FC236}">
                    <a16:creationId xmlns:a16="http://schemas.microsoft.com/office/drawing/2014/main" id="{4567F0A8-7CFA-40C7-B8BB-64B38B89AC11}"/>
                  </a:ext>
                </a:extLst>
              </p:cNvPr>
              <p:cNvGrpSpPr/>
              <p:nvPr/>
            </p:nvGrpSpPr>
            <p:grpSpPr>
              <a:xfrm>
                <a:off x="12518295" y="4900915"/>
                <a:ext cx="63743" cy="89025"/>
                <a:chOff x="6476184" y="1764113"/>
                <a:chExt cx="110455" cy="154265"/>
              </a:xfrm>
            </p:grpSpPr>
            <p:cxnSp>
              <p:nvCxnSpPr>
                <p:cNvPr id="244" name="Straight Connector 243">
                  <a:extLst>
                    <a:ext uri="{FF2B5EF4-FFF2-40B4-BE49-F238E27FC236}">
                      <a16:creationId xmlns:a16="http://schemas.microsoft.com/office/drawing/2014/main" id="{4296C695-4620-4D10-A27C-70207F09A6E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BF66E129-C097-42FA-9AA0-A7C8B8CC5C5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32" name="Group 231">
                <a:extLst>
                  <a:ext uri="{FF2B5EF4-FFF2-40B4-BE49-F238E27FC236}">
                    <a16:creationId xmlns:a16="http://schemas.microsoft.com/office/drawing/2014/main" id="{220A8B58-7DBB-4220-955E-A646B012DF34}"/>
                  </a:ext>
                </a:extLst>
              </p:cNvPr>
              <p:cNvGrpSpPr/>
              <p:nvPr/>
            </p:nvGrpSpPr>
            <p:grpSpPr>
              <a:xfrm>
                <a:off x="12714795" y="4803284"/>
                <a:ext cx="63743" cy="89025"/>
                <a:chOff x="6476184" y="1764113"/>
                <a:chExt cx="110455" cy="154265"/>
              </a:xfrm>
            </p:grpSpPr>
            <p:cxnSp>
              <p:nvCxnSpPr>
                <p:cNvPr id="236" name="Straight Connector 235">
                  <a:extLst>
                    <a:ext uri="{FF2B5EF4-FFF2-40B4-BE49-F238E27FC236}">
                      <a16:creationId xmlns:a16="http://schemas.microsoft.com/office/drawing/2014/main" id="{08EB803C-E6D8-4296-8B75-9282D90AD6F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2369D59F-25D8-4CFF-8713-3B04940F4BB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26" name="Group 225">
                <a:extLst>
                  <a:ext uri="{FF2B5EF4-FFF2-40B4-BE49-F238E27FC236}">
                    <a16:creationId xmlns:a16="http://schemas.microsoft.com/office/drawing/2014/main" id="{84F6D6C3-6DF3-4387-BF95-63F22C4533DA}"/>
                  </a:ext>
                </a:extLst>
              </p:cNvPr>
              <p:cNvGrpSpPr/>
              <p:nvPr/>
            </p:nvGrpSpPr>
            <p:grpSpPr>
              <a:xfrm>
                <a:off x="12715601" y="4900915"/>
                <a:ext cx="63743" cy="89025"/>
                <a:chOff x="6476184" y="1764113"/>
                <a:chExt cx="110455" cy="154265"/>
              </a:xfrm>
            </p:grpSpPr>
            <p:cxnSp>
              <p:nvCxnSpPr>
                <p:cNvPr id="230" name="Straight Connector 229">
                  <a:extLst>
                    <a:ext uri="{FF2B5EF4-FFF2-40B4-BE49-F238E27FC236}">
                      <a16:creationId xmlns:a16="http://schemas.microsoft.com/office/drawing/2014/main" id="{95FF6FFE-2135-4558-99F4-BF05C7D17DF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B2E23FAA-BD07-4D7F-92BC-00847CB471C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18" name="Group 217">
                <a:extLst>
                  <a:ext uri="{FF2B5EF4-FFF2-40B4-BE49-F238E27FC236}">
                    <a16:creationId xmlns:a16="http://schemas.microsoft.com/office/drawing/2014/main" id="{CCDD3A52-8D75-4A71-84CD-04527070B338}"/>
                  </a:ext>
                </a:extLst>
              </p:cNvPr>
              <p:cNvGrpSpPr/>
              <p:nvPr/>
            </p:nvGrpSpPr>
            <p:grpSpPr>
              <a:xfrm>
                <a:off x="12912101" y="4803284"/>
                <a:ext cx="63743" cy="89025"/>
                <a:chOff x="6476184" y="1764113"/>
                <a:chExt cx="110455" cy="154265"/>
              </a:xfrm>
            </p:grpSpPr>
            <p:cxnSp>
              <p:nvCxnSpPr>
                <p:cNvPr id="222" name="Straight Connector 221">
                  <a:extLst>
                    <a:ext uri="{FF2B5EF4-FFF2-40B4-BE49-F238E27FC236}">
                      <a16:creationId xmlns:a16="http://schemas.microsoft.com/office/drawing/2014/main" id="{886B1391-176C-4606-B1B8-BFA03CA475C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72227BB2-DA82-4B74-BB74-BB0619F7559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12" name="Group 211">
                <a:extLst>
                  <a:ext uri="{FF2B5EF4-FFF2-40B4-BE49-F238E27FC236}">
                    <a16:creationId xmlns:a16="http://schemas.microsoft.com/office/drawing/2014/main" id="{7A3F6C29-820D-4C18-8E29-E7B94F1F2302}"/>
                  </a:ext>
                </a:extLst>
              </p:cNvPr>
              <p:cNvGrpSpPr/>
              <p:nvPr/>
            </p:nvGrpSpPr>
            <p:grpSpPr>
              <a:xfrm>
                <a:off x="12912907" y="4900915"/>
                <a:ext cx="63743" cy="89025"/>
                <a:chOff x="6476184" y="1764113"/>
                <a:chExt cx="110455" cy="154265"/>
              </a:xfrm>
            </p:grpSpPr>
            <p:cxnSp>
              <p:nvCxnSpPr>
                <p:cNvPr id="216" name="Straight Connector 215">
                  <a:extLst>
                    <a:ext uri="{FF2B5EF4-FFF2-40B4-BE49-F238E27FC236}">
                      <a16:creationId xmlns:a16="http://schemas.microsoft.com/office/drawing/2014/main" id="{9C296E02-4F61-4EF5-8057-A391BDAD2423}"/>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EDBC9BDB-6D28-491F-AB1C-91AAC564722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814" name="Group 813">
              <a:extLst>
                <a:ext uri="{FF2B5EF4-FFF2-40B4-BE49-F238E27FC236}">
                  <a16:creationId xmlns:a16="http://schemas.microsoft.com/office/drawing/2014/main" id="{03164A0D-8101-0042-8EF5-71517262E316}"/>
                </a:ext>
              </a:extLst>
            </p:cNvPr>
            <p:cNvGrpSpPr/>
            <p:nvPr/>
          </p:nvGrpSpPr>
          <p:grpSpPr>
            <a:xfrm>
              <a:off x="10284396" y="4671973"/>
              <a:ext cx="2749290" cy="451829"/>
              <a:chOff x="10284396" y="4671973"/>
              <a:chExt cx="2749290" cy="451829"/>
            </a:xfrm>
          </p:grpSpPr>
          <p:sp>
            <p:nvSpPr>
              <p:cNvPr id="402" name="Oval 395">
                <a:extLst>
                  <a:ext uri="{FF2B5EF4-FFF2-40B4-BE49-F238E27FC236}">
                    <a16:creationId xmlns:a16="http://schemas.microsoft.com/office/drawing/2014/main" id="{EC7BAF76-BC31-4C30-8A0D-2894EF3F4E5E}"/>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6" name="Oval 366">
                <a:extLst>
                  <a:ext uri="{FF2B5EF4-FFF2-40B4-BE49-F238E27FC236}">
                    <a16:creationId xmlns:a16="http://schemas.microsoft.com/office/drawing/2014/main" id="{4240C9E9-99E6-4438-9F84-763BDDD323D9}"/>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8" name="Oval 395">
                <a:extLst>
                  <a:ext uri="{FF2B5EF4-FFF2-40B4-BE49-F238E27FC236}">
                    <a16:creationId xmlns:a16="http://schemas.microsoft.com/office/drawing/2014/main" id="{537283DB-081B-469E-B22C-709093A52D1D}"/>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2" name="Oval 366">
                <a:extLst>
                  <a:ext uri="{FF2B5EF4-FFF2-40B4-BE49-F238E27FC236}">
                    <a16:creationId xmlns:a16="http://schemas.microsoft.com/office/drawing/2014/main" id="{4FCB302E-69CA-4482-B75D-2A3668AA5DD6}"/>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4" name="Oval 395">
                <a:extLst>
                  <a:ext uri="{FF2B5EF4-FFF2-40B4-BE49-F238E27FC236}">
                    <a16:creationId xmlns:a16="http://schemas.microsoft.com/office/drawing/2014/main" id="{64B3C71C-D532-46F8-90E9-CEC6ADC87F7A}"/>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8" name="Oval 366">
                <a:extLst>
                  <a:ext uri="{FF2B5EF4-FFF2-40B4-BE49-F238E27FC236}">
                    <a16:creationId xmlns:a16="http://schemas.microsoft.com/office/drawing/2014/main" id="{8D8BF112-1547-434D-AC98-81D72F848D89}"/>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0" name="Oval 395">
                <a:extLst>
                  <a:ext uri="{FF2B5EF4-FFF2-40B4-BE49-F238E27FC236}">
                    <a16:creationId xmlns:a16="http://schemas.microsoft.com/office/drawing/2014/main" id="{EF95C56F-6DCA-4653-9EA2-A41966CA790C}"/>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4" name="Oval 366">
                <a:extLst>
                  <a:ext uri="{FF2B5EF4-FFF2-40B4-BE49-F238E27FC236}">
                    <a16:creationId xmlns:a16="http://schemas.microsoft.com/office/drawing/2014/main" id="{BA5E63F7-8014-4BA0-A4AC-7265D79FD27F}"/>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6" name="Oval 395">
                <a:extLst>
                  <a:ext uri="{FF2B5EF4-FFF2-40B4-BE49-F238E27FC236}">
                    <a16:creationId xmlns:a16="http://schemas.microsoft.com/office/drawing/2014/main" id="{1A2DAED9-22B3-42F3-9BC0-C0EEF409E3CC}"/>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0" name="Oval 366">
                <a:extLst>
                  <a:ext uri="{FF2B5EF4-FFF2-40B4-BE49-F238E27FC236}">
                    <a16:creationId xmlns:a16="http://schemas.microsoft.com/office/drawing/2014/main" id="{686FC1D6-DD81-4117-B019-7D27F431AE17}"/>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2" name="Oval 395">
                <a:extLst>
                  <a:ext uri="{FF2B5EF4-FFF2-40B4-BE49-F238E27FC236}">
                    <a16:creationId xmlns:a16="http://schemas.microsoft.com/office/drawing/2014/main" id="{B1207AA2-C0D8-411A-BA62-307B68813EE6}"/>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6" name="Oval 366">
                <a:extLst>
                  <a:ext uri="{FF2B5EF4-FFF2-40B4-BE49-F238E27FC236}">
                    <a16:creationId xmlns:a16="http://schemas.microsoft.com/office/drawing/2014/main" id="{28920866-EB9F-44ED-8BED-A5973946482D}"/>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8" name="Oval 395">
                <a:extLst>
                  <a:ext uri="{FF2B5EF4-FFF2-40B4-BE49-F238E27FC236}">
                    <a16:creationId xmlns:a16="http://schemas.microsoft.com/office/drawing/2014/main" id="{18EF50EC-DC07-4F71-8164-B9E1D2568124}"/>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2" name="Oval 366">
                <a:extLst>
                  <a:ext uri="{FF2B5EF4-FFF2-40B4-BE49-F238E27FC236}">
                    <a16:creationId xmlns:a16="http://schemas.microsoft.com/office/drawing/2014/main" id="{4F224A4D-8A9F-4D02-827C-702F7F892D66}"/>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4" name="Oval 395">
                <a:extLst>
                  <a:ext uri="{FF2B5EF4-FFF2-40B4-BE49-F238E27FC236}">
                    <a16:creationId xmlns:a16="http://schemas.microsoft.com/office/drawing/2014/main" id="{D7E6AAAB-625E-4763-AE72-FA94FE7A8CC3}"/>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8" name="Oval 366">
                <a:extLst>
                  <a:ext uri="{FF2B5EF4-FFF2-40B4-BE49-F238E27FC236}">
                    <a16:creationId xmlns:a16="http://schemas.microsoft.com/office/drawing/2014/main" id="{99540DE6-9571-41EB-92BB-F3244F2A0E43}"/>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0" name="Oval 395">
                <a:extLst>
                  <a:ext uri="{FF2B5EF4-FFF2-40B4-BE49-F238E27FC236}">
                    <a16:creationId xmlns:a16="http://schemas.microsoft.com/office/drawing/2014/main" id="{8355D6C3-3C77-49B0-B312-8280615D3EB5}"/>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4" name="Oval 366">
                <a:extLst>
                  <a:ext uri="{FF2B5EF4-FFF2-40B4-BE49-F238E27FC236}">
                    <a16:creationId xmlns:a16="http://schemas.microsoft.com/office/drawing/2014/main" id="{47B514E9-8032-4962-B9C7-C2856D1EDF23}"/>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6" name="Oval 395">
                <a:extLst>
                  <a:ext uri="{FF2B5EF4-FFF2-40B4-BE49-F238E27FC236}">
                    <a16:creationId xmlns:a16="http://schemas.microsoft.com/office/drawing/2014/main" id="{A64A719F-65F4-40A9-A78C-6720037AF5EF}"/>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0" name="Oval 366">
                <a:extLst>
                  <a:ext uri="{FF2B5EF4-FFF2-40B4-BE49-F238E27FC236}">
                    <a16:creationId xmlns:a16="http://schemas.microsoft.com/office/drawing/2014/main" id="{1A4BE818-E62B-40FE-B7EE-1C0E12F7E38D}"/>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2" name="Oval 395">
                <a:extLst>
                  <a:ext uri="{FF2B5EF4-FFF2-40B4-BE49-F238E27FC236}">
                    <a16:creationId xmlns:a16="http://schemas.microsoft.com/office/drawing/2014/main" id="{62FEF205-4FF0-4F9E-B52B-F0B123B9BB20}"/>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6" name="Oval 366">
                <a:extLst>
                  <a:ext uri="{FF2B5EF4-FFF2-40B4-BE49-F238E27FC236}">
                    <a16:creationId xmlns:a16="http://schemas.microsoft.com/office/drawing/2014/main" id="{A1D112F7-AE69-47AB-87D5-0858E8B68528}"/>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8" name="Oval 395">
                <a:extLst>
                  <a:ext uri="{FF2B5EF4-FFF2-40B4-BE49-F238E27FC236}">
                    <a16:creationId xmlns:a16="http://schemas.microsoft.com/office/drawing/2014/main" id="{9E19577C-E695-4428-9C90-1EAE12E5712E}"/>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2" name="Oval 366">
                <a:extLst>
                  <a:ext uri="{FF2B5EF4-FFF2-40B4-BE49-F238E27FC236}">
                    <a16:creationId xmlns:a16="http://schemas.microsoft.com/office/drawing/2014/main" id="{DACD3CF1-13B7-4FE4-B802-648FBB9CF551}"/>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4" name="Oval 395">
                <a:extLst>
                  <a:ext uri="{FF2B5EF4-FFF2-40B4-BE49-F238E27FC236}">
                    <a16:creationId xmlns:a16="http://schemas.microsoft.com/office/drawing/2014/main" id="{86258726-4C5D-408A-8221-158EE33265E1}"/>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8" name="Oval 366">
                <a:extLst>
                  <a:ext uri="{FF2B5EF4-FFF2-40B4-BE49-F238E27FC236}">
                    <a16:creationId xmlns:a16="http://schemas.microsoft.com/office/drawing/2014/main" id="{8B4E1127-0668-40FB-9153-F2955D60A56F}"/>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0" name="Oval 395">
                <a:extLst>
                  <a:ext uri="{FF2B5EF4-FFF2-40B4-BE49-F238E27FC236}">
                    <a16:creationId xmlns:a16="http://schemas.microsoft.com/office/drawing/2014/main" id="{1C1AF5A5-EE5D-439C-A976-943DD458214E}"/>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4" name="Oval 366">
                <a:extLst>
                  <a:ext uri="{FF2B5EF4-FFF2-40B4-BE49-F238E27FC236}">
                    <a16:creationId xmlns:a16="http://schemas.microsoft.com/office/drawing/2014/main" id="{02E2E3DE-2F3F-4DC6-8821-EEBE01E3CD13}"/>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815" name="Group 814">
              <a:extLst>
                <a:ext uri="{FF2B5EF4-FFF2-40B4-BE49-F238E27FC236}">
                  <a16:creationId xmlns:a16="http://schemas.microsoft.com/office/drawing/2014/main" id="{EBAE6C36-F2C5-ED4D-B3D2-E2DBBC7F166A}"/>
                </a:ext>
              </a:extLst>
            </p:cNvPr>
            <p:cNvGrpSpPr/>
            <p:nvPr/>
          </p:nvGrpSpPr>
          <p:grpSpPr>
            <a:xfrm>
              <a:off x="10341994" y="4709000"/>
              <a:ext cx="2648494" cy="345105"/>
              <a:chOff x="10341994" y="4709000"/>
              <a:chExt cx="2648494" cy="345105"/>
            </a:xfrm>
          </p:grpSpPr>
          <p:sp>
            <p:nvSpPr>
              <p:cNvPr id="403" name="Oval 396">
                <a:extLst>
                  <a:ext uri="{FF2B5EF4-FFF2-40B4-BE49-F238E27FC236}">
                    <a16:creationId xmlns:a16="http://schemas.microsoft.com/office/drawing/2014/main" id="{AA66C059-D5FA-4866-8A3B-79988BDE56EB}"/>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7" name="Oval 449">
                <a:extLst>
                  <a:ext uri="{FF2B5EF4-FFF2-40B4-BE49-F238E27FC236}">
                    <a16:creationId xmlns:a16="http://schemas.microsoft.com/office/drawing/2014/main" id="{8A7B4B01-30D3-4128-A4C3-5F3D12B82D1D}"/>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9" name="Oval 396">
                <a:extLst>
                  <a:ext uri="{FF2B5EF4-FFF2-40B4-BE49-F238E27FC236}">
                    <a16:creationId xmlns:a16="http://schemas.microsoft.com/office/drawing/2014/main" id="{3C92BA1F-5017-4E17-A0BF-3C57CD26DD90}"/>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3" name="Oval 449">
                <a:extLst>
                  <a:ext uri="{FF2B5EF4-FFF2-40B4-BE49-F238E27FC236}">
                    <a16:creationId xmlns:a16="http://schemas.microsoft.com/office/drawing/2014/main" id="{2EAE4D72-F4B7-4850-8669-0F84B70308FA}"/>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5" name="Oval 396">
                <a:extLst>
                  <a:ext uri="{FF2B5EF4-FFF2-40B4-BE49-F238E27FC236}">
                    <a16:creationId xmlns:a16="http://schemas.microsoft.com/office/drawing/2014/main" id="{B56583FF-6E2A-4E6A-BB33-8D6721E49433}"/>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9" name="Oval 449">
                <a:extLst>
                  <a:ext uri="{FF2B5EF4-FFF2-40B4-BE49-F238E27FC236}">
                    <a16:creationId xmlns:a16="http://schemas.microsoft.com/office/drawing/2014/main" id="{767578B8-5C03-41DC-93B8-A266B008A485}"/>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1" name="Oval 396">
                <a:extLst>
                  <a:ext uri="{FF2B5EF4-FFF2-40B4-BE49-F238E27FC236}">
                    <a16:creationId xmlns:a16="http://schemas.microsoft.com/office/drawing/2014/main" id="{1E8EB7DF-F140-4504-880F-C796FD89D6F6}"/>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5" name="Oval 449">
                <a:extLst>
                  <a:ext uri="{FF2B5EF4-FFF2-40B4-BE49-F238E27FC236}">
                    <a16:creationId xmlns:a16="http://schemas.microsoft.com/office/drawing/2014/main" id="{735288C8-4373-4FFA-85B7-00B3D394EAB9}"/>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7" name="Oval 396">
                <a:extLst>
                  <a:ext uri="{FF2B5EF4-FFF2-40B4-BE49-F238E27FC236}">
                    <a16:creationId xmlns:a16="http://schemas.microsoft.com/office/drawing/2014/main" id="{40672D4E-7337-4077-8BA8-74A8C15F632D}"/>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1" name="Oval 449">
                <a:extLst>
                  <a:ext uri="{FF2B5EF4-FFF2-40B4-BE49-F238E27FC236}">
                    <a16:creationId xmlns:a16="http://schemas.microsoft.com/office/drawing/2014/main" id="{C9BF09AF-9EB0-4890-9A8A-64490ACD896C}"/>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3" name="Oval 396">
                <a:extLst>
                  <a:ext uri="{FF2B5EF4-FFF2-40B4-BE49-F238E27FC236}">
                    <a16:creationId xmlns:a16="http://schemas.microsoft.com/office/drawing/2014/main" id="{1E42B45E-C81B-4A72-A336-1514CD494B96}"/>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7" name="Oval 449">
                <a:extLst>
                  <a:ext uri="{FF2B5EF4-FFF2-40B4-BE49-F238E27FC236}">
                    <a16:creationId xmlns:a16="http://schemas.microsoft.com/office/drawing/2014/main" id="{F1BE25D2-D342-42DD-8807-F5E71D211AC9}"/>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9" name="Oval 396">
                <a:extLst>
                  <a:ext uri="{FF2B5EF4-FFF2-40B4-BE49-F238E27FC236}">
                    <a16:creationId xmlns:a16="http://schemas.microsoft.com/office/drawing/2014/main" id="{5F3CA48B-846E-457F-AECE-8F2A4B9CD399}"/>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3" name="Oval 449">
                <a:extLst>
                  <a:ext uri="{FF2B5EF4-FFF2-40B4-BE49-F238E27FC236}">
                    <a16:creationId xmlns:a16="http://schemas.microsoft.com/office/drawing/2014/main" id="{61FA9191-CE70-4258-86CE-EC3D570A5715}"/>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5" name="Oval 396">
                <a:extLst>
                  <a:ext uri="{FF2B5EF4-FFF2-40B4-BE49-F238E27FC236}">
                    <a16:creationId xmlns:a16="http://schemas.microsoft.com/office/drawing/2014/main" id="{7B29BFD5-48DE-4BF8-9C2F-DDF87F0AE2DB}"/>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9" name="Oval 449">
                <a:extLst>
                  <a:ext uri="{FF2B5EF4-FFF2-40B4-BE49-F238E27FC236}">
                    <a16:creationId xmlns:a16="http://schemas.microsoft.com/office/drawing/2014/main" id="{B633B459-BA9E-48D6-B158-BE739F7204FA}"/>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1" name="Oval 396">
                <a:extLst>
                  <a:ext uri="{FF2B5EF4-FFF2-40B4-BE49-F238E27FC236}">
                    <a16:creationId xmlns:a16="http://schemas.microsoft.com/office/drawing/2014/main" id="{4C309826-7E15-4529-9229-FFC5237B67AD}"/>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5" name="Oval 449">
                <a:extLst>
                  <a:ext uri="{FF2B5EF4-FFF2-40B4-BE49-F238E27FC236}">
                    <a16:creationId xmlns:a16="http://schemas.microsoft.com/office/drawing/2014/main" id="{C4478151-A9D6-4EBB-8674-AB2805C86890}"/>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7" name="Oval 396">
                <a:extLst>
                  <a:ext uri="{FF2B5EF4-FFF2-40B4-BE49-F238E27FC236}">
                    <a16:creationId xmlns:a16="http://schemas.microsoft.com/office/drawing/2014/main" id="{1EBC44DA-60AF-49CB-B4F2-9C5F985134AA}"/>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1" name="Oval 449">
                <a:extLst>
                  <a:ext uri="{FF2B5EF4-FFF2-40B4-BE49-F238E27FC236}">
                    <a16:creationId xmlns:a16="http://schemas.microsoft.com/office/drawing/2014/main" id="{A91D9471-62AF-4ED6-A4B1-AA0EF3BDDA2B}"/>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3" name="Oval 396">
                <a:extLst>
                  <a:ext uri="{FF2B5EF4-FFF2-40B4-BE49-F238E27FC236}">
                    <a16:creationId xmlns:a16="http://schemas.microsoft.com/office/drawing/2014/main" id="{19AF5C0D-2032-4D05-9754-182FD39BEA49}"/>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7" name="Oval 449">
                <a:extLst>
                  <a:ext uri="{FF2B5EF4-FFF2-40B4-BE49-F238E27FC236}">
                    <a16:creationId xmlns:a16="http://schemas.microsoft.com/office/drawing/2014/main" id="{317EE1D4-A261-453F-BC6B-21A6D9A3DF04}"/>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9" name="Oval 396">
                <a:extLst>
                  <a:ext uri="{FF2B5EF4-FFF2-40B4-BE49-F238E27FC236}">
                    <a16:creationId xmlns:a16="http://schemas.microsoft.com/office/drawing/2014/main" id="{C144F793-B799-40D1-B637-93EB05975B86}"/>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3" name="Oval 449">
                <a:extLst>
                  <a:ext uri="{FF2B5EF4-FFF2-40B4-BE49-F238E27FC236}">
                    <a16:creationId xmlns:a16="http://schemas.microsoft.com/office/drawing/2014/main" id="{AA616F89-3FC0-4379-B6EF-9F457EED9AA7}"/>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5" name="Oval 396">
                <a:extLst>
                  <a:ext uri="{FF2B5EF4-FFF2-40B4-BE49-F238E27FC236}">
                    <a16:creationId xmlns:a16="http://schemas.microsoft.com/office/drawing/2014/main" id="{11802FE6-D91B-430A-870A-2893A61AEDB1}"/>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9" name="Oval 449">
                <a:extLst>
                  <a:ext uri="{FF2B5EF4-FFF2-40B4-BE49-F238E27FC236}">
                    <a16:creationId xmlns:a16="http://schemas.microsoft.com/office/drawing/2014/main" id="{41533E3E-0695-454B-9651-D101C2F18A8B}"/>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1" name="Oval 396">
                <a:extLst>
                  <a:ext uri="{FF2B5EF4-FFF2-40B4-BE49-F238E27FC236}">
                    <a16:creationId xmlns:a16="http://schemas.microsoft.com/office/drawing/2014/main" id="{CC34C321-38B9-4681-A0C8-136EFCD24B36}"/>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5" name="Oval 449">
                <a:extLst>
                  <a:ext uri="{FF2B5EF4-FFF2-40B4-BE49-F238E27FC236}">
                    <a16:creationId xmlns:a16="http://schemas.microsoft.com/office/drawing/2014/main" id="{DAC62764-A7DC-4D0F-9122-71E202EE3662}"/>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37" name="Group 836">
            <a:extLst>
              <a:ext uri="{FF2B5EF4-FFF2-40B4-BE49-F238E27FC236}">
                <a16:creationId xmlns:a16="http://schemas.microsoft.com/office/drawing/2014/main" id="{1A8C54D2-C7E3-434C-99C9-76B4FD48485E}"/>
              </a:ext>
            </a:extLst>
          </p:cNvPr>
          <p:cNvGrpSpPr/>
          <p:nvPr/>
        </p:nvGrpSpPr>
        <p:grpSpPr>
          <a:xfrm>
            <a:off x="8079925" y="2672106"/>
            <a:ext cx="758322" cy="2021985"/>
            <a:chOff x="6944741" y="2672106"/>
            <a:chExt cx="758322" cy="2021985"/>
          </a:xfrm>
          <a:solidFill>
            <a:schemeClr val="accent4"/>
          </a:solidFill>
        </p:grpSpPr>
        <p:grpSp>
          <p:nvGrpSpPr>
            <p:cNvPr id="832" name="Group 831">
              <a:extLst>
                <a:ext uri="{FF2B5EF4-FFF2-40B4-BE49-F238E27FC236}">
                  <a16:creationId xmlns:a16="http://schemas.microsoft.com/office/drawing/2014/main" id="{B343082F-739E-3E47-A4C2-17EBF4E20FEB}"/>
                </a:ext>
              </a:extLst>
            </p:cNvPr>
            <p:cNvGrpSpPr/>
            <p:nvPr/>
          </p:nvGrpSpPr>
          <p:grpSpPr>
            <a:xfrm>
              <a:off x="7011025" y="2672106"/>
              <a:ext cx="692038" cy="2021985"/>
              <a:chOff x="7011025" y="2672106"/>
              <a:chExt cx="692038" cy="2021985"/>
            </a:xfrm>
            <a:grpFill/>
          </p:grpSpPr>
          <p:sp>
            <p:nvSpPr>
              <p:cNvPr id="823" name="Rectangle 822">
                <a:extLst>
                  <a:ext uri="{FF2B5EF4-FFF2-40B4-BE49-F238E27FC236}">
                    <a16:creationId xmlns:a16="http://schemas.microsoft.com/office/drawing/2014/main" id="{5139EAC7-04C3-BE4E-B9AE-692B152E6F15}"/>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3" name="Rounded Rectangle 832">
                <a:extLst>
                  <a:ext uri="{FF2B5EF4-FFF2-40B4-BE49-F238E27FC236}">
                    <a16:creationId xmlns:a16="http://schemas.microsoft.com/office/drawing/2014/main" id="{B582204B-E15C-7D4D-8FFC-11576D401F8E}"/>
                  </a:ext>
                </a:extLst>
              </p:cNvPr>
              <p:cNvSpPr/>
              <p:nvPr/>
            </p:nvSpPr>
            <p:spPr bwMode="auto">
              <a:xfrm rot="20125530">
                <a:off x="7318643" y="3312590"/>
                <a:ext cx="234756" cy="572144"/>
              </a:xfrm>
              <a:prstGeom prst="roundRect">
                <a:avLst>
                  <a:gd name="adj" fmla="val 50000"/>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0" name="Rounded Rectangle 819">
                <a:extLst>
                  <a:ext uri="{FF2B5EF4-FFF2-40B4-BE49-F238E27FC236}">
                    <a16:creationId xmlns:a16="http://schemas.microsoft.com/office/drawing/2014/main" id="{21933E02-C69D-9C43-BA87-1140C0F92C38}"/>
                  </a:ext>
                </a:extLst>
              </p:cNvPr>
              <p:cNvSpPr/>
              <p:nvPr/>
            </p:nvSpPr>
            <p:spPr bwMode="auto">
              <a:xfrm>
                <a:off x="7011025" y="2672106"/>
                <a:ext cx="682121" cy="863602"/>
              </a:xfrm>
              <a:prstGeom prst="roundRect">
                <a:avLst>
                  <a:gd name="adj" fmla="val 50000"/>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4" name="Rounded Rectangle 833">
                <a:extLst>
                  <a:ext uri="{FF2B5EF4-FFF2-40B4-BE49-F238E27FC236}">
                    <a16:creationId xmlns:a16="http://schemas.microsoft.com/office/drawing/2014/main" id="{F41A28C1-FC98-9E46-9345-CDA3EFE2FB88}"/>
                  </a:ext>
                </a:extLst>
              </p:cNvPr>
              <p:cNvSpPr/>
              <p:nvPr/>
            </p:nvSpPr>
            <p:spPr bwMode="auto">
              <a:xfrm>
                <a:off x="7320624" y="4121947"/>
                <a:ext cx="382439" cy="572144"/>
              </a:xfrm>
              <a:prstGeom prst="roundRect">
                <a:avLst>
                  <a:gd name="adj" fmla="val 50000"/>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836" name="Chord 835">
              <a:extLst>
                <a:ext uri="{FF2B5EF4-FFF2-40B4-BE49-F238E27FC236}">
                  <a16:creationId xmlns:a16="http://schemas.microsoft.com/office/drawing/2014/main" id="{C9F87AEA-4FDD-724F-B63D-CE8BAE2C1176}"/>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41" name="Group 840">
            <a:extLst>
              <a:ext uri="{FF2B5EF4-FFF2-40B4-BE49-F238E27FC236}">
                <a16:creationId xmlns:a16="http://schemas.microsoft.com/office/drawing/2014/main" id="{11996307-751A-A44B-A16A-E1D3B70E9656}"/>
              </a:ext>
            </a:extLst>
          </p:cNvPr>
          <p:cNvGrpSpPr/>
          <p:nvPr/>
        </p:nvGrpSpPr>
        <p:grpSpPr>
          <a:xfrm>
            <a:off x="9147786" y="2672106"/>
            <a:ext cx="758322" cy="2021985"/>
            <a:chOff x="6944741" y="2672106"/>
            <a:chExt cx="758322" cy="2021985"/>
          </a:xfrm>
          <a:solidFill>
            <a:schemeClr val="accent4"/>
          </a:solidFill>
        </p:grpSpPr>
        <p:grpSp>
          <p:nvGrpSpPr>
            <p:cNvPr id="842" name="Group 841">
              <a:extLst>
                <a:ext uri="{FF2B5EF4-FFF2-40B4-BE49-F238E27FC236}">
                  <a16:creationId xmlns:a16="http://schemas.microsoft.com/office/drawing/2014/main" id="{75DBF5E1-0862-A74C-BB34-F6B2449164F3}"/>
                </a:ext>
              </a:extLst>
            </p:cNvPr>
            <p:cNvGrpSpPr/>
            <p:nvPr/>
          </p:nvGrpSpPr>
          <p:grpSpPr>
            <a:xfrm>
              <a:off x="7011025" y="2672106"/>
              <a:ext cx="692038" cy="2021985"/>
              <a:chOff x="7011025" y="2672106"/>
              <a:chExt cx="692038" cy="2021985"/>
            </a:xfrm>
            <a:grpFill/>
          </p:grpSpPr>
          <p:sp>
            <p:nvSpPr>
              <p:cNvPr id="844" name="Rectangle 843">
                <a:extLst>
                  <a:ext uri="{FF2B5EF4-FFF2-40B4-BE49-F238E27FC236}">
                    <a16:creationId xmlns:a16="http://schemas.microsoft.com/office/drawing/2014/main" id="{1DBBD86B-B48B-294B-AF5F-008587CD7D53}"/>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5" name="Rounded Rectangle 844">
                <a:extLst>
                  <a:ext uri="{FF2B5EF4-FFF2-40B4-BE49-F238E27FC236}">
                    <a16:creationId xmlns:a16="http://schemas.microsoft.com/office/drawing/2014/main" id="{753FC501-13B5-1D48-8D87-B91C0B50F34B}"/>
                  </a:ext>
                </a:extLst>
              </p:cNvPr>
              <p:cNvSpPr/>
              <p:nvPr/>
            </p:nvSpPr>
            <p:spPr bwMode="auto">
              <a:xfrm rot="20125530">
                <a:off x="7318643" y="3312590"/>
                <a:ext cx="234756" cy="572144"/>
              </a:xfrm>
              <a:prstGeom prst="roundRect">
                <a:avLst>
                  <a:gd name="adj" fmla="val 50000"/>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6" name="Rounded Rectangle 845">
                <a:extLst>
                  <a:ext uri="{FF2B5EF4-FFF2-40B4-BE49-F238E27FC236}">
                    <a16:creationId xmlns:a16="http://schemas.microsoft.com/office/drawing/2014/main" id="{F0A0AE82-5342-3A49-9A9F-14842EB0568F}"/>
                  </a:ext>
                </a:extLst>
              </p:cNvPr>
              <p:cNvSpPr/>
              <p:nvPr/>
            </p:nvSpPr>
            <p:spPr bwMode="auto">
              <a:xfrm>
                <a:off x="7011025" y="2672106"/>
                <a:ext cx="682121" cy="863602"/>
              </a:xfrm>
              <a:prstGeom prst="roundRect">
                <a:avLst>
                  <a:gd name="adj" fmla="val 50000"/>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7" name="Rounded Rectangle 846">
                <a:extLst>
                  <a:ext uri="{FF2B5EF4-FFF2-40B4-BE49-F238E27FC236}">
                    <a16:creationId xmlns:a16="http://schemas.microsoft.com/office/drawing/2014/main" id="{6AC0DFA9-F632-4141-A230-C8CBAEFDB07A}"/>
                  </a:ext>
                </a:extLst>
              </p:cNvPr>
              <p:cNvSpPr/>
              <p:nvPr/>
            </p:nvSpPr>
            <p:spPr bwMode="auto">
              <a:xfrm>
                <a:off x="7320624" y="4121947"/>
                <a:ext cx="382439" cy="572144"/>
              </a:xfrm>
              <a:prstGeom prst="roundRect">
                <a:avLst>
                  <a:gd name="adj" fmla="val 50000"/>
                </a:avLst>
              </a:prstGeom>
              <a:grp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843" name="Chord 842">
              <a:extLst>
                <a:ext uri="{FF2B5EF4-FFF2-40B4-BE49-F238E27FC236}">
                  <a16:creationId xmlns:a16="http://schemas.microsoft.com/office/drawing/2014/main" id="{C3A6D396-2B99-D249-9ADB-7C7DA6AC6524}"/>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48" name="Group 847">
            <a:extLst>
              <a:ext uri="{FF2B5EF4-FFF2-40B4-BE49-F238E27FC236}">
                <a16:creationId xmlns:a16="http://schemas.microsoft.com/office/drawing/2014/main" id="{4699AFAA-29C8-9340-AFA1-3067D6420153}"/>
              </a:ext>
            </a:extLst>
          </p:cNvPr>
          <p:cNvGrpSpPr/>
          <p:nvPr/>
        </p:nvGrpSpPr>
        <p:grpSpPr>
          <a:xfrm flipH="1">
            <a:off x="10023068" y="2672106"/>
            <a:ext cx="758322" cy="2021985"/>
            <a:chOff x="6944741" y="2672106"/>
            <a:chExt cx="758322" cy="2021985"/>
          </a:xfrm>
        </p:grpSpPr>
        <p:grpSp>
          <p:nvGrpSpPr>
            <p:cNvPr id="849" name="Group 848">
              <a:extLst>
                <a:ext uri="{FF2B5EF4-FFF2-40B4-BE49-F238E27FC236}">
                  <a16:creationId xmlns:a16="http://schemas.microsoft.com/office/drawing/2014/main" id="{B5E0B82F-1ABA-2443-B371-02C54B48B4D7}"/>
                </a:ext>
              </a:extLst>
            </p:cNvPr>
            <p:cNvGrpSpPr/>
            <p:nvPr/>
          </p:nvGrpSpPr>
          <p:grpSpPr>
            <a:xfrm>
              <a:off x="7011025" y="2672106"/>
              <a:ext cx="692038" cy="2021985"/>
              <a:chOff x="7011025" y="2672106"/>
              <a:chExt cx="692038" cy="2021985"/>
            </a:xfrm>
          </p:grpSpPr>
          <p:sp>
            <p:nvSpPr>
              <p:cNvPr id="851" name="Rectangle 850">
                <a:extLst>
                  <a:ext uri="{FF2B5EF4-FFF2-40B4-BE49-F238E27FC236}">
                    <a16:creationId xmlns:a16="http://schemas.microsoft.com/office/drawing/2014/main" id="{DE57E442-17C5-7649-9D1B-D41E2AC2F00E}"/>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2" name="Rounded Rectangle 851">
                <a:extLst>
                  <a:ext uri="{FF2B5EF4-FFF2-40B4-BE49-F238E27FC236}">
                    <a16:creationId xmlns:a16="http://schemas.microsoft.com/office/drawing/2014/main" id="{EE5D575D-9029-BC4C-8F77-8D9E8481964D}"/>
                  </a:ext>
                </a:extLst>
              </p:cNvPr>
              <p:cNvSpPr/>
              <p:nvPr/>
            </p:nvSpPr>
            <p:spPr bwMode="auto">
              <a:xfrm rot="20125530">
                <a:off x="7318643" y="3312590"/>
                <a:ext cx="234756"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3" name="Rounded Rectangle 852">
                <a:extLst>
                  <a:ext uri="{FF2B5EF4-FFF2-40B4-BE49-F238E27FC236}">
                    <a16:creationId xmlns:a16="http://schemas.microsoft.com/office/drawing/2014/main" id="{F70B1C60-46D2-7D46-8558-08097DF5617F}"/>
                  </a:ext>
                </a:extLst>
              </p:cNvPr>
              <p:cNvSpPr/>
              <p:nvPr/>
            </p:nvSpPr>
            <p:spPr bwMode="auto">
              <a:xfrm>
                <a:off x="7011025" y="2672106"/>
                <a:ext cx="682121" cy="863602"/>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4" name="Rounded Rectangle 853">
                <a:extLst>
                  <a:ext uri="{FF2B5EF4-FFF2-40B4-BE49-F238E27FC236}">
                    <a16:creationId xmlns:a16="http://schemas.microsoft.com/office/drawing/2014/main" id="{17294638-76B9-5B4C-899C-6C9BC98FD628}"/>
                  </a:ext>
                </a:extLst>
              </p:cNvPr>
              <p:cNvSpPr/>
              <p:nvPr/>
            </p:nvSpPr>
            <p:spPr bwMode="auto">
              <a:xfrm>
                <a:off x="7320624" y="4121947"/>
                <a:ext cx="382439"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850" name="Chord 849">
              <a:extLst>
                <a:ext uri="{FF2B5EF4-FFF2-40B4-BE49-F238E27FC236}">
                  <a16:creationId xmlns:a16="http://schemas.microsoft.com/office/drawing/2014/main" id="{7AB808A4-A453-7F44-8778-08565E1C6841}"/>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4" name="Rectangle 3">
            <a:extLst>
              <a:ext uri="{FF2B5EF4-FFF2-40B4-BE49-F238E27FC236}">
                <a16:creationId xmlns:a16="http://schemas.microsoft.com/office/drawing/2014/main" id="{2AC9FC28-6D24-9B49-BF4B-FED9F8CC281C}"/>
              </a:ext>
            </a:extLst>
          </p:cNvPr>
          <p:cNvSpPr/>
          <p:nvPr/>
        </p:nvSpPr>
        <p:spPr bwMode="auto">
          <a:xfrm>
            <a:off x="1191492" y="5649439"/>
            <a:ext cx="5616104" cy="244779"/>
          </a:xfrm>
          <a:prstGeom prst="rect">
            <a:avLst/>
          </a:prstGeom>
          <a:solidFill>
            <a:schemeClr val="tx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 name="Rectangle 4">
            <a:extLst>
              <a:ext uri="{FF2B5EF4-FFF2-40B4-BE49-F238E27FC236}">
                <a16:creationId xmlns:a16="http://schemas.microsoft.com/office/drawing/2014/main" id="{0954D696-B8DC-C645-BD0D-B2DBBE8BD94B}"/>
              </a:ext>
            </a:extLst>
          </p:cNvPr>
          <p:cNvSpPr/>
          <p:nvPr/>
        </p:nvSpPr>
        <p:spPr bwMode="auto">
          <a:xfrm>
            <a:off x="1483770" y="5524886"/>
            <a:ext cx="860950" cy="49388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0" name="Rectangle 809">
            <a:extLst>
              <a:ext uri="{FF2B5EF4-FFF2-40B4-BE49-F238E27FC236}">
                <a16:creationId xmlns:a16="http://schemas.microsoft.com/office/drawing/2014/main" id="{BB0FA9A3-936E-0345-B1DD-A64160F2DD29}"/>
              </a:ext>
            </a:extLst>
          </p:cNvPr>
          <p:cNvSpPr/>
          <p:nvPr/>
        </p:nvSpPr>
        <p:spPr bwMode="auto">
          <a:xfrm>
            <a:off x="2719465" y="5520237"/>
            <a:ext cx="349202" cy="49388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1" name="Rectangle 810">
            <a:extLst>
              <a:ext uri="{FF2B5EF4-FFF2-40B4-BE49-F238E27FC236}">
                <a16:creationId xmlns:a16="http://schemas.microsoft.com/office/drawing/2014/main" id="{E0E08AFB-6166-A342-AD7B-FB56438AB06E}"/>
              </a:ext>
            </a:extLst>
          </p:cNvPr>
          <p:cNvSpPr/>
          <p:nvPr/>
        </p:nvSpPr>
        <p:spPr bwMode="auto">
          <a:xfrm>
            <a:off x="3241838" y="5527010"/>
            <a:ext cx="3399105" cy="493885"/>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NRG1 Physiology</a:t>
            </a:r>
            <a:endParaRPr lang="en-US" altLang="en-US" i="1"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sz="half" idx="1"/>
          </p:nvPr>
        </p:nvSpPr>
        <p:spPr>
          <a:xfrm>
            <a:off x="601819" y="1510730"/>
            <a:ext cx="6435531" cy="4678738"/>
          </a:xfrm>
        </p:spPr>
        <p:txBody>
          <a:bodyPr/>
          <a:lstStyle/>
          <a:p>
            <a:r>
              <a:rPr lang="en-US" altLang="en-US" sz="2400" dirty="0"/>
              <a:t>Serves as a ligand for ErbB3 (HER3) or </a:t>
            </a:r>
            <a:br>
              <a:rPr lang="en-US" altLang="en-US" sz="2400" dirty="0"/>
            </a:br>
            <a:r>
              <a:rPr lang="en-US" altLang="en-US" sz="2400" dirty="0"/>
              <a:t>ErbB4 (HER4)</a:t>
            </a:r>
            <a:r>
              <a:rPr lang="en-US" altLang="en-US" sz="2400" baseline="30000" dirty="0"/>
              <a:t>1,2</a:t>
            </a:r>
            <a:r>
              <a:rPr lang="en-US" altLang="en-US" sz="2400" dirty="0"/>
              <a:t> </a:t>
            </a:r>
          </a:p>
          <a:p>
            <a:r>
              <a:rPr lang="en-US" altLang="en-US" sz="2400" dirty="0"/>
              <a:t>Contains EGF-like domain necessary for </a:t>
            </a:r>
            <a:br>
              <a:rPr lang="en-US" altLang="en-US" sz="2400" dirty="0"/>
            </a:br>
            <a:r>
              <a:rPr lang="en-US" altLang="en-US" sz="2400" dirty="0"/>
              <a:t>ErbB (HER) activation</a:t>
            </a:r>
          </a:p>
          <a:p>
            <a:r>
              <a:rPr lang="en-US" altLang="en-US" sz="2400" dirty="0"/>
              <a:t>NRG1 binding prompts heterodimerization</a:t>
            </a:r>
            <a:r>
              <a:rPr lang="en-US" altLang="en-US" sz="2400" baseline="30000" dirty="0"/>
              <a:t>3-5</a:t>
            </a:r>
          </a:p>
          <a:p>
            <a:pPr lvl="1"/>
            <a:r>
              <a:rPr lang="en-US" altLang="en-US" b="1" dirty="0">
                <a:solidFill>
                  <a:schemeClr val="accent3"/>
                </a:solidFill>
              </a:rPr>
              <a:t>HER2 favored partner but EGFR possible</a:t>
            </a:r>
          </a:p>
          <a:p>
            <a:r>
              <a:rPr lang="en-US" altLang="en-US" dirty="0"/>
              <a:t>Downstream signaling cascades</a:t>
            </a:r>
            <a:r>
              <a:rPr lang="en-US" altLang="en-US" baseline="30000" dirty="0"/>
              <a:t>1</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201074"/>
            <a:ext cx="8010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1. Jones. Ann Oncol. 2017; 28:3092. 2. </a:t>
            </a:r>
            <a:r>
              <a:rPr lang="en-US" sz="1200" b="0" dirty="0">
                <a:solidFill>
                  <a:schemeClr val="bg2"/>
                </a:solidFill>
                <a:latin typeface="Calibri" panose="020F0502020204030204" pitchFamily="34" charset="0"/>
                <a:cs typeface="Calibri" panose="020F0502020204030204" pitchFamily="34" charset="0"/>
              </a:rPr>
              <a:t>Jonna. Clin Cancer Res. 2019;25:4966. </a:t>
            </a:r>
            <a:br>
              <a:rPr lang="en-US" sz="1200" b="0" dirty="0">
                <a:solidFill>
                  <a:schemeClr val="bg2"/>
                </a:solidFill>
                <a:latin typeface="Calibri" panose="020F0502020204030204" pitchFamily="34" charset="0"/>
                <a:cs typeface="Calibri" panose="020F0502020204030204" pitchFamily="34" charset="0"/>
              </a:rPr>
            </a:br>
            <a:r>
              <a:rPr lang="en-US" sz="1200" b="0" dirty="0">
                <a:solidFill>
                  <a:schemeClr val="bg2"/>
                </a:solidFill>
                <a:latin typeface="Calibri" panose="020F0502020204030204" pitchFamily="34" charset="0"/>
                <a:cs typeface="Calibri" panose="020F0502020204030204" pitchFamily="34" charset="0"/>
              </a:rPr>
              <a:t>3. </a:t>
            </a: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Schram. ESMO 2019. Abstr 7145. 4. Schram. ESMO 2019. Abstr 685TiP. 5. Schram. J Thorac Oncol. 2021;16:S675.</a:t>
            </a:r>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701" name="TextBox 700">
            <a:extLst>
              <a:ext uri="{FF2B5EF4-FFF2-40B4-BE49-F238E27FC236}">
                <a16:creationId xmlns:a16="http://schemas.microsoft.com/office/drawing/2014/main" id="{D7BC8052-1288-4FCD-A964-5E0060078457}"/>
              </a:ext>
            </a:extLst>
          </p:cNvPr>
          <p:cNvSpPr txBox="1"/>
          <p:nvPr/>
        </p:nvSpPr>
        <p:spPr>
          <a:xfrm rot="16200000">
            <a:off x="13855886" y="2815660"/>
            <a:ext cx="59182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a:ea typeface="+mn-ea"/>
                <a:cs typeface="+mn-cs"/>
              </a:rPr>
              <a:t>CD79a</a:t>
            </a:r>
          </a:p>
        </p:txBody>
      </p:sp>
      <p:sp>
        <p:nvSpPr>
          <p:cNvPr id="704" name="Oval 703">
            <a:extLst>
              <a:ext uri="{FF2B5EF4-FFF2-40B4-BE49-F238E27FC236}">
                <a16:creationId xmlns:a16="http://schemas.microsoft.com/office/drawing/2014/main" id="{17FBC96B-1DEE-4555-ADE1-B8CA501B3EAC}"/>
              </a:ext>
            </a:extLst>
          </p:cNvPr>
          <p:cNvSpPr/>
          <p:nvPr/>
        </p:nvSpPr>
        <p:spPr bwMode="auto">
          <a:xfrm>
            <a:off x="10371736" y="4188552"/>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32" name="Arrow: Down 31">
            <a:extLst>
              <a:ext uri="{FF2B5EF4-FFF2-40B4-BE49-F238E27FC236}">
                <a16:creationId xmlns:a16="http://schemas.microsoft.com/office/drawing/2014/main" id="{AC6464AD-6FD7-464D-A4D6-B0F8250AF822}"/>
              </a:ext>
            </a:extLst>
          </p:cNvPr>
          <p:cNvSpPr/>
          <p:nvPr/>
        </p:nvSpPr>
        <p:spPr bwMode="auto">
          <a:xfrm>
            <a:off x="9774617" y="4726633"/>
            <a:ext cx="453908" cy="669302"/>
          </a:xfrm>
          <a:prstGeom prst="downArrow">
            <a:avLst/>
          </a:prstGeom>
          <a:solidFill>
            <a:schemeClr val="bg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 name="TextBox 2">
            <a:extLst>
              <a:ext uri="{FF2B5EF4-FFF2-40B4-BE49-F238E27FC236}">
                <a16:creationId xmlns:a16="http://schemas.microsoft.com/office/drawing/2014/main" id="{293BA5E3-2964-4F49-9CCA-FC827BDF8F59}"/>
              </a:ext>
            </a:extLst>
          </p:cNvPr>
          <p:cNvSpPr txBox="1"/>
          <p:nvPr/>
        </p:nvSpPr>
        <p:spPr bwMode="auto">
          <a:xfrm>
            <a:off x="450615" y="5599837"/>
            <a:ext cx="8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NRG1</a:t>
            </a:r>
          </a:p>
        </p:txBody>
      </p:sp>
      <p:sp>
        <p:nvSpPr>
          <p:cNvPr id="807" name="TextBox 806">
            <a:extLst>
              <a:ext uri="{FF2B5EF4-FFF2-40B4-BE49-F238E27FC236}">
                <a16:creationId xmlns:a16="http://schemas.microsoft.com/office/drawing/2014/main" id="{C0CFD4FE-CF30-E247-A24D-AA2D5B294C1C}"/>
              </a:ext>
            </a:extLst>
          </p:cNvPr>
          <p:cNvSpPr txBox="1"/>
          <p:nvPr/>
        </p:nvSpPr>
        <p:spPr bwMode="auto">
          <a:xfrm>
            <a:off x="1483770" y="5599837"/>
            <a:ext cx="8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IGc2</a:t>
            </a:r>
          </a:p>
        </p:txBody>
      </p:sp>
      <p:sp>
        <p:nvSpPr>
          <p:cNvPr id="808" name="TextBox 807">
            <a:extLst>
              <a:ext uri="{FF2B5EF4-FFF2-40B4-BE49-F238E27FC236}">
                <a16:creationId xmlns:a16="http://schemas.microsoft.com/office/drawing/2014/main" id="{401C3996-A885-8245-9F93-6AE236914CDA}"/>
              </a:ext>
            </a:extLst>
          </p:cNvPr>
          <p:cNvSpPr txBox="1"/>
          <p:nvPr/>
        </p:nvSpPr>
        <p:spPr bwMode="auto">
          <a:xfrm>
            <a:off x="2464909" y="5599837"/>
            <a:ext cx="8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latin typeface="Calibri" panose="020F0502020204030204" pitchFamily="34" charset="0"/>
              </a:rPr>
              <a:t>EGF</a:t>
            </a:r>
          </a:p>
        </p:txBody>
      </p:sp>
      <p:sp>
        <p:nvSpPr>
          <p:cNvPr id="809" name="TextBox 808">
            <a:extLst>
              <a:ext uri="{FF2B5EF4-FFF2-40B4-BE49-F238E27FC236}">
                <a16:creationId xmlns:a16="http://schemas.microsoft.com/office/drawing/2014/main" id="{866855E4-47EE-0742-8CF5-5D431777B675}"/>
              </a:ext>
            </a:extLst>
          </p:cNvPr>
          <p:cNvSpPr txBox="1"/>
          <p:nvPr/>
        </p:nvSpPr>
        <p:spPr bwMode="auto">
          <a:xfrm>
            <a:off x="3325859" y="5599837"/>
            <a:ext cx="33150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Neuregulin</a:t>
            </a:r>
          </a:p>
        </p:txBody>
      </p:sp>
      <p:cxnSp>
        <p:nvCxnSpPr>
          <p:cNvPr id="7" name="Straight Arrow Connector 6">
            <a:extLst>
              <a:ext uri="{FF2B5EF4-FFF2-40B4-BE49-F238E27FC236}">
                <a16:creationId xmlns:a16="http://schemas.microsoft.com/office/drawing/2014/main" id="{027C7C91-A9DB-884C-BF1C-6379B7AA8427}"/>
              </a:ext>
            </a:extLst>
          </p:cNvPr>
          <p:cNvCxnSpPr/>
          <p:nvPr/>
        </p:nvCxnSpPr>
        <p:spPr bwMode="auto">
          <a:xfrm>
            <a:off x="2900849" y="5032244"/>
            <a:ext cx="0" cy="375266"/>
          </a:xfrm>
          <a:prstGeom prst="straightConnector1">
            <a:avLst/>
          </a:prstGeom>
          <a:noFill/>
          <a:ln w="28575" cap="flat" cmpd="sng" algn="ctr">
            <a:solidFill>
              <a:schemeClr val="accent3"/>
            </a:solidFill>
            <a:prstDash val="solid"/>
            <a:round/>
            <a:headEnd type="none" w="med" len="med"/>
            <a:tailEnd type="triangle"/>
          </a:ln>
          <a:effectLst/>
        </p:spPr>
      </p:cxnSp>
      <p:sp>
        <p:nvSpPr>
          <p:cNvPr id="817" name="Oval 816">
            <a:extLst>
              <a:ext uri="{FF2B5EF4-FFF2-40B4-BE49-F238E27FC236}">
                <a16:creationId xmlns:a16="http://schemas.microsoft.com/office/drawing/2014/main" id="{CF8D8163-91FE-2F42-92D3-9A8309582BE7}"/>
              </a:ext>
            </a:extLst>
          </p:cNvPr>
          <p:cNvSpPr/>
          <p:nvPr/>
        </p:nvSpPr>
        <p:spPr bwMode="auto">
          <a:xfrm>
            <a:off x="8754256" y="1684426"/>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1" name="Oval 820">
            <a:extLst>
              <a:ext uri="{FF2B5EF4-FFF2-40B4-BE49-F238E27FC236}">
                <a16:creationId xmlns:a16="http://schemas.microsoft.com/office/drawing/2014/main" id="{1039FF39-B1B9-F94C-B72A-FD513CD3E055}"/>
              </a:ext>
            </a:extLst>
          </p:cNvPr>
          <p:cNvSpPr/>
          <p:nvPr/>
        </p:nvSpPr>
        <p:spPr bwMode="auto">
          <a:xfrm>
            <a:off x="9109347" y="1968116"/>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2" name="Oval 821">
            <a:extLst>
              <a:ext uri="{FF2B5EF4-FFF2-40B4-BE49-F238E27FC236}">
                <a16:creationId xmlns:a16="http://schemas.microsoft.com/office/drawing/2014/main" id="{C376E59C-4BA5-F74F-942D-5B599107335D}"/>
              </a:ext>
            </a:extLst>
          </p:cNvPr>
          <p:cNvSpPr/>
          <p:nvPr/>
        </p:nvSpPr>
        <p:spPr bwMode="auto">
          <a:xfrm>
            <a:off x="8637514" y="2015461"/>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4" name="Oval 823">
            <a:extLst>
              <a:ext uri="{FF2B5EF4-FFF2-40B4-BE49-F238E27FC236}">
                <a16:creationId xmlns:a16="http://schemas.microsoft.com/office/drawing/2014/main" id="{44F8978E-BA45-524C-89FE-D8EAC11C99A7}"/>
              </a:ext>
            </a:extLst>
          </p:cNvPr>
          <p:cNvSpPr/>
          <p:nvPr/>
        </p:nvSpPr>
        <p:spPr bwMode="auto">
          <a:xfrm>
            <a:off x="10371736" y="4341541"/>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825" name="Oval 824">
            <a:extLst>
              <a:ext uri="{FF2B5EF4-FFF2-40B4-BE49-F238E27FC236}">
                <a16:creationId xmlns:a16="http://schemas.microsoft.com/office/drawing/2014/main" id="{3504FD43-D97A-C84C-A1CD-19E6E5A242CC}"/>
              </a:ext>
            </a:extLst>
          </p:cNvPr>
          <p:cNvSpPr/>
          <p:nvPr/>
        </p:nvSpPr>
        <p:spPr bwMode="auto">
          <a:xfrm>
            <a:off x="10371736" y="4493088"/>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826" name="Oval 825">
            <a:extLst>
              <a:ext uri="{FF2B5EF4-FFF2-40B4-BE49-F238E27FC236}">
                <a16:creationId xmlns:a16="http://schemas.microsoft.com/office/drawing/2014/main" id="{D46D5CD2-2EAB-4340-B3ED-D1AC7BF7A92C}"/>
              </a:ext>
            </a:extLst>
          </p:cNvPr>
          <p:cNvSpPr/>
          <p:nvPr/>
        </p:nvSpPr>
        <p:spPr bwMode="auto">
          <a:xfrm>
            <a:off x="9377427" y="4505500"/>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819" name="TextBox 818">
            <a:extLst>
              <a:ext uri="{FF2B5EF4-FFF2-40B4-BE49-F238E27FC236}">
                <a16:creationId xmlns:a16="http://schemas.microsoft.com/office/drawing/2014/main" id="{457C1973-4655-6148-A582-135CD3D11252}"/>
              </a:ext>
            </a:extLst>
          </p:cNvPr>
          <p:cNvSpPr txBox="1"/>
          <p:nvPr/>
        </p:nvSpPr>
        <p:spPr bwMode="auto">
          <a:xfrm>
            <a:off x="8610177" y="5407510"/>
            <a:ext cx="28720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P13K/AKT</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(Cell proliferation/survival)</a:t>
            </a:r>
          </a:p>
        </p:txBody>
      </p:sp>
      <p:sp>
        <p:nvSpPr>
          <p:cNvPr id="828" name="TextBox 827">
            <a:extLst>
              <a:ext uri="{FF2B5EF4-FFF2-40B4-BE49-F238E27FC236}">
                <a16:creationId xmlns:a16="http://schemas.microsoft.com/office/drawing/2014/main" id="{B7542021-E0D0-8743-AF9D-85A6FBADA50F}"/>
              </a:ext>
            </a:extLst>
          </p:cNvPr>
          <p:cNvSpPr txBox="1"/>
          <p:nvPr/>
        </p:nvSpPr>
        <p:spPr bwMode="auto">
          <a:xfrm>
            <a:off x="8924499" y="1510373"/>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NRG1</a:t>
            </a:r>
          </a:p>
        </p:txBody>
      </p:sp>
      <p:sp>
        <p:nvSpPr>
          <p:cNvPr id="829" name="TextBox 828">
            <a:extLst>
              <a:ext uri="{FF2B5EF4-FFF2-40B4-BE49-F238E27FC236}">
                <a16:creationId xmlns:a16="http://schemas.microsoft.com/office/drawing/2014/main" id="{763E4C04-C3E0-FA46-9435-D36CD8812D05}"/>
              </a:ext>
            </a:extLst>
          </p:cNvPr>
          <p:cNvSpPr txBox="1"/>
          <p:nvPr/>
        </p:nvSpPr>
        <p:spPr bwMode="auto">
          <a:xfrm>
            <a:off x="8026484" y="2330137"/>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HER2</a:t>
            </a:r>
          </a:p>
        </p:txBody>
      </p:sp>
      <p:sp>
        <p:nvSpPr>
          <p:cNvPr id="830" name="TextBox 829">
            <a:extLst>
              <a:ext uri="{FF2B5EF4-FFF2-40B4-BE49-F238E27FC236}">
                <a16:creationId xmlns:a16="http://schemas.microsoft.com/office/drawing/2014/main" id="{74C9972C-A2DD-5843-B2F7-F8676297FE2B}"/>
              </a:ext>
            </a:extLst>
          </p:cNvPr>
          <p:cNvSpPr txBox="1"/>
          <p:nvPr/>
        </p:nvSpPr>
        <p:spPr bwMode="auto">
          <a:xfrm>
            <a:off x="9081862" y="2343842"/>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HER2</a:t>
            </a:r>
          </a:p>
        </p:txBody>
      </p:sp>
      <p:sp>
        <p:nvSpPr>
          <p:cNvPr id="831" name="TextBox 830">
            <a:extLst>
              <a:ext uri="{FF2B5EF4-FFF2-40B4-BE49-F238E27FC236}">
                <a16:creationId xmlns:a16="http://schemas.microsoft.com/office/drawing/2014/main" id="{BB118DEC-D651-4842-8DFB-B8D4AC8D67F9}"/>
              </a:ext>
            </a:extLst>
          </p:cNvPr>
          <p:cNvSpPr txBox="1"/>
          <p:nvPr/>
        </p:nvSpPr>
        <p:spPr bwMode="auto">
          <a:xfrm>
            <a:off x="9915350" y="2330137"/>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HER3</a:t>
            </a:r>
          </a:p>
        </p:txBody>
      </p:sp>
      <p:sp>
        <p:nvSpPr>
          <p:cNvPr id="855" name="Oval 854">
            <a:extLst>
              <a:ext uri="{FF2B5EF4-FFF2-40B4-BE49-F238E27FC236}">
                <a16:creationId xmlns:a16="http://schemas.microsoft.com/office/drawing/2014/main" id="{5F7CFCA3-79C4-C94A-935E-35B271544330}"/>
              </a:ext>
            </a:extLst>
          </p:cNvPr>
          <p:cNvSpPr/>
          <p:nvPr/>
        </p:nvSpPr>
        <p:spPr bwMode="auto">
          <a:xfrm>
            <a:off x="10599541" y="3010140"/>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73">
            <a:extLst>
              <a:ext uri="{FF2B5EF4-FFF2-40B4-BE49-F238E27FC236}">
                <a16:creationId xmlns:a16="http://schemas.microsoft.com/office/drawing/2014/main" id="{3B8CB1EB-7D36-8748-B474-B1BC9E5504C6}"/>
              </a:ext>
            </a:extLst>
          </p:cNvPr>
          <p:cNvGrpSpPr/>
          <p:nvPr/>
        </p:nvGrpSpPr>
        <p:grpSpPr>
          <a:xfrm>
            <a:off x="5384925" y="5856113"/>
            <a:ext cx="1400886" cy="219456"/>
            <a:chOff x="5384925" y="4569027"/>
            <a:chExt cx="1400886" cy="219456"/>
          </a:xfrm>
        </p:grpSpPr>
        <p:sp>
          <p:nvSpPr>
            <p:cNvPr id="75" name="Rectangle 74">
              <a:extLst>
                <a:ext uri="{FF2B5EF4-FFF2-40B4-BE49-F238E27FC236}">
                  <a16:creationId xmlns:a16="http://schemas.microsoft.com/office/drawing/2014/main" id="{40987136-76D2-6548-870D-03143A9623C8}"/>
                </a:ext>
              </a:extLst>
            </p:cNvPr>
            <p:cNvSpPr/>
            <p:nvPr/>
          </p:nvSpPr>
          <p:spPr bwMode="auto">
            <a:xfrm>
              <a:off x="5384925" y="4569027"/>
              <a:ext cx="1400886"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6A9788C0-A0F2-3946-A3FC-194B2232117E}"/>
                </a:ext>
              </a:extLst>
            </p:cNvPr>
            <p:cNvSpPr/>
            <p:nvPr/>
          </p:nvSpPr>
          <p:spPr bwMode="auto">
            <a:xfrm>
              <a:off x="5437954" y="4569027"/>
              <a:ext cx="1347851"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ED3C5C52-C443-AC4F-BB47-6CD97D051AFE}"/>
                </a:ext>
              </a:extLst>
            </p:cNvPr>
            <p:cNvSpPr/>
            <p:nvPr/>
          </p:nvSpPr>
          <p:spPr bwMode="auto">
            <a:xfrm>
              <a:off x="6405824" y="4569027"/>
              <a:ext cx="331626" cy="219456"/>
            </a:xfrm>
            <a:prstGeom prst="rect">
              <a:avLst/>
            </a:prstGeom>
            <a:solidFill>
              <a:schemeClr val="accent2"/>
            </a:solidFill>
            <a:ln w="1905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F5F6B269-D91D-704E-AA75-65FE78A6EE17}"/>
                </a:ext>
              </a:extLst>
            </p:cNvPr>
            <p:cNvSpPr/>
            <p:nvPr/>
          </p:nvSpPr>
          <p:spPr bwMode="auto">
            <a:xfrm>
              <a:off x="6018161" y="4569027"/>
              <a:ext cx="331626" cy="219456"/>
            </a:xfrm>
            <a:prstGeom prst="rect">
              <a:avLst/>
            </a:prstGeom>
            <a:solidFill>
              <a:schemeClr val="accent2"/>
            </a:solidFill>
            <a:ln w="1905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9" name="Group 78">
            <a:extLst>
              <a:ext uri="{FF2B5EF4-FFF2-40B4-BE49-F238E27FC236}">
                <a16:creationId xmlns:a16="http://schemas.microsoft.com/office/drawing/2014/main" id="{31D75161-D2AD-844D-9568-EB44679F40D7}"/>
              </a:ext>
            </a:extLst>
          </p:cNvPr>
          <p:cNvGrpSpPr/>
          <p:nvPr/>
        </p:nvGrpSpPr>
        <p:grpSpPr>
          <a:xfrm>
            <a:off x="2254102" y="5530667"/>
            <a:ext cx="4511793" cy="221788"/>
            <a:chOff x="2254102" y="5530667"/>
            <a:chExt cx="4511793" cy="221788"/>
          </a:xfrm>
        </p:grpSpPr>
        <p:grpSp>
          <p:nvGrpSpPr>
            <p:cNvPr id="86" name="Group 85">
              <a:extLst>
                <a:ext uri="{FF2B5EF4-FFF2-40B4-BE49-F238E27FC236}">
                  <a16:creationId xmlns:a16="http://schemas.microsoft.com/office/drawing/2014/main" id="{9E1D6889-1026-4945-888D-1AE08B79C36A}"/>
                </a:ext>
              </a:extLst>
            </p:cNvPr>
            <p:cNvGrpSpPr/>
            <p:nvPr/>
          </p:nvGrpSpPr>
          <p:grpSpPr>
            <a:xfrm>
              <a:off x="2254102" y="5530667"/>
              <a:ext cx="4511793" cy="219456"/>
              <a:chOff x="2254102" y="4569027"/>
              <a:chExt cx="4511793" cy="219456"/>
            </a:xfrm>
          </p:grpSpPr>
          <p:sp>
            <p:nvSpPr>
              <p:cNvPr id="87" name="Rectangle 86">
                <a:extLst>
                  <a:ext uri="{FF2B5EF4-FFF2-40B4-BE49-F238E27FC236}">
                    <a16:creationId xmlns:a16="http://schemas.microsoft.com/office/drawing/2014/main" id="{EDF9B5B5-27AD-A943-8BE7-5FB5F0B9440C}"/>
                  </a:ext>
                </a:extLst>
              </p:cNvPr>
              <p:cNvSpPr/>
              <p:nvPr/>
            </p:nvSpPr>
            <p:spPr bwMode="auto">
              <a:xfrm>
                <a:off x="2254102" y="4569027"/>
                <a:ext cx="4511793"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8CB181A6-721E-8845-8543-708B7F926BC7}"/>
                  </a:ext>
                </a:extLst>
              </p:cNvPr>
              <p:cNvSpPr/>
              <p:nvPr/>
            </p:nvSpPr>
            <p:spPr bwMode="auto">
              <a:xfrm>
                <a:off x="6030347" y="4569027"/>
                <a:ext cx="333299"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CFD4E9F8-8381-6E4E-A233-7D507A757E55}"/>
                  </a:ext>
                </a:extLst>
              </p:cNvPr>
              <p:cNvSpPr/>
              <p:nvPr/>
            </p:nvSpPr>
            <p:spPr bwMode="auto">
              <a:xfrm>
                <a:off x="2294292" y="4569027"/>
                <a:ext cx="82361"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890369C6-2AEF-E845-AAB3-3D7E7453A9F4}"/>
                  </a:ext>
                </a:extLst>
              </p:cNvPr>
              <p:cNvSpPr/>
              <p:nvPr/>
            </p:nvSpPr>
            <p:spPr bwMode="auto">
              <a:xfrm>
                <a:off x="6405823" y="4569027"/>
                <a:ext cx="333239"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91" name="Rectangle 90">
              <a:extLst>
                <a:ext uri="{FF2B5EF4-FFF2-40B4-BE49-F238E27FC236}">
                  <a16:creationId xmlns:a16="http://schemas.microsoft.com/office/drawing/2014/main" id="{4D5FA629-7054-7F44-A76A-9261FF7428F8}"/>
                </a:ext>
              </a:extLst>
            </p:cNvPr>
            <p:cNvSpPr/>
            <p:nvPr/>
          </p:nvSpPr>
          <p:spPr bwMode="auto">
            <a:xfrm>
              <a:off x="5662272" y="5532999"/>
              <a:ext cx="295514"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E1700836-F51B-9F4D-9598-CB73C62DFBDA}"/>
                </a:ext>
              </a:extLst>
            </p:cNvPr>
            <p:cNvSpPr/>
            <p:nvPr/>
          </p:nvSpPr>
          <p:spPr bwMode="auto">
            <a:xfrm>
              <a:off x="5273824" y="5532999"/>
              <a:ext cx="333235" cy="21450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2368BE82-BD77-3343-842D-F2B9E7EEA9F9}"/>
                </a:ext>
              </a:extLst>
            </p:cNvPr>
            <p:cNvSpPr/>
            <p:nvPr/>
          </p:nvSpPr>
          <p:spPr bwMode="auto">
            <a:xfrm>
              <a:off x="4901529" y="5532999"/>
              <a:ext cx="29551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2C55F399-DAAA-7A4B-A6C2-F92D47E361F9}"/>
                </a:ext>
              </a:extLst>
            </p:cNvPr>
            <p:cNvSpPr/>
            <p:nvPr/>
          </p:nvSpPr>
          <p:spPr bwMode="auto">
            <a:xfrm>
              <a:off x="4755167"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E2D73B94-A2FA-9B47-A2CB-C3ED6933AD61}"/>
                </a:ext>
              </a:extLst>
            </p:cNvPr>
            <p:cNvSpPr/>
            <p:nvPr/>
          </p:nvSpPr>
          <p:spPr bwMode="auto">
            <a:xfrm>
              <a:off x="3196336"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CF185E11-3574-BE44-AB73-4853CEB5AD68}"/>
                </a:ext>
              </a:extLst>
            </p:cNvPr>
            <p:cNvSpPr/>
            <p:nvPr/>
          </p:nvSpPr>
          <p:spPr bwMode="auto">
            <a:xfrm>
              <a:off x="3326239"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7C7D4439-06BD-E546-91BA-03EF542C4468}"/>
                </a:ext>
              </a:extLst>
            </p:cNvPr>
            <p:cNvSpPr/>
            <p:nvPr/>
          </p:nvSpPr>
          <p:spPr bwMode="auto">
            <a:xfrm>
              <a:off x="3456142"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B357FF74-9C9E-DC4D-9B05-31EA5EBCF173}"/>
                </a:ext>
              </a:extLst>
            </p:cNvPr>
            <p:cNvSpPr/>
            <p:nvPr/>
          </p:nvSpPr>
          <p:spPr bwMode="auto">
            <a:xfrm>
              <a:off x="3586045"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4DACACC0-6704-2D4B-8E86-7084E5924A30}"/>
                </a:ext>
              </a:extLst>
            </p:cNvPr>
            <p:cNvSpPr/>
            <p:nvPr/>
          </p:nvSpPr>
          <p:spPr bwMode="auto">
            <a:xfrm>
              <a:off x="3715948"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3D4B2D3D-9F06-664A-A934-21CBFFD3E686}"/>
                </a:ext>
              </a:extLst>
            </p:cNvPr>
            <p:cNvSpPr/>
            <p:nvPr/>
          </p:nvSpPr>
          <p:spPr bwMode="auto">
            <a:xfrm>
              <a:off x="3845851"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04B4E960-204C-7E46-8BDD-156A90C69018}"/>
                </a:ext>
              </a:extLst>
            </p:cNvPr>
            <p:cNvSpPr/>
            <p:nvPr/>
          </p:nvSpPr>
          <p:spPr bwMode="auto">
            <a:xfrm>
              <a:off x="3975754"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07B1F727-0F01-3543-B52C-F48F9D71F07E}"/>
                </a:ext>
              </a:extLst>
            </p:cNvPr>
            <p:cNvSpPr/>
            <p:nvPr/>
          </p:nvSpPr>
          <p:spPr bwMode="auto">
            <a:xfrm>
              <a:off x="4105657"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630E92BC-7A63-CC44-8A86-E5FCF485D3E3}"/>
                </a:ext>
              </a:extLst>
            </p:cNvPr>
            <p:cNvSpPr/>
            <p:nvPr/>
          </p:nvSpPr>
          <p:spPr bwMode="auto">
            <a:xfrm>
              <a:off x="4625269"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1145003A-2475-E64F-9E5E-26F5263C8D44}"/>
                </a:ext>
              </a:extLst>
            </p:cNvPr>
            <p:cNvSpPr/>
            <p:nvPr/>
          </p:nvSpPr>
          <p:spPr bwMode="auto">
            <a:xfrm>
              <a:off x="4495366"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72387809-5B21-D74F-B082-CE0F831989C3}"/>
                </a:ext>
              </a:extLst>
            </p:cNvPr>
            <p:cNvSpPr/>
            <p:nvPr/>
          </p:nvSpPr>
          <p:spPr bwMode="auto">
            <a:xfrm>
              <a:off x="4365463"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893D2D88-750C-6F40-B1FE-AFFC957685F5}"/>
                </a:ext>
              </a:extLst>
            </p:cNvPr>
            <p:cNvSpPr/>
            <p:nvPr/>
          </p:nvSpPr>
          <p:spPr bwMode="auto">
            <a:xfrm>
              <a:off x="4235560" y="5532999"/>
              <a:ext cx="114964" cy="204817"/>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5" name="Group 24">
            <a:extLst>
              <a:ext uri="{FF2B5EF4-FFF2-40B4-BE49-F238E27FC236}">
                <a16:creationId xmlns:a16="http://schemas.microsoft.com/office/drawing/2014/main" id="{0F4DB185-C4AA-374A-9F6B-378A21CC5A3B}"/>
              </a:ext>
            </a:extLst>
          </p:cNvPr>
          <p:cNvGrpSpPr/>
          <p:nvPr/>
        </p:nvGrpSpPr>
        <p:grpSpPr>
          <a:xfrm>
            <a:off x="4603898" y="4241392"/>
            <a:ext cx="2161997" cy="221046"/>
            <a:chOff x="4603898" y="4052337"/>
            <a:chExt cx="2161997" cy="221046"/>
          </a:xfrm>
        </p:grpSpPr>
        <p:grpSp>
          <p:nvGrpSpPr>
            <p:cNvPr id="19" name="Group 18">
              <a:extLst>
                <a:ext uri="{FF2B5EF4-FFF2-40B4-BE49-F238E27FC236}">
                  <a16:creationId xmlns:a16="http://schemas.microsoft.com/office/drawing/2014/main" id="{1495B26D-9332-8F45-8DD4-78E7221EF8F0}"/>
                </a:ext>
              </a:extLst>
            </p:cNvPr>
            <p:cNvGrpSpPr/>
            <p:nvPr/>
          </p:nvGrpSpPr>
          <p:grpSpPr>
            <a:xfrm>
              <a:off x="4603898" y="4053927"/>
              <a:ext cx="2161997" cy="219456"/>
              <a:chOff x="4603898" y="4057081"/>
              <a:chExt cx="2161997" cy="219456"/>
            </a:xfrm>
          </p:grpSpPr>
          <p:sp>
            <p:nvSpPr>
              <p:cNvPr id="49" name="Rectangle 48">
                <a:extLst>
                  <a:ext uri="{FF2B5EF4-FFF2-40B4-BE49-F238E27FC236}">
                    <a16:creationId xmlns:a16="http://schemas.microsoft.com/office/drawing/2014/main" id="{F86B7382-AE60-F644-9070-2BE4D7AA39BC}"/>
                  </a:ext>
                </a:extLst>
              </p:cNvPr>
              <p:cNvSpPr/>
              <p:nvPr/>
            </p:nvSpPr>
            <p:spPr bwMode="auto">
              <a:xfrm>
                <a:off x="4603898" y="4057081"/>
                <a:ext cx="2161997"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1069FC80-57BC-D24B-8FFA-5260A9D0E44D}"/>
                  </a:ext>
                </a:extLst>
              </p:cNvPr>
              <p:cNvSpPr/>
              <p:nvPr/>
            </p:nvSpPr>
            <p:spPr bwMode="auto">
              <a:xfrm>
                <a:off x="6030348" y="4057081"/>
                <a:ext cx="735547"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1" name="Rectangle 50">
              <a:extLst>
                <a:ext uri="{FF2B5EF4-FFF2-40B4-BE49-F238E27FC236}">
                  <a16:creationId xmlns:a16="http://schemas.microsoft.com/office/drawing/2014/main" id="{1C110A75-599C-B74A-9297-A724DFE596CE}"/>
                </a:ext>
              </a:extLst>
            </p:cNvPr>
            <p:cNvSpPr/>
            <p:nvPr/>
          </p:nvSpPr>
          <p:spPr bwMode="auto">
            <a:xfrm>
              <a:off x="4774677" y="4052337"/>
              <a:ext cx="1180458"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7" name="Group 26">
            <a:extLst>
              <a:ext uri="{FF2B5EF4-FFF2-40B4-BE49-F238E27FC236}">
                <a16:creationId xmlns:a16="http://schemas.microsoft.com/office/drawing/2014/main" id="{EA205A27-69B0-A54C-8458-6A02BFD4B91C}"/>
              </a:ext>
            </a:extLst>
          </p:cNvPr>
          <p:cNvGrpSpPr/>
          <p:nvPr/>
        </p:nvGrpSpPr>
        <p:grpSpPr>
          <a:xfrm>
            <a:off x="3726721" y="4564506"/>
            <a:ext cx="3039174" cy="219456"/>
            <a:chOff x="3726721" y="4569027"/>
            <a:chExt cx="3039174" cy="219456"/>
          </a:xfrm>
        </p:grpSpPr>
        <p:sp>
          <p:nvSpPr>
            <p:cNvPr id="57" name="Rectangle 56">
              <a:extLst>
                <a:ext uri="{FF2B5EF4-FFF2-40B4-BE49-F238E27FC236}">
                  <a16:creationId xmlns:a16="http://schemas.microsoft.com/office/drawing/2014/main" id="{DA94818F-7C06-3740-B391-02675CEB6489}"/>
                </a:ext>
              </a:extLst>
            </p:cNvPr>
            <p:cNvSpPr/>
            <p:nvPr/>
          </p:nvSpPr>
          <p:spPr bwMode="auto">
            <a:xfrm>
              <a:off x="3726721" y="4569027"/>
              <a:ext cx="3039174"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42425C56-287F-F84D-A6EB-36BC0EA450A1}"/>
                </a:ext>
              </a:extLst>
            </p:cNvPr>
            <p:cNvSpPr/>
            <p:nvPr/>
          </p:nvSpPr>
          <p:spPr bwMode="auto">
            <a:xfrm>
              <a:off x="5138142" y="4569027"/>
              <a:ext cx="750496"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5DEEC47B-A798-C24C-A9F4-742DA38F796B}"/>
                </a:ext>
              </a:extLst>
            </p:cNvPr>
            <p:cNvSpPr/>
            <p:nvPr/>
          </p:nvSpPr>
          <p:spPr bwMode="auto">
            <a:xfrm>
              <a:off x="3893716" y="4569027"/>
              <a:ext cx="1183331"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B8217ED0-DF72-4244-ACD8-5FEB652AC407}"/>
                </a:ext>
              </a:extLst>
            </p:cNvPr>
            <p:cNvSpPr/>
            <p:nvPr/>
          </p:nvSpPr>
          <p:spPr bwMode="auto">
            <a:xfrm>
              <a:off x="6033971" y="4569027"/>
              <a:ext cx="542868"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2" name="Rounded Rectangle 51">
            <a:extLst>
              <a:ext uri="{FF2B5EF4-FFF2-40B4-BE49-F238E27FC236}">
                <a16:creationId xmlns:a16="http://schemas.microsoft.com/office/drawing/2014/main" id="{58961CF2-753C-2A4E-839F-40D0FD81DA7D}"/>
              </a:ext>
            </a:extLst>
          </p:cNvPr>
          <p:cNvSpPr/>
          <p:nvPr/>
        </p:nvSpPr>
        <p:spPr bwMode="auto">
          <a:xfrm>
            <a:off x="4893762" y="4241775"/>
            <a:ext cx="544192" cy="220280"/>
          </a:xfrm>
          <a:prstGeom prst="roundRect">
            <a:avLst>
              <a:gd name="adj" fmla="val 50000"/>
            </a:avLst>
          </a:prstGeom>
          <a:solidFill>
            <a:schemeClr val="accent5"/>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ounded Rectangle 79">
            <a:extLst>
              <a:ext uri="{FF2B5EF4-FFF2-40B4-BE49-F238E27FC236}">
                <a16:creationId xmlns:a16="http://schemas.microsoft.com/office/drawing/2014/main" id="{1891313F-5E8C-6041-A555-A827B9E63409}"/>
              </a:ext>
            </a:extLst>
          </p:cNvPr>
          <p:cNvSpPr/>
          <p:nvPr/>
        </p:nvSpPr>
        <p:spPr bwMode="auto">
          <a:xfrm>
            <a:off x="4061157" y="4562120"/>
            <a:ext cx="544192" cy="220280"/>
          </a:xfrm>
          <a:prstGeom prst="roundRect">
            <a:avLst>
              <a:gd name="adj" fmla="val 50000"/>
            </a:avLst>
          </a:prstGeom>
          <a:solidFill>
            <a:schemeClr val="accent5"/>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ounded Rectangle 80">
            <a:extLst>
              <a:ext uri="{FF2B5EF4-FFF2-40B4-BE49-F238E27FC236}">
                <a16:creationId xmlns:a16="http://schemas.microsoft.com/office/drawing/2014/main" id="{AD543231-190B-724B-94E6-CF81E30B5EE3}"/>
              </a:ext>
            </a:extLst>
          </p:cNvPr>
          <p:cNvSpPr/>
          <p:nvPr/>
        </p:nvSpPr>
        <p:spPr bwMode="auto">
          <a:xfrm>
            <a:off x="5292493" y="5213791"/>
            <a:ext cx="544192" cy="220280"/>
          </a:xfrm>
          <a:prstGeom prst="roundRect">
            <a:avLst>
              <a:gd name="adj" fmla="val 50000"/>
            </a:avLst>
          </a:prstGeom>
          <a:solidFill>
            <a:schemeClr val="accent5"/>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ounded Rectangle 81">
            <a:extLst>
              <a:ext uri="{FF2B5EF4-FFF2-40B4-BE49-F238E27FC236}">
                <a16:creationId xmlns:a16="http://schemas.microsoft.com/office/drawing/2014/main" id="{428574AF-A04A-DF4D-BC25-B443A4672363}"/>
              </a:ext>
            </a:extLst>
          </p:cNvPr>
          <p:cNvSpPr/>
          <p:nvPr/>
        </p:nvSpPr>
        <p:spPr bwMode="auto">
          <a:xfrm>
            <a:off x="5421827" y="5851693"/>
            <a:ext cx="544192" cy="220280"/>
          </a:xfrm>
          <a:prstGeom prst="roundRect">
            <a:avLst>
              <a:gd name="adj" fmla="val 50000"/>
            </a:avLst>
          </a:prstGeom>
          <a:solidFill>
            <a:schemeClr val="accent5"/>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ounded Rectangle 82">
            <a:extLst>
              <a:ext uri="{FF2B5EF4-FFF2-40B4-BE49-F238E27FC236}">
                <a16:creationId xmlns:a16="http://schemas.microsoft.com/office/drawing/2014/main" id="{0156B34B-6F59-384C-923F-2CCE3C6C25DE}"/>
              </a:ext>
            </a:extLst>
          </p:cNvPr>
          <p:cNvSpPr/>
          <p:nvPr/>
        </p:nvSpPr>
        <p:spPr bwMode="auto">
          <a:xfrm>
            <a:off x="2642304" y="5531435"/>
            <a:ext cx="643156" cy="220280"/>
          </a:xfrm>
          <a:prstGeom prst="roundRect">
            <a:avLst>
              <a:gd name="adj" fmla="val 50000"/>
            </a:avLst>
          </a:prstGeom>
          <a:solidFill>
            <a:schemeClr val="accent5"/>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61" name="Group 60">
            <a:extLst>
              <a:ext uri="{FF2B5EF4-FFF2-40B4-BE49-F238E27FC236}">
                <a16:creationId xmlns:a16="http://schemas.microsoft.com/office/drawing/2014/main" id="{C582AA5E-EA9E-DB43-ADFB-65CBF9EB1932}"/>
              </a:ext>
            </a:extLst>
          </p:cNvPr>
          <p:cNvGrpSpPr/>
          <p:nvPr/>
        </p:nvGrpSpPr>
        <p:grpSpPr>
          <a:xfrm>
            <a:off x="6140302" y="4892225"/>
            <a:ext cx="614337" cy="219456"/>
            <a:chOff x="6151557" y="4569027"/>
            <a:chExt cx="614337" cy="219456"/>
          </a:xfrm>
        </p:grpSpPr>
        <p:sp>
          <p:nvSpPr>
            <p:cNvPr id="62" name="Rectangle 61">
              <a:extLst>
                <a:ext uri="{FF2B5EF4-FFF2-40B4-BE49-F238E27FC236}">
                  <a16:creationId xmlns:a16="http://schemas.microsoft.com/office/drawing/2014/main" id="{83A5956C-4D98-4149-9452-CA2D9FEA1C65}"/>
                </a:ext>
              </a:extLst>
            </p:cNvPr>
            <p:cNvSpPr/>
            <p:nvPr/>
          </p:nvSpPr>
          <p:spPr bwMode="auto">
            <a:xfrm>
              <a:off x="6151557" y="4569027"/>
              <a:ext cx="614337"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12D7D2E8-14DD-6641-A3FF-3C32D62E431A}"/>
                </a:ext>
              </a:extLst>
            </p:cNvPr>
            <p:cNvSpPr/>
            <p:nvPr/>
          </p:nvSpPr>
          <p:spPr bwMode="auto">
            <a:xfrm>
              <a:off x="6268514" y="4569027"/>
              <a:ext cx="386371" cy="219456"/>
            </a:xfrm>
            <a:prstGeom prst="rect">
              <a:avLst/>
            </a:prstGeom>
            <a:solidFill>
              <a:schemeClr val="accent4"/>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66" name="Group 65">
            <a:extLst>
              <a:ext uri="{FF2B5EF4-FFF2-40B4-BE49-F238E27FC236}">
                <a16:creationId xmlns:a16="http://schemas.microsoft.com/office/drawing/2014/main" id="{ACBD21FD-A5F2-3F46-A119-5AC5828EF62C}"/>
              </a:ext>
            </a:extLst>
          </p:cNvPr>
          <p:cNvGrpSpPr/>
          <p:nvPr/>
        </p:nvGrpSpPr>
        <p:grpSpPr>
          <a:xfrm>
            <a:off x="3646972" y="5209933"/>
            <a:ext cx="3112999" cy="219456"/>
            <a:chOff x="3652896" y="4569027"/>
            <a:chExt cx="3112999" cy="219456"/>
          </a:xfrm>
        </p:grpSpPr>
        <p:sp>
          <p:nvSpPr>
            <p:cNvPr id="67" name="Rectangle 66">
              <a:extLst>
                <a:ext uri="{FF2B5EF4-FFF2-40B4-BE49-F238E27FC236}">
                  <a16:creationId xmlns:a16="http://schemas.microsoft.com/office/drawing/2014/main" id="{A0CE922F-0EBF-664F-9E46-FD47C2750078}"/>
                </a:ext>
              </a:extLst>
            </p:cNvPr>
            <p:cNvSpPr/>
            <p:nvPr/>
          </p:nvSpPr>
          <p:spPr bwMode="auto">
            <a:xfrm>
              <a:off x="3652896" y="4569027"/>
              <a:ext cx="3112999"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7347F89C-A015-F549-A1EE-647F3379723B}"/>
                </a:ext>
              </a:extLst>
            </p:cNvPr>
            <p:cNvSpPr/>
            <p:nvPr/>
          </p:nvSpPr>
          <p:spPr bwMode="auto">
            <a:xfrm>
              <a:off x="6146226" y="4569027"/>
              <a:ext cx="614337"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8" name="Group 17">
            <a:extLst>
              <a:ext uri="{FF2B5EF4-FFF2-40B4-BE49-F238E27FC236}">
                <a16:creationId xmlns:a16="http://schemas.microsoft.com/office/drawing/2014/main" id="{89EBB632-5F69-1D46-AB3F-195D19222E95}"/>
              </a:ext>
            </a:extLst>
          </p:cNvPr>
          <p:cNvGrpSpPr/>
          <p:nvPr/>
        </p:nvGrpSpPr>
        <p:grpSpPr>
          <a:xfrm>
            <a:off x="6768584" y="4242982"/>
            <a:ext cx="4972802" cy="219456"/>
            <a:chOff x="6785811" y="1007382"/>
            <a:chExt cx="4972802" cy="219456"/>
          </a:xfrm>
        </p:grpSpPr>
        <p:sp>
          <p:nvSpPr>
            <p:cNvPr id="17" name="Rectangle 16">
              <a:extLst>
                <a:ext uri="{FF2B5EF4-FFF2-40B4-BE49-F238E27FC236}">
                  <a16:creationId xmlns:a16="http://schemas.microsoft.com/office/drawing/2014/main" id="{670A054E-C3BE-844F-B1F7-9E41FFC537C4}"/>
                </a:ext>
              </a:extLst>
            </p:cNvPr>
            <p:cNvSpPr/>
            <p:nvPr/>
          </p:nvSpPr>
          <p:spPr bwMode="auto">
            <a:xfrm>
              <a:off x="6785811" y="1007382"/>
              <a:ext cx="4972802"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Rectangle 25">
              <a:extLst>
                <a:ext uri="{FF2B5EF4-FFF2-40B4-BE49-F238E27FC236}">
                  <a16:creationId xmlns:a16="http://schemas.microsoft.com/office/drawing/2014/main" id="{FCD67A9A-AFE1-AE45-8238-1F5529450626}"/>
                </a:ext>
              </a:extLst>
            </p:cNvPr>
            <p:cNvSpPr/>
            <p:nvPr/>
          </p:nvSpPr>
          <p:spPr bwMode="auto">
            <a:xfrm>
              <a:off x="7541274" y="1007382"/>
              <a:ext cx="4114800"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8" name="Group 27">
            <a:extLst>
              <a:ext uri="{FF2B5EF4-FFF2-40B4-BE49-F238E27FC236}">
                <a16:creationId xmlns:a16="http://schemas.microsoft.com/office/drawing/2014/main" id="{B79775DA-3C57-0144-88AF-5C9752F752D9}"/>
              </a:ext>
            </a:extLst>
          </p:cNvPr>
          <p:cNvGrpSpPr/>
          <p:nvPr/>
        </p:nvGrpSpPr>
        <p:grpSpPr>
          <a:xfrm>
            <a:off x="6768584" y="4564506"/>
            <a:ext cx="4972802" cy="219456"/>
            <a:chOff x="6785811" y="1007382"/>
            <a:chExt cx="4972802" cy="219456"/>
          </a:xfrm>
        </p:grpSpPr>
        <p:sp>
          <p:nvSpPr>
            <p:cNvPr id="29" name="Rectangle 28">
              <a:extLst>
                <a:ext uri="{FF2B5EF4-FFF2-40B4-BE49-F238E27FC236}">
                  <a16:creationId xmlns:a16="http://schemas.microsoft.com/office/drawing/2014/main" id="{43AC93C7-C915-BD40-A1AA-14F7206F32E9}"/>
                </a:ext>
              </a:extLst>
            </p:cNvPr>
            <p:cNvSpPr/>
            <p:nvPr/>
          </p:nvSpPr>
          <p:spPr bwMode="auto">
            <a:xfrm>
              <a:off x="6785811" y="1007382"/>
              <a:ext cx="4972802"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7E33C6AB-15C7-9C4B-A5C4-ACEF415F9B67}"/>
                </a:ext>
              </a:extLst>
            </p:cNvPr>
            <p:cNvSpPr/>
            <p:nvPr/>
          </p:nvSpPr>
          <p:spPr bwMode="auto">
            <a:xfrm>
              <a:off x="7541274" y="1007382"/>
              <a:ext cx="4114800"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 name="Group 30">
            <a:extLst>
              <a:ext uri="{FF2B5EF4-FFF2-40B4-BE49-F238E27FC236}">
                <a16:creationId xmlns:a16="http://schemas.microsoft.com/office/drawing/2014/main" id="{6D91AF63-6AC2-0F4A-9E9D-FBB9441530D7}"/>
              </a:ext>
            </a:extLst>
          </p:cNvPr>
          <p:cNvGrpSpPr/>
          <p:nvPr/>
        </p:nvGrpSpPr>
        <p:grpSpPr>
          <a:xfrm>
            <a:off x="6768584" y="4892225"/>
            <a:ext cx="4972802" cy="219456"/>
            <a:chOff x="6785811" y="1007382"/>
            <a:chExt cx="4972802" cy="219456"/>
          </a:xfrm>
        </p:grpSpPr>
        <p:sp>
          <p:nvSpPr>
            <p:cNvPr id="32" name="Rectangle 31">
              <a:extLst>
                <a:ext uri="{FF2B5EF4-FFF2-40B4-BE49-F238E27FC236}">
                  <a16:creationId xmlns:a16="http://schemas.microsoft.com/office/drawing/2014/main" id="{FFE64D1F-F424-AB4B-BFDD-B13CDACFD37B}"/>
                </a:ext>
              </a:extLst>
            </p:cNvPr>
            <p:cNvSpPr/>
            <p:nvPr/>
          </p:nvSpPr>
          <p:spPr bwMode="auto">
            <a:xfrm>
              <a:off x="6785811" y="1007382"/>
              <a:ext cx="4972802"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049DC0A8-4382-3C41-AB70-455C54A5CBA8}"/>
                </a:ext>
              </a:extLst>
            </p:cNvPr>
            <p:cNvSpPr/>
            <p:nvPr/>
          </p:nvSpPr>
          <p:spPr bwMode="auto">
            <a:xfrm>
              <a:off x="7541274" y="1007382"/>
              <a:ext cx="4114800"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4" name="Group 33">
            <a:extLst>
              <a:ext uri="{FF2B5EF4-FFF2-40B4-BE49-F238E27FC236}">
                <a16:creationId xmlns:a16="http://schemas.microsoft.com/office/drawing/2014/main" id="{313B05AB-964D-E94C-93F4-264CE45A8610}"/>
              </a:ext>
            </a:extLst>
          </p:cNvPr>
          <p:cNvGrpSpPr/>
          <p:nvPr/>
        </p:nvGrpSpPr>
        <p:grpSpPr>
          <a:xfrm>
            <a:off x="6768584" y="5210708"/>
            <a:ext cx="4972802" cy="219456"/>
            <a:chOff x="6785811" y="1007382"/>
            <a:chExt cx="4972802" cy="219456"/>
          </a:xfrm>
        </p:grpSpPr>
        <p:sp>
          <p:nvSpPr>
            <p:cNvPr id="35" name="Rectangle 34">
              <a:extLst>
                <a:ext uri="{FF2B5EF4-FFF2-40B4-BE49-F238E27FC236}">
                  <a16:creationId xmlns:a16="http://schemas.microsoft.com/office/drawing/2014/main" id="{66F60D79-1BDB-E54B-830B-B79FB5FA7249}"/>
                </a:ext>
              </a:extLst>
            </p:cNvPr>
            <p:cNvSpPr/>
            <p:nvPr/>
          </p:nvSpPr>
          <p:spPr bwMode="auto">
            <a:xfrm>
              <a:off x="6785811" y="1007382"/>
              <a:ext cx="4972802"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A934AFD0-41B5-8C42-84C0-114402CAC993}"/>
                </a:ext>
              </a:extLst>
            </p:cNvPr>
            <p:cNvSpPr/>
            <p:nvPr/>
          </p:nvSpPr>
          <p:spPr bwMode="auto">
            <a:xfrm>
              <a:off x="7541274" y="1007382"/>
              <a:ext cx="4114800"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7" name="Group 36">
            <a:extLst>
              <a:ext uri="{FF2B5EF4-FFF2-40B4-BE49-F238E27FC236}">
                <a16:creationId xmlns:a16="http://schemas.microsoft.com/office/drawing/2014/main" id="{0F00608D-C229-2040-974E-32B149F798B5}"/>
              </a:ext>
            </a:extLst>
          </p:cNvPr>
          <p:cNvGrpSpPr/>
          <p:nvPr/>
        </p:nvGrpSpPr>
        <p:grpSpPr>
          <a:xfrm>
            <a:off x="6768584" y="5530667"/>
            <a:ext cx="4972802" cy="219456"/>
            <a:chOff x="6785811" y="1007382"/>
            <a:chExt cx="4972802" cy="219456"/>
          </a:xfrm>
        </p:grpSpPr>
        <p:sp>
          <p:nvSpPr>
            <p:cNvPr id="38" name="Rectangle 37">
              <a:extLst>
                <a:ext uri="{FF2B5EF4-FFF2-40B4-BE49-F238E27FC236}">
                  <a16:creationId xmlns:a16="http://schemas.microsoft.com/office/drawing/2014/main" id="{E467EE28-B90C-6146-9157-A287DCA8FCA0}"/>
                </a:ext>
              </a:extLst>
            </p:cNvPr>
            <p:cNvSpPr/>
            <p:nvPr/>
          </p:nvSpPr>
          <p:spPr bwMode="auto">
            <a:xfrm>
              <a:off x="6785811" y="1007382"/>
              <a:ext cx="4972802"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9D00CD1B-2359-3F40-8B56-70B26610191C}"/>
                </a:ext>
              </a:extLst>
            </p:cNvPr>
            <p:cNvSpPr/>
            <p:nvPr/>
          </p:nvSpPr>
          <p:spPr bwMode="auto">
            <a:xfrm>
              <a:off x="7541274" y="1007382"/>
              <a:ext cx="4114800"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0" name="Group 39">
            <a:extLst>
              <a:ext uri="{FF2B5EF4-FFF2-40B4-BE49-F238E27FC236}">
                <a16:creationId xmlns:a16="http://schemas.microsoft.com/office/drawing/2014/main" id="{A4CA9DBA-9928-8049-A683-98C6F4FA4AD9}"/>
              </a:ext>
            </a:extLst>
          </p:cNvPr>
          <p:cNvGrpSpPr/>
          <p:nvPr/>
        </p:nvGrpSpPr>
        <p:grpSpPr>
          <a:xfrm>
            <a:off x="6768584" y="5856113"/>
            <a:ext cx="4972802" cy="219456"/>
            <a:chOff x="6785811" y="1007382"/>
            <a:chExt cx="4972802" cy="219456"/>
          </a:xfrm>
        </p:grpSpPr>
        <p:sp>
          <p:nvSpPr>
            <p:cNvPr id="41" name="Rectangle 40">
              <a:extLst>
                <a:ext uri="{FF2B5EF4-FFF2-40B4-BE49-F238E27FC236}">
                  <a16:creationId xmlns:a16="http://schemas.microsoft.com/office/drawing/2014/main" id="{04CAE0EE-F12A-CD43-AE7A-8CD42B14902D}"/>
                </a:ext>
              </a:extLst>
            </p:cNvPr>
            <p:cNvSpPr/>
            <p:nvPr/>
          </p:nvSpPr>
          <p:spPr bwMode="auto">
            <a:xfrm>
              <a:off x="6785811" y="1007382"/>
              <a:ext cx="4972802" cy="219456"/>
            </a:xfrm>
            <a:prstGeom prst="rect">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81D89AA2-BD92-8D4B-9A63-819B7D8C93EC}"/>
                </a:ext>
              </a:extLst>
            </p:cNvPr>
            <p:cNvSpPr/>
            <p:nvPr/>
          </p:nvSpPr>
          <p:spPr bwMode="auto">
            <a:xfrm>
              <a:off x="7541274" y="1007382"/>
              <a:ext cx="4114800" cy="219456"/>
            </a:xfrm>
            <a:prstGeom prst="rect">
              <a:avLst/>
            </a:prstGeom>
            <a:solidFill>
              <a:schemeClr val="accent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0872444" cy="1103313"/>
          </a:xfrm>
        </p:spPr>
        <p:txBody>
          <a:bodyPr/>
          <a:lstStyle/>
          <a:p>
            <a:r>
              <a:rPr lang="en-US" i="1" dirty="0"/>
              <a:t>NRG1</a:t>
            </a:r>
            <a:r>
              <a:rPr lang="en-US" dirty="0"/>
              <a:t> Gene Fusions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0877529" cy="2060332"/>
          </a:xfrm>
        </p:spPr>
        <p:txBody>
          <a:bodyPr/>
          <a:lstStyle/>
          <a:p>
            <a:r>
              <a:rPr lang="en-US" altLang="en-US" sz="2600" dirty="0"/>
              <a:t>Family of genomic events</a:t>
            </a:r>
            <a:r>
              <a:rPr lang="en-US" altLang="en-US" sz="2600" baseline="30000" dirty="0"/>
              <a:t>1</a:t>
            </a:r>
            <a:r>
              <a:rPr lang="en-US" altLang="en-US" sz="2600" dirty="0"/>
              <a:t> </a:t>
            </a:r>
          </a:p>
          <a:p>
            <a:r>
              <a:rPr lang="en-US" altLang="en-US" sz="2600" dirty="0"/>
              <a:t>Retain EGF-like domain of </a:t>
            </a:r>
            <a:r>
              <a:rPr lang="en-US" altLang="en-US" sz="2600" i="1" dirty="0"/>
              <a:t>NRG1</a:t>
            </a:r>
            <a:r>
              <a:rPr lang="en-US" altLang="en-US" sz="2600" baseline="30000" dirty="0"/>
              <a:t>1</a:t>
            </a:r>
            <a:endParaRPr lang="en-US" altLang="en-US" sz="2600" i="1" dirty="0"/>
          </a:p>
          <a:p>
            <a:r>
              <a:rPr lang="en-US" altLang="en-US" sz="2600" dirty="0"/>
              <a:t>Partner often provides a transmembrane region to tether the EGF-like domain to the cell surface in proximity to ErbB3/ErbB4</a:t>
            </a:r>
            <a:r>
              <a:rPr lang="en-US" altLang="en-US" sz="2600" baseline="30000" dirty="0"/>
              <a:t>1,2</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pP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1. Jonna. Clin Cancer Res. 2019;25:4966. 2. Liu. Lung Cancer. 2021;158:25.</a:t>
            </a:r>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2" name="TextBox 1">
            <a:extLst>
              <a:ext uri="{FF2B5EF4-FFF2-40B4-BE49-F238E27FC236}">
                <a16:creationId xmlns:a16="http://schemas.microsoft.com/office/drawing/2014/main" id="{708E3A63-5237-664D-8B0A-5FE429CA88E4}"/>
              </a:ext>
            </a:extLst>
          </p:cNvPr>
          <p:cNvSpPr txBox="1"/>
          <p:nvPr/>
        </p:nvSpPr>
        <p:spPr bwMode="auto">
          <a:xfrm>
            <a:off x="625642" y="4102769"/>
            <a:ext cx="2021305" cy="2074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500"/>
              </a:spcBef>
              <a:spcAft>
                <a:spcPct val="0"/>
              </a:spcAft>
              <a:buClrTx/>
              <a:buFontTx/>
              <a:buNone/>
            </a:pPr>
            <a:r>
              <a:rPr lang="en-US" dirty="0">
                <a:solidFill>
                  <a:schemeClr val="bg1"/>
                </a:solidFill>
                <a:latin typeface="Calibri" panose="020F0502020204030204" pitchFamily="34" charset="0"/>
              </a:rPr>
              <a:t>CD74 – Exon 6</a:t>
            </a:r>
          </a:p>
          <a:p>
            <a:pPr algn="l">
              <a:lnSpc>
                <a:spcPct val="100000"/>
              </a:lnSpc>
              <a:spcBef>
                <a:spcPts val="500"/>
              </a:spcBef>
              <a:spcAft>
                <a:spcPct val="0"/>
              </a:spcAft>
              <a:buClrTx/>
              <a:buFontTx/>
              <a:buNone/>
            </a:pPr>
            <a:r>
              <a:rPr lang="en-US" dirty="0">
                <a:solidFill>
                  <a:schemeClr val="bg1"/>
                </a:solidFill>
                <a:latin typeface="Calibri" panose="020F0502020204030204" pitchFamily="34" charset="0"/>
              </a:rPr>
              <a:t>CD74 – Exon 8</a:t>
            </a:r>
          </a:p>
          <a:p>
            <a:pPr algn="l">
              <a:lnSpc>
                <a:spcPct val="100000"/>
              </a:lnSpc>
              <a:spcBef>
                <a:spcPts val="500"/>
              </a:spcBef>
              <a:spcAft>
                <a:spcPct val="0"/>
              </a:spcAft>
              <a:buClrTx/>
              <a:buFontTx/>
              <a:buNone/>
            </a:pPr>
            <a:r>
              <a:rPr lang="en-US" dirty="0">
                <a:solidFill>
                  <a:schemeClr val="bg1"/>
                </a:solidFill>
                <a:latin typeface="Calibri" panose="020F0502020204030204" pitchFamily="34" charset="0"/>
              </a:rPr>
              <a:t>SDC4 – Exon 2</a:t>
            </a:r>
          </a:p>
          <a:p>
            <a:pPr algn="l">
              <a:lnSpc>
                <a:spcPct val="100000"/>
              </a:lnSpc>
              <a:spcBef>
                <a:spcPts val="500"/>
              </a:spcBef>
              <a:spcAft>
                <a:spcPct val="0"/>
              </a:spcAft>
              <a:buClrTx/>
              <a:buFontTx/>
              <a:buNone/>
            </a:pPr>
            <a:r>
              <a:rPr lang="en-US" dirty="0">
                <a:solidFill>
                  <a:schemeClr val="bg1"/>
                </a:solidFill>
                <a:latin typeface="Calibri" panose="020F0502020204030204" pitchFamily="34" charset="0"/>
              </a:rPr>
              <a:t>SLC3A2 – Exon 5</a:t>
            </a:r>
          </a:p>
          <a:p>
            <a:pPr algn="l">
              <a:lnSpc>
                <a:spcPct val="100000"/>
              </a:lnSpc>
              <a:spcBef>
                <a:spcPts val="500"/>
              </a:spcBef>
              <a:spcAft>
                <a:spcPct val="0"/>
              </a:spcAft>
              <a:buClrTx/>
              <a:buFontTx/>
              <a:buNone/>
            </a:pPr>
            <a:r>
              <a:rPr lang="en-US" dirty="0">
                <a:solidFill>
                  <a:schemeClr val="bg1"/>
                </a:solidFill>
                <a:latin typeface="Calibri" panose="020F0502020204030204" pitchFamily="34" charset="0"/>
              </a:rPr>
              <a:t>TNC – Exon 10</a:t>
            </a:r>
          </a:p>
          <a:p>
            <a:pPr algn="l">
              <a:lnSpc>
                <a:spcPct val="100000"/>
              </a:lnSpc>
              <a:spcBef>
                <a:spcPts val="500"/>
              </a:spcBef>
              <a:spcAft>
                <a:spcPct val="0"/>
              </a:spcAft>
              <a:buClrTx/>
              <a:buFontTx/>
              <a:buNone/>
            </a:pPr>
            <a:r>
              <a:rPr lang="en-US" dirty="0">
                <a:solidFill>
                  <a:schemeClr val="bg1"/>
                </a:solidFill>
                <a:latin typeface="Calibri" panose="020F0502020204030204" pitchFamily="34" charset="0"/>
              </a:rPr>
              <a:t>MDK – Exon 4</a:t>
            </a:r>
          </a:p>
        </p:txBody>
      </p:sp>
      <p:sp>
        <p:nvSpPr>
          <p:cNvPr id="3" name="TextBox 2">
            <a:extLst>
              <a:ext uri="{FF2B5EF4-FFF2-40B4-BE49-F238E27FC236}">
                <a16:creationId xmlns:a16="http://schemas.microsoft.com/office/drawing/2014/main" id="{4B20C32F-0DBE-5C40-96E4-FF23D8138C6A}"/>
              </a:ext>
            </a:extLst>
          </p:cNvPr>
          <p:cNvSpPr txBox="1"/>
          <p:nvPr/>
        </p:nvSpPr>
        <p:spPr bwMode="auto">
          <a:xfrm>
            <a:off x="4306457" y="3441630"/>
            <a:ext cx="19972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i="1" dirty="0">
                <a:solidFill>
                  <a:schemeClr val="bg1"/>
                </a:solidFill>
                <a:latin typeface="Calibri" panose="020F0502020204030204" pitchFamily="34" charset="0"/>
              </a:rPr>
              <a:t>Partner</a:t>
            </a:r>
          </a:p>
        </p:txBody>
      </p:sp>
      <p:sp>
        <p:nvSpPr>
          <p:cNvPr id="15" name="TextBox 14">
            <a:extLst>
              <a:ext uri="{FF2B5EF4-FFF2-40B4-BE49-F238E27FC236}">
                <a16:creationId xmlns:a16="http://schemas.microsoft.com/office/drawing/2014/main" id="{A474B8D9-12C1-BD42-A355-A4ED5D09EEC2}"/>
              </a:ext>
            </a:extLst>
          </p:cNvPr>
          <p:cNvSpPr txBox="1"/>
          <p:nvPr/>
        </p:nvSpPr>
        <p:spPr bwMode="auto">
          <a:xfrm>
            <a:off x="7777962" y="3451130"/>
            <a:ext cx="19972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i="1" dirty="0">
                <a:solidFill>
                  <a:schemeClr val="bg1"/>
                </a:solidFill>
                <a:latin typeface="Calibri" panose="020F0502020204030204" pitchFamily="34" charset="0"/>
              </a:rPr>
              <a:t>NRG1</a:t>
            </a:r>
          </a:p>
        </p:txBody>
      </p:sp>
      <p:cxnSp>
        <p:nvCxnSpPr>
          <p:cNvPr id="5" name="Straight Arrow Connector 4">
            <a:extLst>
              <a:ext uri="{FF2B5EF4-FFF2-40B4-BE49-F238E27FC236}">
                <a16:creationId xmlns:a16="http://schemas.microsoft.com/office/drawing/2014/main" id="{281EBE08-2F73-6945-A863-10327117ECE0}"/>
              </a:ext>
            </a:extLst>
          </p:cNvPr>
          <p:cNvCxnSpPr>
            <a:cxnSpLocks/>
          </p:cNvCxnSpPr>
          <p:nvPr/>
        </p:nvCxnSpPr>
        <p:spPr bwMode="auto">
          <a:xfrm>
            <a:off x="3978018" y="3820462"/>
            <a:ext cx="2598821" cy="0"/>
          </a:xfrm>
          <a:prstGeom prst="straightConnector1">
            <a:avLst/>
          </a:prstGeom>
          <a:noFill/>
          <a:ln w="28575" cap="flat" cmpd="sng" algn="ctr">
            <a:solidFill>
              <a:schemeClr val="bg1"/>
            </a:solidFill>
            <a:prstDash val="solid"/>
            <a:round/>
            <a:headEnd type="none" w="med" len="med"/>
            <a:tailEnd type="triangle"/>
          </a:ln>
          <a:effectLst/>
        </p:spPr>
      </p:cxnSp>
      <p:cxnSp>
        <p:nvCxnSpPr>
          <p:cNvPr id="16" name="Straight Arrow Connector 15">
            <a:extLst>
              <a:ext uri="{FF2B5EF4-FFF2-40B4-BE49-F238E27FC236}">
                <a16:creationId xmlns:a16="http://schemas.microsoft.com/office/drawing/2014/main" id="{527E7168-6830-424B-8BA6-59F0A92C18D5}"/>
              </a:ext>
            </a:extLst>
          </p:cNvPr>
          <p:cNvCxnSpPr>
            <a:cxnSpLocks/>
          </p:cNvCxnSpPr>
          <p:nvPr/>
        </p:nvCxnSpPr>
        <p:spPr bwMode="auto">
          <a:xfrm>
            <a:off x="7565337" y="3820462"/>
            <a:ext cx="2598821" cy="0"/>
          </a:xfrm>
          <a:prstGeom prst="straightConnector1">
            <a:avLst/>
          </a:prstGeom>
          <a:noFill/>
          <a:ln w="28575" cap="flat" cmpd="sng" algn="ctr">
            <a:solidFill>
              <a:schemeClr val="bg1"/>
            </a:solidFill>
            <a:prstDash val="solid"/>
            <a:round/>
            <a:headEnd type="none" w="med" len="med"/>
            <a:tailEnd type="triangle"/>
          </a:ln>
          <a:effectLst/>
        </p:spPr>
      </p:cxnSp>
      <p:cxnSp>
        <p:nvCxnSpPr>
          <p:cNvPr id="7" name="Straight Connector 6">
            <a:extLst>
              <a:ext uri="{FF2B5EF4-FFF2-40B4-BE49-F238E27FC236}">
                <a16:creationId xmlns:a16="http://schemas.microsoft.com/office/drawing/2014/main" id="{058AA7B7-BC72-2143-90CF-B75147FB6C66}"/>
              </a:ext>
            </a:extLst>
          </p:cNvPr>
          <p:cNvCxnSpPr/>
          <p:nvPr/>
        </p:nvCxnSpPr>
        <p:spPr bwMode="auto">
          <a:xfrm flipV="1">
            <a:off x="6785811" y="3982453"/>
            <a:ext cx="0" cy="2121121"/>
          </a:xfrm>
          <a:prstGeom prst="line">
            <a:avLst/>
          </a:prstGeom>
          <a:noFill/>
          <a:ln w="28575" cap="flat" cmpd="sng" algn="ctr">
            <a:solidFill>
              <a:schemeClr val="accent3"/>
            </a:solidFill>
            <a:prstDash val="dash"/>
            <a:round/>
            <a:headEnd type="none" w="med" len="med"/>
            <a:tailEnd type="none" w="med" len="med"/>
          </a:ln>
          <a:effectLst/>
        </p:spPr>
      </p:cxnSp>
      <p:sp>
        <p:nvSpPr>
          <p:cNvPr id="8" name="TextBox 7">
            <a:extLst>
              <a:ext uri="{FF2B5EF4-FFF2-40B4-BE49-F238E27FC236}">
                <a16:creationId xmlns:a16="http://schemas.microsoft.com/office/drawing/2014/main" id="{76B5442B-39C9-3E47-B5E0-E5B5ACA2E050}"/>
              </a:ext>
            </a:extLst>
          </p:cNvPr>
          <p:cNvSpPr txBox="1"/>
          <p:nvPr/>
        </p:nvSpPr>
        <p:spPr bwMode="auto">
          <a:xfrm>
            <a:off x="9311150" y="4174957"/>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EGF</a:t>
            </a:r>
          </a:p>
        </p:txBody>
      </p:sp>
      <p:sp>
        <p:nvSpPr>
          <p:cNvPr id="20" name="TextBox 19">
            <a:extLst>
              <a:ext uri="{FF2B5EF4-FFF2-40B4-BE49-F238E27FC236}">
                <a16:creationId xmlns:a16="http://schemas.microsoft.com/office/drawing/2014/main" id="{2C898E10-90CB-C24A-8774-4903387152DA}"/>
              </a:ext>
            </a:extLst>
          </p:cNvPr>
          <p:cNvSpPr txBox="1"/>
          <p:nvPr/>
        </p:nvSpPr>
        <p:spPr bwMode="auto">
          <a:xfrm>
            <a:off x="4893762" y="4163640"/>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TM</a:t>
            </a:r>
          </a:p>
        </p:txBody>
      </p:sp>
      <p:sp>
        <p:nvSpPr>
          <p:cNvPr id="21" name="TextBox 20">
            <a:extLst>
              <a:ext uri="{FF2B5EF4-FFF2-40B4-BE49-F238E27FC236}">
                <a16:creationId xmlns:a16="http://schemas.microsoft.com/office/drawing/2014/main" id="{FB8AF30F-8D80-A441-A2F2-04C16A9F5138}"/>
              </a:ext>
            </a:extLst>
          </p:cNvPr>
          <p:cNvSpPr txBox="1"/>
          <p:nvPr/>
        </p:nvSpPr>
        <p:spPr bwMode="auto">
          <a:xfrm>
            <a:off x="4047838" y="4486830"/>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TM</a:t>
            </a:r>
          </a:p>
        </p:txBody>
      </p:sp>
      <p:sp>
        <p:nvSpPr>
          <p:cNvPr id="22" name="TextBox 21">
            <a:extLst>
              <a:ext uri="{FF2B5EF4-FFF2-40B4-BE49-F238E27FC236}">
                <a16:creationId xmlns:a16="http://schemas.microsoft.com/office/drawing/2014/main" id="{6A7E3C5C-C621-6F40-8FAA-40C0FB694D8C}"/>
              </a:ext>
            </a:extLst>
          </p:cNvPr>
          <p:cNvSpPr txBox="1"/>
          <p:nvPr/>
        </p:nvSpPr>
        <p:spPr bwMode="auto">
          <a:xfrm>
            <a:off x="5273825" y="5139265"/>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TM</a:t>
            </a:r>
          </a:p>
        </p:txBody>
      </p:sp>
      <p:sp>
        <p:nvSpPr>
          <p:cNvPr id="23" name="TextBox 22">
            <a:extLst>
              <a:ext uri="{FF2B5EF4-FFF2-40B4-BE49-F238E27FC236}">
                <a16:creationId xmlns:a16="http://schemas.microsoft.com/office/drawing/2014/main" id="{6347B321-125B-7146-961A-4FA7766A502A}"/>
              </a:ext>
            </a:extLst>
          </p:cNvPr>
          <p:cNvSpPr txBox="1"/>
          <p:nvPr/>
        </p:nvSpPr>
        <p:spPr bwMode="auto">
          <a:xfrm>
            <a:off x="5392672" y="5770883"/>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TM</a:t>
            </a:r>
          </a:p>
        </p:txBody>
      </p:sp>
      <p:sp>
        <p:nvSpPr>
          <p:cNvPr id="24" name="TextBox 23">
            <a:extLst>
              <a:ext uri="{FF2B5EF4-FFF2-40B4-BE49-F238E27FC236}">
                <a16:creationId xmlns:a16="http://schemas.microsoft.com/office/drawing/2014/main" id="{42CD9171-6E6C-CC4C-B669-8239AF751D80}"/>
              </a:ext>
            </a:extLst>
          </p:cNvPr>
          <p:cNvSpPr txBox="1"/>
          <p:nvPr/>
        </p:nvSpPr>
        <p:spPr bwMode="auto">
          <a:xfrm>
            <a:off x="2523015" y="5457089"/>
            <a:ext cx="9088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EGF-L</a:t>
            </a:r>
          </a:p>
        </p:txBody>
      </p:sp>
      <p:sp>
        <p:nvSpPr>
          <p:cNvPr id="43" name="TextBox 42">
            <a:extLst>
              <a:ext uri="{FF2B5EF4-FFF2-40B4-BE49-F238E27FC236}">
                <a16:creationId xmlns:a16="http://schemas.microsoft.com/office/drawing/2014/main" id="{33FA4660-69FB-9E41-B76F-C63347A7217C}"/>
              </a:ext>
            </a:extLst>
          </p:cNvPr>
          <p:cNvSpPr txBox="1"/>
          <p:nvPr/>
        </p:nvSpPr>
        <p:spPr bwMode="auto">
          <a:xfrm>
            <a:off x="9311150" y="4809641"/>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EGF</a:t>
            </a:r>
          </a:p>
        </p:txBody>
      </p:sp>
      <p:sp>
        <p:nvSpPr>
          <p:cNvPr id="44" name="TextBox 43">
            <a:extLst>
              <a:ext uri="{FF2B5EF4-FFF2-40B4-BE49-F238E27FC236}">
                <a16:creationId xmlns:a16="http://schemas.microsoft.com/office/drawing/2014/main" id="{F7711FA8-0226-8947-99F5-D4AA75E1D017}"/>
              </a:ext>
            </a:extLst>
          </p:cNvPr>
          <p:cNvSpPr txBox="1"/>
          <p:nvPr/>
        </p:nvSpPr>
        <p:spPr bwMode="auto">
          <a:xfrm>
            <a:off x="9311150" y="5131891"/>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EGF</a:t>
            </a:r>
          </a:p>
        </p:txBody>
      </p:sp>
      <p:sp>
        <p:nvSpPr>
          <p:cNvPr id="45" name="TextBox 44">
            <a:extLst>
              <a:ext uri="{FF2B5EF4-FFF2-40B4-BE49-F238E27FC236}">
                <a16:creationId xmlns:a16="http://schemas.microsoft.com/office/drawing/2014/main" id="{040228D5-0527-4A42-9EC3-E371DD219AAF}"/>
              </a:ext>
            </a:extLst>
          </p:cNvPr>
          <p:cNvSpPr txBox="1"/>
          <p:nvPr/>
        </p:nvSpPr>
        <p:spPr bwMode="auto">
          <a:xfrm>
            <a:off x="9311150" y="5442746"/>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EGF</a:t>
            </a:r>
          </a:p>
        </p:txBody>
      </p:sp>
      <p:sp>
        <p:nvSpPr>
          <p:cNvPr id="46" name="TextBox 45">
            <a:extLst>
              <a:ext uri="{FF2B5EF4-FFF2-40B4-BE49-F238E27FC236}">
                <a16:creationId xmlns:a16="http://schemas.microsoft.com/office/drawing/2014/main" id="{2622DE8B-2006-6140-AF08-9F74337AA672}"/>
              </a:ext>
            </a:extLst>
          </p:cNvPr>
          <p:cNvSpPr txBox="1"/>
          <p:nvPr/>
        </p:nvSpPr>
        <p:spPr bwMode="auto">
          <a:xfrm>
            <a:off x="9311150" y="5778277"/>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EGF</a:t>
            </a:r>
          </a:p>
        </p:txBody>
      </p:sp>
      <p:sp>
        <p:nvSpPr>
          <p:cNvPr id="47" name="TextBox 46">
            <a:extLst>
              <a:ext uri="{FF2B5EF4-FFF2-40B4-BE49-F238E27FC236}">
                <a16:creationId xmlns:a16="http://schemas.microsoft.com/office/drawing/2014/main" id="{75D3FEEE-2896-6A49-83EA-97BABF518930}"/>
              </a:ext>
            </a:extLst>
          </p:cNvPr>
          <p:cNvSpPr txBox="1"/>
          <p:nvPr/>
        </p:nvSpPr>
        <p:spPr bwMode="auto">
          <a:xfrm>
            <a:off x="9311150" y="4490811"/>
            <a:ext cx="58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EGF</a:t>
            </a:r>
          </a:p>
        </p:txBody>
      </p:sp>
      <p:cxnSp>
        <p:nvCxnSpPr>
          <p:cNvPr id="60" name="Straight Arrow Connector 59">
            <a:extLst>
              <a:ext uri="{FF2B5EF4-FFF2-40B4-BE49-F238E27FC236}">
                <a16:creationId xmlns:a16="http://schemas.microsoft.com/office/drawing/2014/main" id="{DC0457AC-B3CB-CC48-AE28-C8BDF1354487}"/>
              </a:ext>
            </a:extLst>
          </p:cNvPr>
          <p:cNvCxnSpPr/>
          <p:nvPr/>
        </p:nvCxnSpPr>
        <p:spPr bwMode="auto">
          <a:xfrm>
            <a:off x="3285460" y="5640572"/>
            <a:ext cx="775697" cy="0"/>
          </a:xfrm>
          <a:prstGeom prst="straightConnector1">
            <a:avLst/>
          </a:prstGeom>
          <a:noFill/>
          <a:ln w="28575" cap="flat" cmpd="sng" algn="ctr">
            <a:solidFill>
              <a:schemeClr val="accent5"/>
            </a:solidFill>
            <a:prstDash val="solid"/>
            <a:round/>
            <a:headEnd type="none" w="med" len="med"/>
            <a:tailEnd type="triangle"/>
          </a:ln>
          <a:effectLst/>
        </p:spPr>
      </p:cxnSp>
      <p:cxnSp>
        <p:nvCxnSpPr>
          <p:cNvPr id="85" name="Straight Connector 84">
            <a:extLst>
              <a:ext uri="{FF2B5EF4-FFF2-40B4-BE49-F238E27FC236}">
                <a16:creationId xmlns:a16="http://schemas.microsoft.com/office/drawing/2014/main" id="{0CBF6D3B-C4D4-7045-91BE-9D8A2514D3AF}"/>
              </a:ext>
            </a:extLst>
          </p:cNvPr>
          <p:cNvCxnSpPr/>
          <p:nvPr/>
        </p:nvCxnSpPr>
        <p:spPr bwMode="auto">
          <a:xfrm>
            <a:off x="2254102" y="4359623"/>
            <a:ext cx="2255896" cy="0"/>
          </a:xfrm>
          <a:prstGeom prst="line">
            <a:avLst/>
          </a:prstGeom>
          <a:noFill/>
          <a:ln w="28575" cap="flat" cmpd="sng" algn="ctr">
            <a:solidFill>
              <a:schemeClr val="tx2"/>
            </a:solidFill>
            <a:prstDash val="sysDot"/>
            <a:round/>
            <a:headEnd type="none" w="med" len="med"/>
            <a:tailEnd type="none" w="med" len="med"/>
          </a:ln>
          <a:effectLst/>
        </p:spPr>
      </p:cxnSp>
      <p:cxnSp>
        <p:nvCxnSpPr>
          <p:cNvPr id="110" name="Straight Connector 109">
            <a:extLst>
              <a:ext uri="{FF2B5EF4-FFF2-40B4-BE49-F238E27FC236}">
                <a16:creationId xmlns:a16="http://schemas.microsoft.com/office/drawing/2014/main" id="{DB62A7D6-883F-7944-8F73-FCA02853124A}"/>
              </a:ext>
            </a:extLst>
          </p:cNvPr>
          <p:cNvCxnSpPr>
            <a:cxnSpLocks/>
          </p:cNvCxnSpPr>
          <p:nvPr/>
        </p:nvCxnSpPr>
        <p:spPr bwMode="auto">
          <a:xfrm>
            <a:off x="2224531" y="4671496"/>
            <a:ext cx="1448777" cy="0"/>
          </a:xfrm>
          <a:prstGeom prst="line">
            <a:avLst/>
          </a:prstGeom>
          <a:noFill/>
          <a:ln w="28575" cap="flat" cmpd="sng" algn="ctr">
            <a:solidFill>
              <a:schemeClr val="tx2"/>
            </a:solidFill>
            <a:prstDash val="sysDot"/>
            <a:round/>
            <a:headEnd type="none" w="med" len="med"/>
            <a:tailEnd type="none" w="med" len="med"/>
          </a:ln>
          <a:effectLst/>
        </p:spPr>
      </p:cxnSp>
      <p:cxnSp>
        <p:nvCxnSpPr>
          <p:cNvPr id="112" name="Straight Connector 111">
            <a:extLst>
              <a:ext uri="{FF2B5EF4-FFF2-40B4-BE49-F238E27FC236}">
                <a16:creationId xmlns:a16="http://schemas.microsoft.com/office/drawing/2014/main" id="{E9D3EDF7-BDA0-BA45-9DF2-EC7A0DC8FC4F}"/>
              </a:ext>
            </a:extLst>
          </p:cNvPr>
          <p:cNvCxnSpPr>
            <a:cxnSpLocks/>
          </p:cNvCxnSpPr>
          <p:nvPr/>
        </p:nvCxnSpPr>
        <p:spPr bwMode="auto">
          <a:xfrm>
            <a:off x="2224530" y="5011253"/>
            <a:ext cx="3860838" cy="0"/>
          </a:xfrm>
          <a:prstGeom prst="line">
            <a:avLst/>
          </a:prstGeom>
          <a:noFill/>
          <a:ln w="28575" cap="flat" cmpd="sng" algn="ctr">
            <a:solidFill>
              <a:schemeClr val="tx2"/>
            </a:solidFill>
            <a:prstDash val="sysDot"/>
            <a:round/>
            <a:headEnd type="none" w="med" len="med"/>
            <a:tailEnd type="none" w="med" len="med"/>
          </a:ln>
          <a:effectLst/>
        </p:spPr>
      </p:cxnSp>
      <p:cxnSp>
        <p:nvCxnSpPr>
          <p:cNvPr id="114" name="Straight Connector 113">
            <a:extLst>
              <a:ext uri="{FF2B5EF4-FFF2-40B4-BE49-F238E27FC236}">
                <a16:creationId xmlns:a16="http://schemas.microsoft.com/office/drawing/2014/main" id="{4FD48B87-E8C9-074F-9BD1-0EDC37FF9950}"/>
              </a:ext>
            </a:extLst>
          </p:cNvPr>
          <p:cNvCxnSpPr>
            <a:cxnSpLocks/>
          </p:cNvCxnSpPr>
          <p:nvPr/>
        </p:nvCxnSpPr>
        <p:spPr bwMode="auto">
          <a:xfrm>
            <a:off x="2323136" y="5327755"/>
            <a:ext cx="1262909" cy="0"/>
          </a:xfrm>
          <a:prstGeom prst="line">
            <a:avLst/>
          </a:prstGeom>
          <a:noFill/>
          <a:ln w="28575" cap="flat" cmpd="sng" algn="ctr">
            <a:solidFill>
              <a:schemeClr val="tx2"/>
            </a:solidFill>
            <a:prstDash val="sysDot"/>
            <a:round/>
            <a:headEnd type="none" w="med" len="med"/>
            <a:tailEnd type="none" w="med" len="med"/>
          </a:ln>
          <a:effectLst/>
        </p:spPr>
      </p:cxnSp>
      <p:cxnSp>
        <p:nvCxnSpPr>
          <p:cNvPr id="116" name="Straight Connector 115">
            <a:extLst>
              <a:ext uri="{FF2B5EF4-FFF2-40B4-BE49-F238E27FC236}">
                <a16:creationId xmlns:a16="http://schemas.microsoft.com/office/drawing/2014/main" id="{F06A83D3-9A47-034A-A69F-A7D1D88DE4CD}"/>
              </a:ext>
            </a:extLst>
          </p:cNvPr>
          <p:cNvCxnSpPr>
            <a:cxnSpLocks/>
          </p:cNvCxnSpPr>
          <p:nvPr/>
        </p:nvCxnSpPr>
        <p:spPr bwMode="auto">
          <a:xfrm>
            <a:off x="2250715" y="5961833"/>
            <a:ext cx="3054363" cy="0"/>
          </a:xfrm>
          <a:prstGeom prst="line">
            <a:avLst/>
          </a:prstGeom>
          <a:noFill/>
          <a:ln w="28575" cap="flat" cmpd="sng" algn="ctr">
            <a:solidFill>
              <a:schemeClr val="tx2"/>
            </a:solidFill>
            <a:prstDash val="sysDot"/>
            <a:round/>
            <a:headEnd type="none" w="med" len="med"/>
            <a:tailEnd type="none" w="med" len="med"/>
          </a:ln>
          <a:effectLst/>
        </p:spPr>
      </p:cxnSp>
    </p:spTree>
    <p:extLst>
      <p:ext uri="{BB962C8B-B14F-4D97-AF65-F5344CB8AC3E}">
        <p14:creationId xmlns:p14="http://schemas.microsoft.com/office/powerpoint/2010/main" val="1458623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1" name="Group 10240">
            <a:extLst>
              <a:ext uri="{FF2B5EF4-FFF2-40B4-BE49-F238E27FC236}">
                <a16:creationId xmlns:a16="http://schemas.microsoft.com/office/drawing/2014/main" id="{5A046085-80F9-5549-A2A7-CBA3CF0FEF38}"/>
              </a:ext>
            </a:extLst>
          </p:cNvPr>
          <p:cNvGrpSpPr/>
          <p:nvPr/>
        </p:nvGrpSpPr>
        <p:grpSpPr>
          <a:xfrm>
            <a:off x="7929968" y="3111890"/>
            <a:ext cx="360415" cy="1750244"/>
            <a:chOff x="7526761" y="3125260"/>
            <a:chExt cx="360415" cy="1750244"/>
          </a:xfrm>
        </p:grpSpPr>
        <p:sp>
          <p:nvSpPr>
            <p:cNvPr id="5" name="Freeform 4">
              <a:extLst>
                <a:ext uri="{FF2B5EF4-FFF2-40B4-BE49-F238E27FC236}">
                  <a16:creationId xmlns:a16="http://schemas.microsoft.com/office/drawing/2014/main" id="{895FFFFC-ABE4-534C-82F0-9189DF3035E2}"/>
                </a:ext>
              </a:extLst>
            </p:cNvPr>
            <p:cNvSpPr/>
            <p:nvPr/>
          </p:nvSpPr>
          <p:spPr bwMode="auto">
            <a:xfrm>
              <a:off x="7526761" y="3401143"/>
              <a:ext cx="354882" cy="248365"/>
            </a:xfrm>
            <a:custGeom>
              <a:avLst/>
              <a:gdLst>
                <a:gd name="connsiteX0" fmla="*/ 420785 w 435579"/>
                <a:gd name="connsiteY0" fmla="*/ 1340641 h 1340641"/>
                <a:gd name="connsiteX1" fmla="*/ 420785 w 435579"/>
                <a:gd name="connsiteY1" fmla="*/ 272492 h 1340641"/>
                <a:gd name="connsiteX2" fmla="*/ 267037 w 435579"/>
                <a:gd name="connsiteY2" fmla="*/ 21639 h 1340641"/>
                <a:gd name="connsiteX3" fmla="*/ 0 w 435579"/>
                <a:gd name="connsiteY3" fmla="*/ 29731 h 1340641"/>
                <a:gd name="connsiteX0" fmla="*/ 420785 w 455001"/>
                <a:gd name="connsiteY0" fmla="*/ 1310910 h 1310910"/>
                <a:gd name="connsiteX1" fmla="*/ 420785 w 455001"/>
                <a:gd name="connsiteY1" fmla="*/ 242761 h 1310910"/>
                <a:gd name="connsiteX2" fmla="*/ 0 w 455001"/>
                <a:gd name="connsiteY2" fmla="*/ 0 h 1310910"/>
                <a:gd name="connsiteX0" fmla="*/ 354882 w 384254"/>
                <a:gd name="connsiteY0" fmla="*/ 1277959 h 1277959"/>
                <a:gd name="connsiteX1" fmla="*/ 354882 w 384254"/>
                <a:gd name="connsiteY1" fmla="*/ 209810 h 1277959"/>
                <a:gd name="connsiteX2" fmla="*/ 0 w 384254"/>
                <a:gd name="connsiteY2" fmla="*/ 0 h 1277959"/>
                <a:gd name="connsiteX0" fmla="*/ 354882 w 384254"/>
                <a:gd name="connsiteY0" fmla="*/ 1316514 h 1316514"/>
                <a:gd name="connsiteX1" fmla="*/ 354882 w 384254"/>
                <a:gd name="connsiteY1" fmla="*/ 248365 h 1316514"/>
                <a:gd name="connsiteX2" fmla="*/ 0 w 384254"/>
                <a:gd name="connsiteY2" fmla="*/ 38555 h 1316514"/>
                <a:gd name="connsiteX0" fmla="*/ 354882 w 354882"/>
                <a:gd name="connsiteY0" fmla="*/ 248365 h 248365"/>
                <a:gd name="connsiteX1" fmla="*/ 0 w 354882"/>
                <a:gd name="connsiteY1" fmla="*/ 38555 h 248365"/>
              </a:gdLst>
              <a:ahLst/>
              <a:cxnLst>
                <a:cxn ang="0">
                  <a:pos x="connsiteX0" y="connsiteY0"/>
                </a:cxn>
                <a:cxn ang="0">
                  <a:pos x="connsiteX1" y="connsiteY1"/>
                </a:cxn>
              </a:cxnLst>
              <a:rect l="l" t="t" r="r" b="b"/>
              <a:pathLst>
                <a:path w="354882" h="248365">
                  <a:moveTo>
                    <a:pt x="354882" y="248365"/>
                  </a:moveTo>
                  <a:cubicBezTo>
                    <a:pt x="295735" y="35372"/>
                    <a:pt x="244183" y="-59151"/>
                    <a:pt x="0" y="38555"/>
                  </a:cubicBezTo>
                </a:path>
              </a:pathLst>
            </a:custGeom>
            <a:noFill/>
            <a:ln w="19050">
              <a:solidFill>
                <a:schemeClr val="bg1"/>
              </a:solidFill>
              <a:miter lim="800000"/>
              <a:headEnd/>
              <a:tailEnd/>
            </a:ln>
          </p:spPr>
          <p:txBody>
            <a:bodyPr rtlCol="0" anchor="ctr"/>
            <a:lstStyle/>
            <a:p>
              <a:pPr algn="ctr"/>
              <a:endParaRPr lang="en-US" dirty="0"/>
            </a:p>
          </p:txBody>
        </p:sp>
        <p:cxnSp>
          <p:nvCxnSpPr>
            <p:cNvPr id="7" name="Straight Connector 6">
              <a:extLst>
                <a:ext uri="{FF2B5EF4-FFF2-40B4-BE49-F238E27FC236}">
                  <a16:creationId xmlns:a16="http://schemas.microsoft.com/office/drawing/2014/main" id="{679765BF-700A-2D4F-A173-35A5ED873CCF}"/>
                </a:ext>
              </a:extLst>
            </p:cNvPr>
            <p:cNvCxnSpPr>
              <a:cxnSpLocks/>
            </p:cNvCxnSpPr>
            <p:nvPr/>
          </p:nvCxnSpPr>
          <p:spPr bwMode="auto">
            <a:xfrm flipV="1">
              <a:off x="7887176" y="3125260"/>
              <a:ext cx="0" cy="1750244"/>
            </a:xfrm>
            <a:prstGeom prst="line">
              <a:avLst/>
            </a:prstGeom>
            <a:noFill/>
            <a:ln w="28575" cap="flat" cmpd="sng" algn="ctr">
              <a:solidFill>
                <a:schemeClr val="bg1"/>
              </a:solidFill>
              <a:prstDash val="solid"/>
              <a:round/>
              <a:headEnd type="none" w="med" len="med"/>
              <a:tailEnd type="none" w="med" len="med"/>
            </a:ln>
            <a:effectLst/>
          </p:spPr>
        </p:cxnSp>
      </p:grpSp>
      <p:grpSp>
        <p:nvGrpSpPr>
          <p:cNvPr id="828" name="Group 827">
            <a:extLst>
              <a:ext uri="{FF2B5EF4-FFF2-40B4-BE49-F238E27FC236}">
                <a16:creationId xmlns:a16="http://schemas.microsoft.com/office/drawing/2014/main" id="{8D6EA6A9-801A-2341-8F10-81FE326A68C7}"/>
              </a:ext>
            </a:extLst>
          </p:cNvPr>
          <p:cNvGrpSpPr/>
          <p:nvPr/>
        </p:nvGrpSpPr>
        <p:grpSpPr>
          <a:xfrm>
            <a:off x="2317366" y="4112639"/>
            <a:ext cx="2749290" cy="451829"/>
            <a:chOff x="10284396" y="4671973"/>
            <a:chExt cx="2749290" cy="451829"/>
          </a:xfrm>
        </p:grpSpPr>
        <p:grpSp>
          <p:nvGrpSpPr>
            <p:cNvPr id="829" name="Group 828">
              <a:extLst>
                <a:ext uri="{FF2B5EF4-FFF2-40B4-BE49-F238E27FC236}">
                  <a16:creationId xmlns:a16="http://schemas.microsoft.com/office/drawing/2014/main" id="{E6EC07BA-FAB9-5A4C-A856-AFA65C8EB0BC}"/>
                </a:ext>
              </a:extLst>
            </p:cNvPr>
            <p:cNvGrpSpPr/>
            <p:nvPr/>
          </p:nvGrpSpPr>
          <p:grpSpPr>
            <a:xfrm>
              <a:off x="10347123" y="4803284"/>
              <a:ext cx="2629527" cy="186656"/>
              <a:chOff x="10347123" y="4803284"/>
              <a:chExt cx="2629527" cy="186656"/>
            </a:xfrm>
          </p:grpSpPr>
          <p:cxnSp>
            <p:nvCxnSpPr>
              <p:cNvPr id="888" name="Straight Connector 887">
                <a:extLst>
                  <a:ext uri="{FF2B5EF4-FFF2-40B4-BE49-F238E27FC236}">
                    <a16:creationId xmlns:a16="http://schemas.microsoft.com/office/drawing/2014/main" id="{95289201-E2B4-3249-97C8-BB2EA76FA573}"/>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89" name="Straight Connector 888">
                <a:extLst>
                  <a:ext uri="{FF2B5EF4-FFF2-40B4-BE49-F238E27FC236}">
                    <a16:creationId xmlns:a16="http://schemas.microsoft.com/office/drawing/2014/main" id="{7FD2F026-5AFD-4142-B935-A11342596868}"/>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0" name="Straight Connector 889">
                <a:extLst>
                  <a:ext uri="{FF2B5EF4-FFF2-40B4-BE49-F238E27FC236}">
                    <a16:creationId xmlns:a16="http://schemas.microsoft.com/office/drawing/2014/main" id="{27878534-AE89-234A-B088-D59B5AFFD808}"/>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1" name="Straight Connector 890">
                <a:extLst>
                  <a:ext uri="{FF2B5EF4-FFF2-40B4-BE49-F238E27FC236}">
                    <a16:creationId xmlns:a16="http://schemas.microsoft.com/office/drawing/2014/main" id="{87BF1F86-C6D5-A34C-B829-9548F4E01813}"/>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2" name="Straight Connector 891">
                <a:extLst>
                  <a:ext uri="{FF2B5EF4-FFF2-40B4-BE49-F238E27FC236}">
                    <a16:creationId xmlns:a16="http://schemas.microsoft.com/office/drawing/2014/main" id="{DAA20630-B63D-9B49-A622-978B8D05CA38}"/>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3" name="Straight Connector 892">
                <a:extLst>
                  <a:ext uri="{FF2B5EF4-FFF2-40B4-BE49-F238E27FC236}">
                    <a16:creationId xmlns:a16="http://schemas.microsoft.com/office/drawing/2014/main" id="{F5FC3C6E-A8D9-8A41-8910-388799AAA475}"/>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4" name="Straight Connector 893">
                <a:extLst>
                  <a:ext uri="{FF2B5EF4-FFF2-40B4-BE49-F238E27FC236}">
                    <a16:creationId xmlns:a16="http://schemas.microsoft.com/office/drawing/2014/main" id="{4D7C1924-54D1-9044-93C3-4682AEF067F0}"/>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5" name="Straight Connector 894">
                <a:extLst>
                  <a:ext uri="{FF2B5EF4-FFF2-40B4-BE49-F238E27FC236}">
                    <a16:creationId xmlns:a16="http://schemas.microsoft.com/office/drawing/2014/main" id="{C2071095-C65A-BE47-99FE-74C7A839D19A}"/>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6" name="Straight Connector 895">
                <a:extLst>
                  <a:ext uri="{FF2B5EF4-FFF2-40B4-BE49-F238E27FC236}">
                    <a16:creationId xmlns:a16="http://schemas.microsoft.com/office/drawing/2014/main" id="{E487EE5E-4C8D-0247-86BD-67B193176BE1}"/>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7" name="Straight Connector 896">
                <a:extLst>
                  <a:ext uri="{FF2B5EF4-FFF2-40B4-BE49-F238E27FC236}">
                    <a16:creationId xmlns:a16="http://schemas.microsoft.com/office/drawing/2014/main" id="{32F78E9A-925A-8E4D-B279-E2E2DA56C9C1}"/>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8" name="Straight Connector 897">
                <a:extLst>
                  <a:ext uri="{FF2B5EF4-FFF2-40B4-BE49-F238E27FC236}">
                    <a16:creationId xmlns:a16="http://schemas.microsoft.com/office/drawing/2014/main" id="{FBAC720C-B410-6645-B4FB-E86283A58BA7}"/>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99" name="Straight Connector 898">
                <a:extLst>
                  <a:ext uri="{FF2B5EF4-FFF2-40B4-BE49-F238E27FC236}">
                    <a16:creationId xmlns:a16="http://schemas.microsoft.com/office/drawing/2014/main" id="{3F30611D-538D-6747-B36B-05657828C035}"/>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900" name="Group 899">
                <a:extLst>
                  <a:ext uri="{FF2B5EF4-FFF2-40B4-BE49-F238E27FC236}">
                    <a16:creationId xmlns:a16="http://schemas.microsoft.com/office/drawing/2014/main" id="{C087395C-6F9E-A044-9C78-AB758526E517}"/>
                  </a:ext>
                </a:extLst>
              </p:cNvPr>
              <p:cNvGrpSpPr/>
              <p:nvPr/>
            </p:nvGrpSpPr>
            <p:grpSpPr>
              <a:xfrm>
                <a:off x="10939041" y="4803284"/>
                <a:ext cx="63743" cy="89025"/>
                <a:chOff x="6476184" y="1764113"/>
                <a:chExt cx="110455" cy="154265"/>
              </a:xfrm>
            </p:grpSpPr>
            <p:cxnSp>
              <p:nvCxnSpPr>
                <p:cNvPr id="964" name="Straight Connector 963">
                  <a:extLst>
                    <a:ext uri="{FF2B5EF4-FFF2-40B4-BE49-F238E27FC236}">
                      <a16:creationId xmlns:a16="http://schemas.microsoft.com/office/drawing/2014/main" id="{8072F1FE-56C6-A848-8822-51E072C7729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65" name="Straight Connector 964">
                  <a:extLst>
                    <a:ext uri="{FF2B5EF4-FFF2-40B4-BE49-F238E27FC236}">
                      <a16:creationId xmlns:a16="http://schemas.microsoft.com/office/drawing/2014/main" id="{0371F9FE-60F5-384C-B534-03CF41F570E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1" name="Group 900">
                <a:extLst>
                  <a:ext uri="{FF2B5EF4-FFF2-40B4-BE49-F238E27FC236}">
                    <a16:creationId xmlns:a16="http://schemas.microsoft.com/office/drawing/2014/main" id="{C3AFEFEF-7D5A-0349-A214-EA3EA2D9CB64}"/>
                  </a:ext>
                </a:extLst>
              </p:cNvPr>
              <p:cNvGrpSpPr/>
              <p:nvPr/>
            </p:nvGrpSpPr>
            <p:grpSpPr>
              <a:xfrm>
                <a:off x="10939847" y="4900915"/>
                <a:ext cx="63743" cy="89025"/>
                <a:chOff x="6476184" y="1764113"/>
                <a:chExt cx="110455" cy="154265"/>
              </a:xfrm>
            </p:grpSpPr>
            <p:cxnSp>
              <p:nvCxnSpPr>
                <p:cNvPr id="962" name="Straight Connector 961">
                  <a:extLst>
                    <a:ext uri="{FF2B5EF4-FFF2-40B4-BE49-F238E27FC236}">
                      <a16:creationId xmlns:a16="http://schemas.microsoft.com/office/drawing/2014/main" id="{853446CB-C715-B744-B74F-D6458A75EBD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63" name="Straight Connector 962">
                  <a:extLst>
                    <a:ext uri="{FF2B5EF4-FFF2-40B4-BE49-F238E27FC236}">
                      <a16:creationId xmlns:a16="http://schemas.microsoft.com/office/drawing/2014/main" id="{B8167C64-2507-DF45-B578-D2D8C3546EA2}"/>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2" name="Group 901">
                <a:extLst>
                  <a:ext uri="{FF2B5EF4-FFF2-40B4-BE49-F238E27FC236}">
                    <a16:creationId xmlns:a16="http://schemas.microsoft.com/office/drawing/2014/main" id="{EAA4A2E6-96B9-4749-8403-2DF13256E398}"/>
                  </a:ext>
                </a:extLst>
              </p:cNvPr>
              <p:cNvGrpSpPr/>
              <p:nvPr/>
            </p:nvGrpSpPr>
            <p:grpSpPr>
              <a:xfrm>
                <a:off x="11136347" y="4803284"/>
                <a:ext cx="63743" cy="89025"/>
                <a:chOff x="6476184" y="1764113"/>
                <a:chExt cx="110455" cy="154265"/>
              </a:xfrm>
            </p:grpSpPr>
            <p:cxnSp>
              <p:nvCxnSpPr>
                <p:cNvPr id="960" name="Straight Connector 959">
                  <a:extLst>
                    <a:ext uri="{FF2B5EF4-FFF2-40B4-BE49-F238E27FC236}">
                      <a16:creationId xmlns:a16="http://schemas.microsoft.com/office/drawing/2014/main" id="{166BF31F-9ECC-294A-943C-E40291445DA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61" name="Straight Connector 960">
                  <a:extLst>
                    <a:ext uri="{FF2B5EF4-FFF2-40B4-BE49-F238E27FC236}">
                      <a16:creationId xmlns:a16="http://schemas.microsoft.com/office/drawing/2014/main" id="{31991D83-AD04-874C-8172-D464ED402F4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3" name="Group 902">
                <a:extLst>
                  <a:ext uri="{FF2B5EF4-FFF2-40B4-BE49-F238E27FC236}">
                    <a16:creationId xmlns:a16="http://schemas.microsoft.com/office/drawing/2014/main" id="{CD0FCE3B-950F-9A4B-83DC-F05AE9EA13F9}"/>
                  </a:ext>
                </a:extLst>
              </p:cNvPr>
              <p:cNvGrpSpPr/>
              <p:nvPr/>
            </p:nvGrpSpPr>
            <p:grpSpPr>
              <a:xfrm>
                <a:off x="11137153" y="4900915"/>
                <a:ext cx="63743" cy="89025"/>
                <a:chOff x="6476184" y="1764113"/>
                <a:chExt cx="110455" cy="154265"/>
              </a:xfrm>
            </p:grpSpPr>
            <p:cxnSp>
              <p:nvCxnSpPr>
                <p:cNvPr id="958" name="Straight Connector 957">
                  <a:extLst>
                    <a:ext uri="{FF2B5EF4-FFF2-40B4-BE49-F238E27FC236}">
                      <a16:creationId xmlns:a16="http://schemas.microsoft.com/office/drawing/2014/main" id="{3FD906FE-6EFE-194F-8EB0-C8E87681FBF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59" name="Straight Connector 958">
                  <a:extLst>
                    <a:ext uri="{FF2B5EF4-FFF2-40B4-BE49-F238E27FC236}">
                      <a16:creationId xmlns:a16="http://schemas.microsoft.com/office/drawing/2014/main" id="{F104583A-D9C3-2648-B5C6-CAA30321F12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4" name="Group 903">
                <a:extLst>
                  <a:ext uri="{FF2B5EF4-FFF2-40B4-BE49-F238E27FC236}">
                    <a16:creationId xmlns:a16="http://schemas.microsoft.com/office/drawing/2014/main" id="{6F79A7C9-BF46-0F4B-883F-BA6D87BB76B2}"/>
                  </a:ext>
                </a:extLst>
              </p:cNvPr>
              <p:cNvGrpSpPr/>
              <p:nvPr/>
            </p:nvGrpSpPr>
            <p:grpSpPr>
              <a:xfrm>
                <a:off x="11333653" y="4803284"/>
                <a:ext cx="63743" cy="89025"/>
                <a:chOff x="6476184" y="1764113"/>
                <a:chExt cx="110455" cy="154265"/>
              </a:xfrm>
            </p:grpSpPr>
            <p:cxnSp>
              <p:nvCxnSpPr>
                <p:cNvPr id="956" name="Straight Connector 955">
                  <a:extLst>
                    <a:ext uri="{FF2B5EF4-FFF2-40B4-BE49-F238E27FC236}">
                      <a16:creationId xmlns:a16="http://schemas.microsoft.com/office/drawing/2014/main" id="{35086943-8A95-7546-864E-E223CF67B32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57" name="Straight Connector 956">
                  <a:extLst>
                    <a:ext uri="{FF2B5EF4-FFF2-40B4-BE49-F238E27FC236}">
                      <a16:creationId xmlns:a16="http://schemas.microsoft.com/office/drawing/2014/main" id="{28EAD260-7818-1C4E-95D5-3BCB96076AF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5" name="Group 904">
                <a:extLst>
                  <a:ext uri="{FF2B5EF4-FFF2-40B4-BE49-F238E27FC236}">
                    <a16:creationId xmlns:a16="http://schemas.microsoft.com/office/drawing/2014/main" id="{96254A20-F33E-8440-A1DF-BA90643F15C5}"/>
                  </a:ext>
                </a:extLst>
              </p:cNvPr>
              <p:cNvGrpSpPr/>
              <p:nvPr/>
            </p:nvGrpSpPr>
            <p:grpSpPr>
              <a:xfrm>
                <a:off x="11334459" y="4900915"/>
                <a:ext cx="63743" cy="89025"/>
                <a:chOff x="6476184" y="1764113"/>
                <a:chExt cx="110455" cy="154265"/>
              </a:xfrm>
            </p:grpSpPr>
            <p:cxnSp>
              <p:nvCxnSpPr>
                <p:cNvPr id="954" name="Straight Connector 953">
                  <a:extLst>
                    <a:ext uri="{FF2B5EF4-FFF2-40B4-BE49-F238E27FC236}">
                      <a16:creationId xmlns:a16="http://schemas.microsoft.com/office/drawing/2014/main" id="{3AB609CB-76CA-644B-845E-FC1D6CB8589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55" name="Straight Connector 954">
                  <a:extLst>
                    <a:ext uri="{FF2B5EF4-FFF2-40B4-BE49-F238E27FC236}">
                      <a16:creationId xmlns:a16="http://schemas.microsoft.com/office/drawing/2014/main" id="{D1C9522E-F19D-9D46-A182-85FA81210876}"/>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6" name="Group 905">
                <a:extLst>
                  <a:ext uri="{FF2B5EF4-FFF2-40B4-BE49-F238E27FC236}">
                    <a16:creationId xmlns:a16="http://schemas.microsoft.com/office/drawing/2014/main" id="{44A3536B-F01C-254F-A4D9-DE9F0FDFF97D}"/>
                  </a:ext>
                </a:extLst>
              </p:cNvPr>
              <p:cNvGrpSpPr/>
              <p:nvPr/>
            </p:nvGrpSpPr>
            <p:grpSpPr>
              <a:xfrm>
                <a:off x="11530959" y="4803284"/>
                <a:ext cx="63743" cy="89025"/>
                <a:chOff x="6476184" y="1764113"/>
                <a:chExt cx="110455" cy="154265"/>
              </a:xfrm>
            </p:grpSpPr>
            <p:cxnSp>
              <p:nvCxnSpPr>
                <p:cNvPr id="952" name="Straight Connector 951">
                  <a:extLst>
                    <a:ext uri="{FF2B5EF4-FFF2-40B4-BE49-F238E27FC236}">
                      <a16:creationId xmlns:a16="http://schemas.microsoft.com/office/drawing/2014/main" id="{56074557-1362-0441-90BB-B1CCC93EFBB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53" name="Straight Connector 952">
                  <a:extLst>
                    <a:ext uri="{FF2B5EF4-FFF2-40B4-BE49-F238E27FC236}">
                      <a16:creationId xmlns:a16="http://schemas.microsoft.com/office/drawing/2014/main" id="{699E05D7-A2B5-624C-B000-E487CEC600A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7" name="Group 906">
                <a:extLst>
                  <a:ext uri="{FF2B5EF4-FFF2-40B4-BE49-F238E27FC236}">
                    <a16:creationId xmlns:a16="http://schemas.microsoft.com/office/drawing/2014/main" id="{9E6C83F8-8FD0-6543-AA5B-BFFD6A5589CC}"/>
                  </a:ext>
                </a:extLst>
              </p:cNvPr>
              <p:cNvGrpSpPr/>
              <p:nvPr/>
            </p:nvGrpSpPr>
            <p:grpSpPr>
              <a:xfrm>
                <a:off x="11531765" y="4900915"/>
                <a:ext cx="63743" cy="89025"/>
                <a:chOff x="6476184" y="1764113"/>
                <a:chExt cx="110455" cy="154265"/>
              </a:xfrm>
            </p:grpSpPr>
            <p:cxnSp>
              <p:nvCxnSpPr>
                <p:cNvPr id="950" name="Straight Connector 949">
                  <a:extLst>
                    <a:ext uri="{FF2B5EF4-FFF2-40B4-BE49-F238E27FC236}">
                      <a16:creationId xmlns:a16="http://schemas.microsoft.com/office/drawing/2014/main" id="{1C5A6E03-32FB-8342-AF61-320FDFB88F1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51" name="Straight Connector 950">
                  <a:extLst>
                    <a:ext uri="{FF2B5EF4-FFF2-40B4-BE49-F238E27FC236}">
                      <a16:creationId xmlns:a16="http://schemas.microsoft.com/office/drawing/2014/main" id="{235AC4E6-C8EA-BA48-BC1C-EDDECAB168C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8" name="Group 907">
                <a:extLst>
                  <a:ext uri="{FF2B5EF4-FFF2-40B4-BE49-F238E27FC236}">
                    <a16:creationId xmlns:a16="http://schemas.microsoft.com/office/drawing/2014/main" id="{6E233260-028F-C242-97F1-23C5F6E071E3}"/>
                  </a:ext>
                </a:extLst>
              </p:cNvPr>
              <p:cNvGrpSpPr/>
              <p:nvPr/>
            </p:nvGrpSpPr>
            <p:grpSpPr>
              <a:xfrm>
                <a:off x="11728265" y="4803284"/>
                <a:ext cx="63743" cy="89025"/>
                <a:chOff x="6476184" y="1764113"/>
                <a:chExt cx="110455" cy="154265"/>
              </a:xfrm>
            </p:grpSpPr>
            <p:cxnSp>
              <p:nvCxnSpPr>
                <p:cNvPr id="948" name="Straight Connector 947">
                  <a:extLst>
                    <a:ext uri="{FF2B5EF4-FFF2-40B4-BE49-F238E27FC236}">
                      <a16:creationId xmlns:a16="http://schemas.microsoft.com/office/drawing/2014/main" id="{1C1386C2-0E2B-8646-BF64-1165F4B9B6CB}"/>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49" name="Straight Connector 948">
                  <a:extLst>
                    <a:ext uri="{FF2B5EF4-FFF2-40B4-BE49-F238E27FC236}">
                      <a16:creationId xmlns:a16="http://schemas.microsoft.com/office/drawing/2014/main" id="{5BB557DE-5C91-2745-BAA7-572838C1B2F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9" name="Group 908">
                <a:extLst>
                  <a:ext uri="{FF2B5EF4-FFF2-40B4-BE49-F238E27FC236}">
                    <a16:creationId xmlns:a16="http://schemas.microsoft.com/office/drawing/2014/main" id="{25CE7A9A-DAC4-0B4B-97EE-5C134B0197E5}"/>
                  </a:ext>
                </a:extLst>
              </p:cNvPr>
              <p:cNvGrpSpPr/>
              <p:nvPr/>
            </p:nvGrpSpPr>
            <p:grpSpPr>
              <a:xfrm>
                <a:off x="11729071" y="4900915"/>
                <a:ext cx="63743" cy="89025"/>
                <a:chOff x="6476184" y="1764113"/>
                <a:chExt cx="110455" cy="154265"/>
              </a:xfrm>
            </p:grpSpPr>
            <p:cxnSp>
              <p:nvCxnSpPr>
                <p:cNvPr id="946" name="Straight Connector 945">
                  <a:extLst>
                    <a:ext uri="{FF2B5EF4-FFF2-40B4-BE49-F238E27FC236}">
                      <a16:creationId xmlns:a16="http://schemas.microsoft.com/office/drawing/2014/main" id="{5422D3A9-B476-5743-90B7-85191669732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47" name="Straight Connector 946">
                  <a:extLst>
                    <a:ext uri="{FF2B5EF4-FFF2-40B4-BE49-F238E27FC236}">
                      <a16:creationId xmlns:a16="http://schemas.microsoft.com/office/drawing/2014/main" id="{8EF17A6E-CAD5-424E-A25C-68628539268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0" name="Group 909">
                <a:extLst>
                  <a:ext uri="{FF2B5EF4-FFF2-40B4-BE49-F238E27FC236}">
                    <a16:creationId xmlns:a16="http://schemas.microsoft.com/office/drawing/2014/main" id="{7AA11BDF-5491-2145-ADA0-6715773478FA}"/>
                  </a:ext>
                </a:extLst>
              </p:cNvPr>
              <p:cNvGrpSpPr/>
              <p:nvPr/>
            </p:nvGrpSpPr>
            <p:grpSpPr>
              <a:xfrm>
                <a:off x="11925571" y="4803284"/>
                <a:ext cx="63743" cy="89025"/>
                <a:chOff x="6476184" y="1764113"/>
                <a:chExt cx="110455" cy="154265"/>
              </a:xfrm>
            </p:grpSpPr>
            <p:cxnSp>
              <p:nvCxnSpPr>
                <p:cNvPr id="944" name="Straight Connector 943">
                  <a:extLst>
                    <a:ext uri="{FF2B5EF4-FFF2-40B4-BE49-F238E27FC236}">
                      <a16:creationId xmlns:a16="http://schemas.microsoft.com/office/drawing/2014/main" id="{931C8E84-C618-C74A-87AC-F6063F3EE45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45" name="Straight Connector 944">
                  <a:extLst>
                    <a:ext uri="{FF2B5EF4-FFF2-40B4-BE49-F238E27FC236}">
                      <a16:creationId xmlns:a16="http://schemas.microsoft.com/office/drawing/2014/main" id="{A0623813-290B-DC41-9236-51F13E2D09C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1" name="Group 910">
                <a:extLst>
                  <a:ext uri="{FF2B5EF4-FFF2-40B4-BE49-F238E27FC236}">
                    <a16:creationId xmlns:a16="http://schemas.microsoft.com/office/drawing/2014/main" id="{E95889CD-0A44-CB45-937F-1073FBE496BB}"/>
                  </a:ext>
                </a:extLst>
              </p:cNvPr>
              <p:cNvGrpSpPr/>
              <p:nvPr/>
            </p:nvGrpSpPr>
            <p:grpSpPr>
              <a:xfrm>
                <a:off x="11926377" y="4900915"/>
                <a:ext cx="63743" cy="89025"/>
                <a:chOff x="6476184" y="1764113"/>
                <a:chExt cx="110455" cy="154265"/>
              </a:xfrm>
            </p:grpSpPr>
            <p:cxnSp>
              <p:nvCxnSpPr>
                <p:cNvPr id="942" name="Straight Connector 941">
                  <a:extLst>
                    <a:ext uri="{FF2B5EF4-FFF2-40B4-BE49-F238E27FC236}">
                      <a16:creationId xmlns:a16="http://schemas.microsoft.com/office/drawing/2014/main" id="{7E91B118-F4E5-BD4E-A337-D5B4EDF4704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43" name="Straight Connector 942">
                  <a:extLst>
                    <a:ext uri="{FF2B5EF4-FFF2-40B4-BE49-F238E27FC236}">
                      <a16:creationId xmlns:a16="http://schemas.microsoft.com/office/drawing/2014/main" id="{12008FAC-7DDF-6E40-8778-91FAAB3EC95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2" name="Group 911">
                <a:extLst>
                  <a:ext uri="{FF2B5EF4-FFF2-40B4-BE49-F238E27FC236}">
                    <a16:creationId xmlns:a16="http://schemas.microsoft.com/office/drawing/2014/main" id="{62329268-2F5D-8046-AE2F-8D8A2935DEE1}"/>
                  </a:ext>
                </a:extLst>
              </p:cNvPr>
              <p:cNvGrpSpPr/>
              <p:nvPr/>
            </p:nvGrpSpPr>
            <p:grpSpPr>
              <a:xfrm>
                <a:off x="12122877" y="4803284"/>
                <a:ext cx="63743" cy="89025"/>
                <a:chOff x="6476184" y="1764113"/>
                <a:chExt cx="110455" cy="154265"/>
              </a:xfrm>
            </p:grpSpPr>
            <p:cxnSp>
              <p:nvCxnSpPr>
                <p:cNvPr id="940" name="Straight Connector 939">
                  <a:extLst>
                    <a:ext uri="{FF2B5EF4-FFF2-40B4-BE49-F238E27FC236}">
                      <a16:creationId xmlns:a16="http://schemas.microsoft.com/office/drawing/2014/main" id="{30E138AC-4E69-4544-9F78-9AE8ADD02F8B}"/>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41" name="Straight Connector 940">
                  <a:extLst>
                    <a:ext uri="{FF2B5EF4-FFF2-40B4-BE49-F238E27FC236}">
                      <a16:creationId xmlns:a16="http://schemas.microsoft.com/office/drawing/2014/main" id="{D2497BF7-387A-7542-B9C3-D2142FABE6A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3" name="Group 912">
                <a:extLst>
                  <a:ext uri="{FF2B5EF4-FFF2-40B4-BE49-F238E27FC236}">
                    <a16:creationId xmlns:a16="http://schemas.microsoft.com/office/drawing/2014/main" id="{B3E6214F-2B48-974D-A965-210121D270A2}"/>
                  </a:ext>
                </a:extLst>
              </p:cNvPr>
              <p:cNvGrpSpPr/>
              <p:nvPr/>
            </p:nvGrpSpPr>
            <p:grpSpPr>
              <a:xfrm>
                <a:off x="12123683" y="4900915"/>
                <a:ext cx="63743" cy="89025"/>
                <a:chOff x="6476184" y="1764113"/>
                <a:chExt cx="110455" cy="154265"/>
              </a:xfrm>
            </p:grpSpPr>
            <p:cxnSp>
              <p:nvCxnSpPr>
                <p:cNvPr id="938" name="Straight Connector 937">
                  <a:extLst>
                    <a:ext uri="{FF2B5EF4-FFF2-40B4-BE49-F238E27FC236}">
                      <a16:creationId xmlns:a16="http://schemas.microsoft.com/office/drawing/2014/main" id="{95CFE96E-F814-2045-B521-9EBB80A937AB}"/>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9" name="Straight Connector 938">
                  <a:extLst>
                    <a:ext uri="{FF2B5EF4-FFF2-40B4-BE49-F238E27FC236}">
                      <a16:creationId xmlns:a16="http://schemas.microsoft.com/office/drawing/2014/main" id="{4D8B0B37-B8A0-974A-AD23-C18BEFDAE14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4" name="Group 913">
                <a:extLst>
                  <a:ext uri="{FF2B5EF4-FFF2-40B4-BE49-F238E27FC236}">
                    <a16:creationId xmlns:a16="http://schemas.microsoft.com/office/drawing/2014/main" id="{4F66D401-6747-F84C-B476-ADF9957C01C7}"/>
                  </a:ext>
                </a:extLst>
              </p:cNvPr>
              <p:cNvGrpSpPr/>
              <p:nvPr/>
            </p:nvGrpSpPr>
            <p:grpSpPr>
              <a:xfrm>
                <a:off x="12320183" y="4803284"/>
                <a:ext cx="63743" cy="89025"/>
                <a:chOff x="6476184" y="1764113"/>
                <a:chExt cx="110455" cy="154265"/>
              </a:xfrm>
            </p:grpSpPr>
            <p:cxnSp>
              <p:nvCxnSpPr>
                <p:cNvPr id="936" name="Straight Connector 935">
                  <a:extLst>
                    <a:ext uri="{FF2B5EF4-FFF2-40B4-BE49-F238E27FC236}">
                      <a16:creationId xmlns:a16="http://schemas.microsoft.com/office/drawing/2014/main" id="{AAF3FCCC-176B-364F-B65F-004B8AC52D93}"/>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7" name="Straight Connector 936">
                  <a:extLst>
                    <a:ext uri="{FF2B5EF4-FFF2-40B4-BE49-F238E27FC236}">
                      <a16:creationId xmlns:a16="http://schemas.microsoft.com/office/drawing/2014/main" id="{8B115DC5-66D7-4945-A80B-5F6A2A5CEE5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5" name="Group 914">
                <a:extLst>
                  <a:ext uri="{FF2B5EF4-FFF2-40B4-BE49-F238E27FC236}">
                    <a16:creationId xmlns:a16="http://schemas.microsoft.com/office/drawing/2014/main" id="{1AA2FCFA-6488-A64C-8CC7-B11350F81521}"/>
                  </a:ext>
                </a:extLst>
              </p:cNvPr>
              <p:cNvGrpSpPr/>
              <p:nvPr/>
            </p:nvGrpSpPr>
            <p:grpSpPr>
              <a:xfrm>
                <a:off x="12320989" y="4900915"/>
                <a:ext cx="63743" cy="89025"/>
                <a:chOff x="6476184" y="1764113"/>
                <a:chExt cx="110455" cy="154265"/>
              </a:xfrm>
            </p:grpSpPr>
            <p:cxnSp>
              <p:nvCxnSpPr>
                <p:cNvPr id="934" name="Straight Connector 933">
                  <a:extLst>
                    <a:ext uri="{FF2B5EF4-FFF2-40B4-BE49-F238E27FC236}">
                      <a16:creationId xmlns:a16="http://schemas.microsoft.com/office/drawing/2014/main" id="{96D2A647-178A-2043-856F-CBE8681046D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5" name="Straight Connector 934">
                  <a:extLst>
                    <a:ext uri="{FF2B5EF4-FFF2-40B4-BE49-F238E27FC236}">
                      <a16:creationId xmlns:a16="http://schemas.microsoft.com/office/drawing/2014/main" id="{5C006EAF-A630-6945-AAC6-51ACBF901E0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6" name="Group 915">
                <a:extLst>
                  <a:ext uri="{FF2B5EF4-FFF2-40B4-BE49-F238E27FC236}">
                    <a16:creationId xmlns:a16="http://schemas.microsoft.com/office/drawing/2014/main" id="{BF2CB3CC-E66D-CB40-B1D1-455436735867}"/>
                  </a:ext>
                </a:extLst>
              </p:cNvPr>
              <p:cNvGrpSpPr/>
              <p:nvPr/>
            </p:nvGrpSpPr>
            <p:grpSpPr>
              <a:xfrm>
                <a:off x="12517489" y="4803284"/>
                <a:ext cx="63743" cy="89025"/>
                <a:chOff x="6476184" y="1764113"/>
                <a:chExt cx="110455" cy="154265"/>
              </a:xfrm>
            </p:grpSpPr>
            <p:cxnSp>
              <p:nvCxnSpPr>
                <p:cNvPr id="932" name="Straight Connector 931">
                  <a:extLst>
                    <a:ext uri="{FF2B5EF4-FFF2-40B4-BE49-F238E27FC236}">
                      <a16:creationId xmlns:a16="http://schemas.microsoft.com/office/drawing/2014/main" id="{5260906E-66CD-5049-83B9-D38823416A5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3" name="Straight Connector 932">
                  <a:extLst>
                    <a:ext uri="{FF2B5EF4-FFF2-40B4-BE49-F238E27FC236}">
                      <a16:creationId xmlns:a16="http://schemas.microsoft.com/office/drawing/2014/main" id="{E856F8F4-8C09-2946-86CB-D02BA1ACF81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7" name="Group 916">
                <a:extLst>
                  <a:ext uri="{FF2B5EF4-FFF2-40B4-BE49-F238E27FC236}">
                    <a16:creationId xmlns:a16="http://schemas.microsoft.com/office/drawing/2014/main" id="{895412EF-4365-F940-A138-2E9DDA0A9282}"/>
                  </a:ext>
                </a:extLst>
              </p:cNvPr>
              <p:cNvGrpSpPr/>
              <p:nvPr/>
            </p:nvGrpSpPr>
            <p:grpSpPr>
              <a:xfrm>
                <a:off x="12518295" y="4900915"/>
                <a:ext cx="63743" cy="89025"/>
                <a:chOff x="6476184" y="1764113"/>
                <a:chExt cx="110455" cy="154265"/>
              </a:xfrm>
            </p:grpSpPr>
            <p:cxnSp>
              <p:nvCxnSpPr>
                <p:cNvPr id="930" name="Straight Connector 929">
                  <a:extLst>
                    <a:ext uri="{FF2B5EF4-FFF2-40B4-BE49-F238E27FC236}">
                      <a16:creationId xmlns:a16="http://schemas.microsoft.com/office/drawing/2014/main" id="{00607C2B-1B7B-E34F-82DD-E3035286DE9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1" name="Straight Connector 930">
                  <a:extLst>
                    <a:ext uri="{FF2B5EF4-FFF2-40B4-BE49-F238E27FC236}">
                      <a16:creationId xmlns:a16="http://schemas.microsoft.com/office/drawing/2014/main" id="{837B78F8-1E67-4A48-8350-1F278180848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8" name="Group 917">
                <a:extLst>
                  <a:ext uri="{FF2B5EF4-FFF2-40B4-BE49-F238E27FC236}">
                    <a16:creationId xmlns:a16="http://schemas.microsoft.com/office/drawing/2014/main" id="{7AE77989-AF87-6640-97D5-11731E3E6EC9}"/>
                  </a:ext>
                </a:extLst>
              </p:cNvPr>
              <p:cNvGrpSpPr/>
              <p:nvPr/>
            </p:nvGrpSpPr>
            <p:grpSpPr>
              <a:xfrm>
                <a:off x="12714795" y="4803284"/>
                <a:ext cx="63743" cy="89025"/>
                <a:chOff x="6476184" y="1764113"/>
                <a:chExt cx="110455" cy="154265"/>
              </a:xfrm>
            </p:grpSpPr>
            <p:cxnSp>
              <p:nvCxnSpPr>
                <p:cNvPr id="928" name="Straight Connector 927">
                  <a:extLst>
                    <a:ext uri="{FF2B5EF4-FFF2-40B4-BE49-F238E27FC236}">
                      <a16:creationId xmlns:a16="http://schemas.microsoft.com/office/drawing/2014/main" id="{B7D0E50C-7E77-9F45-B856-E6A5FB0B57E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9" name="Straight Connector 928">
                  <a:extLst>
                    <a:ext uri="{FF2B5EF4-FFF2-40B4-BE49-F238E27FC236}">
                      <a16:creationId xmlns:a16="http://schemas.microsoft.com/office/drawing/2014/main" id="{80E777D6-B197-2F43-A89A-973568795EC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19" name="Group 918">
                <a:extLst>
                  <a:ext uri="{FF2B5EF4-FFF2-40B4-BE49-F238E27FC236}">
                    <a16:creationId xmlns:a16="http://schemas.microsoft.com/office/drawing/2014/main" id="{40DDE3F3-3D60-6046-BC2E-219D814A16A0}"/>
                  </a:ext>
                </a:extLst>
              </p:cNvPr>
              <p:cNvGrpSpPr/>
              <p:nvPr/>
            </p:nvGrpSpPr>
            <p:grpSpPr>
              <a:xfrm>
                <a:off x="12715601" y="4900915"/>
                <a:ext cx="63743" cy="89025"/>
                <a:chOff x="6476184" y="1764113"/>
                <a:chExt cx="110455" cy="154265"/>
              </a:xfrm>
            </p:grpSpPr>
            <p:cxnSp>
              <p:nvCxnSpPr>
                <p:cNvPr id="926" name="Straight Connector 925">
                  <a:extLst>
                    <a:ext uri="{FF2B5EF4-FFF2-40B4-BE49-F238E27FC236}">
                      <a16:creationId xmlns:a16="http://schemas.microsoft.com/office/drawing/2014/main" id="{E4B8C99E-C6A8-C44F-917D-740F812F69CA}"/>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7" name="Straight Connector 926">
                  <a:extLst>
                    <a:ext uri="{FF2B5EF4-FFF2-40B4-BE49-F238E27FC236}">
                      <a16:creationId xmlns:a16="http://schemas.microsoft.com/office/drawing/2014/main" id="{3030425A-9B32-5748-94CE-B3536664962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20" name="Group 919">
                <a:extLst>
                  <a:ext uri="{FF2B5EF4-FFF2-40B4-BE49-F238E27FC236}">
                    <a16:creationId xmlns:a16="http://schemas.microsoft.com/office/drawing/2014/main" id="{DBB65030-D290-4046-926E-8BA9D0132DF5}"/>
                  </a:ext>
                </a:extLst>
              </p:cNvPr>
              <p:cNvGrpSpPr/>
              <p:nvPr/>
            </p:nvGrpSpPr>
            <p:grpSpPr>
              <a:xfrm>
                <a:off x="12912101" y="4803284"/>
                <a:ext cx="63743" cy="89025"/>
                <a:chOff x="6476184" y="1764113"/>
                <a:chExt cx="110455" cy="154265"/>
              </a:xfrm>
            </p:grpSpPr>
            <p:cxnSp>
              <p:nvCxnSpPr>
                <p:cNvPr id="924" name="Straight Connector 923">
                  <a:extLst>
                    <a:ext uri="{FF2B5EF4-FFF2-40B4-BE49-F238E27FC236}">
                      <a16:creationId xmlns:a16="http://schemas.microsoft.com/office/drawing/2014/main" id="{F9374D75-C717-AE45-B956-891AE622D59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5" name="Straight Connector 924">
                  <a:extLst>
                    <a:ext uri="{FF2B5EF4-FFF2-40B4-BE49-F238E27FC236}">
                      <a16:creationId xmlns:a16="http://schemas.microsoft.com/office/drawing/2014/main" id="{101084AB-44EB-C64D-AEBF-B5F0C7A882F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21" name="Group 920">
                <a:extLst>
                  <a:ext uri="{FF2B5EF4-FFF2-40B4-BE49-F238E27FC236}">
                    <a16:creationId xmlns:a16="http://schemas.microsoft.com/office/drawing/2014/main" id="{94F8082C-00B1-A942-B467-C7F8037BB0CA}"/>
                  </a:ext>
                </a:extLst>
              </p:cNvPr>
              <p:cNvGrpSpPr/>
              <p:nvPr/>
            </p:nvGrpSpPr>
            <p:grpSpPr>
              <a:xfrm>
                <a:off x="12912907" y="4900915"/>
                <a:ext cx="63743" cy="89025"/>
                <a:chOff x="6476184" y="1764113"/>
                <a:chExt cx="110455" cy="154265"/>
              </a:xfrm>
            </p:grpSpPr>
            <p:cxnSp>
              <p:nvCxnSpPr>
                <p:cNvPr id="922" name="Straight Connector 921">
                  <a:extLst>
                    <a:ext uri="{FF2B5EF4-FFF2-40B4-BE49-F238E27FC236}">
                      <a16:creationId xmlns:a16="http://schemas.microsoft.com/office/drawing/2014/main" id="{648F4DC0-F320-914B-9E89-7CFF7F6BABB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3" name="Straight Connector 922">
                  <a:extLst>
                    <a:ext uri="{FF2B5EF4-FFF2-40B4-BE49-F238E27FC236}">
                      <a16:creationId xmlns:a16="http://schemas.microsoft.com/office/drawing/2014/main" id="{226AEFBB-C13F-8140-A5CA-07325A4E7F7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830" name="Group 829">
              <a:extLst>
                <a:ext uri="{FF2B5EF4-FFF2-40B4-BE49-F238E27FC236}">
                  <a16:creationId xmlns:a16="http://schemas.microsoft.com/office/drawing/2014/main" id="{E0E6C59C-59CD-4C43-963C-96028323D26B}"/>
                </a:ext>
              </a:extLst>
            </p:cNvPr>
            <p:cNvGrpSpPr/>
            <p:nvPr/>
          </p:nvGrpSpPr>
          <p:grpSpPr>
            <a:xfrm>
              <a:off x="10284396" y="4671973"/>
              <a:ext cx="2749290" cy="451829"/>
              <a:chOff x="10284396" y="4671973"/>
              <a:chExt cx="2749290" cy="451829"/>
            </a:xfrm>
          </p:grpSpPr>
          <p:sp>
            <p:nvSpPr>
              <p:cNvPr id="860" name="Oval 395">
                <a:extLst>
                  <a:ext uri="{FF2B5EF4-FFF2-40B4-BE49-F238E27FC236}">
                    <a16:creationId xmlns:a16="http://schemas.microsoft.com/office/drawing/2014/main" id="{8EDEEAEA-636F-C844-9789-C465DE9A5697}"/>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1" name="Oval 366">
                <a:extLst>
                  <a:ext uri="{FF2B5EF4-FFF2-40B4-BE49-F238E27FC236}">
                    <a16:creationId xmlns:a16="http://schemas.microsoft.com/office/drawing/2014/main" id="{82CE0A2A-062B-AD46-9503-15C8F1ABAA6E}"/>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2" name="Oval 395">
                <a:extLst>
                  <a:ext uri="{FF2B5EF4-FFF2-40B4-BE49-F238E27FC236}">
                    <a16:creationId xmlns:a16="http://schemas.microsoft.com/office/drawing/2014/main" id="{279067C6-2AAF-5843-808E-954D72E47A3E}"/>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3" name="Oval 366">
                <a:extLst>
                  <a:ext uri="{FF2B5EF4-FFF2-40B4-BE49-F238E27FC236}">
                    <a16:creationId xmlns:a16="http://schemas.microsoft.com/office/drawing/2014/main" id="{C55628D7-2C2C-A641-8F93-E19D34CA4678}"/>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4" name="Oval 395">
                <a:extLst>
                  <a:ext uri="{FF2B5EF4-FFF2-40B4-BE49-F238E27FC236}">
                    <a16:creationId xmlns:a16="http://schemas.microsoft.com/office/drawing/2014/main" id="{A4F18806-2937-604D-B919-1EC9A3A352D2}"/>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5" name="Oval 366">
                <a:extLst>
                  <a:ext uri="{FF2B5EF4-FFF2-40B4-BE49-F238E27FC236}">
                    <a16:creationId xmlns:a16="http://schemas.microsoft.com/office/drawing/2014/main" id="{0664A8D8-F730-0440-AA98-C99BD095D812}"/>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6" name="Oval 395">
                <a:extLst>
                  <a:ext uri="{FF2B5EF4-FFF2-40B4-BE49-F238E27FC236}">
                    <a16:creationId xmlns:a16="http://schemas.microsoft.com/office/drawing/2014/main" id="{305E8CF0-B8B0-974A-8B78-F8D04981A78F}"/>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7" name="Oval 366">
                <a:extLst>
                  <a:ext uri="{FF2B5EF4-FFF2-40B4-BE49-F238E27FC236}">
                    <a16:creationId xmlns:a16="http://schemas.microsoft.com/office/drawing/2014/main" id="{61CDCFCC-6726-C849-8832-F8A93ABE3503}"/>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8" name="Oval 395">
                <a:extLst>
                  <a:ext uri="{FF2B5EF4-FFF2-40B4-BE49-F238E27FC236}">
                    <a16:creationId xmlns:a16="http://schemas.microsoft.com/office/drawing/2014/main" id="{8257F209-3B9C-5A48-9221-F48E52292A22}"/>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9" name="Oval 366">
                <a:extLst>
                  <a:ext uri="{FF2B5EF4-FFF2-40B4-BE49-F238E27FC236}">
                    <a16:creationId xmlns:a16="http://schemas.microsoft.com/office/drawing/2014/main" id="{8153E35C-29FA-444F-A8C6-C814B43BFEB3}"/>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0" name="Oval 395">
                <a:extLst>
                  <a:ext uri="{FF2B5EF4-FFF2-40B4-BE49-F238E27FC236}">
                    <a16:creationId xmlns:a16="http://schemas.microsoft.com/office/drawing/2014/main" id="{317AC465-BAC3-1C48-B00F-24EE8B5FB0F9}"/>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1" name="Oval 366">
                <a:extLst>
                  <a:ext uri="{FF2B5EF4-FFF2-40B4-BE49-F238E27FC236}">
                    <a16:creationId xmlns:a16="http://schemas.microsoft.com/office/drawing/2014/main" id="{CB4C7A09-AB5E-1942-BCCC-8F9DD421976E}"/>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2" name="Oval 395">
                <a:extLst>
                  <a:ext uri="{FF2B5EF4-FFF2-40B4-BE49-F238E27FC236}">
                    <a16:creationId xmlns:a16="http://schemas.microsoft.com/office/drawing/2014/main" id="{30824153-23AF-5F47-BB4F-BE8F5DACCD14}"/>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3" name="Oval 366">
                <a:extLst>
                  <a:ext uri="{FF2B5EF4-FFF2-40B4-BE49-F238E27FC236}">
                    <a16:creationId xmlns:a16="http://schemas.microsoft.com/office/drawing/2014/main" id="{DFAE6DB5-C252-FB4C-97E4-8ABE64586DCB}"/>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4" name="Oval 395">
                <a:extLst>
                  <a:ext uri="{FF2B5EF4-FFF2-40B4-BE49-F238E27FC236}">
                    <a16:creationId xmlns:a16="http://schemas.microsoft.com/office/drawing/2014/main" id="{6B5D3E14-8FDD-0840-844C-B53A65528DB9}"/>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5" name="Oval 366">
                <a:extLst>
                  <a:ext uri="{FF2B5EF4-FFF2-40B4-BE49-F238E27FC236}">
                    <a16:creationId xmlns:a16="http://schemas.microsoft.com/office/drawing/2014/main" id="{019146D8-841F-5D43-BA4F-C03BF7C5A79A}"/>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6" name="Oval 395">
                <a:extLst>
                  <a:ext uri="{FF2B5EF4-FFF2-40B4-BE49-F238E27FC236}">
                    <a16:creationId xmlns:a16="http://schemas.microsoft.com/office/drawing/2014/main" id="{E381C4A3-7570-654B-9CB0-7BF3E4D34A30}"/>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7" name="Oval 366">
                <a:extLst>
                  <a:ext uri="{FF2B5EF4-FFF2-40B4-BE49-F238E27FC236}">
                    <a16:creationId xmlns:a16="http://schemas.microsoft.com/office/drawing/2014/main" id="{5041AFF7-1D9E-9847-848D-B024EB5DA131}"/>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8" name="Oval 395">
                <a:extLst>
                  <a:ext uri="{FF2B5EF4-FFF2-40B4-BE49-F238E27FC236}">
                    <a16:creationId xmlns:a16="http://schemas.microsoft.com/office/drawing/2014/main" id="{88663DAD-4EC2-FA48-BED9-DE91D47DCD79}"/>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9" name="Oval 366">
                <a:extLst>
                  <a:ext uri="{FF2B5EF4-FFF2-40B4-BE49-F238E27FC236}">
                    <a16:creationId xmlns:a16="http://schemas.microsoft.com/office/drawing/2014/main" id="{5136064E-6617-1841-BAA4-642A0C4EE6CF}"/>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0" name="Oval 395">
                <a:extLst>
                  <a:ext uri="{FF2B5EF4-FFF2-40B4-BE49-F238E27FC236}">
                    <a16:creationId xmlns:a16="http://schemas.microsoft.com/office/drawing/2014/main" id="{338BEF12-5EB1-9C45-B0B0-CD7ED52A31CD}"/>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1" name="Oval 366">
                <a:extLst>
                  <a:ext uri="{FF2B5EF4-FFF2-40B4-BE49-F238E27FC236}">
                    <a16:creationId xmlns:a16="http://schemas.microsoft.com/office/drawing/2014/main" id="{28557227-C622-B345-86B6-43A26997FFF7}"/>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2" name="Oval 395">
                <a:extLst>
                  <a:ext uri="{FF2B5EF4-FFF2-40B4-BE49-F238E27FC236}">
                    <a16:creationId xmlns:a16="http://schemas.microsoft.com/office/drawing/2014/main" id="{EA2B1E90-76C9-9849-8C31-073915C357A1}"/>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3" name="Oval 366">
                <a:extLst>
                  <a:ext uri="{FF2B5EF4-FFF2-40B4-BE49-F238E27FC236}">
                    <a16:creationId xmlns:a16="http://schemas.microsoft.com/office/drawing/2014/main" id="{7E2F84A9-8623-3240-BBAE-1830B1F9749A}"/>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4" name="Oval 395">
                <a:extLst>
                  <a:ext uri="{FF2B5EF4-FFF2-40B4-BE49-F238E27FC236}">
                    <a16:creationId xmlns:a16="http://schemas.microsoft.com/office/drawing/2014/main" id="{9CA5B297-0029-404F-A58D-B7814A2DB4B2}"/>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5" name="Oval 366">
                <a:extLst>
                  <a:ext uri="{FF2B5EF4-FFF2-40B4-BE49-F238E27FC236}">
                    <a16:creationId xmlns:a16="http://schemas.microsoft.com/office/drawing/2014/main" id="{A6A8E2A0-E5E1-0F40-96CF-B6AD8A935F8C}"/>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6" name="Oval 395">
                <a:extLst>
                  <a:ext uri="{FF2B5EF4-FFF2-40B4-BE49-F238E27FC236}">
                    <a16:creationId xmlns:a16="http://schemas.microsoft.com/office/drawing/2014/main" id="{26DD2D9C-BB68-6849-879C-44530B56750C}"/>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7" name="Oval 366">
                <a:extLst>
                  <a:ext uri="{FF2B5EF4-FFF2-40B4-BE49-F238E27FC236}">
                    <a16:creationId xmlns:a16="http://schemas.microsoft.com/office/drawing/2014/main" id="{2012B1D3-4C95-0242-9C87-A9C81AD9F9F5}"/>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831" name="Group 830">
              <a:extLst>
                <a:ext uri="{FF2B5EF4-FFF2-40B4-BE49-F238E27FC236}">
                  <a16:creationId xmlns:a16="http://schemas.microsoft.com/office/drawing/2014/main" id="{58320DA4-398B-F64B-B13F-63D7AFD1BD6C}"/>
                </a:ext>
              </a:extLst>
            </p:cNvPr>
            <p:cNvGrpSpPr/>
            <p:nvPr/>
          </p:nvGrpSpPr>
          <p:grpSpPr>
            <a:xfrm>
              <a:off x="10341994" y="4709000"/>
              <a:ext cx="2648494" cy="345105"/>
              <a:chOff x="10341994" y="4709000"/>
              <a:chExt cx="2648494" cy="345105"/>
            </a:xfrm>
          </p:grpSpPr>
          <p:sp>
            <p:nvSpPr>
              <p:cNvPr id="832" name="Oval 396">
                <a:extLst>
                  <a:ext uri="{FF2B5EF4-FFF2-40B4-BE49-F238E27FC236}">
                    <a16:creationId xmlns:a16="http://schemas.microsoft.com/office/drawing/2014/main" id="{18DAAD24-6B33-C141-BD9B-B2A71F88AAD8}"/>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3" name="Oval 449">
                <a:extLst>
                  <a:ext uri="{FF2B5EF4-FFF2-40B4-BE49-F238E27FC236}">
                    <a16:creationId xmlns:a16="http://schemas.microsoft.com/office/drawing/2014/main" id="{EB46C083-CB04-8643-85A5-983A4A5C73F7}"/>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4" name="Oval 396">
                <a:extLst>
                  <a:ext uri="{FF2B5EF4-FFF2-40B4-BE49-F238E27FC236}">
                    <a16:creationId xmlns:a16="http://schemas.microsoft.com/office/drawing/2014/main" id="{0177EBF8-E40C-E34D-9623-DAB547F1BE60}"/>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5" name="Oval 449">
                <a:extLst>
                  <a:ext uri="{FF2B5EF4-FFF2-40B4-BE49-F238E27FC236}">
                    <a16:creationId xmlns:a16="http://schemas.microsoft.com/office/drawing/2014/main" id="{38F12DE0-59A5-9C44-B149-5BBC92063CB7}"/>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6" name="Oval 396">
                <a:extLst>
                  <a:ext uri="{FF2B5EF4-FFF2-40B4-BE49-F238E27FC236}">
                    <a16:creationId xmlns:a16="http://schemas.microsoft.com/office/drawing/2014/main" id="{5F781ED2-8D89-604D-813C-77336D215444}"/>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7" name="Oval 449">
                <a:extLst>
                  <a:ext uri="{FF2B5EF4-FFF2-40B4-BE49-F238E27FC236}">
                    <a16:creationId xmlns:a16="http://schemas.microsoft.com/office/drawing/2014/main" id="{42F780F5-7CAC-CA4C-874D-2CFA63DA59AA}"/>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8" name="Oval 396">
                <a:extLst>
                  <a:ext uri="{FF2B5EF4-FFF2-40B4-BE49-F238E27FC236}">
                    <a16:creationId xmlns:a16="http://schemas.microsoft.com/office/drawing/2014/main" id="{387E86D9-CAE2-DA46-911E-7329C52D2F58}"/>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9" name="Oval 449">
                <a:extLst>
                  <a:ext uri="{FF2B5EF4-FFF2-40B4-BE49-F238E27FC236}">
                    <a16:creationId xmlns:a16="http://schemas.microsoft.com/office/drawing/2014/main" id="{FDA5B212-88BA-B24B-8B37-E2BE71AD0B02}"/>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0" name="Oval 396">
                <a:extLst>
                  <a:ext uri="{FF2B5EF4-FFF2-40B4-BE49-F238E27FC236}">
                    <a16:creationId xmlns:a16="http://schemas.microsoft.com/office/drawing/2014/main" id="{C1546B42-F09C-1841-86B4-D8B3F954ABBC}"/>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1" name="Oval 449">
                <a:extLst>
                  <a:ext uri="{FF2B5EF4-FFF2-40B4-BE49-F238E27FC236}">
                    <a16:creationId xmlns:a16="http://schemas.microsoft.com/office/drawing/2014/main" id="{23426A40-8D4A-7D41-809C-A50A2296F73A}"/>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2" name="Oval 396">
                <a:extLst>
                  <a:ext uri="{FF2B5EF4-FFF2-40B4-BE49-F238E27FC236}">
                    <a16:creationId xmlns:a16="http://schemas.microsoft.com/office/drawing/2014/main" id="{9E599615-650D-EC48-8CCF-F11C696ECC8D}"/>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3" name="Oval 449">
                <a:extLst>
                  <a:ext uri="{FF2B5EF4-FFF2-40B4-BE49-F238E27FC236}">
                    <a16:creationId xmlns:a16="http://schemas.microsoft.com/office/drawing/2014/main" id="{04E3C9B3-837A-F440-9790-BB4D0694789E}"/>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4" name="Oval 396">
                <a:extLst>
                  <a:ext uri="{FF2B5EF4-FFF2-40B4-BE49-F238E27FC236}">
                    <a16:creationId xmlns:a16="http://schemas.microsoft.com/office/drawing/2014/main" id="{9ABA738C-B2AB-EC4B-9FD7-7B7E9005F7B0}"/>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5" name="Oval 449">
                <a:extLst>
                  <a:ext uri="{FF2B5EF4-FFF2-40B4-BE49-F238E27FC236}">
                    <a16:creationId xmlns:a16="http://schemas.microsoft.com/office/drawing/2014/main" id="{11C536D4-26BE-3A4D-BC60-513CC7B4CE1B}"/>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6" name="Oval 396">
                <a:extLst>
                  <a:ext uri="{FF2B5EF4-FFF2-40B4-BE49-F238E27FC236}">
                    <a16:creationId xmlns:a16="http://schemas.microsoft.com/office/drawing/2014/main" id="{921F8074-B814-E34A-8694-58459CBDF511}"/>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7" name="Oval 449">
                <a:extLst>
                  <a:ext uri="{FF2B5EF4-FFF2-40B4-BE49-F238E27FC236}">
                    <a16:creationId xmlns:a16="http://schemas.microsoft.com/office/drawing/2014/main" id="{28BB45F9-8BA1-3F41-A036-8340CD7F7264}"/>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8" name="Oval 396">
                <a:extLst>
                  <a:ext uri="{FF2B5EF4-FFF2-40B4-BE49-F238E27FC236}">
                    <a16:creationId xmlns:a16="http://schemas.microsoft.com/office/drawing/2014/main" id="{55C2B98B-F1E4-3C45-A0AC-088F43E729A7}"/>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9" name="Oval 449">
                <a:extLst>
                  <a:ext uri="{FF2B5EF4-FFF2-40B4-BE49-F238E27FC236}">
                    <a16:creationId xmlns:a16="http://schemas.microsoft.com/office/drawing/2014/main" id="{76561615-1663-CF44-A422-5F2F376BDC34}"/>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0" name="Oval 396">
                <a:extLst>
                  <a:ext uri="{FF2B5EF4-FFF2-40B4-BE49-F238E27FC236}">
                    <a16:creationId xmlns:a16="http://schemas.microsoft.com/office/drawing/2014/main" id="{9A6E81FA-B7FF-4A49-97E6-81DFC796D92A}"/>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1" name="Oval 449">
                <a:extLst>
                  <a:ext uri="{FF2B5EF4-FFF2-40B4-BE49-F238E27FC236}">
                    <a16:creationId xmlns:a16="http://schemas.microsoft.com/office/drawing/2014/main" id="{7F650C53-B5B0-6C40-A138-4C1B7773329E}"/>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2" name="Oval 396">
                <a:extLst>
                  <a:ext uri="{FF2B5EF4-FFF2-40B4-BE49-F238E27FC236}">
                    <a16:creationId xmlns:a16="http://schemas.microsoft.com/office/drawing/2014/main" id="{0D8DC953-F045-7C44-ACC0-18C76776C1C1}"/>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3" name="Oval 449">
                <a:extLst>
                  <a:ext uri="{FF2B5EF4-FFF2-40B4-BE49-F238E27FC236}">
                    <a16:creationId xmlns:a16="http://schemas.microsoft.com/office/drawing/2014/main" id="{AA9DD5C1-BBC7-5548-9B9C-4888544E478D}"/>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4" name="Oval 396">
                <a:extLst>
                  <a:ext uri="{FF2B5EF4-FFF2-40B4-BE49-F238E27FC236}">
                    <a16:creationId xmlns:a16="http://schemas.microsoft.com/office/drawing/2014/main" id="{AF9FD685-B9F9-F64D-B4F4-2E7FF9DB38E8}"/>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5" name="Oval 449">
                <a:extLst>
                  <a:ext uri="{FF2B5EF4-FFF2-40B4-BE49-F238E27FC236}">
                    <a16:creationId xmlns:a16="http://schemas.microsoft.com/office/drawing/2014/main" id="{4213F64B-15D5-8A4C-9136-A007055CFFA8}"/>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6" name="Oval 396">
                <a:extLst>
                  <a:ext uri="{FF2B5EF4-FFF2-40B4-BE49-F238E27FC236}">
                    <a16:creationId xmlns:a16="http://schemas.microsoft.com/office/drawing/2014/main" id="{767F4312-B75E-CC46-9E48-11AB3BD53698}"/>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7" name="Oval 449">
                <a:extLst>
                  <a:ext uri="{FF2B5EF4-FFF2-40B4-BE49-F238E27FC236}">
                    <a16:creationId xmlns:a16="http://schemas.microsoft.com/office/drawing/2014/main" id="{90E3F8F6-A92C-2840-BCC4-ADC9F4587BF0}"/>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8" name="Oval 396">
                <a:extLst>
                  <a:ext uri="{FF2B5EF4-FFF2-40B4-BE49-F238E27FC236}">
                    <a16:creationId xmlns:a16="http://schemas.microsoft.com/office/drawing/2014/main" id="{EB527839-7FB5-F44F-956A-41940DBC3D73}"/>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9" name="Oval 449">
                <a:extLst>
                  <a:ext uri="{FF2B5EF4-FFF2-40B4-BE49-F238E27FC236}">
                    <a16:creationId xmlns:a16="http://schemas.microsoft.com/office/drawing/2014/main" id="{DAAB7ED9-6FD5-FC4A-8882-168D3E7843CD}"/>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001" name="Group 1000">
            <a:extLst>
              <a:ext uri="{FF2B5EF4-FFF2-40B4-BE49-F238E27FC236}">
                <a16:creationId xmlns:a16="http://schemas.microsoft.com/office/drawing/2014/main" id="{3F69731A-CDF5-324C-B28B-10056F1EE16D}"/>
              </a:ext>
            </a:extLst>
          </p:cNvPr>
          <p:cNvGrpSpPr/>
          <p:nvPr/>
        </p:nvGrpSpPr>
        <p:grpSpPr>
          <a:xfrm>
            <a:off x="6059972" y="4119049"/>
            <a:ext cx="2749290" cy="451829"/>
            <a:chOff x="10284396" y="4671973"/>
            <a:chExt cx="2749290" cy="451829"/>
          </a:xfrm>
        </p:grpSpPr>
        <p:grpSp>
          <p:nvGrpSpPr>
            <p:cNvPr id="1002" name="Group 1001">
              <a:extLst>
                <a:ext uri="{FF2B5EF4-FFF2-40B4-BE49-F238E27FC236}">
                  <a16:creationId xmlns:a16="http://schemas.microsoft.com/office/drawing/2014/main" id="{5B4FE7C1-6222-E146-BAFB-7B952610A7FE}"/>
                </a:ext>
              </a:extLst>
            </p:cNvPr>
            <p:cNvGrpSpPr/>
            <p:nvPr/>
          </p:nvGrpSpPr>
          <p:grpSpPr>
            <a:xfrm>
              <a:off x="10347123" y="4803284"/>
              <a:ext cx="2629527" cy="186656"/>
              <a:chOff x="10347123" y="4803284"/>
              <a:chExt cx="2629527" cy="186656"/>
            </a:xfrm>
          </p:grpSpPr>
          <p:cxnSp>
            <p:nvCxnSpPr>
              <p:cNvPr id="1061" name="Straight Connector 1060">
                <a:extLst>
                  <a:ext uri="{FF2B5EF4-FFF2-40B4-BE49-F238E27FC236}">
                    <a16:creationId xmlns:a16="http://schemas.microsoft.com/office/drawing/2014/main" id="{BFBD4757-53BE-0B4E-B386-C19CA07F9197}"/>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A52E9505-94FE-1F42-90EB-D94316500AC2}"/>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3" name="Straight Connector 1062">
                <a:extLst>
                  <a:ext uri="{FF2B5EF4-FFF2-40B4-BE49-F238E27FC236}">
                    <a16:creationId xmlns:a16="http://schemas.microsoft.com/office/drawing/2014/main" id="{F688BBF6-C4AD-EA42-BF00-585AC61B5E1A}"/>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4" name="Straight Connector 1063">
                <a:extLst>
                  <a:ext uri="{FF2B5EF4-FFF2-40B4-BE49-F238E27FC236}">
                    <a16:creationId xmlns:a16="http://schemas.microsoft.com/office/drawing/2014/main" id="{14CF66E2-1663-C24C-BC43-23A3FF7AE80C}"/>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5" name="Straight Connector 1064">
                <a:extLst>
                  <a:ext uri="{FF2B5EF4-FFF2-40B4-BE49-F238E27FC236}">
                    <a16:creationId xmlns:a16="http://schemas.microsoft.com/office/drawing/2014/main" id="{E76E712C-7800-EA42-ABDB-5FBD2B77DB1D}"/>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6" name="Straight Connector 1065">
                <a:extLst>
                  <a:ext uri="{FF2B5EF4-FFF2-40B4-BE49-F238E27FC236}">
                    <a16:creationId xmlns:a16="http://schemas.microsoft.com/office/drawing/2014/main" id="{0A4D3A76-BB6D-C941-8449-EE45D5326F8C}"/>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7" name="Straight Connector 1066">
                <a:extLst>
                  <a:ext uri="{FF2B5EF4-FFF2-40B4-BE49-F238E27FC236}">
                    <a16:creationId xmlns:a16="http://schemas.microsoft.com/office/drawing/2014/main" id="{2F26D0B4-6059-244F-AF38-C2A709E2245E}"/>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8" name="Straight Connector 1067">
                <a:extLst>
                  <a:ext uri="{FF2B5EF4-FFF2-40B4-BE49-F238E27FC236}">
                    <a16:creationId xmlns:a16="http://schemas.microsoft.com/office/drawing/2014/main" id="{02038D50-60A8-AD44-AA5E-3B0C78F5B8DF}"/>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9" name="Straight Connector 1068">
                <a:extLst>
                  <a:ext uri="{FF2B5EF4-FFF2-40B4-BE49-F238E27FC236}">
                    <a16:creationId xmlns:a16="http://schemas.microsoft.com/office/drawing/2014/main" id="{75105E4C-2BC2-004B-A12F-1729F1334411}"/>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70" name="Straight Connector 1069">
                <a:extLst>
                  <a:ext uri="{FF2B5EF4-FFF2-40B4-BE49-F238E27FC236}">
                    <a16:creationId xmlns:a16="http://schemas.microsoft.com/office/drawing/2014/main" id="{20D7F73B-9538-2C4B-A634-C2017FB7BAFA}"/>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71" name="Straight Connector 1070">
                <a:extLst>
                  <a:ext uri="{FF2B5EF4-FFF2-40B4-BE49-F238E27FC236}">
                    <a16:creationId xmlns:a16="http://schemas.microsoft.com/office/drawing/2014/main" id="{9ED4EBAD-6355-A14E-BE59-BAF1CD5C1466}"/>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72" name="Straight Connector 1071">
                <a:extLst>
                  <a:ext uri="{FF2B5EF4-FFF2-40B4-BE49-F238E27FC236}">
                    <a16:creationId xmlns:a16="http://schemas.microsoft.com/office/drawing/2014/main" id="{1C275EF1-C02F-E340-838A-4DD441EC5027}"/>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1073" name="Group 1072">
                <a:extLst>
                  <a:ext uri="{FF2B5EF4-FFF2-40B4-BE49-F238E27FC236}">
                    <a16:creationId xmlns:a16="http://schemas.microsoft.com/office/drawing/2014/main" id="{D5E4566D-EE9B-BC4B-8691-1CAC9FB8BD09}"/>
                  </a:ext>
                </a:extLst>
              </p:cNvPr>
              <p:cNvGrpSpPr/>
              <p:nvPr/>
            </p:nvGrpSpPr>
            <p:grpSpPr>
              <a:xfrm>
                <a:off x="10939041" y="4803284"/>
                <a:ext cx="63743" cy="89025"/>
                <a:chOff x="6476184" y="1764113"/>
                <a:chExt cx="110455" cy="154265"/>
              </a:xfrm>
            </p:grpSpPr>
            <p:cxnSp>
              <p:nvCxnSpPr>
                <p:cNvPr id="1137" name="Straight Connector 1136">
                  <a:extLst>
                    <a:ext uri="{FF2B5EF4-FFF2-40B4-BE49-F238E27FC236}">
                      <a16:creationId xmlns:a16="http://schemas.microsoft.com/office/drawing/2014/main" id="{3B9F71F0-6C7F-184C-A18D-72C09B8AD51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38" name="Straight Connector 1137">
                  <a:extLst>
                    <a:ext uri="{FF2B5EF4-FFF2-40B4-BE49-F238E27FC236}">
                      <a16:creationId xmlns:a16="http://schemas.microsoft.com/office/drawing/2014/main" id="{4F1AB6B8-6476-714E-82A7-254EC38B653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74" name="Group 1073">
                <a:extLst>
                  <a:ext uri="{FF2B5EF4-FFF2-40B4-BE49-F238E27FC236}">
                    <a16:creationId xmlns:a16="http://schemas.microsoft.com/office/drawing/2014/main" id="{3300EC5A-D6CD-5B44-AEBC-E65010247AB4}"/>
                  </a:ext>
                </a:extLst>
              </p:cNvPr>
              <p:cNvGrpSpPr/>
              <p:nvPr/>
            </p:nvGrpSpPr>
            <p:grpSpPr>
              <a:xfrm>
                <a:off x="10939847" y="4900915"/>
                <a:ext cx="63743" cy="89025"/>
                <a:chOff x="6476184" y="1764113"/>
                <a:chExt cx="110455" cy="154265"/>
              </a:xfrm>
            </p:grpSpPr>
            <p:cxnSp>
              <p:nvCxnSpPr>
                <p:cNvPr id="1135" name="Straight Connector 1134">
                  <a:extLst>
                    <a:ext uri="{FF2B5EF4-FFF2-40B4-BE49-F238E27FC236}">
                      <a16:creationId xmlns:a16="http://schemas.microsoft.com/office/drawing/2014/main" id="{CAD3239C-FF2C-A244-B7F6-1E0BC511E1D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36" name="Straight Connector 1135">
                  <a:extLst>
                    <a:ext uri="{FF2B5EF4-FFF2-40B4-BE49-F238E27FC236}">
                      <a16:creationId xmlns:a16="http://schemas.microsoft.com/office/drawing/2014/main" id="{AAE1B09F-AB29-F742-91FE-5768087270B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75" name="Group 1074">
                <a:extLst>
                  <a:ext uri="{FF2B5EF4-FFF2-40B4-BE49-F238E27FC236}">
                    <a16:creationId xmlns:a16="http://schemas.microsoft.com/office/drawing/2014/main" id="{9FE6A650-2166-FC48-A5DA-A013E18CC0BE}"/>
                  </a:ext>
                </a:extLst>
              </p:cNvPr>
              <p:cNvGrpSpPr/>
              <p:nvPr/>
            </p:nvGrpSpPr>
            <p:grpSpPr>
              <a:xfrm>
                <a:off x="11136347" y="4803284"/>
                <a:ext cx="63743" cy="89025"/>
                <a:chOff x="6476184" y="1764113"/>
                <a:chExt cx="110455" cy="154265"/>
              </a:xfrm>
            </p:grpSpPr>
            <p:cxnSp>
              <p:nvCxnSpPr>
                <p:cNvPr id="1133" name="Straight Connector 1132">
                  <a:extLst>
                    <a:ext uri="{FF2B5EF4-FFF2-40B4-BE49-F238E27FC236}">
                      <a16:creationId xmlns:a16="http://schemas.microsoft.com/office/drawing/2014/main" id="{EBE21102-440E-E743-BD7C-CB25DA64268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34" name="Straight Connector 1133">
                  <a:extLst>
                    <a:ext uri="{FF2B5EF4-FFF2-40B4-BE49-F238E27FC236}">
                      <a16:creationId xmlns:a16="http://schemas.microsoft.com/office/drawing/2014/main" id="{ACB12719-434E-A54F-9791-314C453DA9A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76" name="Group 1075">
                <a:extLst>
                  <a:ext uri="{FF2B5EF4-FFF2-40B4-BE49-F238E27FC236}">
                    <a16:creationId xmlns:a16="http://schemas.microsoft.com/office/drawing/2014/main" id="{919A7426-3A1B-BF46-808F-42B95567F698}"/>
                  </a:ext>
                </a:extLst>
              </p:cNvPr>
              <p:cNvGrpSpPr/>
              <p:nvPr/>
            </p:nvGrpSpPr>
            <p:grpSpPr>
              <a:xfrm>
                <a:off x="11137153" y="4900915"/>
                <a:ext cx="63743" cy="89025"/>
                <a:chOff x="6476184" y="1764113"/>
                <a:chExt cx="110455" cy="154265"/>
              </a:xfrm>
            </p:grpSpPr>
            <p:cxnSp>
              <p:nvCxnSpPr>
                <p:cNvPr id="1131" name="Straight Connector 1130">
                  <a:extLst>
                    <a:ext uri="{FF2B5EF4-FFF2-40B4-BE49-F238E27FC236}">
                      <a16:creationId xmlns:a16="http://schemas.microsoft.com/office/drawing/2014/main" id="{98D69353-2A30-FC4E-848D-7BD8461F623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32" name="Straight Connector 1131">
                  <a:extLst>
                    <a:ext uri="{FF2B5EF4-FFF2-40B4-BE49-F238E27FC236}">
                      <a16:creationId xmlns:a16="http://schemas.microsoft.com/office/drawing/2014/main" id="{B4076179-EFD5-4B46-8DBD-31966A331DD6}"/>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77" name="Group 1076">
                <a:extLst>
                  <a:ext uri="{FF2B5EF4-FFF2-40B4-BE49-F238E27FC236}">
                    <a16:creationId xmlns:a16="http://schemas.microsoft.com/office/drawing/2014/main" id="{29B0C8E4-E57E-CF47-94AF-973136FE4E8E}"/>
                  </a:ext>
                </a:extLst>
              </p:cNvPr>
              <p:cNvGrpSpPr/>
              <p:nvPr/>
            </p:nvGrpSpPr>
            <p:grpSpPr>
              <a:xfrm>
                <a:off x="11333653" y="4803284"/>
                <a:ext cx="63743" cy="89025"/>
                <a:chOff x="6476184" y="1764113"/>
                <a:chExt cx="110455" cy="154265"/>
              </a:xfrm>
            </p:grpSpPr>
            <p:cxnSp>
              <p:nvCxnSpPr>
                <p:cNvPr id="1129" name="Straight Connector 1128">
                  <a:extLst>
                    <a:ext uri="{FF2B5EF4-FFF2-40B4-BE49-F238E27FC236}">
                      <a16:creationId xmlns:a16="http://schemas.microsoft.com/office/drawing/2014/main" id="{6945B575-D63D-2543-A93A-B381702E5A3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30" name="Straight Connector 1129">
                  <a:extLst>
                    <a:ext uri="{FF2B5EF4-FFF2-40B4-BE49-F238E27FC236}">
                      <a16:creationId xmlns:a16="http://schemas.microsoft.com/office/drawing/2014/main" id="{1AD7A2B9-A350-E047-896C-71F879454D8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78" name="Group 1077">
                <a:extLst>
                  <a:ext uri="{FF2B5EF4-FFF2-40B4-BE49-F238E27FC236}">
                    <a16:creationId xmlns:a16="http://schemas.microsoft.com/office/drawing/2014/main" id="{2A63AB36-7251-434A-9A74-B6F53FD386FB}"/>
                  </a:ext>
                </a:extLst>
              </p:cNvPr>
              <p:cNvGrpSpPr/>
              <p:nvPr/>
            </p:nvGrpSpPr>
            <p:grpSpPr>
              <a:xfrm>
                <a:off x="11334459" y="4900915"/>
                <a:ext cx="63743" cy="89025"/>
                <a:chOff x="6476184" y="1764113"/>
                <a:chExt cx="110455" cy="154265"/>
              </a:xfrm>
            </p:grpSpPr>
            <p:cxnSp>
              <p:nvCxnSpPr>
                <p:cNvPr id="1127" name="Straight Connector 1126">
                  <a:extLst>
                    <a:ext uri="{FF2B5EF4-FFF2-40B4-BE49-F238E27FC236}">
                      <a16:creationId xmlns:a16="http://schemas.microsoft.com/office/drawing/2014/main" id="{A08E600B-58A2-2A45-A70B-8626E1844B41}"/>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28" name="Straight Connector 1127">
                  <a:extLst>
                    <a:ext uri="{FF2B5EF4-FFF2-40B4-BE49-F238E27FC236}">
                      <a16:creationId xmlns:a16="http://schemas.microsoft.com/office/drawing/2014/main" id="{38A879AB-C55A-F04C-9382-2574CA347EF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79" name="Group 1078">
                <a:extLst>
                  <a:ext uri="{FF2B5EF4-FFF2-40B4-BE49-F238E27FC236}">
                    <a16:creationId xmlns:a16="http://schemas.microsoft.com/office/drawing/2014/main" id="{2DC62CBE-6DB4-984E-B907-DF88F4DFB1F5}"/>
                  </a:ext>
                </a:extLst>
              </p:cNvPr>
              <p:cNvGrpSpPr/>
              <p:nvPr/>
            </p:nvGrpSpPr>
            <p:grpSpPr>
              <a:xfrm>
                <a:off x="11530959" y="4803284"/>
                <a:ext cx="63743" cy="89025"/>
                <a:chOff x="6476184" y="1764113"/>
                <a:chExt cx="110455" cy="154265"/>
              </a:xfrm>
            </p:grpSpPr>
            <p:cxnSp>
              <p:nvCxnSpPr>
                <p:cNvPr id="1125" name="Straight Connector 1124">
                  <a:extLst>
                    <a:ext uri="{FF2B5EF4-FFF2-40B4-BE49-F238E27FC236}">
                      <a16:creationId xmlns:a16="http://schemas.microsoft.com/office/drawing/2014/main" id="{8B7D3B0C-D255-F94C-A310-F3ACF8EBDCD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26" name="Straight Connector 1125">
                  <a:extLst>
                    <a:ext uri="{FF2B5EF4-FFF2-40B4-BE49-F238E27FC236}">
                      <a16:creationId xmlns:a16="http://schemas.microsoft.com/office/drawing/2014/main" id="{5CB33E54-9CC1-2143-B338-2DF969195EC2}"/>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0" name="Group 1079">
                <a:extLst>
                  <a:ext uri="{FF2B5EF4-FFF2-40B4-BE49-F238E27FC236}">
                    <a16:creationId xmlns:a16="http://schemas.microsoft.com/office/drawing/2014/main" id="{352149AF-24CA-FA4C-B2A4-A5131348AB13}"/>
                  </a:ext>
                </a:extLst>
              </p:cNvPr>
              <p:cNvGrpSpPr/>
              <p:nvPr/>
            </p:nvGrpSpPr>
            <p:grpSpPr>
              <a:xfrm>
                <a:off x="11531765" y="4900915"/>
                <a:ext cx="63743" cy="89025"/>
                <a:chOff x="6476184" y="1764113"/>
                <a:chExt cx="110455" cy="154265"/>
              </a:xfrm>
            </p:grpSpPr>
            <p:cxnSp>
              <p:nvCxnSpPr>
                <p:cNvPr id="1123" name="Straight Connector 1122">
                  <a:extLst>
                    <a:ext uri="{FF2B5EF4-FFF2-40B4-BE49-F238E27FC236}">
                      <a16:creationId xmlns:a16="http://schemas.microsoft.com/office/drawing/2014/main" id="{5EA6A514-F064-4645-A392-4821B7289C4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24" name="Straight Connector 1123">
                  <a:extLst>
                    <a:ext uri="{FF2B5EF4-FFF2-40B4-BE49-F238E27FC236}">
                      <a16:creationId xmlns:a16="http://schemas.microsoft.com/office/drawing/2014/main" id="{9ECB4AA0-9654-FB47-A478-540E94750F3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1" name="Group 1080">
                <a:extLst>
                  <a:ext uri="{FF2B5EF4-FFF2-40B4-BE49-F238E27FC236}">
                    <a16:creationId xmlns:a16="http://schemas.microsoft.com/office/drawing/2014/main" id="{6065BD5B-01CA-8546-8B54-31F94C00968E}"/>
                  </a:ext>
                </a:extLst>
              </p:cNvPr>
              <p:cNvGrpSpPr/>
              <p:nvPr/>
            </p:nvGrpSpPr>
            <p:grpSpPr>
              <a:xfrm>
                <a:off x="11728265" y="4803284"/>
                <a:ext cx="63743" cy="89025"/>
                <a:chOff x="6476184" y="1764113"/>
                <a:chExt cx="110455" cy="154265"/>
              </a:xfrm>
            </p:grpSpPr>
            <p:cxnSp>
              <p:nvCxnSpPr>
                <p:cNvPr id="1121" name="Straight Connector 1120">
                  <a:extLst>
                    <a:ext uri="{FF2B5EF4-FFF2-40B4-BE49-F238E27FC236}">
                      <a16:creationId xmlns:a16="http://schemas.microsoft.com/office/drawing/2014/main" id="{0501AF8C-3CEE-AA4D-9804-81C0BEC43AE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22" name="Straight Connector 1121">
                  <a:extLst>
                    <a:ext uri="{FF2B5EF4-FFF2-40B4-BE49-F238E27FC236}">
                      <a16:creationId xmlns:a16="http://schemas.microsoft.com/office/drawing/2014/main" id="{445B2274-A382-FD41-A5A9-25DF38CD607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2" name="Group 1081">
                <a:extLst>
                  <a:ext uri="{FF2B5EF4-FFF2-40B4-BE49-F238E27FC236}">
                    <a16:creationId xmlns:a16="http://schemas.microsoft.com/office/drawing/2014/main" id="{4B7F12B1-21B0-9445-B829-04F015152453}"/>
                  </a:ext>
                </a:extLst>
              </p:cNvPr>
              <p:cNvGrpSpPr/>
              <p:nvPr/>
            </p:nvGrpSpPr>
            <p:grpSpPr>
              <a:xfrm>
                <a:off x="11729071" y="4900915"/>
                <a:ext cx="63743" cy="89025"/>
                <a:chOff x="6476184" y="1764113"/>
                <a:chExt cx="110455" cy="154265"/>
              </a:xfrm>
            </p:grpSpPr>
            <p:cxnSp>
              <p:nvCxnSpPr>
                <p:cNvPr id="1119" name="Straight Connector 1118">
                  <a:extLst>
                    <a:ext uri="{FF2B5EF4-FFF2-40B4-BE49-F238E27FC236}">
                      <a16:creationId xmlns:a16="http://schemas.microsoft.com/office/drawing/2014/main" id="{750215DF-E55B-0945-B93A-03AA839AE19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20" name="Straight Connector 1119">
                  <a:extLst>
                    <a:ext uri="{FF2B5EF4-FFF2-40B4-BE49-F238E27FC236}">
                      <a16:creationId xmlns:a16="http://schemas.microsoft.com/office/drawing/2014/main" id="{3E82E2A0-821F-084A-AF54-76089B34CCD7}"/>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3" name="Group 1082">
                <a:extLst>
                  <a:ext uri="{FF2B5EF4-FFF2-40B4-BE49-F238E27FC236}">
                    <a16:creationId xmlns:a16="http://schemas.microsoft.com/office/drawing/2014/main" id="{85175D27-7418-7D4E-8524-AD16603DC762}"/>
                  </a:ext>
                </a:extLst>
              </p:cNvPr>
              <p:cNvGrpSpPr/>
              <p:nvPr/>
            </p:nvGrpSpPr>
            <p:grpSpPr>
              <a:xfrm>
                <a:off x="11925571" y="4803284"/>
                <a:ext cx="63743" cy="89025"/>
                <a:chOff x="6476184" y="1764113"/>
                <a:chExt cx="110455" cy="154265"/>
              </a:xfrm>
            </p:grpSpPr>
            <p:cxnSp>
              <p:nvCxnSpPr>
                <p:cNvPr id="1117" name="Straight Connector 1116">
                  <a:extLst>
                    <a:ext uri="{FF2B5EF4-FFF2-40B4-BE49-F238E27FC236}">
                      <a16:creationId xmlns:a16="http://schemas.microsoft.com/office/drawing/2014/main" id="{5E19D113-0751-574A-B7A3-B875CE2BFEFB}"/>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18" name="Straight Connector 1117">
                  <a:extLst>
                    <a:ext uri="{FF2B5EF4-FFF2-40B4-BE49-F238E27FC236}">
                      <a16:creationId xmlns:a16="http://schemas.microsoft.com/office/drawing/2014/main" id="{FDDD9D64-882D-6340-A466-B0783884F48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4" name="Group 1083">
                <a:extLst>
                  <a:ext uri="{FF2B5EF4-FFF2-40B4-BE49-F238E27FC236}">
                    <a16:creationId xmlns:a16="http://schemas.microsoft.com/office/drawing/2014/main" id="{18EB96A8-8781-FF44-BA25-FBB4D4DD9C6C}"/>
                  </a:ext>
                </a:extLst>
              </p:cNvPr>
              <p:cNvGrpSpPr/>
              <p:nvPr/>
            </p:nvGrpSpPr>
            <p:grpSpPr>
              <a:xfrm>
                <a:off x="11926377" y="4900915"/>
                <a:ext cx="63743" cy="89025"/>
                <a:chOff x="6476184" y="1764113"/>
                <a:chExt cx="110455" cy="154265"/>
              </a:xfrm>
            </p:grpSpPr>
            <p:cxnSp>
              <p:nvCxnSpPr>
                <p:cNvPr id="1115" name="Straight Connector 1114">
                  <a:extLst>
                    <a:ext uri="{FF2B5EF4-FFF2-40B4-BE49-F238E27FC236}">
                      <a16:creationId xmlns:a16="http://schemas.microsoft.com/office/drawing/2014/main" id="{5CE55033-66A7-5446-BE9F-626F1AC1056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16" name="Straight Connector 1115">
                  <a:extLst>
                    <a:ext uri="{FF2B5EF4-FFF2-40B4-BE49-F238E27FC236}">
                      <a16:creationId xmlns:a16="http://schemas.microsoft.com/office/drawing/2014/main" id="{B032834F-B646-3E42-852D-4D3B11CB6A5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5" name="Group 1084">
                <a:extLst>
                  <a:ext uri="{FF2B5EF4-FFF2-40B4-BE49-F238E27FC236}">
                    <a16:creationId xmlns:a16="http://schemas.microsoft.com/office/drawing/2014/main" id="{87A08BEE-1853-6C46-95E2-E11FCA87FD1F}"/>
                  </a:ext>
                </a:extLst>
              </p:cNvPr>
              <p:cNvGrpSpPr/>
              <p:nvPr/>
            </p:nvGrpSpPr>
            <p:grpSpPr>
              <a:xfrm>
                <a:off x="12122877" y="4803284"/>
                <a:ext cx="63743" cy="89025"/>
                <a:chOff x="6476184" y="1764113"/>
                <a:chExt cx="110455" cy="154265"/>
              </a:xfrm>
            </p:grpSpPr>
            <p:cxnSp>
              <p:nvCxnSpPr>
                <p:cNvPr id="1113" name="Straight Connector 1112">
                  <a:extLst>
                    <a:ext uri="{FF2B5EF4-FFF2-40B4-BE49-F238E27FC236}">
                      <a16:creationId xmlns:a16="http://schemas.microsoft.com/office/drawing/2014/main" id="{08501866-51A9-064B-9E55-EF3113FA004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14" name="Straight Connector 1113">
                  <a:extLst>
                    <a:ext uri="{FF2B5EF4-FFF2-40B4-BE49-F238E27FC236}">
                      <a16:creationId xmlns:a16="http://schemas.microsoft.com/office/drawing/2014/main" id="{F391F7CD-006F-3446-919B-DAA6A34E5B6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6" name="Group 1085">
                <a:extLst>
                  <a:ext uri="{FF2B5EF4-FFF2-40B4-BE49-F238E27FC236}">
                    <a16:creationId xmlns:a16="http://schemas.microsoft.com/office/drawing/2014/main" id="{058CDBE5-D21F-7644-9240-D9310E136FB0}"/>
                  </a:ext>
                </a:extLst>
              </p:cNvPr>
              <p:cNvGrpSpPr/>
              <p:nvPr/>
            </p:nvGrpSpPr>
            <p:grpSpPr>
              <a:xfrm>
                <a:off x="12123683" y="4900915"/>
                <a:ext cx="63743" cy="89025"/>
                <a:chOff x="6476184" y="1764113"/>
                <a:chExt cx="110455" cy="154265"/>
              </a:xfrm>
            </p:grpSpPr>
            <p:cxnSp>
              <p:nvCxnSpPr>
                <p:cNvPr id="1111" name="Straight Connector 1110">
                  <a:extLst>
                    <a:ext uri="{FF2B5EF4-FFF2-40B4-BE49-F238E27FC236}">
                      <a16:creationId xmlns:a16="http://schemas.microsoft.com/office/drawing/2014/main" id="{14857CD4-3EBE-3143-B47C-0B19FB0E963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12" name="Straight Connector 1111">
                  <a:extLst>
                    <a:ext uri="{FF2B5EF4-FFF2-40B4-BE49-F238E27FC236}">
                      <a16:creationId xmlns:a16="http://schemas.microsoft.com/office/drawing/2014/main" id="{3409380E-B496-E949-9339-24901873C2D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7" name="Group 1086">
                <a:extLst>
                  <a:ext uri="{FF2B5EF4-FFF2-40B4-BE49-F238E27FC236}">
                    <a16:creationId xmlns:a16="http://schemas.microsoft.com/office/drawing/2014/main" id="{A88EAC7F-E41A-694B-B46C-81C1BA68C76F}"/>
                  </a:ext>
                </a:extLst>
              </p:cNvPr>
              <p:cNvGrpSpPr/>
              <p:nvPr/>
            </p:nvGrpSpPr>
            <p:grpSpPr>
              <a:xfrm>
                <a:off x="12320183" y="4803284"/>
                <a:ext cx="63743" cy="89025"/>
                <a:chOff x="6476184" y="1764113"/>
                <a:chExt cx="110455" cy="154265"/>
              </a:xfrm>
            </p:grpSpPr>
            <p:cxnSp>
              <p:nvCxnSpPr>
                <p:cNvPr id="1109" name="Straight Connector 1108">
                  <a:extLst>
                    <a:ext uri="{FF2B5EF4-FFF2-40B4-BE49-F238E27FC236}">
                      <a16:creationId xmlns:a16="http://schemas.microsoft.com/office/drawing/2014/main" id="{87E6E594-29FE-204A-B0AB-675AA4BDA6A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10" name="Straight Connector 1109">
                  <a:extLst>
                    <a:ext uri="{FF2B5EF4-FFF2-40B4-BE49-F238E27FC236}">
                      <a16:creationId xmlns:a16="http://schemas.microsoft.com/office/drawing/2014/main" id="{D72CF5A1-7DF0-4948-A4B9-2124D712421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8" name="Group 1087">
                <a:extLst>
                  <a:ext uri="{FF2B5EF4-FFF2-40B4-BE49-F238E27FC236}">
                    <a16:creationId xmlns:a16="http://schemas.microsoft.com/office/drawing/2014/main" id="{3A0515E9-BD8C-BC46-B82E-BDC5002F2810}"/>
                  </a:ext>
                </a:extLst>
              </p:cNvPr>
              <p:cNvGrpSpPr/>
              <p:nvPr/>
            </p:nvGrpSpPr>
            <p:grpSpPr>
              <a:xfrm>
                <a:off x="12320989" y="4900915"/>
                <a:ext cx="63743" cy="89025"/>
                <a:chOff x="6476184" y="1764113"/>
                <a:chExt cx="110455" cy="154265"/>
              </a:xfrm>
            </p:grpSpPr>
            <p:cxnSp>
              <p:nvCxnSpPr>
                <p:cNvPr id="1107" name="Straight Connector 1106">
                  <a:extLst>
                    <a:ext uri="{FF2B5EF4-FFF2-40B4-BE49-F238E27FC236}">
                      <a16:creationId xmlns:a16="http://schemas.microsoft.com/office/drawing/2014/main" id="{68A1913B-2B98-624D-A741-F63ABF35F87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08" name="Straight Connector 1107">
                  <a:extLst>
                    <a:ext uri="{FF2B5EF4-FFF2-40B4-BE49-F238E27FC236}">
                      <a16:creationId xmlns:a16="http://schemas.microsoft.com/office/drawing/2014/main" id="{753C2C4C-5A97-FF48-9263-D198557D8A8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89" name="Group 1088">
                <a:extLst>
                  <a:ext uri="{FF2B5EF4-FFF2-40B4-BE49-F238E27FC236}">
                    <a16:creationId xmlns:a16="http://schemas.microsoft.com/office/drawing/2014/main" id="{19A2FCE8-8698-6241-9ADC-169E1DFFB668}"/>
                  </a:ext>
                </a:extLst>
              </p:cNvPr>
              <p:cNvGrpSpPr/>
              <p:nvPr/>
            </p:nvGrpSpPr>
            <p:grpSpPr>
              <a:xfrm>
                <a:off x="12517489" y="4803284"/>
                <a:ext cx="63743" cy="89025"/>
                <a:chOff x="6476184" y="1764113"/>
                <a:chExt cx="110455" cy="154265"/>
              </a:xfrm>
            </p:grpSpPr>
            <p:cxnSp>
              <p:nvCxnSpPr>
                <p:cNvPr id="1105" name="Straight Connector 1104">
                  <a:extLst>
                    <a:ext uri="{FF2B5EF4-FFF2-40B4-BE49-F238E27FC236}">
                      <a16:creationId xmlns:a16="http://schemas.microsoft.com/office/drawing/2014/main" id="{954F0BD7-F950-7048-B5F2-BAF9193A5B3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06" name="Straight Connector 1105">
                  <a:extLst>
                    <a:ext uri="{FF2B5EF4-FFF2-40B4-BE49-F238E27FC236}">
                      <a16:creationId xmlns:a16="http://schemas.microsoft.com/office/drawing/2014/main" id="{77B482D4-E4DD-7B40-A01C-CF9EC1EEAAB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90" name="Group 1089">
                <a:extLst>
                  <a:ext uri="{FF2B5EF4-FFF2-40B4-BE49-F238E27FC236}">
                    <a16:creationId xmlns:a16="http://schemas.microsoft.com/office/drawing/2014/main" id="{7AC2C574-2869-424B-9183-AFBE8195E3D1}"/>
                  </a:ext>
                </a:extLst>
              </p:cNvPr>
              <p:cNvGrpSpPr/>
              <p:nvPr/>
            </p:nvGrpSpPr>
            <p:grpSpPr>
              <a:xfrm>
                <a:off x="12518295" y="4900915"/>
                <a:ext cx="63743" cy="89025"/>
                <a:chOff x="6476184" y="1764113"/>
                <a:chExt cx="110455" cy="154265"/>
              </a:xfrm>
            </p:grpSpPr>
            <p:cxnSp>
              <p:nvCxnSpPr>
                <p:cNvPr id="1103" name="Straight Connector 1102">
                  <a:extLst>
                    <a:ext uri="{FF2B5EF4-FFF2-40B4-BE49-F238E27FC236}">
                      <a16:creationId xmlns:a16="http://schemas.microsoft.com/office/drawing/2014/main" id="{8BED66E7-B870-FA40-A3FC-B4E79D1A311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04" name="Straight Connector 1103">
                  <a:extLst>
                    <a:ext uri="{FF2B5EF4-FFF2-40B4-BE49-F238E27FC236}">
                      <a16:creationId xmlns:a16="http://schemas.microsoft.com/office/drawing/2014/main" id="{B29533BC-3E48-024B-86DE-225FF3CA9D6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91" name="Group 1090">
                <a:extLst>
                  <a:ext uri="{FF2B5EF4-FFF2-40B4-BE49-F238E27FC236}">
                    <a16:creationId xmlns:a16="http://schemas.microsoft.com/office/drawing/2014/main" id="{556145D2-330D-B040-9FBC-32479063F6D6}"/>
                  </a:ext>
                </a:extLst>
              </p:cNvPr>
              <p:cNvGrpSpPr/>
              <p:nvPr/>
            </p:nvGrpSpPr>
            <p:grpSpPr>
              <a:xfrm>
                <a:off x="12714795" y="4803284"/>
                <a:ext cx="63743" cy="89025"/>
                <a:chOff x="6476184" y="1764113"/>
                <a:chExt cx="110455" cy="154265"/>
              </a:xfrm>
            </p:grpSpPr>
            <p:cxnSp>
              <p:nvCxnSpPr>
                <p:cNvPr id="1101" name="Straight Connector 1100">
                  <a:extLst>
                    <a:ext uri="{FF2B5EF4-FFF2-40B4-BE49-F238E27FC236}">
                      <a16:creationId xmlns:a16="http://schemas.microsoft.com/office/drawing/2014/main" id="{ED336805-DBC7-0046-8357-0F8658D4810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02" name="Straight Connector 1101">
                  <a:extLst>
                    <a:ext uri="{FF2B5EF4-FFF2-40B4-BE49-F238E27FC236}">
                      <a16:creationId xmlns:a16="http://schemas.microsoft.com/office/drawing/2014/main" id="{FB39815B-3293-914D-98D3-D287C416DF15}"/>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92" name="Group 1091">
                <a:extLst>
                  <a:ext uri="{FF2B5EF4-FFF2-40B4-BE49-F238E27FC236}">
                    <a16:creationId xmlns:a16="http://schemas.microsoft.com/office/drawing/2014/main" id="{0AB1F0BC-1933-774D-B394-C5C25D7B9B85}"/>
                  </a:ext>
                </a:extLst>
              </p:cNvPr>
              <p:cNvGrpSpPr/>
              <p:nvPr/>
            </p:nvGrpSpPr>
            <p:grpSpPr>
              <a:xfrm>
                <a:off x="12715601" y="4900915"/>
                <a:ext cx="63743" cy="89025"/>
                <a:chOff x="6476184" y="1764113"/>
                <a:chExt cx="110455" cy="154265"/>
              </a:xfrm>
            </p:grpSpPr>
            <p:cxnSp>
              <p:nvCxnSpPr>
                <p:cNvPr id="1099" name="Straight Connector 1098">
                  <a:extLst>
                    <a:ext uri="{FF2B5EF4-FFF2-40B4-BE49-F238E27FC236}">
                      <a16:creationId xmlns:a16="http://schemas.microsoft.com/office/drawing/2014/main" id="{767A03EF-DA02-9644-8A10-77D2A6D48BB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00" name="Straight Connector 1099">
                  <a:extLst>
                    <a:ext uri="{FF2B5EF4-FFF2-40B4-BE49-F238E27FC236}">
                      <a16:creationId xmlns:a16="http://schemas.microsoft.com/office/drawing/2014/main" id="{1420C64C-0419-F447-89E1-D4AC026E02A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93" name="Group 1092">
                <a:extLst>
                  <a:ext uri="{FF2B5EF4-FFF2-40B4-BE49-F238E27FC236}">
                    <a16:creationId xmlns:a16="http://schemas.microsoft.com/office/drawing/2014/main" id="{35CB10E7-AD7F-F045-8CAA-FB619A8672D5}"/>
                  </a:ext>
                </a:extLst>
              </p:cNvPr>
              <p:cNvGrpSpPr/>
              <p:nvPr/>
            </p:nvGrpSpPr>
            <p:grpSpPr>
              <a:xfrm>
                <a:off x="12912101" y="4803284"/>
                <a:ext cx="63743" cy="89025"/>
                <a:chOff x="6476184" y="1764113"/>
                <a:chExt cx="110455" cy="154265"/>
              </a:xfrm>
            </p:grpSpPr>
            <p:cxnSp>
              <p:nvCxnSpPr>
                <p:cNvPr id="1097" name="Straight Connector 1096">
                  <a:extLst>
                    <a:ext uri="{FF2B5EF4-FFF2-40B4-BE49-F238E27FC236}">
                      <a16:creationId xmlns:a16="http://schemas.microsoft.com/office/drawing/2014/main" id="{58AA8791-7A09-1044-A0E0-74C72553A5D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98" name="Straight Connector 1097">
                  <a:extLst>
                    <a:ext uri="{FF2B5EF4-FFF2-40B4-BE49-F238E27FC236}">
                      <a16:creationId xmlns:a16="http://schemas.microsoft.com/office/drawing/2014/main" id="{6E8EC8D5-3A57-C245-8C56-D687B020B3A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94" name="Group 1093">
                <a:extLst>
                  <a:ext uri="{FF2B5EF4-FFF2-40B4-BE49-F238E27FC236}">
                    <a16:creationId xmlns:a16="http://schemas.microsoft.com/office/drawing/2014/main" id="{83B149FC-8DED-3846-BB80-6DAC8CA74CA7}"/>
                  </a:ext>
                </a:extLst>
              </p:cNvPr>
              <p:cNvGrpSpPr/>
              <p:nvPr/>
            </p:nvGrpSpPr>
            <p:grpSpPr>
              <a:xfrm>
                <a:off x="12912907" y="4900915"/>
                <a:ext cx="63743" cy="89025"/>
                <a:chOff x="6476184" y="1764113"/>
                <a:chExt cx="110455" cy="154265"/>
              </a:xfrm>
            </p:grpSpPr>
            <p:cxnSp>
              <p:nvCxnSpPr>
                <p:cNvPr id="1095" name="Straight Connector 1094">
                  <a:extLst>
                    <a:ext uri="{FF2B5EF4-FFF2-40B4-BE49-F238E27FC236}">
                      <a16:creationId xmlns:a16="http://schemas.microsoft.com/office/drawing/2014/main" id="{E733A8E1-F6F8-BA4C-8048-811707E2EDA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96" name="Straight Connector 1095">
                  <a:extLst>
                    <a:ext uri="{FF2B5EF4-FFF2-40B4-BE49-F238E27FC236}">
                      <a16:creationId xmlns:a16="http://schemas.microsoft.com/office/drawing/2014/main" id="{76B0C9C4-4AFA-E744-AACD-033A71590BC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1003" name="Group 1002">
              <a:extLst>
                <a:ext uri="{FF2B5EF4-FFF2-40B4-BE49-F238E27FC236}">
                  <a16:creationId xmlns:a16="http://schemas.microsoft.com/office/drawing/2014/main" id="{8937D2A0-BBF0-7A41-B94F-CAE5BB910727}"/>
                </a:ext>
              </a:extLst>
            </p:cNvPr>
            <p:cNvGrpSpPr/>
            <p:nvPr/>
          </p:nvGrpSpPr>
          <p:grpSpPr>
            <a:xfrm>
              <a:off x="10284396" y="4671973"/>
              <a:ext cx="2749290" cy="451829"/>
              <a:chOff x="10284396" y="4671973"/>
              <a:chExt cx="2749290" cy="451829"/>
            </a:xfrm>
          </p:grpSpPr>
          <p:sp>
            <p:nvSpPr>
              <p:cNvPr id="1033" name="Oval 395">
                <a:extLst>
                  <a:ext uri="{FF2B5EF4-FFF2-40B4-BE49-F238E27FC236}">
                    <a16:creationId xmlns:a16="http://schemas.microsoft.com/office/drawing/2014/main" id="{26F46440-0B7B-9B4B-8A45-1A98A07F26C2}"/>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4" name="Oval 366">
                <a:extLst>
                  <a:ext uri="{FF2B5EF4-FFF2-40B4-BE49-F238E27FC236}">
                    <a16:creationId xmlns:a16="http://schemas.microsoft.com/office/drawing/2014/main" id="{C13E715C-BEE1-0A45-951F-4F9BFB95B68B}"/>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5" name="Oval 395">
                <a:extLst>
                  <a:ext uri="{FF2B5EF4-FFF2-40B4-BE49-F238E27FC236}">
                    <a16:creationId xmlns:a16="http://schemas.microsoft.com/office/drawing/2014/main" id="{BF6F3523-B506-F646-87CA-0A9D3E07E9E6}"/>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6" name="Oval 366">
                <a:extLst>
                  <a:ext uri="{FF2B5EF4-FFF2-40B4-BE49-F238E27FC236}">
                    <a16:creationId xmlns:a16="http://schemas.microsoft.com/office/drawing/2014/main" id="{37065365-3F78-F34F-8436-CD777F1FD701}"/>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7" name="Oval 395">
                <a:extLst>
                  <a:ext uri="{FF2B5EF4-FFF2-40B4-BE49-F238E27FC236}">
                    <a16:creationId xmlns:a16="http://schemas.microsoft.com/office/drawing/2014/main" id="{6ED1B1F9-B53E-4249-918D-168A9772B73C}"/>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8" name="Oval 366">
                <a:extLst>
                  <a:ext uri="{FF2B5EF4-FFF2-40B4-BE49-F238E27FC236}">
                    <a16:creationId xmlns:a16="http://schemas.microsoft.com/office/drawing/2014/main" id="{999B3471-0ECC-A34B-A23C-97D3282CDA8E}"/>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9" name="Oval 395">
                <a:extLst>
                  <a:ext uri="{FF2B5EF4-FFF2-40B4-BE49-F238E27FC236}">
                    <a16:creationId xmlns:a16="http://schemas.microsoft.com/office/drawing/2014/main" id="{D35F7B3F-66AC-DE4D-9CC1-933F3D7390DA}"/>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0" name="Oval 366">
                <a:extLst>
                  <a:ext uri="{FF2B5EF4-FFF2-40B4-BE49-F238E27FC236}">
                    <a16:creationId xmlns:a16="http://schemas.microsoft.com/office/drawing/2014/main" id="{E7A4DBA6-8B5B-7844-B889-118F481D8747}"/>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1" name="Oval 395">
                <a:extLst>
                  <a:ext uri="{FF2B5EF4-FFF2-40B4-BE49-F238E27FC236}">
                    <a16:creationId xmlns:a16="http://schemas.microsoft.com/office/drawing/2014/main" id="{06A43974-D3B1-484E-95CA-FCFAAB0DC01C}"/>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2" name="Oval 366">
                <a:extLst>
                  <a:ext uri="{FF2B5EF4-FFF2-40B4-BE49-F238E27FC236}">
                    <a16:creationId xmlns:a16="http://schemas.microsoft.com/office/drawing/2014/main" id="{72BD0283-7AE4-7F4F-BA8E-58CF056DB955}"/>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3" name="Oval 395">
                <a:extLst>
                  <a:ext uri="{FF2B5EF4-FFF2-40B4-BE49-F238E27FC236}">
                    <a16:creationId xmlns:a16="http://schemas.microsoft.com/office/drawing/2014/main" id="{85E0EF83-E2AE-F643-AF9F-D3E70A7A89B4}"/>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4" name="Oval 366">
                <a:extLst>
                  <a:ext uri="{FF2B5EF4-FFF2-40B4-BE49-F238E27FC236}">
                    <a16:creationId xmlns:a16="http://schemas.microsoft.com/office/drawing/2014/main" id="{0543EF25-95EF-0E43-A6EA-D63969359751}"/>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5" name="Oval 395">
                <a:extLst>
                  <a:ext uri="{FF2B5EF4-FFF2-40B4-BE49-F238E27FC236}">
                    <a16:creationId xmlns:a16="http://schemas.microsoft.com/office/drawing/2014/main" id="{265CA928-C223-D444-86F4-F94845E901CB}"/>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6" name="Oval 366">
                <a:extLst>
                  <a:ext uri="{FF2B5EF4-FFF2-40B4-BE49-F238E27FC236}">
                    <a16:creationId xmlns:a16="http://schemas.microsoft.com/office/drawing/2014/main" id="{B9736A25-FA37-5946-9BEB-537E3DD8F888}"/>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7" name="Oval 395">
                <a:extLst>
                  <a:ext uri="{FF2B5EF4-FFF2-40B4-BE49-F238E27FC236}">
                    <a16:creationId xmlns:a16="http://schemas.microsoft.com/office/drawing/2014/main" id="{176541D0-981B-9741-99CA-598DDF085B5F}"/>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8" name="Oval 366">
                <a:extLst>
                  <a:ext uri="{FF2B5EF4-FFF2-40B4-BE49-F238E27FC236}">
                    <a16:creationId xmlns:a16="http://schemas.microsoft.com/office/drawing/2014/main" id="{FA341881-06F4-454E-A085-6F9DA3E01B82}"/>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9" name="Oval 395">
                <a:extLst>
                  <a:ext uri="{FF2B5EF4-FFF2-40B4-BE49-F238E27FC236}">
                    <a16:creationId xmlns:a16="http://schemas.microsoft.com/office/drawing/2014/main" id="{A1AFB609-FB63-494C-95F7-6E2958FF29BA}"/>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0" name="Oval 366">
                <a:extLst>
                  <a:ext uri="{FF2B5EF4-FFF2-40B4-BE49-F238E27FC236}">
                    <a16:creationId xmlns:a16="http://schemas.microsoft.com/office/drawing/2014/main" id="{79E36517-5E18-4C49-B654-4B03131F3DAF}"/>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1" name="Oval 395">
                <a:extLst>
                  <a:ext uri="{FF2B5EF4-FFF2-40B4-BE49-F238E27FC236}">
                    <a16:creationId xmlns:a16="http://schemas.microsoft.com/office/drawing/2014/main" id="{70B2F319-A70C-A843-AE32-4C82237834F4}"/>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2" name="Oval 366">
                <a:extLst>
                  <a:ext uri="{FF2B5EF4-FFF2-40B4-BE49-F238E27FC236}">
                    <a16:creationId xmlns:a16="http://schemas.microsoft.com/office/drawing/2014/main" id="{35B9B5BB-E2F9-1E47-9DDF-BACAC224335E}"/>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3" name="Oval 395">
                <a:extLst>
                  <a:ext uri="{FF2B5EF4-FFF2-40B4-BE49-F238E27FC236}">
                    <a16:creationId xmlns:a16="http://schemas.microsoft.com/office/drawing/2014/main" id="{22E3DE1E-DC11-134D-9A5E-84F02AD40D6B}"/>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4" name="Oval 366">
                <a:extLst>
                  <a:ext uri="{FF2B5EF4-FFF2-40B4-BE49-F238E27FC236}">
                    <a16:creationId xmlns:a16="http://schemas.microsoft.com/office/drawing/2014/main" id="{FD5647BB-902F-5241-9BCA-AE7B7004DDF3}"/>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5" name="Oval 395">
                <a:extLst>
                  <a:ext uri="{FF2B5EF4-FFF2-40B4-BE49-F238E27FC236}">
                    <a16:creationId xmlns:a16="http://schemas.microsoft.com/office/drawing/2014/main" id="{B915DC07-5467-4744-A578-0754879AECA4}"/>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6" name="Oval 366">
                <a:extLst>
                  <a:ext uri="{FF2B5EF4-FFF2-40B4-BE49-F238E27FC236}">
                    <a16:creationId xmlns:a16="http://schemas.microsoft.com/office/drawing/2014/main" id="{3CB5C030-5BF7-984C-94B4-4FBBEFC994FB}"/>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7" name="Oval 395">
                <a:extLst>
                  <a:ext uri="{FF2B5EF4-FFF2-40B4-BE49-F238E27FC236}">
                    <a16:creationId xmlns:a16="http://schemas.microsoft.com/office/drawing/2014/main" id="{A37EADC8-B9EC-4B48-9B58-EFEF9DC7153F}"/>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8" name="Oval 366">
                <a:extLst>
                  <a:ext uri="{FF2B5EF4-FFF2-40B4-BE49-F238E27FC236}">
                    <a16:creationId xmlns:a16="http://schemas.microsoft.com/office/drawing/2014/main" id="{D884E10A-4388-4743-B9B6-6087AC26DF7F}"/>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9" name="Oval 395">
                <a:extLst>
                  <a:ext uri="{FF2B5EF4-FFF2-40B4-BE49-F238E27FC236}">
                    <a16:creationId xmlns:a16="http://schemas.microsoft.com/office/drawing/2014/main" id="{4A11B72C-AC8C-C84C-B6D5-F2715E135592}"/>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0" name="Oval 366">
                <a:extLst>
                  <a:ext uri="{FF2B5EF4-FFF2-40B4-BE49-F238E27FC236}">
                    <a16:creationId xmlns:a16="http://schemas.microsoft.com/office/drawing/2014/main" id="{CD2ED45D-C3DF-CE44-889D-297BF42A1AA0}"/>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04" name="Group 1003">
              <a:extLst>
                <a:ext uri="{FF2B5EF4-FFF2-40B4-BE49-F238E27FC236}">
                  <a16:creationId xmlns:a16="http://schemas.microsoft.com/office/drawing/2014/main" id="{67ACEDF9-2524-694D-AAF8-AEC41014D066}"/>
                </a:ext>
              </a:extLst>
            </p:cNvPr>
            <p:cNvGrpSpPr/>
            <p:nvPr/>
          </p:nvGrpSpPr>
          <p:grpSpPr>
            <a:xfrm>
              <a:off x="10341994" y="4709000"/>
              <a:ext cx="2648494" cy="345105"/>
              <a:chOff x="10341994" y="4709000"/>
              <a:chExt cx="2648494" cy="345105"/>
            </a:xfrm>
          </p:grpSpPr>
          <p:sp>
            <p:nvSpPr>
              <p:cNvPr id="1005" name="Oval 396">
                <a:extLst>
                  <a:ext uri="{FF2B5EF4-FFF2-40B4-BE49-F238E27FC236}">
                    <a16:creationId xmlns:a16="http://schemas.microsoft.com/office/drawing/2014/main" id="{9B5E55DA-9A00-484C-BF09-610EB5D0E784}"/>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6" name="Oval 449">
                <a:extLst>
                  <a:ext uri="{FF2B5EF4-FFF2-40B4-BE49-F238E27FC236}">
                    <a16:creationId xmlns:a16="http://schemas.microsoft.com/office/drawing/2014/main" id="{14A1FF7B-88C2-BB4C-97D8-FB43D791DED2}"/>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7" name="Oval 396">
                <a:extLst>
                  <a:ext uri="{FF2B5EF4-FFF2-40B4-BE49-F238E27FC236}">
                    <a16:creationId xmlns:a16="http://schemas.microsoft.com/office/drawing/2014/main" id="{C41F672F-9E2B-7144-BB25-FB5C8A724C89}"/>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8" name="Oval 449">
                <a:extLst>
                  <a:ext uri="{FF2B5EF4-FFF2-40B4-BE49-F238E27FC236}">
                    <a16:creationId xmlns:a16="http://schemas.microsoft.com/office/drawing/2014/main" id="{7DDB64A7-80FD-EF4D-8EF5-49CE6D33C2A0}"/>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9" name="Oval 396">
                <a:extLst>
                  <a:ext uri="{FF2B5EF4-FFF2-40B4-BE49-F238E27FC236}">
                    <a16:creationId xmlns:a16="http://schemas.microsoft.com/office/drawing/2014/main" id="{FEB4DFEA-7009-554A-BEBD-B7037432B265}"/>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0" name="Oval 449">
                <a:extLst>
                  <a:ext uri="{FF2B5EF4-FFF2-40B4-BE49-F238E27FC236}">
                    <a16:creationId xmlns:a16="http://schemas.microsoft.com/office/drawing/2014/main" id="{A8CFD809-CEE5-F148-99AE-AFA980CAEA56}"/>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1" name="Oval 396">
                <a:extLst>
                  <a:ext uri="{FF2B5EF4-FFF2-40B4-BE49-F238E27FC236}">
                    <a16:creationId xmlns:a16="http://schemas.microsoft.com/office/drawing/2014/main" id="{8BBFB571-5FB0-A04A-A577-9515821697DC}"/>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2" name="Oval 449">
                <a:extLst>
                  <a:ext uri="{FF2B5EF4-FFF2-40B4-BE49-F238E27FC236}">
                    <a16:creationId xmlns:a16="http://schemas.microsoft.com/office/drawing/2014/main" id="{1F35D511-1FCE-2147-8CA4-F26C6F41CAA4}"/>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3" name="Oval 396">
                <a:extLst>
                  <a:ext uri="{FF2B5EF4-FFF2-40B4-BE49-F238E27FC236}">
                    <a16:creationId xmlns:a16="http://schemas.microsoft.com/office/drawing/2014/main" id="{1537F1FE-64E2-CC45-89C8-78C8C766E204}"/>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4" name="Oval 449">
                <a:extLst>
                  <a:ext uri="{FF2B5EF4-FFF2-40B4-BE49-F238E27FC236}">
                    <a16:creationId xmlns:a16="http://schemas.microsoft.com/office/drawing/2014/main" id="{B0FE2D48-6937-404C-B3EE-E27533A30249}"/>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5" name="Oval 396">
                <a:extLst>
                  <a:ext uri="{FF2B5EF4-FFF2-40B4-BE49-F238E27FC236}">
                    <a16:creationId xmlns:a16="http://schemas.microsoft.com/office/drawing/2014/main" id="{3DC0828C-A4C7-004F-9FA8-0FB1ED05AF6C}"/>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6" name="Oval 449">
                <a:extLst>
                  <a:ext uri="{FF2B5EF4-FFF2-40B4-BE49-F238E27FC236}">
                    <a16:creationId xmlns:a16="http://schemas.microsoft.com/office/drawing/2014/main" id="{9E6CE430-A27A-314A-BAD9-257A9F6B0FB9}"/>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7" name="Oval 396">
                <a:extLst>
                  <a:ext uri="{FF2B5EF4-FFF2-40B4-BE49-F238E27FC236}">
                    <a16:creationId xmlns:a16="http://schemas.microsoft.com/office/drawing/2014/main" id="{8E8E0EA8-5AC3-C34C-A955-88DA23A42A92}"/>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8" name="Oval 449">
                <a:extLst>
                  <a:ext uri="{FF2B5EF4-FFF2-40B4-BE49-F238E27FC236}">
                    <a16:creationId xmlns:a16="http://schemas.microsoft.com/office/drawing/2014/main" id="{5A61B2EB-82B0-B24B-8F6B-27CE7C55640C}"/>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9" name="Oval 396">
                <a:extLst>
                  <a:ext uri="{FF2B5EF4-FFF2-40B4-BE49-F238E27FC236}">
                    <a16:creationId xmlns:a16="http://schemas.microsoft.com/office/drawing/2014/main" id="{284E9692-C5A7-894F-979C-2D1E696CD262}"/>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0" name="Oval 449">
                <a:extLst>
                  <a:ext uri="{FF2B5EF4-FFF2-40B4-BE49-F238E27FC236}">
                    <a16:creationId xmlns:a16="http://schemas.microsoft.com/office/drawing/2014/main" id="{587F27E5-7E81-B042-A614-D0DC0D130083}"/>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1" name="Oval 396">
                <a:extLst>
                  <a:ext uri="{FF2B5EF4-FFF2-40B4-BE49-F238E27FC236}">
                    <a16:creationId xmlns:a16="http://schemas.microsoft.com/office/drawing/2014/main" id="{EC12B6EB-B9C4-4546-B49D-DEADFF9DE68D}"/>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2" name="Oval 449">
                <a:extLst>
                  <a:ext uri="{FF2B5EF4-FFF2-40B4-BE49-F238E27FC236}">
                    <a16:creationId xmlns:a16="http://schemas.microsoft.com/office/drawing/2014/main" id="{7652A746-CDDF-8A4A-96AD-69E01DE008CC}"/>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3" name="Oval 396">
                <a:extLst>
                  <a:ext uri="{FF2B5EF4-FFF2-40B4-BE49-F238E27FC236}">
                    <a16:creationId xmlns:a16="http://schemas.microsoft.com/office/drawing/2014/main" id="{C67F0301-76DE-C04D-9A45-F7922D081FD9}"/>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4" name="Oval 449">
                <a:extLst>
                  <a:ext uri="{FF2B5EF4-FFF2-40B4-BE49-F238E27FC236}">
                    <a16:creationId xmlns:a16="http://schemas.microsoft.com/office/drawing/2014/main" id="{4945427C-3A1A-8745-8398-0B1F2F7FF0DA}"/>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5" name="Oval 396">
                <a:extLst>
                  <a:ext uri="{FF2B5EF4-FFF2-40B4-BE49-F238E27FC236}">
                    <a16:creationId xmlns:a16="http://schemas.microsoft.com/office/drawing/2014/main" id="{760D7345-0A36-7D44-AB98-D7A076712BE7}"/>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6" name="Oval 449">
                <a:extLst>
                  <a:ext uri="{FF2B5EF4-FFF2-40B4-BE49-F238E27FC236}">
                    <a16:creationId xmlns:a16="http://schemas.microsoft.com/office/drawing/2014/main" id="{804FF85E-472F-B142-99B2-CB7510FF2E90}"/>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7" name="Oval 396">
                <a:extLst>
                  <a:ext uri="{FF2B5EF4-FFF2-40B4-BE49-F238E27FC236}">
                    <a16:creationId xmlns:a16="http://schemas.microsoft.com/office/drawing/2014/main" id="{9EA816EA-6219-1646-98B3-CFEB8AFA3C0E}"/>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8" name="Oval 449">
                <a:extLst>
                  <a:ext uri="{FF2B5EF4-FFF2-40B4-BE49-F238E27FC236}">
                    <a16:creationId xmlns:a16="http://schemas.microsoft.com/office/drawing/2014/main" id="{582576C3-98EA-7241-9A3C-BD7EE7C1C92F}"/>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9" name="Oval 396">
                <a:extLst>
                  <a:ext uri="{FF2B5EF4-FFF2-40B4-BE49-F238E27FC236}">
                    <a16:creationId xmlns:a16="http://schemas.microsoft.com/office/drawing/2014/main" id="{7D713139-309F-0B4B-BFFA-D62428F49F06}"/>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0" name="Oval 449">
                <a:extLst>
                  <a:ext uri="{FF2B5EF4-FFF2-40B4-BE49-F238E27FC236}">
                    <a16:creationId xmlns:a16="http://schemas.microsoft.com/office/drawing/2014/main" id="{23B754F0-5971-AC40-B1FA-00FACFF67B85}"/>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1" name="Oval 396">
                <a:extLst>
                  <a:ext uri="{FF2B5EF4-FFF2-40B4-BE49-F238E27FC236}">
                    <a16:creationId xmlns:a16="http://schemas.microsoft.com/office/drawing/2014/main" id="{66BDEC25-2AB6-AF43-8E2D-1D79B6DB8644}"/>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2" name="Oval 449">
                <a:extLst>
                  <a:ext uri="{FF2B5EF4-FFF2-40B4-BE49-F238E27FC236}">
                    <a16:creationId xmlns:a16="http://schemas.microsoft.com/office/drawing/2014/main" id="{94A614C0-EABD-A24E-B961-32AA15F0526D}"/>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sp>
        <p:nvSpPr>
          <p:cNvPr id="7170" name="Text Box 15">
            <a:extLst>
              <a:ext uri="{FF2B5EF4-FFF2-40B4-BE49-F238E27FC236}">
                <a16:creationId xmlns:a16="http://schemas.microsoft.com/office/drawing/2014/main" id="{9D213455-72BA-4D04-9CBE-2458DB85EFB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1. Schram. ESMO 2019. Abstr 7145. 2. Schram. ESMO 2019. Abstr 685TiP. </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pPr eaLnBrk="1" hangingPunct="1"/>
            <a:r>
              <a:rPr lang="en-US" i="1" dirty="0"/>
              <a:t>NRG1</a:t>
            </a:r>
            <a:r>
              <a:rPr lang="en-US" dirty="0"/>
              <a:t> Pathophysiology</a:t>
            </a:r>
            <a:endParaRPr lang="en-US" altLang="en-US" dirty="0"/>
          </a:p>
        </p:txBody>
      </p:sp>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a:xfrm>
            <a:off x="604675" y="1513047"/>
            <a:ext cx="10877529" cy="424053"/>
          </a:xfrm>
        </p:spPr>
        <p:txBody>
          <a:bodyPr/>
          <a:lstStyle/>
          <a:p>
            <a:r>
              <a:rPr lang="en-US" altLang="en-US" sz="2200" dirty="0"/>
              <a:t>Physiology to pathophysiology</a:t>
            </a:r>
            <a:r>
              <a:rPr lang="en-US" altLang="en-US" sz="2200" baseline="30000" dirty="0"/>
              <a:t>1,2</a:t>
            </a:r>
          </a:p>
          <a:p>
            <a:pPr eaLnBrk="1" hangingPunct="1"/>
            <a:endParaRPr lang="en-US" altLang="en-US" sz="2200" dirty="0"/>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pSp>
        <p:nvGrpSpPr>
          <p:cNvPr id="805" name="Group 804">
            <a:extLst>
              <a:ext uri="{FF2B5EF4-FFF2-40B4-BE49-F238E27FC236}">
                <a16:creationId xmlns:a16="http://schemas.microsoft.com/office/drawing/2014/main" id="{E0EABD76-F898-084A-AC19-64E190C03900}"/>
              </a:ext>
            </a:extLst>
          </p:cNvPr>
          <p:cNvGrpSpPr/>
          <p:nvPr/>
        </p:nvGrpSpPr>
        <p:grpSpPr>
          <a:xfrm>
            <a:off x="2349737" y="3041152"/>
            <a:ext cx="758322" cy="2021985"/>
            <a:chOff x="6944741" y="2672106"/>
            <a:chExt cx="758322" cy="2021985"/>
          </a:xfrm>
        </p:grpSpPr>
        <p:grpSp>
          <p:nvGrpSpPr>
            <p:cNvPr id="806" name="Group 805">
              <a:extLst>
                <a:ext uri="{FF2B5EF4-FFF2-40B4-BE49-F238E27FC236}">
                  <a16:creationId xmlns:a16="http://schemas.microsoft.com/office/drawing/2014/main" id="{77DD3FF8-DA57-DC4F-A48E-A1FDB8FD8E10}"/>
                </a:ext>
              </a:extLst>
            </p:cNvPr>
            <p:cNvGrpSpPr/>
            <p:nvPr/>
          </p:nvGrpSpPr>
          <p:grpSpPr>
            <a:xfrm>
              <a:off x="7011025" y="2672106"/>
              <a:ext cx="692038" cy="2021985"/>
              <a:chOff x="7011025" y="2672106"/>
              <a:chExt cx="692038" cy="2021985"/>
            </a:xfrm>
          </p:grpSpPr>
          <p:sp>
            <p:nvSpPr>
              <p:cNvPr id="808" name="Rectangle 807">
                <a:extLst>
                  <a:ext uri="{FF2B5EF4-FFF2-40B4-BE49-F238E27FC236}">
                    <a16:creationId xmlns:a16="http://schemas.microsoft.com/office/drawing/2014/main" id="{4BD97137-5D98-3E47-ADC1-C008706C1697}"/>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9" name="Rounded Rectangle 808">
                <a:extLst>
                  <a:ext uri="{FF2B5EF4-FFF2-40B4-BE49-F238E27FC236}">
                    <a16:creationId xmlns:a16="http://schemas.microsoft.com/office/drawing/2014/main" id="{BA7E4242-5D92-D641-A623-9A27188C5016}"/>
                  </a:ext>
                </a:extLst>
              </p:cNvPr>
              <p:cNvSpPr/>
              <p:nvPr/>
            </p:nvSpPr>
            <p:spPr bwMode="auto">
              <a:xfrm rot="20125530">
                <a:off x="7318643" y="3312590"/>
                <a:ext cx="234756"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0" name="Rounded Rectangle 809">
                <a:extLst>
                  <a:ext uri="{FF2B5EF4-FFF2-40B4-BE49-F238E27FC236}">
                    <a16:creationId xmlns:a16="http://schemas.microsoft.com/office/drawing/2014/main" id="{DF93ACE5-7A23-C840-BDCA-B7368FF1750A}"/>
                  </a:ext>
                </a:extLst>
              </p:cNvPr>
              <p:cNvSpPr/>
              <p:nvPr/>
            </p:nvSpPr>
            <p:spPr bwMode="auto">
              <a:xfrm>
                <a:off x="7011025" y="2672106"/>
                <a:ext cx="682121" cy="863602"/>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1" name="Rounded Rectangle 810">
                <a:extLst>
                  <a:ext uri="{FF2B5EF4-FFF2-40B4-BE49-F238E27FC236}">
                    <a16:creationId xmlns:a16="http://schemas.microsoft.com/office/drawing/2014/main" id="{BAFA6C2F-762D-D94B-8A04-01A0783F37A4}"/>
                  </a:ext>
                </a:extLst>
              </p:cNvPr>
              <p:cNvSpPr/>
              <p:nvPr/>
            </p:nvSpPr>
            <p:spPr bwMode="auto">
              <a:xfrm>
                <a:off x="7320624" y="4121947"/>
                <a:ext cx="382439"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807" name="Chord 806">
              <a:extLst>
                <a:ext uri="{FF2B5EF4-FFF2-40B4-BE49-F238E27FC236}">
                  <a16:creationId xmlns:a16="http://schemas.microsoft.com/office/drawing/2014/main" id="{823C6A60-2615-424D-BABD-4CE94E1A5D08}"/>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12" name="Group 811">
            <a:extLst>
              <a:ext uri="{FF2B5EF4-FFF2-40B4-BE49-F238E27FC236}">
                <a16:creationId xmlns:a16="http://schemas.microsoft.com/office/drawing/2014/main" id="{3A5C244C-5BB1-244E-BC58-53EC56AEFED4}"/>
              </a:ext>
            </a:extLst>
          </p:cNvPr>
          <p:cNvGrpSpPr/>
          <p:nvPr/>
        </p:nvGrpSpPr>
        <p:grpSpPr>
          <a:xfrm>
            <a:off x="3417598" y="3041152"/>
            <a:ext cx="758322" cy="2021985"/>
            <a:chOff x="6944741" y="2672106"/>
            <a:chExt cx="758322" cy="2021985"/>
          </a:xfrm>
        </p:grpSpPr>
        <p:grpSp>
          <p:nvGrpSpPr>
            <p:cNvPr id="813" name="Group 812">
              <a:extLst>
                <a:ext uri="{FF2B5EF4-FFF2-40B4-BE49-F238E27FC236}">
                  <a16:creationId xmlns:a16="http://schemas.microsoft.com/office/drawing/2014/main" id="{0235E5A6-8644-4F4B-9DE6-98AE31AEFBEE}"/>
                </a:ext>
              </a:extLst>
            </p:cNvPr>
            <p:cNvGrpSpPr/>
            <p:nvPr/>
          </p:nvGrpSpPr>
          <p:grpSpPr>
            <a:xfrm>
              <a:off x="7011025" y="2672106"/>
              <a:ext cx="692038" cy="2021985"/>
              <a:chOff x="7011025" y="2672106"/>
              <a:chExt cx="692038" cy="2021985"/>
            </a:xfrm>
          </p:grpSpPr>
          <p:sp>
            <p:nvSpPr>
              <p:cNvPr id="815" name="Rectangle 814">
                <a:extLst>
                  <a:ext uri="{FF2B5EF4-FFF2-40B4-BE49-F238E27FC236}">
                    <a16:creationId xmlns:a16="http://schemas.microsoft.com/office/drawing/2014/main" id="{ADBD099B-43B6-2B4D-8015-A8015F3658EF}"/>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6" name="Rounded Rectangle 815">
                <a:extLst>
                  <a:ext uri="{FF2B5EF4-FFF2-40B4-BE49-F238E27FC236}">
                    <a16:creationId xmlns:a16="http://schemas.microsoft.com/office/drawing/2014/main" id="{00663814-7A22-FD45-884E-E54DE867DE16}"/>
                  </a:ext>
                </a:extLst>
              </p:cNvPr>
              <p:cNvSpPr/>
              <p:nvPr/>
            </p:nvSpPr>
            <p:spPr bwMode="auto">
              <a:xfrm rot="20125530">
                <a:off x="7318643" y="3312590"/>
                <a:ext cx="234756"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7" name="Rounded Rectangle 816">
                <a:extLst>
                  <a:ext uri="{FF2B5EF4-FFF2-40B4-BE49-F238E27FC236}">
                    <a16:creationId xmlns:a16="http://schemas.microsoft.com/office/drawing/2014/main" id="{7E1BC1A5-FEFE-7246-8D40-19889B30E7F4}"/>
                  </a:ext>
                </a:extLst>
              </p:cNvPr>
              <p:cNvSpPr/>
              <p:nvPr/>
            </p:nvSpPr>
            <p:spPr bwMode="auto">
              <a:xfrm>
                <a:off x="7011025" y="2672106"/>
                <a:ext cx="682121" cy="863602"/>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8" name="Rounded Rectangle 817">
                <a:extLst>
                  <a:ext uri="{FF2B5EF4-FFF2-40B4-BE49-F238E27FC236}">
                    <a16:creationId xmlns:a16="http://schemas.microsoft.com/office/drawing/2014/main" id="{29514EDB-EB77-5440-BEA6-6DFF75308D32}"/>
                  </a:ext>
                </a:extLst>
              </p:cNvPr>
              <p:cNvSpPr/>
              <p:nvPr/>
            </p:nvSpPr>
            <p:spPr bwMode="auto">
              <a:xfrm>
                <a:off x="7320624" y="4121947"/>
                <a:ext cx="382439"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814" name="Chord 813">
              <a:extLst>
                <a:ext uri="{FF2B5EF4-FFF2-40B4-BE49-F238E27FC236}">
                  <a16:creationId xmlns:a16="http://schemas.microsoft.com/office/drawing/2014/main" id="{F7F4A0F8-C586-2E47-B2AF-B88161AD8017}"/>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19" name="Group 818">
            <a:extLst>
              <a:ext uri="{FF2B5EF4-FFF2-40B4-BE49-F238E27FC236}">
                <a16:creationId xmlns:a16="http://schemas.microsoft.com/office/drawing/2014/main" id="{CD4E3484-D9E8-F843-AF4D-5B5E755A10EC}"/>
              </a:ext>
            </a:extLst>
          </p:cNvPr>
          <p:cNvGrpSpPr/>
          <p:nvPr/>
        </p:nvGrpSpPr>
        <p:grpSpPr>
          <a:xfrm flipH="1">
            <a:off x="4292880" y="3041152"/>
            <a:ext cx="758322" cy="2021985"/>
            <a:chOff x="6944741" y="2672106"/>
            <a:chExt cx="758322" cy="2021985"/>
          </a:xfrm>
        </p:grpSpPr>
        <p:grpSp>
          <p:nvGrpSpPr>
            <p:cNvPr id="820" name="Group 819">
              <a:extLst>
                <a:ext uri="{FF2B5EF4-FFF2-40B4-BE49-F238E27FC236}">
                  <a16:creationId xmlns:a16="http://schemas.microsoft.com/office/drawing/2014/main" id="{77F2119D-5ECF-6C40-A83E-1783CBA8C51A}"/>
                </a:ext>
              </a:extLst>
            </p:cNvPr>
            <p:cNvGrpSpPr/>
            <p:nvPr/>
          </p:nvGrpSpPr>
          <p:grpSpPr>
            <a:xfrm>
              <a:off x="7011025" y="2672106"/>
              <a:ext cx="692038" cy="2021985"/>
              <a:chOff x="7011025" y="2672106"/>
              <a:chExt cx="692038" cy="2021985"/>
            </a:xfrm>
          </p:grpSpPr>
          <p:sp>
            <p:nvSpPr>
              <p:cNvPr id="822" name="Rectangle 821">
                <a:extLst>
                  <a:ext uri="{FF2B5EF4-FFF2-40B4-BE49-F238E27FC236}">
                    <a16:creationId xmlns:a16="http://schemas.microsoft.com/office/drawing/2014/main" id="{9AA6C400-51B0-EA49-A065-6D0D92B266E7}"/>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3" name="Rounded Rectangle 822">
                <a:extLst>
                  <a:ext uri="{FF2B5EF4-FFF2-40B4-BE49-F238E27FC236}">
                    <a16:creationId xmlns:a16="http://schemas.microsoft.com/office/drawing/2014/main" id="{93BE4DFA-6B22-E04A-956E-C1A17D0F8A55}"/>
                  </a:ext>
                </a:extLst>
              </p:cNvPr>
              <p:cNvSpPr/>
              <p:nvPr/>
            </p:nvSpPr>
            <p:spPr bwMode="auto">
              <a:xfrm rot="20125530">
                <a:off x="7318643" y="3312590"/>
                <a:ext cx="234756"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4" name="Rounded Rectangle 823">
                <a:extLst>
                  <a:ext uri="{FF2B5EF4-FFF2-40B4-BE49-F238E27FC236}">
                    <a16:creationId xmlns:a16="http://schemas.microsoft.com/office/drawing/2014/main" id="{1F803DE8-E631-834A-8C2B-BE2EF5EA81EA}"/>
                  </a:ext>
                </a:extLst>
              </p:cNvPr>
              <p:cNvSpPr/>
              <p:nvPr/>
            </p:nvSpPr>
            <p:spPr bwMode="auto">
              <a:xfrm>
                <a:off x="7011025" y="2672106"/>
                <a:ext cx="682121" cy="863602"/>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5" name="Rounded Rectangle 824">
                <a:extLst>
                  <a:ext uri="{FF2B5EF4-FFF2-40B4-BE49-F238E27FC236}">
                    <a16:creationId xmlns:a16="http://schemas.microsoft.com/office/drawing/2014/main" id="{3883F298-3D04-5944-97FC-A31AC60BDA92}"/>
                  </a:ext>
                </a:extLst>
              </p:cNvPr>
              <p:cNvSpPr/>
              <p:nvPr/>
            </p:nvSpPr>
            <p:spPr bwMode="auto">
              <a:xfrm>
                <a:off x="7320624" y="4121947"/>
                <a:ext cx="382439"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821" name="Chord 820">
              <a:extLst>
                <a:ext uri="{FF2B5EF4-FFF2-40B4-BE49-F238E27FC236}">
                  <a16:creationId xmlns:a16="http://schemas.microsoft.com/office/drawing/2014/main" id="{B4100927-4C82-704A-A219-1E516453C941}"/>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826" name="Oval 825">
            <a:extLst>
              <a:ext uri="{FF2B5EF4-FFF2-40B4-BE49-F238E27FC236}">
                <a16:creationId xmlns:a16="http://schemas.microsoft.com/office/drawing/2014/main" id="{E5CD0969-FEBE-2843-A18E-7A8CC862DB9E}"/>
              </a:ext>
            </a:extLst>
          </p:cNvPr>
          <p:cNvSpPr/>
          <p:nvPr/>
        </p:nvSpPr>
        <p:spPr bwMode="auto">
          <a:xfrm>
            <a:off x="4641548" y="4557598"/>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827" name="Arrow: Down 31">
            <a:extLst>
              <a:ext uri="{FF2B5EF4-FFF2-40B4-BE49-F238E27FC236}">
                <a16:creationId xmlns:a16="http://schemas.microsoft.com/office/drawing/2014/main" id="{94FD8AE9-EC5C-8748-9119-8955F34B09F8}"/>
              </a:ext>
            </a:extLst>
          </p:cNvPr>
          <p:cNvSpPr/>
          <p:nvPr/>
        </p:nvSpPr>
        <p:spPr bwMode="auto">
          <a:xfrm>
            <a:off x="4044429" y="5095679"/>
            <a:ext cx="453908" cy="627958"/>
          </a:xfrm>
          <a:prstGeom prst="downArrow">
            <a:avLst/>
          </a:prstGeom>
          <a:solidFill>
            <a:schemeClr val="bg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66" name="Oval 965">
            <a:extLst>
              <a:ext uri="{FF2B5EF4-FFF2-40B4-BE49-F238E27FC236}">
                <a16:creationId xmlns:a16="http://schemas.microsoft.com/office/drawing/2014/main" id="{0B06125F-1546-2741-A250-8F068D315303}"/>
              </a:ext>
            </a:extLst>
          </p:cNvPr>
          <p:cNvSpPr/>
          <p:nvPr/>
        </p:nvSpPr>
        <p:spPr bwMode="auto">
          <a:xfrm>
            <a:off x="3024068" y="2053472"/>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7" name="Oval 966">
            <a:extLst>
              <a:ext uri="{FF2B5EF4-FFF2-40B4-BE49-F238E27FC236}">
                <a16:creationId xmlns:a16="http://schemas.microsoft.com/office/drawing/2014/main" id="{5068590D-BCA4-694D-B60F-B95299FFE16B}"/>
              </a:ext>
            </a:extLst>
          </p:cNvPr>
          <p:cNvSpPr/>
          <p:nvPr/>
        </p:nvSpPr>
        <p:spPr bwMode="auto">
          <a:xfrm>
            <a:off x="3379159" y="2337162"/>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8" name="Oval 967">
            <a:extLst>
              <a:ext uri="{FF2B5EF4-FFF2-40B4-BE49-F238E27FC236}">
                <a16:creationId xmlns:a16="http://schemas.microsoft.com/office/drawing/2014/main" id="{FA9E7F57-7391-3341-A297-D25CF9988D81}"/>
              </a:ext>
            </a:extLst>
          </p:cNvPr>
          <p:cNvSpPr/>
          <p:nvPr/>
        </p:nvSpPr>
        <p:spPr bwMode="auto">
          <a:xfrm>
            <a:off x="2907326" y="2384507"/>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9" name="Oval 968">
            <a:extLst>
              <a:ext uri="{FF2B5EF4-FFF2-40B4-BE49-F238E27FC236}">
                <a16:creationId xmlns:a16="http://schemas.microsoft.com/office/drawing/2014/main" id="{DA947C47-375D-EB4D-82B5-64B6E6B0C050}"/>
              </a:ext>
            </a:extLst>
          </p:cNvPr>
          <p:cNvSpPr/>
          <p:nvPr/>
        </p:nvSpPr>
        <p:spPr bwMode="auto">
          <a:xfrm>
            <a:off x="4641548" y="4710587"/>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970" name="Oval 969">
            <a:extLst>
              <a:ext uri="{FF2B5EF4-FFF2-40B4-BE49-F238E27FC236}">
                <a16:creationId xmlns:a16="http://schemas.microsoft.com/office/drawing/2014/main" id="{E74D6015-CCD8-D34B-8761-7CDEA20E3E7B}"/>
              </a:ext>
            </a:extLst>
          </p:cNvPr>
          <p:cNvSpPr/>
          <p:nvPr/>
        </p:nvSpPr>
        <p:spPr bwMode="auto">
          <a:xfrm>
            <a:off x="4641548" y="4862134"/>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971" name="Oval 970">
            <a:extLst>
              <a:ext uri="{FF2B5EF4-FFF2-40B4-BE49-F238E27FC236}">
                <a16:creationId xmlns:a16="http://schemas.microsoft.com/office/drawing/2014/main" id="{CCFB9183-F0D6-A14E-84AE-C4B4300DD9E1}"/>
              </a:ext>
            </a:extLst>
          </p:cNvPr>
          <p:cNvSpPr/>
          <p:nvPr/>
        </p:nvSpPr>
        <p:spPr bwMode="auto">
          <a:xfrm>
            <a:off x="3647239" y="4874546"/>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972" name="TextBox 971">
            <a:extLst>
              <a:ext uri="{FF2B5EF4-FFF2-40B4-BE49-F238E27FC236}">
                <a16:creationId xmlns:a16="http://schemas.microsoft.com/office/drawing/2014/main" id="{50B27AC3-E518-1542-B4BE-955CE47885D8}"/>
              </a:ext>
            </a:extLst>
          </p:cNvPr>
          <p:cNvSpPr txBox="1"/>
          <p:nvPr/>
        </p:nvSpPr>
        <p:spPr bwMode="auto">
          <a:xfrm>
            <a:off x="2824717" y="5731513"/>
            <a:ext cx="28720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P13K/AKT</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(Cell proliferation/survival)</a:t>
            </a:r>
          </a:p>
        </p:txBody>
      </p:sp>
      <p:sp>
        <p:nvSpPr>
          <p:cNvPr id="973" name="TextBox 972">
            <a:extLst>
              <a:ext uri="{FF2B5EF4-FFF2-40B4-BE49-F238E27FC236}">
                <a16:creationId xmlns:a16="http://schemas.microsoft.com/office/drawing/2014/main" id="{7D32A61F-426B-E945-8A40-02758FA3234A}"/>
              </a:ext>
            </a:extLst>
          </p:cNvPr>
          <p:cNvSpPr txBox="1"/>
          <p:nvPr/>
        </p:nvSpPr>
        <p:spPr bwMode="auto">
          <a:xfrm>
            <a:off x="3194311" y="1879419"/>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NRG1</a:t>
            </a:r>
          </a:p>
        </p:txBody>
      </p:sp>
      <p:sp>
        <p:nvSpPr>
          <p:cNvPr id="974" name="TextBox 973">
            <a:extLst>
              <a:ext uri="{FF2B5EF4-FFF2-40B4-BE49-F238E27FC236}">
                <a16:creationId xmlns:a16="http://schemas.microsoft.com/office/drawing/2014/main" id="{4D76B981-098B-9341-B16D-486AC3F10A61}"/>
              </a:ext>
            </a:extLst>
          </p:cNvPr>
          <p:cNvSpPr txBox="1"/>
          <p:nvPr/>
        </p:nvSpPr>
        <p:spPr bwMode="auto">
          <a:xfrm>
            <a:off x="2296296" y="2699183"/>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HER2</a:t>
            </a:r>
          </a:p>
        </p:txBody>
      </p:sp>
      <p:sp>
        <p:nvSpPr>
          <p:cNvPr id="975" name="TextBox 974">
            <a:extLst>
              <a:ext uri="{FF2B5EF4-FFF2-40B4-BE49-F238E27FC236}">
                <a16:creationId xmlns:a16="http://schemas.microsoft.com/office/drawing/2014/main" id="{E92789A5-C47B-864F-AB28-FB3CD8D85BFE}"/>
              </a:ext>
            </a:extLst>
          </p:cNvPr>
          <p:cNvSpPr txBox="1"/>
          <p:nvPr/>
        </p:nvSpPr>
        <p:spPr bwMode="auto">
          <a:xfrm>
            <a:off x="3351674" y="2712888"/>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HER2</a:t>
            </a:r>
          </a:p>
        </p:txBody>
      </p:sp>
      <p:sp>
        <p:nvSpPr>
          <p:cNvPr id="976" name="TextBox 975">
            <a:extLst>
              <a:ext uri="{FF2B5EF4-FFF2-40B4-BE49-F238E27FC236}">
                <a16:creationId xmlns:a16="http://schemas.microsoft.com/office/drawing/2014/main" id="{40641534-CC44-3047-BAD4-AA83BC3C4A7D}"/>
              </a:ext>
            </a:extLst>
          </p:cNvPr>
          <p:cNvSpPr txBox="1"/>
          <p:nvPr/>
        </p:nvSpPr>
        <p:spPr bwMode="auto">
          <a:xfrm>
            <a:off x="4185162" y="2699183"/>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HER3</a:t>
            </a:r>
          </a:p>
        </p:txBody>
      </p:sp>
      <p:sp>
        <p:nvSpPr>
          <p:cNvPr id="977" name="Oval 976">
            <a:extLst>
              <a:ext uri="{FF2B5EF4-FFF2-40B4-BE49-F238E27FC236}">
                <a16:creationId xmlns:a16="http://schemas.microsoft.com/office/drawing/2014/main" id="{15E175AE-2D74-2041-B0A3-52DE359490CE}"/>
              </a:ext>
            </a:extLst>
          </p:cNvPr>
          <p:cNvSpPr/>
          <p:nvPr/>
        </p:nvSpPr>
        <p:spPr bwMode="auto">
          <a:xfrm>
            <a:off x="4869353" y="3379186"/>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85" name="Group 984">
            <a:extLst>
              <a:ext uri="{FF2B5EF4-FFF2-40B4-BE49-F238E27FC236}">
                <a16:creationId xmlns:a16="http://schemas.microsoft.com/office/drawing/2014/main" id="{7645C693-B759-5E40-AC1A-9207809396CC}"/>
              </a:ext>
            </a:extLst>
          </p:cNvPr>
          <p:cNvGrpSpPr/>
          <p:nvPr/>
        </p:nvGrpSpPr>
        <p:grpSpPr>
          <a:xfrm>
            <a:off x="6299979" y="3047562"/>
            <a:ext cx="758322" cy="2021985"/>
            <a:chOff x="6944741" y="2672106"/>
            <a:chExt cx="758322" cy="2021985"/>
          </a:xfrm>
        </p:grpSpPr>
        <p:grpSp>
          <p:nvGrpSpPr>
            <p:cNvPr id="986" name="Group 985">
              <a:extLst>
                <a:ext uri="{FF2B5EF4-FFF2-40B4-BE49-F238E27FC236}">
                  <a16:creationId xmlns:a16="http://schemas.microsoft.com/office/drawing/2014/main" id="{7E66FCA0-108B-E646-962E-C3B2C10ECB83}"/>
                </a:ext>
              </a:extLst>
            </p:cNvPr>
            <p:cNvGrpSpPr/>
            <p:nvPr/>
          </p:nvGrpSpPr>
          <p:grpSpPr>
            <a:xfrm>
              <a:off x="7011025" y="2672106"/>
              <a:ext cx="692038" cy="2021985"/>
              <a:chOff x="7011025" y="2672106"/>
              <a:chExt cx="692038" cy="2021985"/>
            </a:xfrm>
          </p:grpSpPr>
          <p:sp>
            <p:nvSpPr>
              <p:cNvPr id="988" name="Rectangle 987">
                <a:extLst>
                  <a:ext uri="{FF2B5EF4-FFF2-40B4-BE49-F238E27FC236}">
                    <a16:creationId xmlns:a16="http://schemas.microsoft.com/office/drawing/2014/main" id="{EA7DBA19-3C34-8848-ADE4-2488BCAF30E6}"/>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9" name="Rounded Rectangle 988">
                <a:extLst>
                  <a:ext uri="{FF2B5EF4-FFF2-40B4-BE49-F238E27FC236}">
                    <a16:creationId xmlns:a16="http://schemas.microsoft.com/office/drawing/2014/main" id="{D81E1322-10D5-8740-98A0-CED13E7F46BF}"/>
                  </a:ext>
                </a:extLst>
              </p:cNvPr>
              <p:cNvSpPr/>
              <p:nvPr/>
            </p:nvSpPr>
            <p:spPr bwMode="auto">
              <a:xfrm rot="20125530">
                <a:off x="7318643" y="3312590"/>
                <a:ext cx="234756"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0" name="Rounded Rectangle 989">
                <a:extLst>
                  <a:ext uri="{FF2B5EF4-FFF2-40B4-BE49-F238E27FC236}">
                    <a16:creationId xmlns:a16="http://schemas.microsoft.com/office/drawing/2014/main" id="{32E2937D-9E30-4B4A-A146-94D3F88FD81A}"/>
                  </a:ext>
                </a:extLst>
              </p:cNvPr>
              <p:cNvSpPr/>
              <p:nvPr/>
            </p:nvSpPr>
            <p:spPr bwMode="auto">
              <a:xfrm>
                <a:off x="7011025" y="2672106"/>
                <a:ext cx="682121" cy="863602"/>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1" name="Rounded Rectangle 990">
                <a:extLst>
                  <a:ext uri="{FF2B5EF4-FFF2-40B4-BE49-F238E27FC236}">
                    <a16:creationId xmlns:a16="http://schemas.microsoft.com/office/drawing/2014/main" id="{5C26CC9F-8462-9B4D-8674-90AF11DBF457}"/>
                  </a:ext>
                </a:extLst>
              </p:cNvPr>
              <p:cNvSpPr/>
              <p:nvPr/>
            </p:nvSpPr>
            <p:spPr bwMode="auto">
              <a:xfrm>
                <a:off x="7320624" y="4121947"/>
                <a:ext cx="382439"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987" name="Chord 986">
              <a:extLst>
                <a:ext uri="{FF2B5EF4-FFF2-40B4-BE49-F238E27FC236}">
                  <a16:creationId xmlns:a16="http://schemas.microsoft.com/office/drawing/2014/main" id="{9735ECCF-3811-9D48-AC64-0F3FE07EE949}"/>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92" name="Group 991">
            <a:extLst>
              <a:ext uri="{FF2B5EF4-FFF2-40B4-BE49-F238E27FC236}">
                <a16:creationId xmlns:a16="http://schemas.microsoft.com/office/drawing/2014/main" id="{4473EA4E-2BEE-A94A-AEB6-426F338FE8B8}"/>
              </a:ext>
            </a:extLst>
          </p:cNvPr>
          <p:cNvGrpSpPr/>
          <p:nvPr/>
        </p:nvGrpSpPr>
        <p:grpSpPr>
          <a:xfrm flipH="1">
            <a:off x="7175261" y="3047562"/>
            <a:ext cx="758322" cy="2021985"/>
            <a:chOff x="6944741" y="2672106"/>
            <a:chExt cx="758322" cy="2021985"/>
          </a:xfrm>
        </p:grpSpPr>
        <p:grpSp>
          <p:nvGrpSpPr>
            <p:cNvPr id="993" name="Group 992">
              <a:extLst>
                <a:ext uri="{FF2B5EF4-FFF2-40B4-BE49-F238E27FC236}">
                  <a16:creationId xmlns:a16="http://schemas.microsoft.com/office/drawing/2014/main" id="{A578C106-F477-4241-9621-798C0180A2E4}"/>
                </a:ext>
              </a:extLst>
            </p:cNvPr>
            <p:cNvGrpSpPr/>
            <p:nvPr/>
          </p:nvGrpSpPr>
          <p:grpSpPr>
            <a:xfrm>
              <a:off x="7011025" y="2672106"/>
              <a:ext cx="692038" cy="2021985"/>
              <a:chOff x="7011025" y="2672106"/>
              <a:chExt cx="692038" cy="2021985"/>
            </a:xfrm>
          </p:grpSpPr>
          <p:sp>
            <p:nvSpPr>
              <p:cNvPr id="995" name="Rectangle 994">
                <a:extLst>
                  <a:ext uri="{FF2B5EF4-FFF2-40B4-BE49-F238E27FC236}">
                    <a16:creationId xmlns:a16="http://schemas.microsoft.com/office/drawing/2014/main" id="{825AB15D-E0AF-7B4A-8BD4-4EBFD0E82701}"/>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6" name="Rounded Rectangle 995">
                <a:extLst>
                  <a:ext uri="{FF2B5EF4-FFF2-40B4-BE49-F238E27FC236}">
                    <a16:creationId xmlns:a16="http://schemas.microsoft.com/office/drawing/2014/main" id="{8E224849-7AC0-3448-A2D9-46EBFC20A5B8}"/>
                  </a:ext>
                </a:extLst>
              </p:cNvPr>
              <p:cNvSpPr/>
              <p:nvPr/>
            </p:nvSpPr>
            <p:spPr bwMode="auto">
              <a:xfrm rot="20125530">
                <a:off x="7318643" y="3312590"/>
                <a:ext cx="234756"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7" name="Rounded Rectangle 996">
                <a:extLst>
                  <a:ext uri="{FF2B5EF4-FFF2-40B4-BE49-F238E27FC236}">
                    <a16:creationId xmlns:a16="http://schemas.microsoft.com/office/drawing/2014/main" id="{7966FAD1-D583-AE4E-B027-5242145E3865}"/>
                  </a:ext>
                </a:extLst>
              </p:cNvPr>
              <p:cNvSpPr/>
              <p:nvPr/>
            </p:nvSpPr>
            <p:spPr bwMode="auto">
              <a:xfrm>
                <a:off x="7011025" y="2672106"/>
                <a:ext cx="682121" cy="863602"/>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8" name="Rounded Rectangle 997">
                <a:extLst>
                  <a:ext uri="{FF2B5EF4-FFF2-40B4-BE49-F238E27FC236}">
                    <a16:creationId xmlns:a16="http://schemas.microsoft.com/office/drawing/2014/main" id="{2ABC3DF4-5290-494F-8BAF-D55E45598D55}"/>
                  </a:ext>
                </a:extLst>
              </p:cNvPr>
              <p:cNvSpPr/>
              <p:nvPr/>
            </p:nvSpPr>
            <p:spPr bwMode="auto">
              <a:xfrm>
                <a:off x="7320624" y="4121947"/>
                <a:ext cx="382439"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994" name="Chord 993">
              <a:extLst>
                <a:ext uri="{FF2B5EF4-FFF2-40B4-BE49-F238E27FC236}">
                  <a16:creationId xmlns:a16="http://schemas.microsoft.com/office/drawing/2014/main" id="{96FC814F-791C-3440-AD0A-0239369A61C5}"/>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999" name="Oval 998">
            <a:extLst>
              <a:ext uri="{FF2B5EF4-FFF2-40B4-BE49-F238E27FC236}">
                <a16:creationId xmlns:a16="http://schemas.microsoft.com/office/drawing/2014/main" id="{D533C4AB-D366-FE4B-8434-286E023014B4}"/>
              </a:ext>
            </a:extLst>
          </p:cNvPr>
          <p:cNvSpPr/>
          <p:nvPr/>
        </p:nvSpPr>
        <p:spPr bwMode="auto">
          <a:xfrm>
            <a:off x="7523929" y="4564008"/>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000" name="Arrow: Down 31">
            <a:extLst>
              <a:ext uri="{FF2B5EF4-FFF2-40B4-BE49-F238E27FC236}">
                <a16:creationId xmlns:a16="http://schemas.microsoft.com/office/drawing/2014/main" id="{82945F91-7B09-1943-8809-A3158E0D3CF2}"/>
              </a:ext>
            </a:extLst>
          </p:cNvPr>
          <p:cNvSpPr/>
          <p:nvPr/>
        </p:nvSpPr>
        <p:spPr bwMode="auto">
          <a:xfrm>
            <a:off x="6926810" y="5102089"/>
            <a:ext cx="453908" cy="627958"/>
          </a:xfrm>
          <a:prstGeom prst="downArrow">
            <a:avLst/>
          </a:prstGeom>
          <a:solidFill>
            <a:schemeClr val="bg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139" name="Oval 1138">
            <a:extLst>
              <a:ext uri="{FF2B5EF4-FFF2-40B4-BE49-F238E27FC236}">
                <a16:creationId xmlns:a16="http://schemas.microsoft.com/office/drawing/2014/main" id="{548BB1FF-C198-AB4C-974B-462ABC8C4EED}"/>
              </a:ext>
            </a:extLst>
          </p:cNvPr>
          <p:cNvSpPr/>
          <p:nvPr/>
        </p:nvSpPr>
        <p:spPr bwMode="auto">
          <a:xfrm>
            <a:off x="8176164" y="2013620"/>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0" name="Oval 1139">
            <a:extLst>
              <a:ext uri="{FF2B5EF4-FFF2-40B4-BE49-F238E27FC236}">
                <a16:creationId xmlns:a16="http://schemas.microsoft.com/office/drawing/2014/main" id="{8656F64B-7747-C344-AFE1-9E378358BC66}"/>
              </a:ext>
            </a:extLst>
          </p:cNvPr>
          <p:cNvSpPr/>
          <p:nvPr/>
        </p:nvSpPr>
        <p:spPr bwMode="auto">
          <a:xfrm>
            <a:off x="7840056" y="2057374"/>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1" name="Oval 1140">
            <a:extLst>
              <a:ext uri="{FF2B5EF4-FFF2-40B4-BE49-F238E27FC236}">
                <a16:creationId xmlns:a16="http://schemas.microsoft.com/office/drawing/2014/main" id="{CFFF84D1-32AD-9B4B-A106-EC2C22438C1D}"/>
              </a:ext>
            </a:extLst>
          </p:cNvPr>
          <p:cNvSpPr/>
          <p:nvPr/>
        </p:nvSpPr>
        <p:spPr bwMode="auto">
          <a:xfrm>
            <a:off x="8193838" y="2969036"/>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2" name="Oval 1141">
            <a:extLst>
              <a:ext uri="{FF2B5EF4-FFF2-40B4-BE49-F238E27FC236}">
                <a16:creationId xmlns:a16="http://schemas.microsoft.com/office/drawing/2014/main" id="{57993940-8512-AE44-9D6A-6CFB9D310BE3}"/>
              </a:ext>
            </a:extLst>
          </p:cNvPr>
          <p:cNvSpPr/>
          <p:nvPr/>
        </p:nvSpPr>
        <p:spPr bwMode="auto">
          <a:xfrm>
            <a:off x="7523929" y="4716997"/>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143" name="Oval 1142">
            <a:extLst>
              <a:ext uri="{FF2B5EF4-FFF2-40B4-BE49-F238E27FC236}">
                <a16:creationId xmlns:a16="http://schemas.microsoft.com/office/drawing/2014/main" id="{9BBAF2AD-6DB3-AC47-B813-801931B872AC}"/>
              </a:ext>
            </a:extLst>
          </p:cNvPr>
          <p:cNvSpPr/>
          <p:nvPr/>
        </p:nvSpPr>
        <p:spPr bwMode="auto">
          <a:xfrm>
            <a:off x="7523929" y="4868544"/>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144" name="Oval 1143">
            <a:extLst>
              <a:ext uri="{FF2B5EF4-FFF2-40B4-BE49-F238E27FC236}">
                <a16:creationId xmlns:a16="http://schemas.microsoft.com/office/drawing/2014/main" id="{BA50C7F1-9D00-DB45-9DA7-F8F252EC6ECC}"/>
              </a:ext>
            </a:extLst>
          </p:cNvPr>
          <p:cNvSpPr/>
          <p:nvPr/>
        </p:nvSpPr>
        <p:spPr bwMode="auto">
          <a:xfrm>
            <a:off x="6529620" y="4880956"/>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145" name="TextBox 1144">
            <a:extLst>
              <a:ext uri="{FF2B5EF4-FFF2-40B4-BE49-F238E27FC236}">
                <a16:creationId xmlns:a16="http://schemas.microsoft.com/office/drawing/2014/main" id="{C28953B2-7C65-6E4A-AD20-17EB9771AE3A}"/>
              </a:ext>
            </a:extLst>
          </p:cNvPr>
          <p:cNvSpPr txBox="1"/>
          <p:nvPr/>
        </p:nvSpPr>
        <p:spPr bwMode="auto">
          <a:xfrm>
            <a:off x="5707098" y="5737923"/>
            <a:ext cx="28720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P13K/AKT</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(Cell proliferation/survival)</a:t>
            </a:r>
          </a:p>
        </p:txBody>
      </p:sp>
      <p:sp>
        <p:nvSpPr>
          <p:cNvPr id="1146" name="TextBox 1145">
            <a:extLst>
              <a:ext uri="{FF2B5EF4-FFF2-40B4-BE49-F238E27FC236}">
                <a16:creationId xmlns:a16="http://schemas.microsoft.com/office/drawing/2014/main" id="{81ACA7B0-F238-9342-8C9A-138E683D4F61}"/>
              </a:ext>
            </a:extLst>
          </p:cNvPr>
          <p:cNvSpPr txBox="1"/>
          <p:nvPr/>
        </p:nvSpPr>
        <p:spPr bwMode="auto">
          <a:xfrm>
            <a:off x="8094427" y="2156206"/>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NRG1</a:t>
            </a:r>
          </a:p>
        </p:txBody>
      </p:sp>
      <p:sp>
        <p:nvSpPr>
          <p:cNvPr id="1148" name="TextBox 1147">
            <a:extLst>
              <a:ext uri="{FF2B5EF4-FFF2-40B4-BE49-F238E27FC236}">
                <a16:creationId xmlns:a16="http://schemas.microsoft.com/office/drawing/2014/main" id="{521339D3-087C-6749-B60C-52DF8AFB350A}"/>
              </a:ext>
            </a:extLst>
          </p:cNvPr>
          <p:cNvSpPr txBox="1"/>
          <p:nvPr/>
        </p:nvSpPr>
        <p:spPr bwMode="auto">
          <a:xfrm>
            <a:off x="6234055" y="2719298"/>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HER2</a:t>
            </a:r>
          </a:p>
        </p:txBody>
      </p:sp>
      <p:sp>
        <p:nvSpPr>
          <p:cNvPr id="1149" name="TextBox 1148">
            <a:extLst>
              <a:ext uri="{FF2B5EF4-FFF2-40B4-BE49-F238E27FC236}">
                <a16:creationId xmlns:a16="http://schemas.microsoft.com/office/drawing/2014/main" id="{95DA3C3D-C816-EE45-9D6C-D6DC181B6375}"/>
              </a:ext>
            </a:extLst>
          </p:cNvPr>
          <p:cNvSpPr txBox="1"/>
          <p:nvPr/>
        </p:nvSpPr>
        <p:spPr bwMode="auto">
          <a:xfrm>
            <a:off x="7067543" y="2705593"/>
            <a:ext cx="882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HER3</a:t>
            </a:r>
          </a:p>
        </p:txBody>
      </p:sp>
      <p:sp>
        <p:nvSpPr>
          <p:cNvPr id="1150" name="Oval 1149">
            <a:extLst>
              <a:ext uri="{FF2B5EF4-FFF2-40B4-BE49-F238E27FC236}">
                <a16:creationId xmlns:a16="http://schemas.microsoft.com/office/drawing/2014/main" id="{25A030B8-0AB0-CD45-A739-B63E17AFE2F0}"/>
              </a:ext>
            </a:extLst>
          </p:cNvPr>
          <p:cNvSpPr/>
          <p:nvPr/>
        </p:nvSpPr>
        <p:spPr bwMode="auto">
          <a:xfrm>
            <a:off x="7751734" y="3385596"/>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2" name="Oval 1151">
            <a:extLst>
              <a:ext uri="{FF2B5EF4-FFF2-40B4-BE49-F238E27FC236}">
                <a16:creationId xmlns:a16="http://schemas.microsoft.com/office/drawing/2014/main" id="{97516511-1FC5-7947-BB79-BEA12F230DAD}"/>
              </a:ext>
            </a:extLst>
          </p:cNvPr>
          <p:cNvSpPr/>
          <p:nvPr/>
        </p:nvSpPr>
        <p:spPr bwMode="auto">
          <a:xfrm>
            <a:off x="7901336" y="2354451"/>
            <a:ext cx="193091" cy="163433"/>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8" name="TextBox 1157">
            <a:extLst>
              <a:ext uri="{FF2B5EF4-FFF2-40B4-BE49-F238E27FC236}">
                <a16:creationId xmlns:a16="http://schemas.microsoft.com/office/drawing/2014/main" id="{C2825D02-D052-1D49-A5A9-531020DC2FA6}"/>
              </a:ext>
            </a:extLst>
          </p:cNvPr>
          <p:cNvSpPr txBox="1"/>
          <p:nvPr/>
        </p:nvSpPr>
        <p:spPr bwMode="auto">
          <a:xfrm>
            <a:off x="8386929" y="3692355"/>
            <a:ext cx="14209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NRG1 fusion</a:t>
            </a:r>
          </a:p>
        </p:txBody>
      </p:sp>
      <p:sp>
        <p:nvSpPr>
          <p:cNvPr id="1159" name="TextBox 1158">
            <a:extLst>
              <a:ext uri="{FF2B5EF4-FFF2-40B4-BE49-F238E27FC236}">
                <a16:creationId xmlns:a16="http://schemas.microsoft.com/office/drawing/2014/main" id="{9B7287CC-CA0C-564C-8229-F6B7F3CC42A1}"/>
              </a:ext>
            </a:extLst>
          </p:cNvPr>
          <p:cNvSpPr txBox="1"/>
          <p:nvPr/>
        </p:nvSpPr>
        <p:spPr bwMode="auto">
          <a:xfrm>
            <a:off x="8426403" y="2755286"/>
            <a:ext cx="1420942"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dirty="0">
                <a:solidFill>
                  <a:schemeClr val="bg1"/>
                </a:solidFill>
                <a:latin typeface="Calibri" panose="020F0502020204030204" pitchFamily="34" charset="0"/>
              </a:rPr>
              <a:t>EGF-like domain</a:t>
            </a:r>
          </a:p>
        </p:txBody>
      </p:sp>
      <p:sp>
        <p:nvSpPr>
          <p:cNvPr id="10245" name="Freeform 10244">
            <a:extLst>
              <a:ext uri="{FF2B5EF4-FFF2-40B4-BE49-F238E27FC236}">
                <a16:creationId xmlns:a16="http://schemas.microsoft.com/office/drawing/2014/main" id="{0F8EE088-F46C-094E-9E6E-0609FE3AB5D5}"/>
              </a:ext>
            </a:extLst>
          </p:cNvPr>
          <p:cNvSpPr/>
          <p:nvPr/>
        </p:nvSpPr>
        <p:spPr bwMode="auto">
          <a:xfrm>
            <a:off x="8097185" y="2870420"/>
            <a:ext cx="552553" cy="396189"/>
          </a:xfrm>
          <a:custGeom>
            <a:avLst/>
            <a:gdLst>
              <a:gd name="connsiteX0" fmla="*/ 0 w 510383"/>
              <a:gd name="connsiteY0" fmla="*/ 365467 h 399186"/>
              <a:gd name="connsiteX1" fmla="*/ 444843 w 510383"/>
              <a:gd name="connsiteY1" fmla="*/ 369586 h 399186"/>
              <a:gd name="connsiteX2" fmla="*/ 494270 w 510383"/>
              <a:gd name="connsiteY2" fmla="*/ 48310 h 399186"/>
              <a:gd name="connsiteX3" fmla="*/ 308919 w 510383"/>
              <a:gd name="connsiteY3" fmla="*/ 7121 h 399186"/>
              <a:gd name="connsiteX0" fmla="*/ 0 w 540634"/>
              <a:gd name="connsiteY0" fmla="*/ 386062 h 409646"/>
              <a:gd name="connsiteX1" fmla="*/ 473676 w 540634"/>
              <a:gd name="connsiteY1" fmla="*/ 369586 h 409646"/>
              <a:gd name="connsiteX2" fmla="*/ 523103 w 540634"/>
              <a:gd name="connsiteY2" fmla="*/ 48310 h 409646"/>
              <a:gd name="connsiteX3" fmla="*/ 337752 w 540634"/>
              <a:gd name="connsiteY3" fmla="*/ 7121 h 409646"/>
              <a:gd name="connsiteX0" fmla="*/ 0 w 540634"/>
              <a:gd name="connsiteY0" fmla="*/ 386062 h 400892"/>
              <a:gd name="connsiteX1" fmla="*/ 473676 w 540634"/>
              <a:gd name="connsiteY1" fmla="*/ 369586 h 400892"/>
              <a:gd name="connsiteX2" fmla="*/ 523103 w 540634"/>
              <a:gd name="connsiteY2" fmla="*/ 48310 h 400892"/>
              <a:gd name="connsiteX3" fmla="*/ 337752 w 540634"/>
              <a:gd name="connsiteY3" fmla="*/ 7121 h 400892"/>
              <a:gd name="connsiteX0" fmla="*/ 0 w 547440"/>
              <a:gd name="connsiteY0" fmla="*/ 386062 h 389813"/>
              <a:gd name="connsiteX1" fmla="*/ 473676 w 547440"/>
              <a:gd name="connsiteY1" fmla="*/ 369586 h 389813"/>
              <a:gd name="connsiteX2" fmla="*/ 523103 w 547440"/>
              <a:gd name="connsiteY2" fmla="*/ 48310 h 389813"/>
              <a:gd name="connsiteX3" fmla="*/ 337752 w 547440"/>
              <a:gd name="connsiteY3" fmla="*/ 7121 h 389813"/>
              <a:gd name="connsiteX0" fmla="*/ 0 w 552553"/>
              <a:gd name="connsiteY0" fmla="*/ 382507 h 396189"/>
              <a:gd name="connsiteX1" fmla="*/ 473676 w 552553"/>
              <a:gd name="connsiteY1" fmla="*/ 366031 h 396189"/>
              <a:gd name="connsiteX2" fmla="*/ 539579 w 552553"/>
              <a:gd name="connsiteY2" fmla="*/ 61231 h 396189"/>
              <a:gd name="connsiteX3" fmla="*/ 337752 w 552553"/>
              <a:gd name="connsiteY3" fmla="*/ 3566 h 396189"/>
            </a:gdLst>
            <a:ahLst/>
            <a:cxnLst>
              <a:cxn ang="0">
                <a:pos x="connsiteX0" y="connsiteY0"/>
              </a:cxn>
              <a:cxn ang="0">
                <a:pos x="connsiteX1" y="connsiteY1"/>
              </a:cxn>
              <a:cxn ang="0">
                <a:pos x="connsiteX2" y="connsiteY2"/>
              </a:cxn>
              <a:cxn ang="0">
                <a:pos x="connsiteX3" y="connsiteY3"/>
              </a:cxn>
            </a:cxnLst>
            <a:rect l="l" t="t" r="r" b="b"/>
            <a:pathLst>
              <a:path w="552553" h="396189">
                <a:moveTo>
                  <a:pt x="0" y="382507"/>
                </a:moveTo>
                <a:cubicBezTo>
                  <a:pt x="181232" y="386283"/>
                  <a:pt x="383746" y="419577"/>
                  <a:pt x="473676" y="366031"/>
                </a:cubicBezTo>
                <a:cubicBezTo>
                  <a:pt x="563606" y="312485"/>
                  <a:pt x="562233" y="121642"/>
                  <a:pt x="539579" y="61231"/>
                </a:cubicBezTo>
                <a:cubicBezTo>
                  <a:pt x="516925" y="820"/>
                  <a:pt x="419100" y="-6045"/>
                  <a:pt x="337752" y="3566"/>
                </a:cubicBezTo>
              </a:path>
            </a:pathLst>
          </a:custGeom>
          <a:noFill/>
          <a:ln w="19050">
            <a:solidFill>
              <a:schemeClr val="bg1"/>
            </a:solidFill>
            <a:prstDash val="sysDot"/>
            <a:miter lim="800000"/>
            <a:headEnd type="none" w="med" len="med"/>
            <a:tailEnd type="triangle" w="med" len="med"/>
          </a:ln>
        </p:spPr>
        <p:txBody>
          <a:bodyPr rtlCol="0" anchor="ctr"/>
          <a:lstStyle/>
          <a:p>
            <a:pPr algn="ctr"/>
            <a:endParaRPr lang="en-US" dirty="0"/>
          </a:p>
        </p:txBody>
      </p:sp>
      <p:sp>
        <p:nvSpPr>
          <p:cNvPr id="1162" name="Oval 1161">
            <a:extLst>
              <a:ext uri="{FF2B5EF4-FFF2-40B4-BE49-F238E27FC236}">
                <a16:creationId xmlns:a16="http://schemas.microsoft.com/office/drawing/2014/main" id="{6750CFFF-1816-314B-B5E2-B51FED630A65}"/>
              </a:ext>
            </a:extLst>
          </p:cNvPr>
          <p:cNvSpPr/>
          <p:nvPr/>
        </p:nvSpPr>
        <p:spPr bwMode="auto">
          <a:xfrm>
            <a:off x="8177170" y="3412410"/>
            <a:ext cx="225589" cy="1348940"/>
          </a:xfrm>
          <a:prstGeom prst="ellipse">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9">
            <a:extLst>
              <a:ext uri="{FF2B5EF4-FFF2-40B4-BE49-F238E27FC236}">
                <a16:creationId xmlns:a16="http://schemas.microsoft.com/office/drawing/2014/main" id="{94DD7372-5359-4E0F-A0C4-992899D80F3F}"/>
              </a:ext>
            </a:extLst>
          </p:cNvPr>
          <p:cNvGrpSpPr>
            <a:grpSpLocks/>
          </p:cNvGrpSpPr>
          <p:nvPr/>
        </p:nvGrpSpPr>
        <p:grpSpPr bwMode="auto">
          <a:xfrm>
            <a:off x="-4853340" y="1697201"/>
            <a:ext cx="4744287" cy="4317735"/>
            <a:chOff x="4038600" y="1371601"/>
            <a:chExt cx="4876800" cy="4746171"/>
          </a:xfrm>
        </p:grpSpPr>
        <p:pic>
          <p:nvPicPr>
            <p:cNvPr id="10" name="Picture 10">
              <a:extLst>
                <a:ext uri="{FF2B5EF4-FFF2-40B4-BE49-F238E27FC236}">
                  <a16:creationId xmlns:a16="http://schemas.microsoft.com/office/drawing/2014/main" id="{C8435B60-1ECF-45E0-A8B7-D6951CCE65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1371601"/>
              <a:ext cx="4876800" cy="474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1">
              <a:extLst>
                <a:ext uri="{FF2B5EF4-FFF2-40B4-BE49-F238E27FC236}">
                  <a16:creationId xmlns:a16="http://schemas.microsoft.com/office/drawing/2014/main" id="{AA86ED1B-F614-4189-96B3-260B8CDF5A44}"/>
                </a:ext>
              </a:extLst>
            </p:cNvPr>
            <p:cNvSpPr>
              <a:spLocks noChangeArrowheads="1"/>
            </p:cNvSpPr>
            <p:nvPr/>
          </p:nvSpPr>
          <p:spPr bwMode="auto">
            <a:xfrm>
              <a:off x="4038600" y="5562601"/>
              <a:ext cx="838200" cy="555171"/>
            </a:xfrm>
            <a:prstGeom prst="rect">
              <a:avLst/>
            </a:prstGeom>
            <a:solidFill>
              <a:srgbClr val="DBE0FF"/>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400" dirty="0">
                <a:latin typeface="Times" pitchFamily="2" charset="0"/>
              </a:endParaRPr>
            </a:p>
          </p:txBody>
        </p:sp>
      </p:grpSp>
      <p:grpSp>
        <p:nvGrpSpPr>
          <p:cNvPr id="5" name="Group 4">
            <a:extLst>
              <a:ext uri="{FF2B5EF4-FFF2-40B4-BE49-F238E27FC236}">
                <a16:creationId xmlns:a16="http://schemas.microsoft.com/office/drawing/2014/main" id="{76C432C7-F6F7-E04D-8D50-825A54BD4D12}"/>
              </a:ext>
            </a:extLst>
          </p:cNvPr>
          <p:cNvGrpSpPr/>
          <p:nvPr/>
        </p:nvGrpSpPr>
        <p:grpSpPr>
          <a:xfrm>
            <a:off x="6803080" y="4235826"/>
            <a:ext cx="4960914" cy="405923"/>
            <a:chOff x="6803080" y="4087983"/>
            <a:chExt cx="4960914" cy="405923"/>
          </a:xfrm>
        </p:grpSpPr>
        <p:grpSp>
          <p:nvGrpSpPr>
            <p:cNvPr id="1387" name="Group 1386">
              <a:extLst>
                <a:ext uri="{FF2B5EF4-FFF2-40B4-BE49-F238E27FC236}">
                  <a16:creationId xmlns:a16="http://schemas.microsoft.com/office/drawing/2014/main" id="{BA404DEB-C18C-4F45-8EF5-7C0507188070}"/>
                </a:ext>
              </a:extLst>
            </p:cNvPr>
            <p:cNvGrpSpPr/>
            <p:nvPr/>
          </p:nvGrpSpPr>
          <p:grpSpPr>
            <a:xfrm>
              <a:off x="6803080" y="4087983"/>
              <a:ext cx="2469963" cy="405923"/>
              <a:chOff x="10284396" y="4671973"/>
              <a:chExt cx="2749290" cy="451829"/>
            </a:xfrm>
          </p:grpSpPr>
          <p:grpSp>
            <p:nvGrpSpPr>
              <p:cNvPr id="1388" name="Group 1387">
                <a:extLst>
                  <a:ext uri="{FF2B5EF4-FFF2-40B4-BE49-F238E27FC236}">
                    <a16:creationId xmlns:a16="http://schemas.microsoft.com/office/drawing/2014/main" id="{D5691FBD-7CDE-D241-A5A7-F37EF2910889}"/>
                  </a:ext>
                </a:extLst>
              </p:cNvPr>
              <p:cNvGrpSpPr/>
              <p:nvPr/>
            </p:nvGrpSpPr>
            <p:grpSpPr>
              <a:xfrm>
                <a:off x="10347123" y="4803284"/>
                <a:ext cx="2629527" cy="186656"/>
                <a:chOff x="10347123" y="4803284"/>
                <a:chExt cx="2629527" cy="186656"/>
              </a:xfrm>
            </p:grpSpPr>
            <p:cxnSp>
              <p:nvCxnSpPr>
                <p:cNvPr id="1447" name="Straight Connector 1446">
                  <a:extLst>
                    <a:ext uri="{FF2B5EF4-FFF2-40B4-BE49-F238E27FC236}">
                      <a16:creationId xmlns:a16="http://schemas.microsoft.com/office/drawing/2014/main" id="{2E46CC35-6B03-EF4D-B6A1-577B9E835D57}"/>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48" name="Straight Connector 1447">
                  <a:extLst>
                    <a:ext uri="{FF2B5EF4-FFF2-40B4-BE49-F238E27FC236}">
                      <a16:creationId xmlns:a16="http://schemas.microsoft.com/office/drawing/2014/main" id="{9284C87D-678C-4948-A9C2-A9822B05D4BE}"/>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49" name="Straight Connector 1448">
                  <a:extLst>
                    <a:ext uri="{FF2B5EF4-FFF2-40B4-BE49-F238E27FC236}">
                      <a16:creationId xmlns:a16="http://schemas.microsoft.com/office/drawing/2014/main" id="{FFF8B7AA-2053-5E4D-B9A2-7F959152EDDE}"/>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0" name="Straight Connector 1449">
                  <a:extLst>
                    <a:ext uri="{FF2B5EF4-FFF2-40B4-BE49-F238E27FC236}">
                      <a16:creationId xmlns:a16="http://schemas.microsoft.com/office/drawing/2014/main" id="{8E432263-4EE2-1243-B6B8-69A12712873A}"/>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1" name="Straight Connector 1450">
                  <a:extLst>
                    <a:ext uri="{FF2B5EF4-FFF2-40B4-BE49-F238E27FC236}">
                      <a16:creationId xmlns:a16="http://schemas.microsoft.com/office/drawing/2014/main" id="{D15336C5-73C9-064F-B01C-F25177F0BD1B}"/>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2" name="Straight Connector 1451">
                  <a:extLst>
                    <a:ext uri="{FF2B5EF4-FFF2-40B4-BE49-F238E27FC236}">
                      <a16:creationId xmlns:a16="http://schemas.microsoft.com/office/drawing/2014/main" id="{8A40B00E-2025-7442-AFDC-A9EBEA883B01}"/>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3" name="Straight Connector 1452">
                  <a:extLst>
                    <a:ext uri="{FF2B5EF4-FFF2-40B4-BE49-F238E27FC236}">
                      <a16:creationId xmlns:a16="http://schemas.microsoft.com/office/drawing/2014/main" id="{5C33AF6A-A0E9-DA4C-BF9A-CD0C0F63BF64}"/>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4" name="Straight Connector 1453">
                  <a:extLst>
                    <a:ext uri="{FF2B5EF4-FFF2-40B4-BE49-F238E27FC236}">
                      <a16:creationId xmlns:a16="http://schemas.microsoft.com/office/drawing/2014/main" id="{34D08268-890C-B34D-8964-F5C3082D6FAC}"/>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5" name="Straight Connector 1454">
                  <a:extLst>
                    <a:ext uri="{FF2B5EF4-FFF2-40B4-BE49-F238E27FC236}">
                      <a16:creationId xmlns:a16="http://schemas.microsoft.com/office/drawing/2014/main" id="{54940592-EBFF-5044-9273-D0A2B0805522}"/>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6" name="Straight Connector 1455">
                  <a:extLst>
                    <a:ext uri="{FF2B5EF4-FFF2-40B4-BE49-F238E27FC236}">
                      <a16:creationId xmlns:a16="http://schemas.microsoft.com/office/drawing/2014/main" id="{A45F1B83-1793-214E-84B9-AFA60BB11585}"/>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7" name="Straight Connector 1456">
                  <a:extLst>
                    <a:ext uri="{FF2B5EF4-FFF2-40B4-BE49-F238E27FC236}">
                      <a16:creationId xmlns:a16="http://schemas.microsoft.com/office/drawing/2014/main" id="{09565152-273C-F041-B5EE-0A323717B81A}"/>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58" name="Straight Connector 1457">
                  <a:extLst>
                    <a:ext uri="{FF2B5EF4-FFF2-40B4-BE49-F238E27FC236}">
                      <a16:creationId xmlns:a16="http://schemas.microsoft.com/office/drawing/2014/main" id="{D0DCFD58-F827-7741-8EDF-18308C046743}"/>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1459" name="Group 1458">
                  <a:extLst>
                    <a:ext uri="{FF2B5EF4-FFF2-40B4-BE49-F238E27FC236}">
                      <a16:creationId xmlns:a16="http://schemas.microsoft.com/office/drawing/2014/main" id="{0DA10384-6D8F-7A42-AC0D-3A9290942A44}"/>
                    </a:ext>
                  </a:extLst>
                </p:cNvPr>
                <p:cNvGrpSpPr/>
                <p:nvPr/>
              </p:nvGrpSpPr>
              <p:grpSpPr>
                <a:xfrm>
                  <a:off x="10939041" y="4803284"/>
                  <a:ext cx="63743" cy="89025"/>
                  <a:chOff x="6476184" y="1764113"/>
                  <a:chExt cx="110455" cy="154265"/>
                </a:xfrm>
              </p:grpSpPr>
              <p:cxnSp>
                <p:nvCxnSpPr>
                  <p:cNvPr id="1523" name="Straight Connector 1522">
                    <a:extLst>
                      <a:ext uri="{FF2B5EF4-FFF2-40B4-BE49-F238E27FC236}">
                        <a16:creationId xmlns:a16="http://schemas.microsoft.com/office/drawing/2014/main" id="{04E0739A-B37A-C04D-A1B1-84BD4038B03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24" name="Straight Connector 1523">
                    <a:extLst>
                      <a:ext uri="{FF2B5EF4-FFF2-40B4-BE49-F238E27FC236}">
                        <a16:creationId xmlns:a16="http://schemas.microsoft.com/office/drawing/2014/main" id="{DA04EA48-63A9-D143-AB0A-3AEEF796C35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0" name="Group 1459">
                  <a:extLst>
                    <a:ext uri="{FF2B5EF4-FFF2-40B4-BE49-F238E27FC236}">
                      <a16:creationId xmlns:a16="http://schemas.microsoft.com/office/drawing/2014/main" id="{9D7F9922-4891-9242-B685-364E39A7B3CD}"/>
                    </a:ext>
                  </a:extLst>
                </p:cNvPr>
                <p:cNvGrpSpPr/>
                <p:nvPr/>
              </p:nvGrpSpPr>
              <p:grpSpPr>
                <a:xfrm>
                  <a:off x="10939847" y="4900915"/>
                  <a:ext cx="63743" cy="89025"/>
                  <a:chOff x="6476184" y="1764113"/>
                  <a:chExt cx="110455" cy="154265"/>
                </a:xfrm>
              </p:grpSpPr>
              <p:cxnSp>
                <p:nvCxnSpPr>
                  <p:cNvPr id="1521" name="Straight Connector 1520">
                    <a:extLst>
                      <a:ext uri="{FF2B5EF4-FFF2-40B4-BE49-F238E27FC236}">
                        <a16:creationId xmlns:a16="http://schemas.microsoft.com/office/drawing/2014/main" id="{3ABA0278-8018-6644-9087-D23435384E5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22" name="Straight Connector 1521">
                    <a:extLst>
                      <a:ext uri="{FF2B5EF4-FFF2-40B4-BE49-F238E27FC236}">
                        <a16:creationId xmlns:a16="http://schemas.microsoft.com/office/drawing/2014/main" id="{FC27C111-1393-C443-8295-B939E746F6E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1" name="Group 1460">
                  <a:extLst>
                    <a:ext uri="{FF2B5EF4-FFF2-40B4-BE49-F238E27FC236}">
                      <a16:creationId xmlns:a16="http://schemas.microsoft.com/office/drawing/2014/main" id="{F9F58F69-1137-A045-8C39-8F3772E03DED}"/>
                    </a:ext>
                  </a:extLst>
                </p:cNvPr>
                <p:cNvGrpSpPr/>
                <p:nvPr/>
              </p:nvGrpSpPr>
              <p:grpSpPr>
                <a:xfrm>
                  <a:off x="11136347" y="4803284"/>
                  <a:ext cx="63743" cy="89025"/>
                  <a:chOff x="6476184" y="1764113"/>
                  <a:chExt cx="110455" cy="154265"/>
                </a:xfrm>
              </p:grpSpPr>
              <p:cxnSp>
                <p:nvCxnSpPr>
                  <p:cNvPr id="1519" name="Straight Connector 1518">
                    <a:extLst>
                      <a:ext uri="{FF2B5EF4-FFF2-40B4-BE49-F238E27FC236}">
                        <a16:creationId xmlns:a16="http://schemas.microsoft.com/office/drawing/2014/main" id="{62007F5D-B877-824B-ADCE-936180E911DB}"/>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20" name="Straight Connector 1519">
                    <a:extLst>
                      <a:ext uri="{FF2B5EF4-FFF2-40B4-BE49-F238E27FC236}">
                        <a16:creationId xmlns:a16="http://schemas.microsoft.com/office/drawing/2014/main" id="{E596DE78-7442-BF48-87FF-C5CF81C7ED8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2" name="Group 1461">
                  <a:extLst>
                    <a:ext uri="{FF2B5EF4-FFF2-40B4-BE49-F238E27FC236}">
                      <a16:creationId xmlns:a16="http://schemas.microsoft.com/office/drawing/2014/main" id="{9FF5E0B6-74E4-EC49-B5E8-42E44B95996C}"/>
                    </a:ext>
                  </a:extLst>
                </p:cNvPr>
                <p:cNvGrpSpPr/>
                <p:nvPr/>
              </p:nvGrpSpPr>
              <p:grpSpPr>
                <a:xfrm>
                  <a:off x="11137153" y="4900915"/>
                  <a:ext cx="63743" cy="89025"/>
                  <a:chOff x="6476184" y="1764113"/>
                  <a:chExt cx="110455" cy="154265"/>
                </a:xfrm>
              </p:grpSpPr>
              <p:cxnSp>
                <p:nvCxnSpPr>
                  <p:cNvPr id="1517" name="Straight Connector 1516">
                    <a:extLst>
                      <a:ext uri="{FF2B5EF4-FFF2-40B4-BE49-F238E27FC236}">
                        <a16:creationId xmlns:a16="http://schemas.microsoft.com/office/drawing/2014/main" id="{CCBF42A6-B619-D94F-8EDE-698DC34FD3D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18" name="Straight Connector 1517">
                    <a:extLst>
                      <a:ext uri="{FF2B5EF4-FFF2-40B4-BE49-F238E27FC236}">
                        <a16:creationId xmlns:a16="http://schemas.microsoft.com/office/drawing/2014/main" id="{5067351D-129C-214D-898D-85BB87F1841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3" name="Group 1462">
                  <a:extLst>
                    <a:ext uri="{FF2B5EF4-FFF2-40B4-BE49-F238E27FC236}">
                      <a16:creationId xmlns:a16="http://schemas.microsoft.com/office/drawing/2014/main" id="{212BCFFE-1E7C-D041-8BBE-A02386EFD129}"/>
                    </a:ext>
                  </a:extLst>
                </p:cNvPr>
                <p:cNvGrpSpPr/>
                <p:nvPr/>
              </p:nvGrpSpPr>
              <p:grpSpPr>
                <a:xfrm>
                  <a:off x="11333653" y="4803284"/>
                  <a:ext cx="63743" cy="89025"/>
                  <a:chOff x="6476184" y="1764113"/>
                  <a:chExt cx="110455" cy="154265"/>
                </a:xfrm>
              </p:grpSpPr>
              <p:cxnSp>
                <p:nvCxnSpPr>
                  <p:cNvPr id="1515" name="Straight Connector 1514">
                    <a:extLst>
                      <a:ext uri="{FF2B5EF4-FFF2-40B4-BE49-F238E27FC236}">
                        <a16:creationId xmlns:a16="http://schemas.microsoft.com/office/drawing/2014/main" id="{A95E05B5-5A8F-F242-A511-D32D7AAD62E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16" name="Straight Connector 1515">
                    <a:extLst>
                      <a:ext uri="{FF2B5EF4-FFF2-40B4-BE49-F238E27FC236}">
                        <a16:creationId xmlns:a16="http://schemas.microsoft.com/office/drawing/2014/main" id="{571C06D0-02BF-E048-9C95-F985FC35193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4" name="Group 1463">
                  <a:extLst>
                    <a:ext uri="{FF2B5EF4-FFF2-40B4-BE49-F238E27FC236}">
                      <a16:creationId xmlns:a16="http://schemas.microsoft.com/office/drawing/2014/main" id="{5AAEC617-5CAB-AB47-A0E4-9298C42EB993}"/>
                    </a:ext>
                  </a:extLst>
                </p:cNvPr>
                <p:cNvGrpSpPr/>
                <p:nvPr/>
              </p:nvGrpSpPr>
              <p:grpSpPr>
                <a:xfrm>
                  <a:off x="11334459" y="4900915"/>
                  <a:ext cx="63743" cy="89025"/>
                  <a:chOff x="6476184" y="1764113"/>
                  <a:chExt cx="110455" cy="154265"/>
                </a:xfrm>
              </p:grpSpPr>
              <p:cxnSp>
                <p:nvCxnSpPr>
                  <p:cNvPr id="1513" name="Straight Connector 1512">
                    <a:extLst>
                      <a:ext uri="{FF2B5EF4-FFF2-40B4-BE49-F238E27FC236}">
                        <a16:creationId xmlns:a16="http://schemas.microsoft.com/office/drawing/2014/main" id="{A628B72A-4952-1E49-86F6-5EFCDF9C9D6A}"/>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14" name="Straight Connector 1513">
                    <a:extLst>
                      <a:ext uri="{FF2B5EF4-FFF2-40B4-BE49-F238E27FC236}">
                        <a16:creationId xmlns:a16="http://schemas.microsoft.com/office/drawing/2014/main" id="{64EDC957-B218-7247-AD85-792D367970A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5" name="Group 1464">
                  <a:extLst>
                    <a:ext uri="{FF2B5EF4-FFF2-40B4-BE49-F238E27FC236}">
                      <a16:creationId xmlns:a16="http://schemas.microsoft.com/office/drawing/2014/main" id="{BB3BB958-387A-1B48-B1C7-CCDDAAD4B1D9}"/>
                    </a:ext>
                  </a:extLst>
                </p:cNvPr>
                <p:cNvGrpSpPr/>
                <p:nvPr/>
              </p:nvGrpSpPr>
              <p:grpSpPr>
                <a:xfrm>
                  <a:off x="11530959" y="4803284"/>
                  <a:ext cx="63743" cy="89025"/>
                  <a:chOff x="6476184" y="1764113"/>
                  <a:chExt cx="110455" cy="154265"/>
                </a:xfrm>
              </p:grpSpPr>
              <p:cxnSp>
                <p:nvCxnSpPr>
                  <p:cNvPr id="1511" name="Straight Connector 1510">
                    <a:extLst>
                      <a:ext uri="{FF2B5EF4-FFF2-40B4-BE49-F238E27FC236}">
                        <a16:creationId xmlns:a16="http://schemas.microsoft.com/office/drawing/2014/main" id="{C1A04932-44B7-EA4F-88FF-D080CF994E6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12" name="Straight Connector 1511">
                    <a:extLst>
                      <a:ext uri="{FF2B5EF4-FFF2-40B4-BE49-F238E27FC236}">
                        <a16:creationId xmlns:a16="http://schemas.microsoft.com/office/drawing/2014/main" id="{AD867A79-5F2D-074B-8AB3-B056475908F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6" name="Group 1465">
                  <a:extLst>
                    <a:ext uri="{FF2B5EF4-FFF2-40B4-BE49-F238E27FC236}">
                      <a16:creationId xmlns:a16="http://schemas.microsoft.com/office/drawing/2014/main" id="{611E4B0A-1B3F-E241-BE86-A09F4A4B7EFC}"/>
                    </a:ext>
                  </a:extLst>
                </p:cNvPr>
                <p:cNvGrpSpPr/>
                <p:nvPr/>
              </p:nvGrpSpPr>
              <p:grpSpPr>
                <a:xfrm>
                  <a:off x="11531765" y="4900915"/>
                  <a:ext cx="63743" cy="89025"/>
                  <a:chOff x="6476184" y="1764113"/>
                  <a:chExt cx="110455" cy="154265"/>
                </a:xfrm>
              </p:grpSpPr>
              <p:cxnSp>
                <p:nvCxnSpPr>
                  <p:cNvPr id="1509" name="Straight Connector 1508">
                    <a:extLst>
                      <a:ext uri="{FF2B5EF4-FFF2-40B4-BE49-F238E27FC236}">
                        <a16:creationId xmlns:a16="http://schemas.microsoft.com/office/drawing/2014/main" id="{2504B98F-24D7-E64C-99ED-7BFFE0D6726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10" name="Straight Connector 1509">
                    <a:extLst>
                      <a:ext uri="{FF2B5EF4-FFF2-40B4-BE49-F238E27FC236}">
                        <a16:creationId xmlns:a16="http://schemas.microsoft.com/office/drawing/2014/main" id="{6C9A931B-4F7D-C343-8B0F-E5A02E8B6F7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7" name="Group 1466">
                  <a:extLst>
                    <a:ext uri="{FF2B5EF4-FFF2-40B4-BE49-F238E27FC236}">
                      <a16:creationId xmlns:a16="http://schemas.microsoft.com/office/drawing/2014/main" id="{D61709EC-3DF7-EC4D-805D-84245092E397}"/>
                    </a:ext>
                  </a:extLst>
                </p:cNvPr>
                <p:cNvGrpSpPr/>
                <p:nvPr/>
              </p:nvGrpSpPr>
              <p:grpSpPr>
                <a:xfrm>
                  <a:off x="11728265" y="4803284"/>
                  <a:ext cx="63743" cy="89025"/>
                  <a:chOff x="6476184" y="1764113"/>
                  <a:chExt cx="110455" cy="154265"/>
                </a:xfrm>
              </p:grpSpPr>
              <p:cxnSp>
                <p:nvCxnSpPr>
                  <p:cNvPr id="1507" name="Straight Connector 1506">
                    <a:extLst>
                      <a:ext uri="{FF2B5EF4-FFF2-40B4-BE49-F238E27FC236}">
                        <a16:creationId xmlns:a16="http://schemas.microsoft.com/office/drawing/2014/main" id="{5F236228-3814-3147-980A-BACE7A9F3E3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08" name="Straight Connector 1507">
                    <a:extLst>
                      <a:ext uri="{FF2B5EF4-FFF2-40B4-BE49-F238E27FC236}">
                        <a16:creationId xmlns:a16="http://schemas.microsoft.com/office/drawing/2014/main" id="{AD530CD7-D95C-084D-9C0D-979445A62F5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8" name="Group 1467">
                  <a:extLst>
                    <a:ext uri="{FF2B5EF4-FFF2-40B4-BE49-F238E27FC236}">
                      <a16:creationId xmlns:a16="http://schemas.microsoft.com/office/drawing/2014/main" id="{7C92240A-EA9B-C541-AE49-8E8752108418}"/>
                    </a:ext>
                  </a:extLst>
                </p:cNvPr>
                <p:cNvGrpSpPr/>
                <p:nvPr/>
              </p:nvGrpSpPr>
              <p:grpSpPr>
                <a:xfrm>
                  <a:off x="11729071" y="4900915"/>
                  <a:ext cx="63743" cy="89025"/>
                  <a:chOff x="6476184" y="1764113"/>
                  <a:chExt cx="110455" cy="154265"/>
                </a:xfrm>
              </p:grpSpPr>
              <p:cxnSp>
                <p:nvCxnSpPr>
                  <p:cNvPr id="1505" name="Straight Connector 1504">
                    <a:extLst>
                      <a:ext uri="{FF2B5EF4-FFF2-40B4-BE49-F238E27FC236}">
                        <a16:creationId xmlns:a16="http://schemas.microsoft.com/office/drawing/2014/main" id="{3C303CC5-F894-BB4A-9692-79A0AE2FECE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06" name="Straight Connector 1505">
                    <a:extLst>
                      <a:ext uri="{FF2B5EF4-FFF2-40B4-BE49-F238E27FC236}">
                        <a16:creationId xmlns:a16="http://schemas.microsoft.com/office/drawing/2014/main" id="{57AD833C-E8CC-BB41-805B-5D7E4940711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69" name="Group 1468">
                  <a:extLst>
                    <a:ext uri="{FF2B5EF4-FFF2-40B4-BE49-F238E27FC236}">
                      <a16:creationId xmlns:a16="http://schemas.microsoft.com/office/drawing/2014/main" id="{E040B925-9DD1-944C-93CF-9B90060880C5}"/>
                    </a:ext>
                  </a:extLst>
                </p:cNvPr>
                <p:cNvGrpSpPr/>
                <p:nvPr/>
              </p:nvGrpSpPr>
              <p:grpSpPr>
                <a:xfrm>
                  <a:off x="11925571" y="4803284"/>
                  <a:ext cx="63743" cy="89025"/>
                  <a:chOff x="6476184" y="1764113"/>
                  <a:chExt cx="110455" cy="154265"/>
                </a:xfrm>
              </p:grpSpPr>
              <p:cxnSp>
                <p:nvCxnSpPr>
                  <p:cNvPr id="1503" name="Straight Connector 1502">
                    <a:extLst>
                      <a:ext uri="{FF2B5EF4-FFF2-40B4-BE49-F238E27FC236}">
                        <a16:creationId xmlns:a16="http://schemas.microsoft.com/office/drawing/2014/main" id="{38BEAB86-DF6B-9741-844B-BDBE4D004F6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04" name="Straight Connector 1503">
                    <a:extLst>
                      <a:ext uri="{FF2B5EF4-FFF2-40B4-BE49-F238E27FC236}">
                        <a16:creationId xmlns:a16="http://schemas.microsoft.com/office/drawing/2014/main" id="{BBB1D815-796C-9B44-8635-47834825149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0" name="Group 1469">
                  <a:extLst>
                    <a:ext uri="{FF2B5EF4-FFF2-40B4-BE49-F238E27FC236}">
                      <a16:creationId xmlns:a16="http://schemas.microsoft.com/office/drawing/2014/main" id="{90BFEC4F-8294-1346-BA6F-C3AF1A38C0E2}"/>
                    </a:ext>
                  </a:extLst>
                </p:cNvPr>
                <p:cNvGrpSpPr/>
                <p:nvPr/>
              </p:nvGrpSpPr>
              <p:grpSpPr>
                <a:xfrm>
                  <a:off x="11926377" y="4900915"/>
                  <a:ext cx="63743" cy="89025"/>
                  <a:chOff x="6476184" y="1764113"/>
                  <a:chExt cx="110455" cy="154265"/>
                </a:xfrm>
              </p:grpSpPr>
              <p:cxnSp>
                <p:nvCxnSpPr>
                  <p:cNvPr id="1501" name="Straight Connector 1500">
                    <a:extLst>
                      <a:ext uri="{FF2B5EF4-FFF2-40B4-BE49-F238E27FC236}">
                        <a16:creationId xmlns:a16="http://schemas.microsoft.com/office/drawing/2014/main" id="{665343CD-C64B-E34B-8D53-11212FCB206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02" name="Straight Connector 1501">
                    <a:extLst>
                      <a:ext uri="{FF2B5EF4-FFF2-40B4-BE49-F238E27FC236}">
                        <a16:creationId xmlns:a16="http://schemas.microsoft.com/office/drawing/2014/main" id="{6F8A91A2-A2A4-2945-BB12-D85DB3E47735}"/>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1" name="Group 1470">
                  <a:extLst>
                    <a:ext uri="{FF2B5EF4-FFF2-40B4-BE49-F238E27FC236}">
                      <a16:creationId xmlns:a16="http://schemas.microsoft.com/office/drawing/2014/main" id="{6FAA096B-94EC-7940-848A-110DD4EF02DB}"/>
                    </a:ext>
                  </a:extLst>
                </p:cNvPr>
                <p:cNvGrpSpPr/>
                <p:nvPr/>
              </p:nvGrpSpPr>
              <p:grpSpPr>
                <a:xfrm>
                  <a:off x="12122877" y="4803284"/>
                  <a:ext cx="63743" cy="89025"/>
                  <a:chOff x="6476184" y="1764113"/>
                  <a:chExt cx="110455" cy="154265"/>
                </a:xfrm>
              </p:grpSpPr>
              <p:cxnSp>
                <p:nvCxnSpPr>
                  <p:cNvPr id="1499" name="Straight Connector 1498">
                    <a:extLst>
                      <a:ext uri="{FF2B5EF4-FFF2-40B4-BE49-F238E27FC236}">
                        <a16:creationId xmlns:a16="http://schemas.microsoft.com/office/drawing/2014/main" id="{E632A2B7-9C38-D74A-953F-DF2F756108B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00" name="Straight Connector 1499">
                    <a:extLst>
                      <a:ext uri="{FF2B5EF4-FFF2-40B4-BE49-F238E27FC236}">
                        <a16:creationId xmlns:a16="http://schemas.microsoft.com/office/drawing/2014/main" id="{C76D97DC-E93B-9B49-8CAA-A950BB9F4D06}"/>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2" name="Group 1471">
                  <a:extLst>
                    <a:ext uri="{FF2B5EF4-FFF2-40B4-BE49-F238E27FC236}">
                      <a16:creationId xmlns:a16="http://schemas.microsoft.com/office/drawing/2014/main" id="{5E6A7B61-AE91-B945-81DF-D4D8497887E7}"/>
                    </a:ext>
                  </a:extLst>
                </p:cNvPr>
                <p:cNvGrpSpPr/>
                <p:nvPr/>
              </p:nvGrpSpPr>
              <p:grpSpPr>
                <a:xfrm>
                  <a:off x="12123683" y="4900915"/>
                  <a:ext cx="63743" cy="89025"/>
                  <a:chOff x="6476184" y="1764113"/>
                  <a:chExt cx="110455" cy="154265"/>
                </a:xfrm>
              </p:grpSpPr>
              <p:cxnSp>
                <p:nvCxnSpPr>
                  <p:cNvPr id="1497" name="Straight Connector 1496">
                    <a:extLst>
                      <a:ext uri="{FF2B5EF4-FFF2-40B4-BE49-F238E27FC236}">
                        <a16:creationId xmlns:a16="http://schemas.microsoft.com/office/drawing/2014/main" id="{1ABB61D6-0BEF-3A4C-B396-F3E23407577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98" name="Straight Connector 1497">
                    <a:extLst>
                      <a:ext uri="{FF2B5EF4-FFF2-40B4-BE49-F238E27FC236}">
                        <a16:creationId xmlns:a16="http://schemas.microsoft.com/office/drawing/2014/main" id="{5F9A002B-CCDD-154A-BEED-E584BA9F56D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3" name="Group 1472">
                  <a:extLst>
                    <a:ext uri="{FF2B5EF4-FFF2-40B4-BE49-F238E27FC236}">
                      <a16:creationId xmlns:a16="http://schemas.microsoft.com/office/drawing/2014/main" id="{C451F3F5-C51E-3445-A452-68D00046FD80}"/>
                    </a:ext>
                  </a:extLst>
                </p:cNvPr>
                <p:cNvGrpSpPr/>
                <p:nvPr/>
              </p:nvGrpSpPr>
              <p:grpSpPr>
                <a:xfrm>
                  <a:off x="12320183" y="4803284"/>
                  <a:ext cx="63743" cy="89025"/>
                  <a:chOff x="6476184" y="1764113"/>
                  <a:chExt cx="110455" cy="154265"/>
                </a:xfrm>
              </p:grpSpPr>
              <p:cxnSp>
                <p:nvCxnSpPr>
                  <p:cNvPr id="1495" name="Straight Connector 1494">
                    <a:extLst>
                      <a:ext uri="{FF2B5EF4-FFF2-40B4-BE49-F238E27FC236}">
                        <a16:creationId xmlns:a16="http://schemas.microsoft.com/office/drawing/2014/main" id="{BE186A3A-C57B-E944-B1D0-4E4829F3453A}"/>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96" name="Straight Connector 1495">
                    <a:extLst>
                      <a:ext uri="{FF2B5EF4-FFF2-40B4-BE49-F238E27FC236}">
                        <a16:creationId xmlns:a16="http://schemas.microsoft.com/office/drawing/2014/main" id="{98F3396F-7E93-3046-B7C2-086DB06BEDF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4" name="Group 1473">
                  <a:extLst>
                    <a:ext uri="{FF2B5EF4-FFF2-40B4-BE49-F238E27FC236}">
                      <a16:creationId xmlns:a16="http://schemas.microsoft.com/office/drawing/2014/main" id="{70C055A2-3B13-EE4C-B74C-E87084146B59}"/>
                    </a:ext>
                  </a:extLst>
                </p:cNvPr>
                <p:cNvGrpSpPr/>
                <p:nvPr/>
              </p:nvGrpSpPr>
              <p:grpSpPr>
                <a:xfrm>
                  <a:off x="12320989" y="4900915"/>
                  <a:ext cx="63743" cy="89025"/>
                  <a:chOff x="6476184" y="1764113"/>
                  <a:chExt cx="110455" cy="154265"/>
                </a:xfrm>
              </p:grpSpPr>
              <p:cxnSp>
                <p:nvCxnSpPr>
                  <p:cNvPr id="1493" name="Straight Connector 1492">
                    <a:extLst>
                      <a:ext uri="{FF2B5EF4-FFF2-40B4-BE49-F238E27FC236}">
                        <a16:creationId xmlns:a16="http://schemas.microsoft.com/office/drawing/2014/main" id="{D717ABF3-683A-D54B-B24D-F9D41605224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94" name="Straight Connector 1493">
                    <a:extLst>
                      <a:ext uri="{FF2B5EF4-FFF2-40B4-BE49-F238E27FC236}">
                        <a16:creationId xmlns:a16="http://schemas.microsoft.com/office/drawing/2014/main" id="{59B910B4-1A06-084C-A8AA-DFB4A8066CE2}"/>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5" name="Group 1474">
                  <a:extLst>
                    <a:ext uri="{FF2B5EF4-FFF2-40B4-BE49-F238E27FC236}">
                      <a16:creationId xmlns:a16="http://schemas.microsoft.com/office/drawing/2014/main" id="{6B428047-C0BB-C542-8051-DE7DA6B9F56B}"/>
                    </a:ext>
                  </a:extLst>
                </p:cNvPr>
                <p:cNvGrpSpPr/>
                <p:nvPr/>
              </p:nvGrpSpPr>
              <p:grpSpPr>
                <a:xfrm>
                  <a:off x="12517489" y="4803284"/>
                  <a:ext cx="63743" cy="89025"/>
                  <a:chOff x="6476184" y="1764113"/>
                  <a:chExt cx="110455" cy="154265"/>
                </a:xfrm>
              </p:grpSpPr>
              <p:cxnSp>
                <p:nvCxnSpPr>
                  <p:cNvPr id="1491" name="Straight Connector 1490">
                    <a:extLst>
                      <a:ext uri="{FF2B5EF4-FFF2-40B4-BE49-F238E27FC236}">
                        <a16:creationId xmlns:a16="http://schemas.microsoft.com/office/drawing/2014/main" id="{44E8FBA9-4267-9C49-B6A9-0FA67F5F43B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92" name="Straight Connector 1491">
                    <a:extLst>
                      <a:ext uri="{FF2B5EF4-FFF2-40B4-BE49-F238E27FC236}">
                        <a16:creationId xmlns:a16="http://schemas.microsoft.com/office/drawing/2014/main" id="{74AC96CF-6213-0F4F-A906-B6D95AA1513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6" name="Group 1475">
                  <a:extLst>
                    <a:ext uri="{FF2B5EF4-FFF2-40B4-BE49-F238E27FC236}">
                      <a16:creationId xmlns:a16="http://schemas.microsoft.com/office/drawing/2014/main" id="{BEA9095A-6023-9647-8BCB-C1261412F671}"/>
                    </a:ext>
                  </a:extLst>
                </p:cNvPr>
                <p:cNvGrpSpPr/>
                <p:nvPr/>
              </p:nvGrpSpPr>
              <p:grpSpPr>
                <a:xfrm>
                  <a:off x="12518295" y="4900915"/>
                  <a:ext cx="63743" cy="89025"/>
                  <a:chOff x="6476184" y="1764113"/>
                  <a:chExt cx="110455" cy="154265"/>
                </a:xfrm>
              </p:grpSpPr>
              <p:cxnSp>
                <p:nvCxnSpPr>
                  <p:cNvPr id="1489" name="Straight Connector 1488">
                    <a:extLst>
                      <a:ext uri="{FF2B5EF4-FFF2-40B4-BE49-F238E27FC236}">
                        <a16:creationId xmlns:a16="http://schemas.microsoft.com/office/drawing/2014/main" id="{21615805-DD68-EC4E-B400-F009CD68FDD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90" name="Straight Connector 1489">
                    <a:extLst>
                      <a:ext uri="{FF2B5EF4-FFF2-40B4-BE49-F238E27FC236}">
                        <a16:creationId xmlns:a16="http://schemas.microsoft.com/office/drawing/2014/main" id="{14905B31-220E-D34C-8C11-DA4AF752CFA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7" name="Group 1476">
                  <a:extLst>
                    <a:ext uri="{FF2B5EF4-FFF2-40B4-BE49-F238E27FC236}">
                      <a16:creationId xmlns:a16="http://schemas.microsoft.com/office/drawing/2014/main" id="{24F789C1-FFB2-5B44-B4F6-BD3772D485C2}"/>
                    </a:ext>
                  </a:extLst>
                </p:cNvPr>
                <p:cNvGrpSpPr/>
                <p:nvPr/>
              </p:nvGrpSpPr>
              <p:grpSpPr>
                <a:xfrm>
                  <a:off x="12714795" y="4803284"/>
                  <a:ext cx="63743" cy="89025"/>
                  <a:chOff x="6476184" y="1764113"/>
                  <a:chExt cx="110455" cy="154265"/>
                </a:xfrm>
              </p:grpSpPr>
              <p:cxnSp>
                <p:nvCxnSpPr>
                  <p:cNvPr id="1487" name="Straight Connector 1486">
                    <a:extLst>
                      <a:ext uri="{FF2B5EF4-FFF2-40B4-BE49-F238E27FC236}">
                        <a16:creationId xmlns:a16="http://schemas.microsoft.com/office/drawing/2014/main" id="{5D686CC0-0D6B-1741-9F7C-AEE75E15B74A}"/>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88" name="Straight Connector 1487">
                    <a:extLst>
                      <a:ext uri="{FF2B5EF4-FFF2-40B4-BE49-F238E27FC236}">
                        <a16:creationId xmlns:a16="http://schemas.microsoft.com/office/drawing/2014/main" id="{77F66F31-7E59-274A-8DF6-7CA74EE0583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8" name="Group 1477">
                  <a:extLst>
                    <a:ext uri="{FF2B5EF4-FFF2-40B4-BE49-F238E27FC236}">
                      <a16:creationId xmlns:a16="http://schemas.microsoft.com/office/drawing/2014/main" id="{C27993C6-E53C-074D-8E16-D2A06BEF5AEB}"/>
                    </a:ext>
                  </a:extLst>
                </p:cNvPr>
                <p:cNvGrpSpPr/>
                <p:nvPr/>
              </p:nvGrpSpPr>
              <p:grpSpPr>
                <a:xfrm>
                  <a:off x="12715601" y="4900915"/>
                  <a:ext cx="63743" cy="89025"/>
                  <a:chOff x="6476184" y="1764113"/>
                  <a:chExt cx="110455" cy="154265"/>
                </a:xfrm>
              </p:grpSpPr>
              <p:cxnSp>
                <p:nvCxnSpPr>
                  <p:cNvPr id="1485" name="Straight Connector 1484">
                    <a:extLst>
                      <a:ext uri="{FF2B5EF4-FFF2-40B4-BE49-F238E27FC236}">
                        <a16:creationId xmlns:a16="http://schemas.microsoft.com/office/drawing/2014/main" id="{A2477872-DDEF-9948-83BF-19A56E88A77B}"/>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86" name="Straight Connector 1485">
                    <a:extLst>
                      <a:ext uri="{FF2B5EF4-FFF2-40B4-BE49-F238E27FC236}">
                        <a16:creationId xmlns:a16="http://schemas.microsoft.com/office/drawing/2014/main" id="{E9E278D8-D750-D448-971A-29E29B7EFDD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79" name="Group 1478">
                  <a:extLst>
                    <a:ext uri="{FF2B5EF4-FFF2-40B4-BE49-F238E27FC236}">
                      <a16:creationId xmlns:a16="http://schemas.microsoft.com/office/drawing/2014/main" id="{86483BCD-2D25-F143-ACC9-3AB78266C087}"/>
                    </a:ext>
                  </a:extLst>
                </p:cNvPr>
                <p:cNvGrpSpPr/>
                <p:nvPr/>
              </p:nvGrpSpPr>
              <p:grpSpPr>
                <a:xfrm>
                  <a:off x="12912101" y="4803284"/>
                  <a:ext cx="63743" cy="89025"/>
                  <a:chOff x="6476184" y="1764113"/>
                  <a:chExt cx="110455" cy="154265"/>
                </a:xfrm>
              </p:grpSpPr>
              <p:cxnSp>
                <p:nvCxnSpPr>
                  <p:cNvPr id="1483" name="Straight Connector 1482">
                    <a:extLst>
                      <a:ext uri="{FF2B5EF4-FFF2-40B4-BE49-F238E27FC236}">
                        <a16:creationId xmlns:a16="http://schemas.microsoft.com/office/drawing/2014/main" id="{792C5DA7-36CD-BA43-BB93-6FD0DDA432E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84" name="Straight Connector 1483">
                    <a:extLst>
                      <a:ext uri="{FF2B5EF4-FFF2-40B4-BE49-F238E27FC236}">
                        <a16:creationId xmlns:a16="http://schemas.microsoft.com/office/drawing/2014/main" id="{AA50D014-F1D8-A34D-B4BE-5079A43030F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480" name="Group 1479">
                  <a:extLst>
                    <a:ext uri="{FF2B5EF4-FFF2-40B4-BE49-F238E27FC236}">
                      <a16:creationId xmlns:a16="http://schemas.microsoft.com/office/drawing/2014/main" id="{AB399CFC-9F91-BC4A-97D0-38BFF4E37FBB}"/>
                    </a:ext>
                  </a:extLst>
                </p:cNvPr>
                <p:cNvGrpSpPr/>
                <p:nvPr/>
              </p:nvGrpSpPr>
              <p:grpSpPr>
                <a:xfrm>
                  <a:off x="12912907" y="4900915"/>
                  <a:ext cx="63743" cy="89025"/>
                  <a:chOff x="6476184" y="1764113"/>
                  <a:chExt cx="110455" cy="154265"/>
                </a:xfrm>
              </p:grpSpPr>
              <p:cxnSp>
                <p:nvCxnSpPr>
                  <p:cNvPr id="1481" name="Straight Connector 1480">
                    <a:extLst>
                      <a:ext uri="{FF2B5EF4-FFF2-40B4-BE49-F238E27FC236}">
                        <a16:creationId xmlns:a16="http://schemas.microsoft.com/office/drawing/2014/main" id="{C0507F5E-77D7-4E47-B417-FB35BA48F46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82" name="Straight Connector 1481">
                    <a:extLst>
                      <a:ext uri="{FF2B5EF4-FFF2-40B4-BE49-F238E27FC236}">
                        <a16:creationId xmlns:a16="http://schemas.microsoft.com/office/drawing/2014/main" id="{3F8E9758-1211-2345-B5C3-6F8752A8DBE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1389" name="Group 1388">
                <a:extLst>
                  <a:ext uri="{FF2B5EF4-FFF2-40B4-BE49-F238E27FC236}">
                    <a16:creationId xmlns:a16="http://schemas.microsoft.com/office/drawing/2014/main" id="{EBD71CF7-D7CC-7143-AA36-18A179E8FC95}"/>
                  </a:ext>
                </a:extLst>
              </p:cNvPr>
              <p:cNvGrpSpPr/>
              <p:nvPr/>
            </p:nvGrpSpPr>
            <p:grpSpPr>
              <a:xfrm>
                <a:off x="10284396" y="4671973"/>
                <a:ext cx="2749290" cy="451829"/>
                <a:chOff x="10284396" y="4671973"/>
                <a:chExt cx="2749290" cy="451829"/>
              </a:xfrm>
            </p:grpSpPr>
            <p:sp>
              <p:nvSpPr>
                <p:cNvPr id="1419" name="Oval 395">
                  <a:extLst>
                    <a:ext uri="{FF2B5EF4-FFF2-40B4-BE49-F238E27FC236}">
                      <a16:creationId xmlns:a16="http://schemas.microsoft.com/office/drawing/2014/main" id="{71E5DCCF-D9F0-0D4F-92ED-BD12D65CB45B}"/>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0" name="Oval 366">
                  <a:extLst>
                    <a:ext uri="{FF2B5EF4-FFF2-40B4-BE49-F238E27FC236}">
                      <a16:creationId xmlns:a16="http://schemas.microsoft.com/office/drawing/2014/main" id="{DE41C0BD-2420-5B4E-BDF5-78F401383FDE}"/>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1" name="Oval 395">
                  <a:extLst>
                    <a:ext uri="{FF2B5EF4-FFF2-40B4-BE49-F238E27FC236}">
                      <a16:creationId xmlns:a16="http://schemas.microsoft.com/office/drawing/2014/main" id="{E5B48B66-2770-7047-B7F5-2775248F1FBC}"/>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2" name="Oval 366">
                  <a:extLst>
                    <a:ext uri="{FF2B5EF4-FFF2-40B4-BE49-F238E27FC236}">
                      <a16:creationId xmlns:a16="http://schemas.microsoft.com/office/drawing/2014/main" id="{2BD6BB85-B714-9641-A994-2CDB03896815}"/>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3" name="Oval 395">
                  <a:extLst>
                    <a:ext uri="{FF2B5EF4-FFF2-40B4-BE49-F238E27FC236}">
                      <a16:creationId xmlns:a16="http://schemas.microsoft.com/office/drawing/2014/main" id="{6311488C-284A-394B-9DCA-F01F6440141E}"/>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4" name="Oval 366">
                  <a:extLst>
                    <a:ext uri="{FF2B5EF4-FFF2-40B4-BE49-F238E27FC236}">
                      <a16:creationId xmlns:a16="http://schemas.microsoft.com/office/drawing/2014/main" id="{AFCF91CD-048F-B24C-80EB-04C42A4C8A79}"/>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5" name="Oval 395">
                  <a:extLst>
                    <a:ext uri="{FF2B5EF4-FFF2-40B4-BE49-F238E27FC236}">
                      <a16:creationId xmlns:a16="http://schemas.microsoft.com/office/drawing/2014/main" id="{455F1585-905F-F34C-B591-CCF29911CB65}"/>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6" name="Oval 366">
                  <a:extLst>
                    <a:ext uri="{FF2B5EF4-FFF2-40B4-BE49-F238E27FC236}">
                      <a16:creationId xmlns:a16="http://schemas.microsoft.com/office/drawing/2014/main" id="{E58AC3DA-8392-7E49-B9A3-862586208A92}"/>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7" name="Oval 395">
                  <a:extLst>
                    <a:ext uri="{FF2B5EF4-FFF2-40B4-BE49-F238E27FC236}">
                      <a16:creationId xmlns:a16="http://schemas.microsoft.com/office/drawing/2014/main" id="{0D5D2E51-5F42-2641-9ABD-DD69456558B9}"/>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8" name="Oval 366">
                  <a:extLst>
                    <a:ext uri="{FF2B5EF4-FFF2-40B4-BE49-F238E27FC236}">
                      <a16:creationId xmlns:a16="http://schemas.microsoft.com/office/drawing/2014/main" id="{982E5FC9-3FDE-3141-AA9D-9CE74497286D}"/>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9" name="Oval 395">
                  <a:extLst>
                    <a:ext uri="{FF2B5EF4-FFF2-40B4-BE49-F238E27FC236}">
                      <a16:creationId xmlns:a16="http://schemas.microsoft.com/office/drawing/2014/main" id="{0A2DD70F-F114-F14A-BB92-D1D1AAC4AAA0}"/>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0" name="Oval 366">
                  <a:extLst>
                    <a:ext uri="{FF2B5EF4-FFF2-40B4-BE49-F238E27FC236}">
                      <a16:creationId xmlns:a16="http://schemas.microsoft.com/office/drawing/2014/main" id="{4AD2B413-EB90-474C-AD9A-3AC9177491AA}"/>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1" name="Oval 395">
                  <a:extLst>
                    <a:ext uri="{FF2B5EF4-FFF2-40B4-BE49-F238E27FC236}">
                      <a16:creationId xmlns:a16="http://schemas.microsoft.com/office/drawing/2014/main" id="{65E72174-90B3-E044-BB3F-E71D82ECD44B}"/>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2" name="Oval 366">
                  <a:extLst>
                    <a:ext uri="{FF2B5EF4-FFF2-40B4-BE49-F238E27FC236}">
                      <a16:creationId xmlns:a16="http://schemas.microsoft.com/office/drawing/2014/main" id="{62B9CEA5-DB98-F54C-B6B0-46754FAE547D}"/>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3" name="Oval 395">
                  <a:extLst>
                    <a:ext uri="{FF2B5EF4-FFF2-40B4-BE49-F238E27FC236}">
                      <a16:creationId xmlns:a16="http://schemas.microsoft.com/office/drawing/2014/main" id="{F435FD65-39EB-B54F-A6D3-E4DB77FCFF9A}"/>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4" name="Oval 366">
                  <a:extLst>
                    <a:ext uri="{FF2B5EF4-FFF2-40B4-BE49-F238E27FC236}">
                      <a16:creationId xmlns:a16="http://schemas.microsoft.com/office/drawing/2014/main" id="{6D3BC7B3-5269-AF4E-A6DF-C5ACF6DCA634}"/>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5" name="Oval 395">
                  <a:extLst>
                    <a:ext uri="{FF2B5EF4-FFF2-40B4-BE49-F238E27FC236}">
                      <a16:creationId xmlns:a16="http://schemas.microsoft.com/office/drawing/2014/main" id="{4AD681ED-2582-4E49-B5D6-38462043E2AE}"/>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6" name="Oval 366">
                  <a:extLst>
                    <a:ext uri="{FF2B5EF4-FFF2-40B4-BE49-F238E27FC236}">
                      <a16:creationId xmlns:a16="http://schemas.microsoft.com/office/drawing/2014/main" id="{17D7E6F8-700C-A74E-9C9F-DF0C807D110F}"/>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7" name="Oval 395">
                  <a:extLst>
                    <a:ext uri="{FF2B5EF4-FFF2-40B4-BE49-F238E27FC236}">
                      <a16:creationId xmlns:a16="http://schemas.microsoft.com/office/drawing/2014/main" id="{FA81A02F-AB9D-A346-A946-11691831BE1D}"/>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8" name="Oval 366">
                  <a:extLst>
                    <a:ext uri="{FF2B5EF4-FFF2-40B4-BE49-F238E27FC236}">
                      <a16:creationId xmlns:a16="http://schemas.microsoft.com/office/drawing/2014/main" id="{9D28246A-CED4-0749-9ABA-BC8C391FD2E1}"/>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9" name="Oval 395">
                  <a:extLst>
                    <a:ext uri="{FF2B5EF4-FFF2-40B4-BE49-F238E27FC236}">
                      <a16:creationId xmlns:a16="http://schemas.microsoft.com/office/drawing/2014/main" id="{7F8A0374-C403-3045-BB98-1A5D723BD532}"/>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0" name="Oval 366">
                  <a:extLst>
                    <a:ext uri="{FF2B5EF4-FFF2-40B4-BE49-F238E27FC236}">
                      <a16:creationId xmlns:a16="http://schemas.microsoft.com/office/drawing/2014/main" id="{5987B8F8-6883-F941-814F-AB7A687C3D06}"/>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1" name="Oval 395">
                  <a:extLst>
                    <a:ext uri="{FF2B5EF4-FFF2-40B4-BE49-F238E27FC236}">
                      <a16:creationId xmlns:a16="http://schemas.microsoft.com/office/drawing/2014/main" id="{D9408D55-B3F7-A046-ACA3-A4178B49C2FF}"/>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2" name="Oval 366">
                  <a:extLst>
                    <a:ext uri="{FF2B5EF4-FFF2-40B4-BE49-F238E27FC236}">
                      <a16:creationId xmlns:a16="http://schemas.microsoft.com/office/drawing/2014/main" id="{F76C7B75-D466-804A-863F-CA60239E1465}"/>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3" name="Oval 395">
                  <a:extLst>
                    <a:ext uri="{FF2B5EF4-FFF2-40B4-BE49-F238E27FC236}">
                      <a16:creationId xmlns:a16="http://schemas.microsoft.com/office/drawing/2014/main" id="{D34DC40F-A088-794A-A88C-44D32CCBD53B}"/>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4" name="Oval 366">
                  <a:extLst>
                    <a:ext uri="{FF2B5EF4-FFF2-40B4-BE49-F238E27FC236}">
                      <a16:creationId xmlns:a16="http://schemas.microsoft.com/office/drawing/2014/main" id="{CD2245D8-C5CD-9642-9879-BAC7B58ADF9D}"/>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5" name="Oval 395">
                  <a:extLst>
                    <a:ext uri="{FF2B5EF4-FFF2-40B4-BE49-F238E27FC236}">
                      <a16:creationId xmlns:a16="http://schemas.microsoft.com/office/drawing/2014/main" id="{143D1CAA-E402-A947-B93C-20BA1FDFB482}"/>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6" name="Oval 366">
                  <a:extLst>
                    <a:ext uri="{FF2B5EF4-FFF2-40B4-BE49-F238E27FC236}">
                      <a16:creationId xmlns:a16="http://schemas.microsoft.com/office/drawing/2014/main" id="{73ADCB99-DE1B-6A46-AD45-D5F77D3537B0}"/>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390" name="Group 1389">
                <a:extLst>
                  <a:ext uri="{FF2B5EF4-FFF2-40B4-BE49-F238E27FC236}">
                    <a16:creationId xmlns:a16="http://schemas.microsoft.com/office/drawing/2014/main" id="{11A4BF64-CCE9-744B-906D-91797E94F3E2}"/>
                  </a:ext>
                </a:extLst>
              </p:cNvPr>
              <p:cNvGrpSpPr/>
              <p:nvPr/>
            </p:nvGrpSpPr>
            <p:grpSpPr>
              <a:xfrm>
                <a:off x="10341994" y="4709000"/>
                <a:ext cx="2648494" cy="345105"/>
                <a:chOff x="10341994" y="4709000"/>
                <a:chExt cx="2648494" cy="345105"/>
              </a:xfrm>
            </p:grpSpPr>
            <p:sp>
              <p:nvSpPr>
                <p:cNvPr id="1391" name="Oval 396">
                  <a:extLst>
                    <a:ext uri="{FF2B5EF4-FFF2-40B4-BE49-F238E27FC236}">
                      <a16:creationId xmlns:a16="http://schemas.microsoft.com/office/drawing/2014/main" id="{AC5ED036-C108-AB48-BC1A-D0069F60F0AB}"/>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2" name="Oval 449">
                  <a:extLst>
                    <a:ext uri="{FF2B5EF4-FFF2-40B4-BE49-F238E27FC236}">
                      <a16:creationId xmlns:a16="http://schemas.microsoft.com/office/drawing/2014/main" id="{43B21282-FBC3-5542-8A12-7019501EDAC9}"/>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3" name="Oval 396">
                  <a:extLst>
                    <a:ext uri="{FF2B5EF4-FFF2-40B4-BE49-F238E27FC236}">
                      <a16:creationId xmlns:a16="http://schemas.microsoft.com/office/drawing/2014/main" id="{5595B702-2DF5-8747-BE57-8B5CD729236D}"/>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4" name="Oval 449">
                  <a:extLst>
                    <a:ext uri="{FF2B5EF4-FFF2-40B4-BE49-F238E27FC236}">
                      <a16:creationId xmlns:a16="http://schemas.microsoft.com/office/drawing/2014/main" id="{DE989D72-E662-884A-96E5-01C397C5A5C9}"/>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5" name="Oval 396">
                  <a:extLst>
                    <a:ext uri="{FF2B5EF4-FFF2-40B4-BE49-F238E27FC236}">
                      <a16:creationId xmlns:a16="http://schemas.microsoft.com/office/drawing/2014/main" id="{D8B1059D-078D-A94E-9FEE-64FEBC02A003}"/>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6" name="Oval 449">
                  <a:extLst>
                    <a:ext uri="{FF2B5EF4-FFF2-40B4-BE49-F238E27FC236}">
                      <a16:creationId xmlns:a16="http://schemas.microsoft.com/office/drawing/2014/main" id="{18CDA0D1-B61D-F048-B35B-B46F417F67B3}"/>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7" name="Oval 396">
                  <a:extLst>
                    <a:ext uri="{FF2B5EF4-FFF2-40B4-BE49-F238E27FC236}">
                      <a16:creationId xmlns:a16="http://schemas.microsoft.com/office/drawing/2014/main" id="{2F82EB0F-9691-0645-B2CC-FB564513F2E0}"/>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8" name="Oval 449">
                  <a:extLst>
                    <a:ext uri="{FF2B5EF4-FFF2-40B4-BE49-F238E27FC236}">
                      <a16:creationId xmlns:a16="http://schemas.microsoft.com/office/drawing/2014/main" id="{B9D8CBC4-989F-164F-BFDA-E2B12CA145C9}"/>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9" name="Oval 396">
                  <a:extLst>
                    <a:ext uri="{FF2B5EF4-FFF2-40B4-BE49-F238E27FC236}">
                      <a16:creationId xmlns:a16="http://schemas.microsoft.com/office/drawing/2014/main" id="{729C12FB-CA70-9245-B5D4-26B6D27ECD72}"/>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0" name="Oval 449">
                  <a:extLst>
                    <a:ext uri="{FF2B5EF4-FFF2-40B4-BE49-F238E27FC236}">
                      <a16:creationId xmlns:a16="http://schemas.microsoft.com/office/drawing/2014/main" id="{FD9B68AB-FDA8-864D-9D4E-D977BD62847F}"/>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1" name="Oval 396">
                  <a:extLst>
                    <a:ext uri="{FF2B5EF4-FFF2-40B4-BE49-F238E27FC236}">
                      <a16:creationId xmlns:a16="http://schemas.microsoft.com/office/drawing/2014/main" id="{47F70B29-2D1A-A647-A043-048468E89D4C}"/>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2" name="Oval 449">
                  <a:extLst>
                    <a:ext uri="{FF2B5EF4-FFF2-40B4-BE49-F238E27FC236}">
                      <a16:creationId xmlns:a16="http://schemas.microsoft.com/office/drawing/2014/main" id="{33BE2F96-978B-0E45-BF7A-03B132879745}"/>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3" name="Oval 396">
                  <a:extLst>
                    <a:ext uri="{FF2B5EF4-FFF2-40B4-BE49-F238E27FC236}">
                      <a16:creationId xmlns:a16="http://schemas.microsoft.com/office/drawing/2014/main" id="{4A6F2BF2-179C-574F-A6F6-CD71C055FDB2}"/>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4" name="Oval 449">
                  <a:extLst>
                    <a:ext uri="{FF2B5EF4-FFF2-40B4-BE49-F238E27FC236}">
                      <a16:creationId xmlns:a16="http://schemas.microsoft.com/office/drawing/2014/main" id="{21261E0A-CBF6-0A4D-B9C3-1540C8E6452B}"/>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5" name="Oval 396">
                  <a:extLst>
                    <a:ext uri="{FF2B5EF4-FFF2-40B4-BE49-F238E27FC236}">
                      <a16:creationId xmlns:a16="http://schemas.microsoft.com/office/drawing/2014/main" id="{41199F59-14AD-5547-B3FA-5AAF65ACD11D}"/>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6" name="Oval 449">
                  <a:extLst>
                    <a:ext uri="{FF2B5EF4-FFF2-40B4-BE49-F238E27FC236}">
                      <a16:creationId xmlns:a16="http://schemas.microsoft.com/office/drawing/2014/main" id="{7B0A1F50-7BBA-4843-A235-54E7CCC755F3}"/>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7" name="Oval 396">
                  <a:extLst>
                    <a:ext uri="{FF2B5EF4-FFF2-40B4-BE49-F238E27FC236}">
                      <a16:creationId xmlns:a16="http://schemas.microsoft.com/office/drawing/2014/main" id="{B575755F-5A1F-534E-882E-CA55789FA586}"/>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8" name="Oval 449">
                  <a:extLst>
                    <a:ext uri="{FF2B5EF4-FFF2-40B4-BE49-F238E27FC236}">
                      <a16:creationId xmlns:a16="http://schemas.microsoft.com/office/drawing/2014/main" id="{FB8CE1F5-EC87-2B4E-976D-4B9716922D10}"/>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9" name="Oval 396">
                  <a:extLst>
                    <a:ext uri="{FF2B5EF4-FFF2-40B4-BE49-F238E27FC236}">
                      <a16:creationId xmlns:a16="http://schemas.microsoft.com/office/drawing/2014/main" id="{143615C1-602C-A64F-88FE-F3E0B4CF818D}"/>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0" name="Oval 449">
                  <a:extLst>
                    <a:ext uri="{FF2B5EF4-FFF2-40B4-BE49-F238E27FC236}">
                      <a16:creationId xmlns:a16="http://schemas.microsoft.com/office/drawing/2014/main" id="{6D39991B-F563-1542-886F-2F90D92C5738}"/>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1" name="Oval 396">
                  <a:extLst>
                    <a:ext uri="{FF2B5EF4-FFF2-40B4-BE49-F238E27FC236}">
                      <a16:creationId xmlns:a16="http://schemas.microsoft.com/office/drawing/2014/main" id="{7063F012-4C6A-8345-8CA2-7BAE43B7FAA5}"/>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2" name="Oval 449">
                  <a:extLst>
                    <a:ext uri="{FF2B5EF4-FFF2-40B4-BE49-F238E27FC236}">
                      <a16:creationId xmlns:a16="http://schemas.microsoft.com/office/drawing/2014/main" id="{FB1AFC31-2DA1-E840-8CAD-F524FF785847}"/>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3" name="Oval 396">
                  <a:extLst>
                    <a:ext uri="{FF2B5EF4-FFF2-40B4-BE49-F238E27FC236}">
                      <a16:creationId xmlns:a16="http://schemas.microsoft.com/office/drawing/2014/main" id="{70F533FA-92E3-8642-A37B-5C5E12087C04}"/>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4" name="Oval 449">
                  <a:extLst>
                    <a:ext uri="{FF2B5EF4-FFF2-40B4-BE49-F238E27FC236}">
                      <a16:creationId xmlns:a16="http://schemas.microsoft.com/office/drawing/2014/main" id="{C79B8565-4A7F-C149-A0AA-60E0A99E5021}"/>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5" name="Oval 396">
                  <a:extLst>
                    <a:ext uri="{FF2B5EF4-FFF2-40B4-BE49-F238E27FC236}">
                      <a16:creationId xmlns:a16="http://schemas.microsoft.com/office/drawing/2014/main" id="{9DBFC0C8-F4E8-3846-B9A8-670D4DFC1A9D}"/>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6" name="Oval 449">
                  <a:extLst>
                    <a:ext uri="{FF2B5EF4-FFF2-40B4-BE49-F238E27FC236}">
                      <a16:creationId xmlns:a16="http://schemas.microsoft.com/office/drawing/2014/main" id="{150806B6-504E-B142-80F4-BB3260EF163B}"/>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7" name="Oval 396">
                  <a:extLst>
                    <a:ext uri="{FF2B5EF4-FFF2-40B4-BE49-F238E27FC236}">
                      <a16:creationId xmlns:a16="http://schemas.microsoft.com/office/drawing/2014/main" id="{0FCDB5B1-031A-D045-A05D-A72297DE4668}"/>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8" name="Oval 449">
                  <a:extLst>
                    <a:ext uri="{FF2B5EF4-FFF2-40B4-BE49-F238E27FC236}">
                      <a16:creationId xmlns:a16="http://schemas.microsoft.com/office/drawing/2014/main" id="{CD75FE7C-F192-DB48-B732-92E286740317}"/>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525" name="Group 1524">
              <a:extLst>
                <a:ext uri="{FF2B5EF4-FFF2-40B4-BE49-F238E27FC236}">
                  <a16:creationId xmlns:a16="http://schemas.microsoft.com/office/drawing/2014/main" id="{8C48FD8D-ECFA-F549-9970-566BA5537DFB}"/>
                </a:ext>
              </a:extLst>
            </p:cNvPr>
            <p:cNvGrpSpPr/>
            <p:nvPr/>
          </p:nvGrpSpPr>
          <p:grpSpPr>
            <a:xfrm>
              <a:off x="9294031" y="4087983"/>
              <a:ext cx="2469963" cy="405923"/>
              <a:chOff x="10284396" y="4671973"/>
              <a:chExt cx="2749290" cy="451829"/>
            </a:xfrm>
          </p:grpSpPr>
          <p:grpSp>
            <p:nvGrpSpPr>
              <p:cNvPr id="1526" name="Group 1525">
                <a:extLst>
                  <a:ext uri="{FF2B5EF4-FFF2-40B4-BE49-F238E27FC236}">
                    <a16:creationId xmlns:a16="http://schemas.microsoft.com/office/drawing/2014/main" id="{5C9CD518-D1A5-1543-9D46-BEED613E0537}"/>
                  </a:ext>
                </a:extLst>
              </p:cNvPr>
              <p:cNvGrpSpPr/>
              <p:nvPr/>
            </p:nvGrpSpPr>
            <p:grpSpPr>
              <a:xfrm>
                <a:off x="10347123" y="4803284"/>
                <a:ext cx="2629527" cy="186656"/>
                <a:chOff x="10347123" y="4803284"/>
                <a:chExt cx="2629527" cy="186656"/>
              </a:xfrm>
            </p:grpSpPr>
            <p:cxnSp>
              <p:nvCxnSpPr>
                <p:cNvPr id="1585" name="Straight Connector 1584">
                  <a:extLst>
                    <a:ext uri="{FF2B5EF4-FFF2-40B4-BE49-F238E27FC236}">
                      <a16:creationId xmlns:a16="http://schemas.microsoft.com/office/drawing/2014/main" id="{9B9291FB-9F0D-FD41-BF6F-19128B3E35E3}"/>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86" name="Straight Connector 1585">
                  <a:extLst>
                    <a:ext uri="{FF2B5EF4-FFF2-40B4-BE49-F238E27FC236}">
                      <a16:creationId xmlns:a16="http://schemas.microsoft.com/office/drawing/2014/main" id="{87F3990F-D7BD-FA4C-9DA8-559524DB8677}"/>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87" name="Straight Connector 1586">
                  <a:extLst>
                    <a:ext uri="{FF2B5EF4-FFF2-40B4-BE49-F238E27FC236}">
                      <a16:creationId xmlns:a16="http://schemas.microsoft.com/office/drawing/2014/main" id="{EB2024FE-B8B7-3C47-921B-A8CDFE9DD6BC}"/>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88" name="Straight Connector 1587">
                  <a:extLst>
                    <a:ext uri="{FF2B5EF4-FFF2-40B4-BE49-F238E27FC236}">
                      <a16:creationId xmlns:a16="http://schemas.microsoft.com/office/drawing/2014/main" id="{76553883-B8C3-1D40-A911-4F46CCF62765}"/>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89" name="Straight Connector 1588">
                  <a:extLst>
                    <a:ext uri="{FF2B5EF4-FFF2-40B4-BE49-F238E27FC236}">
                      <a16:creationId xmlns:a16="http://schemas.microsoft.com/office/drawing/2014/main" id="{8AF55E63-2DAB-9746-AB3A-CCD66364880E}"/>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90" name="Straight Connector 1589">
                  <a:extLst>
                    <a:ext uri="{FF2B5EF4-FFF2-40B4-BE49-F238E27FC236}">
                      <a16:creationId xmlns:a16="http://schemas.microsoft.com/office/drawing/2014/main" id="{C6ADB953-685D-A745-93E4-261273F95D86}"/>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91" name="Straight Connector 1590">
                  <a:extLst>
                    <a:ext uri="{FF2B5EF4-FFF2-40B4-BE49-F238E27FC236}">
                      <a16:creationId xmlns:a16="http://schemas.microsoft.com/office/drawing/2014/main" id="{33546C0A-D866-5043-B221-07596DBD6529}"/>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92" name="Straight Connector 1591">
                  <a:extLst>
                    <a:ext uri="{FF2B5EF4-FFF2-40B4-BE49-F238E27FC236}">
                      <a16:creationId xmlns:a16="http://schemas.microsoft.com/office/drawing/2014/main" id="{71CED828-2B3E-494C-B33E-EBBDAEA7ECED}"/>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93" name="Straight Connector 1592">
                  <a:extLst>
                    <a:ext uri="{FF2B5EF4-FFF2-40B4-BE49-F238E27FC236}">
                      <a16:creationId xmlns:a16="http://schemas.microsoft.com/office/drawing/2014/main" id="{BE22CD3A-F7FC-024E-9647-747F800C4E5D}"/>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94" name="Straight Connector 1593">
                  <a:extLst>
                    <a:ext uri="{FF2B5EF4-FFF2-40B4-BE49-F238E27FC236}">
                      <a16:creationId xmlns:a16="http://schemas.microsoft.com/office/drawing/2014/main" id="{A2C9613F-59BF-874B-B0CA-F4BB27285DBB}"/>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95" name="Straight Connector 1594">
                  <a:extLst>
                    <a:ext uri="{FF2B5EF4-FFF2-40B4-BE49-F238E27FC236}">
                      <a16:creationId xmlns:a16="http://schemas.microsoft.com/office/drawing/2014/main" id="{93A8492A-247B-3241-A13F-EAC01838E543}"/>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96" name="Straight Connector 1595">
                  <a:extLst>
                    <a:ext uri="{FF2B5EF4-FFF2-40B4-BE49-F238E27FC236}">
                      <a16:creationId xmlns:a16="http://schemas.microsoft.com/office/drawing/2014/main" id="{FAE8155E-94D0-FA42-B719-C5C74149F7C7}"/>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1597" name="Group 1596">
                  <a:extLst>
                    <a:ext uri="{FF2B5EF4-FFF2-40B4-BE49-F238E27FC236}">
                      <a16:creationId xmlns:a16="http://schemas.microsoft.com/office/drawing/2014/main" id="{8E98A3BB-8527-E548-99A9-5509D0D27AB3}"/>
                    </a:ext>
                  </a:extLst>
                </p:cNvPr>
                <p:cNvGrpSpPr/>
                <p:nvPr/>
              </p:nvGrpSpPr>
              <p:grpSpPr>
                <a:xfrm>
                  <a:off x="10939041" y="4803284"/>
                  <a:ext cx="63743" cy="89025"/>
                  <a:chOff x="6476184" y="1764113"/>
                  <a:chExt cx="110455" cy="154265"/>
                </a:xfrm>
              </p:grpSpPr>
              <p:cxnSp>
                <p:nvCxnSpPr>
                  <p:cNvPr id="1661" name="Straight Connector 1660">
                    <a:extLst>
                      <a:ext uri="{FF2B5EF4-FFF2-40B4-BE49-F238E27FC236}">
                        <a16:creationId xmlns:a16="http://schemas.microsoft.com/office/drawing/2014/main" id="{F178BED6-F9A8-A94F-B6D0-B2345C5B72F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62" name="Straight Connector 1661">
                    <a:extLst>
                      <a:ext uri="{FF2B5EF4-FFF2-40B4-BE49-F238E27FC236}">
                        <a16:creationId xmlns:a16="http://schemas.microsoft.com/office/drawing/2014/main" id="{9444E34C-5B22-0642-96CC-BAA1B242432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598" name="Group 1597">
                  <a:extLst>
                    <a:ext uri="{FF2B5EF4-FFF2-40B4-BE49-F238E27FC236}">
                      <a16:creationId xmlns:a16="http://schemas.microsoft.com/office/drawing/2014/main" id="{46B4CBCE-C9E8-DE4A-AFB8-151AAAD656F0}"/>
                    </a:ext>
                  </a:extLst>
                </p:cNvPr>
                <p:cNvGrpSpPr/>
                <p:nvPr/>
              </p:nvGrpSpPr>
              <p:grpSpPr>
                <a:xfrm>
                  <a:off x="10939847" y="4900915"/>
                  <a:ext cx="63743" cy="89025"/>
                  <a:chOff x="6476184" y="1764113"/>
                  <a:chExt cx="110455" cy="154265"/>
                </a:xfrm>
              </p:grpSpPr>
              <p:cxnSp>
                <p:nvCxnSpPr>
                  <p:cNvPr id="1659" name="Straight Connector 1658">
                    <a:extLst>
                      <a:ext uri="{FF2B5EF4-FFF2-40B4-BE49-F238E27FC236}">
                        <a16:creationId xmlns:a16="http://schemas.microsoft.com/office/drawing/2014/main" id="{FEACB556-7033-364F-A6ED-E9AA017ACF0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60" name="Straight Connector 1659">
                    <a:extLst>
                      <a:ext uri="{FF2B5EF4-FFF2-40B4-BE49-F238E27FC236}">
                        <a16:creationId xmlns:a16="http://schemas.microsoft.com/office/drawing/2014/main" id="{45FBC01A-CA8B-A043-8198-379E66FD313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599" name="Group 1598">
                  <a:extLst>
                    <a:ext uri="{FF2B5EF4-FFF2-40B4-BE49-F238E27FC236}">
                      <a16:creationId xmlns:a16="http://schemas.microsoft.com/office/drawing/2014/main" id="{1835A3F7-D13B-804B-8503-A6C26BBAFBE0}"/>
                    </a:ext>
                  </a:extLst>
                </p:cNvPr>
                <p:cNvGrpSpPr/>
                <p:nvPr/>
              </p:nvGrpSpPr>
              <p:grpSpPr>
                <a:xfrm>
                  <a:off x="11136347" y="4803284"/>
                  <a:ext cx="63743" cy="89025"/>
                  <a:chOff x="6476184" y="1764113"/>
                  <a:chExt cx="110455" cy="154265"/>
                </a:xfrm>
              </p:grpSpPr>
              <p:cxnSp>
                <p:nvCxnSpPr>
                  <p:cNvPr id="1657" name="Straight Connector 1656">
                    <a:extLst>
                      <a:ext uri="{FF2B5EF4-FFF2-40B4-BE49-F238E27FC236}">
                        <a16:creationId xmlns:a16="http://schemas.microsoft.com/office/drawing/2014/main" id="{3F32E07E-5E3D-1140-A0D0-2AA12836B2B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58" name="Straight Connector 1657">
                    <a:extLst>
                      <a:ext uri="{FF2B5EF4-FFF2-40B4-BE49-F238E27FC236}">
                        <a16:creationId xmlns:a16="http://schemas.microsoft.com/office/drawing/2014/main" id="{116F5831-9F88-2844-B1FB-204CD2735276}"/>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0" name="Group 1599">
                  <a:extLst>
                    <a:ext uri="{FF2B5EF4-FFF2-40B4-BE49-F238E27FC236}">
                      <a16:creationId xmlns:a16="http://schemas.microsoft.com/office/drawing/2014/main" id="{0E6C99F1-A0C9-2D48-9ED3-A5456E383262}"/>
                    </a:ext>
                  </a:extLst>
                </p:cNvPr>
                <p:cNvGrpSpPr/>
                <p:nvPr/>
              </p:nvGrpSpPr>
              <p:grpSpPr>
                <a:xfrm>
                  <a:off x="11137153" y="4900915"/>
                  <a:ext cx="63743" cy="89025"/>
                  <a:chOff x="6476184" y="1764113"/>
                  <a:chExt cx="110455" cy="154265"/>
                </a:xfrm>
              </p:grpSpPr>
              <p:cxnSp>
                <p:nvCxnSpPr>
                  <p:cNvPr id="1655" name="Straight Connector 1654">
                    <a:extLst>
                      <a:ext uri="{FF2B5EF4-FFF2-40B4-BE49-F238E27FC236}">
                        <a16:creationId xmlns:a16="http://schemas.microsoft.com/office/drawing/2014/main" id="{F71B03FE-7197-BD46-AD35-9127A6267F0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56" name="Straight Connector 1655">
                    <a:extLst>
                      <a:ext uri="{FF2B5EF4-FFF2-40B4-BE49-F238E27FC236}">
                        <a16:creationId xmlns:a16="http://schemas.microsoft.com/office/drawing/2014/main" id="{CCC59BDD-5DF8-774C-B1A7-28CA91668DA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1" name="Group 1600">
                  <a:extLst>
                    <a:ext uri="{FF2B5EF4-FFF2-40B4-BE49-F238E27FC236}">
                      <a16:creationId xmlns:a16="http://schemas.microsoft.com/office/drawing/2014/main" id="{75979958-38EE-F948-84EE-A8D4706B3CA1}"/>
                    </a:ext>
                  </a:extLst>
                </p:cNvPr>
                <p:cNvGrpSpPr/>
                <p:nvPr/>
              </p:nvGrpSpPr>
              <p:grpSpPr>
                <a:xfrm>
                  <a:off x="11333653" y="4803284"/>
                  <a:ext cx="63743" cy="89025"/>
                  <a:chOff x="6476184" y="1764113"/>
                  <a:chExt cx="110455" cy="154265"/>
                </a:xfrm>
              </p:grpSpPr>
              <p:cxnSp>
                <p:nvCxnSpPr>
                  <p:cNvPr id="1653" name="Straight Connector 1652">
                    <a:extLst>
                      <a:ext uri="{FF2B5EF4-FFF2-40B4-BE49-F238E27FC236}">
                        <a16:creationId xmlns:a16="http://schemas.microsoft.com/office/drawing/2014/main" id="{9196A44A-4268-3646-A164-B12B93F9E131}"/>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54" name="Straight Connector 1653">
                    <a:extLst>
                      <a:ext uri="{FF2B5EF4-FFF2-40B4-BE49-F238E27FC236}">
                        <a16:creationId xmlns:a16="http://schemas.microsoft.com/office/drawing/2014/main" id="{99D1F91E-54E2-C64C-8842-70537BA68B7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2" name="Group 1601">
                  <a:extLst>
                    <a:ext uri="{FF2B5EF4-FFF2-40B4-BE49-F238E27FC236}">
                      <a16:creationId xmlns:a16="http://schemas.microsoft.com/office/drawing/2014/main" id="{4961A25A-31F3-504C-933D-7F9CECE601DB}"/>
                    </a:ext>
                  </a:extLst>
                </p:cNvPr>
                <p:cNvGrpSpPr/>
                <p:nvPr/>
              </p:nvGrpSpPr>
              <p:grpSpPr>
                <a:xfrm>
                  <a:off x="11334459" y="4900915"/>
                  <a:ext cx="63743" cy="89025"/>
                  <a:chOff x="6476184" y="1764113"/>
                  <a:chExt cx="110455" cy="154265"/>
                </a:xfrm>
              </p:grpSpPr>
              <p:cxnSp>
                <p:nvCxnSpPr>
                  <p:cNvPr id="1651" name="Straight Connector 1650">
                    <a:extLst>
                      <a:ext uri="{FF2B5EF4-FFF2-40B4-BE49-F238E27FC236}">
                        <a16:creationId xmlns:a16="http://schemas.microsoft.com/office/drawing/2014/main" id="{127FC980-86D9-2C4B-A320-02A68371504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52" name="Straight Connector 1651">
                    <a:extLst>
                      <a:ext uri="{FF2B5EF4-FFF2-40B4-BE49-F238E27FC236}">
                        <a16:creationId xmlns:a16="http://schemas.microsoft.com/office/drawing/2014/main" id="{343F8F34-661D-4548-BF1B-FFE30E8A77E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3" name="Group 1602">
                  <a:extLst>
                    <a:ext uri="{FF2B5EF4-FFF2-40B4-BE49-F238E27FC236}">
                      <a16:creationId xmlns:a16="http://schemas.microsoft.com/office/drawing/2014/main" id="{5947C930-0BDD-364C-9CF1-C57E401C9BF7}"/>
                    </a:ext>
                  </a:extLst>
                </p:cNvPr>
                <p:cNvGrpSpPr/>
                <p:nvPr/>
              </p:nvGrpSpPr>
              <p:grpSpPr>
                <a:xfrm>
                  <a:off x="11530959" y="4803284"/>
                  <a:ext cx="63743" cy="89025"/>
                  <a:chOff x="6476184" y="1764113"/>
                  <a:chExt cx="110455" cy="154265"/>
                </a:xfrm>
              </p:grpSpPr>
              <p:cxnSp>
                <p:nvCxnSpPr>
                  <p:cNvPr id="1649" name="Straight Connector 1648">
                    <a:extLst>
                      <a:ext uri="{FF2B5EF4-FFF2-40B4-BE49-F238E27FC236}">
                        <a16:creationId xmlns:a16="http://schemas.microsoft.com/office/drawing/2014/main" id="{A9909039-E1E4-E946-A0C4-F89B32F03B1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50" name="Straight Connector 1649">
                    <a:extLst>
                      <a:ext uri="{FF2B5EF4-FFF2-40B4-BE49-F238E27FC236}">
                        <a16:creationId xmlns:a16="http://schemas.microsoft.com/office/drawing/2014/main" id="{140AAFB2-6FD7-DE41-AD9E-E1B7E17F395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4" name="Group 1603">
                  <a:extLst>
                    <a:ext uri="{FF2B5EF4-FFF2-40B4-BE49-F238E27FC236}">
                      <a16:creationId xmlns:a16="http://schemas.microsoft.com/office/drawing/2014/main" id="{A73DEB72-5FBC-C94B-89F3-C8EF0D1BE51A}"/>
                    </a:ext>
                  </a:extLst>
                </p:cNvPr>
                <p:cNvGrpSpPr/>
                <p:nvPr/>
              </p:nvGrpSpPr>
              <p:grpSpPr>
                <a:xfrm>
                  <a:off x="11531765" y="4900915"/>
                  <a:ext cx="63743" cy="89025"/>
                  <a:chOff x="6476184" y="1764113"/>
                  <a:chExt cx="110455" cy="154265"/>
                </a:xfrm>
              </p:grpSpPr>
              <p:cxnSp>
                <p:nvCxnSpPr>
                  <p:cNvPr id="1647" name="Straight Connector 1646">
                    <a:extLst>
                      <a:ext uri="{FF2B5EF4-FFF2-40B4-BE49-F238E27FC236}">
                        <a16:creationId xmlns:a16="http://schemas.microsoft.com/office/drawing/2014/main" id="{D9AA3120-3791-BB4F-8550-CB59F205760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48" name="Straight Connector 1647">
                    <a:extLst>
                      <a:ext uri="{FF2B5EF4-FFF2-40B4-BE49-F238E27FC236}">
                        <a16:creationId xmlns:a16="http://schemas.microsoft.com/office/drawing/2014/main" id="{96A4C2EA-5EB8-6545-83C2-C94F128996B2}"/>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5" name="Group 1604">
                  <a:extLst>
                    <a:ext uri="{FF2B5EF4-FFF2-40B4-BE49-F238E27FC236}">
                      <a16:creationId xmlns:a16="http://schemas.microsoft.com/office/drawing/2014/main" id="{1C6CE4D2-09AC-EB41-B9A8-068F7ED6FB87}"/>
                    </a:ext>
                  </a:extLst>
                </p:cNvPr>
                <p:cNvGrpSpPr/>
                <p:nvPr/>
              </p:nvGrpSpPr>
              <p:grpSpPr>
                <a:xfrm>
                  <a:off x="11728265" y="4803284"/>
                  <a:ext cx="63743" cy="89025"/>
                  <a:chOff x="6476184" y="1764113"/>
                  <a:chExt cx="110455" cy="154265"/>
                </a:xfrm>
              </p:grpSpPr>
              <p:cxnSp>
                <p:nvCxnSpPr>
                  <p:cNvPr id="1645" name="Straight Connector 1644">
                    <a:extLst>
                      <a:ext uri="{FF2B5EF4-FFF2-40B4-BE49-F238E27FC236}">
                        <a16:creationId xmlns:a16="http://schemas.microsoft.com/office/drawing/2014/main" id="{7B2AE238-0BD1-FF40-B0E7-854F0BAC2A2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46" name="Straight Connector 1645">
                    <a:extLst>
                      <a:ext uri="{FF2B5EF4-FFF2-40B4-BE49-F238E27FC236}">
                        <a16:creationId xmlns:a16="http://schemas.microsoft.com/office/drawing/2014/main" id="{57F6F95B-A46A-5B4E-A1FD-DF52CDA7F7C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6" name="Group 1605">
                  <a:extLst>
                    <a:ext uri="{FF2B5EF4-FFF2-40B4-BE49-F238E27FC236}">
                      <a16:creationId xmlns:a16="http://schemas.microsoft.com/office/drawing/2014/main" id="{5BA0542E-F9D5-2D4A-B9C0-D5FB51B01907}"/>
                    </a:ext>
                  </a:extLst>
                </p:cNvPr>
                <p:cNvGrpSpPr/>
                <p:nvPr/>
              </p:nvGrpSpPr>
              <p:grpSpPr>
                <a:xfrm>
                  <a:off x="11729071" y="4900915"/>
                  <a:ext cx="63743" cy="89025"/>
                  <a:chOff x="6476184" y="1764113"/>
                  <a:chExt cx="110455" cy="154265"/>
                </a:xfrm>
              </p:grpSpPr>
              <p:cxnSp>
                <p:nvCxnSpPr>
                  <p:cNvPr id="1643" name="Straight Connector 1642">
                    <a:extLst>
                      <a:ext uri="{FF2B5EF4-FFF2-40B4-BE49-F238E27FC236}">
                        <a16:creationId xmlns:a16="http://schemas.microsoft.com/office/drawing/2014/main" id="{A9E19FDF-9EB1-084D-B612-C54F140C9AEA}"/>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44" name="Straight Connector 1643">
                    <a:extLst>
                      <a:ext uri="{FF2B5EF4-FFF2-40B4-BE49-F238E27FC236}">
                        <a16:creationId xmlns:a16="http://schemas.microsoft.com/office/drawing/2014/main" id="{EF75C873-9917-7A48-9831-78E2F917244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7" name="Group 1606">
                  <a:extLst>
                    <a:ext uri="{FF2B5EF4-FFF2-40B4-BE49-F238E27FC236}">
                      <a16:creationId xmlns:a16="http://schemas.microsoft.com/office/drawing/2014/main" id="{3A33ED26-0E49-974D-9101-2C474D0AF87C}"/>
                    </a:ext>
                  </a:extLst>
                </p:cNvPr>
                <p:cNvGrpSpPr/>
                <p:nvPr/>
              </p:nvGrpSpPr>
              <p:grpSpPr>
                <a:xfrm>
                  <a:off x="11925571" y="4803284"/>
                  <a:ext cx="63743" cy="89025"/>
                  <a:chOff x="6476184" y="1764113"/>
                  <a:chExt cx="110455" cy="154265"/>
                </a:xfrm>
              </p:grpSpPr>
              <p:cxnSp>
                <p:nvCxnSpPr>
                  <p:cNvPr id="1641" name="Straight Connector 1640">
                    <a:extLst>
                      <a:ext uri="{FF2B5EF4-FFF2-40B4-BE49-F238E27FC236}">
                        <a16:creationId xmlns:a16="http://schemas.microsoft.com/office/drawing/2014/main" id="{50F6D863-D1CE-6243-8EC1-39E40DD84C5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42" name="Straight Connector 1641">
                    <a:extLst>
                      <a:ext uri="{FF2B5EF4-FFF2-40B4-BE49-F238E27FC236}">
                        <a16:creationId xmlns:a16="http://schemas.microsoft.com/office/drawing/2014/main" id="{C6AA2A5F-F1DD-DF4D-97DD-473480D722C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8" name="Group 1607">
                  <a:extLst>
                    <a:ext uri="{FF2B5EF4-FFF2-40B4-BE49-F238E27FC236}">
                      <a16:creationId xmlns:a16="http://schemas.microsoft.com/office/drawing/2014/main" id="{7B3E3CD2-2E91-2548-84AA-6C5475A2A755}"/>
                    </a:ext>
                  </a:extLst>
                </p:cNvPr>
                <p:cNvGrpSpPr/>
                <p:nvPr/>
              </p:nvGrpSpPr>
              <p:grpSpPr>
                <a:xfrm>
                  <a:off x="11926377" y="4900915"/>
                  <a:ext cx="63743" cy="89025"/>
                  <a:chOff x="6476184" y="1764113"/>
                  <a:chExt cx="110455" cy="154265"/>
                </a:xfrm>
              </p:grpSpPr>
              <p:cxnSp>
                <p:nvCxnSpPr>
                  <p:cNvPr id="1639" name="Straight Connector 1638">
                    <a:extLst>
                      <a:ext uri="{FF2B5EF4-FFF2-40B4-BE49-F238E27FC236}">
                        <a16:creationId xmlns:a16="http://schemas.microsoft.com/office/drawing/2014/main" id="{BEFBD3A5-13F7-254E-8BB1-4ABD2342970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40" name="Straight Connector 1639">
                    <a:extLst>
                      <a:ext uri="{FF2B5EF4-FFF2-40B4-BE49-F238E27FC236}">
                        <a16:creationId xmlns:a16="http://schemas.microsoft.com/office/drawing/2014/main" id="{420EAD06-329D-D640-9ED3-8809BE21E69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09" name="Group 1608">
                  <a:extLst>
                    <a:ext uri="{FF2B5EF4-FFF2-40B4-BE49-F238E27FC236}">
                      <a16:creationId xmlns:a16="http://schemas.microsoft.com/office/drawing/2014/main" id="{D2E7BCD8-EFCC-AD4A-B700-6D9258BDC488}"/>
                    </a:ext>
                  </a:extLst>
                </p:cNvPr>
                <p:cNvGrpSpPr/>
                <p:nvPr/>
              </p:nvGrpSpPr>
              <p:grpSpPr>
                <a:xfrm>
                  <a:off x="12122877" y="4803284"/>
                  <a:ext cx="63743" cy="89025"/>
                  <a:chOff x="6476184" y="1764113"/>
                  <a:chExt cx="110455" cy="154265"/>
                </a:xfrm>
              </p:grpSpPr>
              <p:cxnSp>
                <p:nvCxnSpPr>
                  <p:cNvPr id="1637" name="Straight Connector 1636">
                    <a:extLst>
                      <a:ext uri="{FF2B5EF4-FFF2-40B4-BE49-F238E27FC236}">
                        <a16:creationId xmlns:a16="http://schemas.microsoft.com/office/drawing/2014/main" id="{F14FDEEA-7FF8-3542-BAE8-F18BD877E0D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38" name="Straight Connector 1637">
                    <a:extLst>
                      <a:ext uri="{FF2B5EF4-FFF2-40B4-BE49-F238E27FC236}">
                        <a16:creationId xmlns:a16="http://schemas.microsoft.com/office/drawing/2014/main" id="{4034962D-B92A-E243-84A9-1786B50AE87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0" name="Group 1609">
                  <a:extLst>
                    <a:ext uri="{FF2B5EF4-FFF2-40B4-BE49-F238E27FC236}">
                      <a16:creationId xmlns:a16="http://schemas.microsoft.com/office/drawing/2014/main" id="{93D31FFF-836A-9E42-A0D0-627CBA0AAE5A}"/>
                    </a:ext>
                  </a:extLst>
                </p:cNvPr>
                <p:cNvGrpSpPr/>
                <p:nvPr/>
              </p:nvGrpSpPr>
              <p:grpSpPr>
                <a:xfrm>
                  <a:off x="12123683" y="4900915"/>
                  <a:ext cx="63743" cy="89025"/>
                  <a:chOff x="6476184" y="1764113"/>
                  <a:chExt cx="110455" cy="154265"/>
                </a:xfrm>
              </p:grpSpPr>
              <p:cxnSp>
                <p:nvCxnSpPr>
                  <p:cNvPr id="1635" name="Straight Connector 1634">
                    <a:extLst>
                      <a:ext uri="{FF2B5EF4-FFF2-40B4-BE49-F238E27FC236}">
                        <a16:creationId xmlns:a16="http://schemas.microsoft.com/office/drawing/2014/main" id="{CA5F5AAD-04F6-E648-AED8-0DA65001805B}"/>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36" name="Straight Connector 1635">
                    <a:extLst>
                      <a:ext uri="{FF2B5EF4-FFF2-40B4-BE49-F238E27FC236}">
                        <a16:creationId xmlns:a16="http://schemas.microsoft.com/office/drawing/2014/main" id="{8FF617CD-AA82-8545-97E7-FD131842A03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1" name="Group 1610">
                  <a:extLst>
                    <a:ext uri="{FF2B5EF4-FFF2-40B4-BE49-F238E27FC236}">
                      <a16:creationId xmlns:a16="http://schemas.microsoft.com/office/drawing/2014/main" id="{21AA3254-33CC-BB42-A7DC-D5CDA087E22E}"/>
                    </a:ext>
                  </a:extLst>
                </p:cNvPr>
                <p:cNvGrpSpPr/>
                <p:nvPr/>
              </p:nvGrpSpPr>
              <p:grpSpPr>
                <a:xfrm>
                  <a:off x="12320183" y="4803284"/>
                  <a:ext cx="63743" cy="89025"/>
                  <a:chOff x="6476184" y="1764113"/>
                  <a:chExt cx="110455" cy="154265"/>
                </a:xfrm>
              </p:grpSpPr>
              <p:cxnSp>
                <p:nvCxnSpPr>
                  <p:cNvPr id="1633" name="Straight Connector 1632">
                    <a:extLst>
                      <a:ext uri="{FF2B5EF4-FFF2-40B4-BE49-F238E27FC236}">
                        <a16:creationId xmlns:a16="http://schemas.microsoft.com/office/drawing/2014/main" id="{A485CA1D-F67E-8546-B8E0-79A1DB93752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34" name="Straight Connector 1633">
                    <a:extLst>
                      <a:ext uri="{FF2B5EF4-FFF2-40B4-BE49-F238E27FC236}">
                        <a16:creationId xmlns:a16="http://schemas.microsoft.com/office/drawing/2014/main" id="{6156EC0B-BC12-3248-8537-F780BD0E0AD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2" name="Group 1611">
                  <a:extLst>
                    <a:ext uri="{FF2B5EF4-FFF2-40B4-BE49-F238E27FC236}">
                      <a16:creationId xmlns:a16="http://schemas.microsoft.com/office/drawing/2014/main" id="{B31D3504-9A69-9344-87EA-5566F9E75200}"/>
                    </a:ext>
                  </a:extLst>
                </p:cNvPr>
                <p:cNvGrpSpPr/>
                <p:nvPr/>
              </p:nvGrpSpPr>
              <p:grpSpPr>
                <a:xfrm>
                  <a:off x="12320989" y="4900915"/>
                  <a:ext cx="63743" cy="89025"/>
                  <a:chOff x="6476184" y="1764113"/>
                  <a:chExt cx="110455" cy="154265"/>
                </a:xfrm>
              </p:grpSpPr>
              <p:cxnSp>
                <p:nvCxnSpPr>
                  <p:cNvPr id="1631" name="Straight Connector 1630">
                    <a:extLst>
                      <a:ext uri="{FF2B5EF4-FFF2-40B4-BE49-F238E27FC236}">
                        <a16:creationId xmlns:a16="http://schemas.microsoft.com/office/drawing/2014/main" id="{999C6F85-CD0A-8E48-8890-1E706CD6698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32" name="Straight Connector 1631">
                    <a:extLst>
                      <a:ext uri="{FF2B5EF4-FFF2-40B4-BE49-F238E27FC236}">
                        <a16:creationId xmlns:a16="http://schemas.microsoft.com/office/drawing/2014/main" id="{B392B218-DB71-1641-8516-47D64EAB750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3" name="Group 1612">
                  <a:extLst>
                    <a:ext uri="{FF2B5EF4-FFF2-40B4-BE49-F238E27FC236}">
                      <a16:creationId xmlns:a16="http://schemas.microsoft.com/office/drawing/2014/main" id="{456782D2-33CC-014A-AD88-20A09E9DCD53}"/>
                    </a:ext>
                  </a:extLst>
                </p:cNvPr>
                <p:cNvGrpSpPr/>
                <p:nvPr/>
              </p:nvGrpSpPr>
              <p:grpSpPr>
                <a:xfrm>
                  <a:off x="12517489" y="4803284"/>
                  <a:ext cx="63743" cy="89025"/>
                  <a:chOff x="6476184" y="1764113"/>
                  <a:chExt cx="110455" cy="154265"/>
                </a:xfrm>
              </p:grpSpPr>
              <p:cxnSp>
                <p:nvCxnSpPr>
                  <p:cNvPr id="1629" name="Straight Connector 1628">
                    <a:extLst>
                      <a:ext uri="{FF2B5EF4-FFF2-40B4-BE49-F238E27FC236}">
                        <a16:creationId xmlns:a16="http://schemas.microsoft.com/office/drawing/2014/main" id="{D11B803D-71F2-D140-91B7-1EAA23D1139A}"/>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30" name="Straight Connector 1629">
                    <a:extLst>
                      <a:ext uri="{FF2B5EF4-FFF2-40B4-BE49-F238E27FC236}">
                        <a16:creationId xmlns:a16="http://schemas.microsoft.com/office/drawing/2014/main" id="{22B6E67F-15F2-D441-9E14-31CF3975F8E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4" name="Group 1613">
                  <a:extLst>
                    <a:ext uri="{FF2B5EF4-FFF2-40B4-BE49-F238E27FC236}">
                      <a16:creationId xmlns:a16="http://schemas.microsoft.com/office/drawing/2014/main" id="{80202111-2B8B-F746-BE71-1B719F7132B8}"/>
                    </a:ext>
                  </a:extLst>
                </p:cNvPr>
                <p:cNvGrpSpPr/>
                <p:nvPr/>
              </p:nvGrpSpPr>
              <p:grpSpPr>
                <a:xfrm>
                  <a:off x="12518295" y="4900915"/>
                  <a:ext cx="63743" cy="89025"/>
                  <a:chOff x="6476184" y="1764113"/>
                  <a:chExt cx="110455" cy="154265"/>
                </a:xfrm>
              </p:grpSpPr>
              <p:cxnSp>
                <p:nvCxnSpPr>
                  <p:cNvPr id="1627" name="Straight Connector 1626">
                    <a:extLst>
                      <a:ext uri="{FF2B5EF4-FFF2-40B4-BE49-F238E27FC236}">
                        <a16:creationId xmlns:a16="http://schemas.microsoft.com/office/drawing/2014/main" id="{BC53019C-CE0C-EA40-991D-2D29CB60418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28" name="Straight Connector 1627">
                    <a:extLst>
                      <a:ext uri="{FF2B5EF4-FFF2-40B4-BE49-F238E27FC236}">
                        <a16:creationId xmlns:a16="http://schemas.microsoft.com/office/drawing/2014/main" id="{590E741C-8157-E147-8F31-BAFE0F1A205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5" name="Group 1614">
                  <a:extLst>
                    <a:ext uri="{FF2B5EF4-FFF2-40B4-BE49-F238E27FC236}">
                      <a16:creationId xmlns:a16="http://schemas.microsoft.com/office/drawing/2014/main" id="{F1BF76EB-523F-DF44-A289-BC0B09A6A17C}"/>
                    </a:ext>
                  </a:extLst>
                </p:cNvPr>
                <p:cNvGrpSpPr/>
                <p:nvPr/>
              </p:nvGrpSpPr>
              <p:grpSpPr>
                <a:xfrm>
                  <a:off x="12714795" y="4803284"/>
                  <a:ext cx="63743" cy="89025"/>
                  <a:chOff x="6476184" y="1764113"/>
                  <a:chExt cx="110455" cy="154265"/>
                </a:xfrm>
              </p:grpSpPr>
              <p:cxnSp>
                <p:nvCxnSpPr>
                  <p:cNvPr id="1625" name="Straight Connector 1624">
                    <a:extLst>
                      <a:ext uri="{FF2B5EF4-FFF2-40B4-BE49-F238E27FC236}">
                        <a16:creationId xmlns:a16="http://schemas.microsoft.com/office/drawing/2014/main" id="{45C52758-3B0A-024A-93C6-7012DD94517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26" name="Straight Connector 1625">
                    <a:extLst>
                      <a:ext uri="{FF2B5EF4-FFF2-40B4-BE49-F238E27FC236}">
                        <a16:creationId xmlns:a16="http://schemas.microsoft.com/office/drawing/2014/main" id="{315235EC-95F6-2F48-B474-F3270ABEDC0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6" name="Group 1615">
                  <a:extLst>
                    <a:ext uri="{FF2B5EF4-FFF2-40B4-BE49-F238E27FC236}">
                      <a16:creationId xmlns:a16="http://schemas.microsoft.com/office/drawing/2014/main" id="{AC1DD0D1-7FB5-F048-A140-865C4F7B2EA8}"/>
                    </a:ext>
                  </a:extLst>
                </p:cNvPr>
                <p:cNvGrpSpPr/>
                <p:nvPr/>
              </p:nvGrpSpPr>
              <p:grpSpPr>
                <a:xfrm>
                  <a:off x="12715601" y="4900915"/>
                  <a:ext cx="63743" cy="89025"/>
                  <a:chOff x="6476184" y="1764113"/>
                  <a:chExt cx="110455" cy="154265"/>
                </a:xfrm>
              </p:grpSpPr>
              <p:cxnSp>
                <p:nvCxnSpPr>
                  <p:cNvPr id="1623" name="Straight Connector 1622">
                    <a:extLst>
                      <a:ext uri="{FF2B5EF4-FFF2-40B4-BE49-F238E27FC236}">
                        <a16:creationId xmlns:a16="http://schemas.microsoft.com/office/drawing/2014/main" id="{E05729F4-B122-6045-87F8-536A847CA6D1}"/>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24" name="Straight Connector 1623">
                    <a:extLst>
                      <a:ext uri="{FF2B5EF4-FFF2-40B4-BE49-F238E27FC236}">
                        <a16:creationId xmlns:a16="http://schemas.microsoft.com/office/drawing/2014/main" id="{7EF1CE40-14E4-4B42-BCC1-A903E11E6A5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7" name="Group 1616">
                  <a:extLst>
                    <a:ext uri="{FF2B5EF4-FFF2-40B4-BE49-F238E27FC236}">
                      <a16:creationId xmlns:a16="http://schemas.microsoft.com/office/drawing/2014/main" id="{3F737DAD-D483-AD4C-BFAF-51473F30B2D2}"/>
                    </a:ext>
                  </a:extLst>
                </p:cNvPr>
                <p:cNvGrpSpPr/>
                <p:nvPr/>
              </p:nvGrpSpPr>
              <p:grpSpPr>
                <a:xfrm>
                  <a:off x="12912101" y="4803284"/>
                  <a:ext cx="63743" cy="89025"/>
                  <a:chOff x="6476184" y="1764113"/>
                  <a:chExt cx="110455" cy="154265"/>
                </a:xfrm>
              </p:grpSpPr>
              <p:cxnSp>
                <p:nvCxnSpPr>
                  <p:cNvPr id="1621" name="Straight Connector 1620">
                    <a:extLst>
                      <a:ext uri="{FF2B5EF4-FFF2-40B4-BE49-F238E27FC236}">
                        <a16:creationId xmlns:a16="http://schemas.microsoft.com/office/drawing/2014/main" id="{74036D1A-E6D5-DC44-B430-55DD97A7E863}"/>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22" name="Straight Connector 1621">
                    <a:extLst>
                      <a:ext uri="{FF2B5EF4-FFF2-40B4-BE49-F238E27FC236}">
                        <a16:creationId xmlns:a16="http://schemas.microsoft.com/office/drawing/2014/main" id="{214FD3FD-03E9-4644-847A-21F247A0250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618" name="Group 1617">
                  <a:extLst>
                    <a:ext uri="{FF2B5EF4-FFF2-40B4-BE49-F238E27FC236}">
                      <a16:creationId xmlns:a16="http://schemas.microsoft.com/office/drawing/2014/main" id="{2E6AABE0-AAC8-5943-AEF3-D95979C308C1}"/>
                    </a:ext>
                  </a:extLst>
                </p:cNvPr>
                <p:cNvGrpSpPr/>
                <p:nvPr/>
              </p:nvGrpSpPr>
              <p:grpSpPr>
                <a:xfrm>
                  <a:off x="12912907" y="4900915"/>
                  <a:ext cx="63743" cy="89025"/>
                  <a:chOff x="6476184" y="1764113"/>
                  <a:chExt cx="110455" cy="154265"/>
                </a:xfrm>
              </p:grpSpPr>
              <p:cxnSp>
                <p:nvCxnSpPr>
                  <p:cNvPr id="1619" name="Straight Connector 1618">
                    <a:extLst>
                      <a:ext uri="{FF2B5EF4-FFF2-40B4-BE49-F238E27FC236}">
                        <a16:creationId xmlns:a16="http://schemas.microsoft.com/office/drawing/2014/main" id="{30F5983F-17D7-2C4A-B11F-F073A29FC5F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20" name="Straight Connector 1619">
                    <a:extLst>
                      <a:ext uri="{FF2B5EF4-FFF2-40B4-BE49-F238E27FC236}">
                        <a16:creationId xmlns:a16="http://schemas.microsoft.com/office/drawing/2014/main" id="{B661CD5E-11A3-2446-A898-62D0F4E0309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1527" name="Group 1526">
                <a:extLst>
                  <a:ext uri="{FF2B5EF4-FFF2-40B4-BE49-F238E27FC236}">
                    <a16:creationId xmlns:a16="http://schemas.microsoft.com/office/drawing/2014/main" id="{7F37651E-2C60-5A43-B5AE-61A1783495D9}"/>
                  </a:ext>
                </a:extLst>
              </p:cNvPr>
              <p:cNvGrpSpPr/>
              <p:nvPr/>
            </p:nvGrpSpPr>
            <p:grpSpPr>
              <a:xfrm>
                <a:off x="10284396" y="4671973"/>
                <a:ext cx="2749290" cy="451829"/>
                <a:chOff x="10284396" y="4671973"/>
                <a:chExt cx="2749290" cy="451829"/>
              </a:xfrm>
            </p:grpSpPr>
            <p:sp>
              <p:nvSpPr>
                <p:cNvPr id="1557" name="Oval 395">
                  <a:extLst>
                    <a:ext uri="{FF2B5EF4-FFF2-40B4-BE49-F238E27FC236}">
                      <a16:creationId xmlns:a16="http://schemas.microsoft.com/office/drawing/2014/main" id="{1712F2C2-BDCA-494D-A7E1-371A64D3B2CC}"/>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8" name="Oval 366">
                  <a:extLst>
                    <a:ext uri="{FF2B5EF4-FFF2-40B4-BE49-F238E27FC236}">
                      <a16:creationId xmlns:a16="http://schemas.microsoft.com/office/drawing/2014/main" id="{D30D3DEC-3BBB-8740-9088-D6C6A57BB6D6}"/>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9" name="Oval 395">
                  <a:extLst>
                    <a:ext uri="{FF2B5EF4-FFF2-40B4-BE49-F238E27FC236}">
                      <a16:creationId xmlns:a16="http://schemas.microsoft.com/office/drawing/2014/main" id="{AA44E7ED-F423-8C4F-AC38-1EC6CE6659D9}"/>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0" name="Oval 366">
                  <a:extLst>
                    <a:ext uri="{FF2B5EF4-FFF2-40B4-BE49-F238E27FC236}">
                      <a16:creationId xmlns:a16="http://schemas.microsoft.com/office/drawing/2014/main" id="{120470BC-6D09-E84A-8CA2-2DE7C42FF8E5}"/>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1" name="Oval 395">
                  <a:extLst>
                    <a:ext uri="{FF2B5EF4-FFF2-40B4-BE49-F238E27FC236}">
                      <a16:creationId xmlns:a16="http://schemas.microsoft.com/office/drawing/2014/main" id="{E7C509A9-8C79-DF40-80F0-7C62FFCEC86B}"/>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2" name="Oval 366">
                  <a:extLst>
                    <a:ext uri="{FF2B5EF4-FFF2-40B4-BE49-F238E27FC236}">
                      <a16:creationId xmlns:a16="http://schemas.microsoft.com/office/drawing/2014/main" id="{432CD595-7654-DA42-92D9-B45DE07F62E3}"/>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3" name="Oval 395">
                  <a:extLst>
                    <a:ext uri="{FF2B5EF4-FFF2-40B4-BE49-F238E27FC236}">
                      <a16:creationId xmlns:a16="http://schemas.microsoft.com/office/drawing/2014/main" id="{70E9FF3E-7CAA-C148-8BA2-8B7285276F03}"/>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4" name="Oval 366">
                  <a:extLst>
                    <a:ext uri="{FF2B5EF4-FFF2-40B4-BE49-F238E27FC236}">
                      <a16:creationId xmlns:a16="http://schemas.microsoft.com/office/drawing/2014/main" id="{66315DFB-1127-B741-B4B0-2BB80627B848}"/>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5" name="Oval 395">
                  <a:extLst>
                    <a:ext uri="{FF2B5EF4-FFF2-40B4-BE49-F238E27FC236}">
                      <a16:creationId xmlns:a16="http://schemas.microsoft.com/office/drawing/2014/main" id="{F6C1FC49-DE18-CD41-9C1D-7B885821347D}"/>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6" name="Oval 366">
                  <a:extLst>
                    <a:ext uri="{FF2B5EF4-FFF2-40B4-BE49-F238E27FC236}">
                      <a16:creationId xmlns:a16="http://schemas.microsoft.com/office/drawing/2014/main" id="{4CC39530-291A-334D-A699-3B228BDACC07}"/>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7" name="Oval 395">
                  <a:extLst>
                    <a:ext uri="{FF2B5EF4-FFF2-40B4-BE49-F238E27FC236}">
                      <a16:creationId xmlns:a16="http://schemas.microsoft.com/office/drawing/2014/main" id="{47B9446A-0F77-8E47-8547-8F666BFCC65A}"/>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8" name="Oval 366">
                  <a:extLst>
                    <a:ext uri="{FF2B5EF4-FFF2-40B4-BE49-F238E27FC236}">
                      <a16:creationId xmlns:a16="http://schemas.microsoft.com/office/drawing/2014/main" id="{566E414E-A3F5-334F-8AB1-045E38D3A149}"/>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69" name="Oval 395">
                  <a:extLst>
                    <a:ext uri="{FF2B5EF4-FFF2-40B4-BE49-F238E27FC236}">
                      <a16:creationId xmlns:a16="http://schemas.microsoft.com/office/drawing/2014/main" id="{67628225-23CF-FA48-9405-B4DDC21F2594}"/>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0" name="Oval 366">
                  <a:extLst>
                    <a:ext uri="{FF2B5EF4-FFF2-40B4-BE49-F238E27FC236}">
                      <a16:creationId xmlns:a16="http://schemas.microsoft.com/office/drawing/2014/main" id="{7C07BE06-80B5-034F-A67E-1849415D3B34}"/>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1" name="Oval 395">
                  <a:extLst>
                    <a:ext uri="{FF2B5EF4-FFF2-40B4-BE49-F238E27FC236}">
                      <a16:creationId xmlns:a16="http://schemas.microsoft.com/office/drawing/2014/main" id="{EA30294C-8D91-3C41-ACF3-95D8477ED127}"/>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2" name="Oval 366">
                  <a:extLst>
                    <a:ext uri="{FF2B5EF4-FFF2-40B4-BE49-F238E27FC236}">
                      <a16:creationId xmlns:a16="http://schemas.microsoft.com/office/drawing/2014/main" id="{00E67160-837F-994D-83D4-6916664C0588}"/>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3" name="Oval 395">
                  <a:extLst>
                    <a:ext uri="{FF2B5EF4-FFF2-40B4-BE49-F238E27FC236}">
                      <a16:creationId xmlns:a16="http://schemas.microsoft.com/office/drawing/2014/main" id="{57C2FC42-306F-A640-AB49-F6FDFBA7C2C4}"/>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4" name="Oval 366">
                  <a:extLst>
                    <a:ext uri="{FF2B5EF4-FFF2-40B4-BE49-F238E27FC236}">
                      <a16:creationId xmlns:a16="http://schemas.microsoft.com/office/drawing/2014/main" id="{B91BEE28-6488-6348-8955-E60EA2202767}"/>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5" name="Oval 395">
                  <a:extLst>
                    <a:ext uri="{FF2B5EF4-FFF2-40B4-BE49-F238E27FC236}">
                      <a16:creationId xmlns:a16="http://schemas.microsoft.com/office/drawing/2014/main" id="{18065878-4F96-1C4A-A3C6-E3529760CCD3}"/>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6" name="Oval 366">
                  <a:extLst>
                    <a:ext uri="{FF2B5EF4-FFF2-40B4-BE49-F238E27FC236}">
                      <a16:creationId xmlns:a16="http://schemas.microsoft.com/office/drawing/2014/main" id="{BB922736-18C4-EA4F-A943-9A81891C54E0}"/>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7" name="Oval 395">
                  <a:extLst>
                    <a:ext uri="{FF2B5EF4-FFF2-40B4-BE49-F238E27FC236}">
                      <a16:creationId xmlns:a16="http://schemas.microsoft.com/office/drawing/2014/main" id="{1FC48AB9-4E47-EE46-947D-EFE20D97C591}"/>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8" name="Oval 366">
                  <a:extLst>
                    <a:ext uri="{FF2B5EF4-FFF2-40B4-BE49-F238E27FC236}">
                      <a16:creationId xmlns:a16="http://schemas.microsoft.com/office/drawing/2014/main" id="{FD456F71-7FB1-0647-9CEF-FC55B77173D8}"/>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79" name="Oval 395">
                  <a:extLst>
                    <a:ext uri="{FF2B5EF4-FFF2-40B4-BE49-F238E27FC236}">
                      <a16:creationId xmlns:a16="http://schemas.microsoft.com/office/drawing/2014/main" id="{C4250CE5-E4BF-AD4D-A063-0518205BBB73}"/>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80" name="Oval 366">
                  <a:extLst>
                    <a:ext uri="{FF2B5EF4-FFF2-40B4-BE49-F238E27FC236}">
                      <a16:creationId xmlns:a16="http://schemas.microsoft.com/office/drawing/2014/main" id="{A19E2C89-8477-F748-B863-364E20430FC3}"/>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81" name="Oval 395">
                  <a:extLst>
                    <a:ext uri="{FF2B5EF4-FFF2-40B4-BE49-F238E27FC236}">
                      <a16:creationId xmlns:a16="http://schemas.microsoft.com/office/drawing/2014/main" id="{411E736F-BB75-764C-8716-BF9C487FE3F5}"/>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82" name="Oval 366">
                  <a:extLst>
                    <a:ext uri="{FF2B5EF4-FFF2-40B4-BE49-F238E27FC236}">
                      <a16:creationId xmlns:a16="http://schemas.microsoft.com/office/drawing/2014/main" id="{402D60C3-5B3D-CF4C-A53D-C0AD1F1345CB}"/>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83" name="Oval 395">
                  <a:extLst>
                    <a:ext uri="{FF2B5EF4-FFF2-40B4-BE49-F238E27FC236}">
                      <a16:creationId xmlns:a16="http://schemas.microsoft.com/office/drawing/2014/main" id="{558A4EEA-C0B1-1F48-8E2C-71C7129671BA}"/>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84" name="Oval 366">
                  <a:extLst>
                    <a:ext uri="{FF2B5EF4-FFF2-40B4-BE49-F238E27FC236}">
                      <a16:creationId xmlns:a16="http://schemas.microsoft.com/office/drawing/2014/main" id="{D65654E2-59C9-6646-9373-A36AF2ED712A}"/>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528" name="Group 1527">
                <a:extLst>
                  <a:ext uri="{FF2B5EF4-FFF2-40B4-BE49-F238E27FC236}">
                    <a16:creationId xmlns:a16="http://schemas.microsoft.com/office/drawing/2014/main" id="{FA48413F-8534-FE4B-997A-1198ACBD291F}"/>
                  </a:ext>
                </a:extLst>
              </p:cNvPr>
              <p:cNvGrpSpPr/>
              <p:nvPr/>
            </p:nvGrpSpPr>
            <p:grpSpPr>
              <a:xfrm>
                <a:off x="10341994" y="4709000"/>
                <a:ext cx="2648494" cy="345105"/>
                <a:chOff x="10341994" y="4709000"/>
                <a:chExt cx="2648494" cy="345105"/>
              </a:xfrm>
            </p:grpSpPr>
            <p:sp>
              <p:nvSpPr>
                <p:cNvPr id="1529" name="Oval 396">
                  <a:extLst>
                    <a:ext uri="{FF2B5EF4-FFF2-40B4-BE49-F238E27FC236}">
                      <a16:creationId xmlns:a16="http://schemas.microsoft.com/office/drawing/2014/main" id="{C946A6C4-D6E7-B946-89AC-28B7101878E9}"/>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0" name="Oval 449">
                  <a:extLst>
                    <a:ext uri="{FF2B5EF4-FFF2-40B4-BE49-F238E27FC236}">
                      <a16:creationId xmlns:a16="http://schemas.microsoft.com/office/drawing/2014/main" id="{F8AF20F9-E52E-C240-8578-091ECA7BF32E}"/>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1" name="Oval 396">
                  <a:extLst>
                    <a:ext uri="{FF2B5EF4-FFF2-40B4-BE49-F238E27FC236}">
                      <a16:creationId xmlns:a16="http://schemas.microsoft.com/office/drawing/2014/main" id="{E0BBEA0C-BA9D-9F43-AC60-E3310638D9DF}"/>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2" name="Oval 449">
                  <a:extLst>
                    <a:ext uri="{FF2B5EF4-FFF2-40B4-BE49-F238E27FC236}">
                      <a16:creationId xmlns:a16="http://schemas.microsoft.com/office/drawing/2014/main" id="{088C1A74-F267-D740-9D90-84193D537613}"/>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3" name="Oval 396">
                  <a:extLst>
                    <a:ext uri="{FF2B5EF4-FFF2-40B4-BE49-F238E27FC236}">
                      <a16:creationId xmlns:a16="http://schemas.microsoft.com/office/drawing/2014/main" id="{F4623BBA-CC85-3C49-B34A-4F8662C6F078}"/>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4" name="Oval 449">
                  <a:extLst>
                    <a:ext uri="{FF2B5EF4-FFF2-40B4-BE49-F238E27FC236}">
                      <a16:creationId xmlns:a16="http://schemas.microsoft.com/office/drawing/2014/main" id="{60F5E1FD-C77A-3E4A-B4DC-B9498F661DE6}"/>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5" name="Oval 396">
                  <a:extLst>
                    <a:ext uri="{FF2B5EF4-FFF2-40B4-BE49-F238E27FC236}">
                      <a16:creationId xmlns:a16="http://schemas.microsoft.com/office/drawing/2014/main" id="{3EE7E837-520F-964F-B29B-7E1FC3CBDB05}"/>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6" name="Oval 449">
                  <a:extLst>
                    <a:ext uri="{FF2B5EF4-FFF2-40B4-BE49-F238E27FC236}">
                      <a16:creationId xmlns:a16="http://schemas.microsoft.com/office/drawing/2014/main" id="{73B311C8-5121-CF42-B9F6-FE57AB66920F}"/>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7" name="Oval 396">
                  <a:extLst>
                    <a:ext uri="{FF2B5EF4-FFF2-40B4-BE49-F238E27FC236}">
                      <a16:creationId xmlns:a16="http://schemas.microsoft.com/office/drawing/2014/main" id="{F36459D8-444D-E04E-AACF-3512D0B06865}"/>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8" name="Oval 449">
                  <a:extLst>
                    <a:ext uri="{FF2B5EF4-FFF2-40B4-BE49-F238E27FC236}">
                      <a16:creationId xmlns:a16="http://schemas.microsoft.com/office/drawing/2014/main" id="{70A9EE9F-9106-1B4C-AEC5-2F0DDEA0FB52}"/>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9" name="Oval 396">
                  <a:extLst>
                    <a:ext uri="{FF2B5EF4-FFF2-40B4-BE49-F238E27FC236}">
                      <a16:creationId xmlns:a16="http://schemas.microsoft.com/office/drawing/2014/main" id="{7D415E6F-F450-744B-90AF-A3E4D302F9FF}"/>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0" name="Oval 449">
                  <a:extLst>
                    <a:ext uri="{FF2B5EF4-FFF2-40B4-BE49-F238E27FC236}">
                      <a16:creationId xmlns:a16="http://schemas.microsoft.com/office/drawing/2014/main" id="{446F9F01-4653-494B-AC36-4577653C1CE0}"/>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1" name="Oval 396">
                  <a:extLst>
                    <a:ext uri="{FF2B5EF4-FFF2-40B4-BE49-F238E27FC236}">
                      <a16:creationId xmlns:a16="http://schemas.microsoft.com/office/drawing/2014/main" id="{E9144077-E6E8-C847-980A-99255C6398C6}"/>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2" name="Oval 449">
                  <a:extLst>
                    <a:ext uri="{FF2B5EF4-FFF2-40B4-BE49-F238E27FC236}">
                      <a16:creationId xmlns:a16="http://schemas.microsoft.com/office/drawing/2014/main" id="{AF786578-4CE1-1D4B-9B9E-B1A86EDB31DF}"/>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3" name="Oval 396">
                  <a:extLst>
                    <a:ext uri="{FF2B5EF4-FFF2-40B4-BE49-F238E27FC236}">
                      <a16:creationId xmlns:a16="http://schemas.microsoft.com/office/drawing/2014/main" id="{0419A51B-2ED1-8C4E-A8AC-9653EEF04689}"/>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4" name="Oval 449">
                  <a:extLst>
                    <a:ext uri="{FF2B5EF4-FFF2-40B4-BE49-F238E27FC236}">
                      <a16:creationId xmlns:a16="http://schemas.microsoft.com/office/drawing/2014/main" id="{E99E0B21-7726-994C-B5E2-3235DF550795}"/>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5" name="Oval 396">
                  <a:extLst>
                    <a:ext uri="{FF2B5EF4-FFF2-40B4-BE49-F238E27FC236}">
                      <a16:creationId xmlns:a16="http://schemas.microsoft.com/office/drawing/2014/main" id="{A5AB1748-23D5-DA43-BFC2-198825A5DA05}"/>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6" name="Oval 449">
                  <a:extLst>
                    <a:ext uri="{FF2B5EF4-FFF2-40B4-BE49-F238E27FC236}">
                      <a16:creationId xmlns:a16="http://schemas.microsoft.com/office/drawing/2014/main" id="{4CDEC65C-8604-2B4D-8806-7D1AE3222204}"/>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7" name="Oval 396">
                  <a:extLst>
                    <a:ext uri="{FF2B5EF4-FFF2-40B4-BE49-F238E27FC236}">
                      <a16:creationId xmlns:a16="http://schemas.microsoft.com/office/drawing/2014/main" id="{B33A5193-4992-C34C-8970-0B89EE8EAA02}"/>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8" name="Oval 449">
                  <a:extLst>
                    <a:ext uri="{FF2B5EF4-FFF2-40B4-BE49-F238E27FC236}">
                      <a16:creationId xmlns:a16="http://schemas.microsoft.com/office/drawing/2014/main" id="{1E424F8A-2AF7-2145-ADD8-FEB0880765E7}"/>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9" name="Oval 396">
                  <a:extLst>
                    <a:ext uri="{FF2B5EF4-FFF2-40B4-BE49-F238E27FC236}">
                      <a16:creationId xmlns:a16="http://schemas.microsoft.com/office/drawing/2014/main" id="{00941224-73EB-A741-8B28-B9944B6EC0CD}"/>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0" name="Oval 449">
                  <a:extLst>
                    <a:ext uri="{FF2B5EF4-FFF2-40B4-BE49-F238E27FC236}">
                      <a16:creationId xmlns:a16="http://schemas.microsoft.com/office/drawing/2014/main" id="{A14B6FE3-4EE4-AF4E-82F1-95A5653BB107}"/>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1" name="Oval 396">
                  <a:extLst>
                    <a:ext uri="{FF2B5EF4-FFF2-40B4-BE49-F238E27FC236}">
                      <a16:creationId xmlns:a16="http://schemas.microsoft.com/office/drawing/2014/main" id="{2AD9B053-D929-D64D-9885-684560B70CF1}"/>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2" name="Oval 449">
                  <a:extLst>
                    <a:ext uri="{FF2B5EF4-FFF2-40B4-BE49-F238E27FC236}">
                      <a16:creationId xmlns:a16="http://schemas.microsoft.com/office/drawing/2014/main" id="{086B1F46-66C8-274A-9376-0E60C356A29E}"/>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3" name="Oval 396">
                  <a:extLst>
                    <a:ext uri="{FF2B5EF4-FFF2-40B4-BE49-F238E27FC236}">
                      <a16:creationId xmlns:a16="http://schemas.microsoft.com/office/drawing/2014/main" id="{04EA4C09-4B1C-BF49-A9C7-38307E43620E}"/>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4" name="Oval 449">
                  <a:extLst>
                    <a:ext uri="{FF2B5EF4-FFF2-40B4-BE49-F238E27FC236}">
                      <a16:creationId xmlns:a16="http://schemas.microsoft.com/office/drawing/2014/main" id="{865122C9-7FDF-9449-8BF6-1B39E137D321}"/>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5" name="Oval 396">
                  <a:extLst>
                    <a:ext uri="{FF2B5EF4-FFF2-40B4-BE49-F238E27FC236}">
                      <a16:creationId xmlns:a16="http://schemas.microsoft.com/office/drawing/2014/main" id="{7FF3AB1D-FDCD-FC40-AC26-90F86B4B07CE}"/>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56" name="Oval 449">
                  <a:extLst>
                    <a:ext uri="{FF2B5EF4-FFF2-40B4-BE49-F238E27FC236}">
                      <a16:creationId xmlns:a16="http://schemas.microsoft.com/office/drawing/2014/main" id="{2119270E-57AD-C44E-8853-986FFA7E8888}"/>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sp>
        <p:nvSpPr>
          <p:cNvPr id="7170" name="Text Box 15">
            <a:extLst>
              <a:ext uri="{FF2B5EF4-FFF2-40B4-BE49-F238E27FC236}">
                <a16:creationId xmlns:a16="http://schemas.microsoft.com/office/drawing/2014/main" id="{9D213455-72BA-4D04-9CBE-2458DB85EFB9}"/>
              </a:ext>
            </a:extLst>
          </p:cNvPr>
          <p:cNvSpPr txBox="1">
            <a:spLocks noChangeArrowheads="1"/>
          </p:cNvSpPr>
          <p:nvPr/>
        </p:nvSpPr>
        <p:spPr bwMode="auto">
          <a:xfrm>
            <a:off x="412751" y="637341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1. Dimou. Clin Can Res. 2019;25:4865. 2. Jonna. Clin Cancer Res. 2019;25:4966.</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pPr eaLnBrk="1" hangingPunct="1"/>
            <a:r>
              <a:rPr lang="en-US" i="1" dirty="0"/>
              <a:t>NRG1</a:t>
            </a:r>
            <a:r>
              <a:rPr lang="en-US" dirty="0"/>
              <a:t> Fusion Signaling</a:t>
            </a:r>
            <a:endParaRPr lang="en-US" altLang="en-US" dirty="0"/>
          </a:p>
        </p:txBody>
      </p:sp>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a:xfrm>
            <a:off x="604675" y="1513047"/>
            <a:ext cx="5970649" cy="4650686"/>
          </a:xfrm>
        </p:spPr>
        <p:txBody>
          <a:bodyPr/>
          <a:lstStyle/>
          <a:p>
            <a:r>
              <a:rPr lang="en-US" altLang="en-US" sz="2600" dirty="0"/>
              <a:t>Abnormal signaling due to </a:t>
            </a:r>
            <a:r>
              <a:rPr lang="en-US" altLang="en-US" sz="2600" i="1" dirty="0"/>
              <a:t>NRG1</a:t>
            </a:r>
            <a:r>
              <a:rPr lang="en-US" altLang="en-US" sz="2600" dirty="0"/>
              <a:t> fusion</a:t>
            </a:r>
            <a:r>
              <a:rPr lang="en-US" altLang="en-US" sz="2600" baseline="30000" dirty="0"/>
              <a:t>1</a:t>
            </a:r>
          </a:p>
          <a:p>
            <a:pPr lvl="1"/>
            <a:r>
              <a:rPr lang="en-US" altLang="en-US" sz="2400" dirty="0"/>
              <a:t>Autocrine</a:t>
            </a:r>
          </a:p>
          <a:p>
            <a:pPr lvl="1"/>
            <a:r>
              <a:rPr lang="en-US" altLang="en-US" sz="2400" dirty="0"/>
              <a:t>Juxtacrine</a:t>
            </a:r>
          </a:p>
          <a:p>
            <a:pPr lvl="1"/>
            <a:r>
              <a:rPr lang="en-US" altLang="en-US" sz="2400" dirty="0"/>
              <a:t>Paracrine</a:t>
            </a:r>
          </a:p>
          <a:p>
            <a:r>
              <a:rPr lang="en-US" altLang="en-US" sz="2600" i="1" dirty="0"/>
              <a:t>NRG1 </a:t>
            </a:r>
            <a:r>
              <a:rPr lang="en-US" altLang="en-US" sz="2600" dirty="0"/>
              <a:t>fusions display striking heterogeneity</a:t>
            </a:r>
            <a:r>
              <a:rPr lang="en-US" altLang="en-US" sz="2600" baseline="30000" dirty="0"/>
              <a:t>1,2</a:t>
            </a:r>
          </a:p>
          <a:p>
            <a:pPr lvl="1">
              <a:spcBef>
                <a:spcPts val="600"/>
              </a:spcBef>
            </a:pPr>
            <a:r>
              <a:rPr lang="en-US" altLang="en-US" sz="2400" dirty="0"/>
              <a:t>Multiple fusion partners </a:t>
            </a:r>
            <a:br>
              <a:rPr lang="en-US" altLang="en-US" sz="2400" dirty="0"/>
            </a:br>
            <a:r>
              <a:rPr lang="en-US" altLang="en-US" sz="2400" dirty="0"/>
              <a:t>(unclear significance) </a:t>
            </a:r>
          </a:p>
          <a:p>
            <a:pPr lvl="1">
              <a:spcBef>
                <a:spcPts val="600"/>
              </a:spcBef>
            </a:pPr>
            <a:r>
              <a:rPr lang="en-US" altLang="en-US" sz="2400" dirty="0"/>
              <a:t>Different comutations</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grpSp>
        <p:nvGrpSpPr>
          <p:cNvPr id="2" name="Group 1">
            <a:extLst>
              <a:ext uri="{FF2B5EF4-FFF2-40B4-BE49-F238E27FC236}">
                <a16:creationId xmlns:a16="http://schemas.microsoft.com/office/drawing/2014/main" id="{482AAE94-9A75-4781-9DAA-6A940E0BF7DD}"/>
              </a:ext>
            </a:extLst>
          </p:cNvPr>
          <p:cNvGrpSpPr/>
          <p:nvPr/>
        </p:nvGrpSpPr>
        <p:grpSpPr>
          <a:xfrm>
            <a:off x="12644239" y="1394421"/>
            <a:ext cx="10824674" cy="4741064"/>
            <a:chOff x="1031507" y="1405542"/>
            <a:chExt cx="10824674" cy="4741064"/>
          </a:xfrm>
        </p:grpSpPr>
        <p:sp>
          <p:nvSpPr>
            <p:cNvPr id="593" name="TextBox 592">
              <a:extLst>
                <a:ext uri="{FF2B5EF4-FFF2-40B4-BE49-F238E27FC236}">
                  <a16:creationId xmlns:a16="http://schemas.microsoft.com/office/drawing/2014/main" id="{9A5395CD-CC5D-4821-87DC-355818F4598E}"/>
                </a:ext>
              </a:extLst>
            </p:cNvPr>
            <p:cNvSpPr txBox="1"/>
            <p:nvPr/>
          </p:nvSpPr>
          <p:spPr>
            <a:xfrm>
              <a:off x="2923123" y="4978616"/>
              <a:ext cx="1375265" cy="58477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1D2E5A"/>
                  </a:solidFill>
                  <a:effectLst/>
                  <a:uLnTx/>
                  <a:uFillTx/>
                  <a:latin typeface="Arial"/>
                  <a:ea typeface="+mn-ea"/>
                  <a:cs typeface="Arial" panose="020B0604020202020204" pitchFamily="34" charset="0"/>
                </a:rPr>
                <a:t>MAPK activation</a:t>
              </a:r>
            </a:p>
          </p:txBody>
        </p:sp>
        <p:grpSp>
          <p:nvGrpSpPr>
            <p:cNvPr id="594" name="Group 593">
              <a:extLst>
                <a:ext uri="{FF2B5EF4-FFF2-40B4-BE49-F238E27FC236}">
                  <a16:creationId xmlns:a16="http://schemas.microsoft.com/office/drawing/2014/main" id="{968BEB01-E2CF-419D-A6D6-2FC058855BF8}"/>
                </a:ext>
              </a:extLst>
            </p:cNvPr>
            <p:cNvGrpSpPr/>
            <p:nvPr/>
          </p:nvGrpSpPr>
          <p:grpSpPr>
            <a:xfrm>
              <a:off x="1866993" y="1405542"/>
              <a:ext cx="1248995" cy="1448577"/>
              <a:chOff x="8458179" y="2555765"/>
              <a:chExt cx="2205124" cy="2357369"/>
            </a:xfrm>
          </p:grpSpPr>
          <p:sp>
            <p:nvSpPr>
              <p:cNvPr id="595" name="Freeform 73">
                <a:extLst>
                  <a:ext uri="{FF2B5EF4-FFF2-40B4-BE49-F238E27FC236}">
                    <a16:creationId xmlns:a16="http://schemas.microsoft.com/office/drawing/2014/main" id="{B5BAADA8-3D2E-45A2-8310-9FD93AB2BFB3}"/>
                  </a:ext>
                </a:extLst>
              </p:cNvPr>
              <p:cNvSpPr/>
              <p:nvPr/>
            </p:nvSpPr>
            <p:spPr bwMode="auto">
              <a:xfrm>
                <a:off x="10014430" y="2914495"/>
                <a:ext cx="648873" cy="856734"/>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rgbClr val="1D2E58">
                  <a:lumMod val="60000"/>
                  <a:lumOff val="40000"/>
                </a:srgbClr>
              </a:soli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596" name="Freeform 74">
                <a:extLst>
                  <a:ext uri="{FF2B5EF4-FFF2-40B4-BE49-F238E27FC236}">
                    <a16:creationId xmlns:a16="http://schemas.microsoft.com/office/drawing/2014/main" id="{A3748C85-1F65-40FC-BE87-C5210B0A7B50}"/>
                  </a:ext>
                </a:extLst>
              </p:cNvPr>
              <p:cNvSpPr/>
              <p:nvPr/>
            </p:nvSpPr>
            <p:spPr bwMode="auto">
              <a:xfrm flipV="1">
                <a:off x="8458179" y="2947797"/>
                <a:ext cx="648873" cy="856734"/>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rgbClr val="1D2E58">
                  <a:lumMod val="60000"/>
                  <a:lumOff val="40000"/>
                </a:srgbClr>
              </a:soli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597" name="Freeform 39">
                <a:extLst>
                  <a:ext uri="{FF2B5EF4-FFF2-40B4-BE49-F238E27FC236}">
                    <a16:creationId xmlns:a16="http://schemas.microsoft.com/office/drawing/2014/main" id="{9148C6CB-0A9B-44F6-B4AA-005EB4ABEAC6}"/>
                  </a:ext>
                </a:extLst>
              </p:cNvPr>
              <p:cNvSpPr/>
              <p:nvPr/>
            </p:nvSpPr>
            <p:spPr bwMode="auto">
              <a:xfrm>
                <a:off x="9589097" y="2555765"/>
                <a:ext cx="933028" cy="2357369"/>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rgbClr val="1D2E58">
                  <a:lumMod val="60000"/>
                  <a:lumOff val="40000"/>
                </a:srgbClr>
              </a:soli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598" name="Freeform 41">
                <a:extLst>
                  <a:ext uri="{FF2B5EF4-FFF2-40B4-BE49-F238E27FC236}">
                    <a16:creationId xmlns:a16="http://schemas.microsoft.com/office/drawing/2014/main" id="{FD66684A-0FCF-4C92-83E4-E8310065B6DB}"/>
                  </a:ext>
                </a:extLst>
              </p:cNvPr>
              <p:cNvSpPr/>
              <p:nvPr/>
            </p:nvSpPr>
            <p:spPr bwMode="auto">
              <a:xfrm flipH="1">
                <a:off x="8555493" y="2555765"/>
                <a:ext cx="927804" cy="2357369"/>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rgbClr val="1D2E58">
                  <a:lumMod val="60000"/>
                  <a:lumOff val="40000"/>
                </a:srgbClr>
              </a:soli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cxnSp>
            <p:nvCxnSpPr>
              <p:cNvPr id="599" name="Straight Connector 598">
                <a:extLst>
                  <a:ext uri="{FF2B5EF4-FFF2-40B4-BE49-F238E27FC236}">
                    <a16:creationId xmlns:a16="http://schemas.microsoft.com/office/drawing/2014/main" id="{EFFBEEE0-5375-48CA-98E8-62E8BCA0F541}"/>
                  </a:ext>
                </a:extLst>
              </p:cNvPr>
              <p:cNvCxnSpPr/>
              <p:nvPr/>
            </p:nvCxnSpPr>
            <p:spPr bwMode="auto">
              <a:xfrm flipV="1">
                <a:off x="9233320" y="3639278"/>
                <a:ext cx="219669" cy="20541"/>
              </a:xfrm>
              <a:prstGeom prst="line">
                <a:avLst/>
              </a:prstGeom>
              <a:noFill/>
              <a:ln w="28575" cap="flat" cmpd="sng" algn="ctr">
                <a:solidFill>
                  <a:srgbClr val="F4AB33"/>
                </a:solidFill>
                <a:prstDash val="solid"/>
                <a:round/>
                <a:headEnd type="none" w="med" len="med"/>
                <a:tailEnd type="none" w="med" len="med"/>
              </a:ln>
              <a:effectLst/>
            </p:spPr>
          </p:cxnSp>
          <p:cxnSp>
            <p:nvCxnSpPr>
              <p:cNvPr id="600" name="Straight Connector 599">
                <a:extLst>
                  <a:ext uri="{FF2B5EF4-FFF2-40B4-BE49-F238E27FC236}">
                    <a16:creationId xmlns:a16="http://schemas.microsoft.com/office/drawing/2014/main" id="{64E7AE63-3229-47C6-AB58-18927EC47DB5}"/>
                  </a:ext>
                </a:extLst>
              </p:cNvPr>
              <p:cNvCxnSpPr>
                <a:endCxn id="597" idx="6"/>
              </p:cNvCxnSpPr>
              <p:nvPr/>
            </p:nvCxnSpPr>
            <p:spPr bwMode="auto">
              <a:xfrm>
                <a:off x="9618957" y="3637673"/>
                <a:ext cx="236683" cy="33488"/>
              </a:xfrm>
              <a:prstGeom prst="line">
                <a:avLst/>
              </a:prstGeom>
              <a:noFill/>
              <a:ln w="28575" cap="flat" cmpd="sng" algn="ctr">
                <a:solidFill>
                  <a:srgbClr val="F4AB33"/>
                </a:solidFill>
                <a:prstDash val="solid"/>
                <a:round/>
                <a:headEnd type="none" w="med" len="med"/>
                <a:tailEnd type="none" w="med" len="med"/>
              </a:ln>
              <a:effectLst/>
            </p:spPr>
          </p:cxnSp>
          <p:cxnSp>
            <p:nvCxnSpPr>
              <p:cNvPr id="601" name="Straight Connector 600">
                <a:extLst>
                  <a:ext uri="{FF2B5EF4-FFF2-40B4-BE49-F238E27FC236}">
                    <a16:creationId xmlns:a16="http://schemas.microsoft.com/office/drawing/2014/main" id="{82C86066-0E21-44CD-9068-4578B12B618C}"/>
                  </a:ext>
                </a:extLst>
              </p:cNvPr>
              <p:cNvCxnSpPr/>
              <p:nvPr/>
            </p:nvCxnSpPr>
            <p:spPr bwMode="auto">
              <a:xfrm>
                <a:off x="9233320" y="4247498"/>
                <a:ext cx="235351" cy="0"/>
              </a:xfrm>
              <a:prstGeom prst="line">
                <a:avLst/>
              </a:prstGeom>
              <a:noFill/>
              <a:ln w="28575" cap="flat" cmpd="sng" algn="ctr">
                <a:solidFill>
                  <a:srgbClr val="F4AB33"/>
                </a:solidFill>
                <a:prstDash val="solid"/>
                <a:round/>
                <a:headEnd type="none" w="med" len="med"/>
                <a:tailEnd type="none" w="med" len="med"/>
              </a:ln>
              <a:effectLst/>
            </p:spPr>
          </p:cxnSp>
          <p:cxnSp>
            <p:nvCxnSpPr>
              <p:cNvPr id="602" name="Straight Connector 601">
                <a:extLst>
                  <a:ext uri="{FF2B5EF4-FFF2-40B4-BE49-F238E27FC236}">
                    <a16:creationId xmlns:a16="http://schemas.microsoft.com/office/drawing/2014/main" id="{1DF46C95-C24C-4121-86FF-B319C3C03808}"/>
                  </a:ext>
                </a:extLst>
              </p:cNvPr>
              <p:cNvCxnSpPr/>
              <p:nvPr/>
            </p:nvCxnSpPr>
            <p:spPr bwMode="auto">
              <a:xfrm>
                <a:off x="9596272" y="4247498"/>
                <a:ext cx="255201" cy="0"/>
              </a:xfrm>
              <a:prstGeom prst="line">
                <a:avLst/>
              </a:prstGeom>
              <a:noFill/>
              <a:ln w="28575" cap="flat" cmpd="sng" algn="ctr">
                <a:solidFill>
                  <a:srgbClr val="F4AB33"/>
                </a:solidFill>
                <a:prstDash val="solid"/>
                <a:round/>
                <a:headEnd type="none" w="med" len="med"/>
                <a:tailEnd type="none" w="med" len="med"/>
              </a:ln>
              <a:effectLst/>
            </p:spPr>
          </p:cxnSp>
          <p:cxnSp>
            <p:nvCxnSpPr>
              <p:cNvPr id="603" name="Straight Connector 602">
                <a:extLst>
                  <a:ext uri="{FF2B5EF4-FFF2-40B4-BE49-F238E27FC236}">
                    <a16:creationId xmlns:a16="http://schemas.microsoft.com/office/drawing/2014/main" id="{790AC29D-1DDB-41BA-AF65-21A554852C26}"/>
                  </a:ext>
                </a:extLst>
              </p:cNvPr>
              <p:cNvCxnSpPr/>
              <p:nvPr/>
            </p:nvCxnSpPr>
            <p:spPr bwMode="auto">
              <a:xfrm>
                <a:off x="9918021" y="3150600"/>
                <a:ext cx="461008" cy="328832"/>
              </a:xfrm>
              <a:prstGeom prst="line">
                <a:avLst/>
              </a:prstGeom>
              <a:noFill/>
              <a:ln w="28575" cap="flat" cmpd="sng" algn="ctr">
                <a:solidFill>
                  <a:srgbClr val="F4AB33"/>
                </a:solidFill>
                <a:prstDash val="solid"/>
                <a:round/>
                <a:headEnd type="none" w="med" len="med"/>
                <a:tailEnd type="none" w="med" len="med"/>
              </a:ln>
              <a:effectLst/>
            </p:spPr>
          </p:cxnSp>
          <p:cxnSp>
            <p:nvCxnSpPr>
              <p:cNvPr id="604" name="Straight Connector 603">
                <a:extLst>
                  <a:ext uri="{FF2B5EF4-FFF2-40B4-BE49-F238E27FC236}">
                    <a16:creationId xmlns:a16="http://schemas.microsoft.com/office/drawing/2014/main" id="{1451859D-F201-43E8-B547-95EB9AF5BB4B}"/>
                  </a:ext>
                </a:extLst>
              </p:cNvPr>
              <p:cNvCxnSpPr/>
              <p:nvPr/>
            </p:nvCxnSpPr>
            <p:spPr bwMode="auto">
              <a:xfrm flipV="1">
                <a:off x="8684539" y="3139258"/>
                <a:ext cx="456088" cy="340174"/>
              </a:xfrm>
              <a:prstGeom prst="line">
                <a:avLst/>
              </a:prstGeom>
              <a:noFill/>
              <a:ln w="28575" cap="flat" cmpd="sng" algn="ctr">
                <a:solidFill>
                  <a:srgbClr val="F4AB33"/>
                </a:solidFill>
                <a:prstDash val="solid"/>
                <a:round/>
                <a:headEnd type="none" w="med" len="med"/>
                <a:tailEnd type="none" w="med" len="med"/>
              </a:ln>
              <a:effectLst/>
            </p:spPr>
          </p:cxnSp>
          <p:sp>
            <p:nvSpPr>
              <p:cNvPr id="605" name="Rectangle 604">
                <a:extLst>
                  <a:ext uri="{FF2B5EF4-FFF2-40B4-BE49-F238E27FC236}">
                    <a16:creationId xmlns:a16="http://schemas.microsoft.com/office/drawing/2014/main" id="{3BA52CCC-7344-48C7-9D47-F77A2E104F3F}"/>
                  </a:ext>
                </a:extLst>
              </p:cNvPr>
              <p:cNvSpPr/>
              <p:nvPr/>
            </p:nvSpPr>
            <p:spPr bwMode="auto">
              <a:xfrm rot="19486446">
                <a:off x="8873728" y="3257532"/>
                <a:ext cx="75650" cy="106571"/>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606" name="Rectangle 605">
                <a:extLst>
                  <a:ext uri="{FF2B5EF4-FFF2-40B4-BE49-F238E27FC236}">
                    <a16:creationId xmlns:a16="http://schemas.microsoft.com/office/drawing/2014/main" id="{3990880A-1B10-4401-88F8-CA9D872F66EA}"/>
                  </a:ext>
                </a:extLst>
              </p:cNvPr>
              <p:cNvSpPr/>
              <p:nvPr/>
            </p:nvSpPr>
            <p:spPr bwMode="auto">
              <a:xfrm rot="2113554" flipV="1">
                <a:off x="10121138" y="3264740"/>
                <a:ext cx="75650" cy="106571"/>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607" name="Rectangle 606">
                <a:extLst>
                  <a:ext uri="{FF2B5EF4-FFF2-40B4-BE49-F238E27FC236}">
                    <a16:creationId xmlns:a16="http://schemas.microsoft.com/office/drawing/2014/main" id="{C997EC82-60CC-479A-A5A4-6D747851F354}"/>
                  </a:ext>
                </a:extLst>
              </p:cNvPr>
              <p:cNvSpPr/>
              <p:nvPr/>
            </p:nvSpPr>
            <p:spPr bwMode="auto">
              <a:xfrm rot="5400000" flipV="1">
                <a:off x="9502909" y="3808533"/>
                <a:ext cx="75650" cy="106571"/>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grpSp>
        <p:grpSp>
          <p:nvGrpSpPr>
            <p:cNvPr id="608" name="Group 607">
              <a:extLst>
                <a:ext uri="{FF2B5EF4-FFF2-40B4-BE49-F238E27FC236}">
                  <a16:creationId xmlns:a16="http://schemas.microsoft.com/office/drawing/2014/main" id="{2A35704A-45C1-41CD-997D-4DC8649CB795}"/>
                </a:ext>
              </a:extLst>
            </p:cNvPr>
            <p:cNvGrpSpPr/>
            <p:nvPr/>
          </p:nvGrpSpPr>
          <p:grpSpPr>
            <a:xfrm>
              <a:off x="1233427" y="2427333"/>
              <a:ext cx="184312" cy="451829"/>
              <a:chOff x="6367490" y="1536575"/>
              <a:chExt cx="319380" cy="782940"/>
            </a:xfrm>
          </p:grpSpPr>
          <p:grpSp>
            <p:nvGrpSpPr>
              <p:cNvPr id="609" name="Group 608">
                <a:extLst>
                  <a:ext uri="{FF2B5EF4-FFF2-40B4-BE49-F238E27FC236}">
                    <a16:creationId xmlns:a16="http://schemas.microsoft.com/office/drawing/2014/main" id="{0DD13B01-0D9D-423D-BCBD-1E045AC2E12E}"/>
                  </a:ext>
                </a:extLst>
              </p:cNvPr>
              <p:cNvGrpSpPr/>
              <p:nvPr/>
            </p:nvGrpSpPr>
            <p:grpSpPr>
              <a:xfrm>
                <a:off x="6367490" y="1536575"/>
                <a:ext cx="319380" cy="381803"/>
                <a:chOff x="6367490" y="1536575"/>
                <a:chExt cx="319380" cy="381803"/>
              </a:xfrm>
            </p:grpSpPr>
            <p:grpSp>
              <p:nvGrpSpPr>
                <p:cNvPr id="617" name="Group 616">
                  <a:extLst>
                    <a:ext uri="{FF2B5EF4-FFF2-40B4-BE49-F238E27FC236}">
                      <a16:creationId xmlns:a16="http://schemas.microsoft.com/office/drawing/2014/main" id="{572E4179-9679-42BA-A773-DE9CF48BA372}"/>
                    </a:ext>
                  </a:extLst>
                </p:cNvPr>
                <p:cNvGrpSpPr/>
                <p:nvPr/>
              </p:nvGrpSpPr>
              <p:grpSpPr>
                <a:xfrm>
                  <a:off x="6476184" y="1764113"/>
                  <a:ext cx="110455" cy="154265"/>
                  <a:chOff x="6476184" y="1764113"/>
                  <a:chExt cx="110455" cy="154265"/>
                </a:xfrm>
              </p:grpSpPr>
              <p:cxnSp>
                <p:nvCxnSpPr>
                  <p:cNvPr id="621" name="Straight Connector 620">
                    <a:extLst>
                      <a:ext uri="{FF2B5EF4-FFF2-40B4-BE49-F238E27FC236}">
                        <a16:creationId xmlns:a16="http://schemas.microsoft.com/office/drawing/2014/main" id="{9145FCA9-2A95-4C4A-83F3-32A8B0F2A6D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2" name="Straight Connector 621">
                    <a:extLst>
                      <a:ext uri="{FF2B5EF4-FFF2-40B4-BE49-F238E27FC236}">
                        <a16:creationId xmlns:a16="http://schemas.microsoft.com/office/drawing/2014/main" id="{170178CD-A21D-4B7C-98A3-2C69CD4954B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18" name="Group 617">
                  <a:extLst>
                    <a:ext uri="{FF2B5EF4-FFF2-40B4-BE49-F238E27FC236}">
                      <a16:creationId xmlns:a16="http://schemas.microsoft.com/office/drawing/2014/main" id="{83BE6C16-1F48-4E2E-ABFE-BF7308D81EBD}"/>
                    </a:ext>
                  </a:extLst>
                </p:cNvPr>
                <p:cNvGrpSpPr/>
                <p:nvPr/>
              </p:nvGrpSpPr>
              <p:grpSpPr>
                <a:xfrm>
                  <a:off x="6367490" y="1536575"/>
                  <a:ext cx="319380" cy="260420"/>
                  <a:chOff x="6357510" y="1536575"/>
                  <a:chExt cx="319380" cy="260420"/>
                </a:xfrm>
              </p:grpSpPr>
              <p:sp>
                <p:nvSpPr>
                  <p:cNvPr id="619" name="Oval 395">
                    <a:extLst>
                      <a:ext uri="{FF2B5EF4-FFF2-40B4-BE49-F238E27FC236}">
                        <a16:creationId xmlns:a16="http://schemas.microsoft.com/office/drawing/2014/main" id="{C7A5FA49-3BD0-4774-A5FB-BF765D35747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20" name="Oval 396">
                    <a:extLst>
                      <a:ext uri="{FF2B5EF4-FFF2-40B4-BE49-F238E27FC236}">
                        <a16:creationId xmlns:a16="http://schemas.microsoft.com/office/drawing/2014/main" id="{D75649E3-9FB6-43F0-B412-361068EC31F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610" name="Group 609">
                <a:extLst>
                  <a:ext uri="{FF2B5EF4-FFF2-40B4-BE49-F238E27FC236}">
                    <a16:creationId xmlns:a16="http://schemas.microsoft.com/office/drawing/2014/main" id="{487777EC-F3F4-448B-9E45-F897DF3F410F}"/>
                  </a:ext>
                </a:extLst>
              </p:cNvPr>
              <p:cNvGrpSpPr/>
              <p:nvPr/>
            </p:nvGrpSpPr>
            <p:grpSpPr>
              <a:xfrm>
                <a:off x="6372481" y="1933291"/>
                <a:ext cx="309399" cy="386224"/>
                <a:chOff x="6372481" y="1933291"/>
                <a:chExt cx="309399" cy="386224"/>
              </a:xfrm>
            </p:grpSpPr>
            <p:grpSp>
              <p:nvGrpSpPr>
                <p:cNvPr id="611" name="Group 610">
                  <a:extLst>
                    <a:ext uri="{FF2B5EF4-FFF2-40B4-BE49-F238E27FC236}">
                      <a16:creationId xmlns:a16="http://schemas.microsoft.com/office/drawing/2014/main" id="{E1AA4251-1BC7-44F4-9C06-8CEE841F65FA}"/>
                    </a:ext>
                  </a:extLst>
                </p:cNvPr>
                <p:cNvGrpSpPr/>
                <p:nvPr/>
              </p:nvGrpSpPr>
              <p:grpSpPr>
                <a:xfrm>
                  <a:off x="6477582" y="1933291"/>
                  <a:ext cx="110455" cy="154265"/>
                  <a:chOff x="6476184" y="1764113"/>
                  <a:chExt cx="110455" cy="154265"/>
                </a:xfrm>
              </p:grpSpPr>
              <p:cxnSp>
                <p:nvCxnSpPr>
                  <p:cNvPr id="615" name="Straight Connector 614">
                    <a:extLst>
                      <a:ext uri="{FF2B5EF4-FFF2-40B4-BE49-F238E27FC236}">
                        <a16:creationId xmlns:a16="http://schemas.microsoft.com/office/drawing/2014/main" id="{7F86B239-D2F2-44B1-AF1F-26A5C64CC38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6" name="Straight Connector 615">
                    <a:extLst>
                      <a:ext uri="{FF2B5EF4-FFF2-40B4-BE49-F238E27FC236}">
                        <a16:creationId xmlns:a16="http://schemas.microsoft.com/office/drawing/2014/main" id="{A18341F8-7E48-479E-8EEB-C255CC13841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12" name="Group 611">
                  <a:extLst>
                    <a:ext uri="{FF2B5EF4-FFF2-40B4-BE49-F238E27FC236}">
                      <a16:creationId xmlns:a16="http://schemas.microsoft.com/office/drawing/2014/main" id="{38958E82-FF16-45EB-AC14-493048515596}"/>
                    </a:ext>
                  </a:extLst>
                </p:cNvPr>
                <p:cNvGrpSpPr/>
                <p:nvPr/>
              </p:nvGrpSpPr>
              <p:grpSpPr>
                <a:xfrm>
                  <a:off x="6372481" y="2066644"/>
                  <a:ext cx="309399" cy="252871"/>
                  <a:chOff x="6387452" y="2049866"/>
                  <a:chExt cx="309399" cy="252871"/>
                </a:xfrm>
              </p:grpSpPr>
              <p:sp>
                <p:nvSpPr>
                  <p:cNvPr id="613" name="Oval 366">
                    <a:extLst>
                      <a:ext uri="{FF2B5EF4-FFF2-40B4-BE49-F238E27FC236}">
                        <a16:creationId xmlns:a16="http://schemas.microsoft.com/office/drawing/2014/main" id="{34D06F69-98F9-4B97-9214-8F4C7F7BDC3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14" name="Oval 449">
                    <a:extLst>
                      <a:ext uri="{FF2B5EF4-FFF2-40B4-BE49-F238E27FC236}">
                        <a16:creationId xmlns:a16="http://schemas.microsoft.com/office/drawing/2014/main" id="{C1992942-0F9E-4B11-A552-494C4E57998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623" name="Group 622">
              <a:extLst>
                <a:ext uri="{FF2B5EF4-FFF2-40B4-BE49-F238E27FC236}">
                  <a16:creationId xmlns:a16="http://schemas.microsoft.com/office/drawing/2014/main" id="{CD2A5D03-DEBA-48E1-8F9D-9F6381F2BFC4}"/>
                </a:ext>
              </a:extLst>
            </p:cNvPr>
            <p:cNvGrpSpPr/>
            <p:nvPr/>
          </p:nvGrpSpPr>
          <p:grpSpPr>
            <a:xfrm>
              <a:off x="1443837" y="2385870"/>
              <a:ext cx="184312" cy="451829"/>
              <a:chOff x="6367490" y="1536575"/>
              <a:chExt cx="319380" cy="782940"/>
            </a:xfrm>
          </p:grpSpPr>
          <p:grpSp>
            <p:nvGrpSpPr>
              <p:cNvPr id="624" name="Group 623">
                <a:extLst>
                  <a:ext uri="{FF2B5EF4-FFF2-40B4-BE49-F238E27FC236}">
                    <a16:creationId xmlns:a16="http://schemas.microsoft.com/office/drawing/2014/main" id="{D4599010-7DAE-43FF-A69D-4E4B8C461870}"/>
                  </a:ext>
                </a:extLst>
              </p:cNvPr>
              <p:cNvGrpSpPr/>
              <p:nvPr/>
            </p:nvGrpSpPr>
            <p:grpSpPr>
              <a:xfrm>
                <a:off x="6367490" y="1536575"/>
                <a:ext cx="319380" cy="381803"/>
                <a:chOff x="6367490" y="1536575"/>
                <a:chExt cx="319380" cy="381803"/>
              </a:xfrm>
            </p:grpSpPr>
            <p:grpSp>
              <p:nvGrpSpPr>
                <p:cNvPr id="632" name="Group 631">
                  <a:extLst>
                    <a:ext uri="{FF2B5EF4-FFF2-40B4-BE49-F238E27FC236}">
                      <a16:creationId xmlns:a16="http://schemas.microsoft.com/office/drawing/2014/main" id="{32F4E1D7-B426-4D2D-864D-89EB47A98815}"/>
                    </a:ext>
                  </a:extLst>
                </p:cNvPr>
                <p:cNvGrpSpPr/>
                <p:nvPr/>
              </p:nvGrpSpPr>
              <p:grpSpPr>
                <a:xfrm>
                  <a:off x="6476184" y="1764113"/>
                  <a:ext cx="110455" cy="154265"/>
                  <a:chOff x="6476184" y="1764113"/>
                  <a:chExt cx="110455" cy="154265"/>
                </a:xfrm>
              </p:grpSpPr>
              <p:cxnSp>
                <p:nvCxnSpPr>
                  <p:cNvPr id="636" name="Straight Connector 635">
                    <a:extLst>
                      <a:ext uri="{FF2B5EF4-FFF2-40B4-BE49-F238E27FC236}">
                        <a16:creationId xmlns:a16="http://schemas.microsoft.com/office/drawing/2014/main" id="{C73D5D9A-F354-43CD-A6C0-14F859D389A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7" name="Straight Connector 636">
                    <a:extLst>
                      <a:ext uri="{FF2B5EF4-FFF2-40B4-BE49-F238E27FC236}">
                        <a16:creationId xmlns:a16="http://schemas.microsoft.com/office/drawing/2014/main" id="{3A9C256D-4643-4187-9945-CAF52A85144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33" name="Group 632">
                  <a:extLst>
                    <a:ext uri="{FF2B5EF4-FFF2-40B4-BE49-F238E27FC236}">
                      <a16:creationId xmlns:a16="http://schemas.microsoft.com/office/drawing/2014/main" id="{9F478964-CD35-4FC7-AA8D-A32F2E95EC9E}"/>
                    </a:ext>
                  </a:extLst>
                </p:cNvPr>
                <p:cNvGrpSpPr/>
                <p:nvPr/>
              </p:nvGrpSpPr>
              <p:grpSpPr>
                <a:xfrm>
                  <a:off x="6367490" y="1536575"/>
                  <a:ext cx="319380" cy="260420"/>
                  <a:chOff x="6357510" y="1536575"/>
                  <a:chExt cx="319380" cy="260420"/>
                </a:xfrm>
              </p:grpSpPr>
              <p:sp>
                <p:nvSpPr>
                  <p:cNvPr id="634" name="Oval 395">
                    <a:extLst>
                      <a:ext uri="{FF2B5EF4-FFF2-40B4-BE49-F238E27FC236}">
                        <a16:creationId xmlns:a16="http://schemas.microsoft.com/office/drawing/2014/main" id="{E12A7244-474C-430E-9899-120FEDA0F03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35" name="Oval 396">
                    <a:extLst>
                      <a:ext uri="{FF2B5EF4-FFF2-40B4-BE49-F238E27FC236}">
                        <a16:creationId xmlns:a16="http://schemas.microsoft.com/office/drawing/2014/main" id="{A15522E7-277B-4D0C-BDFF-BA40DA7C6913}"/>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625" name="Group 624">
                <a:extLst>
                  <a:ext uri="{FF2B5EF4-FFF2-40B4-BE49-F238E27FC236}">
                    <a16:creationId xmlns:a16="http://schemas.microsoft.com/office/drawing/2014/main" id="{A13E21C4-6FBB-45D3-B2CD-58A7F2925978}"/>
                  </a:ext>
                </a:extLst>
              </p:cNvPr>
              <p:cNvGrpSpPr/>
              <p:nvPr/>
            </p:nvGrpSpPr>
            <p:grpSpPr>
              <a:xfrm>
                <a:off x="6372481" y="1933291"/>
                <a:ext cx="309399" cy="386224"/>
                <a:chOff x="6372481" y="1933291"/>
                <a:chExt cx="309399" cy="386224"/>
              </a:xfrm>
            </p:grpSpPr>
            <p:grpSp>
              <p:nvGrpSpPr>
                <p:cNvPr id="626" name="Group 625">
                  <a:extLst>
                    <a:ext uri="{FF2B5EF4-FFF2-40B4-BE49-F238E27FC236}">
                      <a16:creationId xmlns:a16="http://schemas.microsoft.com/office/drawing/2014/main" id="{C6C41CB4-AB9C-4D3C-A94E-043D9EF22741}"/>
                    </a:ext>
                  </a:extLst>
                </p:cNvPr>
                <p:cNvGrpSpPr/>
                <p:nvPr/>
              </p:nvGrpSpPr>
              <p:grpSpPr>
                <a:xfrm>
                  <a:off x="6477582" y="1933291"/>
                  <a:ext cx="110455" cy="154265"/>
                  <a:chOff x="6476184" y="1764113"/>
                  <a:chExt cx="110455" cy="154265"/>
                </a:xfrm>
              </p:grpSpPr>
              <p:cxnSp>
                <p:nvCxnSpPr>
                  <p:cNvPr id="630" name="Straight Connector 629">
                    <a:extLst>
                      <a:ext uri="{FF2B5EF4-FFF2-40B4-BE49-F238E27FC236}">
                        <a16:creationId xmlns:a16="http://schemas.microsoft.com/office/drawing/2014/main" id="{733ADBE0-D26B-45BA-A382-3FEB8E9A63B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1" name="Straight Connector 630">
                    <a:extLst>
                      <a:ext uri="{FF2B5EF4-FFF2-40B4-BE49-F238E27FC236}">
                        <a16:creationId xmlns:a16="http://schemas.microsoft.com/office/drawing/2014/main" id="{D642A99D-731F-4C32-A7B1-4D45CE0483F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27" name="Group 626">
                  <a:extLst>
                    <a:ext uri="{FF2B5EF4-FFF2-40B4-BE49-F238E27FC236}">
                      <a16:creationId xmlns:a16="http://schemas.microsoft.com/office/drawing/2014/main" id="{6803AE1F-88B0-48F8-8743-DFB15B97F6D9}"/>
                    </a:ext>
                  </a:extLst>
                </p:cNvPr>
                <p:cNvGrpSpPr/>
                <p:nvPr/>
              </p:nvGrpSpPr>
              <p:grpSpPr>
                <a:xfrm>
                  <a:off x="6372481" y="2066644"/>
                  <a:ext cx="309399" cy="252871"/>
                  <a:chOff x="6387452" y="2049866"/>
                  <a:chExt cx="309399" cy="252871"/>
                </a:xfrm>
              </p:grpSpPr>
              <p:sp>
                <p:nvSpPr>
                  <p:cNvPr id="628" name="Oval 366">
                    <a:extLst>
                      <a:ext uri="{FF2B5EF4-FFF2-40B4-BE49-F238E27FC236}">
                        <a16:creationId xmlns:a16="http://schemas.microsoft.com/office/drawing/2014/main" id="{1C955CCF-0317-4A2B-AC61-6BDB865F21E1}"/>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29" name="Oval 449">
                    <a:extLst>
                      <a:ext uri="{FF2B5EF4-FFF2-40B4-BE49-F238E27FC236}">
                        <a16:creationId xmlns:a16="http://schemas.microsoft.com/office/drawing/2014/main" id="{84FC032E-695F-4449-B1D2-8F5D46A6F4F8}"/>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638" name="Group 637">
              <a:extLst>
                <a:ext uri="{FF2B5EF4-FFF2-40B4-BE49-F238E27FC236}">
                  <a16:creationId xmlns:a16="http://schemas.microsoft.com/office/drawing/2014/main" id="{B7066E93-C0B9-4283-AE0D-FA51E59BB636}"/>
                </a:ext>
              </a:extLst>
            </p:cNvPr>
            <p:cNvGrpSpPr/>
            <p:nvPr/>
          </p:nvGrpSpPr>
          <p:grpSpPr>
            <a:xfrm>
              <a:off x="1654246" y="2353984"/>
              <a:ext cx="184312" cy="451829"/>
              <a:chOff x="6367490" y="1536575"/>
              <a:chExt cx="319380" cy="782940"/>
            </a:xfrm>
          </p:grpSpPr>
          <p:grpSp>
            <p:nvGrpSpPr>
              <p:cNvPr id="639" name="Group 638">
                <a:extLst>
                  <a:ext uri="{FF2B5EF4-FFF2-40B4-BE49-F238E27FC236}">
                    <a16:creationId xmlns:a16="http://schemas.microsoft.com/office/drawing/2014/main" id="{810AD362-FE5E-4010-9F24-5179014DAE9B}"/>
                  </a:ext>
                </a:extLst>
              </p:cNvPr>
              <p:cNvGrpSpPr/>
              <p:nvPr/>
            </p:nvGrpSpPr>
            <p:grpSpPr>
              <a:xfrm>
                <a:off x="6367490" y="1536575"/>
                <a:ext cx="319380" cy="381803"/>
                <a:chOff x="6367490" y="1536575"/>
                <a:chExt cx="319380" cy="381803"/>
              </a:xfrm>
            </p:grpSpPr>
            <p:grpSp>
              <p:nvGrpSpPr>
                <p:cNvPr id="647" name="Group 646">
                  <a:extLst>
                    <a:ext uri="{FF2B5EF4-FFF2-40B4-BE49-F238E27FC236}">
                      <a16:creationId xmlns:a16="http://schemas.microsoft.com/office/drawing/2014/main" id="{3469FD02-0E20-4E5E-9F39-572A253C1E1A}"/>
                    </a:ext>
                  </a:extLst>
                </p:cNvPr>
                <p:cNvGrpSpPr/>
                <p:nvPr/>
              </p:nvGrpSpPr>
              <p:grpSpPr>
                <a:xfrm>
                  <a:off x="6476184" y="1764113"/>
                  <a:ext cx="110455" cy="154265"/>
                  <a:chOff x="6476184" y="1764113"/>
                  <a:chExt cx="110455" cy="154265"/>
                </a:xfrm>
              </p:grpSpPr>
              <p:cxnSp>
                <p:nvCxnSpPr>
                  <p:cNvPr id="651" name="Straight Connector 650">
                    <a:extLst>
                      <a:ext uri="{FF2B5EF4-FFF2-40B4-BE49-F238E27FC236}">
                        <a16:creationId xmlns:a16="http://schemas.microsoft.com/office/drawing/2014/main" id="{8F2E0F28-ED18-4CB7-9992-35E170E293A0}"/>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2" name="Straight Connector 651">
                    <a:extLst>
                      <a:ext uri="{FF2B5EF4-FFF2-40B4-BE49-F238E27FC236}">
                        <a16:creationId xmlns:a16="http://schemas.microsoft.com/office/drawing/2014/main" id="{032235F4-60B5-4E9E-B1C7-BE9B3B4BC15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48" name="Group 647">
                  <a:extLst>
                    <a:ext uri="{FF2B5EF4-FFF2-40B4-BE49-F238E27FC236}">
                      <a16:creationId xmlns:a16="http://schemas.microsoft.com/office/drawing/2014/main" id="{A32A74B3-BFC2-44D0-AAFE-C9AB0A476D05}"/>
                    </a:ext>
                  </a:extLst>
                </p:cNvPr>
                <p:cNvGrpSpPr/>
                <p:nvPr/>
              </p:nvGrpSpPr>
              <p:grpSpPr>
                <a:xfrm>
                  <a:off x="6367490" y="1536575"/>
                  <a:ext cx="319380" cy="260420"/>
                  <a:chOff x="6357510" y="1536575"/>
                  <a:chExt cx="319380" cy="260420"/>
                </a:xfrm>
              </p:grpSpPr>
              <p:sp>
                <p:nvSpPr>
                  <p:cNvPr id="649" name="Oval 395">
                    <a:extLst>
                      <a:ext uri="{FF2B5EF4-FFF2-40B4-BE49-F238E27FC236}">
                        <a16:creationId xmlns:a16="http://schemas.microsoft.com/office/drawing/2014/main" id="{9BB71E61-16C2-4AE8-9489-342B1428EB5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50" name="Oval 396">
                    <a:extLst>
                      <a:ext uri="{FF2B5EF4-FFF2-40B4-BE49-F238E27FC236}">
                        <a16:creationId xmlns:a16="http://schemas.microsoft.com/office/drawing/2014/main" id="{A8CFBD68-1E43-451B-9C4F-C68BB537A25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640" name="Group 639">
                <a:extLst>
                  <a:ext uri="{FF2B5EF4-FFF2-40B4-BE49-F238E27FC236}">
                    <a16:creationId xmlns:a16="http://schemas.microsoft.com/office/drawing/2014/main" id="{D570DCD2-2F9D-4E6A-B539-61AF063D15F0}"/>
                  </a:ext>
                </a:extLst>
              </p:cNvPr>
              <p:cNvGrpSpPr/>
              <p:nvPr/>
            </p:nvGrpSpPr>
            <p:grpSpPr>
              <a:xfrm>
                <a:off x="6372481" y="1933291"/>
                <a:ext cx="309399" cy="386224"/>
                <a:chOff x="6372481" y="1933291"/>
                <a:chExt cx="309399" cy="386224"/>
              </a:xfrm>
            </p:grpSpPr>
            <p:grpSp>
              <p:nvGrpSpPr>
                <p:cNvPr id="641" name="Group 640">
                  <a:extLst>
                    <a:ext uri="{FF2B5EF4-FFF2-40B4-BE49-F238E27FC236}">
                      <a16:creationId xmlns:a16="http://schemas.microsoft.com/office/drawing/2014/main" id="{6EE3EA1A-8EBC-4739-BE18-A724B014EE4C}"/>
                    </a:ext>
                  </a:extLst>
                </p:cNvPr>
                <p:cNvGrpSpPr/>
                <p:nvPr/>
              </p:nvGrpSpPr>
              <p:grpSpPr>
                <a:xfrm>
                  <a:off x="6477582" y="1933291"/>
                  <a:ext cx="110455" cy="154265"/>
                  <a:chOff x="6476184" y="1764113"/>
                  <a:chExt cx="110455" cy="154265"/>
                </a:xfrm>
              </p:grpSpPr>
              <p:cxnSp>
                <p:nvCxnSpPr>
                  <p:cNvPr id="645" name="Straight Connector 644">
                    <a:extLst>
                      <a:ext uri="{FF2B5EF4-FFF2-40B4-BE49-F238E27FC236}">
                        <a16:creationId xmlns:a16="http://schemas.microsoft.com/office/drawing/2014/main" id="{EDCA530B-8525-4C91-A7F7-40BEC7D00C8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6" name="Straight Connector 645">
                    <a:extLst>
                      <a:ext uri="{FF2B5EF4-FFF2-40B4-BE49-F238E27FC236}">
                        <a16:creationId xmlns:a16="http://schemas.microsoft.com/office/drawing/2014/main" id="{653FB233-0FE1-4EA5-B416-F63DDDE6ED5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42" name="Group 641">
                  <a:extLst>
                    <a:ext uri="{FF2B5EF4-FFF2-40B4-BE49-F238E27FC236}">
                      <a16:creationId xmlns:a16="http://schemas.microsoft.com/office/drawing/2014/main" id="{49A61422-8F2E-4DFC-8C2C-E5787DC825EB}"/>
                    </a:ext>
                  </a:extLst>
                </p:cNvPr>
                <p:cNvGrpSpPr/>
                <p:nvPr/>
              </p:nvGrpSpPr>
              <p:grpSpPr>
                <a:xfrm>
                  <a:off x="6372481" y="2066644"/>
                  <a:ext cx="309399" cy="252871"/>
                  <a:chOff x="6387452" y="2049866"/>
                  <a:chExt cx="309399" cy="252871"/>
                </a:xfrm>
              </p:grpSpPr>
              <p:sp>
                <p:nvSpPr>
                  <p:cNvPr id="643" name="Oval 366">
                    <a:extLst>
                      <a:ext uri="{FF2B5EF4-FFF2-40B4-BE49-F238E27FC236}">
                        <a16:creationId xmlns:a16="http://schemas.microsoft.com/office/drawing/2014/main" id="{6110FECA-B470-4DE6-9636-8D0E7AE12DE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44" name="Oval 449">
                    <a:extLst>
                      <a:ext uri="{FF2B5EF4-FFF2-40B4-BE49-F238E27FC236}">
                        <a16:creationId xmlns:a16="http://schemas.microsoft.com/office/drawing/2014/main" id="{F96A25D2-F56A-4BD9-8B28-B83554F8B747}"/>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653" name="Group 652">
              <a:extLst>
                <a:ext uri="{FF2B5EF4-FFF2-40B4-BE49-F238E27FC236}">
                  <a16:creationId xmlns:a16="http://schemas.microsoft.com/office/drawing/2014/main" id="{84308DAB-4A17-4238-8E65-4DD9F1CD23AC}"/>
                </a:ext>
              </a:extLst>
            </p:cNvPr>
            <p:cNvGrpSpPr/>
            <p:nvPr/>
          </p:nvGrpSpPr>
          <p:grpSpPr>
            <a:xfrm>
              <a:off x="1864765" y="2338875"/>
              <a:ext cx="184312" cy="451829"/>
              <a:chOff x="6367490" y="1536575"/>
              <a:chExt cx="319380" cy="782940"/>
            </a:xfrm>
          </p:grpSpPr>
          <p:grpSp>
            <p:nvGrpSpPr>
              <p:cNvPr id="654" name="Group 653">
                <a:extLst>
                  <a:ext uri="{FF2B5EF4-FFF2-40B4-BE49-F238E27FC236}">
                    <a16:creationId xmlns:a16="http://schemas.microsoft.com/office/drawing/2014/main" id="{BFA1AF8B-55B4-4593-A003-8DC5773185D0}"/>
                  </a:ext>
                </a:extLst>
              </p:cNvPr>
              <p:cNvGrpSpPr/>
              <p:nvPr/>
            </p:nvGrpSpPr>
            <p:grpSpPr>
              <a:xfrm>
                <a:off x="6367490" y="1536575"/>
                <a:ext cx="319380" cy="381803"/>
                <a:chOff x="6367490" y="1536575"/>
                <a:chExt cx="319380" cy="381803"/>
              </a:xfrm>
            </p:grpSpPr>
            <p:grpSp>
              <p:nvGrpSpPr>
                <p:cNvPr id="662" name="Group 661">
                  <a:extLst>
                    <a:ext uri="{FF2B5EF4-FFF2-40B4-BE49-F238E27FC236}">
                      <a16:creationId xmlns:a16="http://schemas.microsoft.com/office/drawing/2014/main" id="{318C4E74-6543-4242-B835-49DE01034F5D}"/>
                    </a:ext>
                  </a:extLst>
                </p:cNvPr>
                <p:cNvGrpSpPr/>
                <p:nvPr/>
              </p:nvGrpSpPr>
              <p:grpSpPr>
                <a:xfrm>
                  <a:off x="6476184" y="1764113"/>
                  <a:ext cx="110455" cy="154265"/>
                  <a:chOff x="6476184" y="1764113"/>
                  <a:chExt cx="110455" cy="154265"/>
                </a:xfrm>
              </p:grpSpPr>
              <p:cxnSp>
                <p:nvCxnSpPr>
                  <p:cNvPr id="666" name="Straight Connector 665">
                    <a:extLst>
                      <a:ext uri="{FF2B5EF4-FFF2-40B4-BE49-F238E27FC236}">
                        <a16:creationId xmlns:a16="http://schemas.microsoft.com/office/drawing/2014/main" id="{01A92DA3-2BB8-45A2-9EF5-74D6E0F7194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7" name="Straight Connector 666">
                    <a:extLst>
                      <a:ext uri="{FF2B5EF4-FFF2-40B4-BE49-F238E27FC236}">
                        <a16:creationId xmlns:a16="http://schemas.microsoft.com/office/drawing/2014/main" id="{C5F019D7-A624-4C63-8F74-B0E6160A9F5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63" name="Group 662">
                  <a:extLst>
                    <a:ext uri="{FF2B5EF4-FFF2-40B4-BE49-F238E27FC236}">
                      <a16:creationId xmlns:a16="http://schemas.microsoft.com/office/drawing/2014/main" id="{C16F11C0-931E-453A-8377-BEEBAA1C92FD}"/>
                    </a:ext>
                  </a:extLst>
                </p:cNvPr>
                <p:cNvGrpSpPr/>
                <p:nvPr/>
              </p:nvGrpSpPr>
              <p:grpSpPr>
                <a:xfrm>
                  <a:off x="6367490" y="1536575"/>
                  <a:ext cx="319380" cy="260420"/>
                  <a:chOff x="6357510" y="1536575"/>
                  <a:chExt cx="319380" cy="260420"/>
                </a:xfrm>
              </p:grpSpPr>
              <p:sp>
                <p:nvSpPr>
                  <p:cNvPr id="664" name="Oval 395">
                    <a:extLst>
                      <a:ext uri="{FF2B5EF4-FFF2-40B4-BE49-F238E27FC236}">
                        <a16:creationId xmlns:a16="http://schemas.microsoft.com/office/drawing/2014/main" id="{E1EFAC29-C6E4-405A-B186-AF73C300FA0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65" name="Oval 396">
                    <a:extLst>
                      <a:ext uri="{FF2B5EF4-FFF2-40B4-BE49-F238E27FC236}">
                        <a16:creationId xmlns:a16="http://schemas.microsoft.com/office/drawing/2014/main" id="{E23C17BB-A0C4-42C5-A5ED-5CFDDFA6A8E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655" name="Group 654">
                <a:extLst>
                  <a:ext uri="{FF2B5EF4-FFF2-40B4-BE49-F238E27FC236}">
                    <a16:creationId xmlns:a16="http://schemas.microsoft.com/office/drawing/2014/main" id="{D20C3BD7-8D4E-4479-9CEF-93C85A7FF69B}"/>
                  </a:ext>
                </a:extLst>
              </p:cNvPr>
              <p:cNvGrpSpPr/>
              <p:nvPr/>
            </p:nvGrpSpPr>
            <p:grpSpPr>
              <a:xfrm>
                <a:off x="6372481" y="1933291"/>
                <a:ext cx="309399" cy="386224"/>
                <a:chOff x="6372481" y="1933291"/>
                <a:chExt cx="309399" cy="386224"/>
              </a:xfrm>
            </p:grpSpPr>
            <p:grpSp>
              <p:nvGrpSpPr>
                <p:cNvPr id="656" name="Group 655">
                  <a:extLst>
                    <a:ext uri="{FF2B5EF4-FFF2-40B4-BE49-F238E27FC236}">
                      <a16:creationId xmlns:a16="http://schemas.microsoft.com/office/drawing/2014/main" id="{09E7AF03-4321-465F-A4C4-E41FFFFB0E52}"/>
                    </a:ext>
                  </a:extLst>
                </p:cNvPr>
                <p:cNvGrpSpPr/>
                <p:nvPr/>
              </p:nvGrpSpPr>
              <p:grpSpPr>
                <a:xfrm>
                  <a:off x="6477582" y="1933291"/>
                  <a:ext cx="110455" cy="154265"/>
                  <a:chOff x="6476184" y="1764113"/>
                  <a:chExt cx="110455" cy="154265"/>
                </a:xfrm>
              </p:grpSpPr>
              <p:cxnSp>
                <p:nvCxnSpPr>
                  <p:cNvPr id="660" name="Straight Connector 659">
                    <a:extLst>
                      <a:ext uri="{FF2B5EF4-FFF2-40B4-BE49-F238E27FC236}">
                        <a16:creationId xmlns:a16="http://schemas.microsoft.com/office/drawing/2014/main" id="{68D0FBB4-A60F-4072-8177-E98EA4EE2BF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1" name="Straight Connector 660">
                    <a:extLst>
                      <a:ext uri="{FF2B5EF4-FFF2-40B4-BE49-F238E27FC236}">
                        <a16:creationId xmlns:a16="http://schemas.microsoft.com/office/drawing/2014/main" id="{800E5245-BBFC-4505-8057-3C528ED17D5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57" name="Group 656">
                  <a:extLst>
                    <a:ext uri="{FF2B5EF4-FFF2-40B4-BE49-F238E27FC236}">
                      <a16:creationId xmlns:a16="http://schemas.microsoft.com/office/drawing/2014/main" id="{603FC54C-D134-4F91-9059-AAEECCCF2DAF}"/>
                    </a:ext>
                  </a:extLst>
                </p:cNvPr>
                <p:cNvGrpSpPr/>
                <p:nvPr/>
              </p:nvGrpSpPr>
              <p:grpSpPr>
                <a:xfrm>
                  <a:off x="6372481" y="2066644"/>
                  <a:ext cx="309399" cy="252871"/>
                  <a:chOff x="6387452" y="2049866"/>
                  <a:chExt cx="309399" cy="252871"/>
                </a:xfrm>
              </p:grpSpPr>
              <p:sp>
                <p:nvSpPr>
                  <p:cNvPr id="658" name="Oval 366">
                    <a:extLst>
                      <a:ext uri="{FF2B5EF4-FFF2-40B4-BE49-F238E27FC236}">
                        <a16:creationId xmlns:a16="http://schemas.microsoft.com/office/drawing/2014/main" id="{044AB984-4EC2-4D21-A22A-EE431D6E8D2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59" name="Oval 449">
                    <a:extLst>
                      <a:ext uri="{FF2B5EF4-FFF2-40B4-BE49-F238E27FC236}">
                        <a16:creationId xmlns:a16="http://schemas.microsoft.com/office/drawing/2014/main" id="{9314ACF6-AFCD-42E9-87E3-A2AC9DBE5A4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668" name="Group 667">
              <a:extLst>
                <a:ext uri="{FF2B5EF4-FFF2-40B4-BE49-F238E27FC236}">
                  <a16:creationId xmlns:a16="http://schemas.microsoft.com/office/drawing/2014/main" id="{6F4893F6-914D-4798-AC04-A9797E6CA94F}"/>
                </a:ext>
              </a:extLst>
            </p:cNvPr>
            <p:cNvGrpSpPr/>
            <p:nvPr/>
          </p:nvGrpSpPr>
          <p:grpSpPr>
            <a:xfrm>
              <a:off x="2075825" y="2325029"/>
              <a:ext cx="184312" cy="451829"/>
              <a:chOff x="6367490" y="1536575"/>
              <a:chExt cx="319380" cy="782940"/>
            </a:xfrm>
          </p:grpSpPr>
          <p:grpSp>
            <p:nvGrpSpPr>
              <p:cNvPr id="669" name="Group 668">
                <a:extLst>
                  <a:ext uri="{FF2B5EF4-FFF2-40B4-BE49-F238E27FC236}">
                    <a16:creationId xmlns:a16="http://schemas.microsoft.com/office/drawing/2014/main" id="{3BE4ADF3-CB5B-439C-BEDA-7BB135EB4ABE}"/>
                  </a:ext>
                </a:extLst>
              </p:cNvPr>
              <p:cNvGrpSpPr/>
              <p:nvPr/>
            </p:nvGrpSpPr>
            <p:grpSpPr>
              <a:xfrm>
                <a:off x="6367490" y="1536575"/>
                <a:ext cx="319380" cy="381803"/>
                <a:chOff x="6367490" y="1536575"/>
                <a:chExt cx="319380" cy="381803"/>
              </a:xfrm>
            </p:grpSpPr>
            <p:grpSp>
              <p:nvGrpSpPr>
                <p:cNvPr id="677" name="Group 676">
                  <a:extLst>
                    <a:ext uri="{FF2B5EF4-FFF2-40B4-BE49-F238E27FC236}">
                      <a16:creationId xmlns:a16="http://schemas.microsoft.com/office/drawing/2014/main" id="{35A96684-62D1-4AB6-BD55-A9568FB0C15D}"/>
                    </a:ext>
                  </a:extLst>
                </p:cNvPr>
                <p:cNvGrpSpPr/>
                <p:nvPr/>
              </p:nvGrpSpPr>
              <p:grpSpPr>
                <a:xfrm>
                  <a:off x="6476184" y="1764113"/>
                  <a:ext cx="110455" cy="154265"/>
                  <a:chOff x="6476184" y="1764113"/>
                  <a:chExt cx="110455" cy="154265"/>
                </a:xfrm>
              </p:grpSpPr>
              <p:cxnSp>
                <p:nvCxnSpPr>
                  <p:cNvPr id="681" name="Straight Connector 680">
                    <a:extLst>
                      <a:ext uri="{FF2B5EF4-FFF2-40B4-BE49-F238E27FC236}">
                        <a16:creationId xmlns:a16="http://schemas.microsoft.com/office/drawing/2014/main" id="{85E9E1FE-31AE-497F-AE05-ADCFF2B2F56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2" name="Straight Connector 681">
                    <a:extLst>
                      <a:ext uri="{FF2B5EF4-FFF2-40B4-BE49-F238E27FC236}">
                        <a16:creationId xmlns:a16="http://schemas.microsoft.com/office/drawing/2014/main" id="{E0A77AD0-847B-413D-B0B0-916773F7666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78" name="Group 677">
                  <a:extLst>
                    <a:ext uri="{FF2B5EF4-FFF2-40B4-BE49-F238E27FC236}">
                      <a16:creationId xmlns:a16="http://schemas.microsoft.com/office/drawing/2014/main" id="{AA60F46C-A337-4FAB-A555-08EEA614A8C6}"/>
                    </a:ext>
                  </a:extLst>
                </p:cNvPr>
                <p:cNvGrpSpPr/>
                <p:nvPr/>
              </p:nvGrpSpPr>
              <p:grpSpPr>
                <a:xfrm>
                  <a:off x="6367490" y="1536575"/>
                  <a:ext cx="319380" cy="260420"/>
                  <a:chOff x="6357510" y="1536575"/>
                  <a:chExt cx="319380" cy="260420"/>
                </a:xfrm>
              </p:grpSpPr>
              <p:sp>
                <p:nvSpPr>
                  <p:cNvPr id="679" name="Oval 395">
                    <a:extLst>
                      <a:ext uri="{FF2B5EF4-FFF2-40B4-BE49-F238E27FC236}">
                        <a16:creationId xmlns:a16="http://schemas.microsoft.com/office/drawing/2014/main" id="{B3665092-D530-45AC-8DC8-04249356AB28}"/>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80" name="Oval 396">
                    <a:extLst>
                      <a:ext uri="{FF2B5EF4-FFF2-40B4-BE49-F238E27FC236}">
                        <a16:creationId xmlns:a16="http://schemas.microsoft.com/office/drawing/2014/main" id="{C3A4F235-D444-42F4-84CA-BA29D05FEFE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670" name="Group 669">
                <a:extLst>
                  <a:ext uri="{FF2B5EF4-FFF2-40B4-BE49-F238E27FC236}">
                    <a16:creationId xmlns:a16="http://schemas.microsoft.com/office/drawing/2014/main" id="{80D59FEE-61B9-4DAF-8ABC-4BDCF0E03325}"/>
                  </a:ext>
                </a:extLst>
              </p:cNvPr>
              <p:cNvGrpSpPr/>
              <p:nvPr/>
            </p:nvGrpSpPr>
            <p:grpSpPr>
              <a:xfrm>
                <a:off x="6372481" y="1933291"/>
                <a:ext cx="309399" cy="386224"/>
                <a:chOff x="6372481" y="1933291"/>
                <a:chExt cx="309399" cy="386224"/>
              </a:xfrm>
            </p:grpSpPr>
            <p:grpSp>
              <p:nvGrpSpPr>
                <p:cNvPr id="671" name="Group 670">
                  <a:extLst>
                    <a:ext uri="{FF2B5EF4-FFF2-40B4-BE49-F238E27FC236}">
                      <a16:creationId xmlns:a16="http://schemas.microsoft.com/office/drawing/2014/main" id="{882AA8BF-2A81-484B-B4CA-9D19CEAB5294}"/>
                    </a:ext>
                  </a:extLst>
                </p:cNvPr>
                <p:cNvGrpSpPr/>
                <p:nvPr/>
              </p:nvGrpSpPr>
              <p:grpSpPr>
                <a:xfrm>
                  <a:off x="6477582" y="1933291"/>
                  <a:ext cx="110455" cy="154265"/>
                  <a:chOff x="6476184" y="1764113"/>
                  <a:chExt cx="110455" cy="154265"/>
                </a:xfrm>
              </p:grpSpPr>
              <p:cxnSp>
                <p:nvCxnSpPr>
                  <p:cNvPr id="675" name="Straight Connector 674">
                    <a:extLst>
                      <a:ext uri="{FF2B5EF4-FFF2-40B4-BE49-F238E27FC236}">
                        <a16:creationId xmlns:a16="http://schemas.microsoft.com/office/drawing/2014/main" id="{1218E3B5-9BF0-4D63-926A-3162D15ADD7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6" name="Straight Connector 675">
                    <a:extLst>
                      <a:ext uri="{FF2B5EF4-FFF2-40B4-BE49-F238E27FC236}">
                        <a16:creationId xmlns:a16="http://schemas.microsoft.com/office/drawing/2014/main" id="{5F2ECB4A-F1BB-46CF-B63E-667814B43EC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72" name="Group 671">
                  <a:extLst>
                    <a:ext uri="{FF2B5EF4-FFF2-40B4-BE49-F238E27FC236}">
                      <a16:creationId xmlns:a16="http://schemas.microsoft.com/office/drawing/2014/main" id="{11AD44C5-EAD2-44D7-853D-64FB94CF546C}"/>
                    </a:ext>
                  </a:extLst>
                </p:cNvPr>
                <p:cNvGrpSpPr/>
                <p:nvPr/>
              </p:nvGrpSpPr>
              <p:grpSpPr>
                <a:xfrm>
                  <a:off x="6372481" y="2066644"/>
                  <a:ext cx="309399" cy="252871"/>
                  <a:chOff x="6387452" y="2049866"/>
                  <a:chExt cx="309399" cy="252871"/>
                </a:xfrm>
              </p:grpSpPr>
              <p:sp>
                <p:nvSpPr>
                  <p:cNvPr id="673" name="Oval 366">
                    <a:extLst>
                      <a:ext uri="{FF2B5EF4-FFF2-40B4-BE49-F238E27FC236}">
                        <a16:creationId xmlns:a16="http://schemas.microsoft.com/office/drawing/2014/main" id="{6A29419E-83C8-4E66-BA47-00CDD9CB08A3}"/>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74" name="Oval 449">
                    <a:extLst>
                      <a:ext uri="{FF2B5EF4-FFF2-40B4-BE49-F238E27FC236}">
                        <a16:creationId xmlns:a16="http://schemas.microsoft.com/office/drawing/2014/main" id="{FA8DB82A-8EFD-4148-A873-705C2C965994}"/>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683" name="Group 682">
              <a:extLst>
                <a:ext uri="{FF2B5EF4-FFF2-40B4-BE49-F238E27FC236}">
                  <a16:creationId xmlns:a16="http://schemas.microsoft.com/office/drawing/2014/main" id="{CF4ADAD5-6D72-4FA5-9397-CB9239513045}"/>
                </a:ext>
              </a:extLst>
            </p:cNvPr>
            <p:cNvGrpSpPr/>
            <p:nvPr/>
          </p:nvGrpSpPr>
          <p:grpSpPr>
            <a:xfrm>
              <a:off x="1031507" y="2486180"/>
              <a:ext cx="184312" cy="451829"/>
              <a:chOff x="6367490" y="1536575"/>
              <a:chExt cx="319380" cy="782940"/>
            </a:xfrm>
          </p:grpSpPr>
          <p:grpSp>
            <p:nvGrpSpPr>
              <p:cNvPr id="684" name="Group 683">
                <a:extLst>
                  <a:ext uri="{FF2B5EF4-FFF2-40B4-BE49-F238E27FC236}">
                    <a16:creationId xmlns:a16="http://schemas.microsoft.com/office/drawing/2014/main" id="{D871ACAE-8896-4852-8366-056921E80CB4}"/>
                  </a:ext>
                </a:extLst>
              </p:cNvPr>
              <p:cNvGrpSpPr/>
              <p:nvPr/>
            </p:nvGrpSpPr>
            <p:grpSpPr>
              <a:xfrm>
                <a:off x="6367490" y="1536575"/>
                <a:ext cx="319380" cy="381803"/>
                <a:chOff x="6367490" y="1536575"/>
                <a:chExt cx="319380" cy="381803"/>
              </a:xfrm>
            </p:grpSpPr>
            <p:grpSp>
              <p:nvGrpSpPr>
                <p:cNvPr id="692" name="Group 691">
                  <a:extLst>
                    <a:ext uri="{FF2B5EF4-FFF2-40B4-BE49-F238E27FC236}">
                      <a16:creationId xmlns:a16="http://schemas.microsoft.com/office/drawing/2014/main" id="{E1383E5B-9B24-4A21-8F0D-D6EFB17C0797}"/>
                    </a:ext>
                  </a:extLst>
                </p:cNvPr>
                <p:cNvGrpSpPr/>
                <p:nvPr/>
              </p:nvGrpSpPr>
              <p:grpSpPr>
                <a:xfrm>
                  <a:off x="6476184" y="1764113"/>
                  <a:ext cx="110455" cy="154265"/>
                  <a:chOff x="6476184" y="1764113"/>
                  <a:chExt cx="110455" cy="154265"/>
                </a:xfrm>
              </p:grpSpPr>
              <p:cxnSp>
                <p:nvCxnSpPr>
                  <p:cNvPr id="696" name="Straight Connector 695">
                    <a:extLst>
                      <a:ext uri="{FF2B5EF4-FFF2-40B4-BE49-F238E27FC236}">
                        <a16:creationId xmlns:a16="http://schemas.microsoft.com/office/drawing/2014/main" id="{5E098CC1-F633-45BB-912A-812FA730666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7" name="Straight Connector 696">
                    <a:extLst>
                      <a:ext uri="{FF2B5EF4-FFF2-40B4-BE49-F238E27FC236}">
                        <a16:creationId xmlns:a16="http://schemas.microsoft.com/office/drawing/2014/main" id="{11A1104F-E121-4382-905D-BE5DDFFF1CF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93" name="Group 692">
                  <a:extLst>
                    <a:ext uri="{FF2B5EF4-FFF2-40B4-BE49-F238E27FC236}">
                      <a16:creationId xmlns:a16="http://schemas.microsoft.com/office/drawing/2014/main" id="{EE430537-8E48-4B2C-95AA-DE1E0DAF4B44}"/>
                    </a:ext>
                  </a:extLst>
                </p:cNvPr>
                <p:cNvGrpSpPr/>
                <p:nvPr/>
              </p:nvGrpSpPr>
              <p:grpSpPr>
                <a:xfrm>
                  <a:off x="6367490" y="1536575"/>
                  <a:ext cx="319380" cy="260420"/>
                  <a:chOff x="6357510" y="1536575"/>
                  <a:chExt cx="319380" cy="260420"/>
                </a:xfrm>
              </p:grpSpPr>
              <p:sp>
                <p:nvSpPr>
                  <p:cNvPr id="694" name="Oval 395">
                    <a:extLst>
                      <a:ext uri="{FF2B5EF4-FFF2-40B4-BE49-F238E27FC236}">
                        <a16:creationId xmlns:a16="http://schemas.microsoft.com/office/drawing/2014/main" id="{0583FC2D-2D41-4B2F-80D0-494996A5F7C5}"/>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95" name="Oval 396">
                    <a:extLst>
                      <a:ext uri="{FF2B5EF4-FFF2-40B4-BE49-F238E27FC236}">
                        <a16:creationId xmlns:a16="http://schemas.microsoft.com/office/drawing/2014/main" id="{C6360EB8-6A28-424F-A1EC-6F38BE2C1FCE}"/>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685" name="Group 684">
                <a:extLst>
                  <a:ext uri="{FF2B5EF4-FFF2-40B4-BE49-F238E27FC236}">
                    <a16:creationId xmlns:a16="http://schemas.microsoft.com/office/drawing/2014/main" id="{F00D37B9-2F25-40FE-9086-25CC18AEF017}"/>
                  </a:ext>
                </a:extLst>
              </p:cNvPr>
              <p:cNvGrpSpPr/>
              <p:nvPr/>
            </p:nvGrpSpPr>
            <p:grpSpPr>
              <a:xfrm>
                <a:off x="6372481" y="1933291"/>
                <a:ext cx="309399" cy="386224"/>
                <a:chOff x="6372481" y="1933291"/>
                <a:chExt cx="309399" cy="386224"/>
              </a:xfrm>
            </p:grpSpPr>
            <p:grpSp>
              <p:nvGrpSpPr>
                <p:cNvPr id="686" name="Group 685">
                  <a:extLst>
                    <a:ext uri="{FF2B5EF4-FFF2-40B4-BE49-F238E27FC236}">
                      <a16:creationId xmlns:a16="http://schemas.microsoft.com/office/drawing/2014/main" id="{14C42EC7-B699-41F8-ABAD-77C2929EA9DE}"/>
                    </a:ext>
                  </a:extLst>
                </p:cNvPr>
                <p:cNvGrpSpPr/>
                <p:nvPr/>
              </p:nvGrpSpPr>
              <p:grpSpPr>
                <a:xfrm>
                  <a:off x="6477582" y="1933291"/>
                  <a:ext cx="110455" cy="154265"/>
                  <a:chOff x="6476184" y="1764113"/>
                  <a:chExt cx="110455" cy="154265"/>
                </a:xfrm>
              </p:grpSpPr>
              <p:cxnSp>
                <p:nvCxnSpPr>
                  <p:cNvPr id="690" name="Straight Connector 689">
                    <a:extLst>
                      <a:ext uri="{FF2B5EF4-FFF2-40B4-BE49-F238E27FC236}">
                        <a16:creationId xmlns:a16="http://schemas.microsoft.com/office/drawing/2014/main" id="{BD744A9F-E828-4FDC-826C-117D0E3891B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1" name="Straight Connector 690">
                    <a:extLst>
                      <a:ext uri="{FF2B5EF4-FFF2-40B4-BE49-F238E27FC236}">
                        <a16:creationId xmlns:a16="http://schemas.microsoft.com/office/drawing/2014/main" id="{E6DC1599-DE41-466F-AD56-8C06CB1071F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87" name="Group 686">
                  <a:extLst>
                    <a:ext uri="{FF2B5EF4-FFF2-40B4-BE49-F238E27FC236}">
                      <a16:creationId xmlns:a16="http://schemas.microsoft.com/office/drawing/2014/main" id="{8C884DF8-3FE2-4870-90B8-F45F2F1C26BA}"/>
                    </a:ext>
                  </a:extLst>
                </p:cNvPr>
                <p:cNvGrpSpPr/>
                <p:nvPr/>
              </p:nvGrpSpPr>
              <p:grpSpPr>
                <a:xfrm>
                  <a:off x="6372481" y="2066644"/>
                  <a:ext cx="309399" cy="252871"/>
                  <a:chOff x="6387452" y="2049866"/>
                  <a:chExt cx="309399" cy="252871"/>
                </a:xfrm>
              </p:grpSpPr>
              <p:sp>
                <p:nvSpPr>
                  <p:cNvPr id="688" name="Oval 366">
                    <a:extLst>
                      <a:ext uri="{FF2B5EF4-FFF2-40B4-BE49-F238E27FC236}">
                        <a16:creationId xmlns:a16="http://schemas.microsoft.com/office/drawing/2014/main" id="{7EFAAFA8-767C-468C-BC54-EA2112F0967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89" name="Oval 449">
                    <a:extLst>
                      <a:ext uri="{FF2B5EF4-FFF2-40B4-BE49-F238E27FC236}">
                        <a16:creationId xmlns:a16="http://schemas.microsoft.com/office/drawing/2014/main" id="{79B03CD1-CD60-4225-95AE-3F00C0CBA138}"/>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698" name="Group 697">
              <a:extLst>
                <a:ext uri="{FF2B5EF4-FFF2-40B4-BE49-F238E27FC236}">
                  <a16:creationId xmlns:a16="http://schemas.microsoft.com/office/drawing/2014/main" id="{BE2E82C2-36CE-490D-AF3E-387BFE96AA8E}"/>
                </a:ext>
              </a:extLst>
            </p:cNvPr>
            <p:cNvGrpSpPr/>
            <p:nvPr/>
          </p:nvGrpSpPr>
          <p:grpSpPr>
            <a:xfrm>
              <a:off x="2921026" y="2248313"/>
              <a:ext cx="376740" cy="1737360"/>
              <a:chOff x="2342186" y="1468137"/>
              <a:chExt cx="376740" cy="1737360"/>
            </a:xfrm>
          </p:grpSpPr>
          <p:sp>
            <p:nvSpPr>
              <p:cNvPr id="699" name="Rounded Rectangle 709">
                <a:extLst>
                  <a:ext uri="{FF2B5EF4-FFF2-40B4-BE49-F238E27FC236}">
                    <a16:creationId xmlns:a16="http://schemas.microsoft.com/office/drawing/2014/main" id="{C00B4A28-7C78-48CB-A5CA-2CB28B87B956}"/>
                  </a:ext>
                </a:extLst>
              </p:cNvPr>
              <p:cNvSpPr/>
              <p:nvPr/>
            </p:nvSpPr>
            <p:spPr>
              <a:xfrm>
                <a:off x="2389245" y="1468137"/>
                <a:ext cx="182880" cy="1737360"/>
              </a:xfrm>
              <a:prstGeom prst="roundRect">
                <a:avLst/>
              </a:prstGeom>
              <a:solidFill>
                <a:schemeClr val="accent6"/>
              </a:solidFill>
              <a:ln w="25400" cap="flat" cmpd="sng" algn="ctr">
                <a:noFill/>
                <a:prstDash val="solid"/>
              </a:ln>
              <a:effectLst>
                <a:outerShdw blurRad="101600" dist="635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00" name="TextBox 699">
                <a:extLst>
                  <a:ext uri="{FF2B5EF4-FFF2-40B4-BE49-F238E27FC236}">
                    <a16:creationId xmlns:a16="http://schemas.microsoft.com/office/drawing/2014/main" id="{8F604384-F237-421A-B731-BB90A0E72AED}"/>
                  </a:ext>
                </a:extLst>
              </p:cNvPr>
              <p:cNvSpPr txBox="1"/>
              <p:nvPr/>
            </p:nvSpPr>
            <p:spPr>
              <a:xfrm rot="16200000">
                <a:off x="2178359" y="2240263"/>
                <a:ext cx="604653"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a:ea typeface="+mn-ea"/>
                    <a:cs typeface="+mn-cs"/>
                  </a:rPr>
                  <a:t>CD79b</a:t>
                </a:r>
              </a:p>
            </p:txBody>
          </p:sp>
          <p:sp>
            <p:nvSpPr>
              <p:cNvPr id="701" name="Rounded Rectangle 708">
                <a:extLst>
                  <a:ext uri="{FF2B5EF4-FFF2-40B4-BE49-F238E27FC236}">
                    <a16:creationId xmlns:a16="http://schemas.microsoft.com/office/drawing/2014/main" id="{171B59D7-8D73-4575-84E0-A82B2059B983}"/>
                  </a:ext>
                </a:extLst>
              </p:cNvPr>
              <p:cNvSpPr/>
              <p:nvPr/>
            </p:nvSpPr>
            <p:spPr>
              <a:xfrm>
                <a:off x="2389245" y="2839168"/>
                <a:ext cx="182880" cy="274320"/>
              </a:xfrm>
              <a:prstGeom prst="roundRect">
                <a:avLst/>
              </a:prstGeom>
              <a:solidFill>
                <a:schemeClr val="accent6">
                  <a:lumMod val="40000"/>
                  <a:lumOff val="60000"/>
                </a:scheme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02" name="Oval 701">
                <a:extLst>
                  <a:ext uri="{FF2B5EF4-FFF2-40B4-BE49-F238E27FC236}">
                    <a16:creationId xmlns:a16="http://schemas.microsoft.com/office/drawing/2014/main" id="{4F7F3747-A6DB-4BD7-A492-AEB6E90A533C}"/>
                  </a:ext>
                </a:extLst>
              </p:cNvPr>
              <p:cNvSpPr/>
              <p:nvPr/>
            </p:nvSpPr>
            <p:spPr bwMode="auto">
              <a:xfrm>
                <a:off x="2536046" y="2799774"/>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05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703" name="Oval 702">
                <a:extLst>
                  <a:ext uri="{FF2B5EF4-FFF2-40B4-BE49-F238E27FC236}">
                    <a16:creationId xmlns:a16="http://schemas.microsoft.com/office/drawing/2014/main" id="{B0636017-4D79-40AC-A37C-7B059CB9EDE3}"/>
                  </a:ext>
                </a:extLst>
              </p:cNvPr>
              <p:cNvSpPr/>
              <p:nvPr/>
            </p:nvSpPr>
            <p:spPr bwMode="auto">
              <a:xfrm>
                <a:off x="2536046" y="2976328"/>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05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grpSp>
        <p:grpSp>
          <p:nvGrpSpPr>
            <p:cNvPr id="704" name="Group 703">
              <a:extLst>
                <a:ext uri="{FF2B5EF4-FFF2-40B4-BE49-F238E27FC236}">
                  <a16:creationId xmlns:a16="http://schemas.microsoft.com/office/drawing/2014/main" id="{B01D4E57-96BB-40A9-9581-C19827926170}"/>
                </a:ext>
              </a:extLst>
            </p:cNvPr>
            <p:cNvGrpSpPr/>
            <p:nvPr/>
          </p:nvGrpSpPr>
          <p:grpSpPr>
            <a:xfrm>
              <a:off x="2611059" y="2248313"/>
              <a:ext cx="348686" cy="1737360"/>
              <a:chOff x="2032219" y="1468137"/>
              <a:chExt cx="348686" cy="1737360"/>
            </a:xfrm>
          </p:grpSpPr>
          <p:sp>
            <p:nvSpPr>
              <p:cNvPr id="705" name="Rounded Rectangle 708">
                <a:extLst>
                  <a:ext uri="{FF2B5EF4-FFF2-40B4-BE49-F238E27FC236}">
                    <a16:creationId xmlns:a16="http://schemas.microsoft.com/office/drawing/2014/main" id="{5AE49843-A024-4E6B-B2DE-6998E2A2BCB0}"/>
                  </a:ext>
                </a:extLst>
              </p:cNvPr>
              <p:cNvSpPr/>
              <p:nvPr/>
            </p:nvSpPr>
            <p:spPr>
              <a:xfrm>
                <a:off x="2150965" y="1468137"/>
                <a:ext cx="182880" cy="1737360"/>
              </a:xfrm>
              <a:prstGeom prst="roundRect">
                <a:avLst/>
              </a:prstGeom>
              <a:solidFill>
                <a:schemeClr val="accent6"/>
              </a:solidFill>
              <a:ln w="25400" cap="flat" cmpd="sng" algn="ctr">
                <a:noFill/>
                <a:prstDash val="solid"/>
              </a:ln>
              <a:effectLst>
                <a:outerShdw blurRad="101600" dist="635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06" name="TextBox 705">
                <a:extLst>
                  <a:ext uri="{FF2B5EF4-FFF2-40B4-BE49-F238E27FC236}">
                    <a16:creationId xmlns:a16="http://schemas.microsoft.com/office/drawing/2014/main" id="{DCF62306-0D6D-4FAC-ACF5-73CE609BB290}"/>
                  </a:ext>
                </a:extLst>
              </p:cNvPr>
              <p:cNvSpPr txBox="1"/>
              <p:nvPr/>
            </p:nvSpPr>
            <p:spPr>
              <a:xfrm rot="16200000">
                <a:off x="1946491" y="2240263"/>
                <a:ext cx="59182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a:ea typeface="+mn-ea"/>
                    <a:cs typeface="+mn-cs"/>
                  </a:rPr>
                  <a:t>CD79a</a:t>
                </a:r>
              </a:p>
            </p:txBody>
          </p:sp>
          <p:sp>
            <p:nvSpPr>
              <p:cNvPr id="707" name="Rounded Rectangle 708">
                <a:extLst>
                  <a:ext uri="{FF2B5EF4-FFF2-40B4-BE49-F238E27FC236}">
                    <a16:creationId xmlns:a16="http://schemas.microsoft.com/office/drawing/2014/main" id="{0565468B-ECCA-4D95-B9BB-4CC79C5A0704}"/>
                  </a:ext>
                </a:extLst>
              </p:cNvPr>
              <p:cNvSpPr/>
              <p:nvPr/>
            </p:nvSpPr>
            <p:spPr>
              <a:xfrm>
                <a:off x="2150965" y="2839168"/>
                <a:ext cx="182880" cy="274320"/>
              </a:xfrm>
              <a:prstGeom prst="roundRect">
                <a:avLst/>
              </a:prstGeom>
              <a:solidFill>
                <a:schemeClr val="accent6">
                  <a:lumMod val="40000"/>
                  <a:lumOff val="60000"/>
                </a:scheme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08" name="Oval 707">
                <a:extLst>
                  <a:ext uri="{FF2B5EF4-FFF2-40B4-BE49-F238E27FC236}">
                    <a16:creationId xmlns:a16="http://schemas.microsoft.com/office/drawing/2014/main" id="{B7901254-4C1F-4DC9-B93E-2A44892BC60B}"/>
                  </a:ext>
                </a:extLst>
              </p:cNvPr>
              <p:cNvSpPr/>
              <p:nvPr/>
            </p:nvSpPr>
            <p:spPr bwMode="auto">
              <a:xfrm>
                <a:off x="2032219" y="2797616"/>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05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709" name="Oval 708">
                <a:extLst>
                  <a:ext uri="{FF2B5EF4-FFF2-40B4-BE49-F238E27FC236}">
                    <a16:creationId xmlns:a16="http://schemas.microsoft.com/office/drawing/2014/main" id="{88EB74DF-7DE7-474F-A256-99DA98E8B9A9}"/>
                  </a:ext>
                </a:extLst>
              </p:cNvPr>
              <p:cNvSpPr/>
              <p:nvPr/>
            </p:nvSpPr>
            <p:spPr bwMode="auto">
              <a:xfrm>
                <a:off x="2032219" y="2974170"/>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05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grpSp>
        <p:sp>
          <p:nvSpPr>
            <p:cNvPr id="710" name="Rounded Rectangle 713">
              <a:extLst>
                <a:ext uri="{FF2B5EF4-FFF2-40B4-BE49-F238E27FC236}">
                  <a16:creationId xmlns:a16="http://schemas.microsoft.com/office/drawing/2014/main" id="{95F91998-2FCB-4011-A1B1-8AFCF27EBBB8}"/>
                </a:ext>
              </a:extLst>
            </p:cNvPr>
            <p:cNvSpPr/>
            <p:nvPr/>
          </p:nvSpPr>
          <p:spPr>
            <a:xfrm>
              <a:off x="5792925" y="4242181"/>
              <a:ext cx="713728"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PKC</a:t>
              </a:r>
              <a:r>
                <a:rPr kumimoji="0" lang="el-GR" sz="1600" b="0" i="0" u="none" strike="noStrike" kern="0" cap="none" spc="0" normalizeH="0" baseline="0" noProof="0" dirty="0">
                  <a:ln>
                    <a:noFill/>
                  </a:ln>
                  <a:solidFill>
                    <a:prstClr val="black"/>
                  </a:solidFill>
                  <a:effectLst/>
                  <a:uLnTx/>
                  <a:uFillTx/>
                  <a:latin typeface="Calibri"/>
                  <a:ea typeface="MS PGothic"/>
                  <a:cs typeface="+mn-cs"/>
                </a:rPr>
                <a:t>β</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711" name="Rounded Rectangle 713">
              <a:extLst>
                <a:ext uri="{FF2B5EF4-FFF2-40B4-BE49-F238E27FC236}">
                  <a16:creationId xmlns:a16="http://schemas.microsoft.com/office/drawing/2014/main" id="{B5C5E48E-3C1A-4CD1-BA8D-BE64C36B5535}"/>
                </a:ext>
              </a:extLst>
            </p:cNvPr>
            <p:cNvSpPr/>
            <p:nvPr/>
          </p:nvSpPr>
          <p:spPr>
            <a:xfrm>
              <a:off x="4965246" y="2928918"/>
              <a:ext cx="713728"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PLC</a:t>
              </a:r>
              <a:r>
                <a:rPr kumimoji="0" lang="el-GR" sz="1600" b="0" i="0" u="none" strike="noStrike" kern="0" cap="none" spc="0" normalizeH="0" baseline="0" noProof="0" dirty="0">
                  <a:ln>
                    <a:noFill/>
                  </a:ln>
                  <a:solidFill>
                    <a:prstClr val="black"/>
                  </a:solidFill>
                  <a:effectLst/>
                  <a:uLnTx/>
                  <a:uFillTx/>
                  <a:latin typeface="Calibri"/>
                  <a:ea typeface="MS PGothic"/>
                  <a:cs typeface="+mn-cs"/>
                </a:rPr>
                <a:t>γ</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712" name="Rounded Rectangle 713">
              <a:extLst>
                <a:ext uri="{FF2B5EF4-FFF2-40B4-BE49-F238E27FC236}">
                  <a16:creationId xmlns:a16="http://schemas.microsoft.com/office/drawing/2014/main" id="{6EB21008-CA8D-4EB3-A531-B81EB4C84139}"/>
                </a:ext>
              </a:extLst>
            </p:cNvPr>
            <p:cNvSpPr/>
            <p:nvPr/>
          </p:nvSpPr>
          <p:spPr>
            <a:xfrm>
              <a:off x="6472662" y="3510792"/>
              <a:ext cx="713728"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PI3K</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713" name="Rounded Rectangle 713">
              <a:extLst>
                <a:ext uri="{FF2B5EF4-FFF2-40B4-BE49-F238E27FC236}">
                  <a16:creationId xmlns:a16="http://schemas.microsoft.com/office/drawing/2014/main" id="{17114E9D-6F3C-44CB-BBC5-FFF1766975A5}"/>
                </a:ext>
              </a:extLst>
            </p:cNvPr>
            <p:cNvSpPr/>
            <p:nvPr/>
          </p:nvSpPr>
          <p:spPr>
            <a:xfrm>
              <a:off x="3353494" y="3316332"/>
              <a:ext cx="514523"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SFK</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714" name="Oval 713">
              <a:extLst>
                <a:ext uri="{FF2B5EF4-FFF2-40B4-BE49-F238E27FC236}">
                  <a16:creationId xmlns:a16="http://schemas.microsoft.com/office/drawing/2014/main" id="{130CD6B2-D63D-4D4C-9DD7-F2FAB2184990}"/>
                </a:ext>
              </a:extLst>
            </p:cNvPr>
            <p:cNvSpPr/>
            <p:nvPr/>
          </p:nvSpPr>
          <p:spPr bwMode="auto">
            <a:xfrm>
              <a:off x="3267855" y="3621901"/>
              <a:ext cx="685800" cy="274320"/>
            </a:xfrm>
            <a:prstGeom prst="ellipse">
              <a:avLst/>
            </a:prstGeom>
            <a:solidFill>
              <a:schemeClr val="tx1"/>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SYK</a:t>
              </a:r>
            </a:p>
          </p:txBody>
        </p:sp>
        <p:sp>
          <p:nvSpPr>
            <p:cNvPr id="715" name="Rounded Rectangle 713">
              <a:extLst>
                <a:ext uri="{FF2B5EF4-FFF2-40B4-BE49-F238E27FC236}">
                  <a16:creationId xmlns:a16="http://schemas.microsoft.com/office/drawing/2014/main" id="{F968ED84-4406-4B89-9790-74D060F0F45A}"/>
                </a:ext>
              </a:extLst>
            </p:cNvPr>
            <p:cNvSpPr/>
            <p:nvPr/>
          </p:nvSpPr>
          <p:spPr>
            <a:xfrm>
              <a:off x="2042347" y="3316332"/>
              <a:ext cx="514523"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SFK</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716" name="Oval 715">
              <a:extLst>
                <a:ext uri="{FF2B5EF4-FFF2-40B4-BE49-F238E27FC236}">
                  <a16:creationId xmlns:a16="http://schemas.microsoft.com/office/drawing/2014/main" id="{6A85B16B-D164-480A-ACAA-559009841483}"/>
                </a:ext>
              </a:extLst>
            </p:cNvPr>
            <p:cNvSpPr/>
            <p:nvPr/>
          </p:nvSpPr>
          <p:spPr bwMode="auto">
            <a:xfrm>
              <a:off x="1956708" y="3621901"/>
              <a:ext cx="685800" cy="274320"/>
            </a:xfrm>
            <a:prstGeom prst="ellipse">
              <a:avLst/>
            </a:prstGeom>
            <a:solidFill>
              <a:schemeClr val="tx1"/>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SYK</a:t>
              </a:r>
            </a:p>
          </p:txBody>
        </p:sp>
        <p:sp>
          <p:nvSpPr>
            <p:cNvPr id="717" name="Arrow: Down 716">
              <a:extLst>
                <a:ext uri="{FF2B5EF4-FFF2-40B4-BE49-F238E27FC236}">
                  <a16:creationId xmlns:a16="http://schemas.microsoft.com/office/drawing/2014/main" id="{8B036A87-2F6B-4237-84E0-765C2A0EEDFA}"/>
                </a:ext>
              </a:extLst>
            </p:cNvPr>
            <p:cNvSpPr/>
            <p:nvPr/>
          </p:nvSpPr>
          <p:spPr bwMode="auto">
            <a:xfrm>
              <a:off x="3560421" y="4016380"/>
              <a:ext cx="100668" cy="963337"/>
            </a:xfrm>
            <a:prstGeom prst="downArrow">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718" name="Group 717">
              <a:extLst>
                <a:ext uri="{FF2B5EF4-FFF2-40B4-BE49-F238E27FC236}">
                  <a16:creationId xmlns:a16="http://schemas.microsoft.com/office/drawing/2014/main" id="{802ED0BE-78B3-47BD-9CC4-C406B60EF5CF}"/>
                </a:ext>
              </a:extLst>
            </p:cNvPr>
            <p:cNvGrpSpPr/>
            <p:nvPr/>
          </p:nvGrpSpPr>
          <p:grpSpPr>
            <a:xfrm>
              <a:off x="3169182" y="2325029"/>
              <a:ext cx="184312" cy="451829"/>
              <a:chOff x="6367490" y="1536575"/>
              <a:chExt cx="319380" cy="782940"/>
            </a:xfrm>
          </p:grpSpPr>
          <p:grpSp>
            <p:nvGrpSpPr>
              <p:cNvPr id="719" name="Group 718">
                <a:extLst>
                  <a:ext uri="{FF2B5EF4-FFF2-40B4-BE49-F238E27FC236}">
                    <a16:creationId xmlns:a16="http://schemas.microsoft.com/office/drawing/2014/main" id="{42C0978C-DD26-4551-BEBC-502BEFC58171}"/>
                  </a:ext>
                </a:extLst>
              </p:cNvPr>
              <p:cNvGrpSpPr/>
              <p:nvPr/>
            </p:nvGrpSpPr>
            <p:grpSpPr>
              <a:xfrm>
                <a:off x="6367490" y="1536575"/>
                <a:ext cx="319380" cy="381803"/>
                <a:chOff x="6367490" y="1536575"/>
                <a:chExt cx="319380" cy="381803"/>
              </a:xfrm>
            </p:grpSpPr>
            <p:grpSp>
              <p:nvGrpSpPr>
                <p:cNvPr id="727" name="Group 726">
                  <a:extLst>
                    <a:ext uri="{FF2B5EF4-FFF2-40B4-BE49-F238E27FC236}">
                      <a16:creationId xmlns:a16="http://schemas.microsoft.com/office/drawing/2014/main" id="{5641D998-7B83-4F43-9854-AA4A1515B5D6}"/>
                    </a:ext>
                  </a:extLst>
                </p:cNvPr>
                <p:cNvGrpSpPr/>
                <p:nvPr/>
              </p:nvGrpSpPr>
              <p:grpSpPr>
                <a:xfrm>
                  <a:off x="6476184" y="1764113"/>
                  <a:ext cx="110455" cy="154265"/>
                  <a:chOff x="6476184" y="1764113"/>
                  <a:chExt cx="110455" cy="154265"/>
                </a:xfrm>
              </p:grpSpPr>
              <p:cxnSp>
                <p:nvCxnSpPr>
                  <p:cNvPr id="731" name="Straight Connector 730">
                    <a:extLst>
                      <a:ext uri="{FF2B5EF4-FFF2-40B4-BE49-F238E27FC236}">
                        <a16:creationId xmlns:a16="http://schemas.microsoft.com/office/drawing/2014/main" id="{CEE6D871-8F0C-4101-96D8-EC24E011025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2" name="Straight Connector 731">
                    <a:extLst>
                      <a:ext uri="{FF2B5EF4-FFF2-40B4-BE49-F238E27FC236}">
                        <a16:creationId xmlns:a16="http://schemas.microsoft.com/office/drawing/2014/main" id="{06CC0C66-7764-400E-BE8E-95B643C7560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28" name="Group 727">
                  <a:extLst>
                    <a:ext uri="{FF2B5EF4-FFF2-40B4-BE49-F238E27FC236}">
                      <a16:creationId xmlns:a16="http://schemas.microsoft.com/office/drawing/2014/main" id="{F8F226AB-F6A9-4842-89E9-3C31CC25E7DE}"/>
                    </a:ext>
                  </a:extLst>
                </p:cNvPr>
                <p:cNvGrpSpPr/>
                <p:nvPr/>
              </p:nvGrpSpPr>
              <p:grpSpPr>
                <a:xfrm>
                  <a:off x="6367490" y="1536575"/>
                  <a:ext cx="319380" cy="260420"/>
                  <a:chOff x="6357510" y="1536575"/>
                  <a:chExt cx="319380" cy="260420"/>
                </a:xfrm>
              </p:grpSpPr>
              <p:sp>
                <p:nvSpPr>
                  <p:cNvPr id="729" name="Oval 395">
                    <a:extLst>
                      <a:ext uri="{FF2B5EF4-FFF2-40B4-BE49-F238E27FC236}">
                        <a16:creationId xmlns:a16="http://schemas.microsoft.com/office/drawing/2014/main" id="{1F3FEDE7-77B8-436C-98F9-3C250512B2B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30" name="Oval 396">
                    <a:extLst>
                      <a:ext uri="{FF2B5EF4-FFF2-40B4-BE49-F238E27FC236}">
                        <a16:creationId xmlns:a16="http://schemas.microsoft.com/office/drawing/2014/main" id="{DC4DFDC1-908B-4905-B7BE-C3A91BEF490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720" name="Group 719">
                <a:extLst>
                  <a:ext uri="{FF2B5EF4-FFF2-40B4-BE49-F238E27FC236}">
                    <a16:creationId xmlns:a16="http://schemas.microsoft.com/office/drawing/2014/main" id="{637437E5-42A4-423A-B1CD-868A8BF80C41}"/>
                  </a:ext>
                </a:extLst>
              </p:cNvPr>
              <p:cNvGrpSpPr/>
              <p:nvPr/>
            </p:nvGrpSpPr>
            <p:grpSpPr>
              <a:xfrm>
                <a:off x="6372481" y="1933291"/>
                <a:ext cx="309399" cy="386224"/>
                <a:chOff x="6372481" y="1933291"/>
                <a:chExt cx="309399" cy="386224"/>
              </a:xfrm>
            </p:grpSpPr>
            <p:grpSp>
              <p:nvGrpSpPr>
                <p:cNvPr id="721" name="Group 720">
                  <a:extLst>
                    <a:ext uri="{FF2B5EF4-FFF2-40B4-BE49-F238E27FC236}">
                      <a16:creationId xmlns:a16="http://schemas.microsoft.com/office/drawing/2014/main" id="{54DDC415-9604-46D2-A17E-B4D0F342E06C}"/>
                    </a:ext>
                  </a:extLst>
                </p:cNvPr>
                <p:cNvGrpSpPr/>
                <p:nvPr/>
              </p:nvGrpSpPr>
              <p:grpSpPr>
                <a:xfrm>
                  <a:off x="6477582" y="1933291"/>
                  <a:ext cx="110455" cy="154265"/>
                  <a:chOff x="6476184" y="1764113"/>
                  <a:chExt cx="110455" cy="154265"/>
                </a:xfrm>
              </p:grpSpPr>
              <p:cxnSp>
                <p:nvCxnSpPr>
                  <p:cNvPr id="725" name="Straight Connector 724">
                    <a:extLst>
                      <a:ext uri="{FF2B5EF4-FFF2-40B4-BE49-F238E27FC236}">
                        <a16:creationId xmlns:a16="http://schemas.microsoft.com/office/drawing/2014/main" id="{6B108A50-EFDB-4850-9234-19AAB49BD41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6" name="Straight Connector 725">
                    <a:extLst>
                      <a:ext uri="{FF2B5EF4-FFF2-40B4-BE49-F238E27FC236}">
                        <a16:creationId xmlns:a16="http://schemas.microsoft.com/office/drawing/2014/main" id="{682E427B-0FA1-4453-962D-26C0469149A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22" name="Group 721">
                  <a:extLst>
                    <a:ext uri="{FF2B5EF4-FFF2-40B4-BE49-F238E27FC236}">
                      <a16:creationId xmlns:a16="http://schemas.microsoft.com/office/drawing/2014/main" id="{FEE02873-D232-4A63-B535-AB9B0554A1CD}"/>
                    </a:ext>
                  </a:extLst>
                </p:cNvPr>
                <p:cNvGrpSpPr/>
                <p:nvPr/>
              </p:nvGrpSpPr>
              <p:grpSpPr>
                <a:xfrm>
                  <a:off x="6372481" y="2066644"/>
                  <a:ext cx="309399" cy="252871"/>
                  <a:chOff x="6387452" y="2049866"/>
                  <a:chExt cx="309399" cy="252871"/>
                </a:xfrm>
              </p:grpSpPr>
              <p:sp>
                <p:nvSpPr>
                  <p:cNvPr id="723" name="Oval 366">
                    <a:extLst>
                      <a:ext uri="{FF2B5EF4-FFF2-40B4-BE49-F238E27FC236}">
                        <a16:creationId xmlns:a16="http://schemas.microsoft.com/office/drawing/2014/main" id="{7673F668-842F-43F8-8744-98086C458EEB}"/>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24" name="Oval 449">
                    <a:extLst>
                      <a:ext uri="{FF2B5EF4-FFF2-40B4-BE49-F238E27FC236}">
                        <a16:creationId xmlns:a16="http://schemas.microsoft.com/office/drawing/2014/main" id="{3D222B78-E641-40CA-AB83-DABE8531B9A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733" name="Group 732">
              <a:extLst>
                <a:ext uri="{FF2B5EF4-FFF2-40B4-BE49-F238E27FC236}">
                  <a16:creationId xmlns:a16="http://schemas.microsoft.com/office/drawing/2014/main" id="{CA3A6036-40CE-4266-BB10-CF5B68E06534}"/>
                </a:ext>
              </a:extLst>
            </p:cNvPr>
            <p:cNvGrpSpPr/>
            <p:nvPr/>
          </p:nvGrpSpPr>
          <p:grpSpPr>
            <a:xfrm>
              <a:off x="3371916" y="2325029"/>
              <a:ext cx="184312" cy="451829"/>
              <a:chOff x="6367490" y="1536575"/>
              <a:chExt cx="319380" cy="782940"/>
            </a:xfrm>
          </p:grpSpPr>
          <p:grpSp>
            <p:nvGrpSpPr>
              <p:cNvPr id="734" name="Group 733">
                <a:extLst>
                  <a:ext uri="{FF2B5EF4-FFF2-40B4-BE49-F238E27FC236}">
                    <a16:creationId xmlns:a16="http://schemas.microsoft.com/office/drawing/2014/main" id="{5845BC3F-A29A-4572-965D-4E5D1EB683FC}"/>
                  </a:ext>
                </a:extLst>
              </p:cNvPr>
              <p:cNvGrpSpPr/>
              <p:nvPr/>
            </p:nvGrpSpPr>
            <p:grpSpPr>
              <a:xfrm>
                <a:off x="6367490" y="1536575"/>
                <a:ext cx="319380" cy="381803"/>
                <a:chOff x="6367490" y="1536575"/>
                <a:chExt cx="319380" cy="381803"/>
              </a:xfrm>
            </p:grpSpPr>
            <p:grpSp>
              <p:nvGrpSpPr>
                <p:cNvPr id="742" name="Group 741">
                  <a:extLst>
                    <a:ext uri="{FF2B5EF4-FFF2-40B4-BE49-F238E27FC236}">
                      <a16:creationId xmlns:a16="http://schemas.microsoft.com/office/drawing/2014/main" id="{4C90EE86-4442-4E08-AA02-14B099188457}"/>
                    </a:ext>
                  </a:extLst>
                </p:cNvPr>
                <p:cNvGrpSpPr/>
                <p:nvPr/>
              </p:nvGrpSpPr>
              <p:grpSpPr>
                <a:xfrm>
                  <a:off x="6476184" y="1764113"/>
                  <a:ext cx="110455" cy="154265"/>
                  <a:chOff x="6476184" y="1764113"/>
                  <a:chExt cx="110455" cy="154265"/>
                </a:xfrm>
              </p:grpSpPr>
              <p:cxnSp>
                <p:nvCxnSpPr>
                  <p:cNvPr id="746" name="Straight Connector 745">
                    <a:extLst>
                      <a:ext uri="{FF2B5EF4-FFF2-40B4-BE49-F238E27FC236}">
                        <a16:creationId xmlns:a16="http://schemas.microsoft.com/office/drawing/2014/main" id="{E53F4AB3-8C36-450B-AFC9-957D51A60EF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7" name="Straight Connector 746">
                    <a:extLst>
                      <a:ext uri="{FF2B5EF4-FFF2-40B4-BE49-F238E27FC236}">
                        <a16:creationId xmlns:a16="http://schemas.microsoft.com/office/drawing/2014/main" id="{88CDF73E-7F05-4894-9CA2-B900CE4CACA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43" name="Group 742">
                  <a:extLst>
                    <a:ext uri="{FF2B5EF4-FFF2-40B4-BE49-F238E27FC236}">
                      <a16:creationId xmlns:a16="http://schemas.microsoft.com/office/drawing/2014/main" id="{84C0D847-BA62-431A-B945-5BF26043BAC0}"/>
                    </a:ext>
                  </a:extLst>
                </p:cNvPr>
                <p:cNvGrpSpPr/>
                <p:nvPr/>
              </p:nvGrpSpPr>
              <p:grpSpPr>
                <a:xfrm>
                  <a:off x="6367490" y="1536575"/>
                  <a:ext cx="319380" cy="260420"/>
                  <a:chOff x="6357510" y="1536575"/>
                  <a:chExt cx="319380" cy="260420"/>
                </a:xfrm>
              </p:grpSpPr>
              <p:sp>
                <p:nvSpPr>
                  <p:cNvPr id="744" name="Oval 395">
                    <a:extLst>
                      <a:ext uri="{FF2B5EF4-FFF2-40B4-BE49-F238E27FC236}">
                        <a16:creationId xmlns:a16="http://schemas.microsoft.com/office/drawing/2014/main" id="{75155E4C-4D36-42C5-9F52-FA5BFC14AC0A}"/>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45" name="Oval 396">
                    <a:extLst>
                      <a:ext uri="{FF2B5EF4-FFF2-40B4-BE49-F238E27FC236}">
                        <a16:creationId xmlns:a16="http://schemas.microsoft.com/office/drawing/2014/main" id="{C7D55809-4C7E-45D4-B846-82CBF8091BF2}"/>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735" name="Group 734">
                <a:extLst>
                  <a:ext uri="{FF2B5EF4-FFF2-40B4-BE49-F238E27FC236}">
                    <a16:creationId xmlns:a16="http://schemas.microsoft.com/office/drawing/2014/main" id="{92270A7D-27DE-4427-93B4-E44994341213}"/>
                  </a:ext>
                </a:extLst>
              </p:cNvPr>
              <p:cNvGrpSpPr/>
              <p:nvPr/>
            </p:nvGrpSpPr>
            <p:grpSpPr>
              <a:xfrm>
                <a:off x="6372481" y="1933291"/>
                <a:ext cx="309399" cy="386224"/>
                <a:chOff x="6372481" y="1933291"/>
                <a:chExt cx="309399" cy="386224"/>
              </a:xfrm>
            </p:grpSpPr>
            <p:grpSp>
              <p:nvGrpSpPr>
                <p:cNvPr id="736" name="Group 735">
                  <a:extLst>
                    <a:ext uri="{FF2B5EF4-FFF2-40B4-BE49-F238E27FC236}">
                      <a16:creationId xmlns:a16="http://schemas.microsoft.com/office/drawing/2014/main" id="{958B57B3-5D94-42E4-8FDF-24EA33B88F9E}"/>
                    </a:ext>
                  </a:extLst>
                </p:cNvPr>
                <p:cNvGrpSpPr/>
                <p:nvPr/>
              </p:nvGrpSpPr>
              <p:grpSpPr>
                <a:xfrm>
                  <a:off x="6477582" y="1933291"/>
                  <a:ext cx="110455" cy="154265"/>
                  <a:chOff x="6476184" y="1764113"/>
                  <a:chExt cx="110455" cy="154265"/>
                </a:xfrm>
              </p:grpSpPr>
              <p:cxnSp>
                <p:nvCxnSpPr>
                  <p:cNvPr id="740" name="Straight Connector 739">
                    <a:extLst>
                      <a:ext uri="{FF2B5EF4-FFF2-40B4-BE49-F238E27FC236}">
                        <a16:creationId xmlns:a16="http://schemas.microsoft.com/office/drawing/2014/main" id="{4E03E305-3C7E-48E0-89EC-0E493CA228D0}"/>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1" name="Straight Connector 740">
                    <a:extLst>
                      <a:ext uri="{FF2B5EF4-FFF2-40B4-BE49-F238E27FC236}">
                        <a16:creationId xmlns:a16="http://schemas.microsoft.com/office/drawing/2014/main" id="{D8089339-230F-427D-9417-C2268ECC4BE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37" name="Group 736">
                  <a:extLst>
                    <a:ext uri="{FF2B5EF4-FFF2-40B4-BE49-F238E27FC236}">
                      <a16:creationId xmlns:a16="http://schemas.microsoft.com/office/drawing/2014/main" id="{792749C6-52FB-4D2A-9A03-5DFF8196CB80}"/>
                    </a:ext>
                  </a:extLst>
                </p:cNvPr>
                <p:cNvGrpSpPr/>
                <p:nvPr/>
              </p:nvGrpSpPr>
              <p:grpSpPr>
                <a:xfrm>
                  <a:off x="6372481" y="2066644"/>
                  <a:ext cx="309399" cy="252871"/>
                  <a:chOff x="6387452" y="2049866"/>
                  <a:chExt cx="309399" cy="252871"/>
                </a:xfrm>
              </p:grpSpPr>
              <p:sp>
                <p:nvSpPr>
                  <p:cNvPr id="738" name="Oval 366">
                    <a:extLst>
                      <a:ext uri="{FF2B5EF4-FFF2-40B4-BE49-F238E27FC236}">
                        <a16:creationId xmlns:a16="http://schemas.microsoft.com/office/drawing/2014/main" id="{DA3F0614-317C-4570-A4B5-F9E3915DD686}"/>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39" name="Oval 449">
                    <a:extLst>
                      <a:ext uri="{FF2B5EF4-FFF2-40B4-BE49-F238E27FC236}">
                        <a16:creationId xmlns:a16="http://schemas.microsoft.com/office/drawing/2014/main" id="{1C0E3757-1109-4F10-8BF7-42759362E6D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748" name="Group 747">
              <a:extLst>
                <a:ext uri="{FF2B5EF4-FFF2-40B4-BE49-F238E27FC236}">
                  <a16:creationId xmlns:a16="http://schemas.microsoft.com/office/drawing/2014/main" id="{05DEB883-FB2B-4F45-8C96-03480CACD81A}"/>
                </a:ext>
              </a:extLst>
            </p:cNvPr>
            <p:cNvGrpSpPr/>
            <p:nvPr/>
          </p:nvGrpSpPr>
          <p:grpSpPr>
            <a:xfrm>
              <a:off x="3569222" y="2325029"/>
              <a:ext cx="184312" cy="451829"/>
              <a:chOff x="6367490" y="1536575"/>
              <a:chExt cx="319380" cy="782940"/>
            </a:xfrm>
          </p:grpSpPr>
          <p:grpSp>
            <p:nvGrpSpPr>
              <p:cNvPr id="749" name="Group 748">
                <a:extLst>
                  <a:ext uri="{FF2B5EF4-FFF2-40B4-BE49-F238E27FC236}">
                    <a16:creationId xmlns:a16="http://schemas.microsoft.com/office/drawing/2014/main" id="{5EF1A945-E97E-4360-8535-15B1BB393D25}"/>
                  </a:ext>
                </a:extLst>
              </p:cNvPr>
              <p:cNvGrpSpPr/>
              <p:nvPr/>
            </p:nvGrpSpPr>
            <p:grpSpPr>
              <a:xfrm>
                <a:off x="6367490" y="1536575"/>
                <a:ext cx="319380" cy="381803"/>
                <a:chOff x="6367490" y="1536575"/>
                <a:chExt cx="319380" cy="381803"/>
              </a:xfrm>
            </p:grpSpPr>
            <p:grpSp>
              <p:nvGrpSpPr>
                <p:cNvPr id="757" name="Group 756">
                  <a:extLst>
                    <a:ext uri="{FF2B5EF4-FFF2-40B4-BE49-F238E27FC236}">
                      <a16:creationId xmlns:a16="http://schemas.microsoft.com/office/drawing/2014/main" id="{DEEBEC90-3E98-4D8A-8015-A92146CE319C}"/>
                    </a:ext>
                  </a:extLst>
                </p:cNvPr>
                <p:cNvGrpSpPr/>
                <p:nvPr/>
              </p:nvGrpSpPr>
              <p:grpSpPr>
                <a:xfrm>
                  <a:off x="6476184" y="1764113"/>
                  <a:ext cx="110455" cy="154265"/>
                  <a:chOff x="6476184" y="1764113"/>
                  <a:chExt cx="110455" cy="154265"/>
                </a:xfrm>
              </p:grpSpPr>
              <p:cxnSp>
                <p:nvCxnSpPr>
                  <p:cNvPr id="761" name="Straight Connector 760">
                    <a:extLst>
                      <a:ext uri="{FF2B5EF4-FFF2-40B4-BE49-F238E27FC236}">
                        <a16:creationId xmlns:a16="http://schemas.microsoft.com/office/drawing/2014/main" id="{6E68C101-037E-45E3-8BD0-F2E9D678D45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2" name="Straight Connector 761">
                    <a:extLst>
                      <a:ext uri="{FF2B5EF4-FFF2-40B4-BE49-F238E27FC236}">
                        <a16:creationId xmlns:a16="http://schemas.microsoft.com/office/drawing/2014/main" id="{CE235F00-36DA-4334-8702-A64A1CAC5B0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58" name="Group 757">
                  <a:extLst>
                    <a:ext uri="{FF2B5EF4-FFF2-40B4-BE49-F238E27FC236}">
                      <a16:creationId xmlns:a16="http://schemas.microsoft.com/office/drawing/2014/main" id="{67DCBE59-FD7D-41BF-8C32-B9AC7EF1B76A}"/>
                    </a:ext>
                  </a:extLst>
                </p:cNvPr>
                <p:cNvGrpSpPr/>
                <p:nvPr/>
              </p:nvGrpSpPr>
              <p:grpSpPr>
                <a:xfrm>
                  <a:off x="6367490" y="1536575"/>
                  <a:ext cx="319380" cy="260420"/>
                  <a:chOff x="6357510" y="1536575"/>
                  <a:chExt cx="319380" cy="260420"/>
                </a:xfrm>
              </p:grpSpPr>
              <p:sp>
                <p:nvSpPr>
                  <p:cNvPr id="759" name="Oval 395">
                    <a:extLst>
                      <a:ext uri="{FF2B5EF4-FFF2-40B4-BE49-F238E27FC236}">
                        <a16:creationId xmlns:a16="http://schemas.microsoft.com/office/drawing/2014/main" id="{3C0A9696-FEEF-40CA-8A36-0748739766E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60" name="Oval 396">
                    <a:extLst>
                      <a:ext uri="{FF2B5EF4-FFF2-40B4-BE49-F238E27FC236}">
                        <a16:creationId xmlns:a16="http://schemas.microsoft.com/office/drawing/2014/main" id="{E9B72B65-B175-4DF1-84CD-458D45F10A4B}"/>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750" name="Group 749">
                <a:extLst>
                  <a:ext uri="{FF2B5EF4-FFF2-40B4-BE49-F238E27FC236}">
                    <a16:creationId xmlns:a16="http://schemas.microsoft.com/office/drawing/2014/main" id="{932C36A0-4BEB-4DEB-83B8-2801CD2462DD}"/>
                  </a:ext>
                </a:extLst>
              </p:cNvPr>
              <p:cNvGrpSpPr/>
              <p:nvPr/>
            </p:nvGrpSpPr>
            <p:grpSpPr>
              <a:xfrm>
                <a:off x="6372481" y="1933291"/>
                <a:ext cx="309399" cy="386224"/>
                <a:chOff x="6372481" y="1933291"/>
                <a:chExt cx="309399" cy="386224"/>
              </a:xfrm>
            </p:grpSpPr>
            <p:grpSp>
              <p:nvGrpSpPr>
                <p:cNvPr id="751" name="Group 750">
                  <a:extLst>
                    <a:ext uri="{FF2B5EF4-FFF2-40B4-BE49-F238E27FC236}">
                      <a16:creationId xmlns:a16="http://schemas.microsoft.com/office/drawing/2014/main" id="{9B08202F-0A7F-4C7D-9680-896CB1A6B838}"/>
                    </a:ext>
                  </a:extLst>
                </p:cNvPr>
                <p:cNvGrpSpPr/>
                <p:nvPr/>
              </p:nvGrpSpPr>
              <p:grpSpPr>
                <a:xfrm>
                  <a:off x="6477582" y="1933291"/>
                  <a:ext cx="110455" cy="154265"/>
                  <a:chOff x="6476184" y="1764113"/>
                  <a:chExt cx="110455" cy="154265"/>
                </a:xfrm>
              </p:grpSpPr>
              <p:cxnSp>
                <p:nvCxnSpPr>
                  <p:cNvPr id="755" name="Straight Connector 754">
                    <a:extLst>
                      <a:ext uri="{FF2B5EF4-FFF2-40B4-BE49-F238E27FC236}">
                        <a16:creationId xmlns:a16="http://schemas.microsoft.com/office/drawing/2014/main" id="{256C3AC5-20CA-473B-9623-C1E469C1718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6" name="Straight Connector 755">
                    <a:extLst>
                      <a:ext uri="{FF2B5EF4-FFF2-40B4-BE49-F238E27FC236}">
                        <a16:creationId xmlns:a16="http://schemas.microsoft.com/office/drawing/2014/main" id="{261F8FDE-09F8-48BE-A7E1-23E4C014EAF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52" name="Group 751">
                  <a:extLst>
                    <a:ext uri="{FF2B5EF4-FFF2-40B4-BE49-F238E27FC236}">
                      <a16:creationId xmlns:a16="http://schemas.microsoft.com/office/drawing/2014/main" id="{ADCC07B3-A34A-458B-BB71-18CE5250119D}"/>
                    </a:ext>
                  </a:extLst>
                </p:cNvPr>
                <p:cNvGrpSpPr/>
                <p:nvPr/>
              </p:nvGrpSpPr>
              <p:grpSpPr>
                <a:xfrm>
                  <a:off x="6372481" y="2066644"/>
                  <a:ext cx="309399" cy="252871"/>
                  <a:chOff x="6387452" y="2049866"/>
                  <a:chExt cx="309399" cy="252871"/>
                </a:xfrm>
              </p:grpSpPr>
              <p:sp>
                <p:nvSpPr>
                  <p:cNvPr id="753" name="Oval 366">
                    <a:extLst>
                      <a:ext uri="{FF2B5EF4-FFF2-40B4-BE49-F238E27FC236}">
                        <a16:creationId xmlns:a16="http://schemas.microsoft.com/office/drawing/2014/main" id="{19EE4874-7D10-4B4C-ACE3-138D1540B5B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54" name="Oval 449">
                    <a:extLst>
                      <a:ext uri="{FF2B5EF4-FFF2-40B4-BE49-F238E27FC236}">
                        <a16:creationId xmlns:a16="http://schemas.microsoft.com/office/drawing/2014/main" id="{569F6051-62C8-47FA-A311-F36C35ECE339}"/>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763" name="Group 762">
              <a:extLst>
                <a:ext uri="{FF2B5EF4-FFF2-40B4-BE49-F238E27FC236}">
                  <a16:creationId xmlns:a16="http://schemas.microsoft.com/office/drawing/2014/main" id="{86828A3C-9032-4D42-9B92-A897486591AA}"/>
                </a:ext>
              </a:extLst>
            </p:cNvPr>
            <p:cNvGrpSpPr/>
            <p:nvPr/>
          </p:nvGrpSpPr>
          <p:grpSpPr>
            <a:xfrm>
              <a:off x="3766528" y="2325029"/>
              <a:ext cx="184312" cy="451829"/>
              <a:chOff x="6367490" y="1536575"/>
              <a:chExt cx="319380" cy="782940"/>
            </a:xfrm>
          </p:grpSpPr>
          <p:grpSp>
            <p:nvGrpSpPr>
              <p:cNvPr id="764" name="Group 763">
                <a:extLst>
                  <a:ext uri="{FF2B5EF4-FFF2-40B4-BE49-F238E27FC236}">
                    <a16:creationId xmlns:a16="http://schemas.microsoft.com/office/drawing/2014/main" id="{1B0B4484-602A-4758-8564-06EB5F485ABE}"/>
                  </a:ext>
                </a:extLst>
              </p:cNvPr>
              <p:cNvGrpSpPr/>
              <p:nvPr/>
            </p:nvGrpSpPr>
            <p:grpSpPr>
              <a:xfrm>
                <a:off x="6367490" y="1536575"/>
                <a:ext cx="319380" cy="381803"/>
                <a:chOff x="6367490" y="1536575"/>
                <a:chExt cx="319380" cy="381803"/>
              </a:xfrm>
            </p:grpSpPr>
            <p:grpSp>
              <p:nvGrpSpPr>
                <p:cNvPr id="772" name="Group 771">
                  <a:extLst>
                    <a:ext uri="{FF2B5EF4-FFF2-40B4-BE49-F238E27FC236}">
                      <a16:creationId xmlns:a16="http://schemas.microsoft.com/office/drawing/2014/main" id="{17B08670-B0A0-40D2-9B40-885537DD326B}"/>
                    </a:ext>
                  </a:extLst>
                </p:cNvPr>
                <p:cNvGrpSpPr/>
                <p:nvPr/>
              </p:nvGrpSpPr>
              <p:grpSpPr>
                <a:xfrm>
                  <a:off x="6476184" y="1764113"/>
                  <a:ext cx="110455" cy="154265"/>
                  <a:chOff x="6476184" y="1764113"/>
                  <a:chExt cx="110455" cy="154265"/>
                </a:xfrm>
              </p:grpSpPr>
              <p:cxnSp>
                <p:nvCxnSpPr>
                  <p:cNvPr id="776" name="Straight Connector 775">
                    <a:extLst>
                      <a:ext uri="{FF2B5EF4-FFF2-40B4-BE49-F238E27FC236}">
                        <a16:creationId xmlns:a16="http://schemas.microsoft.com/office/drawing/2014/main" id="{0980EADC-3ED7-434D-BE6A-F17C1A2E212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77" name="Straight Connector 776">
                    <a:extLst>
                      <a:ext uri="{FF2B5EF4-FFF2-40B4-BE49-F238E27FC236}">
                        <a16:creationId xmlns:a16="http://schemas.microsoft.com/office/drawing/2014/main" id="{18BD195C-8A11-4883-AC7B-657582AE96C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3" name="Group 772">
                  <a:extLst>
                    <a:ext uri="{FF2B5EF4-FFF2-40B4-BE49-F238E27FC236}">
                      <a16:creationId xmlns:a16="http://schemas.microsoft.com/office/drawing/2014/main" id="{F457427C-6013-4AA8-B691-5C7EB5C73BDE}"/>
                    </a:ext>
                  </a:extLst>
                </p:cNvPr>
                <p:cNvGrpSpPr/>
                <p:nvPr/>
              </p:nvGrpSpPr>
              <p:grpSpPr>
                <a:xfrm>
                  <a:off x="6367490" y="1536575"/>
                  <a:ext cx="319380" cy="260420"/>
                  <a:chOff x="6357510" y="1536575"/>
                  <a:chExt cx="319380" cy="260420"/>
                </a:xfrm>
              </p:grpSpPr>
              <p:sp>
                <p:nvSpPr>
                  <p:cNvPr id="774" name="Oval 395">
                    <a:extLst>
                      <a:ext uri="{FF2B5EF4-FFF2-40B4-BE49-F238E27FC236}">
                        <a16:creationId xmlns:a16="http://schemas.microsoft.com/office/drawing/2014/main" id="{65A6FDF6-990A-4E30-AD4E-9EFA0760976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75" name="Oval 396">
                    <a:extLst>
                      <a:ext uri="{FF2B5EF4-FFF2-40B4-BE49-F238E27FC236}">
                        <a16:creationId xmlns:a16="http://schemas.microsoft.com/office/drawing/2014/main" id="{BDBE0632-5D40-4A2A-B6E3-51ECCF6D5CCD}"/>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765" name="Group 764">
                <a:extLst>
                  <a:ext uri="{FF2B5EF4-FFF2-40B4-BE49-F238E27FC236}">
                    <a16:creationId xmlns:a16="http://schemas.microsoft.com/office/drawing/2014/main" id="{CF0403ED-67A4-4A8B-91A2-C9FED745E877}"/>
                  </a:ext>
                </a:extLst>
              </p:cNvPr>
              <p:cNvGrpSpPr/>
              <p:nvPr/>
            </p:nvGrpSpPr>
            <p:grpSpPr>
              <a:xfrm>
                <a:off x="6372481" y="1933291"/>
                <a:ext cx="309399" cy="386224"/>
                <a:chOff x="6372481" y="1933291"/>
                <a:chExt cx="309399" cy="386224"/>
              </a:xfrm>
            </p:grpSpPr>
            <p:grpSp>
              <p:nvGrpSpPr>
                <p:cNvPr id="766" name="Group 765">
                  <a:extLst>
                    <a:ext uri="{FF2B5EF4-FFF2-40B4-BE49-F238E27FC236}">
                      <a16:creationId xmlns:a16="http://schemas.microsoft.com/office/drawing/2014/main" id="{95FA855D-8C1E-412F-A03A-15DC59E89A39}"/>
                    </a:ext>
                  </a:extLst>
                </p:cNvPr>
                <p:cNvGrpSpPr/>
                <p:nvPr/>
              </p:nvGrpSpPr>
              <p:grpSpPr>
                <a:xfrm>
                  <a:off x="6477582" y="1933291"/>
                  <a:ext cx="110455" cy="154265"/>
                  <a:chOff x="6476184" y="1764113"/>
                  <a:chExt cx="110455" cy="154265"/>
                </a:xfrm>
              </p:grpSpPr>
              <p:cxnSp>
                <p:nvCxnSpPr>
                  <p:cNvPr id="770" name="Straight Connector 769">
                    <a:extLst>
                      <a:ext uri="{FF2B5EF4-FFF2-40B4-BE49-F238E27FC236}">
                        <a16:creationId xmlns:a16="http://schemas.microsoft.com/office/drawing/2014/main" id="{1B9CE4F9-545D-4716-9760-58BA57833BA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71" name="Straight Connector 770">
                    <a:extLst>
                      <a:ext uri="{FF2B5EF4-FFF2-40B4-BE49-F238E27FC236}">
                        <a16:creationId xmlns:a16="http://schemas.microsoft.com/office/drawing/2014/main" id="{81DBF2D4-669F-4B69-AA1F-D9352AD9886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67" name="Group 766">
                  <a:extLst>
                    <a:ext uri="{FF2B5EF4-FFF2-40B4-BE49-F238E27FC236}">
                      <a16:creationId xmlns:a16="http://schemas.microsoft.com/office/drawing/2014/main" id="{1E8BC0FA-3DBC-40FB-A3BC-1EE8EEAB6429}"/>
                    </a:ext>
                  </a:extLst>
                </p:cNvPr>
                <p:cNvGrpSpPr/>
                <p:nvPr/>
              </p:nvGrpSpPr>
              <p:grpSpPr>
                <a:xfrm>
                  <a:off x="6372481" y="2066644"/>
                  <a:ext cx="309399" cy="252871"/>
                  <a:chOff x="6387452" y="2049866"/>
                  <a:chExt cx="309399" cy="252871"/>
                </a:xfrm>
              </p:grpSpPr>
              <p:sp>
                <p:nvSpPr>
                  <p:cNvPr id="768" name="Oval 366">
                    <a:extLst>
                      <a:ext uri="{FF2B5EF4-FFF2-40B4-BE49-F238E27FC236}">
                        <a16:creationId xmlns:a16="http://schemas.microsoft.com/office/drawing/2014/main" id="{2ED4C920-0903-4835-8379-638D4B9E3F9F}"/>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69" name="Oval 449">
                    <a:extLst>
                      <a:ext uri="{FF2B5EF4-FFF2-40B4-BE49-F238E27FC236}">
                        <a16:creationId xmlns:a16="http://schemas.microsoft.com/office/drawing/2014/main" id="{E5BC6ECF-B3DF-448C-B917-7AFD1D6F500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778" name="Group 777">
              <a:extLst>
                <a:ext uri="{FF2B5EF4-FFF2-40B4-BE49-F238E27FC236}">
                  <a16:creationId xmlns:a16="http://schemas.microsoft.com/office/drawing/2014/main" id="{2B9628A7-CAF6-4751-B696-13DB645E1EF4}"/>
                </a:ext>
              </a:extLst>
            </p:cNvPr>
            <p:cNvGrpSpPr/>
            <p:nvPr/>
          </p:nvGrpSpPr>
          <p:grpSpPr>
            <a:xfrm>
              <a:off x="3963834" y="2325029"/>
              <a:ext cx="184312" cy="451829"/>
              <a:chOff x="6367490" y="1536575"/>
              <a:chExt cx="319380" cy="782940"/>
            </a:xfrm>
          </p:grpSpPr>
          <p:grpSp>
            <p:nvGrpSpPr>
              <p:cNvPr id="779" name="Group 778">
                <a:extLst>
                  <a:ext uri="{FF2B5EF4-FFF2-40B4-BE49-F238E27FC236}">
                    <a16:creationId xmlns:a16="http://schemas.microsoft.com/office/drawing/2014/main" id="{CA8E5D7E-34AE-45AF-A86D-1C4784E60D16}"/>
                  </a:ext>
                </a:extLst>
              </p:cNvPr>
              <p:cNvGrpSpPr/>
              <p:nvPr/>
            </p:nvGrpSpPr>
            <p:grpSpPr>
              <a:xfrm>
                <a:off x="6367490" y="1536575"/>
                <a:ext cx="319380" cy="381803"/>
                <a:chOff x="6367490" y="1536575"/>
                <a:chExt cx="319380" cy="381803"/>
              </a:xfrm>
            </p:grpSpPr>
            <p:grpSp>
              <p:nvGrpSpPr>
                <p:cNvPr id="787" name="Group 786">
                  <a:extLst>
                    <a:ext uri="{FF2B5EF4-FFF2-40B4-BE49-F238E27FC236}">
                      <a16:creationId xmlns:a16="http://schemas.microsoft.com/office/drawing/2014/main" id="{9147F116-DA2E-4CA7-BA13-7992FAE0208B}"/>
                    </a:ext>
                  </a:extLst>
                </p:cNvPr>
                <p:cNvGrpSpPr/>
                <p:nvPr/>
              </p:nvGrpSpPr>
              <p:grpSpPr>
                <a:xfrm>
                  <a:off x="6476184" y="1764113"/>
                  <a:ext cx="110455" cy="154265"/>
                  <a:chOff x="6476184" y="1764113"/>
                  <a:chExt cx="110455" cy="154265"/>
                </a:xfrm>
              </p:grpSpPr>
              <p:cxnSp>
                <p:nvCxnSpPr>
                  <p:cNvPr id="791" name="Straight Connector 790">
                    <a:extLst>
                      <a:ext uri="{FF2B5EF4-FFF2-40B4-BE49-F238E27FC236}">
                        <a16:creationId xmlns:a16="http://schemas.microsoft.com/office/drawing/2014/main" id="{89678D43-FC11-4B33-A464-D679B3B1376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2" name="Straight Connector 791">
                    <a:extLst>
                      <a:ext uri="{FF2B5EF4-FFF2-40B4-BE49-F238E27FC236}">
                        <a16:creationId xmlns:a16="http://schemas.microsoft.com/office/drawing/2014/main" id="{A138C0C9-30B4-46D6-B514-7B22D8E2B08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88" name="Group 787">
                  <a:extLst>
                    <a:ext uri="{FF2B5EF4-FFF2-40B4-BE49-F238E27FC236}">
                      <a16:creationId xmlns:a16="http://schemas.microsoft.com/office/drawing/2014/main" id="{CACD8027-6FF1-4CDE-9912-F02FAD042C8B}"/>
                    </a:ext>
                  </a:extLst>
                </p:cNvPr>
                <p:cNvGrpSpPr/>
                <p:nvPr/>
              </p:nvGrpSpPr>
              <p:grpSpPr>
                <a:xfrm>
                  <a:off x="6367490" y="1536575"/>
                  <a:ext cx="319380" cy="260420"/>
                  <a:chOff x="6357510" y="1536575"/>
                  <a:chExt cx="319380" cy="260420"/>
                </a:xfrm>
              </p:grpSpPr>
              <p:sp>
                <p:nvSpPr>
                  <p:cNvPr id="789" name="Oval 395">
                    <a:extLst>
                      <a:ext uri="{FF2B5EF4-FFF2-40B4-BE49-F238E27FC236}">
                        <a16:creationId xmlns:a16="http://schemas.microsoft.com/office/drawing/2014/main" id="{7364CA21-B3E9-4DF4-B74F-27857B747F37}"/>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90" name="Oval 396">
                    <a:extLst>
                      <a:ext uri="{FF2B5EF4-FFF2-40B4-BE49-F238E27FC236}">
                        <a16:creationId xmlns:a16="http://schemas.microsoft.com/office/drawing/2014/main" id="{A0EE122F-1ECC-4EBD-90A0-F79A26FE809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780" name="Group 779">
                <a:extLst>
                  <a:ext uri="{FF2B5EF4-FFF2-40B4-BE49-F238E27FC236}">
                    <a16:creationId xmlns:a16="http://schemas.microsoft.com/office/drawing/2014/main" id="{91239FE2-85C6-4BF5-8766-D267A68DC1A1}"/>
                  </a:ext>
                </a:extLst>
              </p:cNvPr>
              <p:cNvGrpSpPr/>
              <p:nvPr/>
            </p:nvGrpSpPr>
            <p:grpSpPr>
              <a:xfrm>
                <a:off x="6372481" y="1933291"/>
                <a:ext cx="309399" cy="386224"/>
                <a:chOff x="6372481" y="1933291"/>
                <a:chExt cx="309399" cy="386224"/>
              </a:xfrm>
            </p:grpSpPr>
            <p:grpSp>
              <p:nvGrpSpPr>
                <p:cNvPr id="781" name="Group 780">
                  <a:extLst>
                    <a:ext uri="{FF2B5EF4-FFF2-40B4-BE49-F238E27FC236}">
                      <a16:creationId xmlns:a16="http://schemas.microsoft.com/office/drawing/2014/main" id="{85D8152A-FABC-4728-818D-1A3B3683D9D5}"/>
                    </a:ext>
                  </a:extLst>
                </p:cNvPr>
                <p:cNvGrpSpPr/>
                <p:nvPr/>
              </p:nvGrpSpPr>
              <p:grpSpPr>
                <a:xfrm>
                  <a:off x="6477582" y="1933291"/>
                  <a:ext cx="110455" cy="154265"/>
                  <a:chOff x="6476184" y="1764113"/>
                  <a:chExt cx="110455" cy="154265"/>
                </a:xfrm>
              </p:grpSpPr>
              <p:cxnSp>
                <p:nvCxnSpPr>
                  <p:cNvPr id="785" name="Straight Connector 784">
                    <a:extLst>
                      <a:ext uri="{FF2B5EF4-FFF2-40B4-BE49-F238E27FC236}">
                        <a16:creationId xmlns:a16="http://schemas.microsoft.com/office/drawing/2014/main" id="{FEA21C34-0A29-4208-ADD8-C809B4CEE8E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86" name="Straight Connector 785">
                    <a:extLst>
                      <a:ext uri="{FF2B5EF4-FFF2-40B4-BE49-F238E27FC236}">
                        <a16:creationId xmlns:a16="http://schemas.microsoft.com/office/drawing/2014/main" id="{07DD1A72-983C-44CA-AF10-B438C71A7FF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82" name="Group 781">
                  <a:extLst>
                    <a:ext uri="{FF2B5EF4-FFF2-40B4-BE49-F238E27FC236}">
                      <a16:creationId xmlns:a16="http://schemas.microsoft.com/office/drawing/2014/main" id="{C2474318-2EB6-4B8D-AF4F-059DF858D85C}"/>
                    </a:ext>
                  </a:extLst>
                </p:cNvPr>
                <p:cNvGrpSpPr/>
                <p:nvPr/>
              </p:nvGrpSpPr>
              <p:grpSpPr>
                <a:xfrm>
                  <a:off x="6372481" y="2066644"/>
                  <a:ext cx="309399" cy="252871"/>
                  <a:chOff x="6387452" y="2049866"/>
                  <a:chExt cx="309399" cy="252871"/>
                </a:xfrm>
              </p:grpSpPr>
              <p:sp>
                <p:nvSpPr>
                  <p:cNvPr id="783" name="Oval 366">
                    <a:extLst>
                      <a:ext uri="{FF2B5EF4-FFF2-40B4-BE49-F238E27FC236}">
                        <a16:creationId xmlns:a16="http://schemas.microsoft.com/office/drawing/2014/main" id="{278F34EE-8E8C-4AA2-BB6D-10224C180FA6}"/>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84" name="Oval 449">
                    <a:extLst>
                      <a:ext uri="{FF2B5EF4-FFF2-40B4-BE49-F238E27FC236}">
                        <a16:creationId xmlns:a16="http://schemas.microsoft.com/office/drawing/2014/main" id="{445874DA-C86F-442E-A891-E2E8308B667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793" name="Group 792">
              <a:extLst>
                <a:ext uri="{FF2B5EF4-FFF2-40B4-BE49-F238E27FC236}">
                  <a16:creationId xmlns:a16="http://schemas.microsoft.com/office/drawing/2014/main" id="{D5A1275C-FD54-401D-8244-7107CE62368E}"/>
                </a:ext>
              </a:extLst>
            </p:cNvPr>
            <p:cNvGrpSpPr/>
            <p:nvPr/>
          </p:nvGrpSpPr>
          <p:grpSpPr>
            <a:xfrm>
              <a:off x="4161140" y="2325029"/>
              <a:ext cx="184312" cy="451829"/>
              <a:chOff x="6367490" y="1536575"/>
              <a:chExt cx="319380" cy="782940"/>
            </a:xfrm>
          </p:grpSpPr>
          <p:grpSp>
            <p:nvGrpSpPr>
              <p:cNvPr id="794" name="Group 793">
                <a:extLst>
                  <a:ext uri="{FF2B5EF4-FFF2-40B4-BE49-F238E27FC236}">
                    <a16:creationId xmlns:a16="http://schemas.microsoft.com/office/drawing/2014/main" id="{C29C8CB7-B38A-4AF4-8262-8D2FBD50985F}"/>
                  </a:ext>
                </a:extLst>
              </p:cNvPr>
              <p:cNvGrpSpPr/>
              <p:nvPr/>
            </p:nvGrpSpPr>
            <p:grpSpPr>
              <a:xfrm>
                <a:off x="6367490" y="1536575"/>
                <a:ext cx="319380" cy="381803"/>
                <a:chOff x="6367490" y="1536575"/>
                <a:chExt cx="319380" cy="381803"/>
              </a:xfrm>
            </p:grpSpPr>
            <p:grpSp>
              <p:nvGrpSpPr>
                <p:cNvPr id="802" name="Group 801">
                  <a:extLst>
                    <a:ext uri="{FF2B5EF4-FFF2-40B4-BE49-F238E27FC236}">
                      <a16:creationId xmlns:a16="http://schemas.microsoft.com/office/drawing/2014/main" id="{D5ACB716-1CEB-4FEA-A516-9385DB0E29D6}"/>
                    </a:ext>
                  </a:extLst>
                </p:cNvPr>
                <p:cNvGrpSpPr/>
                <p:nvPr/>
              </p:nvGrpSpPr>
              <p:grpSpPr>
                <a:xfrm>
                  <a:off x="6476184" y="1764113"/>
                  <a:ext cx="110455" cy="154265"/>
                  <a:chOff x="6476184" y="1764113"/>
                  <a:chExt cx="110455" cy="154265"/>
                </a:xfrm>
              </p:grpSpPr>
              <p:cxnSp>
                <p:nvCxnSpPr>
                  <p:cNvPr id="806" name="Straight Connector 805">
                    <a:extLst>
                      <a:ext uri="{FF2B5EF4-FFF2-40B4-BE49-F238E27FC236}">
                        <a16:creationId xmlns:a16="http://schemas.microsoft.com/office/drawing/2014/main" id="{060CD17E-17F4-4B3F-A986-4CC305F9B730}"/>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7" name="Straight Connector 806">
                    <a:extLst>
                      <a:ext uri="{FF2B5EF4-FFF2-40B4-BE49-F238E27FC236}">
                        <a16:creationId xmlns:a16="http://schemas.microsoft.com/office/drawing/2014/main" id="{C57B406D-4B0F-40C4-B86B-6DBFAFB094E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03" name="Group 802">
                  <a:extLst>
                    <a:ext uri="{FF2B5EF4-FFF2-40B4-BE49-F238E27FC236}">
                      <a16:creationId xmlns:a16="http://schemas.microsoft.com/office/drawing/2014/main" id="{9474CCEB-DF8E-47ED-96AC-BA9E2B39F9EA}"/>
                    </a:ext>
                  </a:extLst>
                </p:cNvPr>
                <p:cNvGrpSpPr/>
                <p:nvPr/>
              </p:nvGrpSpPr>
              <p:grpSpPr>
                <a:xfrm>
                  <a:off x="6367490" y="1536575"/>
                  <a:ext cx="319380" cy="260420"/>
                  <a:chOff x="6357510" y="1536575"/>
                  <a:chExt cx="319380" cy="260420"/>
                </a:xfrm>
              </p:grpSpPr>
              <p:sp>
                <p:nvSpPr>
                  <p:cNvPr id="804" name="Oval 395">
                    <a:extLst>
                      <a:ext uri="{FF2B5EF4-FFF2-40B4-BE49-F238E27FC236}">
                        <a16:creationId xmlns:a16="http://schemas.microsoft.com/office/drawing/2014/main" id="{368FCBEE-F6BB-42FE-8E2D-5A27C2B07290}"/>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05" name="Oval 396">
                    <a:extLst>
                      <a:ext uri="{FF2B5EF4-FFF2-40B4-BE49-F238E27FC236}">
                        <a16:creationId xmlns:a16="http://schemas.microsoft.com/office/drawing/2014/main" id="{CB560E2D-D0D9-4A82-BF4C-2E7BBC43D6D3}"/>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795" name="Group 794">
                <a:extLst>
                  <a:ext uri="{FF2B5EF4-FFF2-40B4-BE49-F238E27FC236}">
                    <a16:creationId xmlns:a16="http://schemas.microsoft.com/office/drawing/2014/main" id="{04DAD988-C0EA-4514-ADC3-79E99BDD499A}"/>
                  </a:ext>
                </a:extLst>
              </p:cNvPr>
              <p:cNvGrpSpPr/>
              <p:nvPr/>
            </p:nvGrpSpPr>
            <p:grpSpPr>
              <a:xfrm>
                <a:off x="6372481" y="1933291"/>
                <a:ext cx="309399" cy="386224"/>
                <a:chOff x="6372481" y="1933291"/>
                <a:chExt cx="309399" cy="386224"/>
              </a:xfrm>
            </p:grpSpPr>
            <p:grpSp>
              <p:nvGrpSpPr>
                <p:cNvPr id="796" name="Group 795">
                  <a:extLst>
                    <a:ext uri="{FF2B5EF4-FFF2-40B4-BE49-F238E27FC236}">
                      <a16:creationId xmlns:a16="http://schemas.microsoft.com/office/drawing/2014/main" id="{4ECA9A09-28D7-4D3D-A412-091A22AC7E39}"/>
                    </a:ext>
                  </a:extLst>
                </p:cNvPr>
                <p:cNvGrpSpPr/>
                <p:nvPr/>
              </p:nvGrpSpPr>
              <p:grpSpPr>
                <a:xfrm>
                  <a:off x="6477582" y="1933291"/>
                  <a:ext cx="110455" cy="154265"/>
                  <a:chOff x="6476184" y="1764113"/>
                  <a:chExt cx="110455" cy="154265"/>
                </a:xfrm>
              </p:grpSpPr>
              <p:cxnSp>
                <p:nvCxnSpPr>
                  <p:cNvPr id="800" name="Straight Connector 799">
                    <a:extLst>
                      <a:ext uri="{FF2B5EF4-FFF2-40B4-BE49-F238E27FC236}">
                        <a16:creationId xmlns:a16="http://schemas.microsoft.com/office/drawing/2014/main" id="{F4B63D1E-6A75-4DC6-B353-605FDE0845D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1" name="Straight Connector 800">
                    <a:extLst>
                      <a:ext uri="{FF2B5EF4-FFF2-40B4-BE49-F238E27FC236}">
                        <a16:creationId xmlns:a16="http://schemas.microsoft.com/office/drawing/2014/main" id="{DFC75927-57FB-4580-9B0F-CD4743C33FB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97" name="Group 796">
                  <a:extLst>
                    <a:ext uri="{FF2B5EF4-FFF2-40B4-BE49-F238E27FC236}">
                      <a16:creationId xmlns:a16="http://schemas.microsoft.com/office/drawing/2014/main" id="{DC08FEDF-51AD-46CC-A9AD-1D096C510C2F}"/>
                    </a:ext>
                  </a:extLst>
                </p:cNvPr>
                <p:cNvGrpSpPr/>
                <p:nvPr/>
              </p:nvGrpSpPr>
              <p:grpSpPr>
                <a:xfrm>
                  <a:off x="6372481" y="2066644"/>
                  <a:ext cx="309399" cy="252871"/>
                  <a:chOff x="6387452" y="2049866"/>
                  <a:chExt cx="309399" cy="252871"/>
                </a:xfrm>
              </p:grpSpPr>
              <p:sp>
                <p:nvSpPr>
                  <p:cNvPr id="798" name="Oval 366">
                    <a:extLst>
                      <a:ext uri="{FF2B5EF4-FFF2-40B4-BE49-F238E27FC236}">
                        <a16:creationId xmlns:a16="http://schemas.microsoft.com/office/drawing/2014/main" id="{08A6F694-440C-4D5D-A938-C209459CFD1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99" name="Oval 449">
                    <a:extLst>
                      <a:ext uri="{FF2B5EF4-FFF2-40B4-BE49-F238E27FC236}">
                        <a16:creationId xmlns:a16="http://schemas.microsoft.com/office/drawing/2014/main" id="{37224EB9-5449-42C1-8D7A-51442A9A55B6}"/>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808" name="Group 807">
              <a:extLst>
                <a:ext uri="{FF2B5EF4-FFF2-40B4-BE49-F238E27FC236}">
                  <a16:creationId xmlns:a16="http://schemas.microsoft.com/office/drawing/2014/main" id="{98DF5D73-78A3-4C02-A726-5F92FC8AD3B5}"/>
                </a:ext>
              </a:extLst>
            </p:cNvPr>
            <p:cNvGrpSpPr/>
            <p:nvPr/>
          </p:nvGrpSpPr>
          <p:grpSpPr>
            <a:xfrm>
              <a:off x="4358446" y="2325029"/>
              <a:ext cx="184312" cy="451829"/>
              <a:chOff x="6367490" y="1536575"/>
              <a:chExt cx="319380" cy="782940"/>
            </a:xfrm>
          </p:grpSpPr>
          <p:grpSp>
            <p:nvGrpSpPr>
              <p:cNvPr id="809" name="Group 808">
                <a:extLst>
                  <a:ext uri="{FF2B5EF4-FFF2-40B4-BE49-F238E27FC236}">
                    <a16:creationId xmlns:a16="http://schemas.microsoft.com/office/drawing/2014/main" id="{95247499-D221-43AF-A88D-F388461C0CD1}"/>
                  </a:ext>
                </a:extLst>
              </p:cNvPr>
              <p:cNvGrpSpPr/>
              <p:nvPr/>
            </p:nvGrpSpPr>
            <p:grpSpPr>
              <a:xfrm>
                <a:off x="6367490" y="1536575"/>
                <a:ext cx="319380" cy="381803"/>
                <a:chOff x="6367490" y="1536575"/>
                <a:chExt cx="319380" cy="381803"/>
              </a:xfrm>
            </p:grpSpPr>
            <p:grpSp>
              <p:nvGrpSpPr>
                <p:cNvPr id="817" name="Group 816">
                  <a:extLst>
                    <a:ext uri="{FF2B5EF4-FFF2-40B4-BE49-F238E27FC236}">
                      <a16:creationId xmlns:a16="http://schemas.microsoft.com/office/drawing/2014/main" id="{AD222CA4-7B01-4056-B5BB-2D18535A3F37}"/>
                    </a:ext>
                  </a:extLst>
                </p:cNvPr>
                <p:cNvGrpSpPr/>
                <p:nvPr/>
              </p:nvGrpSpPr>
              <p:grpSpPr>
                <a:xfrm>
                  <a:off x="6476184" y="1764113"/>
                  <a:ext cx="110455" cy="154265"/>
                  <a:chOff x="6476184" y="1764113"/>
                  <a:chExt cx="110455" cy="154265"/>
                </a:xfrm>
              </p:grpSpPr>
              <p:cxnSp>
                <p:nvCxnSpPr>
                  <p:cNvPr id="821" name="Straight Connector 820">
                    <a:extLst>
                      <a:ext uri="{FF2B5EF4-FFF2-40B4-BE49-F238E27FC236}">
                        <a16:creationId xmlns:a16="http://schemas.microsoft.com/office/drawing/2014/main" id="{1E3E1ADB-AA2B-414D-882D-ED54E51FD2A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2" name="Straight Connector 821">
                    <a:extLst>
                      <a:ext uri="{FF2B5EF4-FFF2-40B4-BE49-F238E27FC236}">
                        <a16:creationId xmlns:a16="http://schemas.microsoft.com/office/drawing/2014/main" id="{69110BA5-F279-43F3-AD88-7762A0C788B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18" name="Group 817">
                  <a:extLst>
                    <a:ext uri="{FF2B5EF4-FFF2-40B4-BE49-F238E27FC236}">
                      <a16:creationId xmlns:a16="http://schemas.microsoft.com/office/drawing/2014/main" id="{9EA32B75-F1F1-4082-9DBE-1D765176A313}"/>
                    </a:ext>
                  </a:extLst>
                </p:cNvPr>
                <p:cNvGrpSpPr/>
                <p:nvPr/>
              </p:nvGrpSpPr>
              <p:grpSpPr>
                <a:xfrm>
                  <a:off x="6367490" y="1536575"/>
                  <a:ext cx="319380" cy="260420"/>
                  <a:chOff x="6357510" y="1536575"/>
                  <a:chExt cx="319380" cy="260420"/>
                </a:xfrm>
              </p:grpSpPr>
              <p:sp>
                <p:nvSpPr>
                  <p:cNvPr id="819" name="Oval 395">
                    <a:extLst>
                      <a:ext uri="{FF2B5EF4-FFF2-40B4-BE49-F238E27FC236}">
                        <a16:creationId xmlns:a16="http://schemas.microsoft.com/office/drawing/2014/main" id="{BBAB217F-05C1-43FD-9D44-03E926174F6A}"/>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0" name="Oval 396">
                    <a:extLst>
                      <a:ext uri="{FF2B5EF4-FFF2-40B4-BE49-F238E27FC236}">
                        <a16:creationId xmlns:a16="http://schemas.microsoft.com/office/drawing/2014/main" id="{0A950E90-9B1D-459D-8B20-A96973BFB8CA}"/>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10" name="Group 809">
                <a:extLst>
                  <a:ext uri="{FF2B5EF4-FFF2-40B4-BE49-F238E27FC236}">
                    <a16:creationId xmlns:a16="http://schemas.microsoft.com/office/drawing/2014/main" id="{EA9C6AE3-96C0-499B-A39E-F2FA375A7AF9}"/>
                  </a:ext>
                </a:extLst>
              </p:cNvPr>
              <p:cNvGrpSpPr/>
              <p:nvPr/>
            </p:nvGrpSpPr>
            <p:grpSpPr>
              <a:xfrm>
                <a:off x="6372481" y="1933291"/>
                <a:ext cx="309399" cy="386224"/>
                <a:chOff x="6372481" y="1933291"/>
                <a:chExt cx="309399" cy="386224"/>
              </a:xfrm>
            </p:grpSpPr>
            <p:grpSp>
              <p:nvGrpSpPr>
                <p:cNvPr id="811" name="Group 810">
                  <a:extLst>
                    <a:ext uri="{FF2B5EF4-FFF2-40B4-BE49-F238E27FC236}">
                      <a16:creationId xmlns:a16="http://schemas.microsoft.com/office/drawing/2014/main" id="{158ECA07-A049-4F1C-B98A-B56536ADB0AA}"/>
                    </a:ext>
                  </a:extLst>
                </p:cNvPr>
                <p:cNvGrpSpPr/>
                <p:nvPr/>
              </p:nvGrpSpPr>
              <p:grpSpPr>
                <a:xfrm>
                  <a:off x="6477582" y="1933291"/>
                  <a:ext cx="110455" cy="154265"/>
                  <a:chOff x="6476184" y="1764113"/>
                  <a:chExt cx="110455" cy="154265"/>
                </a:xfrm>
              </p:grpSpPr>
              <p:cxnSp>
                <p:nvCxnSpPr>
                  <p:cNvPr id="815" name="Straight Connector 814">
                    <a:extLst>
                      <a:ext uri="{FF2B5EF4-FFF2-40B4-BE49-F238E27FC236}">
                        <a16:creationId xmlns:a16="http://schemas.microsoft.com/office/drawing/2014/main" id="{72499F6D-6F41-446F-8A6B-CE0B0F67281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6" name="Straight Connector 815">
                    <a:extLst>
                      <a:ext uri="{FF2B5EF4-FFF2-40B4-BE49-F238E27FC236}">
                        <a16:creationId xmlns:a16="http://schemas.microsoft.com/office/drawing/2014/main" id="{422D696D-7B87-411A-A1CD-FEC8CEF42B8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12" name="Group 811">
                  <a:extLst>
                    <a:ext uri="{FF2B5EF4-FFF2-40B4-BE49-F238E27FC236}">
                      <a16:creationId xmlns:a16="http://schemas.microsoft.com/office/drawing/2014/main" id="{12ECF88E-3AC9-484D-A0DB-D3CCEC7522F6}"/>
                    </a:ext>
                  </a:extLst>
                </p:cNvPr>
                <p:cNvGrpSpPr/>
                <p:nvPr/>
              </p:nvGrpSpPr>
              <p:grpSpPr>
                <a:xfrm>
                  <a:off x="6372481" y="2066644"/>
                  <a:ext cx="309399" cy="252871"/>
                  <a:chOff x="6387452" y="2049866"/>
                  <a:chExt cx="309399" cy="252871"/>
                </a:xfrm>
              </p:grpSpPr>
              <p:sp>
                <p:nvSpPr>
                  <p:cNvPr id="813" name="Oval 366">
                    <a:extLst>
                      <a:ext uri="{FF2B5EF4-FFF2-40B4-BE49-F238E27FC236}">
                        <a16:creationId xmlns:a16="http://schemas.microsoft.com/office/drawing/2014/main" id="{D693FBB5-0926-4666-9004-A6297767A05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14" name="Oval 449">
                    <a:extLst>
                      <a:ext uri="{FF2B5EF4-FFF2-40B4-BE49-F238E27FC236}">
                        <a16:creationId xmlns:a16="http://schemas.microsoft.com/office/drawing/2014/main" id="{3E80F9A9-0901-490D-85D5-A22E59A1E7D3}"/>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823" name="Group 822">
              <a:extLst>
                <a:ext uri="{FF2B5EF4-FFF2-40B4-BE49-F238E27FC236}">
                  <a16:creationId xmlns:a16="http://schemas.microsoft.com/office/drawing/2014/main" id="{28D01D70-D7E6-4F6F-A34C-AA74089D50A8}"/>
                </a:ext>
              </a:extLst>
            </p:cNvPr>
            <p:cNvGrpSpPr/>
            <p:nvPr/>
          </p:nvGrpSpPr>
          <p:grpSpPr>
            <a:xfrm>
              <a:off x="4555752" y="2325029"/>
              <a:ext cx="184312" cy="451829"/>
              <a:chOff x="6367490" y="1536575"/>
              <a:chExt cx="319380" cy="782940"/>
            </a:xfrm>
          </p:grpSpPr>
          <p:grpSp>
            <p:nvGrpSpPr>
              <p:cNvPr id="824" name="Group 823">
                <a:extLst>
                  <a:ext uri="{FF2B5EF4-FFF2-40B4-BE49-F238E27FC236}">
                    <a16:creationId xmlns:a16="http://schemas.microsoft.com/office/drawing/2014/main" id="{2127501F-A54E-48DB-8BA5-92B231C6F69C}"/>
                  </a:ext>
                </a:extLst>
              </p:cNvPr>
              <p:cNvGrpSpPr/>
              <p:nvPr/>
            </p:nvGrpSpPr>
            <p:grpSpPr>
              <a:xfrm>
                <a:off x="6367490" y="1536575"/>
                <a:ext cx="319380" cy="381803"/>
                <a:chOff x="6367490" y="1536575"/>
                <a:chExt cx="319380" cy="381803"/>
              </a:xfrm>
            </p:grpSpPr>
            <p:grpSp>
              <p:nvGrpSpPr>
                <p:cNvPr id="832" name="Group 831">
                  <a:extLst>
                    <a:ext uri="{FF2B5EF4-FFF2-40B4-BE49-F238E27FC236}">
                      <a16:creationId xmlns:a16="http://schemas.microsoft.com/office/drawing/2014/main" id="{E79DB4A9-2569-47D0-841B-D1281931BF07}"/>
                    </a:ext>
                  </a:extLst>
                </p:cNvPr>
                <p:cNvGrpSpPr/>
                <p:nvPr/>
              </p:nvGrpSpPr>
              <p:grpSpPr>
                <a:xfrm>
                  <a:off x="6476184" y="1764113"/>
                  <a:ext cx="110455" cy="154265"/>
                  <a:chOff x="6476184" y="1764113"/>
                  <a:chExt cx="110455" cy="154265"/>
                </a:xfrm>
              </p:grpSpPr>
              <p:cxnSp>
                <p:nvCxnSpPr>
                  <p:cNvPr id="836" name="Straight Connector 835">
                    <a:extLst>
                      <a:ext uri="{FF2B5EF4-FFF2-40B4-BE49-F238E27FC236}">
                        <a16:creationId xmlns:a16="http://schemas.microsoft.com/office/drawing/2014/main" id="{13DD6983-C323-46BE-8DE1-F0ECC94A78E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7" name="Straight Connector 836">
                    <a:extLst>
                      <a:ext uri="{FF2B5EF4-FFF2-40B4-BE49-F238E27FC236}">
                        <a16:creationId xmlns:a16="http://schemas.microsoft.com/office/drawing/2014/main" id="{B9127DF0-41E9-49E3-AEF2-2077FFFA4B2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33" name="Group 832">
                  <a:extLst>
                    <a:ext uri="{FF2B5EF4-FFF2-40B4-BE49-F238E27FC236}">
                      <a16:creationId xmlns:a16="http://schemas.microsoft.com/office/drawing/2014/main" id="{15A5D93A-6E31-452A-8EF8-8C6C115C1C1F}"/>
                    </a:ext>
                  </a:extLst>
                </p:cNvPr>
                <p:cNvGrpSpPr/>
                <p:nvPr/>
              </p:nvGrpSpPr>
              <p:grpSpPr>
                <a:xfrm>
                  <a:off x="6367490" y="1536575"/>
                  <a:ext cx="319380" cy="260420"/>
                  <a:chOff x="6357510" y="1536575"/>
                  <a:chExt cx="319380" cy="260420"/>
                </a:xfrm>
              </p:grpSpPr>
              <p:sp>
                <p:nvSpPr>
                  <p:cNvPr id="834" name="Oval 395">
                    <a:extLst>
                      <a:ext uri="{FF2B5EF4-FFF2-40B4-BE49-F238E27FC236}">
                        <a16:creationId xmlns:a16="http://schemas.microsoft.com/office/drawing/2014/main" id="{4A3A7E88-9053-4E18-89A9-DD0393408A2B}"/>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5" name="Oval 396">
                    <a:extLst>
                      <a:ext uri="{FF2B5EF4-FFF2-40B4-BE49-F238E27FC236}">
                        <a16:creationId xmlns:a16="http://schemas.microsoft.com/office/drawing/2014/main" id="{2992EDEF-AAC2-4DB0-B9C9-BB2CE957369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25" name="Group 824">
                <a:extLst>
                  <a:ext uri="{FF2B5EF4-FFF2-40B4-BE49-F238E27FC236}">
                    <a16:creationId xmlns:a16="http://schemas.microsoft.com/office/drawing/2014/main" id="{5423966D-2C9D-4C3C-8A49-9C7866B61220}"/>
                  </a:ext>
                </a:extLst>
              </p:cNvPr>
              <p:cNvGrpSpPr/>
              <p:nvPr/>
            </p:nvGrpSpPr>
            <p:grpSpPr>
              <a:xfrm>
                <a:off x="6372481" y="1933291"/>
                <a:ext cx="309399" cy="386224"/>
                <a:chOff x="6372481" y="1933291"/>
                <a:chExt cx="309399" cy="386224"/>
              </a:xfrm>
            </p:grpSpPr>
            <p:grpSp>
              <p:nvGrpSpPr>
                <p:cNvPr id="826" name="Group 825">
                  <a:extLst>
                    <a:ext uri="{FF2B5EF4-FFF2-40B4-BE49-F238E27FC236}">
                      <a16:creationId xmlns:a16="http://schemas.microsoft.com/office/drawing/2014/main" id="{CA1DC8CB-8A0D-453F-AF54-CA5B6F559F32}"/>
                    </a:ext>
                  </a:extLst>
                </p:cNvPr>
                <p:cNvGrpSpPr/>
                <p:nvPr/>
              </p:nvGrpSpPr>
              <p:grpSpPr>
                <a:xfrm>
                  <a:off x="6477582" y="1933291"/>
                  <a:ext cx="110455" cy="154265"/>
                  <a:chOff x="6476184" y="1764113"/>
                  <a:chExt cx="110455" cy="154265"/>
                </a:xfrm>
              </p:grpSpPr>
              <p:cxnSp>
                <p:nvCxnSpPr>
                  <p:cNvPr id="830" name="Straight Connector 829">
                    <a:extLst>
                      <a:ext uri="{FF2B5EF4-FFF2-40B4-BE49-F238E27FC236}">
                        <a16:creationId xmlns:a16="http://schemas.microsoft.com/office/drawing/2014/main" id="{FDCCB273-D47D-45E6-BE29-AB9C0FB5665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1" name="Straight Connector 830">
                    <a:extLst>
                      <a:ext uri="{FF2B5EF4-FFF2-40B4-BE49-F238E27FC236}">
                        <a16:creationId xmlns:a16="http://schemas.microsoft.com/office/drawing/2014/main" id="{1D6D5EC5-72CA-4074-8558-625085FCBFE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27" name="Group 826">
                  <a:extLst>
                    <a:ext uri="{FF2B5EF4-FFF2-40B4-BE49-F238E27FC236}">
                      <a16:creationId xmlns:a16="http://schemas.microsoft.com/office/drawing/2014/main" id="{EB35658F-BF87-42AA-9310-2F1FCBAE0A42}"/>
                    </a:ext>
                  </a:extLst>
                </p:cNvPr>
                <p:cNvGrpSpPr/>
                <p:nvPr/>
              </p:nvGrpSpPr>
              <p:grpSpPr>
                <a:xfrm>
                  <a:off x="6372481" y="2066644"/>
                  <a:ext cx="309399" cy="252871"/>
                  <a:chOff x="6387452" y="2049866"/>
                  <a:chExt cx="309399" cy="252871"/>
                </a:xfrm>
              </p:grpSpPr>
              <p:sp>
                <p:nvSpPr>
                  <p:cNvPr id="828" name="Oval 366">
                    <a:extLst>
                      <a:ext uri="{FF2B5EF4-FFF2-40B4-BE49-F238E27FC236}">
                        <a16:creationId xmlns:a16="http://schemas.microsoft.com/office/drawing/2014/main" id="{B637928A-402B-4005-9110-027CFC15B864}"/>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9" name="Oval 449">
                    <a:extLst>
                      <a:ext uri="{FF2B5EF4-FFF2-40B4-BE49-F238E27FC236}">
                        <a16:creationId xmlns:a16="http://schemas.microsoft.com/office/drawing/2014/main" id="{0F54EBBA-7208-4F11-90FE-C23261A06FA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838" name="Group 837">
              <a:extLst>
                <a:ext uri="{FF2B5EF4-FFF2-40B4-BE49-F238E27FC236}">
                  <a16:creationId xmlns:a16="http://schemas.microsoft.com/office/drawing/2014/main" id="{7F6A8E6A-1896-4969-A7AE-C602C8349277}"/>
                </a:ext>
              </a:extLst>
            </p:cNvPr>
            <p:cNvGrpSpPr/>
            <p:nvPr/>
          </p:nvGrpSpPr>
          <p:grpSpPr>
            <a:xfrm>
              <a:off x="4753058" y="2325029"/>
              <a:ext cx="184312" cy="451829"/>
              <a:chOff x="6367490" y="1536575"/>
              <a:chExt cx="319380" cy="782940"/>
            </a:xfrm>
          </p:grpSpPr>
          <p:grpSp>
            <p:nvGrpSpPr>
              <p:cNvPr id="839" name="Group 838">
                <a:extLst>
                  <a:ext uri="{FF2B5EF4-FFF2-40B4-BE49-F238E27FC236}">
                    <a16:creationId xmlns:a16="http://schemas.microsoft.com/office/drawing/2014/main" id="{75EEE937-56A4-458E-A6F5-6B06965FE8DA}"/>
                  </a:ext>
                </a:extLst>
              </p:cNvPr>
              <p:cNvGrpSpPr/>
              <p:nvPr/>
            </p:nvGrpSpPr>
            <p:grpSpPr>
              <a:xfrm>
                <a:off x="6367490" y="1536575"/>
                <a:ext cx="319380" cy="381803"/>
                <a:chOff x="6367490" y="1536575"/>
                <a:chExt cx="319380" cy="381803"/>
              </a:xfrm>
            </p:grpSpPr>
            <p:grpSp>
              <p:nvGrpSpPr>
                <p:cNvPr id="847" name="Group 846">
                  <a:extLst>
                    <a:ext uri="{FF2B5EF4-FFF2-40B4-BE49-F238E27FC236}">
                      <a16:creationId xmlns:a16="http://schemas.microsoft.com/office/drawing/2014/main" id="{FAB25957-B963-47FE-A600-D71BFEA7ACED}"/>
                    </a:ext>
                  </a:extLst>
                </p:cNvPr>
                <p:cNvGrpSpPr/>
                <p:nvPr/>
              </p:nvGrpSpPr>
              <p:grpSpPr>
                <a:xfrm>
                  <a:off x="6476184" y="1764113"/>
                  <a:ext cx="110455" cy="154265"/>
                  <a:chOff x="6476184" y="1764113"/>
                  <a:chExt cx="110455" cy="154265"/>
                </a:xfrm>
              </p:grpSpPr>
              <p:cxnSp>
                <p:nvCxnSpPr>
                  <p:cNvPr id="851" name="Straight Connector 850">
                    <a:extLst>
                      <a:ext uri="{FF2B5EF4-FFF2-40B4-BE49-F238E27FC236}">
                        <a16:creationId xmlns:a16="http://schemas.microsoft.com/office/drawing/2014/main" id="{01ECFFA0-DE7E-483C-8A74-4B9E1AE4942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2" name="Straight Connector 851">
                    <a:extLst>
                      <a:ext uri="{FF2B5EF4-FFF2-40B4-BE49-F238E27FC236}">
                        <a16:creationId xmlns:a16="http://schemas.microsoft.com/office/drawing/2014/main" id="{035B3B1A-6A53-46BF-962A-A84E5F00BBE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48" name="Group 847">
                  <a:extLst>
                    <a:ext uri="{FF2B5EF4-FFF2-40B4-BE49-F238E27FC236}">
                      <a16:creationId xmlns:a16="http://schemas.microsoft.com/office/drawing/2014/main" id="{4F04391F-5C8B-43B7-9457-2582E65748BC}"/>
                    </a:ext>
                  </a:extLst>
                </p:cNvPr>
                <p:cNvGrpSpPr/>
                <p:nvPr/>
              </p:nvGrpSpPr>
              <p:grpSpPr>
                <a:xfrm>
                  <a:off x="6367490" y="1536575"/>
                  <a:ext cx="319380" cy="260420"/>
                  <a:chOff x="6357510" y="1536575"/>
                  <a:chExt cx="319380" cy="260420"/>
                </a:xfrm>
              </p:grpSpPr>
              <p:sp>
                <p:nvSpPr>
                  <p:cNvPr id="849" name="Oval 395">
                    <a:extLst>
                      <a:ext uri="{FF2B5EF4-FFF2-40B4-BE49-F238E27FC236}">
                        <a16:creationId xmlns:a16="http://schemas.microsoft.com/office/drawing/2014/main" id="{3E811A1B-A7C5-42AD-A92F-AD355822933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0" name="Oval 396">
                    <a:extLst>
                      <a:ext uri="{FF2B5EF4-FFF2-40B4-BE49-F238E27FC236}">
                        <a16:creationId xmlns:a16="http://schemas.microsoft.com/office/drawing/2014/main" id="{1A321776-7847-4EBF-8598-8FAF331DEDD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40" name="Group 839">
                <a:extLst>
                  <a:ext uri="{FF2B5EF4-FFF2-40B4-BE49-F238E27FC236}">
                    <a16:creationId xmlns:a16="http://schemas.microsoft.com/office/drawing/2014/main" id="{C214529C-8D59-44CA-A2D7-AD309B61ABC7}"/>
                  </a:ext>
                </a:extLst>
              </p:cNvPr>
              <p:cNvGrpSpPr/>
              <p:nvPr/>
            </p:nvGrpSpPr>
            <p:grpSpPr>
              <a:xfrm>
                <a:off x="6372481" y="1933291"/>
                <a:ext cx="309399" cy="386224"/>
                <a:chOff x="6372481" y="1933291"/>
                <a:chExt cx="309399" cy="386224"/>
              </a:xfrm>
            </p:grpSpPr>
            <p:grpSp>
              <p:nvGrpSpPr>
                <p:cNvPr id="841" name="Group 840">
                  <a:extLst>
                    <a:ext uri="{FF2B5EF4-FFF2-40B4-BE49-F238E27FC236}">
                      <a16:creationId xmlns:a16="http://schemas.microsoft.com/office/drawing/2014/main" id="{A3ED191F-9DF5-49D1-B3F9-63F87D1D63F8}"/>
                    </a:ext>
                  </a:extLst>
                </p:cNvPr>
                <p:cNvGrpSpPr/>
                <p:nvPr/>
              </p:nvGrpSpPr>
              <p:grpSpPr>
                <a:xfrm>
                  <a:off x="6477582" y="1933291"/>
                  <a:ext cx="110455" cy="154265"/>
                  <a:chOff x="6476184" y="1764113"/>
                  <a:chExt cx="110455" cy="154265"/>
                </a:xfrm>
              </p:grpSpPr>
              <p:cxnSp>
                <p:nvCxnSpPr>
                  <p:cNvPr id="845" name="Straight Connector 844">
                    <a:extLst>
                      <a:ext uri="{FF2B5EF4-FFF2-40B4-BE49-F238E27FC236}">
                        <a16:creationId xmlns:a16="http://schemas.microsoft.com/office/drawing/2014/main" id="{C1951C6B-666F-40D7-B7D9-1CCD2D36E6B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6" name="Straight Connector 845">
                    <a:extLst>
                      <a:ext uri="{FF2B5EF4-FFF2-40B4-BE49-F238E27FC236}">
                        <a16:creationId xmlns:a16="http://schemas.microsoft.com/office/drawing/2014/main" id="{99B69327-0657-4CCB-B81E-3777299D3D6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42" name="Group 841">
                  <a:extLst>
                    <a:ext uri="{FF2B5EF4-FFF2-40B4-BE49-F238E27FC236}">
                      <a16:creationId xmlns:a16="http://schemas.microsoft.com/office/drawing/2014/main" id="{2854D9E7-A64F-42E5-B0C5-CB9C7A3B481E}"/>
                    </a:ext>
                  </a:extLst>
                </p:cNvPr>
                <p:cNvGrpSpPr/>
                <p:nvPr/>
              </p:nvGrpSpPr>
              <p:grpSpPr>
                <a:xfrm>
                  <a:off x="6372481" y="2066644"/>
                  <a:ext cx="309399" cy="252871"/>
                  <a:chOff x="6387452" y="2049866"/>
                  <a:chExt cx="309399" cy="252871"/>
                </a:xfrm>
              </p:grpSpPr>
              <p:sp>
                <p:nvSpPr>
                  <p:cNvPr id="843" name="Oval 366">
                    <a:extLst>
                      <a:ext uri="{FF2B5EF4-FFF2-40B4-BE49-F238E27FC236}">
                        <a16:creationId xmlns:a16="http://schemas.microsoft.com/office/drawing/2014/main" id="{A88FEB67-8DEE-4D68-92AA-8E2FBCB135D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4" name="Oval 449">
                    <a:extLst>
                      <a:ext uri="{FF2B5EF4-FFF2-40B4-BE49-F238E27FC236}">
                        <a16:creationId xmlns:a16="http://schemas.microsoft.com/office/drawing/2014/main" id="{378484C1-B79A-4829-BBC8-3976D209B293}"/>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853" name="Group 852">
              <a:extLst>
                <a:ext uri="{FF2B5EF4-FFF2-40B4-BE49-F238E27FC236}">
                  <a16:creationId xmlns:a16="http://schemas.microsoft.com/office/drawing/2014/main" id="{97A6EAED-1F57-4D3A-8F97-9C67DD8FC886}"/>
                </a:ext>
              </a:extLst>
            </p:cNvPr>
            <p:cNvGrpSpPr/>
            <p:nvPr/>
          </p:nvGrpSpPr>
          <p:grpSpPr>
            <a:xfrm>
              <a:off x="4950364" y="2325029"/>
              <a:ext cx="184312" cy="451829"/>
              <a:chOff x="6367490" y="1536575"/>
              <a:chExt cx="319380" cy="782940"/>
            </a:xfrm>
          </p:grpSpPr>
          <p:grpSp>
            <p:nvGrpSpPr>
              <p:cNvPr id="854" name="Group 853">
                <a:extLst>
                  <a:ext uri="{FF2B5EF4-FFF2-40B4-BE49-F238E27FC236}">
                    <a16:creationId xmlns:a16="http://schemas.microsoft.com/office/drawing/2014/main" id="{61AEDF7D-57A1-42F4-9729-0ED2F3076BB0}"/>
                  </a:ext>
                </a:extLst>
              </p:cNvPr>
              <p:cNvGrpSpPr/>
              <p:nvPr/>
            </p:nvGrpSpPr>
            <p:grpSpPr>
              <a:xfrm>
                <a:off x="6367490" y="1536575"/>
                <a:ext cx="319380" cy="381803"/>
                <a:chOff x="6367490" y="1536575"/>
                <a:chExt cx="319380" cy="381803"/>
              </a:xfrm>
            </p:grpSpPr>
            <p:grpSp>
              <p:nvGrpSpPr>
                <p:cNvPr id="862" name="Group 861">
                  <a:extLst>
                    <a:ext uri="{FF2B5EF4-FFF2-40B4-BE49-F238E27FC236}">
                      <a16:creationId xmlns:a16="http://schemas.microsoft.com/office/drawing/2014/main" id="{95EE03C2-1C72-4B79-B431-AF73D47D78F4}"/>
                    </a:ext>
                  </a:extLst>
                </p:cNvPr>
                <p:cNvGrpSpPr/>
                <p:nvPr/>
              </p:nvGrpSpPr>
              <p:grpSpPr>
                <a:xfrm>
                  <a:off x="6476184" y="1764113"/>
                  <a:ext cx="110455" cy="154265"/>
                  <a:chOff x="6476184" y="1764113"/>
                  <a:chExt cx="110455" cy="154265"/>
                </a:xfrm>
              </p:grpSpPr>
              <p:cxnSp>
                <p:nvCxnSpPr>
                  <p:cNvPr id="866" name="Straight Connector 865">
                    <a:extLst>
                      <a:ext uri="{FF2B5EF4-FFF2-40B4-BE49-F238E27FC236}">
                        <a16:creationId xmlns:a16="http://schemas.microsoft.com/office/drawing/2014/main" id="{8F276F73-5036-4081-B98B-0FEECA0DC1C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7" name="Straight Connector 866">
                    <a:extLst>
                      <a:ext uri="{FF2B5EF4-FFF2-40B4-BE49-F238E27FC236}">
                        <a16:creationId xmlns:a16="http://schemas.microsoft.com/office/drawing/2014/main" id="{9E45AABB-9529-4113-A9DA-9912C181097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63" name="Group 862">
                  <a:extLst>
                    <a:ext uri="{FF2B5EF4-FFF2-40B4-BE49-F238E27FC236}">
                      <a16:creationId xmlns:a16="http://schemas.microsoft.com/office/drawing/2014/main" id="{B3D1AF08-6A84-4060-BE02-F0F8F3C988BC}"/>
                    </a:ext>
                  </a:extLst>
                </p:cNvPr>
                <p:cNvGrpSpPr/>
                <p:nvPr/>
              </p:nvGrpSpPr>
              <p:grpSpPr>
                <a:xfrm>
                  <a:off x="6367490" y="1536575"/>
                  <a:ext cx="319380" cy="260420"/>
                  <a:chOff x="6357510" y="1536575"/>
                  <a:chExt cx="319380" cy="260420"/>
                </a:xfrm>
              </p:grpSpPr>
              <p:sp>
                <p:nvSpPr>
                  <p:cNvPr id="864" name="Oval 395">
                    <a:extLst>
                      <a:ext uri="{FF2B5EF4-FFF2-40B4-BE49-F238E27FC236}">
                        <a16:creationId xmlns:a16="http://schemas.microsoft.com/office/drawing/2014/main" id="{7702372E-D06F-47FC-AB55-38F99C6C0821}"/>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5" name="Oval 396">
                    <a:extLst>
                      <a:ext uri="{FF2B5EF4-FFF2-40B4-BE49-F238E27FC236}">
                        <a16:creationId xmlns:a16="http://schemas.microsoft.com/office/drawing/2014/main" id="{1EE1D577-0B63-4EE5-A151-E7092695A090}"/>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55" name="Group 854">
                <a:extLst>
                  <a:ext uri="{FF2B5EF4-FFF2-40B4-BE49-F238E27FC236}">
                    <a16:creationId xmlns:a16="http://schemas.microsoft.com/office/drawing/2014/main" id="{51354FD4-6CFD-4255-A5C1-9D29570A35AE}"/>
                  </a:ext>
                </a:extLst>
              </p:cNvPr>
              <p:cNvGrpSpPr/>
              <p:nvPr/>
            </p:nvGrpSpPr>
            <p:grpSpPr>
              <a:xfrm>
                <a:off x="6372481" y="1933291"/>
                <a:ext cx="309399" cy="386224"/>
                <a:chOff x="6372481" y="1933291"/>
                <a:chExt cx="309399" cy="386224"/>
              </a:xfrm>
            </p:grpSpPr>
            <p:grpSp>
              <p:nvGrpSpPr>
                <p:cNvPr id="856" name="Group 855">
                  <a:extLst>
                    <a:ext uri="{FF2B5EF4-FFF2-40B4-BE49-F238E27FC236}">
                      <a16:creationId xmlns:a16="http://schemas.microsoft.com/office/drawing/2014/main" id="{9A65134B-FB06-4899-9293-01FEF5CB1258}"/>
                    </a:ext>
                  </a:extLst>
                </p:cNvPr>
                <p:cNvGrpSpPr/>
                <p:nvPr/>
              </p:nvGrpSpPr>
              <p:grpSpPr>
                <a:xfrm>
                  <a:off x="6477582" y="1933291"/>
                  <a:ext cx="110455" cy="154265"/>
                  <a:chOff x="6476184" y="1764113"/>
                  <a:chExt cx="110455" cy="154265"/>
                </a:xfrm>
              </p:grpSpPr>
              <p:cxnSp>
                <p:nvCxnSpPr>
                  <p:cNvPr id="860" name="Straight Connector 859">
                    <a:extLst>
                      <a:ext uri="{FF2B5EF4-FFF2-40B4-BE49-F238E27FC236}">
                        <a16:creationId xmlns:a16="http://schemas.microsoft.com/office/drawing/2014/main" id="{0EF6A29A-4B7E-4FAA-9830-9802FDA3EDE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1" name="Straight Connector 860">
                    <a:extLst>
                      <a:ext uri="{FF2B5EF4-FFF2-40B4-BE49-F238E27FC236}">
                        <a16:creationId xmlns:a16="http://schemas.microsoft.com/office/drawing/2014/main" id="{46D49FBA-A79E-43A7-A50C-6F0C3E1DF5B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57" name="Group 856">
                  <a:extLst>
                    <a:ext uri="{FF2B5EF4-FFF2-40B4-BE49-F238E27FC236}">
                      <a16:creationId xmlns:a16="http://schemas.microsoft.com/office/drawing/2014/main" id="{4E69B7F8-4DF8-430E-9D5C-747420ABA262}"/>
                    </a:ext>
                  </a:extLst>
                </p:cNvPr>
                <p:cNvGrpSpPr/>
                <p:nvPr/>
              </p:nvGrpSpPr>
              <p:grpSpPr>
                <a:xfrm>
                  <a:off x="6372481" y="2066644"/>
                  <a:ext cx="309399" cy="252871"/>
                  <a:chOff x="6387452" y="2049866"/>
                  <a:chExt cx="309399" cy="252871"/>
                </a:xfrm>
              </p:grpSpPr>
              <p:sp>
                <p:nvSpPr>
                  <p:cNvPr id="858" name="Oval 366">
                    <a:extLst>
                      <a:ext uri="{FF2B5EF4-FFF2-40B4-BE49-F238E27FC236}">
                        <a16:creationId xmlns:a16="http://schemas.microsoft.com/office/drawing/2014/main" id="{CFA4E521-CCEE-44F0-A372-F397B030FB8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9" name="Oval 449">
                    <a:extLst>
                      <a:ext uri="{FF2B5EF4-FFF2-40B4-BE49-F238E27FC236}">
                        <a16:creationId xmlns:a16="http://schemas.microsoft.com/office/drawing/2014/main" id="{A1B49473-CEFE-48E7-A03C-C2C8A21AA0B2}"/>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868" name="Group 867">
              <a:extLst>
                <a:ext uri="{FF2B5EF4-FFF2-40B4-BE49-F238E27FC236}">
                  <a16:creationId xmlns:a16="http://schemas.microsoft.com/office/drawing/2014/main" id="{65B4D175-41AD-4BB4-B3A5-B53A66A9D2F8}"/>
                </a:ext>
              </a:extLst>
            </p:cNvPr>
            <p:cNvGrpSpPr/>
            <p:nvPr/>
          </p:nvGrpSpPr>
          <p:grpSpPr>
            <a:xfrm>
              <a:off x="5147670" y="2325029"/>
              <a:ext cx="184312" cy="451829"/>
              <a:chOff x="6367490" y="1536575"/>
              <a:chExt cx="319380" cy="782940"/>
            </a:xfrm>
          </p:grpSpPr>
          <p:grpSp>
            <p:nvGrpSpPr>
              <p:cNvPr id="869" name="Group 868">
                <a:extLst>
                  <a:ext uri="{FF2B5EF4-FFF2-40B4-BE49-F238E27FC236}">
                    <a16:creationId xmlns:a16="http://schemas.microsoft.com/office/drawing/2014/main" id="{9A285B41-911E-466B-AEFB-9C2EC9C06480}"/>
                  </a:ext>
                </a:extLst>
              </p:cNvPr>
              <p:cNvGrpSpPr/>
              <p:nvPr/>
            </p:nvGrpSpPr>
            <p:grpSpPr>
              <a:xfrm>
                <a:off x="6367490" y="1536575"/>
                <a:ext cx="319380" cy="381803"/>
                <a:chOff x="6367490" y="1536575"/>
                <a:chExt cx="319380" cy="381803"/>
              </a:xfrm>
            </p:grpSpPr>
            <p:grpSp>
              <p:nvGrpSpPr>
                <p:cNvPr id="877" name="Group 876">
                  <a:extLst>
                    <a:ext uri="{FF2B5EF4-FFF2-40B4-BE49-F238E27FC236}">
                      <a16:creationId xmlns:a16="http://schemas.microsoft.com/office/drawing/2014/main" id="{3C27A184-E56C-4D94-A186-15DAA0703243}"/>
                    </a:ext>
                  </a:extLst>
                </p:cNvPr>
                <p:cNvGrpSpPr/>
                <p:nvPr/>
              </p:nvGrpSpPr>
              <p:grpSpPr>
                <a:xfrm>
                  <a:off x="6476184" y="1764113"/>
                  <a:ext cx="110455" cy="154265"/>
                  <a:chOff x="6476184" y="1764113"/>
                  <a:chExt cx="110455" cy="154265"/>
                </a:xfrm>
              </p:grpSpPr>
              <p:cxnSp>
                <p:nvCxnSpPr>
                  <p:cNvPr id="881" name="Straight Connector 880">
                    <a:extLst>
                      <a:ext uri="{FF2B5EF4-FFF2-40B4-BE49-F238E27FC236}">
                        <a16:creationId xmlns:a16="http://schemas.microsoft.com/office/drawing/2014/main" id="{0C958EB1-2043-4A0E-8615-2B2EDEAED49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2" name="Straight Connector 881">
                    <a:extLst>
                      <a:ext uri="{FF2B5EF4-FFF2-40B4-BE49-F238E27FC236}">
                        <a16:creationId xmlns:a16="http://schemas.microsoft.com/office/drawing/2014/main" id="{3A2CFFBF-21BA-4165-BA4D-73723C2DC13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78" name="Group 877">
                  <a:extLst>
                    <a:ext uri="{FF2B5EF4-FFF2-40B4-BE49-F238E27FC236}">
                      <a16:creationId xmlns:a16="http://schemas.microsoft.com/office/drawing/2014/main" id="{3B6D3A5B-494C-49D6-8001-A12215B5124E}"/>
                    </a:ext>
                  </a:extLst>
                </p:cNvPr>
                <p:cNvGrpSpPr/>
                <p:nvPr/>
              </p:nvGrpSpPr>
              <p:grpSpPr>
                <a:xfrm>
                  <a:off x="6367490" y="1536575"/>
                  <a:ext cx="319380" cy="260420"/>
                  <a:chOff x="6357510" y="1536575"/>
                  <a:chExt cx="319380" cy="260420"/>
                </a:xfrm>
              </p:grpSpPr>
              <p:sp>
                <p:nvSpPr>
                  <p:cNvPr id="879" name="Oval 395">
                    <a:extLst>
                      <a:ext uri="{FF2B5EF4-FFF2-40B4-BE49-F238E27FC236}">
                        <a16:creationId xmlns:a16="http://schemas.microsoft.com/office/drawing/2014/main" id="{03C0771D-FEC9-4057-BE8A-1D22DE76A030}"/>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0" name="Oval 396">
                    <a:extLst>
                      <a:ext uri="{FF2B5EF4-FFF2-40B4-BE49-F238E27FC236}">
                        <a16:creationId xmlns:a16="http://schemas.microsoft.com/office/drawing/2014/main" id="{F103F7FA-3F86-4616-BF80-640789E0902B}"/>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70" name="Group 869">
                <a:extLst>
                  <a:ext uri="{FF2B5EF4-FFF2-40B4-BE49-F238E27FC236}">
                    <a16:creationId xmlns:a16="http://schemas.microsoft.com/office/drawing/2014/main" id="{2B50D6BB-5C08-432A-8902-2B078BA7CBAF}"/>
                  </a:ext>
                </a:extLst>
              </p:cNvPr>
              <p:cNvGrpSpPr/>
              <p:nvPr/>
            </p:nvGrpSpPr>
            <p:grpSpPr>
              <a:xfrm>
                <a:off x="6372481" y="1933291"/>
                <a:ext cx="309399" cy="386224"/>
                <a:chOff x="6372481" y="1933291"/>
                <a:chExt cx="309399" cy="386224"/>
              </a:xfrm>
            </p:grpSpPr>
            <p:grpSp>
              <p:nvGrpSpPr>
                <p:cNvPr id="871" name="Group 870">
                  <a:extLst>
                    <a:ext uri="{FF2B5EF4-FFF2-40B4-BE49-F238E27FC236}">
                      <a16:creationId xmlns:a16="http://schemas.microsoft.com/office/drawing/2014/main" id="{4E2D4A8B-9F55-40B3-91C9-D3D66AE68278}"/>
                    </a:ext>
                  </a:extLst>
                </p:cNvPr>
                <p:cNvGrpSpPr/>
                <p:nvPr/>
              </p:nvGrpSpPr>
              <p:grpSpPr>
                <a:xfrm>
                  <a:off x="6477582" y="1933291"/>
                  <a:ext cx="110455" cy="154265"/>
                  <a:chOff x="6476184" y="1764113"/>
                  <a:chExt cx="110455" cy="154265"/>
                </a:xfrm>
              </p:grpSpPr>
              <p:cxnSp>
                <p:nvCxnSpPr>
                  <p:cNvPr id="875" name="Straight Connector 874">
                    <a:extLst>
                      <a:ext uri="{FF2B5EF4-FFF2-40B4-BE49-F238E27FC236}">
                        <a16:creationId xmlns:a16="http://schemas.microsoft.com/office/drawing/2014/main" id="{67966DAF-5418-491A-A7F6-E8BE3F0A129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6" name="Straight Connector 875">
                    <a:extLst>
                      <a:ext uri="{FF2B5EF4-FFF2-40B4-BE49-F238E27FC236}">
                        <a16:creationId xmlns:a16="http://schemas.microsoft.com/office/drawing/2014/main" id="{FC6C7037-3583-4A06-9B53-91E9339CEB6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72" name="Group 871">
                  <a:extLst>
                    <a:ext uri="{FF2B5EF4-FFF2-40B4-BE49-F238E27FC236}">
                      <a16:creationId xmlns:a16="http://schemas.microsoft.com/office/drawing/2014/main" id="{DCA7CBDE-6171-4E0B-8DB3-9557966D51F9}"/>
                    </a:ext>
                  </a:extLst>
                </p:cNvPr>
                <p:cNvGrpSpPr/>
                <p:nvPr/>
              </p:nvGrpSpPr>
              <p:grpSpPr>
                <a:xfrm>
                  <a:off x="6372481" y="2066644"/>
                  <a:ext cx="309399" cy="252871"/>
                  <a:chOff x="6387452" y="2049866"/>
                  <a:chExt cx="309399" cy="252871"/>
                </a:xfrm>
              </p:grpSpPr>
              <p:sp>
                <p:nvSpPr>
                  <p:cNvPr id="873" name="Oval 366">
                    <a:extLst>
                      <a:ext uri="{FF2B5EF4-FFF2-40B4-BE49-F238E27FC236}">
                        <a16:creationId xmlns:a16="http://schemas.microsoft.com/office/drawing/2014/main" id="{88493FBE-9FF7-46F1-A8F3-24AAA3B9D952}"/>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4" name="Oval 449">
                    <a:extLst>
                      <a:ext uri="{FF2B5EF4-FFF2-40B4-BE49-F238E27FC236}">
                        <a16:creationId xmlns:a16="http://schemas.microsoft.com/office/drawing/2014/main" id="{812B66A7-FC76-463C-BECE-BD62C568513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883" name="Group 882">
              <a:extLst>
                <a:ext uri="{FF2B5EF4-FFF2-40B4-BE49-F238E27FC236}">
                  <a16:creationId xmlns:a16="http://schemas.microsoft.com/office/drawing/2014/main" id="{A233AF90-2768-40A0-AC13-29D449AA1D8A}"/>
                </a:ext>
              </a:extLst>
            </p:cNvPr>
            <p:cNvGrpSpPr/>
            <p:nvPr/>
          </p:nvGrpSpPr>
          <p:grpSpPr>
            <a:xfrm>
              <a:off x="5344976" y="2325029"/>
              <a:ext cx="184312" cy="451829"/>
              <a:chOff x="6367490" y="1536575"/>
              <a:chExt cx="319380" cy="782940"/>
            </a:xfrm>
          </p:grpSpPr>
          <p:grpSp>
            <p:nvGrpSpPr>
              <p:cNvPr id="884" name="Group 883">
                <a:extLst>
                  <a:ext uri="{FF2B5EF4-FFF2-40B4-BE49-F238E27FC236}">
                    <a16:creationId xmlns:a16="http://schemas.microsoft.com/office/drawing/2014/main" id="{D73DA546-32B2-4EF4-8539-6E68B939E66F}"/>
                  </a:ext>
                </a:extLst>
              </p:cNvPr>
              <p:cNvGrpSpPr/>
              <p:nvPr/>
            </p:nvGrpSpPr>
            <p:grpSpPr>
              <a:xfrm>
                <a:off x="6367490" y="1536575"/>
                <a:ext cx="319380" cy="381803"/>
                <a:chOff x="6367490" y="1536575"/>
                <a:chExt cx="319380" cy="381803"/>
              </a:xfrm>
            </p:grpSpPr>
            <p:grpSp>
              <p:nvGrpSpPr>
                <p:cNvPr id="892" name="Group 891">
                  <a:extLst>
                    <a:ext uri="{FF2B5EF4-FFF2-40B4-BE49-F238E27FC236}">
                      <a16:creationId xmlns:a16="http://schemas.microsoft.com/office/drawing/2014/main" id="{7A2F3A78-5C38-4D16-B5B0-1B75919743B3}"/>
                    </a:ext>
                  </a:extLst>
                </p:cNvPr>
                <p:cNvGrpSpPr/>
                <p:nvPr/>
              </p:nvGrpSpPr>
              <p:grpSpPr>
                <a:xfrm>
                  <a:off x="6476184" y="1764113"/>
                  <a:ext cx="110455" cy="154265"/>
                  <a:chOff x="6476184" y="1764113"/>
                  <a:chExt cx="110455" cy="154265"/>
                </a:xfrm>
              </p:grpSpPr>
              <p:cxnSp>
                <p:nvCxnSpPr>
                  <p:cNvPr id="896" name="Straight Connector 895">
                    <a:extLst>
                      <a:ext uri="{FF2B5EF4-FFF2-40B4-BE49-F238E27FC236}">
                        <a16:creationId xmlns:a16="http://schemas.microsoft.com/office/drawing/2014/main" id="{742539D2-13EC-4091-B1C6-F733D75608E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7" name="Straight Connector 896">
                    <a:extLst>
                      <a:ext uri="{FF2B5EF4-FFF2-40B4-BE49-F238E27FC236}">
                        <a16:creationId xmlns:a16="http://schemas.microsoft.com/office/drawing/2014/main" id="{5CFC3CEC-5BD8-4BD4-A6DC-B0AC1A865BF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93" name="Group 892">
                  <a:extLst>
                    <a:ext uri="{FF2B5EF4-FFF2-40B4-BE49-F238E27FC236}">
                      <a16:creationId xmlns:a16="http://schemas.microsoft.com/office/drawing/2014/main" id="{17EAEBAA-817F-4E35-96CA-B7FE7B27256A}"/>
                    </a:ext>
                  </a:extLst>
                </p:cNvPr>
                <p:cNvGrpSpPr/>
                <p:nvPr/>
              </p:nvGrpSpPr>
              <p:grpSpPr>
                <a:xfrm>
                  <a:off x="6367490" y="1536575"/>
                  <a:ext cx="319380" cy="260420"/>
                  <a:chOff x="6357510" y="1536575"/>
                  <a:chExt cx="319380" cy="260420"/>
                </a:xfrm>
              </p:grpSpPr>
              <p:sp>
                <p:nvSpPr>
                  <p:cNvPr id="894" name="Oval 395">
                    <a:extLst>
                      <a:ext uri="{FF2B5EF4-FFF2-40B4-BE49-F238E27FC236}">
                        <a16:creationId xmlns:a16="http://schemas.microsoft.com/office/drawing/2014/main" id="{47DF2DB8-4A77-4670-80D4-AAA48E2C395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95" name="Oval 396">
                    <a:extLst>
                      <a:ext uri="{FF2B5EF4-FFF2-40B4-BE49-F238E27FC236}">
                        <a16:creationId xmlns:a16="http://schemas.microsoft.com/office/drawing/2014/main" id="{099B9818-A32F-4E27-A031-7CC93895D34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85" name="Group 884">
                <a:extLst>
                  <a:ext uri="{FF2B5EF4-FFF2-40B4-BE49-F238E27FC236}">
                    <a16:creationId xmlns:a16="http://schemas.microsoft.com/office/drawing/2014/main" id="{8559A012-60E2-4C5A-87CF-78D6DB681A70}"/>
                  </a:ext>
                </a:extLst>
              </p:cNvPr>
              <p:cNvGrpSpPr/>
              <p:nvPr/>
            </p:nvGrpSpPr>
            <p:grpSpPr>
              <a:xfrm>
                <a:off x="6372481" y="1933291"/>
                <a:ext cx="309399" cy="386224"/>
                <a:chOff x="6372481" y="1933291"/>
                <a:chExt cx="309399" cy="386224"/>
              </a:xfrm>
            </p:grpSpPr>
            <p:grpSp>
              <p:nvGrpSpPr>
                <p:cNvPr id="886" name="Group 885">
                  <a:extLst>
                    <a:ext uri="{FF2B5EF4-FFF2-40B4-BE49-F238E27FC236}">
                      <a16:creationId xmlns:a16="http://schemas.microsoft.com/office/drawing/2014/main" id="{92E318C2-A5B7-4796-9BB2-AFD95D182D8D}"/>
                    </a:ext>
                  </a:extLst>
                </p:cNvPr>
                <p:cNvGrpSpPr/>
                <p:nvPr/>
              </p:nvGrpSpPr>
              <p:grpSpPr>
                <a:xfrm>
                  <a:off x="6477582" y="1933291"/>
                  <a:ext cx="110455" cy="154265"/>
                  <a:chOff x="6476184" y="1764113"/>
                  <a:chExt cx="110455" cy="154265"/>
                </a:xfrm>
              </p:grpSpPr>
              <p:cxnSp>
                <p:nvCxnSpPr>
                  <p:cNvPr id="890" name="Straight Connector 889">
                    <a:extLst>
                      <a:ext uri="{FF2B5EF4-FFF2-40B4-BE49-F238E27FC236}">
                        <a16:creationId xmlns:a16="http://schemas.microsoft.com/office/drawing/2014/main" id="{D253662A-90CC-4C12-BD99-22F38433EEA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1" name="Straight Connector 890">
                    <a:extLst>
                      <a:ext uri="{FF2B5EF4-FFF2-40B4-BE49-F238E27FC236}">
                        <a16:creationId xmlns:a16="http://schemas.microsoft.com/office/drawing/2014/main" id="{E8C9EBB0-93E8-4907-A81E-3526C80EEA7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87" name="Group 886">
                  <a:extLst>
                    <a:ext uri="{FF2B5EF4-FFF2-40B4-BE49-F238E27FC236}">
                      <a16:creationId xmlns:a16="http://schemas.microsoft.com/office/drawing/2014/main" id="{E2A18F4E-B36E-4538-BE4F-2697E30DC61D}"/>
                    </a:ext>
                  </a:extLst>
                </p:cNvPr>
                <p:cNvGrpSpPr/>
                <p:nvPr/>
              </p:nvGrpSpPr>
              <p:grpSpPr>
                <a:xfrm>
                  <a:off x="6372481" y="2066644"/>
                  <a:ext cx="309399" cy="252871"/>
                  <a:chOff x="6387452" y="2049866"/>
                  <a:chExt cx="309399" cy="252871"/>
                </a:xfrm>
              </p:grpSpPr>
              <p:sp>
                <p:nvSpPr>
                  <p:cNvPr id="888" name="Oval 366">
                    <a:extLst>
                      <a:ext uri="{FF2B5EF4-FFF2-40B4-BE49-F238E27FC236}">
                        <a16:creationId xmlns:a16="http://schemas.microsoft.com/office/drawing/2014/main" id="{8A54FD66-57BB-49E0-8F4C-794A7D0435E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89" name="Oval 449">
                    <a:extLst>
                      <a:ext uri="{FF2B5EF4-FFF2-40B4-BE49-F238E27FC236}">
                        <a16:creationId xmlns:a16="http://schemas.microsoft.com/office/drawing/2014/main" id="{BFA0AEE7-3405-47E1-ABEA-7056B30663DB}"/>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898" name="Group 897">
              <a:extLst>
                <a:ext uri="{FF2B5EF4-FFF2-40B4-BE49-F238E27FC236}">
                  <a16:creationId xmlns:a16="http://schemas.microsoft.com/office/drawing/2014/main" id="{324D1F62-EAC5-4F38-AB74-109254D93795}"/>
                </a:ext>
              </a:extLst>
            </p:cNvPr>
            <p:cNvGrpSpPr/>
            <p:nvPr/>
          </p:nvGrpSpPr>
          <p:grpSpPr>
            <a:xfrm>
              <a:off x="5542282" y="2325029"/>
              <a:ext cx="184312" cy="451829"/>
              <a:chOff x="6367490" y="1536575"/>
              <a:chExt cx="319380" cy="782940"/>
            </a:xfrm>
          </p:grpSpPr>
          <p:grpSp>
            <p:nvGrpSpPr>
              <p:cNvPr id="899" name="Group 898">
                <a:extLst>
                  <a:ext uri="{FF2B5EF4-FFF2-40B4-BE49-F238E27FC236}">
                    <a16:creationId xmlns:a16="http://schemas.microsoft.com/office/drawing/2014/main" id="{CA92FC27-3EC3-4A36-B5B5-B6DE357D9B35}"/>
                  </a:ext>
                </a:extLst>
              </p:cNvPr>
              <p:cNvGrpSpPr/>
              <p:nvPr/>
            </p:nvGrpSpPr>
            <p:grpSpPr>
              <a:xfrm>
                <a:off x="6367490" y="1536575"/>
                <a:ext cx="319380" cy="381803"/>
                <a:chOff x="6367490" y="1536575"/>
                <a:chExt cx="319380" cy="381803"/>
              </a:xfrm>
            </p:grpSpPr>
            <p:grpSp>
              <p:nvGrpSpPr>
                <p:cNvPr id="907" name="Group 906">
                  <a:extLst>
                    <a:ext uri="{FF2B5EF4-FFF2-40B4-BE49-F238E27FC236}">
                      <a16:creationId xmlns:a16="http://schemas.microsoft.com/office/drawing/2014/main" id="{0CA1E9C1-BBE5-4A25-96AE-CEB6160C5A4A}"/>
                    </a:ext>
                  </a:extLst>
                </p:cNvPr>
                <p:cNvGrpSpPr/>
                <p:nvPr/>
              </p:nvGrpSpPr>
              <p:grpSpPr>
                <a:xfrm>
                  <a:off x="6476184" y="1764113"/>
                  <a:ext cx="110455" cy="154265"/>
                  <a:chOff x="6476184" y="1764113"/>
                  <a:chExt cx="110455" cy="154265"/>
                </a:xfrm>
              </p:grpSpPr>
              <p:cxnSp>
                <p:nvCxnSpPr>
                  <p:cNvPr id="911" name="Straight Connector 910">
                    <a:extLst>
                      <a:ext uri="{FF2B5EF4-FFF2-40B4-BE49-F238E27FC236}">
                        <a16:creationId xmlns:a16="http://schemas.microsoft.com/office/drawing/2014/main" id="{2129FDD4-5640-4EE3-925F-8071B6FD438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2" name="Straight Connector 911">
                    <a:extLst>
                      <a:ext uri="{FF2B5EF4-FFF2-40B4-BE49-F238E27FC236}">
                        <a16:creationId xmlns:a16="http://schemas.microsoft.com/office/drawing/2014/main" id="{3CCCFA2F-6AF7-4A8A-BCAA-A4F85FBB7BD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08" name="Group 907">
                  <a:extLst>
                    <a:ext uri="{FF2B5EF4-FFF2-40B4-BE49-F238E27FC236}">
                      <a16:creationId xmlns:a16="http://schemas.microsoft.com/office/drawing/2014/main" id="{B6ADA7E9-8296-49A8-AB3C-1546AAEEE7D6}"/>
                    </a:ext>
                  </a:extLst>
                </p:cNvPr>
                <p:cNvGrpSpPr/>
                <p:nvPr/>
              </p:nvGrpSpPr>
              <p:grpSpPr>
                <a:xfrm>
                  <a:off x="6367490" y="1536575"/>
                  <a:ext cx="319380" cy="260420"/>
                  <a:chOff x="6357510" y="1536575"/>
                  <a:chExt cx="319380" cy="260420"/>
                </a:xfrm>
              </p:grpSpPr>
              <p:sp>
                <p:nvSpPr>
                  <p:cNvPr id="909" name="Oval 395">
                    <a:extLst>
                      <a:ext uri="{FF2B5EF4-FFF2-40B4-BE49-F238E27FC236}">
                        <a16:creationId xmlns:a16="http://schemas.microsoft.com/office/drawing/2014/main" id="{A134052B-F03B-4F91-A1AC-10DFB826FB5E}"/>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10" name="Oval 396">
                    <a:extLst>
                      <a:ext uri="{FF2B5EF4-FFF2-40B4-BE49-F238E27FC236}">
                        <a16:creationId xmlns:a16="http://schemas.microsoft.com/office/drawing/2014/main" id="{D4FCD408-D1C7-4D54-9AD0-FB896EA31FF3}"/>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00" name="Group 899">
                <a:extLst>
                  <a:ext uri="{FF2B5EF4-FFF2-40B4-BE49-F238E27FC236}">
                    <a16:creationId xmlns:a16="http://schemas.microsoft.com/office/drawing/2014/main" id="{E1D5ACE9-C9F9-4356-AD61-5BA96C6D3FC4}"/>
                  </a:ext>
                </a:extLst>
              </p:cNvPr>
              <p:cNvGrpSpPr/>
              <p:nvPr/>
            </p:nvGrpSpPr>
            <p:grpSpPr>
              <a:xfrm>
                <a:off x="6372481" y="1933291"/>
                <a:ext cx="309399" cy="386224"/>
                <a:chOff x="6372481" y="1933291"/>
                <a:chExt cx="309399" cy="386224"/>
              </a:xfrm>
            </p:grpSpPr>
            <p:grpSp>
              <p:nvGrpSpPr>
                <p:cNvPr id="901" name="Group 900">
                  <a:extLst>
                    <a:ext uri="{FF2B5EF4-FFF2-40B4-BE49-F238E27FC236}">
                      <a16:creationId xmlns:a16="http://schemas.microsoft.com/office/drawing/2014/main" id="{8F772088-F882-4749-9152-DCC74D3FE148}"/>
                    </a:ext>
                  </a:extLst>
                </p:cNvPr>
                <p:cNvGrpSpPr/>
                <p:nvPr/>
              </p:nvGrpSpPr>
              <p:grpSpPr>
                <a:xfrm>
                  <a:off x="6477582" y="1933291"/>
                  <a:ext cx="110455" cy="154265"/>
                  <a:chOff x="6476184" y="1764113"/>
                  <a:chExt cx="110455" cy="154265"/>
                </a:xfrm>
              </p:grpSpPr>
              <p:cxnSp>
                <p:nvCxnSpPr>
                  <p:cNvPr id="905" name="Straight Connector 904">
                    <a:extLst>
                      <a:ext uri="{FF2B5EF4-FFF2-40B4-BE49-F238E27FC236}">
                        <a16:creationId xmlns:a16="http://schemas.microsoft.com/office/drawing/2014/main" id="{CEF4D182-82F2-42E9-9C1F-DD98FA2619C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6" name="Straight Connector 905">
                    <a:extLst>
                      <a:ext uri="{FF2B5EF4-FFF2-40B4-BE49-F238E27FC236}">
                        <a16:creationId xmlns:a16="http://schemas.microsoft.com/office/drawing/2014/main" id="{464C2F06-4101-463C-8E49-DCF4C8885E9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02" name="Group 901">
                  <a:extLst>
                    <a:ext uri="{FF2B5EF4-FFF2-40B4-BE49-F238E27FC236}">
                      <a16:creationId xmlns:a16="http://schemas.microsoft.com/office/drawing/2014/main" id="{AC40824D-4C42-413F-97CF-9190C6880F79}"/>
                    </a:ext>
                  </a:extLst>
                </p:cNvPr>
                <p:cNvGrpSpPr/>
                <p:nvPr/>
              </p:nvGrpSpPr>
              <p:grpSpPr>
                <a:xfrm>
                  <a:off x="6372481" y="2066644"/>
                  <a:ext cx="309399" cy="252871"/>
                  <a:chOff x="6387452" y="2049866"/>
                  <a:chExt cx="309399" cy="252871"/>
                </a:xfrm>
              </p:grpSpPr>
              <p:sp>
                <p:nvSpPr>
                  <p:cNvPr id="903" name="Oval 366">
                    <a:extLst>
                      <a:ext uri="{FF2B5EF4-FFF2-40B4-BE49-F238E27FC236}">
                        <a16:creationId xmlns:a16="http://schemas.microsoft.com/office/drawing/2014/main" id="{E11E7B92-97F0-4837-9057-7731B9D4DE4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04" name="Oval 449">
                    <a:extLst>
                      <a:ext uri="{FF2B5EF4-FFF2-40B4-BE49-F238E27FC236}">
                        <a16:creationId xmlns:a16="http://schemas.microsoft.com/office/drawing/2014/main" id="{FCDE9485-2DF3-4624-B624-3C79F9A3367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913" name="Group 912">
              <a:extLst>
                <a:ext uri="{FF2B5EF4-FFF2-40B4-BE49-F238E27FC236}">
                  <a16:creationId xmlns:a16="http://schemas.microsoft.com/office/drawing/2014/main" id="{6218293C-52AF-450E-945E-F352ED1E090B}"/>
                </a:ext>
              </a:extLst>
            </p:cNvPr>
            <p:cNvGrpSpPr/>
            <p:nvPr/>
          </p:nvGrpSpPr>
          <p:grpSpPr>
            <a:xfrm>
              <a:off x="5739588" y="2325029"/>
              <a:ext cx="184312" cy="451829"/>
              <a:chOff x="6367490" y="1536575"/>
              <a:chExt cx="319380" cy="782940"/>
            </a:xfrm>
          </p:grpSpPr>
          <p:grpSp>
            <p:nvGrpSpPr>
              <p:cNvPr id="914" name="Group 913">
                <a:extLst>
                  <a:ext uri="{FF2B5EF4-FFF2-40B4-BE49-F238E27FC236}">
                    <a16:creationId xmlns:a16="http://schemas.microsoft.com/office/drawing/2014/main" id="{2D63BD7F-2730-4403-9736-EF627E70EB8C}"/>
                  </a:ext>
                </a:extLst>
              </p:cNvPr>
              <p:cNvGrpSpPr/>
              <p:nvPr/>
            </p:nvGrpSpPr>
            <p:grpSpPr>
              <a:xfrm>
                <a:off x="6367490" y="1536575"/>
                <a:ext cx="319380" cy="381803"/>
                <a:chOff x="6367490" y="1536575"/>
                <a:chExt cx="319380" cy="381803"/>
              </a:xfrm>
            </p:grpSpPr>
            <p:grpSp>
              <p:nvGrpSpPr>
                <p:cNvPr id="922" name="Group 921">
                  <a:extLst>
                    <a:ext uri="{FF2B5EF4-FFF2-40B4-BE49-F238E27FC236}">
                      <a16:creationId xmlns:a16="http://schemas.microsoft.com/office/drawing/2014/main" id="{358ED97D-3804-49EB-AA48-E288818D2EB5}"/>
                    </a:ext>
                  </a:extLst>
                </p:cNvPr>
                <p:cNvGrpSpPr/>
                <p:nvPr/>
              </p:nvGrpSpPr>
              <p:grpSpPr>
                <a:xfrm>
                  <a:off x="6476184" y="1764113"/>
                  <a:ext cx="110455" cy="154265"/>
                  <a:chOff x="6476184" y="1764113"/>
                  <a:chExt cx="110455" cy="154265"/>
                </a:xfrm>
              </p:grpSpPr>
              <p:cxnSp>
                <p:nvCxnSpPr>
                  <p:cNvPr id="926" name="Straight Connector 925">
                    <a:extLst>
                      <a:ext uri="{FF2B5EF4-FFF2-40B4-BE49-F238E27FC236}">
                        <a16:creationId xmlns:a16="http://schemas.microsoft.com/office/drawing/2014/main" id="{A8AEAFCD-96DF-43F6-B3E1-44A548C24ED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7" name="Straight Connector 926">
                    <a:extLst>
                      <a:ext uri="{FF2B5EF4-FFF2-40B4-BE49-F238E27FC236}">
                        <a16:creationId xmlns:a16="http://schemas.microsoft.com/office/drawing/2014/main" id="{1D0AFD47-5DC1-4898-9169-D8C6E5EC86A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23" name="Group 922">
                  <a:extLst>
                    <a:ext uri="{FF2B5EF4-FFF2-40B4-BE49-F238E27FC236}">
                      <a16:creationId xmlns:a16="http://schemas.microsoft.com/office/drawing/2014/main" id="{34615DB3-60EE-4E2C-AD79-79A78C361BF6}"/>
                    </a:ext>
                  </a:extLst>
                </p:cNvPr>
                <p:cNvGrpSpPr/>
                <p:nvPr/>
              </p:nvGrpSpPr>
              <p:grpSpPr>
                <a:xfrm>
                  <a:off x="6367490" y="1536575"/>
                  <a:ext cx="319380" cy="260420"/>
                  <a:chOff x="6357510" y="1536575"/>
                  <a:chExt cx="319380" cy="260420"/>
                </a:xfrm>
              </p:grpSpPr>
              <p:sp>
                <p:nvSpPr>
                  <p:cNvPr id="924" name="Oval 395">
                    <a:extLst>
                      <a:ext uri="{FF2B5EF4-FFF2-40B4-BE49-F238E27FC236}">
                        <a16:creationId xmlns:a16="http://schemas.microsoft.com/office/drawing/2014/main" id="{0D1767F3-C6D1-4B70-92D4-32054823359D}"/>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 name="Oval 396">
                    <a:extLst>
                      <a:ext uri="{FF2B5EF4-FFF2-40B4-BE49-F238E27FC236}">
                        <a16:creationId xmlns:a16="http://schemas.microsoft.com/office/drawing/2014/main" id="{5DC8DA21-ED0B-48DC-BAA9-86A67ED884B1}"/>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15" name="Group 914">
                <a:extLst>
                  <a:ext uri="{FF2B5EF4-FFF2-40B4-BE49-F238E27FC236}">
                    <a16:creationId xmlns:a16="http://schemas.microsoft.com/office/drawing/2014/main" id="{63B2A384-8CAB-4747-8A36-0AC1FD3BDFE3}"/>
                  </a:ext>
                </a:extLst>
              </p:cNvPr>
              <p:cNvGrpSpPr/>
              <p:nvPr/>
            </p:nvGrpSpPr>
            <p:grpSpPr>
              <a:xfrm>
                <a:off x="6372481" y="1933291"/>
                <a:ext cx="309399" cy="386224"/>
                <a:chOff x="6372481" y="1933291"/>
                <a:chExt cx="309399" cy="386224"/>
              </a:xfrm>
            </p:grpSpPr>
            <p:grpSp>
              <p:nvGrpSpPr>
                <p:cNvPr id="916" name="Group 915">
                  <a:extLst>
                    <a:ext uri="{FF2B5EF4-FFF2-40B4-BE49-F238E27FC236}">
                      <a16:creationId xmlns:a16="http://schemas.microsoft.com/office/drawing/2014/main" id="{C0CE43EA-9565-4730-9B57-D414DA7F21AE}"/>
                    </a:ext>
                  </a:extLst>
                </p:cNvPr>
                <p:cNvGrpSpPr/>
                <p:nvPr/>
              </p:nvGrpSpPr>
              <p:grpSpPr>
                <a:xfrm>
                  <a:off x="6477582" y="1933291"/>
                  <a:ext cx="110455" cy="154265"/>
                  <a:chOff x="6476184" y="1764113"/>
                  <a:chExt cx="110455" cy="154265"/>
                </a:xfrm>
              </p:grpSpPr>
              <p:cxnSp>
                <p:nvCxnSpPr>
                  <p:cNvPr id="920" name="Straight Connector 919">
                    <a:extLst>
                      <a:ext uri="{FF2B5EF4-FFF2-40B4-BE49-F238E27FC236}">
                        <a16:creationId xmlns:a16="http://schemas.microsoft.com/office/drawing/2014/main" id="{F5E3873F-FFB1-4557-98A1-3DA0FD0828C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1" name="Straight Connector 920">
                    <a:extLst>
                      <a:ext uri="{FF2B5EF4-FFF2-40B4-BE49-F238E27FC236}">
                        <a16:creationId xmlns:a16="http://schemas.microsoft.com/office/drawing/2014/main" id="{E858332D-F278-4E51-B33A-0D18196A101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17" name="Group 916">
                  <a:extLst>
                    <a:ext uri="{FF2B5EF4-FFF2-40B4-BE49-F238E27FC236}">
                      <a16:creationId xmlns:a16="http://schemas.microsoft.com/office/drawing/2014/main" id="{B1539221-2912-4432-BD5D-07C441357115}"/>
                    </a:ext>
                  </a:extLst>
                </p:cNvPr>
                <p:cNvGrpSpPr/>
                <p:nvPr/>
              </p:nvGrpSpPr>
              <p:grpSpPr>
                <a:xfrm>
                  <a:off x="6372481" y="2066644"/>
                  <a:ext cx="309399" cy="252871"/>
                  <a:chOff x="6387452" y="2049866"/>
                  <a:chExt cx="309399" cy="252871"/>
                </a:xfrm>
              </p:grpSpPr>
              <p:sp>
                <p:nvSpPr>
                  <p:cNvPr id="918" name="Oval 366">
                    <a:extLst>
                      <a:ext uri="{FF2B5EF4-FFF2-40B4-BE49-F238E27FC236}">
                        <a16:creationId xmlns:a16="http://schemas.microsoft.com/office/drawing/2014/main" id="{3306CFC3-40CB-4FAD-A069-BBA3BA270FA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19" name="Oval 449">
                    <a:extLst>
                      <a:ext uri="{FF2B5EF4-FFF2-40B4-BE49-F238E27FC236}">
                        <a16:creationId xmlns:a16="http://schemas.microsoft.com/office/drawing/2014/main" id="{CD1C62DC-8362-45FA-BF2A-172EA951ECF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928" name="Group 927">
              <a:extLst>
                <a:ext uri="{FF2B5EF4-FFF2-40B4-BE49-F238E27FC236}">
                  <a16:creationId xmlns:a16="http://schemas.microsoft.com/office/drawing/2014/main" id="{E6C50C11-5B9B-4719-B233-A0C6C5838046}"/>
                </a:ext>
              </a:extLst>
            </p:cNvPr>
            <p:cNvGrpSpPr/>
            <p:nvPr/>
          </p:nvGrpSpPr>
          <p:grpSpPr>
            <a:xfrm>
              <a:off x="5936894" y="2325029"/>
              <a:ext cx="184312" cy="451829"/>
              <a:chOff x="6367490" y="1536575"/>
              <a:chExt cx="319380" cy="782940"/>
            </a:xfrm>
          </p:grpSpPr>
          <p:grpSp>
            <p:nvGrpSpPr>
              <p:cNvPr id="929" name="Group 928">
                <a:extLst>
                  <a:ext uri="{FF2B5EF4-FFF2-40B4-BE49-F238E27FC236}">
                    <a16:creationId xmlns:a16="http://schemas.microsoft.com/office/drawing/2014/main" id="{58B43F95-5B8E-4293-9629-523ED77035FB}"/>
                  </a:ext>
                </a:extLst>
              </p:cNvPr>
              <p:cNvGrpSpPr/>
              <p:nvPr/>
            </p:nvGrpSpPr>
            <p:grpSpPr>
              <a:xfrm>
                <a:off x="6367490" y="1536575"/>
                <a:ext cx="319380" cy="381803"/>
                <a:chOff x="6367490" y="1536575"/>
                <a:chExt cx="319380" cy="381803"/>
              </a:xfrm>
            </p:grpSpPr>
            <p:grpSp>
              <p:nvGrpSpPr>
                <p:cNvPr id="937" name="Group 936">
                  <a:extLst>
                    <a:ext uri="{FF2B5EF4-FFF2-40B4-BE49-F238E27FC236}">
                      <a16:creationId xmlns:a16="http://schemas.microsoft.com/office/drawing/2014/main" id="{A40CB7BE-6B6E-4D76-9362-BD40F2B0A8A9}"/>
                    </a:ext>
                  </a:extLst>
                </p:cNvPr>
                <p:cNvGrpSpPr/>
                <p:nvPr/>
              </p:nvGrpSpPr>
              <p:grpSpPr>
                <a:xfrm>
                  <a:off x="6476184" y="1764113"/>
                  <a:ext cx="110455" cy="154265"/>
                  <a:chOff x="6476184" y="1764113"/>
                  <a:chExt cx="110455" cy="154265"/>
                </a:xfrm>
              </p:grpSpPr>
              <p:cxnSp>
                <p:nvCxnSpPr>
                  <p:cNvPr id="941" name="Straight Connector 940">
                    <a:extLst>
                      <a:ext uri="{FF2B5EF4-FFF2-40B4-BE49-F238E27FC236}">
                        <a16:creationId xmlns:a16="http://schemas.microsoft.com/office/drawing/2014/main" id="{FB805720-B059-4D4F-919E-7FAAFEDA9C0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2" name="Straight Connector 941">
                    <a:extLst>
                      <a:ext uri="{FF2B5EF4-FFF2-40B4-BE49-F238E27FC236}">
                        <a16:creationId xmlns:a16="http://schemas.microsoft.com/office/drawing/2014/main" id="{494795AA-5C0D-4D12-B87F-6ADF6FE02E6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38" name="Group 937">
                  <a:extLst>
                    <a:ext uri="{FF2B5EF4-FFF2-40B4-BE49-F238E27FC236}">
                      <a16:creationId xmlns:a16="http://schemas.microsoft.com/office/drawing/2014/main" id="{4D3E840E-7331-428B-85D3-09C535854758}"/>
                    </a:ext>
                  </a:extLst>
                </p:cNvPr>
                <p:cNvGrpSpPr/>
                <p:nvPr/>
              </p:nvGrpSpPr>
              <p:grpSpPr>
                <a:xfrm>
                  <a:off x="6367490" y="1536575"/>
                  <a:ext cx="319380" cy="260420"/>
                  <a:chOff x="6357510" y="1536575"/>
                  <a:chExt cx="319380" cy="260420"/>
                </a:xfrm>
              </p:grpSpPr>
              <p:sp>
                <p:nvSpPr>
                  <p:cNvPr id="939" name="Oval 395">
                    <a:extLst>
                      <a:ext uri="{FF2B5EF4-FFF2-40B4-BE49-F238E27FC236}">
                        <a16:creationId xmlns:a16="http://schemas.microsoft.com/office/drawing/2014/main" id="{707545AB-77C2-45A4-ABAE-042C4A98B564}"/>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 name="Oval 396">
                    <a:extLst>
                      <a:ext uri="{FF2B5EF4-FFF2-40B4-BE49-F238E27FC236}">
                        <a16:creationId xmlns:a16="http://schemas.microsoft.com/office/drawing/2014/main" id="{CD1565F2-690A-4D20-8154-9860EA060031}"/>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30" name="Group 929">
                <a:extLst>
                  <a:ext uri="{FF2B5EF4-FFF2-40B4-BE49-F238E27FC236}">
                    <a16:creationId xmlns:a16="http://schemas.microsoft.com/office/drawing/2014/main" id="{05965573-BA59-4004-B09D-187B418881E7}"/>
                  </a:ext>
                </a:extLst>
              </p:cNvPr>
              <p:cNvGrpSpPr/>
              <p:nvPr/>
            </p:nvGrpSpPr>
            <p:grpSpPr>
              <a:xfrm>
                <a:off x="6372481" y="1933291"/>
                <a:ext cx="309399" cy="386224"/>
                <a:chOff x="6372481" y="1933291"/>
                <a:chExt cx="309399" cy="386224"/>
              </a:xfrm>
            </p:grpSpPr>
            <p:grpSp>
              <p:nvGrpSpPr>
                <p:cNvPr id="931" name="Group 930">
                  <a:extLst>
                    <a:ext uri="{FF2B5EF4-FFF2-40B4-BE49-F238E27FC236}">
                      <a16:creationId xmlns:a16="http://schemas.microsoft.com/office/drawing/2014/main" id="{97D25185-E286-4799-B808-585988298889}"/>
                    </a:ext>
                  </a:extLst>
                </p:cNvPr>
                <p:cNvGrpSpPr/>
                <p:nvPr/>
              </p:nvGrpSpPr>
              <p:grpSpPr>
                <a:xfrm>
                  <a:off x="6477582" y="1933291"/>
                  <a:ext cx="110455" cy="154265"/>
                  <a:chOff x="6476184" y="1764113"/>
                  <a:chExt cx="110455" cy="154265"/>
                </a:xfrm>
              </p:grpSpPr>
              <p:cxnSp>
                <p:nvCxnSpPr>
                  <p:cNvPr id="935" name="Straight Connector 934">
                    <a:extLst>
                      <a:ext uri="{FF2B5EF4-FFF2-40B4-BE49-F238E27FC236}">
                        <a16:creationId xmlns:a16="http://schemas.microsoft.com/office/drawing/2014/main" id="{BC31D8BE-FB4A-462B-9CB5-3F34D829194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6" name="Straight Connector 935">
                    <a:extLst>
                      <a:ext uri="{FF2B5EF4-FFF2-40B4-BE49-F238E27FC236}">
                        <a16:creationId xmlns:a16="http://schemas.microsoft.com/office/drawing/2014/main" id="{3BD76026-C2AB-4234-B858-389F1923ED4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32" name="Group 931">
                  <a:extLst>
                    <a:ext uri="{FF2B5EF4-FFF2-40B4-BE49-F238E27FC236}">
                      <a16:creationId xmlns:a16="http://schemas.microsoft.com/office/drawing/2014/main" id="{76137479-6C4B-4004-97D6-9E7F7E8C3AE3}"/>
                    </a:ext>
                  </a:extLst>
                </p:cNvPr>
                <p:cNvGrpSpPr/>
                <p:nvPr/>
              </p:nvGrpSpPr>
              <p:grpSpPr>
                <a:xfrm>
                  <a:off x="6372481" y="2066644"/>
                  <a:ext cx="309399" cy="252871"/>
                  <a:chOff x="6387452" y="2049866"/>
                  <a:chExt cx="309399" cy="252871"/>
                </a:xfrm>
              </p:grpSpPr>
              <p:sp>
                <p:nvSpPr>
                  <p:cNvPr id="933" name="Oval 366">
                    <a:extLst>
                      <a:ext uri="{FF2B5EF4-FFF2-40B4-BE49-F238E27FC236}">
                        <a16:creationId xmlns:a16="http://schemas.microsoft.com/office/drawing/2014/main" id="{F7AFCAF6-09DD-4B71-98DF-DF66D21A920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4" name="Oval 449">
                    <a:extLst>
                      <a:ext uri="{FF2B5EF4-FFF2-40B4-BE49-F238E27FC236}">
                        <a16:creationId xmlns:a16="http://schemas.microsoft.com/office/drawing/2014/main" id="{B21761B3-0998-455C-921E-8C6F804977E7}"/>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943" name="Group 942">
              <a:extLst>
                <a:ext uri="{FF2B5EF4-FFF2-40B4-BE49-F238E27FC236}">
                  <a16:creationId xmlns:a16="http://schemas.microsoft.com/office/drawing/2014/main" id="{7F637C1D-430F-4BCB-96CA-6DA5B8A950A6}"/>
                </a:ext>
              </a:extLst>
            </p:cNvPr>
            <p:cNvGrpSpPr/>
            <p:nvPr/>
          </p:nvGrpSpPr>
          <p:grpSpPr>
            <a:xfrm>
              <a:off x="6134200" y="2325029"/>
              <a:ext cx="184312" cy="451829"/>
              <a:chOff x="6367490" y="1536575"/>
              <a:chExt cx="319380" cy="782940"/>
            </a:xfrm>
          </p:grpSpPr>
          <p:grpSp>
            <p:nvGrpSpPr>
              <p:cNvPr id="944" name="Group 943">
                <a:extLst>
                  <a:ext uri="{FF2B5EF4-FFF2-40B4-BE49-F238E27FC236}">
                    <a16:creationId xmlns:a16="http://schemas.microsoft.com/office/drawing/2014/main" id="{01EB5B71-6DC6-4861-9EAA-CD0E7BCE602D}"/>
                  </a:ext>
                </a:extLst>
              </p:cNvPr>
              <p:cNvGrpSpPr/>
              <p:nvPr/>
            </p:nvGrpSpPr>
            <p:grpSpPr>
              <a:xfrm>
                <a:off x="6367490" y="1536575"/>
                <a:ext cx="319380" cy="381803"/>
                <a:chOff x="6367490" y="1536575"/>
                <a:chExt cx="319380" cy="381803"/>
              </a:xfrm>
            </p:grpSpPr>
            <p:grpSp>
              <p:nvGrpSpPr>
                <p:cNvPr id="952" name="Group 951">
                  <a:extLst>
                    <a:ext uri="{FF2B5EF4-FFF2-40B4-BE49-F238E27FC236}">
                      <a16:creationId xmlns:a16="http://schemas.microsoft.com/office/drawing/2014/main" id="{1FA7D7DC-3508-42F7-9CC5-6E0E346F6008}"/>
                    </a:ext>
                  </a:extLst>
                </p:cNvPr>
                <p:cNvGrpSpPr/>
                <p:nvPr/>
              </p:nvGrpSpPr>
              <p:grpSpPr>
                <a:xfrm>
                  <a:off x="6476184" y="1764113"/>
                  <a:ext cx="110455" cy="154265"/>
                  <a:chOff x="6476184" y="1764113"/>
                  <a:chExt cx="110455" cy="154265"/>
                </a:xfrm>
              </p:grpSpPr>
              <p:cxnSp>
                <p:nvCxnSpPr>
                  <p:cNvPr id="956" name="Straight Connector 955">
                    <a:extLst>
                      <a:ext uri="{FF2B5EF4-FFF2-40B4-BE49-F238E27FC236}">
                        <a16:creationId xmlns:a16="http://schemas.microsoft.com/office/drawing/2014/main" id="{FDB5CCDD-7546-42A0-9D42-EF449150993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7" name="Straight Connector 956">
                    <a:extLst>
                      <a:ext uri="{FF2B5EF4-FFF2-40B4-BE49-F238E27FC236}">
                        <a16:creationId xmlns:a16="http://schemas.microsoft.com/office/drawing/2014/main" id="{DF71CAC3-0821-4C17-BACE-5C51A938B27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53" name="Group 952">
                  <a:extLst>
                    <a:ext uri="{FF2B5EF4-FFF2-40B4-BE49-F238E27FC236}">
                      <a16:creationId xmlns:a16="http://schemas.microsoft.com/office/drawing/2014/main" id="{47D03553-1365-4678-9897-522E1D58EDB6}"/>
                    </a:ext>
                  </a:extLst>
                </p:cNvPr>
                <p:cNvGrpSpPr/>
                <p:nvPr/>
              </p:nvGrpSpPr>
              <p:grpSpPr>
                <a:xfrm>
                  <a:off x="6367490" y="1536575"/>
                  <a:ext cx="319380" cy="260420"/>
                  <a:chOff x="6357510" y="1536575"/>
                  <a:chExt cx="319380" cy="260420"/>
                </a:xfrm>
              </p:grpSpPr>
              <p:sp>
                <p:nvSpPr>
                  <p:cNvPr id="954" name="Oval 395">
                    <a:extLst>
                      <a:ext uri="{FF2B5EF4-FFF2-40B4-BE49-F238E27FC236}">
                        <a16:creationId xmlns:a16="http://schemas.microsoft.com/office/drawing/2014/main" id="{5C5B60DE-ECF8-4F0D-A45B-CE946165AFE5}"/>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5" name="Oval 396">
                    <a:extLst>
                      <a:ext uri="{FF2B5EF4-FFF2-40B4-BE49-F238E27FC236}">
                        <a16:creationId xmlns:a16="http://schemas.microsoft.com/office/drawing/2014/main" id="{0A4FBB07-A947-46AB-A710-F533762308A2}"/>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45" name="Group 944">
                <a:extLst>
                  <a:ext uri="{FF2B5EF4-FFF2-40B4-BE49-F238E27FC236}">
                    <a16:creationId xmlns:a16="http://schemas.microsoft.com/office/drawing/2014/main" id="{5F7A332C-B91B-42E4-BF7F-5CF046E023D0}"/>
                  </a:ext>
                </a:extLst>
              </p:cNvPr>
              <p:cNvGrpSpPr/>
              <p:nvPr/>
            </p:nvGrpSpPr>
            <p:grpSpPr>
              <a:xfrm>
                <a:off x="6372481" y="1933291"/>
                <a:ext cx="309399" cy="386224"/>
                <a:chOff x="6372481" y="1933291"/>
                <a:chExt cx="309399" cy="386224"/>
              </a:xfrm>
            </p:grpSpPr>
            <p:grpSp>
              <p:nvGrpSpPr>
                <p:cNvPr id="946" name="Group 945">
                  <a:extLst>
                    <a:ext uri="{FF2B5EF4-FFF2-40B4-BE49-F238E27FC236}">
                      <a16:creationId xmlns:a16="http://schemas.microsoft.com/office/drawing/2014/main" id="{367C08FE-4D8C-4E0B-9D95-984E499CCA7A}"/>
                    </a:ext>
                  </a:extLst>
                </p:cNvPr>
                <p:cNvGrpSpPr/>
                <p:nvPr/>
              </p:nvGrpSpPr>
              <p:grpSpPr>
                <a:xfrm>
                  <a:off x="6477582" y="1933291"/>
                  <a:ext cx="110455" cy="154265"/>
                  <a:chOff x="6476184" y="1764113"/>
                  <a:chExt cx="110455" cy="154265"/>
                </a:xfrm>
              </p:grpSpPr>
              <p:cxnSp>
                <p:nvCxnSpPr>
                  <p:cNvPr id="950" name="Straight Connector 949">
                    <a:extLst>
                      <a:ext uri="{FF2B5EF4-FFF2-40B4-BE49-F238E27FC236}">
                        <a16:creationId xmlns:a16="http://schemas.microsoft.com/office/drawing/2014/main" id="{46A8B62B-C5AA-437D-BD65-508824D30D7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1" name="Straight Connector 950">
                    <a:extLst>
                      <a:ext uri="{FF2B5EF4-FFF2-40B4-BE49-F238E27FC236}">
                        <a16:creationId xmlns:a16="http://schemas.microsoft.com/office/drawing/2014/main" id="{F3A3380A-DDB2-458A-902A-CA6659F48F7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47" name="Group 946">
                  <a:extLst>
                    <a:ext uri="{FF2B5EF4-FFF2-40B4-BE49-F238E27FC236}">
                      <a16:creationId xmlns:a16="http://schemas.microsoft.com/office/drawing/2014/main" id="{36A8F4E3-05E3-42BC-9578-1BB275A27417}"/>
                    </a:ext>
                  </a:extLst>
                </p:cNvPr>
                <p:cNvGrpSpPr/>
                <p:nvPr/>
              </p:nvGrpSpPr>
              <p:grpSpPr>
                <a:xfrm>
                  <a:off x="6372481" y="2066644"/>
                  <a:ext cx="309399" cy="252871"/>
                  <a:chOff x="6387452" y="2049866"/>
                  <a:chExt cx="309399" cy="252871"/>
                </a:xfrm>
              </p:grpSpPr>
              <p:sp>
                <p:nvSpPr>
                  <p:cNvPr id="948" name="Oval 366">
                    <a:extLst>
                      <a:ext uri="{FF2B5EF4-FFF2-40B4-BE49-F238E27FC236}">
                        <a16:creationId xmlns:a16="http://schemas.microsoft.com/office/drawing/2014/main" id="{F76FA042-D3D2-467E-9363-6C324340C920}"/>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 name="Oval 449">
                    <a:extLst>
                      <a:ext uri="{FF2B5EF4-FFF2-40B4-BE49-F238E27FC236}">
                        <a16:creationId xmlns:a16="http://schemas.microsoft.com/office/drawing/2014/main" id="{539B759C-3BDC-4743-9B2E-015B9E33040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958" name="Group 957">
              <a:extLst>
                <a:ext uri="{FF2B5EF4-FFF2-40B4-BE49-F238E27FC236}">
                  <a16:creationId xmlns:a16="http://schemas.microsoft.com/office/drawing/2014/main" id="{2380BB16-59D0-4A12-98E1-39353BAE545E}"/>
                </a:ext>
              </a:extLst>
            </p:cNvPr>
            <p:cNvGrpSpPr/>
            <p:nvPr/>
          </p:nvGrpSpPr>
          <p:grpSpPr>
            <a:xfrm>
              <a:off x="6331506" y="2325029"/>
              <a:ext cx="184312" cy="451829"/>
              <a:chOff x="6367490" y="1536575"/>
              <a:chExt cx="319380" cy="782940"/>
            </a:xfrm>
          </p:grpSpPr>
          <p:grpSp>
            <p:nvGrpSpPr>
              <p:cNvPr id="959" name="Group 958">
                <a:extLst>
                  <a:ext uri="{FF2B5EF4-FFF2-40B4-BE49-F238E27FC236}">
                    <a16:creationId xmlns:a16="http://schemas.microsoft.com/office/drawing/2014/main" id="{CCB96483-E213-4B66-880A-E25BFCED9875}"/>
                  </a:ext>
                </a:extLst>
              </p:cNvPr>
              <p:cNvGrpSpPr/>
              <p:nvPr/>
            </p:nvGrpSpPr>
            <p:grpSpPr>
              <a:xfrm>
                <a:off x="6367490" y="1536575"/>
                <a:ext cx="319380" cy="381803"/>
                <a:chOff x="6367490" y="1536575"/>
                <a:chExt cx="319380" cy="381803"/>
              </a:xfrm>
            </p:grpSpPr>
            <p:grpSp>
              <p:nvGrpSpPr>
                <p:cNvPr id="967" name="Group 966">
                  <a:extLst>
                    <a:ext uri="{FF2B5EF4-FFF2-40B4-BE49-F238E27FC236}">
                      <a16:creationId xmlns:a16="http://schemas.microsoft.com/office/drawing/2014/main" id="{A6CC6997-7047-4BCB-83A6-5D0336DA9C57}"/>
                    </a:ext>
                  </a:extLst>
                </p:cNvPr>
                <p:cNvGrpSpPr/>
                <p:nvPr/>
              </p:nvGrpSpPr>
              <p:grpSpPr>
                <a:xfrm>
                  <a:off x="6476184" y="1764113"/>
                  <a:ext cx="110455" cy="154265"/>
                  <a:chOff x="6476184" y="1764113"/>
                  <a:chExt cx="110455" cy="154265"/>
                </a:xfrm>
              </p:grpSpPr>
              <p:cxnSp>
                <p:nvCxnSpPr>
                  <p:cNvPr id="971" name="Straight Connector 970">
                    <a:extLst>
                      <a:ext uri="{FF2B5EF4-FFF2-40B4-BE49-F238E27FC236}">
                        <a16:creationId xmlns:a16="http://schemas.microsoft.com/office/drawing/2014/main" id="{73ADFE78-66B5-468F-B86F-13B7B460D9D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2" name="Straight Connector 971">
                    <a:extLst>
                      <a:ext uri="{FF2B5EF4-FFF2-40B4-BE49-F238E27FC236}">
                        <a16:creationId xmlns:a16="http://schemas.microsoft.com/office/drawing/2014/main" id="{E6BB3A4E-B631-4749-BCC0-163F1060FAC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8" name="Group 967">
                  <a:extLst>
                    <a:ext uri="{FF2B5EF4-FFF2-40B4-BE49-F238E27FC236}">
                      <a16:creationId xmlns:a16="http://schemas.microsoft.com/office/drawing/2014/main" id="{95935F15-366A-47DD-8E55-E5E0FE2F2F4F}"/>
                    </a:ext>
                  </a:extLst>
                </p:cNvPr>
                <p:cNvGrpSpPr/>
                <p:nvPr/>
              </p:nvGrpSpPr>
              <p:grpSpPr>
                <a:xfrm>
                  <a:off x="6367490" y="1536575"/>
                  <a:ext cx="319380" cy="260420"/>
                  <a:chOff x="6357510" y="1536575"/>
                  <a:chExt cx="319380" cy="260420"/>
                </a:xfrm>
              </p:grpSpPr>
              <p:sp>
                <p:nvSpPr>
                  <p:cNvPr id="969" name="Oval 395">
                    <a:extLst>
                      <a:ext uri="{FF2B5EF4-FFF2-40B4-BE49-F238E27FC236}">
                        <a16:creationId xmlns:a16="http://schemas.microsoft.com/office/drawing/2014/main" id="{D7D574F1-20EB-4ED4-A07E-1C0824AEE07B}"/>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0" name="Oval 396">
                    <a:extLst>
                      <a:ext uri="{FF2B5EF4-FFF2-40B4-BE49-F238E27FC236}">
                        <a16:creationId xmlns:a16="http://schemas.microsoft.com/office/drawing/2014/main" id="{8031BCFF-2910-4FA2-BAF5-6A5A03E29F98}"/>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60" name="Group 959">
                <a:extLst>
                  <a:ext uri="{FF2B5EF4-FFF2-40B4-BE49-F238E27FC236}">
                    <a16:creationId xmlns:a16="http://schemas.microsoft.com/office/drawing/2014/main" id="{054F113F-F0DE-4304-91AB-65C215A5B1A1}"/>
                  </a:ext>
                </a:extLst>
              </p:cNvPr>
              <p:cNvGrpSpPr/>
              <p:nvPr/>
            </p:nvGrpSpPr>
            <p:grpSpPr>
              <a:xfrm>
                <a:off x="6372481" y="1933291"/>
                <a:ext cx="309399" cy="386224"/>
                <a:chOff x="6372481" y="1933291"/>
                <a:chExt cx="309399" cy="386224"/>
              </a:xfrm>
            </p:grpSpPr>
            <p:grpSp>
              <p:nvGrpSpPr>
                <p:cNvPr id="961" name="Group 960">
                  <a:extLst>
                    <a:ext uri="{FF2B5EF4-FFF2-40B4-BE49-F238E27FC236}">
                      <a16:creationId xmlns:a16="http://schemas.microsoft.com/office/drawing/2014/main" id="{5A615AB8-2406-41AB-A955-308ED4C857AA}"/>
                    </a:ext>
                  </a:extLst>
                </p:cNvPr>
                <p:cNvGrpSpPr/>
                <p:nvPr/>
              </p:nvGrpSpPr>
              <p:grpSpPr>
                <a:xfrm>
                  <a:off x="6477582" y="1933291"/>
                  <a:ext cx="110455" cy="154265"/>
                  <a:chOff x="6476184" y="1764113"/>
                  <a:chExt cx="110455" cy="154265"/>
                </a:xfrm>
              </p:grpSpPr>
              <p:cxnSp>
                <p:nvCxnSpPr>
                  <p:cNvPr id="965" name="Straight Connector 964">
                    <a:extLst>
                      <a:ext uri="{FF2B5EF4-FFF2-40B4-BE49-F238E27FC236}">
                        <a16:creationId xmlns:a16="http://schemas.microsoft.com/office/drawing/2014/main" id="{3F8E51FB-8E9E-4294-8F86-CBDC4201FFE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6" name="Straight Connector 965">
                    <a:extLst>
                      <a:ext uri="{FF2B5EF4-FFF2-40B4-BE49-F238E27FC236}">
                        <a16:creationId xmlns:a16="http://schemas.microsoft.com/office/drawing/2014/main" id="{AA695CF4-DE3A-4FD1-B719-DB6FA06B07B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2" name="Group 961">
                  <a:extLst>
                    <a:ext uri="{FF2B5EF4-FFF2-40B4-BE49-F238E27FC236}">
                      <a16:creationId xmlns:a16="http://schemas.microsoft.com/office/drawing/2014/main" id="{A1247B45-9959-4031-BE07-4FAB19A7964A}"/>
                    </a:ext>
                  </a:extLst>
                </p:cNvPr>
                <p:cNvGrpSpPr/>
                <p:nvPr/>
              </p:nvGrpSpPr>
              <p:grpSpPr>
                <a:xfrm>
                  <a:off x="6372481" y="2066644"/>
                  <a:ext cx="309399" cy="252871"/>
                  <a:chOff x="6387452" y="2049866"/>
                  <a:chExt cx="309399" cy="252871"/>
                </a:xfrm>
              </p:grpSpPr>
              <p:sp>
                <p:nvSpPr>
                  <p:cNvPr id="963" name="Oval 366">
                    <a:extLst>
                      <a:ext uri="{FF2B5EF4-FFF2-40B4-BE49-F238E27FC236}">
                        <a16:creationId xmlns:a16="http://schemas.microsoft.com/office/drawing/2014/main" id="{A69EF445-C476-47CD-AD1B-DC6B9F5A1E66}"/>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4" name="Oval 449">
                    <a:extLst>
                      <a:ext uri="{FF2B5EF4-FFF2-40B4-BE49-F238E27FC236}">
                        <a16:creationId xmlns:a16="http://schemas.microsoft.com/office/drawing/2014/main" id="{05ECFDEF-26EC-4BB6-A181-2F138A23F432}"/>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973" name="Group 972">
              <a:extLst>
                <a:ext uri="{FF2B5EF4-FFF2-40B4-BE49-F238E27FC236}">
                  <a16:creationId xmlns:a16="http://schemas.microsoft.com/office/drawing/2014/main" id="{F896E704-ACDD-4873-9A40-8EDA8061918B}"/>
                </a:ext>
              </a:extLst>
            </p:cNvPr>
            <p:cNvGrpSpPr/>
            <p:nvPr/>
          </p:nvGrpSpPr>
          <p:grpSpPr>
            <a:xfrm>
              <a:off x="6528812" y="2325029"/>
              <a:ext cx="184312" cy="451829"/>
              <a:chOff x="6367490" y="1536575"/>
              <a:chExt cx="319380" cy="782940"/>
            </a:xfrm>
          </p:grpSpPr>
          <p:grpSp>
            <p:nvGrpSpPr>
              <p:cNvPr id="974" name="Group 973">
                <a:extLst>
                  <a:ext uri="{FF2B5EF4-FFF2-40B4-BE49-F238E27FC236}">
                    <a16:creationId xmlns:a16="http://schemas.microsoft.com/office/drawing/2014/main" id="{CAFC3FEF-97FF-4059-9CB1-88353EB1657D}"/>
                  </a:ext>
                </a:extLst>
              </p:cNvPr>
              <p:cNvGrpSpPr/>
              <p:nvPr/>
            </p:nvGrpSpPr>
            <p:grpSpPr>
              <a:xfrm>
                <a:off x="6367490" y="1536575"/>
                <a:ext cx="319380" cy="381803"/>
                <a:chOff x="6367490" y="1536575"/>
                <a:chExt cx="319380" cy="381803"/>
              </a:xfrm>
            </p:grpSpPr>
            <p:grpSp>
              <p:nvGrpSpPr>
                <p:cNvPr id="982" name="Group 981">
                  <a:extLst>
                    <a:ext uri="{FF2B5EF4-FFF2-40B4-BE49-F238E27FC236}">
                      <a16:creationId xmlns:a16="http://schemas.microsoft.com/office/drawing/2014/main" id="{3FFB5192-73E0-4B1D-9140-DFD456EBFA10}"/>
                    </a:ext>
                  </a:extLst>
                </p:cNvPr>
                <p:cNvGrpSpPr/>
                <p:nvPr/>
              </p:nvGrpSpPr>
              <p:grpSpPr>
                <a:xfrm>
                  <a:off x="6476184" y="1764113"/>
                  <a:ext cx="110455" cy="154265"/>
                  <a:chOff x="6476184" y="1764113"/>
                  <a:chExt cx="110455" cy="154265"/>
                </a:xfrm>
              </p:grpSpPr>
              <p:cxnSp>
                <p:nvCxnSpPr>
                  <p:cNvPr id="986" name="Straight Connector 985">
                    <a:extLst>
                      <a:ext uri="{FF2B5EF4-FFF2-40B4-BE49-F238E27FC236}">
                        <a16:creationId xmlns:a16="http://schemas.microsoft.com/office/drawing/2014/main" id="{639992B5-9623-49B8-96A7-061E23854E1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7" name="Straight Connector 986">
                    <a:extLst>
                      <a:ext uri="{FF2B5EF4-FFF2-40B4-BE49-F238E27FC236}">
                        <a16:creationId xmlns:a16="http://schemas.microsoft.com/office/drawing/2014/main" id="{2B37EBC6-EB18-4A29-B411-A4F6A6B3332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3" name="Group 982">
                  <a:extLst>
                    <a:ext uri="{FF2B5EF4-FFF2-40B4-BE49-F238E27FC236}">
                      <a16:creationId xmlns:a16="http://schemas.microsoft.com/office/drawing/2014/main" id="{66FB717D-13BC-4A3F-A524-982640C08684}"/>
                    </a:ext>
                  </a:extLst>
                </p:cNvPr>
                <p:cNvGrpSpPr/>
                <p:nvPr/>
              </p:nvGrpSpPr>
              <p:grpSpPr>
                <a:xfrm>
                  <a:off x="6367490" y="1536575"/>
                  <a:ext cx="319380" cy="260420"/>
                  <a:chOff x="6357510" y="1536575"/>
                  <a:chExt cx="319380" cy="260420"/>
                </a:xfrm>
              </p:grpSpPr>
              <p:sp>
                <p:nvSpPr>
                  <p:cNvPr id="984" name="Oval 395">
                    <a:extLst>
                      <a:ext uri="{FF2B5EF4-FFF2-40B4-BE49-F238E27FC236}">
                        <a16:creationId xmlns:a16="http://schemas.microsoft.com/office/drawing/2014/main" id="{11E7DAEA-583E-4BA7-B698-DEA2C898F56B}"/>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5" name="Oval 396">
                    <a:extLst>
                      <a:ext uri="{FF2B5EF4-FFF2-40B4-BE49-F238E27FC236}">
                        <a16:creationId xmlns:a16="http://schemas.microsoft.com/office/drawing/2014/main" id="{A6CD92C2-862F-4EBC-AD00-68959E8D429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75" name="Group 974">
                <a:extLst>
                  <a:ext uri="{FF2B5EF4-FFF2-40B4-BE49-F238E27FC236}">
                    <a16:creationId xmlns:a16="http://schemas.microsoft.com/office/drawing/2014/main" id="{06280B3A-EB69-4E47-A0DD-043CBEAB149B}"/>
                  </a:ext>
                </a:extLst>
              </p:cNvPr>
              <p:cNvGrpSpPr/>
              <p:nvPr/>
            </p:nvGrpSpPr>
            <p:grpSpPr>
              <a:xfrm>
                <a:off x="6372481" y="1933291"/>
                <a:ext cx="309399" cy="386224"/>
                <a:chOff x="6372481" y="1933291"/>
                <a:chExt cx="309399" cy="386224"/>
              </a:xfrm>
            </p:grpSpPr>
            <p:grpSp>
              <p:nvGrpSpPr>
                <p:cNvPr id="976" name="Group 975">
                  <a:extLst>
                    <a:ext uri="{FF2B5EF4-FFF2-40B4-BE49-F238E27FC236}">
                      <a16:creationId xmlns:a16="http://schemas.microsoft.com/office/drawing/2014/main" id="{D2DC80A6-3746-4546-825E-FDCC81DAB050}"/>
                    </a:ext>
                  </a:extLst>
                </p:cNvPr>
                <p:cNvGrpSpPr/>
                <p:nvPr/>
              </p:nvGrpSpPr>
              <p:grpSpPr>
                <a:xfrm>
                  <a:off x="6477582" y="1933291"/>
                  <a:ext cx="110455" cy="154265"/>
                  <a:chOff x="6476184" y="1764113"/>
                  <a:chExt cx="110455" cy="154265"/>
                </a:xfrm>
              </p:grpSpPr>
              <p:cxnSp>
                <p:nvCxnSpPr>
                  <p:cNvPr id="980" name="Straight Connector 979">
                    <a:extLst>
                      <a:ext uri="{FF2B5EF4-FFF2-40B4-BE49-F238E27FC236}">
                        <a16:creationId xmlns:a16="http://schemas.microsoft.com/office/drawing/2014/main" id="{8CA2225A-6813-4104-AF1E-6E263C18C22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1" name="Straight Connector 980">
                    <a:extLst>
                      <a:ext uri="{FF2B5EF4-FFF2-40B4-BE49-F238E27FC236}">
                        <a16:creationId xmlns:a16="http://schemas.microsoft.com/office/drawing/2014/main" id="{16484753-8ED1-48BD-B70A-6D379A3C8EB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77" name="Group 976">
                  <a:extLst>
                    <a:ext uri="{FF2B5EF4-FFF2-40B4-BE49-F238E27FC236}">
                      <a16:creationId xmlns:a16="http://schemas.microsoft.com/office/drawing/2014/main" id="{F43E04CF-3D6F-447D-AB64-AE6B84F4F501}"/>
                    </a:ext>
                  </a:extLst>
                </p:cNvPr>
                <p:cNvGrpSpPr/>
                <p:nvPr/>
              </p:nvGrpSpPr>
              <p:grpSpPr>
                <a:xfrm>
                  <a:off x="6372481" y="2066644"/>
                  <a:ext cx="309399" cy="252871"/>
                  <a:chOff x="6387452" y="2049866"/>
                  <a:chExt cx="309399" cy="252871"/>
                </a:xfrm>
              </p:grpSpPr>
              <p:sp>
                <p:nvSpPr>
                  <p:cNvPr id="978" name="Oval 366">
                    <a:extLst>
                      <a:ext uri="{FF2B5EF4-FFF2-40B4-BE49-F238E27FC236}">
                        <a16:creationId xmlns:a16="http://schemas.microsoft.com/office/drawing/2014/main" id="{736B1C8A-B092-43B6-B8BF-58372F01685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9" name="Oval 449">
                    <a:extLst>
                      <a:ext uri="{FF2B5EF4-FFF2-40B4-BE49-F238E27FC236}">
                        <a16:creationId xmlns:a16="http://schemas.microsoft.com/office/drawing/2014/main" id="{D8679FCA-24A2-41AE-820C-63D05091FF4D}"/>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988" name="Group 987">
              <a:extLst>
                <a:ext uri="{FF2B5EF4-FFF2-40B4-BE49-F238E27FC236}">
                  <a16:creationId xmlns:a16="http://schemas.microsoft.com/office/drawing/2014/main" id="{42EE6CC1-1F97-409D-8E21-129F94B9E93F}"/>
                </a:ext>
              </a:extLst>
            </p:cNvPr>
            <p:cNvGrpSpPr/>
            <p:nvPr/>
          </p:nvGrpSpPr>
          <p:grpSpPr>
            <a:xfrm>
              <a:off x="6726115" y="2325029"/>
              <a:ext cx="184312" cy="451829"/>
              <a:chOff x="6367490" y="1536575"/>
              <a:chExt cx="319380" cy="782940"/>
            </a:xfrm>
          </p:grpSpPr>
          <p:grpSp>
            <p:nvGrpSpPr>
              <p:cNvPr id="989" name="Group 988">
                <a:extLst>
                  <a:ext uri="{FF2B5EF4-FFF2-40B4-BE49-F238E27FC236}">
                    <a16:creationId xmlns:a16="http://schemas.microsoft.com/office/drawing/2014/main" id="{93D56079-019D-4444-BFA1-4965FF122C1B}"/>
                  </a:ext>
                </a:extLst>
              </p:cNvPr>
              <p:cNvGrpSpPr/>
              <p:nvPr/>
            </p:nvGrpSpPr>
            <p:grpSpPr>
              <a:xfrm>
                <a:off x="6367490" y="1536575"/>
                <a:ext cx="319380" cy="381803"/>
                <a:chOff x="6367490" y="1536575"/>
                <a:chExt cx="319380" cy="381803"/>
              </a:xfrm>
            </p:grpSpPr>
            <p:grpSp>
              <p:nvGrpSpPr>
                <p:cNvPr id="997" name="Group 996">
                  <a:extLst>
                    <a:ext uri="{FF2B5EF4-FFF2-40B4-BE49-F238E27FC236}">
                      <a16:creationId xmlns:a16="http://schemas.microsoft.com/office/drawing/2014/main" id="{CE868EF2-B77A-43B8-A99A-A66A0BA80289}"/>
                    </a:ext>
                  </a:extLst>
                </p:cNvPr>
                <p:cNvGrpSpPr/>
                <p:nvPr/>
              </p:nvGrpSpPr>
              <p:grpSpPr>
                <a:xfrm>
                  <a:off x="6476184" y="1764113"/>
                  <a:ext cx="110455" cy="154265"/>
                  <a:chOff x="6476184" y="1764113"/>
                  <a:chExt cx="110455" cy="154265"/>
                </a:xfrm>
              </p:grpSpPr>
              <p:cxnSp>
                <p:nvCxnSpPr>
                  <p:cNvPr id="1001" name="Straight Connector 1000">
                    <a:extLst>
                      <a:ext uri="{FF2B5EF4-FFF2-40B4-BE49-F238E27FC236}">
                        <a16:creationId xmlns:a16="http://schemas.microsoft.com/office/drawing/2014/main" id="{B70D3432-C6D7-4B92-A74A-A8E381A2659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2" name="Straight Connector 1001">
                    <a:extLst>
                      <a:ext uri="{FF2B5EF4-FFF2-40B4-BE49-F238E27FC236}">
                        <a16:creationId xmlns:a16="http://schemas.microsoft.com/office/drawing/2014/main" id="{55ACD3B2-E8D3-4002-AAAA-C2079AE9708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8" name="Group 997">
                  <a:extLst>
                    <a:ext uri="{FF2B5EF4-FFF2-40B4-BE49-F238E27FC236}">
                      <a16:creationId xmlns:a16="http://schemas.microsoft.com/office/drawing/2014/main" id="{D937B06F-8FE5-4239-96E6-90AB7DC76736}"/>
                    </a:ext>
                  </a:extLst>
                </p:cNvPr>
                <p:cNvGrpSpPr/>
                <p:nvPr/>
              </p:nvGrpSpPr>
              <p:grpSpPr>
                <a:xfrm>
                  <a:off x="6367490" y="1536575"/>
                  <a:ext cx="319380" cy="260420"/>
                  <a:chOff x="6357510" y="1536575"/>
                  <a:chExt cx="319380" cy="260420"/>
                </a:xfrm>
              </p:grpSpPr>
              <p:sp>
                <p:nvSpPr>
                  <p:cNvPr id="999" name="Oval 395">
                    <a:extLst>
                      <a:ext uri="{FF2B5EF4-FFF2-40B4-BE49-F238E27FC236}">
                        <a16:creationId xmlns:a16="http://schemas.microsoft.com/office/drawing/2014/main" id="{9786D61D-4390-430F-A17A-85AC7CF686DE}"/>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0" name="Oval 396">
                    <a:extLst>
                      <a:ext uri="{FF2B5EF4-FFF2-40B4-BE49-F238E27FC236}">
                        <a16:creationId xmlns:a16="http://schemas.microsoft.com/office/drawing/2014/main" id="{6BE91119-1284-4AEB-8B7B-4DEC2D360A7B}"/>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90" name="Group 989">
                <a:extLst>
                  <a:ext uri="{FF2B5EF4-FFF2-40B4-BE49-F238E27FC236}">
                    <a16:creationId xmlns:a16="http://schemas.microsoft.com/office/drawing/2014/main" id="{7FD43819-84F5-44A6-B066-B0118CEA9A1A}"/>
                  </a:ext>
                </a:extLst>
              </p:cNvPr>
              <p:cNvGrpSpPr/>
              <p:nvPr/>
            </p:nvGrpSpPr>
            <p:grpSpPr>
              <a:xfrm>
                <a:off x="6372481" y="1933291"/>
                <a:ext cx="309399" cy="386224"/>
                <a:chOff x="6372481" y="1933291"/>
                <a:chExt cx="309399" cy="386224"/>
              </a:xfrm>
            </p:grpSpPr>
            <p:grpSp>
              <p:nvGrpSpPr>
                <p:cNvPr id="991" name="Group 990">
                  <a:extLst>
                    <a:ext uri="{FF2B5EF4-FFF2-40B4-BE49-F238E27FC236}">
                      <a16:creationId xmlns:a16="http://schemas.microsoft.com/office/drawing/2014/main" id="{1A4B62B4-7601-4155-A26B-DAE9F5653040}"/>
                    </a:ext>
                  </a:extLst>
                </p:cNvPr>
                <p:cNvGrpSpPr/>
                <p:nvPr/>
              </p:nvGrpSpPr>
              <p:grpSpPr>
                <a:xfrm>
                  <a:off x="6477582" y="1933291"/>
                  <a:ext cx="110455" cy="154265"/>
                  <a:chOff x="6476184" y="1764113"/>
                  <a:chExt cx="110455" cy="154265"/>
                </a:xfrm>
              </p:grpSpPr>
              <p:cxnSp>
                <p:nvCxnSpPr>
                  <p:cNvPr id="995" name="Straight Connector 994">
                    <a:extLst>
                      <a:ext uri="{FF2B5EF4-FFF2-40B4-BE49-F238E27FC236}">
                        <a16:creationId xmlns:a16="http://schemas.microsoft.com/office/drawing/2014/main" id="{AD5152C7-22F0-496E-82F2-DE0F196105B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6" name="Straight Connector 995">
                    <a:extLst>
                      <a:ext uri="{FF2B5EF4-FFF2-40B4-BE49-F238E27FC236}">
                        <a16:creationId xmlns:a16="http://schemas.microsoft.com/office/drawing/2014/main" id="{31F6D601-D5AC-4334-941D-FC30D1019DA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2" name="Group 991">
                  <a:extLst>
                    <a:ext uri="{FF2B5EF4-FFF2-40B4-BE49-F238E27FC236}">
                      <a16:creationId xmlns:a16="http://schemas.microsoft.com/office/drawing/2014/main" id="{2E9D436F-3B66-4CEC-B255-99278BD3347C}"/>
                    </a:ext>
                  </a:extLst>
                </p:cNvPr>
                <p:cNvGrpSpPr/>
                <p:nvPr/>
              </p:nvGrpSpPr>
              <p:grpSpPr>
                <a:xfrm>
                  <a:off x="6372481" y="2066644"/>
                  <a:ext cx="309399" cy="252871"/>
                  <a:chOff x="6387452" y="2049866"/>
                  <a:chExt cx="309399" cy="252871"/>
                </a:xfrm>
              </p:grpSpPr>
              <p:sp>
                <p:nvSpPr>
                  <p:cNvPr id="993" name="Oval 366">
                    <a:extLst>
                      <a:ext uri="{FF2B5EF4-FFF2-40B4-BE49-F238E27FC236}">
                        <a16:creationId xmlns:a16="http://schemas.microsoft.com/office/drawing/2014/main" id="{0A82E0E1-F85E-47AB-B118-036F269FFAE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4" name="Oval 449">
                    <a:extLst>
                      <a:ext uri="{FF2B5EF4-FFF2-40B4-BE49-F238E27FC236}">
                        <a16:creationId xmlns:a16="http://schemas.microsoft.com/office/drawing/2014/main" id="{7868166A-AF59-4531-A829-FA2E3E98CE08}"/>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003" name="Group 1002">
              <a:extLst>
                <a:ext uri="{FF2B5EF4-FFF2-40B4-BE49-F238E27FC236}">
                  <a16:creationId xmlns:a16="http://schemas.microsoft.com/office/drawing/2014/main" id="{BC4630FC-F0FF-40AA-8473-F1AB69C6AE5D}"/>
                </a:ext>
              </a:extLst>
            </p:cNvPr>
            <p:cNvGrpSpPr/>
            <p:nvPr/>
          </p:nvGrpSpPr>
          <p:grpSpPr>
            <a:xfrm>
              <a:off x="6937292" y="2325029"/>
              <a:ext cx="184312" cy="451829"/>
              <a:chOff x="6367490" y="1536575"/>
              <a:chExt cx="319380" cy="782940"/>
            </a:xfrm>
          </p:grpSpPr>
          <p:grpSp>
            <p:nvGrpSpPr>
              <p:cNvPr id="1004" name="Group 1003">
                <a:extLst>
                  <a:ext uri="{FF2B5EF4-FFF2-40B4-BE49-F238E27FC236}">
                    <a16:creationId xmlns:a16="http://schemas.microsoft.com/office/drawing/2014/main" id="{4588D8D1-8846-4563-AB0B-B43C39B39187}"/>
                  </a:ext>
                </a:extLst>
              </p:cNvPr>
              <p:cNvGrpSpPr/>
              <p:nvPr/>
            </p:nvGrpSpPr>
            <p:grpSpPr>
              <a:xfrm>
                <a:off x="6367490" y="1536575"/>
                <a:ext cx="319380" cy="381803"/>
                <a:chOff x="6367490" y="1536575"/>
                <a:chExt cx="319380" cy="381803"/>
              </a:xfrm>
            </p:grpSpPr>
            <p:grpSp>
              <p:nvGrpSpPr>
                <p:cNvPr id="1012" name="Group 1011">
                  <a:extLst>
                    <a:ext uri="{FF2B5EF4-FFF2-40B4-BE49-F238E27FC236}">
                      <a16:creationId xmlns:a16="http://schemas.microsoft.com/office/drawing/2014/main" id="{FEBE398B-EEF1-4F95-904B-23D6DFA4A018}"/>
                    </a:ext>
                  </a:extLst>
                </p:cNvPr>
                <p:cNvGrpSpPr/>
                <p:nvPr/>
              </p:nvGrpSpPr>
              <p:grpSpPr>
                <a:xfrm>
                  <a:off x="6476184" y="1764113"/>
                  <a:ext cx="110455" cy="154265"/>
                  <a:chOff x="6476184" y="1764113"/>
                  <a:chExt cx="110455" cy="154265"/>
                </a:xfrm>
              </p:grpSpPr>
              <p:cxnSp>
                <p:nvCxnSpPr>
                  <p:cNvPr id="1016" name="Straight Connector 1015">
                    <a:extLst>
                      <a:ext uri="{FF2B5EF4-FFF2-40B4-BE49-F238E27FC236}">
                        <a16:creationId xmlns:a16="http://schemas.microsoft.com/office/drawing/2014/main" id="{A4468538-0C7A-4B09-AC98-3C52A823ED0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7" name="Straight Connector 1016">
                    <a:extLst>
                      <a:ext uri="{FF2B5EF4-FFF2-40B4-BE49-F238E27FC236}">
                        <a16:creationId xmlns:a16="http://schemas.microsoft.com/office/drawing/2014/main" id="{3777F28D-0E73-4153-BA02-82E3F446E00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3" name="Group 1012">
                  <a:extLst>
                    <a:ext uri="{FF2B5EF4-FFF2-40B4-BE49-F238E27FC236}">
                      <a16:creationId xmlns:a16="http://schemas.microsoft.com/office/drawing/2014/main" id="{77A8E86C-DDE4-4A77-BD58-37AFD99B5D70}"/>
                    </a:ext>
                  </a:extLst>
                </p:cNvPr>
                <p:cNvGrpSpPr/>
                <p:nvPr/>
              </p:nvGrpSpPr>
              <p:grpSpPr>
                <a:xfrm>
                  <a:off x="6367490" y="1536575"/>
                  <a:ext cx="319380" cy="260420"/>
                  <a:chOff x="6357510" y="1536575"/>
                  <a:chExt cx="319380" cy="260420"/>
                </a:xfrm>
              </p:grpSpPr>
              <p:sp>
                <p:nvSpPr>
                  <p:cNvPr id="1014" name="Oval 395">
                    <a:extLst>
                      <a:ext uri="{FF2B5EF4-FFF2-40B4-BE49-F238E27FC236}">
                        <a16:creationId xmlns:a16="http://schemas.microsoft.com/office/drawing/2014/main" id="{1B889E63-0230-4EBE-BFAF-E109FC207F0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15" name="Oval 396">
                    <a:extLst>
                      <a:ext uri="{FF2B5EF4-FFF2-40B4-BE49-F238E27FC236}">
                        <a16:creationId xmlns:a16="http://schemas.microsoft.com/office/drawing/2014/main" id="{C7F64D0F-1B0C-4A6A-BE86-2E67A1F9688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005" name="Group 1004">
                <a:extLst>
                  <a:ext uri="{FF2B5EF4-FFF2-40B4-BE49-F238E27FC236}">
                    <a16:creationId xmlns:a16="http://schemas.microsoft.com/office/drawing/2014/main" id="{5E9E5C72-563D-4C2A-A164-2BB10906D3F6}"/>
                  </a:ext>
                </a:extLst>
              </p:cNvPr>
              <p:cNvGrpSpPr/>
              <p:nvPr/>
            </p:nvGrpSpPr>
            <p:grpSpPr>
              <a:xfrm>
                <a:off x="6372481" y="1933291"/>
                <a:ext cx="309399" cy="386224"/>
                <a:chOff x="6372481" y="1933291"/>
                <a:chExt cx="309399" cy="386224"/>
              </a:xfrm>
            </p:grpSpPr>
            <p:grpSp>
              <p:nvGrpSpPr>
                <p:cNvPr id="1006" name="Group 1005">
                  <a:extLst>
                    <a:ext uri="{FF2B5EF4-FFF2-40B4-BE49-F238E27FC236}">
                      <a16:creationId xmlns:a16="http://schemas.microsoft.com/office/drawing/2014/main" id="{2CDE5AE8-B9B6-4B47-BF1D-41B8EAC01B50}"/>
                    </a:ext>
                  </a:extLst>
                </p:cNvPr>
                <p:cNvGrpSpPr/>
                <p:nvPr/>
              </p:nvGrpSpPr>
              <p:grpSpPr>
                <a:xfrm>
                  <a:off x="6477582" y="1933291"/>
                  <a:ext cx="110455" cy="154265"/>
                  <a:chOff x="6476184" y="1764113"/>
                  <a:chExt cx="110455" cy="154265"/>
                </a:xfrm>
              </p:grpSpPr>
              <p:cxnSp>
                <p:nvCxnSpPr>
                  <p:cNvPr id="1010" name="Straight Connector 1009">
                    <a:extLst>
                      <a:ext uri="{FF2B5EF4-FFF2-40B4-BE49-F238E27FC236}">
                        <a16:creationId xmlns:a16="http://schemas.microsoft.com/office/drawing/2014/main" id="{2C7ED3BA-7A80-4A3A-B91D-75580C34EE0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1" name="Straight Connector 1010">
                    <a:extLst>
                      <a:ext uri="{FF2B5EF4-FFF2-40B4-BE49-F238E27FC236}">
                        <a16:creationId xmlns:a16="http://schemas.microsoft.com/office/drawing/2014/main" id="{5EF9E89E-9217-484C-980E-176079E7019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7" name="Group 1006">
                  <a:extLst>
                    <a:ext uri="{FF2B5EF4-FFF2-40B4-BE49-F238E27FC236}">
                      <a16:creationId xmlns:a16="http://schemas.microsoft.com/office/drawing/2014/main" id="{27EA86A5-46CD-4BDA-A25D-274E911A5CA8}"/>
                    </a:ext>
                  </a:extLst>
                </p:cNvPr>
                <p:cNvGrpSpPr/>
                <p:nvPr/>
              </p:nvGrpSpPr>
              <p:grpSpPr>
                <a:xfrm>
                  <a:off x="6372481" y="2066644"/>
                  <a:ext cx="309399" cy="252871"/>
                  <a:chOff x="6387452" y="2049866"/>
                  <a:chExt cx="309399" cy="252871"/>
                </a:xfrm>
              </p:grpSpPr>
              <p:sp>
                <p:nvSpPr>
                  <p:cNvPr id="1008" name="Oval 366">
                    <a:extLst>
                      <a:ext uri="{FF2B5EF4-FFF2-40B4-BE49-F238E27FC236}">
                        <a16:creationId xmlns:a16="http://schemas.microsoft.com/office/drawing/2014/main" id="{DBC73FD5-FEC7-4F07-8376-093D00AAC21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9" name="Oval 449">
                    <a:extLst>
                      <a:ext uri="{FF2B5EF4-FFF2-40B4-BE49-F238E27FC236}">
                        <a16:creationId xmlns:a16="http://schemas.microsoft.com/office/drawing/2014/main" id="{4AE5706F-2C51-4FDD-A309-98ED765DE4E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018" name="Group 1017">
              <a:extLst>
                <a:ext uri="{FF2B5EF4-FFF2-40B4-BE49-F238E27FC236}">
                  <a16:creationId xmlns:a16="http://schemas.microsoft.com/office/drawing/2014/main" id="{59ADC3EF-F75B-4833-88F6-F6E3D844CDE4}"/>
                </a:ext>
              </a:extLst>
            </p:cNvPr>
            <p:cNvGrpSpPr/>
            <p:nvPr/>
          </p:nvGrpSpPr>
          <p:grpSpPr>
            <a:xfrm>
              <a:off x="7140026" y="2325029"/>
              <a:ext cx="184312" cy="451829"/>
              <a:chOff x="6367490" y="1536575"/>
              <a:chExt cx="319380" cy="782940"/>
            </a:xfrm>
          </p:grpSpPr>
          <p:grpSp>
            <p:nvGrpSpPr>
              <p:cNvPr id="1019" name="Group 1018">
                <a:extLst>
                  <a:ext uri="{FF2B5EF4-FFF2-40B4-BE49-F238E27FC236}">
                    <a16:creationId xmlns:a16="http://schemas.microsoft.com/office/drawing/2014/main" id="{7BE473C4-11EB-4228-B7A4-84A22528D149}"/>
                  </a:ext>
                </a:extLst>
              </p:cNvPr>
              <p:cNvGrpSpPr/>
              <p:nvPr/>
            </p:nvGrpSpPr>
            <p:grpSpPr>
              <a:xfrm>
                <a:off x="6367490" y="1536575"/>
                <a:ext cx="319380" cy="381803"/>
                <a:chOff x="6367490" y="1536575"/>
                <a:chExt cx="319380" cy="381803"/>
              </a:xfrm>
            </p:grpSpPr>
            <p:grpSp>
              <p:nvGrpSpPr>
                <p:cNvPr id="1027" name="Group 1026">
                  <a:extLst>
                    <a:ext uri="{FF2B5EF4-FFF2-40B4-BE49-F238E27FC236}">
                      <a16:creationId xmlns:a16="http://schemas.microsoft.com/office/drawing/2014/main" id="{FE38D65E-85D3-4071-8EBD-8AC40E147314}"/>
                    </a:ext>
                  </a:extLst>
                </p:cNvPr>
                <p:cNvGrpSpPr/>
                <p:nvPr/>
              </p:nvGrpSpPr>
              <p:grpSpPr>
                <a:xfrm>
                  <a:off x="6476184" y="1764113"/>
                  <a:ext cx="110455" cy="154265"/>
                  <a:chOff x="6476184" y="1764113"/>
                  <a:chExt cx="110455" cy="154265"/>
                </a:xfrm>
              </p:grpSpPr>
              <p:cxnSp>
                <p:nvCxnSpPr>
                  <p:cNvPr id="1031" name="Straight Connector 1030">
                    <a:extLst>
                      <a:ext uri="{FF2B5EF4-FFF2-40B4-BE49-F238E27FC236}">
                        <a16:creationId xmlns:a16="http://schemas.microsoft.com/office/drawing/2014/main" id="{3286B616-5195-412E-9DB3-850DE525051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2" name="Straight Connector 1031">
                    <a:extLst>
                      <a:ext uri="{FF2B5EF4-FFF2-40B4-BE49-F238E27FC236}">
                        <a16:creationId xmlns:a16="http://schemas.microsoft.com/office/drawing/2014/main" id="{5BC7285C-431A-4D90-B57B-9440352C682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28" name="Group 1027">
                  <a:extLst>
                    <a:ext uri="{FF2B5EF4-FFF2-40B4-BE49-F238E27FC236}">
                      <a16:creationId xmlns:a16="http://schemas.microsoft.com/office/drawing/2014/main" id="{513EB4A6-3E4E-45F5-8698-B11C8A53D384}"/>
                    </a:ext>
                  </a:extLst>
                </p:cNvPr>
                <p:cNvGrpSpPr/>
                <p:nvPr/>
              </p:nvGrpSpPr>
              <p:grpSpPr>
                <a:xfrm>
                  <a:off x="6367490" y="1536575"/>
                  <a:ext cx="319380" cy="260420"/>
                  <a:chOff x="6357510" y="1536575"/>
                  <a:chExt cx="319380" cy="260420"/>
                </a:xfrm>
              </p:grpSpPr>
              <p:sp>
                <p:nvSpPr>
                  <p:cNvPr id="1029" name="Oval 395">
                    <a:extLst>
                      <a:ext uri="{FF2B5EF4-FFF2-40B4-BE49-F238E27FC236}">
                        <a16:creationId xmlns:a16="http://schemas.microsoft.com/office/drawing/2014/main" id="{AE805A3A-92B8-44CC-AE55-1EBBAB1FD04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0" name="Oval 396">
                    <a:extLst>
                      <a:ext uri="{FF2B5EF4-FFF2-40B4-BE49-F238E27FC236}">
                        <a16:creationId xmlns:a16="http://schemas.microsoft.com/office/drawing/2014/main" id="{06DD177C-810B-4D93-994C-D5EAB53118FF}"/>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020" name="Group 1019">
                <a:extLst>
                  <a:ext uri="{FF2B5EF4-FFF2-40B4-BE49-F238E27FC236}">
                    <a16:creationId xmlns:a16="http://schemas.microsoft.com/office/drawing/2014/main" id="{E7D330FD-1396-4FB1-AA7A-50444768C572}"/>
                  </a:ext>
                </a:extLst>
              </p:cNvPr>
              <p:cNvGrpSpPr/>
              <p:nvPr/>
            </p:nvGrpSpPr>
            <p:grpSpPr>
              <a:xfrm>
                <a:off x="6372481" y="1933291"/>
                <a:ext cx="309399" cy="386224"/>
                <a:chOff x="6372481" y="1933291"/>
                <a:chExt cx="309399" cy="386224"/>
              </a:xfrm>
            </p:grpSpPr>
            <p:grpSp>
              <p:nvGrpSpPr>
                <p:cNvPr id="1021" name="Group 1020">
                  <a:extLst>
                    <a:ext uri="{FF2B5EF4-FFF2-40B4-BE49-F238E27FC236}">
                      <a16:creationId xmlns:a16="http://schemas.microsoft.com/office/drawing/2014/main" id="{A2C4B493-1E08-44AD-8855-A56BF6AC26BD}"/>
                    </a:ext>
                  </a:extLst>
                </p:cNvPr>
                <p:cNvGrpSpPr/>
                <p:nvPr/>
              </p:nvGrpSpPr>
              <p:grpSpPr>
                <a:xfrm>
                  <a:off x="6477582" y="1933291"/>
                  <a:ext cx="110455" cy="154265"/>
                  <a:chOff x="6476184" y="1764113"/>
                  <a:chExt cx="110455" cy="154265"/>
                </a:xfrm>
              </p:grpSpPr>
              <p:cxnSp>
                <p:nvCxnSpPr>
                  <p:cNvPr id="1025" name="Straight Connector 1024">
                    <a:extLst>
                      <a:ext uri="{FF2B5EF4-FFF2-40B4-BE49-F238E27FC236}">
                        <a16:creationId xmlns:a16="http://schemas.microsoft.com/office/drawing/2014/main" id="{0298E5EB-DB5B-4FC9-A91E-759BFA7C944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6" name="Straight Connector 1025">
                    <a:extLst>
                      <a:ext uri="{FF2B5EF4-FFF2-40B4-BE49-F238E27FC236}">
                        <a16:creationId xmlns:a16="http://schemas.microsoft.com/office/drawing/2014/main" id="{B46DDC31-AE4A-46C8-B0B7-9E987F96983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22" name="Group 1021">
                  <a:extLst>
                    <a:ext uri="{FF2B5EF4-FFF2-40B4-BE49-F238E27FC236}">
                      <a16:creationId xmlns:a16="http://schemas.microsoft.com/office/drawing/2014/main" id="{5C21C06C-4512-44E3-8094-6F8E21AF185E}"/>
                    </a:ext>
                  </a:extLst>
                </p:cNvPr>
                <p:cNvGrpSpPr/>
                <p:nvPr/>
              </p:nvGrpSpPr>
              <p:grpSpPr>
                <a:xfrm>
                  <a:off x="6372481" y="2066644"/>
                  <a:ext cx="309399" cy="252871"/>
                  <a:chOff x="6387452" y="2049866"/>
                  <a:chExt cx="309399" cy="252871"/>
                </a:xfrm>
              </p:grpSpPr>
              <p:sp>
                <p:nvSpPr>
                  <p:cNvPr id="1023" name="Oval 366">
                    <a:extLst>
                      <a:ext uri="{FF2B5EF4-FFF2-40B4-BE49-F238E27FC236}">
                        <a16:creationId xmlns:a16="http://schemas.microsoft.com/office/drawing/2014/main" id="{964FBA3D-7DBE-467E-A3DE-34897AC93C02}"/>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4" name="Oval 449">
                    <a:extLst>
                      <a:ext uri="{FF2B5EF4-FFF2-40B4-BE49-F238E27FC236}">
                        <a16:creationId xmlns:a16="http://schemas.microsoft.com/office/drawing/2014/main" id="{29BA7915-5938-41BD-8F92-4256D306D214}"/>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033" name="Group 1032">
              <a:extLst>
                <a:ext uri="{FF2B5EF4-FFF2-40B4-BE49-F238E27FC236}">
                  <a16:creationId xmlns:a16="http://schemas.microsoft.com/office/drawing/2014/main" id="{9CADB997-6010-4D4B-8E4C-CD70C736A191}"/>
                </a:ext>
              </a:extLst>
            </p:cNvPr>
            <p:cNvGrpSpPr/>
            <p:nvPr/>
          </p:nvGrpSpPr>
          <p:grpSpPr>
            <a:xfrm>
              <a:off x="7534638" y="2325029"/>
              <a:ext cx="184312" cy="451829"/>
              <a:chOff x="6367490" y="1536575"/>
              <a:chExt cx="319380" cy="782940"/>
            </a:xfrm>
          </p:grpSpPr>
          <p:grpSp>
            <p:nvGrpSpPr>
              <p:cNvPr id="1034" name="Group 1033">
                <a:extLst>
                  <a:ext uri="{FF2B5EF4-FFF2-40B4-BE49-F238E27FC236}">
                    <a16:creationId xmlns:a16="http://schemas.microsoft.com/office/drawing/2014/main" id="{4B3791A1-D674-411E-ABFE-D6001A0E79C5}"/>
                  </a:ext>
                </a:extLst>
              </p:cNvPr>
              <p:cNvGrpSpPr/>
              <p:nvPr/>
            </p:nvGrpSpPr>
            <p:grpSpPr>
              <a:xfrm>
                <a:off x="6367490" y="1536575"/>
                <a:ext cx="319380" cy="381803"/>
                <a:chOff x="6367490" y="1536575"/>
                <a:chExt cx="319380" cy="381803"/>
              </a:xfrm>
            </p:grpSpPr>
            <p:grpSp>
              <p:nvGrpSpPr>
                <p:cNvPr id="1042" name="Group 1041">
                  <a:extLst>
                    <a:ext uri="{FF2B5EF4-FFF2-40B4-BE49-F238E27FC236}">
                      <a16:creationId xmlns:a16="http://schemas.microsoft.com/office/drawing/2014/main" id="{DF617A79-D3FE-4779-BDB9-F1606078AEE9}"/>
                    </a:ext>
                  </a:extLst>
                </p:cNvPr>
                <p:cNvGrpSpPr/>
                <p:nvPr/>
              </p:nvGrpSpPr>
              <p:grpSpPr>
                <a:xfrm>
                  <a:off x="6476184" y="1764113"/>
                  <a:ext cx="110455" cy="154265"/>
                  <a:chOff x="6476184" y="1764113"/>
                  <a:chExt cx="110455" cy="154265"/>
                </a:xfrm>
              </p:grpSpPr>
              <p:cxnSp>
                <p:nvCxnSpPr>
                  <p:cNvPr id="1046" name="Straight Connector 1045">
                    <a:extLst>
                      <a:ext uri="{FF2B5EF4-FFF2-40B4-BE49-F238E27FC236}">
                        <a16:creationId xmlns:a16="http://schemas.microsoft.com/office/drawing/2014/main" id="{71985DF1-BA4F-41CD-99E7-6CCDC7103F2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11D82FD1-C750-40AC-B61B-1FFB13B3BC6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43" name="Group 1042">
                  <a:extLst>
                    <a:ext uri="{FF2B5EF4-FFF2-40B4-BE49-F238E27FC236}">
                      <a16:creationId xmlns:a16="http://schemas.microsoft.com/office/drawing/2014/main" id="{15D84D39-808C-4C11-ADD5-FCE414106D1B}"/>
                    </a:ext>
                  </a:extLst>
                </p:cNvPr>
                <p:cNvGrpSpPr/>
                <p:nvPr/>
              </p:nvGrpSpPr>
              <p:grpSpPr>
                <a:xfrm>
                  <a:off x="6367490" y="1536575"/>
                  <a:ext cx="319380" cy="260420"/>
                  <a:chOff x="6357510" y="1536575"/>
                  <a:chExt cx="319380" cy="260420"/>
                </a:xfrm>
              </p:grpSpPr>
              <p:sp>
                <p:nvSpPr>
                  <p:cNvPr id="1044" name="Oval 395">
                    <a:extLst>
                      <a:ext uri="{FF2B5EF4-FFF2-40B4-BE49-F238E27FC236}">
                        <a16:creationId xmlns:a16="http://schemas.microsoft.com/office/drawing/2014/main" id="{7D54151F-7D10-423E-B6EA-C2F0F73D77BE}"/>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5" name="Oval 396">
                    <a:extLst>
                      <a:ext uri="{FF2B5EF4-FFF2-40B4-BE49-F238E27FC236}">
                        <a16:creationId xmlns:a16="http://schemas.microsoft.com/office/drawing/2014/main" id="{570BA50F-0549-475E-9269-95BD6C0B705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035" name="Group 1034">
                <a:extLst>
                  <a:ext uri="{FF2B5EF4-FFF2-40B4-BE49-F238E27FC236}">
                    <a16:creationId xmlns:a16="http://schemas.microsoft.com/office/drawing/2014/main" id="{9DB78CCC-35FE-4AAD-BA39-A1A9EFA4CAB6}"/>
                  </a:ext>
                </a:extLst>
              </p:cNvPr>
              <p:cNvGrpSpPr/>
              <p:nvPr/>
            </p:nvGrpSpPr>
            <p:grpSpPr>
              <a:xfrm>
                <a:off x="6372481" y="1933291"/>
                <a:ext cx="309399" cy="386224"/>
                <a:chOff x="6372481" y="1933291"/>
                <a:chExt cx="309399" cy="386224"/>
              </a:xfrm>
            </p:grpSpPr>
            <p:grpSp>
              <p:nvGrpSpPr>
                <p:cNvPr id="1036" name="Group 1035">
                  <a:extLst>
                    <a:ext uri="{FF2B5EF4-FFF2-40B4-BE49-F238E27FC236}">
                      <a16:creationId xmlns:a16="http://schemas.microsoft.com/office/drawing/2014/main" id="{777866A1-3903-44B1-894D-E400D33315DA}"/>
                    </a:ext>
                  </a:extLst>
                </p:cNvPr>
                <p:cNvGrpSpPr/>
                <p:nvPr/>
              </p:nvGrpSpPr>
              <p:grpSpPr>
                <a:xfrm>
                  <a:off x="6477582" y="1933291"/>
                  <a:ext cx="110455" cy="154265"/>
                  <a:chOff x="6476184" y="1764113"/>
                  <a:chExt cx="110455" cy="154265"/>
                </a:xfrm>
              </p:grpSpPr>
              <p:cxnSp>
                <p:nvCxnSpPr>
                  <p:cNvPr id="1040" name="Straight Connector 1039">
                    <a:extLst>
                      <a:ext uri="{FF2B5EF4-FFF2-40B4-BE49-F238E27FC236}">
                        <a16:creationId xmlns:a16="http://schemas.microsoft.com/office/drawing/2014/main" id="{EBAD5651-EFA4-42C2-8162-C8690AD8A22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1" name="Straight Connector 1040">
                    <a:extLst>
                      <a:ext uri="{FF2B5EF4-FFF2-40B4-BE49-F238E27FC236}">
                        <a16:creationId xmlns:a16="http://schemas.microsoft.com/office/drawing/2014/main" id="{1C9369B7-1C90-4893-9F24-D2F55775753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37" name="Group 1036">
                  <a:extLst>
                    <a:ext uri="{FF2B5EF4-FFF2-40B4-BE49-F238E27FC236}">
                      <a16:creationId xmlns:a16="http://schemas.microsoft.com/office/drawing/2014/main" id="{935E912C-5255-471D-A0CB-03C9E7CF759D}"/>
                    </a:ext>
                  </a:extLst>
                </p:cNvPr>
                <p:cNvGrpSpPr/>
                <p:nvPr/>
              </p:nvGrpSpPr>
              <p:grpSpPr>
                <a:xfrm>
                  <a:off x="6372481" y="2066644"/>
                  <a:ext cx="309399" cy="252871"/>
                  <a:chOff x="6387452" y="2049866"/>
                  <a:chExt cx="309399" cy="252871"/>
                </a:xfrm>
              </p:grpSpPr>
              <p:sp>
                <p:nvSpPr>
                  <p:cNvPr id="1038" name="Oval 366">
                    <a:extLst>
                      <a:ext uri="{FF2B5EF4-FFF2-40B4-BE49-F238E27FC236}">
                        <a16:creationId xmlns:a16="http://schemas.microsoft.com/office/drawing/2014/main" id="{B0488DBE-C76E-49AF-8B56-2842FD0FCC9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9" name="Oval 449">
                    <a:extLst>
                      <a:ext uri="{FF2B5EF4-FFF2-40B4-BE49-F238E27FC236}">
                        <a16:creationId xmlns:a16="http://schemas.microsoft.com/office/drawing/2014/main" id="{46C3CB2D-35E7-47B6-B4AA-F4D85A5E31A2}"/>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048" name="Group 1047">
              <a:extLst>
                <a:ext uri="{FF2B5EF4-FFF2-40B4-BE49-F238E27FC236}">
                  <a16:creationId xmlns:a16="http://schemas.microsoft.com/office/drawing/2014/main" id="{49D9683C-C2EE-4847-B938-B4920E621FBE}"/>
                </a:ext>
              </a:extLst>
            </p:cNvPr>
            <p:cNvGrpSpPr/>
            <p:nvPr/>
          </p:nvGrpSpPr>
          <p:grpSpPr>
            <a:xfrm>
              <a:off x="7731944" y="2325029"/>
              <a:ext cx="184312" cy="451829"/>
              <a:chOff x="6367490" y="1536575"/>
              <a:chExt cx="319380" cy="782940"/>
            </a:xfrm>
          </p:grpSpPr>
          <p:grpSp>
            <p:nvGrpSpPr>
              <p:cNvPr id="1049" name="Group 1048">
                <a:extLst>
                  <a:ext uri="{FF2B5EF4-FFF2-40B4-BE49-F238E27FC236}">
                    <a16:creationId xmlns:a16="http://schemas.microsoft.com/office/drawing/2014/main" id="{7ECFDBE9-9033-4204-BD81-2E8EB26A44AA}"/>
                  </a:ext>
                </a:extLst>
              </p:cNvPr>
              <p:cNvGrpSpPr/>
              <p:nvPr/>
            </p:nvGrpSpPr>
            <p:grpSpPr>
              <a:xfrm>
                <a:off x="6367490" y="1536575"/>
                <a:ext cx="319380" cy="381803"/>
                <a:chOff x="6367490" y="1536575"/>
                <a:chExt cx="319380" cy="381803"/>
              </a:xfrm>
            </p:grpSpPr>
            <p:grpSp>
              <p:nvGrpSpPr>
                <p:cNvPr id="1057" name="Group 1056">
                  <a:extLst>
                    <a:ext uri="{FF2B5EF4-FFF2-40B4-BE49-F238E27FC236}">
                      <a16:creationId xmlns:a16="http://schemas.microsoft.com/office/drawing/2014/main" id="{4E694130-EAE5-4D21-9618-12B75F40795E}"/>
                    </a:ext>
                  </a:extLst>
                </p:cNvPr>
                <p:cNvGrpSpPr/>
                <p:nvPr/>
              </p:nvGrpSpPr>
              <p:grpSpPr>
                <a:xfrm>
                  <a:off x="6476184" y="1764113"/>
                  <a:ext cx="110455" cy="154265"/>
                  <a:chOff x="6476184" y="1764113"/>
                  <a:chExt cx="110455" cy="154265"/>
                </a:xfrm>
              </p:grpSpPr>
              <p:cxnSp>
                <p:nvCxnSpPr>
                  <p:cNvPr id="1061" name="Straight Connector 1060">
                    <a:extLst>
                      <a:ext uri="{FF2B5EF4-FFF2-40B4-BE49-F238E27FC236}">
                        <a16:creationId xmlns:a16="http://schemas.microsoft.com/office/drawing/2014/main" id="{E8C11039-92D4-404A-BD28-97D9153DCF6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E712739C-84A6-4B76-8D6A-C582A3ADD00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58" name="Group 1057">
                  <a:extLst>
                    <a:ext uri="{FF2B5EF4-FFF2-40B4-BE49-F238E27FC236}">
                      <a16:creationId xmlns:a16="http://schemas.microsoft.com/office/drawing/2014/main" id="{C74C5B95-C463-4D35-8BD6-A840A2C307CC}"/>
                    </a:ext>
                  </a:extLst>
                </p:cNvPr>
                <p:cNvGrpSpPr/>
                <p:nvPr/>
              </p:nvGrpSpPr>
              <p:grpSpPr>
                <a:xfrm>
                  <a:off x="6367490" y="1536575"/>
                  <a:ext cx="319380" cy="260420"/>
                  <a:chOff x="6357510" y="1536575"/>
                  <a:chExt cx="319380" cy="260420"/>
                </a:xfrm>
              </p:grpSpPr>
              <p:sp>
                <p:nvSpPr>
                  <p:cNvPr id="1059" name="Oval 395">
                    <a:extLst>
                      <a:ext uri="{FF2B5EF4-FFF2-40B4-BE49-F238E27FC236}">
                        <a16:creationId xmlns:a16="http://schemas.microsoft.com/office/drawing/2014/main" id="{563F26BA-A4C1-441E-AF50-03967078448A}"/>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0" name="Oval 396">
                    <a:extLst>
                      <a:ext uri="{FF2B5EF4-FFF2-40B4-BE49-F238E27FC236}">
                        <a16:creationId xmlns:a16="http://schemas.microsoft.com/office/drawing/2014/main" id="{723A6F05-BE4E-4C3D-9EFB-ACF240E3F0D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050" name="Group 1049">
                <a:extLst>
                  <a:ext uri="{FF2B5EF4-FFF2-40B4-BE49-F238E27FC236}">
                    <a16:creationId xmlns:a16="http://schemas.microsoft.com/office/drawing/2014/main" id="{EC0C7B0C-638F-4D06-887F-9DD56D2D7683}"/>
                  </a:ext>
                </a:extLst>
              </p:cNvPr>
              <p:cNvGrpSpPr/>
              <p:nvPr/>
            </p:nvGrpSpPr>
            <p:grpSpPr>
              <a:xfrm>
                <a:off x="6372481" y="1933291"/>
                <a:ext cx="309399" cy="386224"/>
                <a:chOff x="6372481" y="1933291"/>
                <a:chExt cx="309399" cy="386224"/>
              </a:xfrm>
            </p:grpSpPr>
            <p:grpSp>
              <p:nvGrpSpPr>
                <p:cNvPr id="1051" name="Group 1050">
                  <a:extLst>
                    <a:ext uri="{FF2B5EF4-FFF2-40B4-BE49-F238E27FC236}">
                      <a16:creationId xmlns:a16="http://schemas.microsoft.com/office/drawing/2014/main" id="{048DAB12-D3F6-4288-87F9-FDE588A750F8}"/>
                    </a:ext>
                  </a:extLst>
                </p:cNvPr>
                <p:cNvGrpSpPr/>
                <p:nvPr/>
              </p:nvGrpSpPr>
              <p:grpSpPr>
                <a:xfrm>
                  <a:off x="6477582" y="1933291"/>
                  <a:ext cx="110455" cy="154265"/>
                  <a:chOff x="6476184" y="1764113"/>
                  <a:chExt cx="110455" cy="154265"/>
                </a:xfrm>
              </p:grpSpPr>
              <p:cxnSp>
                <p:nvCxnSpPr>
                  <p:cNvPr id="1055" name="Straight Connector 1054">
                    <a:extLst>
                      <a:ext uri="{FF2B5EF4-FFF2-40B4-BE49-F238E27FC236}">
                        <a16:creationId xmlns:a16="http://schemas.microsoft.com/office/drawing/2014/main" id="{102FC5B9-638E-40E0-8FE0-B0C8FF2CF79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6" name="Straight Connector 1055">
                    <a:extLst>
                      <a:ext uri="{FF2B5EF4-FFF2-40B4-BE49-F238E27FC236}">
                        <a16:creationId xmlns:a16="http://schemas.microsoft.com/office/drawing/2014/main" id="{6ABBC349-05FF-4913-98BF-73EBE7B6FA7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52" name="Group 1051">
                  <a:extLst>
                    <a:ext uri="{FF2B5EF4-FFF2-40B4-BE49-F238E27FC236}">
                      <a16:creationId xmlns:a16="http://schemas.microsoft.com/office/drawing/2014/main" id="{8EC549CB-0D99-4226-82FC-D40F0938C1FD}"/>
                    </a:ext>
                  </a:extLst>
                </p:cNvPr>
                <p:cNvGrpSpPr/>
                <p:nvPr/>
              </p:nvGrpSpPr>
              <p:grpSpPr>
                <a:xfrm>
                  <a:off x="6372481" y="2066644"/>
                  <a:ext cx="309399" cy="252871"/>
                  <a:chOff x="6387452" y="2049866"/>
                  <a:chExt cx="309399" cy="252871"/>
                </a:xfrm>
              </p:grpSpPr>
              <p:sp>
                <p:nvSpPr>
                  <p:cNvPr id="1053" name="Oval 366">
                    <a:extLst>
                      <a:ext uri="{FF2B5EF4-FFF2-40B4-BE49-F238E27FC236}">
                        <a16:creationId xmlns:a16="http://schemas.microsoft.com/office/drawing/2014/main" id="{574A7952-FBF7-4C2A-ABB2-8AE2844214D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4" name="Oval 449">
                    <a:extLst>
                      <a:ext uri="{FF2B5EF4-FFF2-40B4-BE49-F238E27FC236}">
                        <a16:creationId xmlns:a16="http://schemas.microsoft.com/office/drawing/2014/main" id="{BF7F0CDF-2552-4D65-889E-EAC98964070D}"/>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063" name="Group 1062">
              <a:extLst>
                <a:ext uri="{FF2B5EF4-FFF2-40B4-BE49-F238E27FC236}">
                  <a16:creationId xmlns:a16="http://schemas.microsoft.com/office/drawing/2014/main" id="{3BB68FCB-6F43-4296-AB2E-FD84E02B714A}"/>
                </a:ext>
              </a:extLst>
            </p:cNvPr>
            <p:cNvGrpSpPr/>
            <p:nvPr/>
          </p:nvGrpSpPr>
          <p:grpSpPr>
            <a:xfrm>
              <a:off x="7929250" y="2325029"/>
              <a:ext cx="184312" cy="451829"/>
              <a:chOff x="6367490" y="1536575"/>
              <a:chExt cx="319380" cy="782940"/>
            </a:xfrm>
          </p:grpSpPr>
          <p:grpSp>
            <p:nvGrpSpPr>
              <p:cNvPr id="1064" name="Group 1063">
                <a:extLst>
                  <a:ext uri="{FF2B5EF4-FFF2-40B4-BE49-F238E27FC236}">
                    <a16:creationId xmlns:a16="http://schemas.microsoft.com/office/drawing/2014/main" id="{3E26C8DD-BEF2-48F3-B8F1-FCDE120F18CC}"/>
                  </a:ext>
                </a:extLst>
              </p:cNvPr>
              <p:cNvGrpSpPr/>
              <p:nvPr/>
            </p:nvGrpSpPr>
            <p:grpSpPr>
              <a:xfrm>
                <a:off x="6367490" y="1536575"/>
                <a:ext cx="319380" cy="381803"/>
                <a:chOff x="6367490" y="1536575"/>
                <a:chExt cx="319380" cy="381803"/>
              </a:xfrm>
            </p:grpSpPr>
            <p:grpSp>
              <p:nvGrpSpPr>
                <p:cNvPr id="1072" name="Group 1071">
                  <a:extLst>
                    <a:ext uri="{FF2B5EF4-FFF2-40B4-BE49-F238E27FC236}">
                      <a16:creationId xmlns:a16="http://schemas.microsoft.com/office/drawing/2014/main" id="{54FD1DC9-870A-4501-AC15-1439A845CE09}"/>
                    </a:ext>
                  </a:extLst>
                </p:cNvPr>
                <p:cNvGrpSpPr/>
                <p:nvPr/>
              </p:nvGrpSpPr>
              <p:grpSpPr>
                <a:xfrm>
                  <a:off x="6476184" y="1764113"/>
                  <a:ext cx="110455" cy="154265"/>
                  <a:chOff x="6476184" y="1764113"/>
                  <a:chExt cx="110455" cy="154265"/>
                </a:xfrm>
              </p:grpSpPr>
              <p:cxnSp>
                <p:nvCxnSpPr>
                  <p:cNvPr id="1076" name="Straight Connector 1075">
                    <a:extLst>
                      <a:ext uri="{FF2B5EF4-FFF2-40B4-BE49-F238E27FC236}">
                        <a16:creationId xmlns:a16="http://schemas.microsoft.com/office/drawing/2014/main" id="{A5FB0B1B-56C8-4B9E-BE9D-3D148242B59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7" name="Straight Connector 1076">
                    <a:extLst>
                      <a:ext uri="{FF2B5EF4-FFF2-40B4-BE49-F238E27FC236}">
                        <a16:creationId xmlns:a16="http://schemas.microsoft.com/office/drawing/2014/main" id="{F3382543-F775-43A7-8A07-76B60958E31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73" name="Group 1072">
                  <a:extLst>
                    <a:ext uri="{FF2B5EF4-FFF2-40B4-BE49-F238E27FC236}">
                      <a16:creationId xmlns:a16="http://schemas.microsoft.com/office/drawing/2014/main" id="{F77AAB29-061B-4132-8669-177A830B05AF}"/>
                    </a:ext>
                  </a:extLst>
                </p:cNvPr>
                <p:cNvGrpSpPr/>
                <p:nvPr/>
              </p:nvGrpSpPr>
              <p:grpSpPr>
                <a:xfrm>
                  <a:off x="6367490" y="1536575"/>
                  <a:ext cx="319380" cy="260420"/>
                  <a:chOff x="6357510" y="1536575"/>
                  <a:chExt cx="319380" cy="260420"/>
                </a:xfrm>
              </p:grpSpPr>
              <p:sp>
                <p:nvSpPr>
                  <p:cNvPr id="1074" name="Oval 395">
                    <a:extLst>
                      <a:ext uri="{FF2B5EF4-FFF2-40B4-BE49-F238E27FC236}">
                        <a16:creationId xmlns:a16="http://schemas.microsoft.com/office/drawing/2014/main" id="{E7977677-9B24-4913-B324-745BB804FE1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5" name="Oval 396">
                    <a:extLst>
                      <a:ext uri="{FF2B5EF4-FFF2-40B4-BE49-F238E27FC236}">
                        <a16:creationId xmlns:a16="http://schemas.microsoft.com/office/drawing/2014/main" id="{AE5B9163-B683-44D2-8DA0-DACDCEE8F1E8}"/>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065" name="Group 1064">
                <a:extLst>
                  <a:ext uri="{FF2B5EF4-FFF2-40B4-BE49-F238E27FC236}">
                    <a16:creationId xmlns:a16="http://schemas.microsoft.com/office/drawing/2014/main" id="{9E84CEA9-7827-4C2A-BF6F-83C388E78A2C}"/>
                  </a:ext>
                </a:extLst>
              </p:cNvPr>
              <p:cNvGrpSpPr/>
              <p:nvPr/>
            </p:nvGrpSpPr>
            <p:grpSpPr>
              <a:xfrm>
                <a:off x="6372481" y="1933291"/>
                <a:ext cx="309399" cy="386224"/>
                <a:chOff x="6372481" y="1933291"/>
                <a:chExt cx="309399" cy="386224"/>
              </a:xfrm>
            </p:grpSpPr>
            <p:grpSp>
              <p:nvGrpSpPr>
                <p:cNvPr id="1066" name="Group 1065">
                  <a:extLst>
                    <a:ext uri="{FF2B5EF4-FFF2-40B4-BE49-F238E27FC236}">
                      <a16:creationId xmlns:a16="http://schemas.microsoft.com/office/drawing/2014/main" id="{E4529EF9-686D-4F35-932E-EB1570F9229F}"/>
                    </a:ext>
                  </a:extLst>
                </p:cNvPr>
                <p:cNvGrpSpPr/>
                <p:nvPr/>
              </p:nvGrpSpPr>
              <p:grpSpPr>
                <a:xfrm>
                  <a:off x="6477582" y="1933291"/>
                  <a:ext cx="110455" cy="154265"/>
                  <a:chOff x="6476184" y="1764113"/>
                  <a:chExt cx="110455" cy="154265"/>
                </a:xfrm>
              </p:grpSpPr>
              <p:cxnSp>
                <p:nvCxnSpPr>
                  <p:cNvPr id="1070" name="Straight Connector 1069">
                    <a:extLst>
                      <a:ext uri="{FF2B5EF4-FFF2-40B4-BE49-F238E27FC236}">
                        <a16:creationId xmlns:a16="http://schemas.microsoft.com/office/drawing/2014/main" id="{6A972E96-2381-4F0C-9B06-E8C4F70DC0D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1" name="Straight Connector 1070">
                    <a:extLst>
                      <a:ext uri="{FF2B5EF4-FFF2-40B4-BE49-F238E27FC236}">
                        <a16:creationId xmlns:a16="http://schemas.microsoft.com/office/drawing/2014/main" id="{49648C05-7F9B-4D9A-AFB3-21F4BD8102C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67" name="Group 1066">
                  <a:extLst>
                    <a:ext uri="{FF2B5EF4-FFF2-40B4-BE49-F238E27FC236}">
                      <a16:creationId xmlns:a16="http://schemas.microsoft.com/office/drawing/2014/main" id="{55E1C75B-86A2-4A9C-BD56-F59A0DA7B90B}"/>
                    </a:ext>
                  </a:extLst>
                </p:cNvPr>
                <p:cNvGrpSpPr/>
                <p:nvPr/>
              </p:nvGrpSpPr>
              <p:grpSpPr>
                <a:xfrm>
                  <a:off x="6372481" y="2066644"/>
                  <a:ext cx="309399" cy="252871"/>
                  <a:chOff x="6387452" y="2049866"/>
                  <a:chExt cx="309399" cy="252871"/>
                </a:xfrm>
              </p:grpSpPr>
              <p:sp>
                <p:nvSpPr>
                  <p:cNvPr id="1068" name="Oval 366">
                    <a:extLst>
                      <a:ext uri="{FF2B5EF4-FFF2-40B4-BE49-F238E27FC236}">
                        <a16:creationId xmlns:a16="http://schemas.microsoft.com/office/drawing/2014/main" id="{03D20C16-14D0-486F-A760-57F55B60DB0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9" name="Oval 449">
                    <a:extLst>
                      <a:ext uri="{FF2B5EF4-FFF2-40B4-BE49-F238E27FC236}">
                        <a16:creationId xmlns:a16="http://schemas.microsoft.com/office/drawing/2014/main" id="{692282D2-C3C7-424D-9E49-8E4483FDCDE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078" name="Group 1077">
              <a:extLst>
                <a:ext uri="{FF2B5EF4-FFF2-40B4-BE49-F238E27FC236}">
                  <a16:creationId xmlns:a16="http://schemas.microsoft.com/office/drawing/2014/main" id="{37DCBE3B-B3BB-48DE-B343-107876D3AE6F}"/>
                </a:ext>
              </a:extLst>
            </p:cNvPr>
            <p:cNvGrpSpPr/>
            <p:nvPr/>
          </p:nvGrpSpPr>
          <p:grpSpPr>
            <a:xfrm>
              <a:off x="8126556" y="2325029"/>
              <a:ext cx="184312" cy="451829"/>
              <a:chOff x="6367490" y="1536575"/>
              <a:chExt cx="319380" cy="782940"/>
            </a:xfrm>
          </p:grpSpPr>
          <p:grpSp>
            <p:nvGrpSpPr>
              <p:cNvPr id="1079" name="Group 1078">
                <a:extLst>
                  <a:ext uri="{FF2B5EF4-FFF2-40B4-BE49-F238E27FC236}">
                    <a16:creationId xmlns:a16="http://schemas.microsoft.com/office/drawing/2014/main" id="{660084E1-21AB-4A77-B5D3-BA2A3EE0E2CD}"/>
                  </a:ext>
                </a:extLst>
              </p:cNvPr>
              <p:cNvGrpSpPr/>
              <p:nvPr/>
            </p:nvGrpSpPr>
            <p:grpSpPr>
              <a:xfrm>
                <a:off x="6367490" y="1536575"/>
                <a:ext cx="319380" cy="381803"/>
                <a:chOff x="6367490" y="1536575"/>
                <a:chExt cx="319380" cy="381803"/>
              </a:xfrm>
            </p:grpSpPr>
            <p:grpSp>
              <p:nvGrpSpPr>
                <p:cNvPr id="1087" name="Group 1086">
                  <a:extLst>
                    <a:ext uri="{FF2B5EF4-FFF2-40B4-BE49-F238E27FC236}">
                      <a16:creationId xmlns:a16="http://schemas.microsoft.com/office/drawing/2014/main" id="{3C8C8A54-B472-4124-8B0B-2059887C2992}"/>
                    </a:ext>
                  </a:extLst>
                </p:cNvPr>
                <p:cNvGrpSpPr/>
                <p:nvPr/>
              </p:nvGrpSpPr>
              <p:grpSpPr>
                <a:xfrm>
                  <a:off x="6476184" y="1764113"/>
                  <a:ext cx="110455" cy="154265"/>
                  <a:chOff x="6476184" y="1764113"/>
                  <a:chExt cx="110455" cy="154265"/>
                </a:xfrm>
              </p:grpSpPr>
              <p:cxnSp>
                <p:nvCxnSpPr>
                  <p:cNvPr id="1091" name="Straight Connector 1090">
                    <a:extLst>
                      <a:ext uri="{FF2B5EF4-FFF2-40B4-BE49-F238E27FC236}">
                        <a16:creationId xmlns:a16="http://schemas.microsoft.com/office/drawing/2014/main" id="{84E5A674-447F-4903-92F1-971FA501FC4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2" name="Straight Connector 1091">
                    <a:extLst>
                      <a:ext uri="{FF2B5EF4-FFF2-40B4-BE49-F238E27FC236}">
                        <a16:creationId xmlns:a16="http://schemas.microsoft.com/office/drawing/2014/main" id="{8DB642AF-54DC-48CD-A1C7-72D2625E5DB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88" name="Group 1087">
                  <a:extLst>
                    <a:ext uri="{FF2B5EF4-FFF2-40B4-BE49-F238E27FC236}">
                      <a16:creationId xmlns:a16="http://schemas.microsoft.com/office/drawing/2014/main" id="{38540214-2A89-426F-A400-FB9CEE0810D4}"/>
                    </a:ext>
                  </a:extLst>
                </p:cNvPr>
                <p:cNvGrpSpPr/>
                <p:nvPr/>
              </p:nvGrpSpPr>
              <p:grpSpPr>
                <a:xfrm>
                  <a:off x="6367490" y="1536575"/>
                  <a:ext cx="319380" cy="260420"/>
                  <a:chOff x="6357510" y="1536575"/>
                  <a:chExt cx="319380" cy="260420"/>
                </a:xfrm>
              </p:grpSpPr>
              <p:sp>
                <p:nvSpPr>
                  <p:cNvPr id="1089" name="Oval 395">
                    <a:extLst>
                      <a:ext uri="{FF2B5EF4-FFF2-40B4-BE49-F238E27FC236}">
                        <a16:creationId xmlns:a16="http://schemas.microsoft.com/office/drawing/2014/main" id="{8011B9BC-C010-4F0C-A1D5-0FFFA71B7B11}"/>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0" name="Oval 396">
                    <a:extLst>
                      <a:ext uri="{FF2B5EF4-FFF2-40B4-BE49-F238E27FC236}">
                        <a16:creationId xmlns:a16="http://schemas.microsoft.com/office/drawing/2014/main" id="{3FD2D432-83BB-41AF-99B4-6F1760DECA3A}"/>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080" name="Group 1079">
                <a:extLst>
                  <a:ext uri="{FF2B5EF4-FFF2-40B4-BE49-F238E27FC236}">
                    <a16:creationId xmlns:a16="http://schemas.microsoft.com/office/drawing/2014/main" id="{36854236-707C-44BB-BF54-BD1D76F48B67}"/>
                  </a:ext>
                </a:extLst>
              </p:cNvPr>
              <p:cNvGrpSpPr/>
              <p:nvPr/>
            </p:nvGrpSpPr>
            <p:grpSpPr>
              <a:xfrm>
                <a:off x="6372481" y="1933291"/>
                <a:ext cx="309399" cy="386224"/>
                <a:chOff x="6372481" y="1933291"/>
                <a:chExt cx="309399" cy="386224"/>
              </a:xfrm>
            </p:grpSpPr>
            <p:grpSp>
              <p:nvGrpSpPr>
                <p:cNvPr id="1081" name="Group 1080">
                  <a:extLst>
                    <a:ext uri="{FF2B5EF4-FFF2-40B4-BE49-F238E27FC236}">
                      <a16:creationId xmlns:a16="http://schemas.microsoft.com/office/drawing/2014/main" id="{174DBD62-D29D-4BD7-878C-1FF4E457E315}"/>
                    </a:ext>
                  </a:extLst>
                </p:cNvPr>
                <p:cNvGrpSpPr/>
                <p:nvPr/>
              </p:nvGrpSpPr>
              <p:grpSpPr>
                <a:xfrm>
                  <a:off x="6477582" y="1933291"/>
                  <a:ext cx="110455" cy="154265"/>
                  <a:chOff x="6476184" y="1764113"/>
                  <a:chExt cx="110455" cy="154265"/>
                </a:xfrm>
              </p:grpSpPr>
              <p:cxnSp>
                <p:nvCxnSpPr>
                  <p:cNvPr id="1085" name="Straight Connector 1084">
                    <a:extLst>
                      <a:ext uri="{FF2B5EF4-FFF2-40B4-BE49-F238E27FC236}">
                        <a16:creationId xmlns:a16="http://schemas.microsoft.com/office/drawing/2014/main" id="{6655B9C4-26A2-4756-8C79-2D2092A3E0B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6" name="Straight Connector 1085">
                    <a:extLst>
                      <a:ext uri="{FF2B5EF4-FFF2-40B4-BE49-F238E27FC236}">
                        <a16:creationId xmlns:a16="http://schemas.microsoft.com/office/drawing/2014/main" id="{A12B8F04-87A9-4598-A761-3F3D84A4C51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82" name="Group 1081">
                  <a:extLst>
                    <a:ext uri="{FF2B5EF4-FFF2-40B4-BE49-F238E27FC236}">
                      <a16:creationId xmlns:a16="http://schemas.microsoft.com/office/drawing/2014/main" id="{01726A5F-2998-404F-B7C0-CF4277917AA8}"/>
                    </a:ext>
                  </a:extLst>
                </p:cNvPr>
                <p:cNvGrpSpPr/>
                <p:nvPr/>
              </p:nvGrpSpPr>
              <p:grpSpPr>
                <a:xfrm>
                  <a:off x="6372481" y="2066644"/>
                  <a:ext cx="309399" cy="252871"/>
                  <a:chOff x="6387452" y="2049866"/>
                  <a:chExt cx="309399" cy="252871"/>
                </a:xfrm>
              </p:grpSpPr>
              <p:sp>
                <p:nvSpPr>
                  <p:cNvPr id="1083" name="Oval 366">
                    <a:extLst>
                      <a:ext uri="{FF2B5EF4-FFF2-40B4-BE49-F238E27FC236}">
                        <a16:creationId xmlns:a16="http://schemas.microsoft.com/office/drawing/2014/main" id="{BE7925D8-4A2E-4A38-BD7A-2F286BBFF93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4" name="Oval 449">
                    <a:extLst>
                      <a:ext uri="{FF2B5EF4-FFF2-40B4-BE49-F238E27FC236}">
                        <a16:creationId xmlns:a16="http://schemas.microsoft.com/office/drawing/2014/main" id="{52D1ED22-8D55-42D3-80DB-014446DDECB4}"/>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093" name="Group 1092">
              <a:extLst>
                <a:ext uri="{FF2B5EF4-FFF2-40B4-BE49-F238E27FC236}">
                  <a16:creationId xmlns:a16="http://schemas.microsoft.com/office/drawing/2014/main" id="{9E577581-66CC-477E-ADCF-8A1879FF8A28}"/>
                </a:ext>
              </a:extLst>
            </p:cNvPr>
            <p:cNvGrpSpPr/>
            <p:nvPr/>
          </p:nvGrpSpPr>
          <p:grpSpPr>
            <a:xfrm>
              <a:off x="8323862" y="2325029"/>
              <a:ext cx="184312" cy="451829"/>
              <a:chOff x="6367490" y="1536575"/>
              <a:chExt cx="319380" cy="782940"/>
            </a:xfrm>
          </p:grpSpPr>
          <p:grpSp>
            <p:nvGrpSpPr>
              <p:cNvPr id="1094" name="Group 1093">
                <a:extLst>
                  <a:ext uri="{FF2B5EF4-FFF2-40B4-BE49-F238E27FC236}">
                    <a16:creationId xmlns:a16="http://schemas.microsoft.com/office/drawing/2014/main" id="{D0CC8C07-53FA-49FE-8B75-DF1845046045}"/>
                  </a:ext>
                </a:extLst>
              </p:cNvPr>
              <p:cNvGrpSpPr/>
              <p:nvPr/>
            </p:nvGrpSpPr>
            <p:grpSpPr>
              <a:xfrm>
                <a:off x="6367490" y="1536575"/>
                <a:ext cx="319380" cy="381803"/>
                <a:chOff x="6367490" y="1536575"/>
                <a:chExt cx="319380" cy="381803"/>
              </a:xfrm>
            </p:grpSpPr>
            <p:grpSp>
              <p:nvGrpSpPr>
                <p:cNvPr id="1102" name="Group 1101">
                  <a:extLst>
                    <a:ext uri="{FF2B5EF4-FFF2-40B4-BE49-F238E27FC236}">
                      <a16:creationId xmlns:a16="http://schemas.microsoft.com/office/drawing/2014/main" id="{963E9694-07B4-4B6D-994E-4305099B82EA}"/>
                    </a:ext>
                  </a:extLst>
                </p:cNvPr>
                <p:cNvGrpSpPr/>
                <p:nvPr/>
              </p:nvGrpSpPr>
              <p:grpSpPr>
                <a:xfrm>
                  <a:off x="6476184" y="1764113"/>
                  <a:ext cx="110455" cy="154265"/>
                  <a:chOff x="6476184" y="1764113"/>
                  <a:chExt cx="110455" cy="154265"/>
                </a:xfrm>
              </p:grpSpPr>
              <p:cxnSp>
                <p:nvCxnSpPr>
                  <p:cNvPr id="1106" name="Straight Connector 1105">
                    <a:extLst>
                      <a:ext uri="{FF2B5EF4-FFF2-40B4-BE49-F238E27FC236}">
                        <a16:creationId xmlns:a16="http://schemas.microsoft.com/office/drawing/2014/main" id="{84D410E1-581E-4314-AD68-C7E13A439D1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7" name="Straight Connector 1106">
                    <a:extLst>
                      <a:ext uri="{FF2B5EF4-FFF2-40B4-BE49-F238E27FC236}">
                        <a16:creationId xmlns:a16="http://schemas.microsoft.com/office/drawing/2014/main" id="{4E20030E-9D51-44DB-9169-57F6CE453D7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03" name="Group 1102">
                  <a:extLst>
                    <a:ext uri="{FF2B5EF4-FFF2-40B4-BE49-F238E27FC236}">
                      <a16:creationId xmlns:a16="http://schemas.microsoft.com/office/drawing/2014/main" id="{6BE966CD-8D93-4EAF-BED9-2ED56AF800D9}"/>
                    </a:ext>
                  </a:extLst>
                </p:cNvPr>
                <p:cNvGrpSpPr/>
                <p:nvPr/>
              </p:nvGrpSpPr>
              <p:grpSpPr>
                <a:xfrm>
                  <a:off x="6367490" y="1536575"/>
                  <a:ext cx="319380" cy="260420"/>
                  <a:chOff x="6357510" y="1536575"/>
                  <a:chExt cx="319380" cy="260420"/>
                </a:xfrm>
              </p:grpSpPr>
              <p:sp>
                <p:nvSpPr>
                  <p:cNvPr id="1104" name="Oval 395">
                    <a:extLst>
                      <a:ext uri="{FF2B5EF4-FFF2-40B4-BE49-F238E27FC236}">
                        <a16:creationId xmlns:a16="http://schemas.microsoft.com/office/drawing/2014/main" id="{A4DEF430-FD1E-4253-AD44-28AE0021CA38}"/>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05" name="Oval 396">
                    <a:extLst>
                      <a:ext uri="{FF2B5EF4-FFF2-40B4-BE49-F238E27FC236}">
                        <a16:creationId xmlns:a16="http://schemas.microsoft.com/office/drawing/2014/main" id="{47BFD0D9-E290-4BF7-BA05-3FB6F9C556BD}"/>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095" name="Group 1094">
                <a:extLst>
                  <a:ext uri="{FF2B5EF4-FFF2-40B4-BE49-F238E27FC236}">
                    <a16:creationId xmlns:a16="http://schemas.microsoft.com/office/drawing/2014/main" id="{403E5478-02B4-48F2-9FCC-62D59D1F171C}"/>
                  </a:ext>
                </a:extLst>
              </p:cNvPr>
              <p:cNvGrpSpPr/>
              <p:nvPr/>
            </p:nvGrpSpPr>
            <p:grpSpPr>
              <a:xfrm>
                <a:off x="6372481" y="1933291"/>
                <a:ext cx="309399" cy="386224"/>
                <a:chOff x="6372481" y="1933291"/>
                <a:chExt cx="309399" cy="386224"/>
              </a:xfrm>
            </p:grpSpPr>
            <p:grpSp>
              <p:nvGrpSpPr>
                <p:cNvPr id="1096" name="Group 1095">
                  <a:extLst>
                    <a:ext uri="{FF2B5EF4-FFF2-40B4-BE49-F238E27FC236}">
                      <a16:creationId xmlns:a16="http://schemas.microsoft.com/office/drawing/2014/main" id="{36750728-FBCC-4941-9A23-79FB8C439EBE}"/>
                    </a:ext>
                  </a:extLst>
                </p:cNvPr>
                <p:cNvGrpSpPr/>
                <p:nvPr/>
              </p:nvGrpSpPr>
              <p:grpSpPr>
                <a:xfrm>
                  <a:off x="6477582" y="1933291"/>
                  <a:ext cx="110455" cy="154265"/>
                  <a:chOff x="6476184" y="1764113"/>
                  <a:chExt cx="110455" cy="154265"/>
                </a:xfrm>
              </p:grpSpPr>
              <p:cxnSp>
                <p:nvCxnSpPr>
                  <p:cNvPr id="1100" name="Straight Connector 1099">
                    <a:extLst>
                      <a:ext uri="{FF2B5EF4-FFF2-40B4-BE49-F238E27FC236}">
                        <a16:creationId xmlns:a16="http://schemas.microsoft.com/office/drawing/2014/main" id="{220EC9B7-0F10-4C1B-8491-5E8D3ECE0CB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1" name="Straight Connector 1100">
                    <a:extLst>
                      <a:ext uri="{FF2B5EF4-FFF2-40B4-BE49-F238E27FC236}">
                        <a16:creationId xmlns:a16="http://schemas.microsoft.com/office/drawing/2014/main" id="{FDCCA6CA-DC69-465A-ACA2-24B6D0AED28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97" name="Group 1096">
                  <a:extLst>
                    <a:ext uri="{FF2B5EF4-FFF2-40B4-BE49-F238E27FC236}">
                      <a16:creationId xmlns:a16="http://schemas.microsoft.com/office/drawing/2014/main" id="{ED9BE667-6DC5-4C14-81F2-C6A5ED3E2795}"/>
                    </a:ext>
                  </a:extLst>
                </p:cNvPr>
                <p:cNvGrpSpPr/>
                <p:nvPr/>
              </p:nvGrpSpPr>
              <p:grpSpPr>
                <a:xfrm>
                  <a:off x="6372481" y="2066644"/>
                  <a:ext cx="309399" cy="252871"/>
                  <a:chOff x="6387452" y="2049866"/>
                  <a:chExt cx="309399" cy="252871"/>
                </a:xfrm>
              </p:grpSpPr>
              <p:sp>
                <p:nvSpPr>
                  <p:cNvPr id="1098" name="Oval 366">
                    <a:extLst>
                      <a:ext uri="{FF2B5EF4-FFF2-40B4-BE49-F238E27FC236}">
                        <a16:creationId xmlns:a16="http://schemas.microsoft.com/office/drawing/2014/main" id="{6325F9FA-87AC-436D-BE1F-BA3DCF0AF02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9" name="Oval 449">
                    <a:extLst>
                      <a:ext uri="{FF2B5EF4-FFF2-40B4-BE49-F238E27FC236}">
                        <a16:creationId xmlns:a16="http://schemas.microsoft.com/office/drawing/2014/main" id="{09090E47-CD83-4F3E-AB58-F34F5E098261}"/>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108" name="Group 1107">
              <a:extLst>
                <a:ext uri="{FF2B5EF4-FFF2-40B4-BE49-F238E27FC236}">
                  <a16:creationId xmlns:a16="http://schemas.microsoft.com/office/drawing/2014/main" id="{515B03CE-DA19-4E7B-99A5-233569F1A74E}"/>
                </a:ext>
              </a:extLst>
            </p:cNvPr>
            <p:cNvGrpSpPr/>
            <p:nvPr/>
          </p:nvGrpSpPr>
          <p:grpSpPr>
            <a:xfrm>
              <a:off x="8521168" y="2325029"/>
              <a:ext cx="184312" cy="451829"/>
              <a:chOff x="6367490" y="1536575"/>
              <a:chExt cx="319380" cy="782940"/>
            </a:xfrm>
          </p:grpSpPr>
          <p:grpSp>
            <p:nvGrpSpPr>
              <p:cNvPr id="1109" name="Group 1108">
                <a:extLst>
                  <a:ext uri="{FF2B5EF4-FFF2-40B4-BE49-F238E27FC236}">
                    <a16:creationId xmlns:a16="http://schemas.microsoft.com/office/drawing/2014/main" id="{AC297C5A-1D6C-444D-B82E-4AE37E544A41}"/>
                  </a:ext>
                </a:extLst>
              </p:cNvPr>
              <p:cNvGrpSpPr/>
              <p:nvPr/>
            </p:nvGrpSpPr>
            <p:grpSpPr>
              <a:xfrm>
                <a:off x="6367490" y="1536575"/>
                <a:ext cx="319380" cy="381803"/>
                <a:chOff x="6367490" y="1536575"/>
                <a:chExt cx="319380" cy="381803"/>
              </a:xfrm>
            </p:grpSpPr>
            <p:grpSp>
              <p:nvGrpSpPr>
                <p:cNvPr id="1117" name="Group 1116">
                  <a:extLst>
                    <a:ext uri="{FF2B5EF4-FFF2-40B4-BE49-F238E27FC236}">
                      <a16:creationId xmlns:a16="http://schemas.microsoft.com/office/drawing/2014/main" id="{9524EB0D-076B-4EAA-8850-8BAA5FE749D2}"/>
                    </a:ext>
                  </a:extLst>
                </p:cNvPr>
                <p:cNvGrpSpPr/>
                <p:nvPr/>
              </p:nvGrpSpPr>
              <p:grpSpPr>
                <a:xfrm>
                  <a:off x="6476184" y="1764113"/>
                  <a:ext cx="110455" cy="154265"/>
                  <a:chOff x="6476184" y="1764113"/>
                  <a:chExt cx="110455" cy="154265"/>
                </a:xfrm>
              </p:grpSpPr>
              <p:cxnSp>
                <p:nvCxnSpPr>
                  <p:cNvPr id="1121" name="Straight Connector 1120">
                    <a:extLst>
                      <a:ext uri="{FF2B5EF4-FFF2-40B4-BE49-F238E27FC236}">
                        <a16:creationId xmlns:a16="http://schemas.microsoft.com/office/drawing/2014/main" id="{7BC84620-1057-4BE6-ABE8-3C986B1531A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2" name="Straight Connector 1121">
                    <a:extLst>
                      <a:ext uri="{FF2B5EF4-FFF2-40B4-BE49-F238E27FC236}">
                        <a16:creationId xmlns:a16="http://schemas.microsoft.com/office/drawing/2014/main" id="{C4FA46AD-AAFD-4B2B-AF65-CBE0FE48C81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18" name="Group 1117">
                  <a:extLst>
                    <a:ext uri="{FF2B5EF4-FFF2-40B4-BE49-F238E27FC236}">
                      <a16:creationId xmlns:a16="http://schemas.microsoft.com/office/drawing/2014/main" id="{A15B9FF2-78E2-4097-8FDE-3981061D43BA}"/>
                    </a:ext>
                  </a:extLst>
                </p:cNvPr>
                <p:cNvGrpSpPr/>
                <p:nvPr/>
              </p:nvGrpSpPr>
              <p:grpSpPr>
                <a:xfrm>
                  <a:off x="6367490" y="1536575"/>
                  <a:ext cx="319380" cy="260420"/>
                  <a:chOff x="6357510" y="1536575"/>
                  <a:chExt cx="319380" cy="260420"/>
                </a:xfrm>
              </p:grpSpPr>
              <p:sp>
                <p:nvSpPr>
                  <p:cNvPr id="1119" name="Oval 395">
                    <a:extLst>
                      <a:ext uri="{FF2B5EF4-FFF2-40B4-BE49-F238E27FC236}">
                        <a16:creationId xmlns:a16="http://schemas.microsoft.com/office/drawing/2014/main" id="{126CF424-E808-4B6A-A365-7F75CFD05F3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0" name="Oval 396">
                    <a:extLst>
                      <a:ext uri="{FF2B5EF4-FFF2-40B4-BE49-F238E27FC236}">
                        <a16:creationId xmlns:a16="http://schemas.microsoft.com/office/drawing/2014/main" id="{C26EAB2A-E87B-43C9-8055-8A185239D733}"/>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110" name="Group 1109">
                <a:extLst>
                  <a:ext uri="{FF2B5EF4-FFF2-40B4-BE49-F238E27FC236}">
                    <a16:creationId xmlns:a16="http://schemas.microsoft.com/office/drawing/2014/main" id="{17CCE871-2BD4-47BA-9E20-DA5952F9153D}"/>
                  </a:ext>
                </a:extLst>
              </p:cNvPr>
              <p:cNvGrpSpPr/>
              <p:nvPr/>
            </p:nvGrpSpPr>
            <p:grpSpPr>
              <a:xfrm>
                <a:off x="6372481" y="1933291"/>
                <a:ext cx="309399" cy="386224"/>
                <a:chOff x="6372481" y="1933291"/>
                <a:chExt cx="309399" cy="386224"/>
              </a:xfrm>
            </p:grpSpPr>
            <p:grpSp>
              <p:nvGrpSpPr>
                <p:cNvPr id="1111" name="Group 1110">
                  <a:extLst>
                    <a:ext uri="{FF2B5EF4-FFF2-40B4-BE49-F238E27FC236}">
                      <a16:creationId xmlns:a16="http://schemas.microsoft.com/office/drawing/2014/main" id="{DD80A4D6-340D-4570-8978-E6091C6F8E1F}"/>
                    </a:ext>
                  </a:extLst>
                </p:cNvPr>
                <p:cNvGrpSpPr/>
                <p:nvPr/>
              </p:nvGrpSpPr>
              <p:grpSpPr>
                <a:xfrm>
                  <a:off x="6477582" y="1933291"/>
                  <a:ext cx="110455" cy="154265"/>
                  <a:chOff x="6476184" y="1764113"/>
                  <a:chExt cx="110455" cy="154265"/>
                </a:xfrm>
              </p:grpSpPr>
              <p:cxnSp>
                <p:nvCxnSpPr>
                  <p:cNvPr id="1115" name="Straight Connector 1114">
                    <a:extLst>
                      <a:ext uri="{FF2B5EF4-FFF2-40B4-BE49-F238E27FC236}">
                        <a16:creationId xmlns:a16="http://schemas.microsoft.com/office/drawing/2014/main" id="{B88D09D8-F1DA-45DD-B24E-39C84C946C5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6" name="Straight Connector 1115">
                    <a:extLst>
                      <a:ext uri="{FF2B5EF4-FFF2-40B4-BE49-F238E27FC236}">
                        <a16:creationId xmlns:a16="http://schemas.microsoft.com/office/drawing/2014/main" id="{497CDC79-BD4C-4483-BB5D-B3684F20378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12" name="Group 1111">
                  <a:extLst>
                    <a:ext uri="{FF2B5EF4-FFF2-40B4-BE49-F238E27FC236}">
                      <a16:creationId xmlns:a16="http://schemas.microsoft.com/office/drawing/2014/main" id="{5AD72708-7025-4BC5-92FE-604F3CC0DE68}"/>
                    </a:ext>
                  </a:extLst>
                </p:cNvPr>
                <p:cNvGrpSpPr/>
                <p:nvPr/>
              </p:nvGrpSpPr>
              <p:grpSpPr>
                <a:xfrm>
                  <a:off x="6372481" y="2066644"/>
                  <a:ext cx="309399" cy="252871"/>
                  <a:chOff x="6387452" y="2049866"/>
                  <a:chExt cx="309399" cy="252871"/>
                </a:xfrm>
              </p:grpSpPr>
              <p:sp>
                <p:nvSpPr>
                  <p:cNvPr id="1113" name="Oval 366">
                    <a:extLst>
                      <a:ext uri="{FF2B5EF4-FFF2-40B4-BE49-F238E27FC236}">
                        <a16:creationId xmlns:a16="http://schemas.microsoft.com/office/drawing/2014/main" id="{0F9973D8-41AF-4567-8FA4-278EB30341A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4" name="Oval 449">
                    <a:extLst>
                      <a:ext uri="{FF2B5EF4-FFF2-40B4-BE49-F238E27FC236}">
                        <a16:creationId xmlns:a16="http://schemas.microsoft.com/office/drawing/2014/main" id="{3278F678-82C7-461E-8A7C-081F596AC503}"/>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123" name="Group 1122">
              <a:extLst>
                <a:ext uri="{FF2B5EF4-FFF2-40B4-BE49-F238E27FC236}">
                  <a16:creationId xmlns:a16="http://schemas.microsoft.com/office/drawing/2014/main" id="{8C5B4F0B-ED3D-4A56-BCA9-52ED44B6E41D}"/>
                </a:ext>
              </a:extLst>
            </p:cNvPr>
            <p:cNvGrpSpPr/>
            <p:nvPr/>
          </p:nvGrpSpPr>
          <p:grpSpPr>
            <a:xfrm>
              <a:off x="8718474" y="2325029"/>
              <a:ext cx="184312" cy="451829"/>
              <a:chOff x="6367490" y="1536575"/>
              <a:chExt cx="319380" cy="782940"/>
            </a:xfrm>
          </p:grpSpPr>
          <p:grpSp>
            <p:nvGrpSpPr>
              <p:cNvPr id="1124" name="Group 1123">
                <a:extLst>
                  <a:ext uri="{FF2B5EF4-FFF2-40B4-BE49-F238E27FC236}">
                    <a16:creationId xmlns:a16="http://schemas.microsoft.com/office/drawing/2014/main" id="{44350291-8DFB-44AF-9A9B-E0D29718B49F}"/>
                  </a:ext>
                </a:extLst>
              </p:cNvPr>
              <p:cNvGrpSpPr/>
              <p:nvPr/>
            </p:nvGrpSpPr>
            <p:grpSpPr>
              <a:xfrm>
                <a:off x="6367490" y="1536575"/>
                <a:ext cx="319380" cy="381803"/>
                <a:chOff x="6367490" y="1536575"/>
                <a:chExt cx="319380" cy="381803"/>
              </a:xfrm>
            </p:grpSpPr>
            <p:grpSp>
              <p:nvGrpSpPr>
                <p:cNvPr id="1132" name="Group 1131">
                  <a:extLst>
                    <a:ext uri="{FF2B5EF4-FFF2-40B4-BE49-F238E27FC236}">
                      <a16:creationId xmlns:a16="http://schemas.microsoft.com/office/drawing/2014/main" id="{F5417D87-B638-499F-B733-7019889F7E46}"/>
                    </a:ext>
                  </a:extLst>
                </p:cNvPr>
                <p:cNvGrpSpPr/>
                <p:nvPr/>
              </p:nvGrpSpPr>
              <p:grpSpPr>
                <a:xfrm>
                  <a:off x="6476184" y="1764113"/>
                  <a:ext cx="110455" cy="154265"/>
                  <a:chOff x="6476184" y="1764113"/>
                  <a:chExt cx="110455" cy="154265"/>
                </a:xfrm>
              </p:grpSpPr>
              <p:cxnSp>
                <p:nvCxnSpPr>
                  <p:cNvPr id="1136" name="Straight Connector 1135">
                    <a:extLst>
                      <a:ext uri="{FF2B5EF4-FFF2-40B4-BE49-F238E27FC236}">
                        <a16:creationId xmlns:a16="http://schemas.microsoft.com/office/drawing/2014/main" id="{AA77BB43-FEC2-4C0A-9742-A0807FC1D4C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7" name="Straight Connector 1136">
                    <a:extLst>
                      <a:ext uri="{FF2B5EF4-FFF2-40B4-BE49-F238E27FC236}">
                        <a16:creationId xmlns:a16="http://schemas.microsoft.com/office/drawing/2014/main" id="{1C784421-83DA-4F5D-A934-EE4A1AC4BF8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33" name="Group 1132">
                  <a:extLst>
                    <a:ext uri="{FF2B5EF4-FFF2-40B4-BE49-F238E27FC236}">
                      <a16:creationId xmlns:a16="http://schemas.microsoft.com/office/drawing/2014/main" id="{AD5DBACF-E12F-4CA0-ABBE-315E5245F6FF}"/>
                    </a:ext>
                  </a:extLst>
                </p:cNvPr>
                <p:cNvGrpSpPr/>
                <p:nvPr/>
              </p:nvGrpSpPr>
              <p:grpSpPr>
                <a:xfrm>
                  <a:off x="6367490" y="1536575"/>
                  <a:ext cx="319380" cy="260420"/>
                  <a:chOff x="6357510" y="1536575"/>
                  <a:chExt cx="319380" cy="260420"/>
                </a:xfrm>
              </p:grpSpPr>
              <p:sp>
                <p:nvSpPr>
                  <p:cNvPr id="1134" name="Oval 395">
                    <a:extLst>
                      <a:ext uri="{FF2B5EF4-FFF2-40B4-BE49-F238E27FC236}">
                        <a16:creationId xmlns:a16="http://schemas.microsoft.com/office/drawing/2014/main" id="{42089C10-5AF7-47FA-8414-4D5BCC345F0B}"/>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5" name="Oval 396">
                    <a:extLst>
                      <a:ext uri="{FF2B5EF4-FFF2-40B4-BE49-F238E27FC236}">
                        <a16:creationId xmlns:a16="http://schemas.microsoft.com/office/drawing/2014/main" id="{B5453FAF-EF19-4393-BAB9-A9341F418418}"/>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125" name="Group 1124">
                <a:extLst>
                  <a:ext uri="{FF2B5EF4-FFF2-40B4-BE49-F238E27FC236}">
                    <a16:creationId xmlns:a16="http://schemas.microsoft.com/office/drawing/2014/main" id="{8308A4E0-3FBA-43A6-AF95-E21616A83EF3}"/>
                  </a:ext>
                </a:extLst>
              </p:cNvPr>
              <p:cNvGrpSpPr/>
              <p:nvPr/>
            </p:nvGrpSpPr>
            <p:grpSpPr>
              <a:xfrm>
                <a:off x="6372481" y="1933291"/>
                <a:ext cx="309399" cy="386224"/>
                <a:chOff x="6372481" y="1933291"/>
                <a:chExt cx="309399" cy="386224"/>
              </a:xfrm>
            </p:grpSpPr>
            <p:grpSp>
              <p:nvGrpSpPr>
                <p:cNvPr id="1126" name="Group 1125">
                  <a:extLst>
                    <a:ext uri="{FF2B5EF4-FFF2-40B4-BE49-F238E27FC236}">
                      <a16:creationId xmlns:a16="http://schemas.microsoft.com/office/drawing/2014/main" id="{308CB18A-F4E8-4781-9EDF-06965EED9B18}"/>
                    </a:ext>
                  </a:extLst>
                </p:cNvPr>
                <p:cNvGrpSpPr/>
                <p:nvPr/>
              </p:nvGrpSpPr>
              <p:grpSpPr>
                <a:xfrm>
                  <a:off x="6477582" y="1933291"/>
                  <a:ext cx="110455" cy="154265"/>
                  <a:chOff x="6476184" y="1764113"/>
                  <a:chExt cx="110455" cy="154265"/>
                </a:xfrm>
              </p:grpSpPr>
              <p:cxnSp>
                <p:nvCxnSpPr>
                  <p:cNvPr id="1130" name="Straight Connector 1129">
                    <a:extLst>
                      <a:ext uri="{FF2B5EF4-FFF2-40B4-BE49-F238E27FC236}">
                        <a16:creationId xmlns:a16="http://schemas.microsoft.com/office/drawing/2014/main" id="{0BCBD45E-5715-4579-BD18-0D7A5BAA55C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1" name="Straight Connector 1130">
                    <a:extLst>
                      <a:ext uri="{FF2B5EF4-FFF2-40B4-BE49-F238E27FC236}">
                        <a16:creationId xmlns:a16="http://schemas.microsoft.com/office/drawing/2014/main" id="{B21724A5-1BFD-4BAA-A189-51554EE264E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27" name="Group 1126">
                  <a:extLst>
                    <a:ext uri="{FF2B5EF4-FFF2-40B4-BE49-F238E27FC236}">
                      <a16:creationId xmlns:a16="http://schemas.microsoft.com/office/drawing/2014/main" id="{C7A4EDD2-5A4A-413F-93BA-566C95345F16}"/>
                    </a:ext>
                  </a:extLst>
                </p:cNvPr>
                <p:cNvGrpSpPr/>
                <p:nvPr/>
              </p:nvGrpSpPr>
              <p:grpSpPr>
                <a:xfrm>
                  <a:off x="6372481" y="2066644"/>
                  <a:ext cx="309399" cy="252871"/>
                  <a:chOff x="6387452" y="2049866"/>
                  <a:chExt cx="309399" cy="252871"/>
                </a:xfrm>
              </p:grpSpPr>
              <p:sp>
                <p:nvSpPr>
                  <p:cNvPr id="1128" name="Oval 366">
                    <a:extLst>
                      <a:ext uri="{FF2B5EF4-FFF2-40B4-BE49-F238E27FC236}">
                        <a16:creationId xmlns:a16="http://schemas.microsoft.com/office/drawing/2014/main" id="{F936B82A-88FC-4858-A22B-B3203B90BD2A}"/>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9" name="Oval 449">
                    <a:extLst>
                      <a:ext uri="{FF2B5EF4-FFF2-40B4-BE49-F238E27FC236}">
                        <a16:creationId xmlns:a16="http://schemas.microsoft.com/office/drawing/2014/main" id="{E63371A1-9ECE-4FAB-9840-CC029D1BBF1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138" name="Group 1137">
              <a:extLst>
                <a:ext uri="{FF2B5EF4-FFF2-40B4-BE49-F238E27FC236}">
                  <a16:creationId xmlns:a16="http://schemas.microsoft.com/office/drawing/2014/main" id="{ACC69389-F116-492E-B7CD-49708C75F70E}"/>
                </a:ext>
              </a:extLst>
            </p:cNvPr>
            <p:cNvGrpSpPr/>
            <p:nvPr/>
          </p:nvGrpSpPr>
          <p:grpSpPr>
            <a:xfrm>
              <a:off x="8915780" y="2325029"/>
              <a:ext cx="184312" cy="451829"/>
              <a:chOff x="6367490" y="1536575"/>
              <a:chExt cx="319380" cy="782940"/>
            </a:xfrm>
          </p:grpSpPr>
          <p:grpSp>
            <p:nvGrpSpPr>
              <p:cNvPr id="1139" name="Group 1138">
                <a:extLst>
                  <a:ext uri="{FF2B5EF4-FFF2-40B4-BE49-F238E27FC236}">
                    <a16:creationId xmlns:a16="http://schemas.microsoft.com/office/drawing/2014/main" id="{063460D3-1023-4D1B-84CE-6246AD4EE8E9}"/>
                  </a:ext>
                </a:extLst>
              </p:cNvPr>
              <p:cNvGrpSpPr/>
              <p:nvPr/>
            </p:nvGrpSpPr>
            <p:grpSpPr>
              <a:xfrm>
                <a:off x="6367490" y="1536575"/>
                <a:ext cx="319380" cy="381803"/>
                <a:chOff x="6367490" y="1536575"/>
                <a:chExt cx="319380" cy="381803"/>
              </a:xfrm>
            </p:grpSpPr>
            <p:grpSp>
              <p:nvGrpSpPr>
                <p:cNvPr id="1147" name="Group 1146">
                  <a:extLst>
                    <a:ext uri="{FF2B5EF4-FFF2-40B4-BE49-F238E27FC236}">
                      <a16:creationId xmlns:a16="http://schemas.microsoft.com/office/drawing/2014/main" id="{17C06C7A-6481-43D3-BA3A-0B631D46418B}"/>
                    </a:ext>
                  </a:extLst>
                </p:cNvPr>
                <p:cNvGrpSpPr/>
                <p:nvPr/>
              </p:nvGrpSpPr>
              <p:grpSpPr>
                <a:xfrm>
                  <a:off x="6476184" y="1764113"/>
                  <a:ext cx="110455" cy="154265"/>
                  <a:chOff x="6476184" y="1764113"/>
                  <a:chExt cx="110455" cy="154265"/>
                </a:xfrm>
              </p:grpSpPr>
              <p:cxnSp>
                <p:nvCxnSpPr>
                  <p:cNvPr id="1151" name="Straight Connector 1150">
                    <a:extLst>
                      <a:ext uri="{FF2B5EF4-FFF2-40B4-BE49-F238E27FC236}">
                        <a16:creationId xmlns:a16="http://schemas.microsoft.com/office/drawing/2014/main" id="{FB357D43-1217-4BC8-8504-CE3C02D9515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2" name="Straight Connector 1151">
                    <a:extLst>
                      <a:ext uri="{FF2B5EF4-FFF2-40B4-BE49-F238E27FC236}">
                        <a16:creationId xmlns:a16="http://schemas.microsoft.com/office/drawing/2014/main" id="{67627EA9-0B74-4E27-9F37-AFFA907DB65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48" name="Group 1147">
                  <a:extLst>
                    <a:ext uri="{FF2B5EF4-FFF2-40B4-BE49-F238E27FC236}">
                      <a16:creationId xmlns:a16="http://schemas.microsoft.com/office/drawing/2014/main" id="{C29DEE24-B1E8-47CA-BEC7-49BEE285D1CF}"/>
                    </a:ext>
                  </a:extLst>
                </p:cNvPr>
                <p:cNvGrpSpPr/>
                <p:nvPr/>
              </p:nvGrpSpPr>
              <p:grpSpPr>
                <a:xfrm>
                  <a:off x="6367490" y="1536575"/>
                  <a:ext cx="319380" cy="260420"/>
                  <a:chOff x="6357510" y="1536575"/>
                  <a:chExt cx="319380" cy="260420"/>
                </a:xfrm>
              </p:grpSpPr>
              <p:sp>
                <p:nvSpPr>
                  <p:cNvPr id="1149" name="Oval 395">
                    <a:extLst>
                      <a:ext uri="{FF2B5EF4-FFF2-40B4-BE49-F238E27FC236}">
                        <a16:creationId xmlns:a16="http://schemas.microsoft.com/office/drawing/2014/main" id="{C409FAEA-D443-4292-A6A0-1ED512C20AF8}"/>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0" name="Oval 396">
                    <a:extLst>
                      <a:ext uri="{FF2B5EF4-FFF2-40B4-BE49-F238E27FC236}">
                        <a16:creationId xmlns:a16="http://schemas.microsoft.com/office/drawing/2014/main" id="{0F4A3304-8390-4D14-B32C-0B3A93392A1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140" name="Group 1139">
                <a:extLst>
                  <a:ext uri="{FF2B5EF4-FFF2-40B4-BE49-F238E27FC236}">
                    <a16:creationId xmlns:a16="http://schemas.microsoft.com/office/drawing/2014/main" id="{BD4AA0A3-5B65-4216-9345-F19D0D115578}"/>
                  </a:ext>
                </a:extLst>
              </p:cNvPr>
              <p:cNvGrpSpPr/>
              <p:nvPr/>
            </p:nvGrpSpPr>
            <p:grpSpPr>
              <a:xfrm>
                <a:off x="6372481" y="1933291"/>
                <a:ext cx="309399" cy="386224"/>
                <a:chOff x="6372481" y="1933291"/>
                <a:chExt cx="309399" cy="386224"/>
              </a:xfrm>
            </p:grpSpPr>
            <p:grpSp>
              <p:nvGrpSpPr>
                <p:cNvPr id="1141" name="Group 1140">
                  <a:extLst>
                    <a:ext uri="{FF2B5EF4-FFF2-40B4-BE49-F238E27FC236}">
                      <a16:creationId xmlns:a16="http://schemas.microsoft.com/office/drawing/2014/main" id="{47B0252E-AE0C-4F70-B6D2-D70B18CF82FE}"/>
                    </a:ext>
                  </a:extLst>
                </p:cNvPr>
                <p:cNvGrpSpPr/>
                <p:nvPr/>
              </p:nvGrpSpPr>
              <p:grpSpPr>
                <a:xfrm>
                  <a:off x="6477582" y="1933291"/>
                  <a:ext cx="110455" cy="154265"/>
                  <a:chOff x="6476184" y="1764113"/>
                  <a:chExt cx="110455" cy="154265"/>
                </a:xfrm>
              </p:grpSpPr>
              <p:cxnSp>
                <p:nvCxnSpPr>
                  <p:cNvPr id="1145" name="Straight Connector 1144">
                    <a:extLst>
                      <a:ext uri="{FF2B5EF4-FFF2-40B4-BE49-F238E27FC236}">
                        <a16:creationId xmlns:a16="http://schemas.microsoft.com/office/drawing/2014/main" id="{B6DB7199-2F58-48BC-BE30-0879F6FC85F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6" name="Straight Connector 1145">
                    <a:extLst>
                      <a:ext uri="{FF2B5EF4-FFF2-40B4-BE49-F238E27FC236}">
                        <a16:creationId xmlns:a16="http://schemas.microsoft.com/office/drawing/2014/main" id="{9778E64A-5DEE-44F1-981D-E0928399344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42" name="Group 1141">
                  <a:extLst>
                    <a:ext uri="{FF2B5EF4-FFF2-40B4-BE49-F238E27FC236}">
                      <a16:creationId xmlns:a16="http://schemas.microsoft.com/office/drawing/2014/main" id="{00360672-C07E-404C-9087-7F5D2F23F457}"/>
                    </a:ext>
                  </a:extLst>
                </p:cNvPr>
                <p:cNvGrpSpPr/>
                <p:nvPr/>
              </p:nvGrpSpPr>
              <p:grpSpPr>
                <a:xfrm>
                  <a:off x="6372481" y="2066644"/>
                  <a:ext cx="309399" cy="252871"/>
                  <a:chOff x="6387452" y="2049866"/>
                  <a:chExt cx="309399" cy="252871"/>
                </a:xfrm>
              </p:grpSpPr>
              <p:sp>
                <p:nvSpPr>
                  <p:cNvPr id="1143" name="Oval 366">
                    <a:extLst>
                      <a:ext uri="{FF2B5EF4-FFF2-40B4-BE49-F238E27FC236}">
                        <a16:creationId xmlns:a16="http://schemas.microsoft.com/office/drawing/2014/main" id="{2EDFC464-1972-491F-A9C9-0E255101E574}"/>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44" name="Oval 449">
                    <a:extLst>
                      <a:ext uri="{FF2B5EF4-FFF2-40B4-BE49-F238E27FC236}">
                        <a16:creationId xmlns:a16="http://schemas.microsoft.com/office/drawing/2014/main" id="{FD47BA37-453C-4DAC-931F-A5407B5C3337}"/>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153" name="Group 1152">
              <a:extLst>
                <a:ext uri="{FF2B5EF4-FFF2-40B4-BE49-F238E27FC236}">
                  <a16:creationId xmlns:a16="http://schemas.microsoft.com/office/drawing/2014/main" id="{AF7C2E78-BC24-4F6E-891A-EF0903ECD5C7}"/>
                </a:ext>
              </a:extLst>
            </p:cNvPr>
            <p:cNvGrpSpPr/>
            <p:nvPr/>
          </p:nvGrpSpPr>
          <p:grpSpPr>
            <a:xfrm>
              <a:off x="9113086" y="2325029"/>
              <a:ext cx="184312" cy="451829"/>
              <a:chOff x="6367490" y="1536575"/>
              <a:chExt cx="319380" cy="782940"/>
            </a:xfrm>
          </p:grpSpPr>
          <p:grpSp>
            <p:nvGrpSpPr>
              <p:cNvPr id="1154" name="Group 1153">
                <a:extLst>
                  <a:ext uri="{FF2B5EF4-FFF2-40B4-BE49-F238E27FC236}">
                    <a16:creationId xmlns:a16="http://schemas.microsoft.com/office/drawing/2014/main" id="{8B86008D-3C8F-42C8-9B14-F96B07A21AA8}"/>
                  </a:ext>
                </a:extLst>
              </p:cNvPr>
              <p:cNvGrpSpPr/>
              <p:nvPr/>
            </p:nvGrpSpPr>
            <p:grpSpPr>
              <a:xfrm>
                <a:off x="6367490" y="1536575"/>
                <a:ext cx="319380" cy="381803"/>
                <a:chOff x="6367490" y="1536575"/>
                <a:chExt cx="319380" cy="381803"/>
              </a:xfrm>
            </p:grpSpPr>
            <p:grpSp>
              <p:nvGrpSpPr>
                <p:cNvPr id="1162" name="Group 1161">
                  <a:extLst>
                    <a:ext uri="{FF2B5EF4-FFF2-40B4-BE49-F238E27FC236}">
                      <a16:creationId xmlns:a16="http://schemas.microsoft.com/office/drawing/2014/main" id="{5A6996E4-DFD1-4B59-A33C-396E247D9275}"/>
                    </a:ext>
                  </a:extLst>
                </p:cNvPr>
                <p:cNvGrpSpPr/>
                <p:nvPr/>
              </p:nvGrpSpPr>
              <p:grpSpPr>
                <a:xfrm>
                  <a:off x="6476184" y="1764113"/>
                  <a:ext cx="110455" cy="154265"/>
                  <a:chOff x="6476184" y="1764113"/>
                  <a:chExt cx="110455" cy="154265"/>
                </a:xfrm>
              </p:grpSpPr>
              <p:cxnSp>
                <p:nvCxnSpPr>
                  <p:cNvPr id="1166" name="Straight Connector 1165">
                    <a:extLst>
                      <a:ext uri="{FF2B5EF4-FFF2-40B4-BE49-F238E27FC236}">
                        <a16:creationId xmlns:a16="http://schemas.microsoft.com/office/drawing/2014/main" id="{C13FD51A-420D-4FBA-8BC5-758AED5B6030}"/>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7" name="Straight Connector 1166">
                    <a:extLst>
                      <a:ext uri="{FF2B5EF4-FFF2-40B4-BE49-F238E27FC236}">
                        <a16:creationId xmlns:a16="http://schemas.microsoft.com/office/drawing/2014/main" id="{145EBE19-DF5B-44C3-BC0B-EE837DD1442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63" name="Group 1162">
                  <a:extLst>
                    <a:ext uri="{FF2B5EF4-FFF2-40B4-BE49-F238E27FC236}">
                      <a16:creationId xmlns:a16="http://schemas.microsoft.com/office/drawing/2014/main" id="{722808EF-7802-4F89-B2B2-B500A5656C23}"/>
                    </a:ext>
                  </a:extLst>
                </p:cNvPr>
                <p:cNvGrpSpPr/>
                <p:nvPr/>
              </p:nvGrpSpPr>
              <p:grpSpPr>
                <a:xfrm>
                  <a:off x="6367490" y="1536575"/>
                  <a:ext cx="319380" cy="260420"/>
                  <a:chOff x="6357510" y="1536575"/>
                  <a:chExt cx="319380" cy="260420"/>
                </a:xfrm>
              </p:grpSpPr>
              <p:sp>
                <p:nvSpPr>
                  <p:cNvPr id="1164" name="Oval 395">
                    <a:extLst>
                      <a:ext uri="{FF2B5EF4-FFF2-40B4-BE49-F238E27FC236}">
                        <a16:creationId xmlns:a16="http://schemas.microsoft.com/office/drawing/2014/main" id="{3025BFA7-81F0-49DF-9CE0-5F61D1461B5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65" name="Oval 396">
                    <a:extLst>
                      <a:ext uri="{FF2B5EF4-FFF2-40B4-BE49-F238E27FC236}">
                        <a16:creationId xmlns:a16="http://schemas.microsoft.com/office/drawing/2014/main" id="{5CC99E28-6FDB-4868-A9CA-83DE5AD3447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155" name="Group 1154">
                <a:extLst>
                  <a:ext uri="{FF2B5EF4-FFF2-40B4-BE49-F238E27FC236}">
                    <a16:creationId xmlns:a16="http://schemas.microsoft.com/office/drawing/2014/main" id="{A21DA2FF-C30D-4F65-9AF2-E377B0A9E115}"/>
                  </a:ext>
                </a:extLst>
              </p:cNvPr>
              <p:cNvGrpSpPr/>
              <p:nvPr/>
            </p:nvGrpSpPr>
            <p:grpSpPr>
              <a:xfrm>
                <a:off x="6372481" y="1933291"/>
                <a:ext cx="309399" cy="386224"/>
                <a:chOff x="6372481" y="1933291"/>
                <a:chExt cx="309399" cy="386224"/>
              </a:xfrm>
            </p:grpSpPr>
            <p:grpSp>
              <p:nvGrpSpPr>
                <p:cNvPr id="1156" name="Group 1155">
                  <a:extLst>
                    <a:ext uri="{FF2B5EF4-FFF2-40B4-BE49-F238E27FC236}">
                      <a16:creationId xmlns:a16="http://schemas.microsoft.com/office/drawing/2014/main" id="{C3813F06-882C-48B3-9C89-8F812A12399D}"/>
                    </a:ext>
                  </a:extLst>
                </p:cNvPr>
                <p:cNvGrpSpPr/>
                <p:nvPr/>
              </p:nvGrpSpPr>
              <p:grpSpPr>
                <a:xfrm>
                  <a:off x="6477582" y="1933291"/>
                  <a:ext cx="110455" cy="154265"/>
                  <a:chOff x="6476184" y="1764113"/>
                  <a:chExt cx="110455" cy="154265"/>
                </a:xfrm>
              </p:grpSpPr>
              <p:cxnSp>
                <p:nvCxnSpPr>
                  <p:cNvPr id="1160" name="Straight Connector 1159">
                    <a:extLst>
                      <a:ext uri="{FF2B5EF4-FFF2-40B4-BE49-F238E27FC236}">
                        <a16:creationId xmlns:a16="http://schemas.microsoft.com/office/drawing/2014/main" id="{11CF7806-2EB0-4026-B81E-0227CBE8403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1" name="Straight Connector 1160">
                    <a:extLst>
                      <a:ext uri="{FF2B5EF4-FFF2-40B4-BE49-F238E27FC236}">
                        <a16:creationId xmlns:a16="http://schemas.microsoft.com/office/drawing/2014/main" id="{9108D3C0-859B-49EE-A775-C99174E7674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57" name="Group 1156">
                  <a:extLst>
                    <a:ext uri="{FF2B5EF4-FFF2-40B4-BE49-F238E27FC236}">
                      <a16:creationId xmlns:a16="http://schemas.microsoft.com/office/drawing/2014/main" id="{97E65134-2CAF-4421-AEFA-5E7E6E0B17EF}"/>
                    </a:ext>
                  </a:extLst>
                </p:cNvPr>
                <p:cNvGrpSpPr/>
                <p:nvPr/>
              </p:nvGrpSpPr>
              <p:grpSpPr>
                <a:xfrm>
                  <a:off x="6372481" y="2066644"/>
                  <a:ext cx="309399" cy="252871"/>
                  <a:chOff x="6387452" y="2049866"/>
                  <a:chExt cx="309399" cy="252871"/>
                </a:xfrm>
              </p:grpSpPr>
              <p:sp>
                <p:nvSpPr>
                  <p:cNvPr id="1158" name="Oval 366">
                    <a:extLst>
                      <a:ext uri="{FF2B5EF4-FFF2-40B4-BE49-F238E27FC236}">
                        <a16:creationId xmlns:a16="http://schemas.microsoft.com/office/drawing/2014/main" id="{947A0E96-6885-4DF6-B544-D0E5AD59555B}"/>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9" name="Oval 449">
                    <a:extLst>
                      <a:ext uri="{FF2B5EF4-FFF2-40B4-BE49-F238E27FC236}">
                        <a16:creationId xmlns:a16="http://schemas.microsoft.com/office/drawing/2014/main" id="{0C9CDE25-8178-4432-8860-A7E73BDA3C5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168" name="Group 1167">
              <a:extLst>
                <a:ext uri="{FF2B5EF4-FFF2-40B4-BE49-F238E27FC236}">
                  <a16:creationId xmlns:a16="http://schemas.microsoft.com/office/drawing/2014/main" id="{9B8F3149-80BE-4CDF-A618-7D24DFB9745F}"/>
                </a:ext>
              </a:extLst>
            </p:cNvPr>
            <p:cNvGrpSpPr/>
            <p:nvPr/>
          </p:nvGrpSpPr>
          <p:grpSpPr>
            <a:xfrm>
              <a:off x="9310392" y="2325029"/>
              <a:ext cx="184312" cy="451829"/>
              <a:chOff x="6367490" y="1536575"/>
              <a:chExt cx="319380" cy="782940"/>
            </a:xfrm>
          </p:grpSpPr>
          <p:grpSp>
            <p:nvGrpSpPr>
              <p:cNvPr id="1169" name="Group 1168">
                <a:extLst>
                  <a:ext uri="{FF2B5EF4-FFF2-40B4-BE49-F238E27FC236}">
                    <a16:creationId xmlns:a16="http://schemas.microsoft.com/office/drawing/2014/main" id="{87134D03-C422-4023-B242-059E5920BD15}"/>
                  </a:ext>
                </a:extLst>
              </p:cNvPr>
              <p:cNvGrpSpPr/>
              <p:nvPr/>
            </p:nvGrpSpPr>
            <p:grpSpPr>
              <a:xfrm>
                <a:off x="6367490" y="1536575"/>
                <a:ext cx="319380" cy="381803"/>
                <a:chOff x="6367490" y="1536575"/>
                <a:chExt cx="319380" cy="381803"/>
              </a:xfrm>
            </p:grpSpPr>
            <p:grpSp>
              <p:nvGrpSpPr>
                <p:cNvPr id="1177" name="Group 1176">
                  <a:extLst>
                    <a:ext uri="{FF2B5EF4-FFF2-40B4-BE49-F238E27FC236}">
                      <a16:creationId xmlns:a16="http://schemas.microsoft.com/office/drawing/2014/main" id="{5447C09F-CBAD-455C-BD4E-4A351BABDB8A}"/>
                    </a:ext>
                  </a:extLst>
                </p:cNvPr>
                <p:cNvGrpSpPr/>
                <p:nvPr/>
              </p:nvGrpSpPr>
              <p:grpSpPr>
                <a:xfrm>
                  <a:off x="6476184" y="1764113"/>
                  <a:ext cx="110455" cy="154265"/>
                  <a:chOff x="6476184" y="1764113"/>
                  <a:chExt cx="110455" cy="154265"/>
                </a:xfrm>
              </p:grpSpPr>
              <p:cxnSp>
                <p:nvCxnSpPr>
                  <p:cNvPr id="1181" name="Straight Connector 1180">
                    <a:extLst>
                      <a:ext uri="{FF2B5EF4-FFF2-40B4-BE49-F238E27FC236}">
                        <a16:creationId xmlns:a16="http://schemas.microsoft.com/office/drawing/2014/main" id="{66207A98-2F9B-48A0-9FCC-2342FCEBD41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2" name="Straight Connector 1181">
                    <a:extLst>
                      <a:ext uri="{FF2B5EF4-FFF2-40B4-BE49-F238E27FC236}">
                        <a16:creationId xmlns:a16="http://schemas.microsoft.com/office/drawing/2014/main" id="{E2F3AC6C-1744-4E2A-A339-E35B295FD07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78" name="Group 1177">
                  <a:extLst>
                    <a:ext uri="{FF2B5EF4-FFF2-40B4-BE49-F238E27FC236}">
                      <a16:creationId xmlns:a16="http://schemas.microsoft.com/office/drawing/2014/main" id="{D55CC1B5-9F92-44D3-9151-C025D751D801}"/>
                    </a:ext>
                  </a:extLst>
                </p:cNvPr>
                <p:cNvGrpSpPr/>
                <p:nvPr/>
              </p:nvGrpSpPr>
              <p:grpSpPr>
                <a:xfrm>
                  <a:off x="6367490" y="1536575"/>
                  <a:ext cx="319380" cy="260420"/>
                  <a:chOff x="6357510" y="1536575"/>
                  <a:chExt cx="319380" cy="260420"/>
                </a:xfrm>
              </p:grpSpPr>
              <p:sp>
                <p:nvSpPr>
                  <p:cNvPr id="1179" name="Oval 395">
                    <a:extLst>
                      <a:ext uri="{FF2B5EF4-FFF2-40B4-BE49-F238E27FC236}">
                        <a16:creationId xmlns:a16="http://schemas.microsoft.com/office/drawing/2014/main" id="{0E259103-7483-4185-8D15-09D8CDF044D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80" name="Oval 396">
                    <a:extLst>
                      <a:ext uri="{FF2B5EF4-FFF2-40B4-BE49-F238E27FC236}">
                        <a16:creationId xmlns:a16="http://schemas.microsoft.com/office/drawing/2014/main" id="{0326339A-D607-4D20-8ADC-BE0F68E53E00}"/>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170" name="Group 1169">
                <a:extLst>
                  <a:ext uri="{FF2B5EF4-FFF2-40B4-BE49-F238E27FC236}">
                    <a16:creationId xmlns:a16="http://schemas.microsoft.com/office/drawing/2014/main" id="{881DB30E-1AE6-465E-BD1A-F17FA57AAF33}"/>
                  </a:ext>
                </a:extLst>
              </p:cNvPr>
              <p:cNvGrpSpPr/>
              <p:nvPr/>
            </p:nvGrpSpPr>
            <p:grpSpPr>
              <a:xfrm>
                <a:off x="6372481" y="1933291"/>
                <a:ext cx="309399" cy="386224"/>
                <a:chOff x="6372481" y="1933291"/>
                <a:chExt cx="309399" cy="386224"/>
              </a:xfrm>
            </p:grpSpPr>
            <p:grpSp>
              <p:nvGrpSpPr>
                <p:cNvPr id="1171" name="Group 1170">
                  <a:extLst>
                    <a:ext uri="{FF2B5EF4-FFF2-40B4-BE49-F238E27FC236}">
                      <a16:creationId xmlns:a16="http://schemas.microsoft.com/office/drawing/2014/main" id="{3D02C92D-8943-4201-AFDD-C78F8C28F78F}"/>
                    </a:ext>
                  </a:extLst>
                </p:cNvPr>
                <p:cNvGrpSpPr/>
                <p:nvPr/>
              </p:nvGrpSpPr>
              <p:grpSpPr>
                <a:xfrm>
                  <a:off x="6477582" y="1933291"/>
                  <a:ext cx="110455" cy="154265"/>
                  <a:chOff x="6476184" y="1764113"/>
                  <a:chExt cx="110455" cy="154265"/>
                </a:xfrm>
              </p:grpSpPr>
              <p:cxnSp>
                <p:nvCxnSpPr>
                  <p:cNvPr id="1175" name="Straight Connector 1174">
                    <a:extLst>
                      <a:ext uri="{FF2B5EF4-FFF2-40B4-BE49-F238E27FC236}">
                        <a16:creationId xmlns:a16="http://schemas.microsoft.com/office/drawing/2014/main" id="{5BFA5C1B-16F6-4E6C-AB66-D84DECFD236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6" name="Straight Connector 1175">
                    <a:extLst>
                      <a:ext uri="{FF2B5EF4-FFF2-40B4-BE49-F238E27FC236}">
                        <a16:creationId xmlns:a16="http://schemas.microsoft.com/office/drawing/2014/main" id="{B92843B2-4678-4B23-96D7-80B3F1DA2D7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72" name="Group 1171">
                  <a:extLst>
                    <a:ext uri="{FF2B5EF4-FFF2-40B4-BE49-F238E27FC236}">
                      <a16:creationId xmlns:a16="http://schemas.microsoft.com/office/drawing/2014/main" id="{4EE6AF7F-26FB-499E-84F6-FB8B2B8F2191}"/>
                    </a:ext>
                  </a:extLst>
                </p:cNvPr>
                <p:cNvGrpSpPr/>
                <p:nvPr/>
              </p:nvGrpSpPr>
              <p:grpSpPr>
                <a:xfrm>
                  <a:off x="6372481" y="2066644"/>
                  <a:ext cx="309399" cy="252871"/>
                  <a:chOff x="6387452" y="2049866"/>
                  <a:chExt cx="309399" cy="252871"/>
                </a:xfrm>
              </p:grpSpPr>
              <p:sp>
                <p:nvSpPr>
                  <p:cNvPr id="1173" name="Oval 366">
                    <a:extLst>
                      <a:ext uri="{FF2B5EF4-FFF2-40B4-BE49-F238E27FC236}">
                        <a16:creationId xmlns:a16="http://schemas.microsoft.com/office/drawing/2014/main" id="{3B5B8DDA-FA1F-4082-A833-36DF351C03F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74" name="Oval 449">
                    <a:extLst>
                      <a:ext uri="{FF2B5EF4-FFF2-40B4-BE49-F238E27FC236}">
                        <a16:creationId xmlns:a16="http://schemas.microsoft.com/office/drawing/2014/main" id="{A65DF333-83AE-4A3E-9D84-138807EC443B}"/>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183" name="Group 1182">
              <a:extLst>
                <a:ext uri="{FF2B5EF4-FFF2-40B4-BE49-F238E27FC236}">
                  <a16:creationId xmlns:a16="http://schemas.microsoft.com/office/drawing/2014/main" id="{4ED6E4F9-F7BD-41DA-8867-E9F35F69DA61}"/>
                </a:ext>
              </a:extLst>
            </p:cNvPr>
            <p:cNvGrpSpPr/>
            <p:nvPr/>
          </p:nvGrpSpPr>
          <p:grpSpPr>
            <a:xfrm>
              <a:off x="9507698" y="2325029"/>
              <a:ext cx="184312" cy="451829"/>
              <a:chOff x="6367490" y="1536575"/>
              <a:chExt cx="319380" cy="782940"/>
            </a:xfrm>
          </p:grpSpPr>
          <p:grpSp>
            <p:nvGrpSpPr>
              <p:cNvPr id="1184" name="Group 1183">
                <a:extLst>
                  <a:ext uri="{FF2B5EF4-FFF2-40B4-BE49-F238E27FC236}">
                    <a16:creationId xmlns:a16="http://schemas.microsoft.com/office/drawing/2014/main" id="{981F9459-DA5A-4F1A-AC07-1AFF8037EC8A}"/>
                  </a:ext>
                </a:extLst>
              </p:cNvPr>
              <p:cNvGrpSpPr/>
              <p:nvPr/>
            </p:nvGrpSpPr>
            <p:grpSpPr>
              <a:xfrm>
                <a:off x="6367490" y="1536575"/>
                <a:ext cx="319380" cy="381803"/>
                <a:chOff x="6367490" y="1536575"/>
                <a:chExt cx="319380" cy="381803"/>
              </a:xfrm>
            </p:grpSpPr>
            <p:grpSp>
              <p:nvGrpSpPr>
                <p:cNvPr id="1192" name="Group 1191">
                  <a:extLst>
                    <a:ext uri="{FF2B5EF4-FFF2-40B4-BE49-F238E27FC236}">
                      <a16:creationId xmlns:a16="http://schemas.microsoft.com/office/drawing/2014/main" id="{F3E4B8BF-A7A8-45B3-AF9E-FF03830ECB00}"/>
                    </a:ext>
                  </a:extLst>
                </p:cNvPr>
                <p:cNvGrpSpPr/>
                <p:nvPr/>
              </p:nvGrpSpPr>
              <p:grpSpPr>
                <a:xfrm>
                  <a:off x="6476184" y="1764113"/>
                  <a:ext cx="110455" cy="154265"/>
                  <a:chOff x="6476184" y="1764113"/>
                  <a:chExt cx="110455" cy="154265"/>
                </a:xfrm>
              </p:grpSpPr>
              <p:cxnSp>
                <p:nvCxnSpPr>
                  <p:cNvPr id="1196" name="Straight Connector 1195">
                    <a:extLst>
                      <a:ext uri="{FF2B5EF4-FFF2-40B4-BE49-F238E27FC236}">
                        <a16:creationId xmlns:a16="http://schemas.microsoft.com/office/drawing/2014/main" id="{1E766F14-957F-4230-A609-347664DB915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7" name="Straight Connector 1196">
                    <a:extLst>
                      <a:ext uri="{FF2B5EF4-FFF2-40B4-BE49-F238E27FC236}">
                        <a16:creationId xmlns:a16="http://schemas.microsoft.com/office/drawing/2014/main" id="{DF84C613-F486-4192-867C-86D933D50FA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93" name="Group 1192">
                  <a:extLst>
                    <a:ext uri="{FF2B5EF4-FFF2-40B4-BE49-F238E27FC236}">
                      <a16:creationId xmlns:a16="http://schemas.microsoft.com/office/drawing/2014/main" id="{EFCF7A99-103B-4DB8-B7A0-D1D3F8F6B68C}"/>
                    </a:ext>
                  </a:extLst>
                </p:cNvPr>
                <p:cNvGrpSpPr/>
                <p:nvPr/>
              </p:nvGrpSpPr>
              <p:grpSpPr>
                <a:xfrm>
                  <a:off x="6367490" y="1536575"/>
                  <a:ext cx="319380" cy="260420"/>
                  <a:chOff x="6357510" y="1536575"/>
                  <a:chExt cx="319380" cy="260420"/>
                </a:xfrm>
              </p:grpSpPr>
              <p:sp>
                <p:nvSpPr>
                  <p:cNvPr id="1194" name="Oval 395">
                    <a:extLst>
                      <a:ext uri="{FF2B5EF4-FFF2-40B4-BE49-F238E27FC236}">
                        <a16:creationId xmlns:a16="http://schemas.microsoft.com/office/drawing/2014/main" id="{DD16EB36-3625-4461-9608-8EE45380ECFA}"/>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95" name="Oval 396">
                    <a:extLst>
                      <a:ext uri="{FF2B5EF4-FFF2-40B4-BE49-F238E27FC236}">
                        <a16:creationId xmlns:a16="http://schemas.microsoft.com/office/drawing/2014/main" id="{25511118-0EA7-438C-899C-DE9FE4766A80}"/>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185" name="Group 1184">
                <a:extLst>
                  <a:ext uri="{FF2B5EF4-FFF2-40B4-BE49-F238E27FC236}">
                    <a16:creationId xmlns:a16="http://schemas.microsoft.com/office/drawing/2014/main" id="{F6561E8B-9571-40B3-8919-AC51D639DC3A}"/>
                  </a:ext>
                </a:extLst>
              </p:cNvPr>
              <p:cNvGrpSpPr/>
              <p:nvPr/>
            </p:nvGrpSpPr>
            <p:grpSpPr>
              <a:xfrm>
                <a:off x="6372481" y="1933291"/>
                <a:ext cx="309399" cy="386224"/>
                <a:chOff x="6372481" y="1933291"/>
                <a:chExt cx="309399" cy="386224"/>
              </a:xfrm>
            </p:grpSpPr>
            <p:grpSp>
              <p:nvGrpSpPr>
                <p:cNvPr id="1186" name="Group 1185">
                  <a:extLst>
                    <a:ext uri="{FF2B5EF4-FFF2-40B4-BE49-F238E27FC236}">
                      <a16:creationId xmlns:a16="http://schemas.microsoft.com/office/drawing/2014/main" id="{DA0CA9EE-4784-41D5-B554-A3E5F0A5909A}"/>
                    </a:ext>
                  </a:extLst>
                </p:cNvPr>
                <p:cNvGrpSpPr/>
                <p:nvPr/>
              </p:nvGrpSpPr>
              <p:grpSpPr>
                <a:xfrm>
                  <a:off x="6477582" y="1933291"/>
                  <a:ext cx="110455" cy="154265"/>
                  <a:chOff x="6476184" y="1764113"/>
                  <a:chExt cx="110455" cy="154265"/>
                </a:xfrm>
              </p:grpSpPr>
              <p:cxnSp>
                <p:nvCxnSpPr>
                  <p:cNvPr id="1190" name="Straight Connector 1189">
                    <a:extLst>
                      <a:ext uri="{FF2B5EF4-FFF2-40B4-BE49-F238E27FC236}">
                        <a16:creationId xmlns:a16="http://schemas.microsoft.com/office/drawing/2014/main" id="{59674E42-85CE-44F6-8004-E6FC7C504B5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1" name="Straight Connector 1190">
                    <a:extLst>
                      <a:ext uri="{FF2B5EF4-FFF2-40B4-BE49-F238E27FC236}">
                        <a16:creationId xmlns:a16="http://schemas.microsoft.com/office/drawing/2014/main" id="{391827BE-D5BC-438B-8761-79BD1900A2A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87" name="Group 1186">
                  <a:extLst>
                    <a:ext uri="{FF2B5EF4-FFF2-40B4-BE49-F238E27FC236}">
                      <a16:creationId xmlns:a16="http://schemas.microsoft.com/office/drawing/2014/main" id="{C9FFE650-E725-41B6-A35C-77BCE2FAA1C5}"/>
                    </a:ext>
                  </a:extLst>
                </p:cNvPr>
                <p:cNvGrpSpPr/>
                <p:nvPr/>
              </p:nvGrpSpPr>
              <p:grpSpPr>
                <a:xfrm>
                  <a:off x="6372481" y="2066644"/>
                  <a:ext cx="309399" cy="252871"/>
                  <a:chOff x="6387452" y="2049866"/>
                  <a:chExt cx="309399" cy="252871"/>
                </a:xfrm>
              </p:grpSpPr>
              <p:sp>
                <p:nvSpPr>
                  <p:cNvPr id="1188" name="Oval 366">
                    <a:extLst>
                      <a:ext uri="{FF2B5EF4-FFF2-40B4-BE49-F238E27FC236}">
                        <a16:creationId xmlns:a16="http://schemas.microsoft.com/office/drawing/2014/main" id="{4B3D3436-0E18-4845-AB1C-0CB7FAD58143}"/>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89" name="Oval 449">
                    <a:extLst>
                      <a:ext uri="{FF2B5EF4-FFF2-40B4-BE49-F238E27FC236}">
                        <a16:creationId xmlns:a16="http://schemas.microsoft.com/office/drawing/2014/main" id="{50D5D266-9022-4958-82D1-57685D2D8B5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198" name="Group 1197">
              <a:extLst>
                <a:ext uri="{FF2B5EF4-FFF2-40B4-BE49-F238E27FC236}">
                  <a16:creationId xmlns:a16="http://schemas.microsoft.com/office/drawing/2014/main" id="{A20B42AA-DBA6-4F1E-9147-9B29E13F5E96}"/>
                </a:ext>
              </a:extLst>
            </p:cNvPr>
            <p:cNvGrpSpPr/>
            <p:nvPr/>
          </p:nvGrpSpPr>
          <p:grpSpPr>
            <a:xfrm>
              <a:off x="9705004" y="2325029"/>
              <a:ext cx="184312" cy="451829"/>
              <a:chOff x="6367490" y="1536575"/>
              <a:chExt cx="319380" cy="782940"/>
            </a:xfrm>
          </p:grpSpPr>
          <p:grpSp>
            <p:nvGrpSpPr>
              <p:cNvPr id="1199" name="Group 1198">
                <a:extLst>
                  <a:ext uri="{FF2B5EF4-FFF2-40B4-BE49-F238E27FC236}">
                    <a16:creationId xmlns:a16="http://schemas.microsoft.com/office/drawing/2014/main" id="{B9924874-41A1-4DFD-A553-93E1C882578A}"/>
                  </a:ext>
                </a:extLst>
              </p:cNvPr>
              <p:cNvGrpSpPr/>
              <p:nvPr/>
            </p:nvGrpSpPr>
            <p:grpSpPr>
              <a:xfrm>
                <a:off x="6367490" y="1536575"/>
                <a:ext cx="319380" cy="381803"/>
                <a:chOff x="6367490" y="1536575"/>
                <a:chExt cx="319380" cy="381803"/>
              </a:xfrm>
            </p:grpSpPr>
            <p:grpSp>
              <p:nvGrpSpPr>
                <p:cNvPr id="1207" name="Group 1206">
                  <a:extLst>
                    <a:ext uri="{FF2B5EF4-FFF2-40B4-BE49-F238E27FC236}">
                      <a16:creationId xmlns:a16="http://schemas.microsoft.com/office/drawing/2014/main" id="{E135C46F-D6A6-4750-B200-9D50B9C6FCE0}"/>
                    </a:ext>
                  </a:extLst>
                </p:cNvPr>
                <p:cNvGrpSpPr/>
                <p:nvPr/>
              </p:nvGrpSpPr>
              <p:grpSpPr>
                <a:xfrm>
                  <a:off x="6476184" y="1764113"/>
                  <a:ext cx="110455" cy="154265"/>
                  <a:chOff x="6476184" y="1764113"/>
                  <a:chExt cx="110455" cy="154265"/>
                </a:xfrm>
              </p:grpSpPr>
              <p:cxnSp>
                <p:nvCxnSpPr>
                  <p:cNvPr id="1211" name="Straight Connector 1210">
                    <a:extLst>
                      <a:ext uri="{FF2B5EF4-FFF2-40B4-BE49-F238E27FC236}">
                        <a16:creationId xmlns:a16="http://schemas.microsoft.com/office/drawing/2014/main" id="{C1319F8C-8697-4E2D-A8EF-B796006B909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2" name="Straight Connector 1211">
                    <a:extLst>
                      <a:ext uri="{FF2B5EF4-FFF2-40B4-BE49-F238E27FC236}">
                        <a16:creationId xmlns:a16="http://schemas.microsoft.com/office/drawing/2014/main" id="{5ECCF979-7586-4ACC-8A8F-04CDF70404D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08" name="Group 1207">
                  <a:extLst>
                    <a:ext uri="{FF2B5EF4-FFF2-40B4-BE49-F238E27FC236}">
                      <a16:creationId xmlns:a16="http://schemas.microsoft.com/office/drawing/2014/main" id="{1D04FB55-C584-4057-B1A3-B20DCA233457}"/>
                    </a:ext>
                  </a:extLst>
                </p:cNvPr>
                <p:cNvGrpSpPr/>
                <p:nvPr/>
              </p:nvGrpSpPr>
              <p:grpSpPr>
                <a:xfrm>
                  <a:off x="6367490" y="1536575"/>
                  <a:ext cx="319380" cy="260420"/>
                  <a:chOff x="6357510" y="1536575"/>
                  <a:chExt cx="319380" cy="260420"/>
                </a:xfrm>
              </p:grpSpPr>
              <p:sp>
                <p:nvSpPr>
                  <p:cNvPr id="1209" name="Oval 395">
                    <a:extLst>
                      <a:ext uri="{FF2B5EF4-FFF2-40B4-BE49-F238E27FC236}">
                        <a16:creationId xmlns:a16="http://schemas.microsoft.com/office/drawing/2014/main" id="{DB73ABD0-1B5C-4C42-ACE8-D6F43CC6BE94}"/>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10" name="Oval 396">
                    <a:extLst>
                      <a:ext uri="{FF2B5EF4-FFF2-40B4-BE49-F238E27FC236}">
                        <a16:creationId xmlns:a16="http://schemas.microsoft.com/office/drawing/2014/main" id="{CB39090C-B778-45D8-9ADF-24FB6EE545F0}"/>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200" name="Group 1199">
                <a:extLst>
                  <a:ext uri="{FF2B5EF4-FFF2-40B4-BE49-F238E27FC236}">
                    <a16:creationId xmlns:a16="http://schemas.microsoft.com/office/drawing/2014/main" id="{AE558160-9A32-4F9F-BF95-2ACE7A8C0738}"/>
                  </a:ext>
                </a:extLst>
              </p:cNvPr>
              <p:cNvGrpSpPr/>
              <p:nvPr/>
            </p:nvGrpSpPr>
            <p:grpSpPr>
              <a:xfrm>
                <a:off x="6372481" y="1933291"/>
                <a:ext cx="309399" cy="386224"/>
                <a:chOff x="6372481" y="1933291"/>
                <a:chExt cx="309399" cy="386224"/>
              </a:xfrm>
            </p:grpSpPr>
            <p:grpSp>
              <p:nvGrpSpPr>
                <p:cNvPr id="1201" name="Group 1200">
                  <a:extLst>
                    <a:ext uri="{FF2B5EF4-FFF2-40B4-BE49-F238E27FC236}">
                      <a16:creationId xmlns:a16="http://schemas.microsoft.com/office/drawing/2014/main" id="{4CA7203D-392F-4DDD-871A-85280B57908D}"/>
                    </a:ext>
                  </a:extLst>
                </p:cNvPr>
                <p:cNvGrpSpPr/>
                <p:nvPr/>
              </p:nvGrpSpPr>
              <p:grpSpPr>
                <a:xfrm>
                  <a:off x="6477582" y="1933291"/>
                  <a:ext cx="110455" cy="154265"/>
                  <a:chOff x="6476184" y="1764113"/>
                  <a:chExt cx="110455" cy="154265"/>
                </a:xfrm>
              </p:grpSpPr>
              <p:cxnSp>
                <p:nvCxnSpPr>
                  <p:cNvPr id="1205" name="Straight Connector 1204">
                    <a:extLst>
                      <a:ext uri="{FF2B5EF4-FFF2-40B4-BE49-F238E27FC236}">
                        <a16:creationId xmlns:a16="http://schemas.microsoft.com/office/drawing/2014/main" id="{609E8F3E-0B47-4A4C-91B6-1C56087BB70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6" name="Straight Connector 1205">
                    <a:extLst>
                      <a:ext uri="{FF2B5EF4-FFF2-40B4-BE49-F238E27FC236}">
                        <a16:creationId xmlns:a16="http://schemas.microsoft.com/office/drawing/2014/main" id="{C5D0877A-C1DB-43EF-811E-E392AA1690B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02" name="Group 1201">
                  <a:extLst>
                    <a:ext uri="{FF2B5EF4-FFF2-40B4-BE49-F238E27FC236}">
                      <a16:creationId xmlns:a16="http://schemas.microsoft.com/office/drawing/2014/main" id="{FAF354CB-B6C1-41F3-867B-60CA2F90974B}"/>
                    </a:ext>
                  </a:extLst>
                </p:cNvPr>
                <p:cNvGrpSpPr/>
                <p:nvPr/>
              </p:nvGrpSpPr>
              <p:grpSpPr>
                <a:xfrm>
                  <a:off x="6372481" y="2066644"/>
                  <a:ext cx="309399" cy="252871"/>
                  <a:chOff x="6387452" y="2049866"/>
                  <a:chExt cx="309399" cy="252871"/>
                </a:xfrm>
              </p:grpSpPr>
              <p:sp>
                <p:nvSpPr>
                  <p:cNvPr id="1203" name="Oval 366">
                    <a:extLst>
                      <a:ext uri="{FF2B5EF4-FFF2-40B4-BE49-F238E27FC236}">
                        <a16:creationId xmlns:a16="http://schemas.microsoft.com/office/drawing/2014/main" id="{FCE6174B-CC44-410E-8196-56ECF0DB62EB}"/>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04" name="Oval 449">
                    <a:extLst>
                      <a:ext uri="{FF2B5EF4-FFF2-40B4-BE49-F238E27FC236}">
                        <a16:creationId xmlns:a16="http://schemas.microsoft.com/office/drawing/2014/main" id="{6E9C2985-6379-45E8-8941-82A53EAF46B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213" name="Group 1212">
              <a:extLst>
                <a:ext uri="{FF2B5EF4-FFF2-40B4-BE49-F238E27FC236}">
                  <a16:creationId xmlns:a16="http://schemas.microsoft.com/office/drawing/2014/main" id="{9971302E-28DD-495F-BDDE-80BA02240297}"/>
                </a:ext>
              </a:extLst>
            </p:cNvPr>
            <p:cNvGrpSpPr/>
            <p:nvPr/>
          </p:nvGrpSpPr>
          <p:grpSpPr>
            <a:xfrm>
              <a:off x="9902310" y="2325029"/>
              <a:ext cx="184312" cy="451829"/>
              <a:chOff x="6367490" y="1536575"/>
              <a:chExt cx="319380" cy="782940"/>
            </a:xfrm>
          </p:grpSpPr>
          <p:grpSp>
            <p:nvGrpSpPr>
              <p:cNvPr id="1214" name="Group 1213">
                <a:extLst>
                  <a:ext uri="{FF2B5EF4-FFF2-40B4-BE49-F238E27FC236}">
                    <a16:creationId xmlns:a16="http://schemas.microsoft.com/office/drawing/2014/main" id="{90FB96C1-AAFF-4D08-9AC4-1FCECA65E406}"/>
                  </a:ext>
                </a:extLst>
              </p:cNvPr>
              <p:cNvGrpSpPr/>
              <p:nvPr/>
            </p:nvGrpSpPr>
            <p:grpSpPr>
              <a:xfrm>
                <a:off x="6367490" y="1536575"/>
                <a:ext cx="319380" cy="381803"/>
                <a:chOff x="6367490" y="1536575"/>
                <a:chExt cx="319380" cy="381803"/>
              </a:xfrm>
            </p:grpSpPr>
            <p:grpSp>
              <p:nvGrpSpPr>
                <p:cNvPr id="1222" name="Group 1221">
                  <a:extLst>
                    <a:ext uri="{FF2B5EF4-FFF2-40B4-BE49-F238E27FC236}">
                      <a16:creationId xmlns:a16="http://schemas.microsoft.com/office/drawing/2014/main" id="{D7DCDF54-0085-426F-A681-A39D45CA7B7D}"/>
                    </a:ext>
                  </a:extLst>
                </p:cNvPr>
                <p:cNvGrpSpPr/>
                <p:nvPr/>
              </p:nvGrpSpPr>
              <p:grpSpPr>
                <a:xfrm>
                  <a:off x="6476184" y="1764113"/>
                  <a:ext cx="110455" cy="154265"/>
                  <a:chOff x="6476184" y="1764113"/>
                  <a:chExt cx="110455" cy="154265"/>
                </a:xfrm>
              </p:grpSpPr>
              <p:cxnSp>
                <p:nvCxnSpPr>
                  <p:cNvPr id="1226" name="Straight Connector 1225">
                    <a:extLst>
                      <a:ext uri="{FF2B5EF4-FFF2-40B4-BE49-F238E27FC236}">
                        <a16:creationId xmlns:a16="http://schemas.microsoft.com/office/drawing/2014/main" id="{47906BB5-AFD6-4F5F-AC53-F14A9B32728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7" name="Straight Connector 1226">
                    <a:extLst>
                      <a:ext uri="{FF2B5EF4-FFF2-40B4-BE49-F238E27FC236}">
                        <a16:creationId xmlns:a16="http://schemas.microsoft.com/office/drawing/2014/main" id="{B12C2A5E-5669-4417-9E5C-C462D015D92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23" name="Group 1222">
                  <a:extLst>
                    <a:ext uri="{FF2B5EF4-FFF2-40B4-BE49-F238E27FC236}">
                      <a16:creationId xmlns:a16="http://schemas.microsoft.com/office/drawing/2014/main" id="{08B48A8A-183C-4565-B090-9FACC14AE2E6}"/>
                    </a:ext>
                  </a:extLst>
                </p:cNvPr>
                <p:cNvGrpSpPr/>
                <p:nvPr/>
              </p:nvGrpSpPr>
              <p:grpSpPr>
                <a:xfrm>
                  <a:off x="6367490" y="1536575"/>
                  <a:ext cx="319380" cy="260420"/>
                  <a:chOff x="6357510" y="1536575"/>
                  <a:chExt cx="319380" cy="260420"/>
                </a:xfrm>
              </p:grpSpPr>
              <p:sp>
                <p:nvSpPr>
                  <p:cNvPr id="1224" name="Oval 395">
                    <a:extLst>
                      <a:ext uri="{FF2B5EF4-FFF2-40B4-BE49-F238E27FC236}">
                        <a16:creationId xmlns:a16="http://schemas.microsoft.com/office/drawing/2014/main" id="{767356BD-5BF7-4AC5-B425-4546DF3B221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25" name="Oval 396">
                    <a:extLst>
                      <a:ext uri="{FF2B5EF4-FFF2-40B4-BE49-F238E27FC236}">
                        <a16:creationId xmlns:a16="http://schemas.microsoft.com/office/drawing/2014/main" id="{903A66B3-7C1E-4F33-8112-DFE70100CABF}"/>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215" name="Group 1214">
                <a:extLst>
                  <a:ext uri="{FF2B5EF4-FFF2-40B4-BE49-F238E27FC236}">
                    <a16:creationId xmlns:a16="http://schemas.microsoft.com/office/drawing/2014/main" id="{7CA22C4D-24DC-43F3-8C1A-C32FE8237073}"/>
                  </a:ext>
                </a:extLst>
              </p:cNvPr>
              <p:cNvGrpSpPr/>
              <p:nvPr/>
            </p:nvGrpSpPr>
            <p:grpSpPr>
              <a:xfrm>
                <a:off x="6372481" y="1933291"/>
                <a:ext cx="309399" cy="386224"/>
                <a:chOff x="6372481" y="1933291"/>
                <a:chExt cx="309399" cy="386224"/>
              </a:xfrm>
            </p:grpSpPr>
            <p:grpSp>
              <p:nvGrpSpPr>
                <p:cNvPr id="1216" name="Group 1215">
                  <a:extLst>
                    <a:ext uri="{FF2B5EF4-FFF2-40B4-BE49-F238E27FC236}">
                      <a16:creationId xmlns:a16="http://schemas.microsoft.com/office/drawing/2014/main" id="{FFF44771-13A5-41DC-8D0D-58BE460756FA}"/>
                    </a:ext>
                  </a:extLst>
                </p:cNvPr>
                <p:cNvGrpSpPr/>
                <p:nvPr/>
              </p:nvGrpSpPr>
              <p:grpSpPr>
                <a:xfrm>
                  <a:off x="6477582" y="1933291"/>
                  <a:ext cx="110455" cy="154265"/>
                  <a:chOff x="6476184" y="1764113"/>
                  <a:chExt cx="110455" cy="154265"/>
                </a:xfrm>
              </p:grpSpPr>
              <p:cxnSp>
                <p:nvCxnSpPr>
                  <p:cNvPr id="1220" name="Straight Connector 1219">
                    <a:extLst>
                      <a:ext uri="{FF2B5EF4-FFF2-40B4-BE49-F238E27FC236}">
                        <a16:creationId xmlns:a16="http://schemas.microsoft.com/office/drawing/2014/main" id="{A0961A39-C9CB-449D-AAB7-943E4E39446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1" name="Straight Connector 1220">
                    <a:extLst>
                      <a:ext uri="{FF2B5EF4-FFF2-40B4-BE49-F238E27FC236}">
                        <a16:creationId xmlns:a16="http://schemas.microsoft.com/office/drawing/2014/main" id="{EEF5B28B-89BA-43B3-BF6E-86F9765C5C2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17" name="Group 1216">
                  <a:extLst>
                    <a:ext uri="{FF2B5EF4-FFF2-40B4-BE49-F238E27FC236}">
                      <a16:creationId xmlns:a16="http://schemas.microsoft.com/office/drawing/2014/main" id="{9D36E441-4940-454A-AB68-12EDBD3BA769}"/>
                    </a:ext>
                  </a:extLst>
                </p:cNvPr>
                <p:cNvGrpSpPr/>
                <p:nvPr/>
              </p:nvGrpSpPr>
              <p:grpSpPr>
                <a:xfrm>
                  <a:off x="6372481" y="2066644"/>
                  <a:ext cx="309399" cy="252871"/>
                  <a:chOff x="6387452" y="2049866"/>
                  <a:chExt cx="309399" cy="252871"/>
                </a:xfrm>
              </p:grpSpPr>
              <p:sp>
                <p:nvSpPr>
                  <p:cNvPr id="1218" name="Oval 366">
                    <a:extLst>
                      <a:ext uri="{FF2B5EF4-FFF2-40B4-BE49-F238E27FC236}">
                        <a16:creationId xmlns:a16="http://schemas.microsoft.com/office/drawing/2014/main" id="{BD8D45F7-34D9-4B15-94D3-AD406474993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19" name="Oval 449">
                    <a:extLst>
                      <a:ext uri="{FF2B5EF4-FFF2-40B4-BE49-F238E27FC236}">
                        <a16:creationId xmlns:a16="http://schemas.microsoft.com/office/drawing/2014/main" id="{44182AF0-F270-422E-BAA3-9A0D005680C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228" name="Group 1227">
              <a:extLst>
                <a:ext uri="{FF2B5EF4-FFF2-40B4-BE49-F238E27FC236}">
                  <a16:creationId xmlns:a16="http://schemas.microsoft.com/office/drawing/2014/main" id="{FED63E9C-FD2D-41B1-BDC0-3C5A672581EE}"/>
                </a:ext>
              </a:extLst>
            </p:cNvPr>
            <p:cNvGrpSpPr/>
            <p:nvPr/>
          </p:nvGrpSpPr>
          <p:grpSpPr>
            <a:xfrm>
              <a:off x="10099616" y="2325029"/>
              <a:ext cx="184312" cy="451829"/>
              <a:chOff x="6367490" y="1536575"/>
              <a:chExt cx="319380" cy="782940"/>
            </a:xfrm>
          </p:grpSpPr>
          <p:grpSp>
            <p:nvGrpSpPr>
              <p:cNvPr id="1229" name="Group 1228">
                <a:extLst>
                  <a:ext uri="{FF2B5EF4-FFF2-40B4-BE49-F238E27FC236}">
                    <a16:creationId xmlns:a16="http://schemas.microsoft.com/office/drawing/2014/main" id="{67AB655E-CF14-45A5-BC8D-0FF8B872D416}"/>
                  </a:ext>
                </a:extLst>
              </p:cNvPr>
              <p:cNvGrpSpPr/>
              <p:nvPr/>
            </p:nvGrpSpPr>
            <p:grpSpPr>
              <a:xfrm>
                <a:off x="6367490" y="1536575"/>
                <a:ext cx="319380" cy="381803"/>
                <a:chOff x="6367490" y="1536575"/>
                <a:chExt cx="319380" cy="381803"/>
              </a:xfrm>
            </p:grpSpPr>
            <p:grpSp>
              <p:nvGrpSpPr>
                <p:cNvPr id="1237" name="Group 1236">
                  <a:extLst>
                    <a:ext uri="{FF2B5EF4-FFF2-40B4-BE49-F238E27FC236}">
                      <a16:creationId xmlns:a16="http://schemas.microsoft.com/office/drawing/2014/main" id="{F1F8A2FB-C022-4DDF-8326-084A9DB9F055}"/>
                    </a:ext>
                  </a:extLst>
                </p:cNvPr>
                <p:cNvGrpSpPr/>
                <p:nvPr/>
              </p:nvGrpSpPr>
              <p:grpSpPr>
                <a:xfrm>
                  <a:off x="6476184" y="1764113"/>
                  <a:ext cx="110455" cy="154265"/>
                  <a:chOff x="6476184" y="1764113"/>
                  <a:chExt cx="110455" cy="154265"/>
                </a:xfrm>
              </p:grpSpPr>
              <p:cxnSp>
                <p:nvCxnSpPr>
                  <p:cNvPr id="1241" name="Straight Connector 1240">
                    <a:extLst>
                      <a:ext uri="{FF2B5EF4-FFF2-40B4-BE49-F238E27FC236}">
                        <a16:creationId xmlns:a16="http://schemas.microsoft.com/office/drawing/2014/main" id="{9774867B-9849-4DD6-808E-86DD9AC4960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42" name="Straight Connector 1241">
                    <a:extLst>
                      <a:ext uri="{FF2B5EF4-FFF2-40B4-BE49-F238E27FC236}">
                        <a16:creationId xmlns:a16="http://schemas.microsoft.com/office/drawing/2014/main" id="{000B58D0-77BA-4B6B-831A-6538588C8E8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8" name="Group 1237">
                  <a:extLst>
                    <a:ext uri="{FF2B5EF4-FFF2-40B4-BE49-F238E27FC236}">
                      <a16:creationId xmlns:a16="http://schemas.microsoft.com/office/drawing/2014/main" id="{01B78445-7933-41D3-A616-85BDF0D9E782}"/>
                    </a:ext>
                  </a:extLst>
                </p:cNvPr>
                <p:cNvGrpSpPr/>
                <p:nvPr/>
              </p:nvGrpSpPr>
              <p:grpSpPr>
                <a:xfrm>
                  <a:off x="6367490" y="1536575"/>
                  <a:ext cx="319380" cy="260420"/>
                  <a:chOff x="6357510" y="1536575"/>
                  <a:chExt cx="319380" cy="260420"/>
                </a:xfrm>
              </p:grpSpPr>
              <p:sp>
                <p:nvSpPr>
                  <p:cNvPr id="1239" name="Oval 395">
                    <a:extLst>
                      <a:ext uri="{FF2B5EF4-FFF2-40B4-BE49-F238E27FC236}">
                        <a16:creationId xmlns:a16="http://schemas.microsoft.com/office/drawing/2014/main" id="{7111A382-60D1-45EA-BC21-426C7F5A6825}"/>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40" name="Oval 396">
                    <a:extLst>
                      <a:ext uri="{FF2B5EF4-FFF2-40B4-BE49-F238E27FC236}">
                        <a16:creationId xmlns:a16="http://schemas.microsoft.com/office/drawing/2014/main" id="{9360AF98-FE19-4D3F-AAEC-45B710CDD5F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230" name="Group 1229">
                <a:extLst>
                  <a:ext uri="{FF2B5EF4-FFF2-40B4-BE49-F238E27FC236}">
                    <a16:creationId xmlns:a16="http://schemas.microsoft.com/office/drawing/2014/main" id="{226DFDB6-0526-4150-B63A-ADE4D784940C}"/>
                  </a:ext>
                </a:extLst>
              </p:cNvPr>
              <p:cNvGrpSpPr/>
              <p:nvPr/>
            </p:nvGrpSpPr>
            <p:grpSpPr>
              <a:xfrm>
                <a:off x="6372481" y="1933291"/>
                <a:ext cx="309399" cy="386224"/>
                <a:chOff x="6372481" y="1933291"/>
                <a:chExt cx="309399" cy="386224"/>
              </a:xfrm>
            </p:grpSpPr>
            <p:grpSp>
              <p:nvGrpSpPr>
                <p:cNvPr id="1231" name="Group 1230">
                  <a:extLst>
                    <a:ext uri="{FF2B5EF4-FFF2-40B4-BE49-F238E27FC236}">
                      <a16:creationId xmlns:a16="http://schemas.microsoft.com/office/drawing/2014/main" id="{F297F5E6-3DCD-488F-A7EA-555E5660F83F}"/>
                    </a:ext>
                  </a:extLst>
                </p:cNvPr>
                <p:cNvGrpSpPr/>
                <p:nvPr/>
              </p:nvGrpSpPr>
              <p:grpSpPr>
                <a:xfrm>
                  <a:off x="6477582" y="1933291"/>
                  <a:ext cx="110455" cy="154265"/>
                  <a:chOff x="6476184" y="1764113"/>
                  <a:chExt cx="110455" cy="154265"/>
                </a:xfrm>
              </p:grpSpPr>
              <p:cxnSp>
                <p:nvCxnSpPr>
                  <p:cNvPr id="1235" name="Straight Connector 1234">
                    <a:extLst>
                      <a:ext uri="{FF2B5EF4-FFF2-40B4-BE49-F238E27FC236}">
                        <a16:creationId xmlns:a16="http://schemas.microsoft.com/office/drawing/2014/main" id="{7A26E4A4-07D3-4251-A2B4-88F60532503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36" name="Straight Connector 1235">
                    <a:extLst>
                      <a:ext uri="{FF2B5EF4-FFF2-40B4-BE49-F238E27FC236}">
                        <a16:creationId xmlns:a16="http://schemas.microsoft.com/office/drawing/2014/main" id="{89A4BF25-6781-4707-9A6D-E44F6A32223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2" name="Group 1231">
                  <a:extLst>
                    <a:ext uri="{FF2B5EF4-FFF2-40B4-BE49-F238E27FC236}">
                      <a16:creationId xmlns:a16="http://schemas.microsoft.com/office/drawing/2014/main" id="{8BA6F126-CACB-416E-8357-7AC3F8F467DA}"/>
                    </a:ext>
                  </a:extLst>
                </p:cNvPr>
                <p:cNvGrpSpPr/>
                <p:nvPr/>
              </p:nvGrpSpPr>
              <p:grpSpPr>
                <a:xfrm>
                  <a:off x="6372481" y="2066644"/>
                  <a:ext cx="309399" cy="252871"/>
                  <a:chOff x="6387452" y="2049866"/>
                  <a:chExt cx="309399" cy="252871"/>
                </a:xfrm>
              </p:grpSpPr>
              <p:sp>
                <p:nvSpPr>
                  <p:cNvPr id="1233" name="Oval 366">
                    <a:extLst>
                      <a:ext uri="{FF2B5EF4-FFF2-40B4-BE49-F238E27FC236}">
                        <a16:creationId xmlns:a16="http://schemas.microsoft.com/office/drawing/2014/main" id="{FE9923C8-88C6-4A51-AC29-052F1166982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34" name="Oval 449">
                    <a:extLst>
                      <a:ext uri="{FF2B5EF4-FFF2-40B4-BE49-F238E27FC236}">
                        <a16:creationId xmlns:a16="http://schemas.microsoft.com/office/drawing/2014/main" id="{ED2EF680-467D-4482-8340-FA461265EC9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243" name="Group 1242">
              <a:extLst>
                <a:ext uri="{FF2B5EF4-FFF2-40B4-BE49-F238E27FC236}">
                  <a16:creationId xmlns:a16="http://schemas.microsoft.com/office/drawing/2014/main" id="{84E3B3EB-8759-48F0-AEB8-0FDFD8F31059}"/>
                </a:ext>
              </a:extLst>
            </p:cNvPr>
            <p:cNvGrpSpPr/>
            <p:nvPr/>
          </p:nvGrpSpPr>
          <p:grpSpPr>
            <a:xfrm>
              <a:off x="10296922" y="2325029"/>
              <a:ext cx="184312" cy="451829"/>
              <a:chOff x="6367490" y="1536575"/>
              <a:chExt cx="319380" cy="782940"/>
            </a:xfrm>
          </p:grpSpPr>
          <p:grpSp>
            <p:nvGrpSpPr>
              <p:cNvPr id="1244" name="Group 1243">
                <a:extLst>
                  <a:ext uri="{FF2B5EF4-FFF2-40B4-BE49-F238E27FC236}">
                    <a16:creationId xmlns:a16="http://schemas.microsoft.com/office/drawing/2014/main" id="{7AD19277-8A14-4143-ACDF-F24F67F8559D}"/>
                  </a:ext>
                </a:extLst>
              </p:cNvPr>
              <p:cNvGrpSpPr/>
              <p:nvPr/>
            </p:nvGrpSpPr>
            <p:grpSpPr>
              <a:xfrm>
                <a:off x="6367490" y="1536575"/>
                <a:ext cx="319380" cy="381803"/>
                <a:chOff x="6367490" y="1536575"/>
                <a:chExt cx="319380" cy="381803"/>
              </a:xfrm>
            </p:grpSpPr>
            <p:grpSp>
              <p:nvGrpSpPr>
                <p:cNvPr id="1252" name="Group 1251">
                  <a:extLst>
                    <a:ext uri="{FF2B5EF4-FFF2-40B4-BE49-F238E27FC236}">
                      <a16:creationId xmlns:a16="http://schemas.microsoft.com/office/drawing/2014/main" id="{02DE5DB6-E22C-4E82-AFF5-A5EECB4E9563}"/>
                    </a:ext>
                  </a:extLst>
                </p:cNvPr>
                <p:cNvGrpSpPr/>
                <p:nvPr/>
              </p:nvGrpSpPr>
              <p:grpSpPr>
                <a:xfrm>
                  <a:off x="6476184" y="1764113"/>
                  <a:ext cx="110455" cy="154265"/>
                  <a:chOff x="6476184" y="1764113"/>
                  <a:chExt cx="110455" cy="154265"/>
                </a:xfrm>
              </p:grpSpPr>
              <p:cxnSp>
                <p:nvCxnSpPr>
                  <p:cNvPr id="1256" name="Straight Connector 1255">
                    <a:extLst>
                      <a:ext uri="{FF2B5EF4-FFF2-40B4-BE49-F238E27FC236}">
                        <a16:creationId xmlns:a16="http://schemas.microsoft.com/office/drawing/2014/main" id="{03496D3A-4FF2-4400-9FEE-B9EF6641692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7" name="Straight Connector 1256">
                    <a:extLst>
                      <a:ext uri="{FF2B5EF4-FFF2-40B4-BE49-F238E27FC236}">
                        <a16:creationId xmlns:a16="http://schemas.microsoft.com/office/drawing/2014/main" id="{3E07E248-03F8-4B5A-96F1-8C09A69DD8A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53" name="Group 1252">
                  <a:extLst>
                    <a:ext uri="{FF2B5EF4-FFF2-40B4-BE49-F238E27FC236}">
                      <a16:creationId xmlns:a16="http://schemas.microsoft.com/office/drawing/2014/main" id="{3FC284E9-49B7-4746-8533-08A164EE5DE9}"/>
                    </a:ext>
                  </a:extLst>
                </p:cNvPr>
                <p:cNvGrpSpPr/>
                <p:nvPr/>
              </p:nvGrpSpPr>
              <p:grpSpPr>
                <a:xfrm>
                  <a:off x="6367490" y="1536575"/>
                  <a:ext cx="319380" cy="260420"/>
                  <a:chOff x="6357510" y="1536575"/>
                  <a:chExt cx="319380" cy="260420"/>
                </a:xfrm>
              </p:grpSpPr>
              <p:sp>
                <p:nvSpPr>
                  <p:cNvPr id="1254" name="Oval 395">
                    <a:extLst>
                      <a:ext uri="{FF2B5EF4-FFF2-40B4-BE49-F238E27FC236}">
                        <a16:creationId xmlns:a16="http://schemas.microsoft.com/office/drawing/2014/main" id="{CC37E046-DF67-448B-B466-B6663D9DB17B}"/>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55" name="Oval 396">
                    <a:extLst>
                      <a:ext uri="{FF2B5EF4-FFF2-40B4-BE49-F238E27FC236}">
                        <a16:creationId xmlns:a16="http://schemas.microsoft.com/office/drawing/2014/main" id="{2BAB7FC8-734F-4303-8EA9-94E2C5A0CBE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245" name="Group 1244">
                <a:extLst>
                  <a:ext uri="{FF2B5EF4-FFF2-40B4-BE49-F238E27FC236}">
                    <a16:creationId xmlns:a16="http://schemas.microsoft.com/office/drawing/2014/main" id="{3FFD9E24-92DF-45BA-AC71-25EAE0802434}"/>
                  </a:ext>
                </a:extLst>
              </p:cNvPr>
              <p:cNvGrpSpPr/>
              <p:nvPr/>
            </p:nvGrpSpPr>
            <p:grpSpPr>
              <a:xfrm>
                <a:off x="6372481" y="1933291"/>
                <a:ext cx="309399" cy="386224"/>
                <a:chOff x="6372481" y="1933291"/>
                <a:chExt cx="309399" cy="386224"/>
              </a:xfrm>
            </p:grpSpPr>
            <p:grpSp>
              <p:nvGrpSpPr>
                <p:cNvPr id="1246" name="Group 1245">
                  <a:extLst>
                    <a:ext uri="{FF2B5EF4-FFF2-40B4-BE49-F238E27FC236}">
                      <a16:creationId xmlns:a16="http://schemas.microsoft.com/office/drawing/2014/main" id="{467CB2D9-FEAB-4E5E-8503-84BAD6DE860E}"/>
                    </a:ext>
                  </a:extLst>
                </p:cNvPr>
                <p:cNvGrpSpPr/>
                <p:nvPr/>
              </p:nvGrpSpPr>
              <p:grpSpPr>
                <a:xfrm>
                  <a:off x="6477582" y="1933291"/>
                  <a:ext cx="110455" cy="154265"/>
                  <a:chOff x="6476184" y="1764113"/>
                  <a:chExt cx="110455" cy="154265"/>
                </a:xfrm>
              </p:grpSpPr>
              <p:cxnSp>
                <p:nvCxnSpPr>
                  <p:cNvPr id="1250" name="Straight Connector 1249">
                    <a:extLst>
                      <a:ext uri="{FF2B5EF4-FFF2-40B4-BE49-F238E27FC236}">
                        <a16:creationId xmlns:a16="http://schemas.microsoft.com/office/drawing/2014/main" id="{E081656D-CF4B-4167-AC4C-AD8802EEE52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1" name="Straight Connector 1250">
                    <a:extLst>
                      <a:ext uri="{FF2B5EF4-FFF2-40B4-BE49-F238E27FC236}">
                        <a16:creationId xmlns:a16="http://schemas.microsoft.com/office/drawing/2014/main" id="{1486DEE0-685A-4B97-B340-D587738B25F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47" name="Group 1246">
                  <a:extLst>
                    <a:ext uri="{FF2B5EF4-FFF2-40B4-BE49-F238E27FC236}">
                      <a16:creationId xmlns:a16="http://schemas.microsoft.com/office/drawing/2014/main" id="{0A0DA0F0-CE6A-42DB-BAA0-12EFAC89C0F0}"/>
                    </a:ext>
                  </a:extLst>
                </p:cNvPr>
                <p:cNvGrpSpPr/>
                <p:nvPr/>
              </p:nvGrpSpPr>
              <p:grpSpPr>
                <a:xfrm>
                  <a:off x="6372481" y="2066644"/>
                  <a:ext cx="309399" cy="252871"/>
                  <a:chOff x="6387452" y="2049866"/>
                  <a:chExt cx="309399" cy="252871"/>
                </a:xfrm>
              </p:grpSpPr>
              <p:sp>
                <p:nvSpPr>
                  <p:cNvPr id="1248" name="Oval 366">
                    <a:extLst>
                      <a:ext uri="{FF2B5EF4-FFF2-40B4-BE49-F238E27FC236}">
                        <a16:creationId xmlns:a16="http://schemas.microsoft.com/office/drawing/2014/main" id="{80E548DE-8EF5-4560-A74F-B3B66FA26340}"/>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49" name="Oval 449">
                    <a:extLst>
                      <a:ext uri="{FF2B5EF4-FFF2-40B4-BE49-F238E27FC236}">
                        <a16:creationId xmlns:a16="http://schemas.microsoft.com/office/drawing/2014/main" id="{80820B5C-BB12-4419-8D37-8A07BC46B1E6}"/>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258" name="Group 1257">
              <a:extLst>
                <a:ext uri="{FF2B5EF4-FFF2-40B4-BE49-F238E27FC236}">
                  <a16:creationId xmlns:a16="http://schemas.microsoft.com/office/drawing/2014/main" id="{A59B392B-FE25-4742-A3BD-3374E89CB0ED}"/>
                </a:ext>
              </a:extLst>
            </p:cNvPr>
            <p:cNvGrpSpPr/>
            <p:nvPr/>
          </p:nvGrpSpPr>
          <p:grpSpPr>
            <a:xfrm>
              <a:off x="10494225" y="2325029"/>
              <a:ext cx="184312" cy="451829"/>
              <a:chOff x="6367490" y="1536575"/>
              <a:chExt cx="319380" cy="782940"/>
            </a:xfrm>
          </p:grpSpPr>
          <p:grpSp>
            <p:nvGrpSpPr>
              <p:cNvPr id="1259" name="Group 1258">
                <a:extLst>
                  <a:ext uri="{FF2B5EF4-FFF2-40B4-BE49-F238E27FC236}">
                    <a16:creationId xmlns:a16="http://schemas.microsoft.com/office/drawing/2014/main" id="{6858A7D0-4662-43BA-8F70-5EC5DB6FC49D}"/>
                  </a:ext>
                </a:extLst>
              </p:cNvPr>
              <p:cNvGrpSpPr/>
              <p:nvPr/>
            </p:nvGrpSpPr>
            <p:grpSpPr>
              <a:xfrm>
                <a:off x="6367490" y="1536575"/>
                <a:ext cx="319380" cy="381803"/>
                <a:chOff x="6367490" y="1536575"/>
                <a:chExt cx="319380" cy="381803"/>
              </a:xfrm>
            </p:grpSpPr>
            <p:grpSp>
              <p:nvGrpSpPr>
                <p:cNvPr id="1267" name="Group 1266">
                  <a:extLst>
                    <a:ext uri="{FF2B5EF4-FFF2-40B4-BE49-F238E27FC236}">
                      <a16:creationId xmlns:a16="http://schemas.microsoft.com/office/drawing/2014/main" id="{E37F0EA7-E691-446F-BD7F-0BEE25C52BDA}"/>
                    </a:ext>
                  </a:extLst>
                </p:cNvPr>
                <p:cNvGrpSpPr/>
                <p:nvPr/>
              </p:nvGrpSpPr>
              <p:grpSpPr>
                <a:xfrm>
                  <a:off x="6476184" y="1764113"/>
                  <a:ext cx="110455" cy="154265"/>
                  <a:chOff x="6476184" y="1764113"/>
                  <a:chExt cx="110455" cy="154265"/>
                </a:xfrm>
              </p:grpSpPr>
              <p:cxnSp>
                <p:nvCxnSpPr>
                  <p:cNvPr id="1271" name="Straight Connector 1270">
                    <a:extLst>
                      <a:ext uri="{FF2B5EF4-FFF2-40B4-BE49-F238E27FC236}">
                        <a16:creationId xmlns:a16="http://schemas.microsoft.com/office/drawing/2014/main" id="{9CA6CE73-3DBF-4A80-992E-4A550F1E18B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2" name="Straight Connector 1271">
                    <a:extLst>
                      <a:ext uri="{FF2B5EF4-FFF2-40B4-BE49-F238E27FC236}">
                        <a16:creationId xmlns:a16="http://schemas.microsoft.com/office/drawing/2014/main" id="{2DA05E7A-3AF6-4D71-BA87-85C33EA581F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68" name="Group 1267">
                  <a:extLst>
                    <a:ext uri="{FF2B5EF4-FFF2-40B4-BE49-F238E27FC236}">
                      <a16:creationId xmlns:a16="http://schemas.microsoft.com/office/drawing/2014/main" id="{EF11E0E1-4EC9-467E-9133-982D5C7F449D}"/>
                    </a:ext>
                  </a:extLst>
                </p:cNvPr>
                <p:cNvGrpSpPr/>
                <p:nvPr/>
              </p:nvGrpSpPr>
              <p:grpSpPr>
                <a:xfrm>
                  <a:off x="6367490" y="1536575"/>
                  <a:ext cx="319380" cy="260420"/>
                  <a:chOff x="6357510" y="1536575"/>
                  <a:chExt cx="319380" cy="260420"/>
                </a:xfrm>
              </p:grpSpPr>
              <p:sp>
                <p:nvSpPr>
                  <p:cNvPr id="1269" name="Oval 395">
                    <a:extLst>
                      <a:ext uri="{FF2B5EF4-FFF2-40B4-BE49-F238E27FC236}">
                        <a16:creationId xmlns:a16="http://schemas.microsoft.com/office/drawing/2014/main" id="{97E92ECF-261F-4E98-8028-D5CA8C537D4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70" name="Oval 396">
                    <a:extLst>
                      <a:ext uri="{FF2B5EF4-FFF2-40B4-BE49-F238E27FC236}">
                        <a16:creationId xmlns:a16="http://schemas.microsoft.com/office/drawing/2014/main" id="{78DA6293-2659-4DBA-8B92-6BF83044F2A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260" name="Group 1259">
                <a:extLst>
                  <a:ext uri="{FF2B5EF4-FFF2-40B4-BE49-F238E27FC236}">
                    <a16:creationId xmlns:a16="http://schemas.microsoft.com/office/drawing/2014/main" id="{65D906EF-4F08-405F-85AC-00F4E13632A4}"/>
                  </a:ext>
                </a:extLst>
              </p:cNvPr>
              <p:cNvGrpSpPr/>
              <p:nvPr/>
            </p:nvGrpSpPr>
            <p:grpSpPr>
              <a:xfrm>
                <a:off x="6372481" y="1933291"/>
                <a:ext cx="309399" cy="386224"/>
                <a:chOff x="6372481" y="1933291"/>
                <a:chExt cx="309399" cy="386224"/>
              </a:xfrm>
            </p:grpSpPr>
            <p:grpSp>
              <p:nvGrpSpPr>
                <p:cNvPr id="1261" name="Group 1260">
                  <a:extLst>
                    <a:ext uri="{FF2B5EF4-FFF2-40B4-BE49-F238E27FC236}">
                      <a16:creationId xmlns:a16="http://schemas.microsoft.com/office/drawing/2014/main" id="{223DF524-2402-46D8-B0E0-F3B5B3D5D8CB}"/>
                    </a:ext>
                  </a:extLst>
                </p:cNvPr>
                <p:cNvGrpSpPr/>
                <p:nvPr/>
              </p:nvGrpSpPr>
              <p:grpSpPr>
                <a:xfrm>
                  <a:off x="6477582" y="1933291"/>
                  <a:ext cx="110455" cy="154265"/>
                  <a:chOff x="6476184" y="1764113"/>
                  <a:chExt cx="110455" cy="154265"/>
                </a:xfrm>
              </p:grpSpPr>
              <p:cxnSp>
                <p:nvCxnSpPr>
                  <p:cNvPr id="1265" name="Straight Connector 1264">
                    <a:extLst>
                      <a:ext uri="{FF2B5EF4-FFF2-40B4-BE49-F238E27FC236}">
                        <a16:creationId xmlns:a16="http://schemas.microsoft.com/office/drawing/2014/main" id="{3958769D-9CE3-4D43-8E7D-25608CF5E98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6" name="Straight Connector 1265">
                    <a:extLst>
                      <a:ext uri="{FF2B5EF4-FFF2-40B4-BE49-F238E27FC236}">
                        <a16:creationId xmlns:a16="http://schemas.microsoft.com/office/drawing/2014/main" id="{AE95E2BF-DD22-4510-85B2-4B26CB46A73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62" name="Group 1261">
                  <a:extLst>
                    <a:ext uri="{FF2B5EF4-FFF2-40B4-BE49-F238E27FC236}">
                      <a16:creationId xmlns:a16="http://schemas.microsoft.com/office/drawing/2014/main" id="{B496F35B-0125-4840-9406-739E0BBD6B02}"/>
                    </a:ext>
                  </a:extLst>
                </p:cNvPr>
                <p:cNvGrpSpPr/>
                <p:nvPr/>
              </p:nvGrpSpPr>
              <p:grpSpPr>
                <a:xfrm>
                  <a:off x="6372481" y="2066644"/>
                  <a:ext cx="309399" cy="252871"/>
                  <a:chOff x="6387452" y="2049866"/>
                  <a:chExt cx="309399" cy="252871"/>
                </a:xfrm>
              </p:grpSpPr>
              <p:sp>
                <p:nvSpPr>
                  <p:cNvPr id="1263" name="Oval 366">
                    <a:extLst>
                      <a:ext uri="{FF2B5EF4-FFF2-40B4-BE49-F238E27FC236}">
                        <a16:creationId xmlns:a16="http://schemas.microsoft.com/office/drawing/2014/main" id="{18F5AF86-D2D2-4090-B3DD-0F7A9BD60E33}"/>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64" name="Oval 449">
                    <a:extLst>
                      <a:ext uri="{FF2B5EF4-FFF2-40B4-BE49-F238E27FC236}">
                        <a16:creationId xmlns:a16="http://schemas.microsoft.com/office/drawing/2014/main" id="{38BF603B-87E3-46CA-A1AE-F6A8B0DF586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273" name="Group 1272">
              <a:extLst>
                <a:ext uri="{FF2B5EF4-FFF2-40B4-BE49-F238E27FC236}">
                  <a16:creationId xmlns:a16="http://schemas.microsoft.com/office/drawing/2014/main" id="{F168C4A7-057C-4341-83FB-A1192F3B531E}"/>
                </a:ext>
              </a:extLst>
            </p:cNvPr>
            <p:cNvGrpSpPr/>
            <p:nvPr/>
          </p:nvGrpSpPr>
          <p:grpSpPr>
            <a:xfrm>
              <a:off x="7219697" y="2129830"/>
              <a:ext cx="351587" cy="1737360"/>
              <a:chOff x="2267598" y="1468137"/>
              <a:chExt cx="351587" cy="1737360"/>
            </a:xfrm>
          </p:grpSpPr>
          <p:sp>
            <p:nvSpPr>
              <p:cNvPr id="1274" name="Rounded Rectangle 709">
                <a:extLst>
                  <a:ext uri="{FF2B5EF4-FFF2-40B4-BE49-F238E27FC236}">
                    <a16:creationId xmlns:a16="http://schemas.microsoft.com/office/drawing/2014/main" id="{F397E00C-B487-4B6B-8EFB-AA447CD32517}"/>
                  </a:ext>
                </a:extLst>
              </p:cNvPr>
              <p:cNvSpPr/>
              <p:nvPr/>
            </p:nvSpPr>
            <p:spPr>
              <a:xfrm>
                <a:off x="2389245" y="1468137"/>
                <a:ext cx="182880" cy="1737360"/>
              </a:xfrm>
              <a:prstGeom prst="roundRect">
                <a:avLst/>
              </a:prstGeom>
              <a:solidFill>
                <a:schemeClr val="accent4"/>
              </a:solidFill>
              <a:ln w="25400" cap="flat" cmpd="sng" algn="ctr">
                <a:noFill/>
                <a:prstDash val="solid"/>
              </a:ln>
              <a:effectLst>
                <a:outerShdw blurRad="101600" dist="635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275" name="TextBox 1274">
                <a:extLst>
                  <a:ext uri="{FF2B5EF4-FFF2-40B4-BE49-F238E27FC236}">
                    <a16:creationId xmlns:a16="http://schemas.microsoft.com/office/drawing/2014/main" id="{FF4A1B71-58F3-4B4B-8C1C-8C774855D450}"/>
                  </a:ext>
                </a:extLst>
              </p:cNvPr>
              <p:cNvSpPr txBox="1"/>
              <p:nvPr/>
            </p:nvSpPr>
            <p:spPr>
              <a:xfrm rot="16200000">
                <a:off x="2220037" y="2240263"/>
                <a:ext cx="521297"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a:ea typeface="+mn-ea"/>
                    <a:cs typeface="+mn-cs"/>
                  </a:rPr>
                  <a:t>CD19</a:t>
                </a:r>
              </a:p>
            </p:txBody>
          </p:sp>
          <p:sp>
            <p:nvSpPr>
              <p:cNvPr id="1276" name="Rounded Rectangle 708">
                <a:extLst>
                  <a:ext uri="{FF2B5EF4-FFF2-40B4-BE49-F238E27FC236}">
                    <a16:creationId xmlns:a16="http://schemas.microsoft.com/office/drawing/2014/main" id="{2F34B246-F65A-4BFD-BDA4-448CCE43195F}"/>
                  </a:ext>
                </a:extLst>
              </p:cNvPr>
              <p:cNvSpPr/>
              <p:nvPr/>
            </p:nvSpPr>
            <p:spPr>
              <a:xfrm>
                <a:off x="2389245" y="2839168"/>
                <a:ext cx="182880" cy="274320"/>
              </a:xfrm>
              <a:prstGeom prst="roundRect">
                <a:avLst/>
              </a:prstGeom>
              <a:solidFill>
                <a:srgbClr val="92D050"/>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277" name="Oval 1276">
                <a:extLst>
                  <a:ext uri="{FF2B5EF4-FFF2-40B4-BE49-F238E27FC236}">
                    <a16:creationId xmlns:a16="http://schemas.microsoft.com/office/drawing/2014/main" id="{1102643F-0D6E-4AAC-ADCA-8089185A9711}"/>
                  </a:ext>
                </a:extLst>
              </p:cNvPr>
              <p:cNvSpPr/>
              <p:nvPr/>
            </p:nvSpPr>
            <p:spPr bwMode="auto">
              <a:xfrm>
                <a:off x="2267598" y="2900442"/>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05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grpSp>
        <p:sp>
          <p:nvSpPr>
            <p:cNvPr id="1278" name="Rounded Rectangle 713">
              <a:extLst>
                <a:ext uri="{FF2B5EF4-FFF2-40B4-BE49-F238E27FC236}">
                  <a16:creationId xmlns:a16="http://schemas.microsoft.com/office/drawing/2014/main" id="{1BB11CB5-AE3C-4E4A-8338-634AEFEA7C36}"/>
                </a:ext>
              </a:extLst>
            </p:cNvPr>
            <p:cNvSpPr/>
            <p:nvPr/>
          </p:nvSpPr>
          <p:spPr>
            <a:xfrm>
              <a:off x="6785835" y="2805589"/>
              <a:ext cx="514523"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SFK</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1279" name="Rounded Rectangle 712">
              <a:extLst>
                <a:ext uri="{FF2B5EF4-FFF2-40B4-BE49-F238E27FC236}">
                  <a16:creationId xmlns:a16="http://schemas.microsoft.com/office/drawing/2014/main" id="{DCB60CB6-20F1-45CD-81D3-1B40B485ED7C}"/>
                </a:ext>
              </a:extLst>
            </p:cNvPr>
            <p:cNvSpPr/>
            <p:nvPr/>
          </p:nvSpPr>
          <p:spPr>
            <a:xfrm>
              <a:off x="4110920" y="2839437"/>
              <a:ext cx="640080" cy="457200"/>
            </a:xfrm>
            <a:prstGeom prst="roundRect">
              <a:avLst/>
            </a:prstGeom>
            <a:solidFill>
              <a:schemeClr val="accent3"/>
            </a:solidFill>
            <a:ln w="25400" cap="flat" cmpd="sng" algn="ctr">
              <a:noFill/>
              <a:prstDash val="solid"/>
            </a:ln>
            <a:effectLst>
              <a:outerShdw blurRad="50800" dist="38100" dir="2700000" algn="tl" rotWithShape="0">
                <a:prstClr val="black">
                  <a:alpha val="40000"/>
                </a:prstClr>
              </a:outerShdw>
            </a:effectLst>
            <a:scene3d>
              <a:camera prst="orthographicFront"/>
              <a:lightRig rig="threePt" dir="t"/>
            </a:scene3d>
            <a:sp3d>
              <a:bevelT w="19050" h="19050"/>
              <a:bevelB w="19050" h="1905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FFFFFF"/>
                  </a:solidFill>
                  <a:effectLst/>
                  <a:uLnTx/>
                  <a:uFillTx/>
                  <a:latin typeface="Calibri"/>
                  <a:ea typeface="Times New Roman"/>
                  <a:cs typeface="Times New Roman"/>
                </a:rPr>
                <a:t>BTK</a:t>
              </a:r>
              <a:endParaRPr kumimoji="0" lang="en-US" sz="2000" b="1" i="0" u="none" strike="noStrike" kern="0" cap="none" spc="0" normalizeH="0" baseline="0" noProof="0" dirty="0">
                <a:ln>
                  <a:noFill/>
                </a:ln>
                <a:solidFill>
                  <a:srgbClr val="FFFFFF"/>
                </a:solidFill>
                <a:effectLst/>
                <a:uLnTx/>
                <a:uFillTx/>
                <a:latin typeface="Calibri"/>
                <a:ea typeface="Times New Roman"/>
                <a:cs typeface="+mn-cs"/>
              </a:endParaRPr>
            </a:p>
          </p:txBody>
        </p:sp>
        <p:grpSp>
          <p:nvGrpSpPr>
            <p:cNvPr id="1280" name="Group 1279">
              <a:extLst>
                <a:ext uri="{FF2B5EF4-FFF2-40B4-BE49-F238E27FC236}">
                  <a16:creationId xmlns:a16="http://schemas.microsoft.com/office/drawing/2014/main" id="{136FAAE4-EEF3-43BD-B239-6F66652A9770}"/>
                </a:ext>
              </a:extLst>
            </p:cNvPr>
            <p:cNvGrpSpPr/>
            <p:nvPr/>
          </p:nvGrpSpPr>
          <p:grpSpPr>
            <a:xfrm>
              <a:off x="10685342" y="2325029"/>
              <a:ext cx="184312" cy="451829"/>
              <a:chOff x="6367490" y="1536575"/>
              <a:chExt cx="319380" cy="782940"/>
            </a:xfrm>
          </p:grpSpPr>
          <p:grpSp>
            <p:nvGrpSpPr>
              <p:cNvPr id="1281" name="Group 1280">
                <a:extLst>
                  <a:ext uri="{FF2B5EF4-FFF2-40B4-BE49-F238E27FC236}">
                    <a16:creationId xmlns:a16="http://schemas.microsoft.com/office/drawing/2014/main" id="{720DC2E1-CC70-42AF-BB19-B2142E9EAC20}"/>
                  </a:ext>
                </a:extLst>
              </p:cNvPr>
              <p:cNvGrpSpPr/>
              <p:nvPr/>
            </p:nvGrpSpPr>
            <p:grpSpPr>
              <a:xfrm>
                <a:off x="6367490" y="1536575"/>
                <a:ext cx="319380" cy="381803"/>
                <a:chOff x="6367490" y="1536575"/>
                <a:chExt cx="319380" cy="381803"/>
              </a:xfrm>
            </p:grpSpPr>
            <p:grpSp>
              <p:nvGrpSpPr>
                <p:cNvPr id="1289" name="Group 1288">
                  <a:extLst>
                    <a:ext uri="{FF2B5EF4-FFF2-40B4-BE49-F238E27FC236}">
                      <a16:creationId xmlns:a16="http://schemas.microsoft.com/office/drawing/2014/main" id="{DA3A6319-990B-482E-B856-4254869A83CE}"/>
                    </a:ext>
                  </a:extLst>
                </p:cNvPr>
                <p:cNvGrpSpPr/>
                <p:nvPr/>
              </p:nvGrpSpPr>
              <p:grpSpPr>
                <a:xfrm>
                  <a:off x="6476184" y="1764113"/>
                  <a:ext cx="110455" cy="154265"/>
                  <a:chOff x="6476184" y="1764113"/>
                  <a:chExt cx="110455" cy="154265"/>
                </a:xfrm>
              </p:grpSpPr>
              <p:cxnSp>
                <p:nvCxnSpPr>
                  <p:cNvPr id="1293" name="Straight Connector 1292">
                    <a:extLst>
                      <a:ext uri="{FF2B5EF4-FFF2-40B4-BE49-F238E27FC236}">
                        <a16:creationId xmlns:a16="http://schemas.microsoft.com/office/drawing/2014/main" id="{25AAD8A0-BD12-4BD1-A259-A588ABDDFD2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4" name="Straight Connector 1293">
                    <a:extLst>
                      <a:ext uri="{FF2B5EF4-FFF2-40B4-BE49-F238E27FC236}">
                        <a16:creationId xmlns:a16="http://schemas.microsoft.com/office/drawing/2014/main" id="{BFD2653C-57A9-4466-8D6F-63176025273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90" name="Group 1289">
                  <a:extLst>
                    <a:ext uri="{FF2B5EF4-FFF2-40B4-BE49-F238E27FC236}">
                      <a16:creationId xmlns:a16="http://schemas.microsoft.com/office/drawing/2014/main" id="{668EB85E-3A13-408A-8D71-A250FA2EA15D}"/>
                    </a:ext>
                  </a:extLst>
                </p:cNvPr>
                <p:cNvGrpSpPr/>
                <p:nvPr/>
              </p:nvGrpSpPr>
              <p:grpSpPr>
                <a:xfrm>
                  <a:off x="6367490" y="1536575"/>
                  <a:ext cx="319380" cy="260420"/>
                  <a:chOff x="6357510" y="1536575"/>
                  <a:chExt cx="319380" cy="260420"/>
                </a:xfrm>
              </p:grpSpPr>
              <p:sp>
                <p:nvSpPr>
                  <p:cNvPr id="1291" name="Oval 395">
                    <a:extLst>
                      <a:ext uri="{FF2B5EF4-FFF2-40B4-BE49-F238E27FC236}">
                        <a16:creationId xmlns:a16="http://schemas.microsoft.com/office/drawing/2014/main" id="{5EC5A315-1A30-4679-B3A2-2A0F73B9DCB7}"/>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92" name="Oval 396">
                    <a:extLst>
                      <a:ext uri="{FF2B5EF4-FFF2-40B4-BE49-F238E27FC236}">
                        <a16:creationId xmlns:a16="http://schemas.microsoft.com/office/drawing/2014/main" id="{1FED1E00-0263-4413-B1BB-D39EBB92F611}"/>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282" name="Group 1281">
                <a:extLst>
                  <a:ext uri="{FF2B5EF4-FFF2-40B4-BE49-F238E27FC236}">
                    <a16:creationId xmlns:a16="http://schemas.microsoft.com/office/drawing/2014/main" id="{675A89A7-C528-49E1-8621-03C58AF026BA}"/>
                  </a:ext>
                </a:extLst>
              </p:cNvPr>
              <p:cNvGrpSpPr/>
              <p:nvPr/>
            </p:nvGrpSpPr>
            <p:grpSpPr>
              <a:xfrm>
                <a:off x="6372481" y="1933291"/>
                <a:ext cx="309399" cy="386224"/>
                <a:chOff x="6372481" y="1933291"/>
                <a:chExt cx="309399" cy="386224"/>
              </a:xfrm>
            </p:grpSpPr>
            <p:grpSp>
              <p:nvGrpSpPr>
                <p:cNvPr id="1283" name="Group 1282">
                  <a:extLst>
                    <a:ext uri="{FF2B5EF4-FFF2-40B4-BE49-F238E27FC236}">
                      <a16:creationId xmlns:a16="http://schemas.microsoft.com/office/drawing/2014/main" id="{F33C74C9-0D72-4DFE-AF2A-CBFD5EE04727}"/>
                    </a:ext>
                  </a:extLst>
                </p:cNvPr>
                <p:cNvGrpSpPr/>
                <p:nvPr/>
              </p:nvGrpSpPr>
              <p:grpSpPr>
                <a:xfrm>
                  <a:off x="6477582" y="1933291"/>
                  <a:ext cx="110455" cy="154265"/>
                  <a:chOff x="6476184" y="1764113"/>
                  <a:chExt cx="110455" cy="154265"/>
                </a:xfrm>
              </p:grpSpPr>
              <p:cxnSp>
                <p:nvCxnSpPr>
                  <p:cNvPr id="1287" name="Straight Connector 1286">
                    <a:extLst>
                      <a:ext uri="{FF2B5EF4-FFF2-40B4-BE49-F238E27FC236}">
                        <a16:creationId xmlns:a16="http://schemas.microsoft.com/office/drawing/2014/main" id="{BB95AF8D-0709-4BD9-A4A6-D751D7DB826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8" name="Straight Connector 1287">
                    <a:extLst>
                      <a:ext uri="{FF2B5EF4-FFF2-40B4-BE49-F238E27FC236}">
                        <a16:creationId xmlns:a16="http://schemas.microsoft.com/office/drawing/2014/main" id="{651C45FD-4F16-45DC-A046-4F930602CF1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84" name="Group 1283">
                  <a:extLst>
                    <a:ext uri="{FF2B5EF4-FFF2-40B4-BE49-F238E27FC236}">
                      <a16:creationId xmlns:a16="http://schemas.microsoft.com/office/drawing/2014/main" id="{7590C33C-DB4C-498C-990B-753A8C5B6D2D}"/>
                    </a:ext>
                  </a:extLst>
                </p:cNvPr>
                <p:cNvGrpSpPr/>
                <p:nvPr/>
              </p:nvGrpSpPr>
              <p:grpSpPr>
                <a:xfrm>
                  <a:off x="6372481" y="2066644"/>
                  <a:ext cx="309399" cy="252871"/>
                  <a:chOff x="6387452" y="2049866"/>
                  <a:chExt cx="309399" cy="252871"/>
                </a:xfrm>
              </p:grpSpPr>
              <p:sp>
                <p:nvSpPr>
                  <p:cNvPr id="1285" name="Oval 366">
                    <a:extLst>
                      <a:ext uri="{FF2B5EF4-FFF2-40B4-BE49-F238E27FC236}">
                        <a16:creationId xmlns:a16="http://schemas.microsoft.com/office/drawing/2014/main" id="{961E4077-AD9A-4FE3-A595-034A08109AF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86" name="Oval 449">
                    <a:extLst>
                      <a:ext uri="{FF2B5EF4-FFF2-40B4-BE49-F238E27FC236}">
                        <a16:creationId xmlns:a16="http://schemas.microsoft.com/office/drawing/2014/main" id="{F75D6434-3B48-4093-ACD4-CFF91A68344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295" name="Group 1294">
              <a:extLst>
                <a:ext uri="{FF2B5EF4-FFF2-40B4-BE49-F238E27FC236}">
                  <a16:creationId xmlns:a16="http://schemas.microsoft.com/office/drawing/2014/main" id="{D34C0D99-7630-4518-8F8B-04B9A6E41CCA}"/>
                </a:ext>
              </a:extLst>
            </p:cNvPr>
            <p:cNvGrpSpPr/>
            <p:nvPr/>
          </p:nvGrpSpPr>
          <p:grpSpPr>
            <a:xfrm>
              <a:off x="10882648" y="2338875"/>
              <a:ext cx="184312" cy="451829"/>
              <a:chOff x="6367490" y="1536575"/>
              <a:chExt cx="319380" cy="782940"/>
            </a:xfrm>
          </p:grpSpPr>
          <p:grpSp>
            <p:nvGrpSpPr>
              <p:cNvPr id="1296" name="Group 1295">
                <a:extLst>
                  <a:ext uri="{FF2B5EF4-FFF2-40B4-BE49-F238E27FC236}">
                    <a16:creationId xmlns:a16="http://schemas.microsoft.com/office/drawing/2014/main" id="{20BD3D75-9E20-49B2-802E-6DA405761521}"/>
                  </a:ext>
                </a:extLst>
              </p:cNvPr>
              <p:cNvGrpSpPr/>
              <p:nvPr/>
            </p:nvGrpSpPr>
            <p:grpSpPr>
              <a:xfrm>
                <a:off x="6367490" y="1536575"/>
                <a:ext cx="319380" cy="381803"/>
                <a:chOff x="6367490" y="1536575"/>
                <a:chExt cx="319380" cy="381803"/>
              </a:xfrm>
            </p:grpSpPr>
            <p:grpSp>
              <p:nvGrpSpPr>
                <p:cNvPr id="1304" name="Group 1303">
                  <a:extLst>
                    <a:ext uri="{FF2B5EF4-FFF2-40B4-BE49-F238E27FC236}">
                      <a16:creationId xmlns:a16="http://schemas.microsoft.com/office/drawing/2014/main" id="{CAC138E7-0830-4ECF-977A-FB7D9C2E935E}"/>
                    </a:ext>
                  </a:extLst>
                </p:cNvPr>
                <p:cNvGrpSpPr/>
                <p:nvPr/>
              </p:nvGrpSpPr>
              <p:grpSpPr>
                <a:xfrm>
                  <a:off x="6476184" y="1764113"/>
                  <a:ext cx="110455" cy="154265"/>
                  <a:chOff x="6476184" y="1764113"/>
                  <a:chExt cx="110455" cy="154265"/>
                </a:xfrm>
              </p:grpSpPr>
              <p:cxnSp>
                <p:nvCxnSpPr>
                  <p:cNvPr id="1308" name="Straight Connector 1307">
                    <a:extLst>
                      <a:ext uri="{FF2B5EF4-FFF2-40B4-BE49-F238E27FC236}">
                        <a16:creationId xmlns:a16="http://schemas.microsoft.com/office/drawing/2014/main" id="{5D200C52-289A-41DB-B5EF-E3DAD2CD599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9" name="Straight Connector 1308">
                    <a:extLst>
                      <a:ext uri="{FF2B5EF4-FFF2-40B4-BE49-F238E27FC236}">
                        <a16:creationId xmlns:a16="http://schemas.microsoft.com/office/drawing/2014/main" id="{6E76B425-8BCA-48C5-B33B-A87C104DCF0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05" name="Group 1304">
                  <a:extLst>
                    <a:ext uri="{FF2B5EF4-FFF2-40B4-BE49-F238E27FC236}">
                      <a16:creationId xmlns:a16="http://schemas.microsoft.com/office/drawing/2014/main" id="{783E8F66-95BA-4E0B-B58D-B0BB208F942A}"/>
                    </a:ext>
                  </a:extLst>
                </p:cNvPr>
                <p:cNvGrpSpPr/>
                <p:nvPr/>
              </p:nvGrpSpPr>
              <p:grpSpPr>
                <a:xfrm>
                  <a:off x="6367490" y="1536575"/>
                  <a:ext cx="319380" cy="260420"/>
                  <a:chOff x="6357510" y="1536575"/>
                  <a:chExt cx="319380" cy="260420"/>
                </a:xfrm>
              </p:grpSpPr>
              <p:sp>
                <p:nvSpPr>
                  <p:cNvPr id="1306" name="Oval 395">
                    <a:extLst>
                      <a:ext uri="{FF2B5EF4-FFF2-40B4-BE49-F238E27FC236}">
                        <a16:creationId xmlns:a16="http://schemas.microsoft.com/office/drawing/2014/main" id="{8B31F4D7-BF4A-4237-9BB8-EDCD1A5C19A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07" name="Oval 396">
                    <a:extLst>
                      <a:ext uri="{FF2B5EF4-FFF2-40B4-BE49-F238E27FC236}">
                        <a16:creationId xmlns:a16="http://schemas.microsoft.com/office/drawing/2014/main" id="{76864892-BDAA-42E9-AE5F-785B01BF0C0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297" name="Group 1296">
                <a:extLst>
                  <a:ext uri="{FF2B5EF4-FFF2-40B4-BE49-F238E27FC236}">
                    <a16:creationId xmlns:a16="http://schemas.microsoft.com/office/drawing/2014/main" id="{64790034-5B6B-4C4C-9DC9-78D7E43DD293}"/>
                  </a:ext>
                </a:extLst>
              </p:cNvPr>
              <p:cNvGrpSpPr/>
              <p:nvPr/>
            </p:nvGrpSpPr>
            <p:grpSpPr>
              <a:xfrm>
                <a:off x="6372481" y="1933291"/>
                <a:ext cx="309399" cy="386224"/>
                <a:chOff x="6372481" y="1933291"/>
                <a:chExt cx="309399" cy="386224"/>
              </a:xfrm>
            </p:grpSpPr>
            <p:grpSp>
              <p:nvGrpSpPr>
                <p:cNvPr id="1298" name="Group 1297">
                  <a:extLst>
                    <a:ext uri="{FF2B5EF4-FFF2-40B4-BE49-F238E27FC236}">
                      <a16:creationId xmlns:a16="http://schemas.microsoft.com/office/drawing/2014/main" id="{7D33E8EC-33BD-4440-A8D6-46A621FA863F}"/>
                    </a:ext>
                  </a:extLst>
                </p:cNvPr>
                <p:cNvGrpSpPr/>
                <p:nvPr/>
              </p:nvGrpSpPr>
              <p:grpSpPr>
                <a:xfrm>
                  <a:off x="6477582" y="1933291"/>
                  <a:ext cx="110455" cy="154265"/>
                  <a:chOff x="6476184" y="1764113"/>
                  <a:chExt cx="110455" cy="154265"/>
                </a:xfrm>
              </p:grpSpPr>
              <p:cxnSp>
                <p:nvCxnSpPr>
                  <p:cNvPr id="1302" name="Straight Connector 1301">
                    <a:extLst>
                      <a:ext uri="{FF2B5EF4-FFF2-40B4-BE49-F238E27FC236}">
                        <a16:creationId xmlns:a16="http://schemas.microsoft.com/office/drawing/2014/main" id="{65D3CF4C-D8EB-4C06-98B0-2D45B866801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3" name="Straight Connector 1302">
                    <a:extLst>
                      <a:ext uri="{FF2B5EF4-FFF2-40B4-BE49-F238E27FC236}">
                        <a16:creationId xmlns:a16="http://schemas.microsoft.com/office/drawing/2014/main" id="{A374AD05-A73A-4A4C-B9E1-B8913F5B4BD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99" name="Group 1298">
                  <a:extLst>
                    <a:ext uri="{FF2B5EF4-FFF2-40B4-BE49-F238E27FC236}">
                      <a16:creationId xmlns:a16="http://schemas.microsoft.com/office/drawing/2014/main" id="{765E39A0-3641-4AC5-9DB2-E7E180D8E7C4}"/>
                    </a:ext>
                  </a:extLst>
                </p:cNvPr>
                <p:cNvGrpSpPr/>
                <p:nvPr/>
              </p:nvGrpSpPr>
              <p:grpSpPr>
                <a:xfrm>
                  <a:off x="6372481" y="2066644"/>
                  <a:ext cx="309399" cy="252871"/>
                  <a:chOff x="6387452" y="2049866"/>
                  <a:chExt cx="309399" cy="252871"/>
                </a:xfrm>
              </p:grpSpPr>
              <p:sp>
                <p:nvSpPr>
                  <p:cNvPr id="1300" name="Oval 366">
                    <a:extLst>
                      <a:ext uri="{FF2B5EF4-FFF2-40B4-BE49-F238E27FC236}">
                        <a16:creationId xmlns:a16="http://schemas.microsoft.com/office/drawing/2014/main" id="{E17A8D4F-F01C-43E8-A6D6-38F66D113B31}"/>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01" name="Oval 449">
                    <a:extLst>
                      <a:ext uri="{FF2B5EF4-FFF2-40B4-BE49-F238E27FC236}">
                        <a16:creationId xmlns:a16="http://schemas.microsoft.com/office/drawing/2014/main" id="{C1F39C00-9AE9-4A6A-97FB-1EDBE25FFC41}"/>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310" name="Group 1309">
              <a:extLst>
                <a:ext uri="{FF2B5EF4-FFF2-40B4-BE49-F238E27FC236}">
                  <a16:creationId xmlns:a16="http://schemas.microsoft.com/office/drawing/2014/main" id="{2202DAFA-8184-456A-8F02-01C2348AB240}"/>
                </a:ext>
              </a:extLst>
            </p:cNvPr>
            <p:cNvGrpSpPr/>
            <p:nvPr/>
          </p:nvGrpSpPr>
          <p:grpSpPr>
            <a:xfrm>
              <a:off x="11079954" y="2353984"/>
              <a:ext cx="184312" cy="451829"/>
              <a:chOff x="6367490" y="1536575"/>
              <a:chExt cx="319380" cy="782940"/>
            </a:xfrm>
          </p:grpSpPr>
          <p:grpSp>
            <p:nvGrpSpPr>
              <p:cNvPr id="1311" name="Group 1310">
                <a:extLst>
                  <a:ext uri="{FF2B5EF4-FFF2-40B4-BE49-F238E27FC236}">
                    <a16:creationId xmlns:a16="http://schemas.microsoft.com/office/drawing/2014/main" id="{DAC49B1D-2007-43CA-B3F1-36D25C8CFE5B}"/>
                  </a:ext>
                </a:extLst>
              </p:cNvPr>
              <p:cNvGrpSpPr/>
              <p:nvPr/>
            </p:nvGrpSpPr>
            <p:grpSpPr>
              <a:xfrm>
                <a:off x="6367490" y="1536575"/>
                <a:ext cx="319380" cy="381803"/>
                <a:chOff x="6367490" y="1536575"/>
                <a:chExt cx="319380" cy="381803"/>
              </a:xfrm>
            </p:grpSpPr>
            <p:grpSp>
              <p:nvGrpSpPr>
                <p:cNvPr id="1319" name="Group 1318">
                  <a:extLst>
                    <a:ext uri="{FF2B5EF4-FFF2-40B4-BE49-F238E27FC236}">
                      <a16:creationId xmlns:a16="http://schemas.microsoft.com/office/drawing/2014/main" id="{02A67847-976C-4575-952C-C213DF6A09F7}"/>
                    </a:ext>
                  </a:extLst>
                </p:cNvPr>
                <p:cNvGrpSpPr/>
                <p:nvPr/>
              </p:nvGrpSpPr>
              <p:grpSpPr>
                <a:xfrm>
                  <a:off x="6476184" y="1764113"/>
                  <a:ext cx="110455" cy="154265"/>
                  <a:chOff x="6476184" y="1764113"/>
                  <a:chExt cx="110455" cy="154265"/>
                </a:xfrm>
              </p:grpSpPr>
              <p:cxnSp>
                <p:nvCxnSpPr>
                  <p:cNvPr id="1323" name="Straight Connector 1322">
                    <a:extLst>
                      <a:ext uri="{FF2B5EF4-FFF2-40B4-BE49-F238E27FC236}">
                        <a16:creationId xmlns:a16="http://schemas.microsoft.com/office/drawing/2014/main" id="{41BCF195-2EFD-4B95-93A4-03100941371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4" name="Straight Connector 1323">
                    <a:extLst>
                      <a:ext uri="{FF2B5EF4-FFF2-40B4-BE49-F238E27FC236}">
                        <a16:creationId xmlns:a16="http://schemas.microsoft.com/office/drawing/2014/main" id="{CD97BFA0-0901-40E7-8FAC-24E50BB92EC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20" name="Group 1319">
                  <a:extLst>
                    <a:ext uri="{FF2B5EF4-FFF2-40B4-BE49-F238E27FC236}">
                      <a16:creationId xmlns:a16="http://schemas.microsoft.com/office/drawing/2014/main" id="{EDD62AC4-9136-4AA9-AA5A-01895F77DBD3}"/>
                    </a:ext>
                  </a:extLst>
                </p:cNvPr>
                <p:cNvGrpSpPr/>
                <p:nvPr/>
              </p:nvGrpSpPr>
              <p:grpSpPr>
                <a:xfrm>
                  <a:off x="6367490" y="1536575"/>
                  <a:ext cx="319380" cy="260420"/>
                  <a:chOff x="6357510" y="1536575"/>
                  <a:chExt cx="319380" cy="260420"/>
                </a:xfrm>
              </p:grpSpPr>
              <p:sp>
                <p:nvSpPr>
                  <p:cNvPr id="1321" name="Oval 395">
                    <a:extLst>
                      <a:ext uri="{FF2B5EF4-FFF2-40B4-BE49-F238E27FC236}">
                        <a16:creationId xmlns:a16="http://schemas.microsoft.com/office/drawing/2014/main" id="{0A77774B-B3DE-4776-A279-E247EE5D46A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22" name="Oval 396">
                    <a:extLst>
                      <a:ext uri="{FF2B5EF4-FFF2-40B4-BE49-F238E27FC236}">
                        <a16:creationId xmlns:a16="http://schemas.microsoft.com/office/drawing/2014/main" id="{E1D2861B-B5A8-4F7B-8ED0-66324A5B843D}"/>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312" name="Group 1311">
                <a:extLst>
                  <a:ext uri="{FF2B5EF4-FFF2-40B4-BE49-F238E27FC236}">
                    <a16:creationId xmlns:a16="http://schemas.microsoft.com/office/drawing/2014/main" id="{4FB1E989-27D3-46AF-B4A6-A395F86D66C8}"/>
                  </a:ext>
                </a:extLst>
              </p:cNvPr>
              <p:cNvGrpSpPr/>
              <p:nvPr/>
            </p:nvGrpSpPr>
            <p:grpSpPr>
              <a:xfrm>
                <a:off x="6372481" y="1933291"/>
                <a:ext cx="309399" cy="386224"/>
                <a:chOff x="6372481" y="1933291"/>
                <a:chExt cx="309399" cy="386224"/>
              </a:xfrm>
            </p:grpSpPr>
            <p:grpSp>
              <p:nvGrpSpPr>
                <p:cNvPr id="1313" name="Group 1312">
                  <a:extLst>
                    <a:ext uri="{FF2B5EF4-FFF2-40B4-BE49-F238E27FC236}">
                      <a16:creationId xmlns:a16="http://schemas.microsoft.com/office/drawing/2014/main" id="{E2B867B3-7191-4E79-94F3-19A7191A42DF}"/>
                    </a:ext>
                  </a:extLst>
                </p:cNvPr>
                <p:cNvGrpSpPr/>
                <p:nvPr/>
              </p:nvGrpSpPr>
              <p:grpSpPr>
                <a:xfrm>
                  <a:off x="6477582" y="1933291"/>
                  <a:ext cx="110455" cy="154265"/>
                  <a:chOff x="6476184" y="1764113"/>
                  <a:chExt cx="110455" cy="154265"/>
                </a:xfrm>
              </p:grpSpPr>
              <p:cxnSp>
                <p:nvCxnSpPr>
                  <p:cNvPr id="1317" name="Straight Connector 1316">
                    <a:extLst>
                      <a:ext uri="{FF2B5EF4-FFF2-40B4-BE49-F238E27FC236}">
                        <a16:creationId xmlns:a16="http://schemas.microsoft.com/office/drawing/2014/main" id="{C86E0475-9904-4EFF-84DA-92D8171891E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8" name="Straight Connector 1317">
                    <a:extLst>
                      <a:ext uri="{FF2B5EF4-FFF2-40B4-BE49-F238E27FC236}">
                        <a16:creationId xmlns:a16="http://schemas.microsoft.com/office/drawing/2014/main" id="{640D4E8C-45FA-4A90-9043-91BA8275457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14" name="Group 1313">
                  <a:extLst>
                    <a:ext uri="{FF2B5EF4-FFF2-40B4-BE49-F238E27FC236}">
                      <a16:creationId xmlns:a16="http://schemas.microsoft.com/office/drawing/2014/main" id="{712E749A-BFC7-477E-AAB9-4A09ED4E174F}"/>
                    </a:ext>
                  </a:extLst>
                </p:cNvPr>
                <p:cNvGrpSpPr/>
                <p:nvPr/>
              </p:nvGrpSpPr>
              <p:grpSpPr>
                <a:xfrm>
                  <a:off x="6372481" y="2066644"/>
                  <a:ext cx="309399" cy="252871"/>
                  <a:chOff x="6387452" y="2049866"/>
                  <a:chExt cx="309399" cy="252871"/>
                </a:xfrm>
              </p:grpSpPr>
              <p:sp>
                <p:nvSpPr>
                  <p:cNvPr id="1315" name="Oval 366">
                    <a:extLst>
                      <a:ext uri="{FF2B5EF4-FFF2-40B4-BE49-F238E27FC236}">
                        <a16:creationId xmlns:a16="http://schemas.microsoft.com/office/drawing/2014/main" id="{CC776C3C-EF96-4AE1-BD07-EC51143F8794}"/>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16" name="Oval 449">
                    <a:extLst>
                      <a:ext uri="{FF2B5EF4-FFF2-40B4-BE49-F238E27FC236}">
                        <a16:creationId xmlns:a16="http://schemas.microsoft.com/office/drawing/2014/main" id="{F19AD34B-E53A-4388-BA6D-4ED39871CCC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325" name="Group 1324">
              <a:extLst>
                <a:ext uri="{FF2B5EF4-FFF2-40B4-BE49-F238E27FC236}">
                  <a16:creationId xmlns:a16="http://schemas.microsoft.com/office/drawing/2014/main" id="{65161B83-0D4C-43F3-867D-E85B097F92E8}"/>
                </a:ext>
              </a:extLst>
            </p:cNvPr>
            <p:cNvGrpSpPr/>
            <p:nvPr/>
          </p:nvGrpSpPr>
          <p:grpSpPr>
            <a:xfrm>
              <a:off x="11277260" y="2385870"/>
              <a:ext cx="184312" cy="451829"/>
              <a:chOff x="6367490" y="1536575"/>
              <a:chExt cx="319380" cy="782940"/>
            </a:xfrm>
          </p:grpSpPr>
          <p:grpSp>
            <p:nvGrpSpPr>
              <p:cNvPr id="1326" name="Group 1325">
                <a:extLst>
                  <a:ext uri="{FF2B5EF4-FFF2-40B4-BE49-F238E27FC236}">
                    <a16:creationId xmlns:a16="http://schemas.microsoft.com/office/drawing/2014/main" id="{934805F5-F96F-4F73-902E-375023A35878}"/>
                  </a:ext>
                </a:extLst>
              </p:cNvPr>
              <p:cNvGrpSpPr/>
              <p:nvPr/>
            </p:nvGrpSpPr>
            <p:grpSpPr>
              <a:xfrm>
                <a:off x="6367490" y="1536575"/>
                <a:ext cx="319380" cy="381803"/>
                <a:chOff x="6367490" y="1536575"/>
                <a:chExt cx="319380" cy="381803"/>
              </a:xfrm>
            </p:grpSpPr>
            <p:grpSp>
              <p:nvGrpSpPr>
                <p:cNvPr id="1334" name="Group 1333">
                  <a:extLst>
                    <a:ext uri="{FF2B5EF4-FFF2-40B4-BE49-F238E27FC236}">
                      <a16:creationId xmlns:a16="http://schemas.microsoft.com/office/drawing/2014/main" id="{1F1BD758-D27C-41FD-BB48-4EFC62D2D508}"/>
                    </a:ext>
                  </a:extLst>
                </p:cNvPr>
                <p:cNvGrpSpPr/>
                <p:nvPr/>
              </p:nvGrpSpPr>
              <p:grpSpPr>
                <a:xfrm>
                  <a:off x="6476184" y="1764113"/>
                  <a:ext cx="110455" cy="154265"/>
                  <a:chOff x="6476184" y="1764113"/>
                  <a:chExt cx="110455" cy="154265"/>
                </a:xfrm>
              </p:grpSpPr>
              <p:cxnSp>
                <p:nvCxnSpPr>
                  <p:cNvPr id="1338" name="Straight Connector 1337">
                    <a:extLst>
                      <a:ext uri="{FF2B5EF4-FFF2-40B4-BE49-F238E27FC236}">
                        <a16:creationId xmlns:a16="http://schemas.microsoft.com/office/drawing/2014/main" id="{76FCAAE4-0BEA-42EC-BA1D-4EBA95B68DF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9" name="Straight Connector 1338">
                    <a:extLst>
                      <a:ext uri="{FF2B5EF4-FFF2-40B4-BE49-F238E27FC236}">
                        <a16:creationId xmlns:a16="http://schemas.microsoft.com/office/drawing/2014/main" id="{E89483B6-A164-49EF-B3DE-7A19B3AB011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35" name="Group 1334">
                  <a:extLst>
                    <a:ext uri="{FF2B5EF4-FFF2-40B4-BE49-F238E27FC236}">
                      <a16:creationId xmlns:a16="http://schemas.microsoft.com/office/drawing/2014/main" id="{035539B6-87CD-46D8-84F3-3CC8D682CC3E}"/>
                    </a:ext>
                  </a:extLst>
                </p:cNvPr>
                <p:cNvGrpSpPr/>
                <p:nvPr/>
              </p:nvGrpSpPr>
              <p:grpSpPr>
                <a:xfrm>
                  <a:off x="6367490" y="1536575"/>
                  <a:ext cx="319380" cy="260420"/>
                  <a:chOff x="6357510" y="1536575"/>
                  <a:chExt cx="319380" cy="260420"/>
                </a:xfrm>
              </p:grpSpPr>
              <p:sp>
                <p:nvSpPr>
                  <p:cNvPr id="1336" name="Oval 395">
                    <a:extLst>
                      <a:ext uri="{FF2B5EF4-FFF2-40B4-BE49-F238E27FC236}">
                        <a16:creationId xmlns:a16="http://schemas.microsoft.com/office/drawing/2014/main" id="{C97AF93A-0B74-414E-B85F-B6A2D12A7091}"/>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37" name="Oval 396">
                    <a:extLst>
                      <a:ext uri="{FF2B5EF4-FFF2-40B4-BE49-F238E27FC236}">
                        <a16:creationId xmlns:a16="http://schemas.microsoft.com/office/drawing/2014/main" id="{8E35B981-AA3B-49D2-83E4-779A7465531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327" name="Group 1326">
                <a:extLst>
                  <a:ext uri="{FF2B5EF4-FFF2-40B4-BE49-F238E27FC236}">
                    <a16:creationId xmlns:a16="http://schemas.microsoft.com/office/drawing/2014/main" id="{0F7D2275-4B1F-4004-B01F-B03CB11B66E6}"/>
                  </a:ext>
                </a:extLst>
              </p:cNvPr>
              <p:cNvGrpSpPr/>
              <p:nvPr/>
            </p:nvGrpSpPr>
            <p:grpSpPr>
              <a:xfrm>
                <a:off x="6372481" y="1933291"/>
                <a:ext cx="309399" cy="386224"/>
                <a:chOff x="6372481" y="1933291"/>
                <a:chExt cx="309399" cy="386224"/>
              </a:xfrm>
            </p:grpSpPr>
            <p:grpSp>
              <p:nvGrpSpPr>
                <p:cNvPr id="1328" name="Group 1327">
                  <a:extLst>
                    <a:ext uri="{FF2B5EF4-FFF2-40B4-BE49-F238E27FC236}">
                      <a16:creationId xmlns:a16="http://schemas.microsoft.com/office/drawing/2014/main" id="{6C6D1868-9CB5-4208-9259-B02B17CD4632}"/>
                    </a:ext>
                  </a:extLst>
                </p:cNvPr>
                <p:cNvGrpSpPr/>
                <p:nvPr/>
              </p:nvGrpSpPr>
              <p:grpSpPr>
                <a:xfrm>
                  <a:off x="6477582" y="1933291"/>
                  <a:ext cx="110455" cy="154265"/>
                  <a:chOff x="6476184" y="1764113"/>
                  <a:chExt cx="110455" cy="154265"/>
                </a:xfrm>
              </p:grpSpPr>
              <p:cxnSp>
                <p:nvCxnSpPr>
                  <p:cNvPr id="1332" name="Straight Connector 1331">
                    <a:extLst>
                      <a:ext uri="{FF2B5EF4-FFF2-40B4-BE49-F238E27FC236}">
                        <a16:creationId xmlns:a16="http://schemas.microsoft.com/office/drawing/2014/main" id="{2A3F9D2A-745D-497B-A870-59269A47F57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3" name="Straight Connector 1332">
                    <a:extLst>
                      <a:ext uri="{FF2B5EF4-FFF2-40B4-BE49-F238E27FC236}">
                        <a16:creationId xmlns:a16="http://schemas.microsoft.com/office/drawing/2014/main" id="{EC0E5C23-2B52-45E5-A8D0-6D2D3CB0E04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29" name="Group 1328">
                  <a:extLst>
                    <a:ext uri="{FF2B5EF4-FFF2-40B4-BE49-F238E27FC236}">
                      <a16:creationId xmlns:a16="http://schemas.microsoft.com/office/drawing/2014/main" id="{6B3687E1-8DC3-490B-98AF-FC7225CD41A7}"/>
                    </a:ext>
                  </a:extLst>
                </p:cNvPr>
                <p:cNvGrpSpPr/>
                <p:nvPr/>
              </p:nvGrpSpPr>
              <p:grpSpPr>
                <a:xfrm>
                  <a:off x="6372481" y="2066644"/>
                  <a:ext cx="309399" cy="252871"/>
                  <a:chOff x="6387452" y="2049866"/>
                  <a:chExt cx="309399" cy="252871"/>
                </a:xfrm>
              </p:grpSpPr>
              <p:sp>
                <p:nvSpPr>
                  <p:cNvPr id="1330" name="Oval 366">
                    <a:extLst>
                      <a:ext uri="{FF2B5EF4-FFF2-40B4-BE49-F238E27FC236}">
                        <a16:creationId xmlns:a16="http://schemas.microsoft.com/office/drawing/2014/main" id="{7C6F5BC9-B5E9-4EFD-99DA-949F8B13AAA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31" name="Oval 449">
                    <a:extLst>
                      <a:ext uri="{FF2B5EF4-FFF2-40B4-BE49-F238E27FC236}">
                        <a16:creationId xmlns:a16="http://schemas.microsoft.com/office/drawing/2014/main" id="{4DD5CB04-6459-4041-AEAD-0F0C04C0D85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340" name="Group 1339">
              <a:extLst>
                <a:ext uri="{FF2B5EF4-FFF2-40B4-BE49-F238E27FC236}">
                  <a16:creationId xmlns:a16="http://schemas.microsoft.com/office/drawing/2014/main" id="{A3A8E058-3F43-4F99-9045-B8FAD695119E}"/>
                </a:ext>
              </a:extLst>
            </p:cNvPr>
            <p:cNvGrpSpPr/>
            <p:nvPr/>
          </p:nvGrpSpPr>
          <p:grpSpPr>
            <a:xfrm>
              <a:off x="11474566" y="2427333"/>
              <a:ext cx="184312" cy="451829"/>
              <a:chOff x="6367490" y="1536575"/>
              <a:chExt cx="319380" cy="782940"/>
            </a:xfrm>
          </p:grpSpPr>
          <p:grpSp>
            <p:nvGrpSpPr>
              <p:cNvPr id="1341" name="Group 1340">
                <a:extLst>
                  <a:ext uri="{FF2B5EF4-FFF2-40B4-BE49-F238E27FC236}">
                    <a16:creationId xmlns:a16="http://schemas.microsoft.com/office/drawing/2014/main" id="{404D8090-26E8-4DE1-A74C-C621553C0BD7}"/>
                  </a:ext>
                </a:extLst>
              </p:cNvPr>
              <p:cNvGrpSpPr/>
              <p:nvPr/>
            </p:nvGrpSpPr>
            <p:grpSpPr>
              <a:xfrm>
                <a:off x="6367490" y="1536575"/>
                <a:ext cx="319380" cy="381803"/>
                <a:chOff x="6367490" y="1536575"/>
                <a:chExt cx="319380" cy="381803"/>
              </a:xfrm>
            </p:grpSpPr>
            <p:grpSp>
              <p:nvGrpSpPr>
                <p:cNvPr id="1349" name="Group 1348">
                  <a:extLst>
                    <a:ext uri="{FF2B5EF4-FFF2-40B4-BE49-F238E27FC236}">
                      <a16:creationId xmlns:a16="http://schemas.microsoft.com/office/drawing/2014/main" id="{686015A3-0170-47E7-91D2-234901C200F7}"/>
                    </a:ext>
                  </a:extLst>
                </p:cNvPr>
                <p:cNvGrpSpPr/>
                <p:nvPr/>
              </p:nvGrpSpPr>
              <p:grpSpPr>
                <a:xfrm>
                  <a:off x="6476184" y="1764113"/>
                  <a:ext cx="110455" cy="154265"/>
                  <a:chOff x="6476184" y="1764113"/>
                  <a:chExt cx="110455" cy="154265"/>
                </a:xfrm>
              </p:grpSpPr>
              <p:cxnSp>
                <p:nvCxnSpPr>
                  <p:cNvPr id="1353" name="Straight Connector 1352">
                    <a:extLst>
                      <a:ext uri="{FF2B5EF4-FFF2-40B4-BE49-F238E27FC236}">
                        <a16:creationId xmlns:a16="http://schemas.microsoft.com/office/drawing/2014/main" id="{B29E8AD5-52A0-4EFC-AF8E-27357CD78BE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4" name="Straight Connector 1353">
                    <a:extLst>
                      <a:ext uri="{FF2B5EF4-FFF2-40B4-BE49-F238E27FC236}">
                        <a16:creationId xmlns:a16="http://schemas.microsoft.com/office/drawing/2014/main" id="{7A864AB4-AC4D-437A-B0B0-4C032B5CEDE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50" name="Group 1349">
                  <a:extLst>
                    <a:ext uri="{FF2B5EF4-FFF2-40B4-BE49-F238E27FC236}">
                      <a16:creationId xmlns:a16="http://schemas.microsoft.com/office/drawing/2014/main" id="{0B61B9ED-1C18-4D1C-BC72-CF42F65B5602}"/>
                    </a:ext>
                  </a:extLst>
                </p:cNvPr>
                <p:cNvGrpSpPr/>
                <p:nvPr/>
              </p:nvGrpSpPr>
              <p:grpSpPr>
                <a:xfrm>
                  <a:off x="6367490" y="1536575"/>
                  <a:ext cx="319380" cy="260420"/>
                  <a:chOff x="6357510" y="1536575"/>
                  <a:chExt cx="319380" cy="260420"/>
                </a:xfrm>
              </p:grpSpPr>
              <p:sp>
                <p:nvSpPr>
                  <p:cNvPr id="1351" name="Oval 395">
                    <a:extLst>
                      <a:ext uri="{FF2B5EF4-FFF2-40B4-BE49-F238E27FC236}">
                        <a16:creationId xmlns:a16="http://schemas.microsoft.com/office/drawing/2014/main" id="{99075EDC-79A3-48C6-8C1C-BE91E8F2C32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52" name="Oval 396">
                    <a:extLst>
                      <a:ext uri="{FF2B5EF4-FFF2-40B4-BE49-F238E27FC236}">
                        <a16:creationId xmlns:a16="http://schemas.microsoft.com/office/drawing/2014/main" id="{1A230104-097D-4299-A0D8-5FF57A9AFF23}"/>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342" name="Group 1341">
                <a:extLst>
                  <a:ext uri="{FF2B5EF4-FFF2-40B4-BE49-F238E27FC236}">
                    <a16:creationId xmlns:a16="http://schemas.microsoft.com/office/drawing/2014/main" id="{59DDC251-E18A-4067-9467-3C1B2B29991F}"/>
                  </a:ext>
                </a:extLst>
              </p:cNvPr>
              <p:cNvGrpSpPr/>
              <p:nvPr/>
            </p:nvGrpSpPr>
            <p:grpSpPr>
              <a:xfrm>
                <a:off x="6372481" y="1933291"/>
                <a:ext cx="309399" cy="386224"/>
                <a:chOff x="6372481" y="1933291"/>
                <a:chExt cx="309399" cy="386224"/>
              </a:xfrm>
            </p:grpSpPr>
            <p:grpSp>
              <p:nvGrpSpPr>
                <p:cNvPr id="1343" name="Group 1342">
                  <a:extLst>
                    <a:ext uri="{FF2B5EF4-FFF2-40B4-BE49-F238E27FC236}">
                      <a16:creationId xmlns:a16="http://schemas.microsoft.com/office/drawing/2014/main" id="{D4F58265-013C-437C-9A63-C3A69930163D}"/>
                    </a:ext>
                  </a:extLst>
                </p:cNvPr>
                <p:cNvGrpSpPr/>
                <p:nvPr/>
              </p:nvGrpSpPr>
              <p:grpSpPr>
                <a:xfrm>
                  <a:off x="6477582" y="1933291"/>
                  <a:ext cx="110455" cy="154265"/>
                  <a:chOff x="6476184" y="1764113"/>
                  <a:chExt cx="110455" cy="154265"/>
                </a:xfrm>
              </p:grpSpPr>
              <p:cxnSp>
                <p:nvCxnSpPr>
                  <p:cNvPr id="1347" name="Straight Connector 1346">
                    <a:extLst>
                      <a:ext uri="{FF2B5EF4-FFF2-40B4-BE49-F238E27FC236}">
                        <a16:creationId xmlns:a16="http://schemas.microsoft.com/office/drawing/2014/main" id="{4343E680-C333-422B-9CB3-A9C4668933B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8" name="Straight Connector 1347">
                    <a:extLst>
                      <a:ext uri="{FF2B5EF4-FFF2-40B4-BE49-F238E27FC236}">
                        <a16:creationId xmlns:a16="http://schemas.microsoft.com/office/drawing/2014/main" id="{A9548051-ABFA-49F0-82F1-81242ABE5CD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44" name="Group 1343">
                  <a:extLst>
                    <a:ext uri="{FF2B5EF4-FFF2-40B4-BE49-F238E27FC236}">
                      <a16:creationId xmlns:a16="http://schemas.microsoft.com/office/drawing/2014/main" id="{FCEA543C-139F-48F8-92FE-8C1BF67C5174}"/>
                    </a:ext>
                  </a:extLst>
                </p:cNvPr>
                <p:cNvGrpSpPr/>
                <p:nvPr/>
              </p:nvGrpSpPr>
              <p:grpSpPr>
                <a:xfrm>
                  <a:off x="6372481" y="2066644"/>
                  <a:ext cx="309399" cy="252871"/>
                  <a:chOff x="6387452" y="2049866"/>
                  <a:chExt cx="309399" cy="252871"/>
                </a:xfrm>
              </p:grpSpPr>
              <p:sp>
                <p:nvSpPr>
                  <p:cNvPr id="1345" name="Oval 366">
                    <a:extLst>
                      <a:ext uri="{FF2B5EF4-FFF2-40B4-BE49-F238E27FC236}">
                        <a16:creationId xmlns:a16="http://schemas.microsoft.com/office/drawing/2014/main" id="{B975115A-B326-4E5E-BCBB-158E55199611}"/>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46" name="Oval 449">
                    <a:extLst>
                      <a:ext uri="{FF2B5EF4-FFF2-40B4-BE49-F238E27FC236}">
                        <a16:creationId xmlns:a16="http://schemas.microsoft.com/office/drawing/2014/main" id="{3DA2D0E4-B996-436F-A389-9CA4E8DEA6A1}"/>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grpSp>
          <p:nvGrpSpPr>
            <p:cNvPr id="1355" name="Group 1354">
              <a:extLst>
                <a:ext uri="{FF2B5EF4-FFF2-40B4-BE49-F238E27FC236}">
                  <a16:creationId xmlns:a16="http://schemas.microsoft.com/office/drawing/2014/main" id="{1C84DA03-F218-4B2B-B82A-33F00276B7EF}"/>
                </a:ext>
              </a:extLst>
            </p:cNvPr>
            <p:cNvGrpSpPr/>
            <p:nvPr/>
          </p:nvGrpSpPr>
          <p:grpSpPr>
            <a:xfrm>
              <a:off x="11671869" y="2486180"/>
              <a:ext cx="184312" cy="451829"/>
              <a:chOff x="6367490" y="1536575"/>
              <a:chExt cx="319380" cy="782940"/>
            </a:xfrm>
          </p:grpSpPr>
          <p:grpSp>
            <p:nvGrpSpPr>
              <p:cNvPr id="1356" name="Group 1355">
                <a:extLst>
                  <a:ext uri="{FF2B5EF4-FFF2-40B4-BE49-F238E27FC236}">
                    <a16:creationId xmlns:a16="http://schemas.microsoft.com/office/drawing/2014/main" id="{558CB5DC-1DB4-4BA2-A823-B9F1C3BEB594}"/>
                  </a:ext>
                </a:extLst>
              </p:cNvPr>
              <p:cNvGrpSpPr/>
              <p:nvPr/>
            </p:nvGrpSpPr>
            <p:grpSpPr>
              <a:xfrm>
                <a:off x="6367490" y="1536575"/>
                <a:ext cx="319380" cy="381803"/>
                <a:chOff x="6367490" y="1536575"/>
                <a:chExt cx="319380" cy="381803"/>
              </a:xfrm>
            </p:grpSpPr>
            <p:grpSp>
              <p:nvGrpSpPr>
                <p:cNvPr id="1364" name="Group 1363">
                  <a:extLst>
                    <a:ext uri="{FF2B5EF4-FFF2-40B4-BE49-F238E27FC236}">
                      <a16:creationId xmlns:a16="http://schemas.microsoft.com/office/drawing/2014/main" id="{01DECECF-B4BF-4E07-8BF3-BEE4286A8FDB}"/>
                    </a:ext>
                  </a:extLst>
                </p:cNvPr>
                <p:cNvGrpSpPr/>
                <p:nvPr/>
              </p:nvGrpSpPr>
              <p:grpSpPr>
                <a:xfrm>
                  <a:off x="6476184" y="1764113"/>
                  <a:ext cx="110455" cy="154265"/>
                  <a:chOff x="6476184" y="1764113"/>
                  <a:chExt cx="110455" cy="154265"/>
                </a:xfrm>
              </p:grpSpPr>
              <p:cxnSp>
                <p:nvCxnSpPr>
                  <p:cNvPr id="1368" name="Straight Connector 1367">
                    <a:extLst>
                      <a:ext uri="{FF2B5EF4-FFF2-40B4-BE49-F238E27FC236}">
                        <a16:creationId xmlns:a16="http://schemas.microsoft.com/office/drawing/2014/main" id="{75C9BFC7-DFB9-4684-B4E1-41963548CFC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9" name="Straight Connector 1368">
                    <a:extLst>
                      <a:ext uri="{FF2B5EF4-FFF2-40B4-BE49-F238E27FC236}">
                        <a16:creationId xmlns:a16="http://schemas.microsoft.com/office/drawing/2014/main" id="{50EEFB5E-BBBE-4808-9391-985493C417D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65" name="Group 1364">
                  <a:extLst>
                    <a:ext uri="{FF2B5EF4-FFF2-40B4-BE49-F238E27FC236}">
                      <a16:creationId xmlns:a16="http://schemas.microsoft.com/office/drawing/2014/main" id="{8A224FB2-9B8D-43A0-B052-EBE8D804ED9F}"/>
                    </a:ext>
                  </a:extLst>
                </p:cNvPr>
                <p:cNvGrpSpPr/>
                <p:nvPr/>
              </p:nvGrpSpPr>
              <p:grpSpPr>
                <a:xfrm>
                  <a:off x="6367490" y="1536575"/>
                  <a:ext cx="319380" cy="260420"/>
                  <a:chOff x="6357510" y="1536575"/>
                  <a:chExt cx="319380" cy="260420"/>
                </a:xfrm>
              </p:grpSpPr>
              <p:sp>
                <p:nvSpPr>
                  <p:cNvPr id="1366" name="Oval 395">
                    <a:extLst>
                      <a:ext uri="{FF2B5EF4-FFF2-40B4-BE49-F238E27FC236}">
                        <a16:creationId xmlns:a16="http://schemas.microsoft.com/office/drawing/2014/main" id="{15807DB3-54E1-4500-B1CC-C7A1DC0D13DC}"/>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67" name="Oval 396">
                    <a:extLst>
                      <a:ext uri="{FF2B5EF4-FFF2-40B4-BE49-F238E27FC236}">
                        <a16:creationId xmlns:a16="http://schemas.microsoft.com/office/drawing/2014/main" id="{CE6FD2D8-A715-47E6-B61D-C792EB844CA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357" name="Group 1356">
                <a:extLst>
                  <a:ext uri="{FF2B5EF4-FFF2-40B4-BE49-F238E27FC236}">
                    <a16:creationId xmlns:a16="http://schemas.microsoft.com/office/drawing/2014/main" id="{FC6EF788-7FCD-4214-913C-D851803E6B22}"/>
                  </a:ext>
                </a:extLst>
              </p:cNvPr>
              <p:cNvGrpSpPr/>
              <p:nvPr/>
            </p:nvGrpSpPr>
            <p:grpSpPr>
              <a:xfrm>
                <a:off x="6372481" y="1933291"/>
                <a:ext cx="309399" cy="386224"/>
                <a:chOff x="6372481" y="1933291"/>
                <a:chExt cx="309399" cy="386224"/>
              </a:xfrm>
            </p:grpSpPr>
            <p:grpSp>
              <p:nvGrpSpPr>
                <p:cNvPr id="1358" name="Group 1357">
                  <a:extLst>
                    <a:ext uri="{FF2B5EF4-FFF2-40B4-BE49-F238E27FC236}">
                      <a16:creationId xmlns:a16="http://schemas.microsoft.com/office/drawing/2014/main" id="{E95DE505-BB5B-476A-8517-1F6239461A1A}"/>
                    </a:ext>
                  </a:extLst>
                </p:cNvPr>
                <p:cNvGrpSpPr/>
                <p:nvPr/>
              </p:nvGrpSpPr>
              <p:grpSpPr>
                <a:xfrm>
                  <a:off x="6477582" y="1933291"/>
                  <a:ext cx="110455" cy="154265"/>
                  <a:chOff x="6476184" y="1764113"/>
                  <a:chExt cx="110455" cy="154265"/>
                </a:xfrm>
              </p:grpSpPr>
              <p:cxnSp>
                <p:nvCxnSpPr>
                  <p:cNvPr id="1362" name="Straight Connector 1361">
                    <a:extLst>
                      <a:ext uri="{FF2B5EF4-FFF2-40B4-BE49-F238E27FC236}">
                        <a16:creationId xmlns:a16="http://schemas.microsoft.com/office/drawing/2014/main" id="{B6F2DE73-0F35-42AC-9612-04959C1E061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3" name="Straight Connector 1362">
                    <a:extLst>
                      <a:ext uri="{FF2B5EF4-FFF2-40B4-BE49-F238E27FC236}">
                        <a16:creationId xmlns:a16="http://schemas.microsoft.com/office/drawing/2014/main" id="{A5DD363A-0CC5-4079-8D65-7DFB0458CDF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59" name="Group 1358">
                  <a:extLst>
                    <a:ext uri="{FF2B5EF4-FFF2-40B4-BE49-F238E27FC236}">
                      <a16:creationId xmlns:a16="http://schemas.microsoft.com/office/drawing/2014/main" id="{416C1B6A-92A0-4758-B1A6-057D8F9225EE}"/>
                    </a:ext>
                  </a:extLst>
                </p:cNvPr>
                <p:cNvGrpSpPr/>
                <p:nvPr/>
              </p:nvGrpSpPr>
              <p:grpSpPr>
                <a:xfrm>
                  <a:off x="6372481" y="2066644"/>
                  <a:ext cx="309399" cy="252871"/>
                  <a:chOff x="6387452" y="2049866"/>
                  <a:chExt cx="309399" cy="252871"/>
                </a:xfrm>
              </p:grpSpPr>
              <p:sp>
                <p:nvSpPr>
                  <p:cNvPr id="1360" name="Oval 366">
                    <a:extLst>
                      <a:ext uri="{FF2B5EF4-FFF2-40B4-BE49-F238E27FC236}">
                        <a16:creationId xmlns:a16="http://schemas.microsoft.com/office/drawing/2014/main" id="{A174B352-A687-43FF-A72E-A5A7912B89C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61" name="Oval 449">
                    <a:extLst>
                      <a:ext uri="{FF2B5EF4-FFF2-40B4-BE49-F238E27FC236}">
                        <a16:creationId xmlns:a16="http://schemas.microsoft.com/office/drawing/2014/main" id="{2994FA2B-90BB-4EE2-A827-2CE8F1028EB1}"/>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sp>
          <p:nvSpPr>
            <p:cNvPr id="1370" name="TextBox 1369">
              <a:extLst>
                <a:ext uri="{FF2B5EF4-FFF2-40B4-BE49-F238E27FC236}">
                  <a16:creationId xmlns:a16="http://schemas.microsoft.com/office/drawing/2014/main" id="{CA3D1524-D306-4AF9-8ED7-6F5385CC1B03}"/>
                </a:ext>
              </a:extLst>
            </p:cNvPr>
            <p:cNvSpPr txBox="1"/>
            <p:nvPr/>
          </p:nvSpPr>
          <p:spPr>
            <a:xfrm>
              <a:off x="1780716" y="1456322"/>
              <a:ext cx="1375265" cy="338554"/>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1D2E5A"/>
                  </a:solidFill>
                  <a:effectLst/>
                  <a:uLnTx/>
                  <a:uFillTx/>
                  <a:latin typeface="Arial"/>
                  <a:ea typeface="+mn-ea"/>
                  <a:cs typeface="Arial" panose="020B0604020202020204" pitchFamily="34" charset="0"/>
                </a:rPr>
                <a:t>BCR</a:t>
              </a:r>
            </a:p>
          </p:txBody>
        </p:sp>
        <p:sp>
          <p:nvSpPr>
            <p:cNvPr id="1371" name="Freeform 33">
              <a:extLst>
                <a:ext uri="{FF2B5EF4-FFF2-40B4-BE49-F238E27FC236}">
                  <a16:creationId xmlns:a16="http://schemas.microsoft.com/office/drawing/2014/main" id="{E107002E-2B09-4832-933B-4807DFFE2BD3}"/>
                </a:ext>
              </a:extLst>
            </p:cNvPr>
            <p:cNvSpPr/>
            <p:nvPr/>
          </p:nvSpPr>
          <p:spPr bwMode="auto">
            <a:xfrm rot="10800000">
              <a:off x="4004036" y="3359216"/>
              <a:ext cx="405822" cy="376158"/>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28575">
              <a:solidFill>
                <a:srgbClr val="000000"/>
              </a:solidFill>
              <a:prstDash val="solid"/>
              <a:miter lim="800000"/>
              <a:headEnd/>
              <a:tailEnd type="triangle"/>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cxnSp>
          <p:nvCxnSpPr>
            <p:cNvPr id="1372" name="Straight Arrow Connector 1371">
              <a:extLst>
                <a:ext uri="{FF2B5EF4-FFF2-40B4-BE49-F238E27FC236}">
                  <a16:creationId xmlns:a16="http://schemas.microsoft.com/office/drawing/2014/main" id="{E47B31DE-3D19-4F07-A294-1DB7EDA4532B}"/>
                </a:ext>
              </a:extLst>
            </p:cNvPr>
            <p:cNvCxnSpPr>
              <a:cxnSpLocks/>
              <a:stCxn id="1279" idx="3"/>
              <a:endCxn id="711" idx="1"/>
            </p:cNvCxnSpPr>
            <p:nvPr/>
          </p:nvCxnSpPr>
          <p:spPr bwMode="auto">
            <a:xfrm>
              <a:off x="4751000" y="3068037"/>
              <a:ext cx="214246" cy="0"/>
            </a:xfrm>
            <a:prstGeom prst="straightConnector1">
              <a:avLst/>
            </a:prstGeom>
            <a:noFill/>
            <a:ln w="28575" cap="flat" cmpd="sng" algn="ctr">
              <a:solidFill>
                <a:schemeClr val="bg1"/>
              </a:solidFill>
              <a:prstDash val="solid"/>
              <a:round/>
              <a:headEnd type="none" w="med" len="med"/>
              <a:tailEnd type="triangle"/>
            </a:ln>
            <a:effectLst/>
          </p:spPr>
        </p:cxnSp>
        <p:cxnSp>
          <p:nvCxnSpPr>
            <p:cNvPr id="1373" name="Straight Arrow Connector 1372">
              <a:extLst>
                <a:ext uri="{FF2B5EF4-FFF2-40B4-BE49-F238E27FC236}">
                  <a16:creationId xmlns:a16="http://schemas.microsoft.com/office/drawing/2014/main" id="{B2E402BD-D55C-4DCA-8A29-A7B18D22E1B2}"/>
                </a:ext>
              </a:extLst>
            </p:cNvPr>
            <p:cNvCxnSpPr/>
            <p:nvPr/>
          </p:nvCxnSpPr>
          <p:spPr bwMode="auto">
            <a:xfrm>
              <a:off x="7059529" y="3149784"/>
              <a:ext cx="0" cy="293705"/>
            </a:xfrm>
            <a:prstGeom prst="straightConnector1">
              <a:avLst/>
            </a:prstGeom>
            <a:noFill/>
            <a:ln w="28575" cap="flat" cmpd="sng" algn="ctr">
              <a:solidFill>
                <a:schemeClr val="bg1"/>
              </a:solidFill>
              <a:prstDash val="solid"/>
              <a:round/>
              <a:headEnd type="none" w="med" len="med"/>
              <a:tailEnd type="triangle"/>
            </a:ln>
            <a:effectLst/>
          </p:spPr>
        </p:cxnSp>
        <p:sp>
          <p:nvSpPr>
            <p:cNvPr id="1374" name="TextBox 1373">
              <a:extLst>
                <a:ext uri="{FF2B5EF4-FFF2-40B4-BE49-F238E27FC236}">
                  <a16:creationId xmlns:a16="http://schemas.microsoft.com/office/drawing/2014/main" id="{EF9101D7-5B53-4D08-887E-878F0F297A48}"/>
                </a:ext>
              </a:extLst>
            </p:cNvPr>
            <p:cNvSpPr txBox="1"/>
            <p:nvPr/>
          </p:nvSpPr>
          <p:spPr>
            <a:xfrm>
              <a:off x="6179934" y="4880769"/>
              <a:ext cx="1375265" cy="58477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1D2E5A"/>
                  </a:solidFill>
                  <a:effectLst/>
                  <a:uLnTx/>
                  <a:uFillTx/>
                  <a:latin typeface="Arial"/>
                  <a:ea typeface="+mn-ea"/>
                  <a:cs typeface="Arial" panose="020B0604020202020204" pitchFamily="34" charset="0"/>
                </a:rPr>
                <a:t>AKT/mTOR activation</a:t>
              </a:r>
            </a:p>
          </p:txBody>
        </p:sp>
        <p:sp>
          <p:nvSpPr>
            <p:cNvPr id="1375" name="Arrow: Down 1374">
              <a:extLst>
                <a:ext uri="{FF2B5EF4-FFF2-40B4-BE49-F238E27FC236}">
                  <a16:creationId xmlns:a16="http://schemas.microsoft.com/office/drawing/2014/main" id="{B099ABEA-0AC5-4C51-9823-046972A24A83}"/>
                </a:ext>
              </a:extLst>
            </p:cNvPr>
            <p:cNvSpPr/>
            <p:nvPr/>
          </p:nvSpPr>
          <p:spPr bwMode="auto">
            <a:xfrm>
              <a:off x="6807184" y="3918533"/>
              <a:ext cx="100668" cy="963337"/>
            </a:xfrm>
            <a:prstGeom prst="downArrow">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376" name="TextBox 1375">
              <a:extLst>
                <a:ext uri="{FF2B5EF4-FFF2-40B4-BE49-F238E27FC236}">
                  <a16:creationId xmlns:a16="http://schemas.microsoft.com/office/drawing/2014/main" id="{2EF922C1-60F3-4962-B501-4D77C9A8C72D}"/>
                </a:ext>
              </a:extLst>
            </p:cNvPr>
            <p:cNvSpPr txBox="1"/>
            <p:nvPr/>
          </p:nvSpPr>
          <p:spPr>
            <a:xfrm>
              <a:off x="4476363" y="4381354"/>
              <a:ext cx="1375265" cy="58477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1D2E5A"/>
                  </a:solidFill>
                  <a:effectLst/>
                  <a:uLnTx/>
                  <a:uFillTx/>
                  <a:latin typeface="Arial"/>
                  <a:ea typeface="+mn-ea"/>
                  <a:cs typeface="Arial" panose="020B0604020202020204" pitchFamily="34" charset="0"/>
                </a:rPr>
                <a:t>NFAT activation</a:t>
              </a:r>
            </a:p>
          </p:txBody>
        </p:sp>
        <p:sp>
          <p:nvSpPr>
            <p:cNvPr id="1377" name="Arrow: Down 1376">
              <a:extLst>
                <a:ext uri="{FF2B5EF4-FFF2-40B4-BE49-F238E27FC236}">
                  <a16:creationId xmlns:a16="http://schemas.microsoft.com/office/drawing/2014/main" id="{B50972A0-EC20-4AA7-B09D-28A1CC38D102}"/>
                </a:ext>
              </a:extLst>
            </p:cNvPr>
            <p:cNvSpPr/>
            <p:nvPr/>
          </p:nvSpPr>
          <p:spPr bwMode="auto">
            <a:xfrm>
              <a:off x="5113661" y="3419118"/>
              <a:ext cx="100668" cy="963337"/>
            </a:xfrm>
            <a:prstGeom prst="downArrow">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378" name="Freeform 33">
              <a:extLst>
                <a:ext uri="{FF2B5EF4-FFF2-40B4-BE49-F238E27FC236}">
                  <a16:creationId xmlns:a16="http://schemas.microsoft.com/office/drawing/2014/main" id="{8D91A439-F91C-471B-AABC-0F364120087C}"/>
                </a:ext>
              </a:extLst>
            </p:cNvPr>
            <p:cNvSpPr/>
            <p:nvPr/>
          </p:nvSpPr>
          <p:spPr bwMode="auto">
            <a:xfrm rot="16200000">
              <a:off x="4985897" y="3626071"/>
              <a:ext cx="1134407" cy="376158"/>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28575">
              <a:solidFill>
                <a:srgbClr val="000000"/>
              </a:solidFill>
              <a:prstDash val="solid"/>
              <a:miter lim="800000"/>
              <a:headEnd/>
              <a:tailEnd type="triangle"/>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Arial"/>
                <a:ea typeface="+mn-ea"/>
                <a:cs typeface="Arial" panose="020B0604020202020204" pitchFamily="34" charset="0"/>
              </a:endParaRPr>
            </a:p>
          </p:txBody>
        </p:sp>
        <p:cxnSp>
          <p:nvCxnSpPr>
            <p:cNvPr id="1379" name="Straight Arrow Connector 1378">
              <a:extLst>
                <a:ext uri="{FF2B5EF4-FFF2-40B4-BE49-F238E27FC236}">
                  <a16:creationId xmlns:a16="http://schemas.microsoft.com/office/drawing/2014/main" id="{DD2ADB46-2EDA-43CA-979B-4077C184C26B}"/>
                </a:ext>
              </a:extLst>
            </p:cNvPr>
            <p:cNvCxnSpPr>
              <a:stCxn id="710" idx="3"/>
            </p:cNvCxnSpPr>
            <p:nvPr/>
          </p:nvCxnSpPr>
          <p:spPr bwMode="auto">
            <a:xfrm>
              <a:off x="6506653" y="4381300"/>
              <a:ext cx="1923764" cy="0"/>
            </a:xfrm>
            <a:prstGeom prst="straightConnector1">
              <a:avLst/>
            </a:prstGeom>
            <a:noFill/>
            <a:ln w="28575" cap="flat" cmpd="sng" algn="ctr">
              <a:solidFill>
                <a:schemeClr val="bg1"/>
              </a:solidFill>
              <a:prstDash val="solid"/>
              <a:round/>
              <a:headEnd type="none" w="med" len="med"/>
              <a:tailEnd type="triangle"/>
            </a:ln>
            <a:effectLst/>
          </p:spPr>
        </p:cxnSp>
        <p:sp>
          <p:nvSpPr>
            <p:cNvPr id="1380" name="Rounded Rectangle 713">
              <a:extLst>
                <a:ext uri="{FF2B5EF4-FFF2-40B4-BE49-F238E27FC236}">
                  <a16:creationId xmlns:a16="http://schemas.microsoft.com/office/drawing/2014/main" id="{B8D78A96-24A1-4C96-8EDB-D6C94EC452BC}"/>
                </a:ext>
              </a:extLst>
            </p:cNvPr>
            <p:cNvSpPr/>
            <p:nvPr/>
          </p:nvSpPr>
          <p:spPr>
            <a:xfrm>
              <a:off x="8540472" y="4261082"/>
              <a:ext cx="713728"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IKK</a:t>
              </a:r>
              <a:r>
                <a:rPr kumimoji="0" lang="el-GR" sz="1600" b="0" i="0" u="none" strike="noStrike" kern="0" cap="none" spc="0" normalizeH="0" baseline="0" noProof="0" dirty="0">
                  <a:ln>
                    <a:noFill/>
                  </a:ln>
                  <a:solidFill>
                    <a:prstClr val="black"/>
                  </a:solidFill>
                  <a:effectLst/>
                  <a:uLnTx/>
                  <a:uFillTx/>
                  <a:latin typeface="Calibri"/>
                  <a:ea typeface="MS PGothic"/>
                  <a:cs typeface="+mn-cs"/>
                </a:rPr>
                <a:t>γ</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1381" name="Oval 1380">
              <a:extLst>
                <a:ext uri="{FF2B5EF4-FFF2-40B4-BE49-F238E27FC236}">
                  <a16:creationId xmlns:a16="http://schemas.microsoft.com/office/drawing/2014/main" id="{CAE241E1-FB14-4ABA-BECE-A487E707F149}"/>
                </a:ext>
              </a:extLst>
            </p:cNvPr>
            <p:cNvSpPr/>
            <p:nvPr/>
          </p:nvSpPr>
          <p:spPr bwMode="auto">
            <a:xfrm>
              <a:off x="8246733" y="4518668"/>
              <a:ext cx="750008" cy="304875"/>
            </a:xfrm>
            <a:prstGeom prst="ellipse">
              <a:avLst/>
            </a:prstGeom>
            <a:solidFill>
              <a:schemeClr val="tx1"/>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IKK</a:t>
              </a:r>
              <a:r>
                <a:rPr kumimoji="0" lang="el-GR"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α</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382" name="Oval 1381">
              <a:extLst>
                <a:ext uri="{FF2B5EF4-FFF2-40B4-BE49-F238E27FC236}">
                  <a16:creationId xmlns:a16="http://schemas.microsoft.com/office/drawing/2014/main" id="{57CAB520-DDE4-40BD-9060-DFFF2F5FAAC9}"/>
                </a:ext>
              </a:extLst>
            </p:cNvPr>
            <p:cNvSpPr/>
            <p:nvPr/>
          </p:nvSpPr>
          <p:spPr bwMode="auto">
            <a:xfrm>
              <a:off x="8864552" y="4517970"/>
              <a:ext cx="750008" cy="304875"/>
            </a:xfrm>
            <a:prstGeom prst="ellipse">
              <a:avLst/>
            </a:prstGeom>
            <a:solidFill>
              <a:schemeClr val="tx1"/>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IKK</a:t>
              </a:r>
              <a:r>
                <a:rPr kumimoji="0" lang="el-GR"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β</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383" name="TextBox 1382">
              <a:extLst>
                <a:ext uri="{FF2B5EF4-FFF2-40B4-BE49-F238E27FC236}">
                  <a16:creationId xmlns:a16="http://schemas.microsoft.com/office/drawing/2014/main" id="{BBAA1762-CB8C-46CE-A68A-1D6B5DB6C443}"/>
                </a:ext>
              </a:extLst>
            </p:cNvPr>
            <p:cNvSpPr txBox="1"/>
            <p:nvPr/>
          </p:nvSpPr>
          <p:spPr>
            <a:xfrm>
              <a:off x="8267670" y="5561831"/>
              <a:ext cx="1375265" cy="58477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1D2E5A"/>
                  </a:solidFill>
                  <a:effectLst/>
                  <a:uLnTx/>
                  <a:uFillTx/>
                  <a:latin typeface="Arial"/>
                  <a:ea typeface="+mn-ea"/>
                  <a:cs typeface="Arial" panose="020B0604020202020204" pitchFamily="34" charset="0"/>
                </a:rPr>
                <a:t>NF-</a:t>
              </a:r>
              <a:r>
                <a:rPr kumimoji="0" lang="el-GR" sz="1600" b="1" i="0" u="none" strike="noStrike" kern="1200" cap="none" spc="0" normalizeH="0" baseline="0" noProof="0" dirty="0">
                  <a:ln>
                    <a:noFill/>
                  </a:ln>
                  <a:solidFill>
                    <a:srgbClr val="1D2E5A"/>
                  </a:solidFill>
                  <a:effectLst/>
                  <a:uLnTx/>
                  <a:uFillTx/>
                  <a:latin typeface="Arial"/>
                  <a:ea typeface="+mn-ea"/>
                  <a:cs typeface="Arial" panose="020B0604020202020204" pitchFamily="34" charset="0"/>
                </a:rPr>
                <a:t>κ</a:t>
              </a:r>
              <a:r>
                <a:rPr kumimoji="0" lang="en-US" sz="1600" b="1" i="0" u="none" strike="noStrike" kern="1200" cap="none" spc="0" normalizeH="0" baseline="0" noProof="0" dirty="0">
                  <a:ln>
                    <a:noFill/>
                  </a:ln>
                  <a:solidFill>
                    <a:srgbClr val="1D2E5A"/>
                  </a:solidFill>
                  <a:effectLst/>
                  <a:uLnTx/>
                  <a:uFillTx/>
                  <a:latin typeface="Arial"/>
                  <a:ea typeface="+mn-ea"/>
                  <a:cs typeface="Arial" panose="020B0604020202020204" pitchFamily="34" charset="0"/>
                </a:rPr>
                <a:t>B activation</a:t>
              </a:r>
            </a:p>
          </p:txBody>
        </p:sp>
        <p:sp>
          <p:nvSpPr>
            <p:cNvPr id="1384" name="Arrow: Down 1383">
              <a:extLst>
                <a:ext uri="{FF2B5EF4-FFF2-40B4-BE49-F238E27FC236}">
                  <a16:creationId xmlns:a16="http://schemas.microsoft.com/office/drawing/2014/main" id="{3FA9D871-260A-4AFE-AC78-23918B753B6B}"/>
                </a:ext>
              </a:extLst>
            </p:cNvPr>
            <p:cNvSpPr/>
            <p:nvPr/>
          </p:nvSpPr>
          <p:spPr bwMode="auto">
            <a:xfrm>
              <a:off x="8878592" y="4880769"/>
              <a:ext cx="100668" cy="731520"/>
            </a:xfrm>
            <a:prstGeom prst="downArrow">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3" name="Oval 2">
            <a:extLst>
              <a:ext uri="{FF2B5EF4-FFF2-40B4-BE49-F238E27FC236}">
                <a16:creationId xmlns:a16="http://schemas.microsoft.com/office/drawing/2014/main" id="{1BC81F58-D621-994B-A9C5-44632A6DCB8A}"/>
              </a:ext>
            </a:extLst>
          </p:cNvPr>
          <p:cNvSpPr/>
          <p:nvPr/>
        </p:nvSpPr>
        <p:spPr bwMode="auto">
          <a:xfrm>
            <a:off x="7921534" y="3708701"/>
            <a:ext cx="241300" cy="1096219"/>
          </a:xfrm>
          <a:prstGeom prst="ellipse">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5" name="Oval 1384">
            <a:extLst>
              <a:ext uri="{FF2B5EF4-FFF2-40B4-BE49-F238E27FC236}">
                <a16:creationId xmlns:a16="http://schemas.microsoft.com/office/drawing/2014/main" id="{85018250-F6F4-0A49-BA19-D910FD87BF74}"/>
              </a:ext>
            </a:extLst>
          </p:cNvPr>
          <p:cNvSpPr/>
          <p:nvPr/>
        </p:nvSpPr>
        <p:spPr bwMode="auto">
          <a:xfrm rot="356143">
            <a:off x="9711197" y="3807540"/>
            <a:ext cx="241300" cy="1096219"/>
          </a:xfrm>
          <a:prstGeom prst="ellipse">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6" name="Oval 1385">
            <a:extLst>
              <a:ext uri="{FF2B5EF4-FFF2-40B4-BE49-F238E27FC236}">
                <a16:creationId xmlns:a16="http://schemas.microsoft.com/office/drawing/2014/main" id="{07F91E59-456B-5D4A-B2F2-BD666B207EA3}"/>
              </a:ext>
            </a:extLst>
          </p:cNvPr>
          <p:cNvSpPr/>
          <p:nvPr/>
        </p:nvSpPr>
        <p:spPr bwMode="auto">
          <a:xfrm>
            <a:off x="8910123" y="3743778"/>
            <a:ext cx="241300" cy="1096219"/>
          </a:xfrm>
          <a:prstGeom prst="ellipse">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4" name="Group 3">
            <a:extLst>
              <a:ext uri="{FF2B5EF4-FFF2-40B4-BE49-F238E27FC236}">
                <a16:creationId xmlns:a16="http://schemas.microsoft.com/office/drawing/2014/main" id="{1BB3CA4E-A234-6843-A301-0343723077D4}"/>
              </a:ext>
            </a:extLst>
          </p:cNvPr>
          <p:cNvGrpSpPr/>
          <p:nvPr/>
        </p:nvGrpSpPr>
        <p:grpSpPr>
          <a:xfrm>
            <a:off x="10404976" y="3395883"/>
            <a:ext cx="1255481" cy="1553965"/>
            <a:chOff x="7557827" y="7086335"/>
            <a:chExt cx="1633604" cy="2021985"/>
          </a:xfrm>
        </p:grpSpPr>
        <p:grpSp>
          <p:nvGrpSpPr>
            <p:cNvPr id="1677" name="Group 1676">
              <a:extLst>
                <a:ext uri="{FF2B5EF4-FFF2-40B4-BE49-F238E27FC236}">
                  <a16:creationId xmlns:a16="http://schemas.microsoft.com/office/drawing/2014/main" id="{D0DABDFE-AF59-0B42-8996-21AEEB923C70}"/>
                </a:ext>
              </a:extLst>
            </p:cNvPr>
            <p:cNvGrpSpPr/>
            <p:nvPr/>
          </p:nvGrpSpPr>
          <p:grpSpPr>
            <a:xfrm>
              <a:off x="7557827" y="7086335"/>
              <a:ext cx="758322" cy="2021985"/>
              <a:chOff x="6944741" y="2672106"/>
              <a:chExt cx="758322" cy="2021985"/>
            </a:xfrm>
          </p:grpSpPr>
          <p:grpSp>
            <p:nvGrpSpPr>
              <p:cNvPr id="1678" name="Group 1677">
                <a:extLst>
                  <a:ext uri="{FF2B5EF4-FFF2-40B4-BE49-F238E27FC236}">
                    <a16:creationId xmlns:a16="http://schemas.microsoft.com/office/drawing/2014/main" id="{F16EAC26-90D7-4E4C-AE0A-DDBD9DC41139}"/>
                  </a:ext>
                </a:extLst>
              </p:cNvPr>
              <p:cNvGrpSpPr/>
              <p:nvPr/>
            </p:nvGrpSpPr>
            <p:grpSpPr>
              <a:xfrm>
                <a:off x="7011025" y="2672106"/>
                <a:ext cx="692038" cy="2021985"/>
                <a:chOff x="7011025" y="2672106"/>
                <a:chExt cx="692038" cy="2021985"/>
              </a:xfrm>
            </p:grpSpPr>
            <p:sp>
              <p:nvSpPr>
                <p:cNvPr id="1680" name="Rectangle 1679">
                  <a:extLst>
                    <a:ext uri="{FF2B5EF4-FFF2-40B4-BE49-F238E27FC236}">
                      <a16:creationId xmlns:a16="http://schemas.microsoft.com/office/drawing/2014/main" id="{0A38460B-CFD8-2A42-AE2B-C0D28EEAA5AE}"/>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1" name="Rounded Rectangle 1680">
                  <a:extLst>
                    <a:ext uri="{FF2B5EF4-FFF2-40B4-BE49-F238E27FC236}">
                      <a16:creationId xmlns:a16="http://schemas.microsoft.com/office/drawing/2014/main" id="{4A9E1C3B-44D5-234F-9CFD-1C7B7AB06079}"/>
                    </a:ext>
                  </a:extLst>
                </p:cNvPr>
                <p:cNvSpPr/>
                <p:nvPr/>
              </p:nvSpPr>
              <p:spPr bwMode="auto">
                <a:xfrm rot="20125530">
                  <a:off x="7318643" y="3312590"/>
                  <a:ext cx="234756"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2" name="Rounded Rectangle 1681">
                  <a:extLst>
                    <a:ext uri="{FF2B5EF4-FFF2-40B4-BE49-F238E27FC236}">
                      <a16:creationId xmlns:a16="http://schemas.microsoft.com/office/drawing/2014/main" id="{8A1F4142-F940-DD43-9D37-49EAE90BE835}"/>
                    </a:ext>
                  </a:extLst>
                </p:cNvPr>
                <p:cNvSpPr/>
                <p:nvPr/>
              </p:nvSpPr>
              <p:spPr bwMode="auto">
                <a:xfrm>
                  <a:off x="7011025" y="2672106"/>
                  <a:ext cx="682121" cy="863602"/>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3" name="Rounded Rectangle 1682">
                  <a:extLst>
                    <a:ext uri="{FF2B5EF4-FFF2-40B4-BE49-F238E27FC236}">
                      <a16:creationId xmlns:a16="http://schemas.microsoft.com/office/drawing/2014/main" id="{3E635698-4083-2140-8969-70B9F9EA054F}"/>
                    </a:ext>
                  </a:extLst>
                </p:cNvPr>
                <p:cNvSpPr/>
                <p:nvPr/>
              </p:nvSpPr>
              <p:spPr bwMode="auto">
                <a:xfrm>
                  <a:off x="7320624" y="4121947"/>
                  <a:ext cx="382439"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679" name="Chord 1678">
                <a:extLst>
                  <a:ext uri="{FF2B5EF4-FFF2-40B4-BE49-F238E27FC236}">
                    <a16:creationId xmlns:a16="http://schemas.microsoft.com/office/drawing/2014/main" id="{786184C9-1D13-5942-AED3-23D6942CC6E4}"/>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84" name="Group 1683">
              <a:extLst>
                <a:ext uri="{FF2B5EF4-FFF2-40B4-BE49-F238E27FC236}">
                  <a16:creationId xmlns:a16="http://schemas.microsoft.com/office/drawing/2014/main" id="{BD9A9898-DA0F-A949-A1C9-E9FB18F7E5C1}"/>
                </a:ext>
              </a:extLst>
            </p:cNvPr>
            <p:cNvGrpSpPr/>
            <p:nvPr/>
          </p:nvGrpSpPr>
          <p:grpSpPr>
            <a:xfrm flipH="1">
              <a:off x="8433109" y="7086335"/>
              <a:ext cx="758322" cy="2021985"/>
              <a:chOff x="6944741" y="2672106"/>
              <a:chExt cx="758322" cy="2021985"/>
            </a:xfrm>
          </p:grpSpPr>
          <p:grpSp>
            <p:nvGrpSpPr>
              <p:cNvPr id="1685" name="Group 1684">
                <a:extLst>
                  <a:ext uri="{FF2B5EF4-FFF2-40B4-BE49-F238E27FC236}">
                    <a16:creationId xmlns:a16="http://schemas.microsoft.com/office/drawing/2014/main" id="{E0BEBF53-955F-E240-BA83-6B971D54C26C}"/>
                  </a:ext>
                </a:extLst>
              </p:cNvPr>
              <p:cNvGrpSpPr/>
              <p:nvPr/>
            </p:nvGrpSpPr>
            <p:grpSpPr>
              <a:xfrm>
                <a:off x="7011025" y="2672106"/>
                <a:ext cx="692038" cy="2021985"/>
                <a:chOff x="7011025" y="2672106"/>
                <a:chExt cx="692038" cy="2021985"/>
              </a:xfrm>
            </p:grpSpPr>
            <p:sp>
              <p:nvSpPr>
                <p:cNvPr id="1687" name="Rectangle 1686">
                  <a:extLst>
                    <a:ext uri="{FF2B5EF4-FFF2-40B4-BE49-F238E27FC236}">
                      <a16:creationId xmlns:a16="http://schemas.microsoft.com/office/drawing/2014/main" id="{1F076E3A-DD11-D74E-BB53-68D1E743E75B}"/>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8" name="Rounded Rectangle 1687">
                  <a:extLst>
                    <a:ext uri="{FF2B5EF4-FFF2-40B4-BE49-F238E27FC236}">
                      <a16:creationId xmlns:a16="http://schemas.microsoft.com/office/drawing/2014/main" id="{F3658B0A-502A-3C48-83AE-D06A70FB570A}"/>
                    </a:ext>
                  </a:extLst>
                </p:cNvPr>
                <p:cNvSpPr/>
                <p:nvPr/>
              </p:nvSpPr>
              <p:spPr bwMode="auto">
                <a:xfrm rot="20125530">
                  <a:off x="7318643" y="3312590"/>
                  <a:ext cx="234756"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9" name="Rounded Rectangle 1688">
                  <a:extLst>
                    <a:ext uri="{FF2B5EF4-FFF2-40B4-BE49-F238E27FC236}">
                      <a16:creationId xmlns:a16="http://schemas.microsoft.com/office/drawing/2014/main" id="{647F0CB6-8DC1-DB43-8565-DFAB21B35BCA}"/>
                    </a:ext>
                  </a:extLst>
                </p:cNvPr>
                <p:cNvSpPr/>
                <p:nvPr/>
              </p:nvSpPr>
              <p:spPr bwMode="auto">
                <a:xfrm>
                  <a:off x="7011025" y="2672106"/>
                  <a:ext cx="682121" cy="863602"/>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0" name="Rounded Rectangle 1689">
                  <a:extLst>
                    <a:ext uri="{FF2B5EF4-FFF2-40B4-BE49-F238E27FC236}">
                      <a16:creationId xmlns:a16="http://schemas.microsoft.com/office/drawing/2014/main" id="{A5ED8358-7E02-2446-BE77-34256F7B3FAE}"/>
                    </a:ext>
                  </a:extLst>
                </p:cNvPr>
                <p:cNvSpPr/>
                <p:nvPr/>
              </p:nvSpPr>
              <p:spPr bwMode="auto">
                <a:xfrm>
                  <a:off x="7320624" y="4121947"/>
                  <a:ext cx="382439"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686" name="Chord 1685">
                <a:extLst>
                  <a:ext uri="{FF2B5EF4-FFF2-40B4-BE49-F238E27FC236}">
                    <a16:creationId xmlns:a16="http://schemas.microsoft.com/office/drawing/2014/main" id="{0791BA68-D277-484F-B450-5D9F599898F0}"/>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691" name="Oval 1690">
              <a:extLst>
                <a:ext uri="{FF2B5EF4-FFF2-40B4-BE49-F238E27FC236}">
                  <a16:creationId xmlns:a16="http://schemas.microsoft.com/office/drawing/2014/main" id="{5EDB2C6E-2B16-0243-9EE2-16B7D1776D69}"/>
                </a:ext>
              </a:extLst>
            </p:cNvPr>
            <p:cNvSpPr/>
            <p:nvPr/>
          </p:nvSpPr>
          <p:spPr bwMode="auto">
            <a:xfrm>
              <a:off x="8781777" y="8907317"/>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692" name="Oval 1691">
              <a:extLst>
                <a:ext uri="{FF2B5EF4-FFF2-40B4-BE49-F238E27FC236}">
                  <a16:creationId xmlns:a16="http://schemas.microsoft.com/office/drawing/2014/main" id="{811F6DA5-61BF-3D40-B324-06805D1552C9}"/>
                </a:ext>
              </a:extLst>
            </p:cNvPr>
            <p:cNvSpPr/>
            <p:nvPr/>
          </p:nvSpPr>
          <p:spPr bwMode="auto">
            <a:xfrm>
              <a:off x="7787468" y="8919729"/>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694" name="Oval 1693">
              <a:extLst>
                <a:ext uri="{FF2B5EF4-FFF2-40B4-BE49-F238E27FC236}">
                  <a16:creationId xmlns:a16="http://schemas.microsoft.com/office/drawing/2014/main" id="{CF42D71C-AACB-8D4E-ACE3-8ADBD461033F}"/>
                </a:ext>
              </a:extLst>
            </p:cNvPr>
            <p:cNvSpPr/>
            <p:nvPr/>
          </p:nvSpPr>
          <p:spPr bwMode="auto">
            <a:xfrm>
              <a:off x="8781777" y="8740208"/>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695" name="Oval 1694">
              <a:extLst>
                <a:ext uri="{FF2B5EF4-FFF2-40B4-BE49-F238E27FC236}">
                  <a16:creationId xmlns:a16="http://schemas.microsoft.com/office/drawing/2014/main" id="{3CC4BE5F-8754-554A-8472-C21DCD7CCA4B}"/>
                </a:ext>
              </a:extLst>
            </p:cNvPr>
            <p:cNvSpPr/>
            <p:nvPr/>
          </p:nvSpPr>
          <p:spPr bwMode="auto">
            <a:xfrm>
              <a:off x="7787468" y="8755238"/>
              <a:ext cx="182880" cy="164491"/>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grpSp>
      <p:grpSp>
        <p:nvGrpSpPr>
          <p:cNvPr id="1696" name="Group 1695">
            <a:extLst>
              <a:ext uri="{FF2B5EF4-FFF2-40B4-BE49-F238E27FC236}">
                <a16:creationId xmlns:a16="http://schemas.microsoft.com/office/drawing/2014/main" id="{CD678756-5AC0-A049-AF6D-4360AE0B6099}"/>
              </a:ext>
            </a:extLst>
          </p:cNvPr>
          <p:cNvGrpSpPr/>
          <p:nvPr/>
        </p:nvGrpSpPr>
        <p:grpSpPr>
          <a:xfrm>
            <a:off x="6805063" y="1956488"/>
            <a:ext cx="4960914" cy="405923"/>
            <a:chOff x="6803080" y="4087983"/>
            <a:chExt cx="4960914" cy="405923"/>
          </a:xfrm>
        </p:grpSpPr>
        <p:grpSp>
          <p:nvGrpSpPr>
            <p:cNvPr id="1697" name="Group 1696">
              <a:extLst>
                <a:ext uri="{FF2B5EF4-FFF2-40B4-BE49-F238E27FC236}">
                  <a16:creationId xmlns:a16="http://schemas.microsoft.com/office/drawing/2014/main" id="{1A3E7C4E-DB75-7249-B3A2-E27B78DCD72B}"/>
                </a:ext>
              </a:extLst>
            </p:cNvPr>
            <p:cNvGrpSpPr/>
            <p:nvPr/>
          </p:nvGrpSpPr>
          <p:grpSpPr>
            <a:xfrm>
              <a:off x="6803080" y="4087983"/>
              <a:ext cx="2469963" cy="405923"/>
              <a:chOff x="10284396" y="4671973"/>
              <a:chExt cx="2749290" cy="451829"/>
            </a:xfrm>
          </p:grpSpPr>
          <p:grpSp>
            <p:nvGrpSpPr>
              <p:cNvPr id="1836" name="Group 1835">
                <a:extLst>
                  <a:ext uri="{FF2B5EF4-FFF2-40B4-BE49-F238E27FC236}">
                    <a16:creationId xmlns:a16="http://schemas.microsoft.com/office/drawing/2014/main" id="{9113E1CB-F3C1-AE4E-BE87-8BA174403487}"/>
                  </a:ext>
                </a:extLst>
              </p:cNvPr>
              <p:cNvGrpSpPr/>
              <p:nvPr/>
            </p:nvGrpSpPr>
            <p:grpSpPr>
              <a:xfrm>
                <a:off x="10347123" y="4803284"/>
                <a:ext cx="2629527" cy="186656"/>
                <a:chOff x="10347123" y="4803284"/>
                <a:chExt cx="2629527" cy="186656"/>
              </a:xfrm>
            </p:grpSpPr>
            <p:cxnSp>
              <p:nvCxnSpPr>
                <p:cNvPr id="1895" name="Straight Connector 1894">
                  <a:extLst>
                    <a:ext uri="{FF2B5EF4-FFF2-40B4-BE49-F238E27FC236}">
                      <a16:creationId xmlns:a16="http://schemas.microsoft.com/office/drawing/2014/main" id="{7C5242F4-AB6B-9941-969F-95ED9E378345}"/>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96" name="Straight Connector 1895">
                  <a:extLst>
                    <a:ext uri="{FF2B5EF4-FFF2-40B4-BE49-F238E27FC236}">
                      <a16:creationId xmlns:a16="http://schemas.microsoft.com/office/drawing/2014/main" id="{027AB72F-62D6-2D40-876B-8B2ECAA06C18}"/>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97" name="Straight Connector 1896">
                  <a:extLst>
                    <a:ext uri="{FF2B5EF4-FFF2-40B4-BE49-F238E27FC236}">
                      <a16:creationId xmlns:a16="http://schemas.microsoft.com/office/drawing/2014/main" id="{FE1CDECF-1148-F243-8B0B-6706A3577852}"/>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98" name="Straight Connector 1897">
                  <a:extLst>
                    <a:ext uri="{FF2B5EF4-FFF2-40B4-BE49-F238E27FC236}">
                      <a16:creationId xmlns:a16="http://schemas.microsoft.com/office/drawing/2014/main" id="{7D7352BF-87F2-754F-80AF-3D53FBC3D200}"/>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99" name="Straight Connector 1898">
                  <a:extLst>
                    <a:ext uri="{FF2B5EF4-FFF2-40B4-BE49-F238E27FC236}">
                      <a16:creationId xmlns:a16="http://schemas.microsoft.com/office/drawing/2014/main" id="{C97DBEDB-586B-EE43-8963-F23B123068E0}"/>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00" name="Straight Connector 1899">
                  <a:extLst>
                    <a:ext uri="{FF2B5EF4-FFF2-40B4-BE49-F238E27FC236}">
                      <a16:creationId xmlns:a16="http://schemas.microsoft.com/office/drawing/2014/main" id="{BC805EA4-2A2B-7E4B-8951-8D953724749A}"/>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01" name="Straight Connector 1900">
                  <a:extLst>
                    <a:ext uri="{FF2B5EF4-FFF2-40B4-BE49-F238E27FC236}">
                      <a16:creationId xmlns:a16="http://schemas.microsoft.com/office/drawing/2014/main" id="{2B0D6F6D-65FB-8B4B-9C12-FE263072E591}"/>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02" name="Straight Connector 1901">
                  <a:extLst>
                    <a:ext uri="{FF2B5EF4-FFF2-40B4-BE49-F238E27FC236}">
                      <a16:creationId xmlns:a16="http://schemas.microsoft.com/office/drawing/2014/main" id="{D45D96DE-B781-0F43-A80D-C73FF68F57F9}"/>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03" name="Straight Connector 1902">
                  <a:extLst>
                    <a:ext uri="{FF2B5EF4-FFF2-40B4-BE49-F238E27FC236}">
                      <a16:creationId xmlns:a16="http://schemas.microsoft.com/office/drawing/2014/main" id="{6ADD17C1-5B10-2D40-B11E-DFD851FB2250}"/>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04" name="Straight Connector 1903">
                  <a:extLst>
                    <a:ext uri="{FF2B5EF4-FFF2-40B4-BE49-F238E27FC236}">
                      <a16:creationId xmlns:a16="http://schemas.microsoft.com/office/drawing/2014/main" id="{E26BF14C-FD2D-A14E-841B-1A36D540C364}"/>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05" name="Straight Connector 1904">
                  <a:extLst>
                    <a:ext uri="{FF2B5EF4-FFF2-40B4-BE49-F238E27FC236}">
                      <a16:creationId xmlns:a16="http://schemas.microsoft.com/office/drawing/2014/main" id="{93598639-AD9C-954F-9B37-13DB9515C7B2}"/>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06" name="Straight Connector 1905">
                  <a:extLst>
                    <a:ext uri="{FF2B5EF4-FFF2-40B4-BE49-F238E27FC236}">
                      <a16:creationId xmlns:a16="http://schemas.microsoft.com/office/drawing/2014/main" id="{465D1377-4834-D441-9F16-C24132A8E9CF}"/>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1907" name="Group 1906">
                  <a:extLst>
                    <a:ext uri="{FF2B5EF4-FFF2-40B4-BE49-F238E27FC236}">
                      <a16:creationId xmlns:a16="http://schemas.microsoft.com/office/drawing/2014/main" id="{301EE67C-FA33-174D-9F7E-A0B2ABE37E72}"/>
                    </a:ext>
                  </a:extLst>
                </p:cNvPr>
                <p:cNvGrpSpPr/>
                <p:nvPr/>
              </p:nvGrpSpPr>
              <p:grpSpPr>
                <a:xfrm>
                  <a:off x="10939041" y="4803284"/>
                  <a:ext cx="63743" cy="89025"/>
                  <a:chOff x="6476184" y="1764113"/>
                  <a:chExt cx="110455" cy="154265"/>
                </a:xfrm>
              </p:grpSpPr>
              <p:cxnSp>
                <p:nvCxnSpPr>
                  <p:cNvPr id="1971" name="Straight Connector 1970">
                    <a:extLst>
                      <a:ext uri="{FF2B5EF4-FFF2-40B4-BE49-F238E27FC236}">
                        <a16:creationId xmlns:a16="http://schemas.microsoft.com/office/drawing/2014/main" id="{99F96801-78B2-3C4B-8627-58DFE7299D5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72" name="Straight Connector 1971">
                    <a:extLst>
                      <a:ext uri="{FF2B5EF4-FFF2-40B4-BE49-F238E27FC236}">
                        <a16:creationId xmlns:a16="http://schemas.microsoft.com/office/drawing/2014/main" id="{5FA6CF64-82BA-6E49-AD12-07ACC907A605}"/>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08" name="Group 1907">
                  <a:extLst>
                    <a:ext uri="{FF2B5EF4-FFF2-40B4-BE49-F238E27FC236}">
                      <a16:creationId xmlns:a16="http://schemas.microsoft.com/office/drawing/2014/main" id="{DD70651B-DCD4-0449-9EE0-0588E387DB08}"/>
                    </a:ext>
                  </a:extLst>
                </p:cNvPr>
                <p:cNvGrpSpPr/>
                <p:nvPr/>
              </p:nvGrpSpPr>
              <p:grpSpPr>
                <a:xfrm>
                  <a:off x="10939847" y="4900915"/>
                  <a:ext cx="63743" cy="89025"/>
                  <a:chOff x="6476184" y="1764113"/>
                  <a:chExt cx="110455" cy="154265"/>
                </a:xfrm>
              </p:grpSpPr>
              <p:cxnSp>
                <p:nvCxnSpPr>
                  <p:cNvPr id="1969" name="Straight Connector 1968">
                    <a:extLst>
                      <a:ext uri="{FF2B5EF4-FFF2-40B4-BE49-F238E27FC236}">
                        <a16:creationId xmlns:a16="http://schemas.microsoft.com/office/drawing/2014/main" id="{700704F0-6FA4-4E42-A70B-3466CBD8C4A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70" name="Straight Connector 1969">
                    <a:extLst>
                      <a:ext uri="{FF2B5EF4-FFF2-40B4-BE49-F238E27FC236}">
                        <a16:creationId xmlns:a16="http://schemas.microsoft.com/office/drawing/2014/main" id="{514CAB43-FA9F-E744-A9C5-4A535C10C41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09" name="Group 1908">
                  <a:extLst>
                    <a:ext uri="{FF2B5EF4-FFF2-40B4-BE49-F238E27FC236}">
                      <a16:creationId xmlns:a16="http://schemas.microsoft.com/office/drawing/2014/main" id="{D26C6E21-226D-BA4E-9976-A46D64998466}"/>
                    </a:ext>
                  </a:extLst>
                </p:cNvPr>
                <p:cNvGrpSpPr/>
                <p:nvPr/>
              </p:nvGrpSpPr>
              <p:grpSpPr>
                <a:xfrm>
                  <a:off x="11136347" y="4803284"/>
                  <a:ext cx="63743" cy="89025"/>
                  <a:chOff x="6476184" y="1764113"/>
                  <a:chExt cx="110455" cy="154265"/>
                </a:xfrm>
              </p:grpSpPr>
              <p:cxnSp>
                <p:nvCxnSpPr>
                  <p:cNvPr id="1967" name="Straight Connector 1966">
                    <a:extLst>
                      <a:ext uri="{FF2B5EF4-FFF2-40B4-BE49-F238E27FC236}">
                        <a16:creationId xmlns:a16="http://schemas.microsoft.com/office/drawing/2014/main" id="{707418D3-123E-0640-9643-F847FAF0543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68" name="Straight Connector 1967">
                    <a:extLst>
                      <a:ext uri="{FF2B5EF4-FFF2-40B4-BE49-F238E27FC236}">
                        <a16:creationId xmlns:a16="http://schemas.microsoft.com/office/drawing/2014/main" id="{B38557B5-6FC0-084E-9577-A22D4753F2E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0" name="Group 1909">
                  <a:extLst>
                    <a:ext uri="{FF2B5EF4-FFF2-40B4-BE49-F238E27FC236}">
                      <a16:creationId xmlns:a16="http://schemas.microsoft.com/office/drawing/2014/main" id="{C61203E2-658A-CB45-9765-60EB7A4E87CC}"/>
                    </a:ext>
                  </a:extLst>
                </p:cNvPr>
                <p:cNvGrpSpPr/>
                <p:nvPr/>
              </p:nvGrpSpPr>
              <p:grpSpPr>
                <a:xfrm>
                  <a:off x="11137153" y="4900915"/>
                  <a:ext cx="63743" cy="89025"/>
                  <a:chOff x="6476184" y="1764113"/>
                  <a:chExt cx="110455" cy="154265"/>
                </a:xfrm>
              </p:grpSpPr>
              <p:cxnSp>
                <p:nvCxnSpPr>
                  <p:cNvPr id="1965" name="Straight Connector 1964">
                    <a:extLst>
                      <a:ext uri="{FF2B5EF4-FFF2-40B4-BE49-F238E27FC236}">
                        <a16:creationId xmlns:a16="http://schemas.microsoft.com/office/drawing/2014/main" id="{218C17CE-6954-E04C-BE0A-F7CE2D8E73F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66" name="Straight Connector 1965">
                    <a:extLst>
                      <a:ext uri="{FF2B5EF4-FFF2-40B4-BE49-F238E27FC236}">
                        <a16:creationId xmlns:a16="http://schemas.microsoft.com/office/drawing/2014/main" id="{912065E8-0D39-274F-9397-ADCB5D5826F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1" name="Group 1910">
                  <a:extLst>
                    <a:ext uri="{FF2B5EF4-FFF2-40B4-BE49-F238E27FC236}">
                      <a16:creationId xmlns:a16="http://schemas.microsoft.com/office/drawing/2014/main" id="{5CE32C7F-EF08-F443-A13F-BC5C311F0B1C}"/>
                    </a:ext>
                  </a:extLst>
                </p:cNvPr>
                <p:cNvGrpSpPr/>
                <p:nvPr/>
              </p:nvGrpSpPr>
              <p:grpSpPr>
                <a:xfrm>
                  <a:off x="11333653" y="4803284"/>
                  <a:ext cx="63743" cy="89025"/>
                  <a:chOff x="6476184" y="1764113"/>
                  <a:chExt cx="110455" cy="154265"/>
                </a:xfrm>
              </p:grpSpPr>
              <p:cxnSp>
                <p:nvCxnSpPr>
                  <p:cNvPr id="1963" name="Straight Connector 1962">
                    <a:extLst>
                      <a:ext uri="{FF2B5EF4-FFF2-40B4-BE49-F238E27FC236}">
                        <a16:creationId xmlns:a16="http://schemas.microsoft.com/office/drawing/2014/main" id="{DBBDFF07-A9E4-FD4E-B3BA-152A247AFB1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64" name="Straight Connector 1963">
                    <a:extLst>
                      <a:ext uri="{FF2B5EF4-FFF2-40B4-BE49-F238E27FC236}">
                        <a16:creationId xmlns:a16="http://schemas.microsoft.com/office/drawing/2014/main" id="{6D9A4BB2-1CFA-FB4D-844D-4AAC0E13421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2" name="Group 1911">
                  <a:extLst>
                    <a:ext uri="{FF2B5EF4-FFF2-40B4-BE49-F238E27FC236}">
                      <a16:creationId xmlns:a16="http://schemas.microsoft.com/office/drawing/2014/main" id="{779C7920-177E-0744-8892-E913B5FBDF68}"/>
                    </a:ext>
                  </a:extLst>
                </p:cNvPr>
                <p:cNvGrpSpPr/>
                <p:nvPr/>
              </p:nvGrpSpPr>
              <p:grpSpPr>
                <a:xfrm>
                  <a:off x="11334459" y="4900915"/>
                  <a:ext cx="63743" cy="89025"/>
                  <a:chOff x="6476184" y="1764113"/>
                  <a:chExt cx="110455" cy="154265"/>
                </a:xfrm>
              </p:grpSpPr>
              <p:cxnSp>
                <p:nvCxnSpPr>
                  <p:cNvPr id="1961" name="Straight Connector 1960">
                    <a:extLst>
                      <a:ext uri="{FF2B5EF4-FFF2-40B4-BE49-F238E27FC236}">
                        <a16:creationId xmlns:a16="http://schemas.microsoft.com/office/drawing/2014/main" id="{AC754787-B297-CD4B-BBE0-E646BA1F4081}"/>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62" name="Straight Connector 1961">
                    <a:extLst>
                      <a:ext uri="{FF2B5EF4-FFF2-40B4-BE49-F238E27FC236}">
                        <a16:creationId xmlns:a16="http://schemas.microsoft.com/office/drawing/2014/main" id="{D6E36C41-5783-3246-869F-12EDF2575D25}"/>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3" name="Group 1912">
                  <a:extLst>
                    <a:ext uri="{FF2B5EF4-FFF2-40B4-BE49-F238E27FC236}">
                      <a16:creationId xmlns:a16="http://schemas.microsoft.com/office/drawing/2014/main" id="{F02E0545-51AC-6247-92B7-42063EA8DF01}"/>
                    </a:ext>
                  </a:extLst>
                </p:cNvPr>
                <p:cNvGrpSpPr/>
                <p:nvPr/>
              </p:nvGrpSpPr>
              <p:grpSpPr>
                <a:xfrm>
                  <a:off x="11530959" y="4803284"/>
                  <a:ext cx="63743" cy="89025"/>
                  <a:chOff x="6476184" y="1764113"/>
                  <a:chExt cx="110455" cy="154265"/>
                </a:xfrm>
              </p:grpSpPr>
              <p:cxnSp>
                <p:nvCxnSpPr>
                  <p:cNvPr id="1959" name="Straight Connector 1958">
                    <a:extLst>
                      <a:ext uri="{FF2B5EF4-FFF2-40B4-BE49-F238E27FC236}">
                        <a16:creationId xmlns:a16="http://schemas.microsoft.com/office/drawing/2014/main" id="{362532BA-BFE0-2A41-8160-4ACA8AA4CB0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60" name="Straight Connector 1959">
                    <a:extLst>
                      <a:ext uri="{FF2B5EF4-FFF2-40B4-BE49-F238E27FC236}">
                        <a16:creationId xmlns:a16="http://schemas.microsoft.com/office/drawing/2014/main" id="{BEDA87BB-AED1-C342-A81A-E58AE377C2A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4" name="Group 1913">
                  <a:extLst>
                    <a:ext uri="{FF2B5EF4-FFF2-40B4-BE49-F238E27FC236}">
                      <a16:creationId xmlns:a16="http://schemas.microsoft.com/office/drawing/2014/main" id="{D9B6C73D-1E71-DC45-B842-E8A3FB818157}"/>
                    </a:ext>
                  </a:extLst>
                </p:cNvPr>
                <p:cNvGrpSpPr/>
                <p:nvPr/>
              </p:nvGrpSpPr>
              <p:grpSpPr>
                <a:xfrm>
                  <a:off x="11531765" y="4900915"/>
                  <a:ext cx="63743" cy="89025"/>
                  <a:chOff x="6476184" y="1764113"/>
                  <a:chExt cx="110455" cy="154265"/>
                </a:xfrm>
              </p:grpSpPr>
              <p:cxnSp>
                <p:nvCxnSpPr>
                  <p:cNvPr id="1957" name="Straight Connector 1956">
                    <a:extLst>
                      <a:ext uri="{FF2B5EF4-FFF2-40B4-BE49-F238E27FC236}">
                        <a16:creationId xmlns:a16="http://schemas.microsoft.com/office/drawing/2014/main" id="{85C6BD5C-289C-2946-9C67-86227127D08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58" name="Straight Connector 1957">
                    <a:extLst>
                      <a:ext uri="{FF2B5EF4-FFF2-40B4-BE49-F238E27FC236}">
                        <a16:creationId xmlns:a16="http://schemas.microsoft.com/office/drawing/2014/main" id="{EC87D277-C90F-4743-862C-D20C8367D68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5" name="Group 1914">
                  <a:extLst>
                    <a:ext uri="{FF2B5EF4-FFF2-40B4-BE49-F238E27FC236}">
                      <a16:creationId xmlns:a16="http://schemas.microsoft.com/office/drawing/2014/main" id="{EBEAA828-A51D-5A49-B76B-B369E147E3A3}"/>
                    </a:ext>
                  </a:extLst>
                </p:cNvPr>
                <p:cNvGrpSpPr/>
                <p:nvPr/>
              </p:nvGrpSpPr>
              <p:grpSpPr>
                <a:xfrm>
                  <a:off x="11728265" y="4803284"/>
                  <a:ext cx="63743" cy="89025"/>
                  <a:chOff x="6476184" y="1764113"/>
                  <a:chExt cx="110455" cy="154265"/>
                </a:xfrm>
              </p:grpSpPr>
              <p:cxnSp>
                <p:nvCxnSpPr>
                  <p:cNvPr id="1955" name="Straight Connector 1954">
                    <a:extLst>
                      <a:ext uri="{FF2B5EF4-FFF2-40B4-BE49-F238E27FC236}">
                        <a16:creationId xmlns:a16="http://schemas.microsoft.com/office/drawing/2014/main" id="{6CBDC48F-F736-0A4B-8D09-163F7BDAE75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56" name="Straight Connector 1955">
                    <a:extLst>
                      <a:ext uri="{FF2B5EF4-FFF2-40B4-BE49-F238E27FC236}">
                        <a16:creationId xmlns:a16="http://schemas.microsoft.com/office/drawing/2014/main" id="{3813C346-E955-ED4E-BEA9-39287F88ECF5}"/>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6" name="Group 1915">
                  <a:extLst>
                    <a:ext uri="{FF2B5EF4-FFF2-40B4-BE49-F238E27FC236}">
                      <a16:creationId xmlns:a16="http://schemas.microsoft.com/office/drawing/2014/main" id="{A57507A9-2CD5-AD49-8E9F-17D1D37D11C4}"/>
                    </a:ext>
                  </a:extLst>
                </p:cNvPr>
                <p:cNvGrpSpPr/>
                <p:nvPr/>
              </p:nvGrpSpPr>
              <p:grpSpPr>
                <a:xfrm>
                  <a:off x="11729071" y="4900915"/>
                  <a:ext cx="63743" cy="89025"/>
                  <a:chOff x="6476184" y="1764113"/>
                  <a:chExt cx="110455" cy="154265"/>
                </a:xfrm>
              </p:grpSpPr>
              <p:cxnSp>
                <p:nvCxnSpPr>
                  <p:cNvPr id="1953" name="Straight Connector 1952">
                    <a:extLst>
                      <a:ext uri="{FF2B5EF4-FFF2-40B4-BE49-F238E27FC236}">
                        <a16:creationId xmlns:a16="http://schemas.microsoft.com/office/drawing/2014/main" id="{449F079D-92BF-824F-B395-86ED5FBEE42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54" name="Straight Connector 1953">
                    <a:extLst>
                      <a:ext uri="{FF2B5EF4-FFF2-40B4-BE49-F238E27FC236}">
                        <a16:creationId xmlns:a16="http://schemas.microsoft.com/office/drawing/2014/main" id="{A1B77DB7-1875-AB45-A40C-DD5B0772BDC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7" name="Group 1916">
                  <a:extLst>
                    <a:ext uri="{FF2B5EF4-FFF2-40B4-BE49-F238E27FC236}">
                      <a16:creationId xmlns:a16="http://schemas.microsoft.com/office/drawing/2014/main" id="{C8AB0EEA-D996-704B-AA66-0F08572686EB}"/>
                    </a:ext>
                  </a:extLst>
                </p:cNvPr>
                <p:cNvGrpSpPr/>
                <p:nvPr/>
              </p:nvGrpSpPr>
              <p:grpSpPr>
                <a:xfrm>
                  <a:off x="11925571" y="4803284"/>
                  <a:ext cx="63743" cy="89025"/>
                  <a:chOff x="6476184" y="1764113"/>
                  <a:chExt cx="110455" cy="154265"/>
                </a:xfrm>
              </p:grpSpPr>
              <p:cxnSp>
                <p:nvCxnSpPr>
                  <p:cNvPr id="1951" name="Straight Connector 1950">
                    <a:extLst>
                      <a:ext uri="{FF2B5EF4-FFF2-40B4-BE49-F238E27FC236}">
                        <a16:creationId xmlns:a16="http://schemas.microsoft.com/office/drawing/2014/main" id="{A5F0DD4A-02C3-3542-9CA2-8F0ACDE3B29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52" name="Straight Connector 1951">
                    <a:extLst>
                      <a:ext uri="{FF2B5EF4-FFF2-40B4-BE49-F238E27FC236}">
                        <a16:creationId xmlns:a16="http://schemas.microsoft.com/office/drawing/2014/main" id="{CDBB38D1-3DC7-7F4B-A348-CE760256EBC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8" name="Group 1917">
                  <a:extLst>
                    <a:ext uri="{FF2B5EF4-FFF2-40B4-BE49-F238E27FC236}">
                      <a16:creationId xmlns:a16="http://schemas.microsoft.com/office/drawing/2014/main" id="{9428C6CC-E60F-494A-BBBA-6E5848D14AFB}"/>
                    </a:ext>
                  </a:extLst>
                </p:cNvPr>
                <p:cNvGrpSpPr/>
                <p:nvPr/>
              </p:nvGrpSpPr>
              <p:grpSpPr>
                <a:xfrm>
                  <a:off x="11926377" y="4900915"/>
                  <a:ext cx="63743" cy="89025"/>
                  <a:chOff x="6476184" y="1764113"/>
                  <a:chExt cx="110455" cy="154265"/>
                </a:xfrm>
              </p:grpSpPr>
              <p:cxnSp>
                <p:nvCxnSpPr>
                  <p:cNvPr id="1949" name="Straight Connector 1948">
                    <a:extLst>
                      <a:ext uri="{FF2B5EF4-FFF2-40B4-BE49-F238E27FC236}">
                        <a16:creationId xmlns:a16="http://schemas.microsoft.com/office/drawing/2014/main" id="{93338CF5-3EE9-A949-B047-8EF171AFD55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50" name="Straight Connector 1949">
                    <a:extLst>
                      <a:ext uri="{FF2B5EF4-FFF2-40B4-BE49-F238E27FC236}">
                        <a16:creationId xmlns:a16="http://schemas.microsoft.com/office/drawing/2014/main" id="{FDD10069-898E-B740-8408-B87856EB680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19" name="Group 1918">
                  <a:extLst>
                    <a:ext uri="{FF2B5EF4-FFF2-40B4-BE49-F238E27FC236}">
                      <a16:creationId xmlns:a16="http://schemas.microsoft.com/office/drawing/2014/main" id="{EE6FA117-2757-054A-8E96-0C5D7B5A68DE}"/>
                    </a:ext>
                  </a:extLst>
                </p:cNvPr>
                <p:cNvGrpSpPr/>
                <p:nvPr/>
              </p:nvGrpSpPr>
              <p:grpSpPr>
                <a:xfrm>
                  <a:off x="12122877" y="4803284"/>
                  <a:ext cx="63743" cy="89025"/>
                  <a:chOff x="6476184" y="1764113"/>
                  <a:chExt cx="110455" cy="154265"/>
                </a:xfrm>
              </p:grpSpPr>
              <p:cxnSp>
                <p:nvCxnSpPr>
                  <p:cNvPr id="1947" name="Straight Connector 1946">
                    <a:extLst>
                      <a:ext uri="{FF2B5EF4-FFF2-40B4-BE49-F238E27FC236}">
                        <a16:creationId xmlns:a16="http://schemas.microsoft.com/office/drawing/2014/main" id="{717B292F-4B36-E548-B3FB-88514B8567D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48" name="Straight Connector 1947">
                    <a:extLst>
                      <a:ext uri="{FF2B5EF4-FFF2-40B4-BE49-F238E27FC236}">
                        <a16:creationId xmlns:a16="http://schemas.microsoft.com/office/drawing/2014/main" id="{9B59E408-CF40-944B-A37B-ECDE16A0427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0" name="Group 1919">
                  <a:extLst>
                    <a:ext uri="{FF2B5EF4-FFF2-40B4-BE49-F238E27FC236}">
                      <a16:creationId xmlns:a16="http://schemas.microsoft.com/office/drawing/2014/main" id="{40C15B78-8266-5F45-8398-0C6F2E87F69B}"/>
                    </a:ext>
                  </a:extLst>
                </p:cNvPr>
                <p:cNvGrpSpPr/>
                <p:nvPr/>
              </p:nvGrpSpPr>
              <p:grpSpPr>
                <a:xfrm>
                  <a:off x="12123683" y="4900915"/>
                  <a:ext cx="63743" cy="89025"/>
                  <a:chOff x="6476184" y="1764113"/>
                  <a:chExt cx="110455" cy="154265"/>
                </a:xfrm>
              </p:grpSpPr>
              <p:cxnSp>
                <p:nvCxnSpPr>
                  <p:cNvPr id="1945" name="Straight Connector 1944">
                    <a:extLst>
                      <a:ext uri="{FF2B5EF4-FFF2-40B4-BE49-F238E27FC236}">
                        <a16:creationId xmlns:a16="http://schemas.microsoft.com/office/drawing/2014/main" id="{610444A7-B677-784F-940E-B65C9C02103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46" name="Straight Connector 1945">
                    <a:extLst>
                      <a:ext uri="{FF2B5EF4-FFF2-40B4-BE49-F238E27FC236}">
                        <a16:creationId xmlns:a16="http://schemas.microsoft.com/office/drawing/2014/main" id="{B0590B07-B90A-9B4A-80B6-8C372BC4D21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1" name="Group 1920">
                  <a:extLst>
                    <a:ext uri="{FF2B5EF4-FFF2-40B4-BE49-F238E27FC236}">
                      <a16:creationId xmlns:a16="http://schemas.microsoft.com/office/drawing/2014/main" id="{CA8F6B31-A754-B245-B49D-6628143CD984}"/>
                    </a:ext>
                  </a:extLst>
                </p:cNvPr>
                <p:cNvGrpSpPr/>
                <p:nvPr/>
              </p:nvGrpSpPr>
              <p:grpSpPr>
                <a:xfrm>
                  <a:off x="12320183" y="4803284"/>
                  <a:ext cx="63743" cy="89025"/>
                  <a:chOff x="6476184" y="1764113"/>
                  <a:chExt cx="110455" cy="154265"/>
                </a:xfrm>
              </p:grpSpPr>
              <p:cxnSp>
                <p:nvCxnSpPr>
                  <p:cNvPr id="1943" name="Straight Connector 1942">
                    <a:extLst>
                      <a:ext uri="{FF2B5EF4-FFF2-40B4-BE49-F238E27FC236}">
                        <a16:creationId xmlns:a16="http://schemas.microsoft.com/office/drawing/2014/main" id="{8E7826DC-A19C-8F4B-989F-AE559922645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44" name="Straight Connector 1943">
                    <a:extLst>
                      <a:ext uri="{FF2B5EF4-FFF2-40B4-BE49-F238E27FC236}">
                        <a16:creationId xmlns:a16="http://schemas.microsoft.com/office/drawing/2014/main" id="{8E88852A-5107-724F-B5EB-C2936BE9E52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2" name="Group 1921">
                  <a:extLst>
                    <a:ext uri="{FF2B5EF4-FFF2-40B4-BE49-F238E27FC236}">
                      <a16:creationId xmlns:a16="http://schemas.microsoft.com/office/drawing/2014/main" id="{40904336-8F32-004E-81B8-87947ADBF90B}"/>
                    </a:ext>
                  </a:extLst>
                </p:cNvPr>
                <p:cNvGrpSpPr/>
                <p:nvPr/>
              </p:nvGrpSpPr>
              <p:grpSpPr>
                <a:xfrm>
                  <a:off x="12320989" y="4900915"/>
                  <a:ext cx="63743" cy="89025"/>
                  <a:chOff x="6476184" y="1764113"/>
                  <a:chExt cx="110455" cy="154265"/>
                </a:xfrm>
              </p:grpSpPr>
              <p:cxnSp>
                <p:nvCxnSpPr>
                  <p:cNvPr id="1941" name="Straight Connector 1940">
                    <a:extLst>
                      <a:ext uri="{FF2B5EF4-FFF2-40B4-BE49-F238E27FC236}">
                        <a16:creationId xmlns:a16="http://schemas.microsoft.com/office/drawing/2014/main" id="{21C729E9-B078-294C-9D85-DFD2477FF54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42" name="Straight Connector 1941">
                    <a:extLst>
                      <a:ext uri="{FF2B5EF4-FFF2-40B4-BE49-F238E27FC236}">
                        <a16:creationId xmlns:a16="http://schemas.microsoft.com/office/drawing/2014/main" id="{18FD97C3-1CDC-D24E-99BD-51F7DE13AC8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3" name="Group 1922">
                  <a:extLst>
                    <a:ext uri="{FF2B5EF4-FFF2-40B4-BE49-F238E27FC236}">
                      <a16:creationId xmlns:a16="http://schemas.microsoft.com/office/drawing/2014/main" id="{9A569FB6-45B8-7E4D-B0D8-EA7AC01DBD8A}"/>
                    </a:ext>
                  </a:extLst>
                </p:cNvPr>
                <p:cNvGrpSpPr/>
                <p:nvPr/>
              </p:nvGrpSpPr>
              <p:grpSpPr>
                <a:xfrm>
                  <a:off x="12517489" y="4803284"/>
                  <a:ext cx="63743" cy="89025"/>
                  <a:chOff x="6476184" y="1764113"/>
                  <a:chExt cx="110455" cy="154265"/>
                </a:xfrm>
              </p:grpSpPr>
              <p:cxnSp>
                <p:nvCxnSpPr>
                  <p:cNvPr id="1939" name="Straight Connector 1938">
                    <a:extLst>
                      <a:ext uri="{FF2B5EF4-FFF2-40B4-BE49-F238E27FC236}">
                        <a16:creationId xmlns:a16="http://schemas.microsoft.com/office/drawing/2014/main" id="{D776BF19-B248-DF44-A175-96E2BDB2C79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40" name="Straight Connector 1939">
                    <a:extLst>
                      <a:ext uri="{FF2B5EF4-FFF2-40B4-BE49-F238E27FC236}">
                        <a16:creationId xmlns:a16="http://schemas.microsoft.com/office/drawing/2014/main" id="{0B8468E1-FD8A-9A41-B243-D382FC259AC2}"/>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4" name="Group 1923">
                  <a:extLst>
                    <a:ext uri="{FF2B5EF4-FFF2-40B4-BE49-F238E27FC236}">
                      <a16:creationId xmlns:a16="http://schemas.microsoft.com/office/drawing/2014/main" id="{D707C7C5-EACC-604D-9ACB-38E2067224D5}"/>
                    </a:ext>
                  </a:extLst>
                </p:cNvPr>
                <p:cNvGrpSpPr/>
                <p:nvPr/>
              </p:nvGrpSpPr>
              <p:grpSpPr>
                <a:xfrm>
                  <a:off x="12518295" y="4900915"/>
                  <a:ext cx="63743" cy="89025"/>
                  <a:chOff x="6476184" y="1764113"/>
                  <a:chExt cx="110455" cy="154265"/>
                </a:xfrm>
              </p:grpSpPr>
              <p:cxnSp>
                <p:nvCxnSpPr>
                  <p:cNvPr id="1937" name="Straight Connector 1936">
                    <a:extLst>
                      <a:ext uri="{FF2B5EF4-FFF2-40B4-BE49-F238E27FC236}">
                        <a16:creationId xmlns:a16="http://schemas.microsoft.com/office/drawing/2014/main" id="{8F5203E8-AE98-C94C-AF22-F7F04C9F741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38" name="Straight Connector 1937">
                    <a:extLst>
                      <a:ext uri="{FF2B5EF4-FFF2-40B4-BE49-F238E27FC236}">
                        <a16:creationId xmlns:a16="http://schemas.microsoft.com/office/drawing/2014/main" id="{5EB954C1-A167-0440-AC95-9A0307BE0FE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5" name="Group 1924">
                  <a:extLst>
                    <a:ext uri="{FF2B5EF4-FFF2-40B4-BE49-F238E27FC236}">
                      <a16:creationId xmlns:a16="http://schemas.microsoft.com/office/drawing/2014/main" id="{2C98C9EF-0204-D04F-A0C1-30451553691D}"/>
                    </a:ext>
                  </a:extLst>
                </p:cNvPr>
                <p:cNvGrpSpPr/>
                <p:nvPr/>
              </p:nvGrpSpPr>
              <p:grpSpPr>
                <a:xfrm>
                  <a:off x="12714795" y="4803284"/>
                  <a:ext cx="63743" cy="89025"/>
                  <a:chOff x="6476184" y="1764113"/>
                  <a:chExt cx="110455" cy="154265"/>
                </a:xfrm>
              </p:grpSpPr>
              <p:cxnSp>
                <p:nvCxnSpPr>
                  <p:cNvPr id="1935" name="Straight Connector 1934">
                    <a:extLst>
                      <a:ext uri="{FF2B5EF4-FFF2-40B4-BE49-F238E27FC236}">
                        <a16:creationId xmlns:a16="http://schemas.microsoft.com/office/drawing/2014/main" id="{7970CDD1-4A6F-BB4F-ACDC-34C84061E3C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36" name="Straight Connector 1935">
                    <a:extLst>
                      <a:ext uri="{FF2B5EF4-FFF2-40B4-BE49-F238E27FC236}">
                        <a16:creationId xmlns:a16="http://schemas.microsoft.com/office/drawing/2014/main" id="{E934AE8D-4217-EA4B-ADA8-443A52EF66A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6" name="Group 1925">
                  <a:extLst>
                    <a:ext uri="{FF2B5EF4-FFF2-40B4-BE49-F238E27FC236}">
                      <a16:creationId xmlns:a16="http://schemas.microsoft.com/office/drawing/2014/main" id="{5A65D780-6E6B-B84C-BC38-C51B8F91736A}"/>
                    </a:ext>
                  </a:extLst>
                </p:cNvPr>
                <p:cNvGrpSpPr/>
                <p:nvPr/>
              </p:nvGrpSpPr>
              <p:grpSpPr>
                <a:xfrm>
                  <a:off x="12715601" y="4900915"/>
                  <a:ext cx="63743" cy="89025"/>
                  <a:chOff x="6476184" y="1764113"/>
                  <a:chExt cx="110455" cy="154265"/>
                </a:xfrm>
              </p:grpSpPr>
              <p:cxnSp>
                <p:nvCxnSpPr>
                  <p:cNvPr id="1933" name="Straight Connector 1932">
                    <a:extLst>
                      <a:ext uri="{FF2B5EF4-FFF2-40B4-BE49-F238E27FC236}">
                        <a16:creationId xmlns:a16="http://schemas.microsoft.com/office/drawing/2014/main" id="{99FB5741-8EB7-C948-A40E-A8AE9E3B868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34" name="Straight Connector 1933">
                    <a:extLst>
                      <a:ext uri="{FF2B5EF4-FFF2-40B4-BE49-F238E27FC236}">
                        <a16:creationId xmlns:a16="http://schemas.microsoft.com/office/drawing/2014/main" id="{7336831D-A391-9643-9134-690CE3DDE2D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7" name="Group 1926">
                  <a:extLst>
                    <a:ext uri="{FF2B5EF4-FFF2-40B4-BE49-F238E27FC236}">
                      <a16:creationId xmlns:a16="http://schemas.microsoft.com/office/drawing/2014/main" id="{3DDFA7BB-F69C-A141-BF5C-506145183ABF}"/>
                    </a:ext>
                  </a:extLst>
                </p:cNvPr>
                <p:cNvGrpSpPr/>
                <p:nvPr/>
              </p:nvGrpSpPr>
              <p:grpSpPr>
                <a:xfrm>
                  <a:off x="12912101" y="4803284"/>
                  <a:ext cx="63743" cy="89025"/>
                  <a:chOff x="6476184" y="1764113"/>
                  <a:chExt cx="110455" cy="154265"/>
                </a:xfrm>
              </p:grpSpPr>
              <p:cxnSp>
                <p:nvCxnSpPr>
                  <p:cNvPr id="1931" name="Straight Connector 1930">
                    <a:extLst>
                      <a:ext uri="{FF2B5EF4-FFF2-40B4-BE49-F238E27FC236}">
                        <a16:creationId xmlns:a16="http://schemas.microsoft.com/office/drawing/2014/main" id="{627BF9A8-0FB3-3847-BA4B-6407630FEC0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32" name="Straight Connector 1931">
                    <a:extLst>
                      <a:ext uri="{FF2B5EF4-FFF2-40B4-BE49-F238E27FC236}">
                        <a16:creationId xmlns:a16="http://schemas.microsoft.com/office/drawing/2014/main" id="{726904F2-F323-504A-BA11-5433E629D1E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928" name="Group 1927">
                  <a:extLst>
                    <a:ext uri="{FF2B5EF4-FFF2-40B4-BE49-F238E27FC236}">
                      <a16:creationId xmlns:a16="http://schemas.microsoft.com/office/drawing/2014/main" id="{18023CD3-B274-9442-B374-164C28272890}"/>
                    </a:ext>
                  </a:extLst>
                </p:cNvPr>
                <p:cNvGrpSpPr/>
                <p:nvPr/>
              </p:nvGrpSpPr>
              <p:grpSpPr>
                <a:xfrm>
                  <a:off x="12912907" y="4900915"/>
                  <a:ext cx="63743" cy="89025"/>
                  <a:chOff x="6476184" y="1764113"/>
                  <a:chExt cx="110455" cy="154265"/>
                </a:xfrm>
              </p:grpSpPr>
              <p:cxnSp>
                <p:nvCxnSpPr>
                  <p:cNvPr id="1929" name="Straight Connector 1928">
                    <a:extLst>
                      <a:ext uri="{FF2B5EF4-FFF2-40B4-BE49-F238E27FC236}">
                        <a16:creationId xmlns:a16="http://schemas.microsoft.com/office/drawing/2014/main" id="{FBED6A18-4128-5749-B57E-E62E9730240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30" name="Straight Connector 1929">
                    <a:extLst>
                      <a:ext uri="{FF2B5EF4-FFF2-40B4-BE49-F238E27FC236}">
                        <a16:creationId xmlns:a16="http://schemas.microsoft.com/office/drawing/2014/main" id="{7C41210A-BF7A-2445-8A63-2A808C589BE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1837" name="Group 1836">
                <a:extLst>
                  <a:ext uri="{FF2B5EF4-FFF2-40B4-BE49-F238E27FC236}">
                    <a16:creationId xmlns:a16="http://schemas.microsoft.com/office/drawing/2014/main" id="{2A371F9F-A5DB-DF47-99BD-03BE29BFAA2F}"/>
                  </a:ext>
                </a:extLst>
              </p:cNvPr>
              <p:cNvGrpSpPr/>
              <p:nvPr/>
            </p:nvGrpSpPr>
            <p:grpSpPr>
              <a:xfrm>
                <a:off x="10284396" y="4671973"/>
                <a:ext cx="2749290" cy="451829"/>
                <a:chOff x="10284396" y="4671973"/>
                <a:chExt cx="2749290" cy="451829"/>
              </a:xfrm>
            </p:grpSpPr>
            <p:sp>
              <p:nvSpPr>
                <p:cNvPr id="1867" name="Oval 395">
                  <a:extLst>
                    <a:ext uri="{FF2B5EF4-FFF2-40B4-BE49-F238E27FC236}">
                      <a16:creationId xmlns:a16="http://schemas.microsoft.com/office/drawing/2014/main" id="{9EE1CFDD-4D1C-C34B-9512-4C7A1571C21B}"/>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8" name="Oval 366">
                  <a:extLst>
                    <a:ext uri="{FF2B5EF4-FFF2-40B4-BE49-F238E27FC236}">
                      <a16:creationId xmlns:a16="http://schemas.microsoft.com/office/drawing/2014/main" id="{7FDACE5E-AD14-FC4F-8DE4-B8D0BFA9D9FB}"/>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9" name="Oval 395">
                  <a:extLst>
                    <a:ext uri="{FF2B5EF4-FFF2-40B4-BE49-F238E27FC236}">
                      <a16:creationId xmlns:a16="http://schemas.microsoft.com/office/drawing/2014/main" id="{0A3C1E2C-1CB3-4546-8710-202881B2C9F2}"/>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0" name="Oval 366">
                  <a:extLst>
                    <a:ext uri="{FF2B5EF4-FFF2-40B4-BE49-F238E27FC236}">
                      <a16:creationId xmlns:a16="http://schemas.microsoft.com/office/drawing/2014/main" id="{C81383AA-5E90-5F4A-9D78-1E6481FAF2C6}"/>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1" name="Oval 395">
                  <a:extLst>
                    <a:ext uri="{FF2B5EF4-FFF2-40B4-BE49-F238E27FC236}">
                      <a16:creationId xmlns:a16="http://schemas.microsoft.com/office/drawing/2014/main" id="{2342A3B3-2476-2C4C-A9BC-4A9068D99630}"/>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2" name="Oval 366">
                  <a:extLst>
                    <a:ext uri="{FF2B5EF4-FFF2-40B4-BE49-F238E27FC236}">
                      <a16:creationId xmlns:a16="http://schemas.microsoft.com/office/drawing/2014/main" id="{812BF836-28ED-2145-8685-13F6B324061D}"/>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3" name="Oval 395">
                  <a:extLst>
                    <a:ext uri="{FF2B5EF4-FFF2-40B4-BE49-F238E27FC236}">
                      <a16:creationId xmlns:a16="http://schemas.microsoft.com/office/drawing/2014/main" id="{9FEF2B5B-D6A1-EA43-86F0-044073DF1F90}"/>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4" name="Oval 366">
                  <a:extLst>
                    <a:ext uri="{FF2B5EF4-FFF2-40B4-BE49-F238E27FC236}">
                      <a16:creationId xmlns:a16="http://schemas.microsoft.com/office/drawing/2014/main" id="{07B750C7-03D4-0D47-B8F5-C2E696FDF700}"/>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5" name="Oval 395">
                  <a:extLst>
                    <a:ext uri="{FF2B5EF4-FFF2-40B4-BE49-F238E27FC236}">
                      <a16:creationId xmlns:a16="http://schemas.microsoft.com/office/drawing/2014/main" id="{9403C926-4A45-1542-8D23-3F56EFDD0B87}"/>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6" name="Oval 366">
                  <a:extLst>
                    <a:ext uri="{FF2B5EF4-FFF2-40B4-BE49-F238E27FC236}">
                      <a16:creationId xmlns:a16="http://schemas.microsoft.com/office/drawing/2014/main" id="{9D389331-F113-B342-B2CC-3EAB8DC82AFA}"/>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7" name="Oval 395">
                  <a:extLst>
                    <a:ext uri="{FF2B5EF4-FFF2-40B4-BE49-F238E27FC236}">
                      <a16:creationId xmlns:a16="http://schemas.microsoft.com/office/drawing/2014/main" id="{64FF689C-AC2A-7046-B6CC-45D21C25F73E}"/>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8" name="Oval 366">
                  <a:extLst>
                    <a:ext uri="{FF2B5EF4-FFF2-40B4-BE49-F238E27FC236}">
                      <a16:creationId xmlns:a16="http://schemas.microsoft.com/office/drawing/2014/main" id="{7043D6A7-EBEE-FD43-8135-C074E26678D3}"/>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79" name="Oval 395">
                  <a:extLst>
                    <a:ext uri="{FF2B5EF4-FFF2-40B4-BE49-F238E27FC236}">
                      <a16:creationId xmlns:a16="http://schemas.microsoft.com/office/drawing/2014/main" id="{F25BFE41-1D98-A948-9A8B-CCE06676DA87}"/>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0" name="Oval 366">
                  <a:extLst>
                    <a:ext uri="{FF2B5EF4-FFF2-40B4-BE49-F238E27FC236}">
                      <a16:creationId xmlns:a16="http://schemas.microsoft.com/office/drawing/2014/main" id="{F573335B-269F-7B4E-B9E7-36AF8082A013}"/>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1" name="Oval 395">
                  <a:extLst>
                    <a:ext uri="{FF2B5EF4-FFF2-40B4-BE49-F238E27FC236}">
                      <a16:creationId xmlns:a16="http://schemas.microsoft.com/office/drawing/2014/main" id="{A6B45356-12C9-F945-8C4B-3D46FE03041E}"/>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2" name="Oval 366">
                  <a:extLst>
                    <a:ext uri="{FF2B5EF4-FFF2-40B4-BE49-F238E27FC236}">
                      <a16:creationId xmlns:a16="http://schemas.microsoft.com/office/drawing/2014/main" id="{CC703D82-051C-DB41-9EC8-9200AF6616C2}"/>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3" name="Oval 395">
                  <a:extLst>
                    <a:ext uri="{FF2B5EF4-FFF2-40B4-BE49-F238E27FC236}">
                      <a16:creationId xmlns:a16="http://schemas.microsoft.com/office/drawing/2014/main" id="{08B6228A-FF59-124C-9813-4FAD8ADB942F}"/>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4" name="Oval 366">
                  <a:extLst>
                    <a:ext uri="{FF2B5EF4-FFF2-40B4-BE49-F238E27FC236}">
                      <a16:creationId xmlns:a16="http://schemas.microsoft.com/office/drawing/2014/main" id="{6FE4EB50-9197-8845-AD5A-25055E3E4ACB}"/>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5" name="Oval 395">
                  <a:extLst>
                    <a:ext uri="{FF2B5EF4-FFF2-40B4-BE49-F238E27FC236}">
                      <a16:creationId xmlns:a16="http://schemas.microsoft.com/office/drawing/2014/main" id="{47F634F5-71D4-CC40-9741-C1D3C700FA7E}"/>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6" name="Oval 366">
                  <a:extLst>
                    <a:ext uri="{FF2B5EF4-FFF2-40B4-BE49-F238E27FC236}">
                      <a16:creationId xmlns:a16="http://schemas.microsoft.com/office/drawing/2014/main" id="{DC2F7E02-4B07-5B4B-BEC9-A83F654380D4}"/>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7" name="Oval 395">
                  <a:extLst>
                    <a:ext uri="{FF2B5EF4-FFF2-40B4-BE49-F238E27FC236}">
                      <a16:creationId xmlns:a16="http://schemas.microsoft.com/office/drawing/2014/main" id="{F1E45008-BD33-E047-B18E-8404B514FB45}"/>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8" name="Oval 366">
                  <a:extLst>
                    <a:ext uri="{FF2B5EF4-FFF2-40B4-BE49-F238E27FC236}">
                      <a16:creationId xmlns:a16="http://schemas.microsoft.com/office/drawing/2014/main" id="{755D31F5-06C8-D243-9D13-A51165AEEB50}"/>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89" name="Oval 395">
                  <a:extLst>
                    <a:ext uri="{FF2B5EF4-FFF2-40B4-BE49-F238E27FC236}">
                      <a16:creationId xmlns:a16="http://schemas.microsoft.com/office/drawing/2014/main" id="{EF842C29-FBE2-814B-8272-C23DC4746158}"/>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90" name="Oval 366">
                  <a:extLst>
                    <a:ext uri="{FF2B5EF4-FFF2-40B4-BE49-F238E27FC236}">
                      <a16:creationId xmlns:a16="http://schemas.microsoft.com/office/drawing/2014/main" id="{79987458-76C1-D343-A29F-B06B5D3B9A42}"/>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91" name="Oval 395">
                  <a:extLst>
                    <a:ext uri="{FF2B5EF4-FFF2-40B4-BE49-F238E27FC236}">
                      <a16:creationId xmlns:a16="http://schemas.microsoft.com/office/drawing/2014/main" id="{46BC14D9-047E-3843-B104-EFF768760DA9}"/>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92" name="Oval 366">
                  <a:extLst>
                    <a:ext uri="{FF2B5EF4-FFF2-40B4-BE49-F238E27FC236}">
                      <a16:creationId xmlns:a16="http://schemas.microsoft.com/office/drawing/2014/main" id="{1EAEFD88-320A-B74A-985A-94B4B657EAEA}"/>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93" name="Oval 395">
                  <a:extLst>
                    <a:ext uri="{FF2B5EF4-FFF2-40B4-BE49-F238E27FC236}">
                      <a16:creationId xmlns:a16="http://schemas.microsoft.com/office/drawing/2014/main" id="{E10D75E0-0925-404D-BF27-4034D1C0FB64}"/>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94" name="Oval 366">
                  <a:extLst>
                    <a:ext uri="{FF2B5EF4-FFF2-40B4-BE49-F238E27FC236}">
                      <a16:creationId xmlns:a16="http://schemas.microsoft.com/office/drawing/2014/main" id="{AA7F517F-0F8F-1940-8ADA-29ACE4D6DF90}"/>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838" name="Group 1837">
                <a:extLst>
                  <a:ext uri="{FF2B5EF4-FFF2-40B4-BE49-F238E27FC236}">
                    <a16:creationId xmlns:a16="http://schemas.microsoft.com/office/drawing/2014/main" id="{926F0D75-4F98-EF4A-92B2-04E46D85A048}"/>
                  </a:ext>
                </a:extLst>
              </p:cNvPr>
              <p:cNvGrpSpPr/>
              <p:nvPr/>
            </p:nvGrpSpPr>
            <p:grpSpPr>
              <a:xfrm>
                <a:off x="10341994" y="4709000"/>
                <a:ext cx="2648494" cy="345105"/>
                <a:chOff x="10341994" y="4709000"/>
                <a:chExt cx="2648494" cy="345105"/>
              </a:xfrm>
            </p:grpSpPr>
            <p:sp>
              <p:nvSpPr>
                <p:cNvPr id="1839" name="Oval 396">
                  <a:extLst>
                    <a:ext uri="{FF2B5EF4-FFF2-40B4-BE49-F238E27FC236}">
                      <a16:creationId xmlns:a16="http://schemas.microsoft.com/office/drawing/2014/main" id="{62560B5E-CE94-574D-9235-581546E85D58}"/>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0" name="Oval 449">
                  <a:extLst>
                    <a:ext uri="{FF2B5EF4-FFF2-40B4-BE49-F238E27FC236}">
                      <a16:creationId xmlns:a16="http://schemas.microsoft.com/office/drawing/2014/main" id="{21959D2E-CB51-D940-8842-8BD6CD13790F}"/>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1" name="Oval 396">
                  <a:extLst>
                    <a:ext uri="{FF2B5EF4-FFF2-40B4-BE49-F238E27FC236}">
                      <a16:creationId xmlns:a16="http://schemas.microsoft.com/office/drawing/2014/main" id="{3EAAC983-53B9-7B4D-AEC9-63AA52C72CFE}"/>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2" name="Oval 449">
                  <a:extLst>
                    <a:ext uri="{FF2B5EF4-FFF2-40B4-BE49-F238E27FC236}">
                      <a16:creationId xmlns:a16="http://schemas.microsoft.com/office/drawing/2014/main" id="{6A725728-D5F8-D240-B0C3-EB96AA520F70}"/>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3" name="Oval 396">
                  <a:extLst>
                    <a:ext uri="{FF2B5EF4-FFF2-40B4-BE49-F238E27FC236}">
                      <a16:creationId xmlns:a16="http://schemas.microsoft.com/office/drawing/2014/main" id="{27E36380-10B2-1D4C-BEA1-E57A83105E34}"/>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4" name="Oval 449">
                  <a:extLst>
                    <a:ext uri="{FF2B5EF4-FFF2-40B4-BE49-F238E27FC236}">
                      <a16:creationId xmlns:a16="http://schemas.microsoft.com/office/drawing/2014/main" id="{77CD11BC-EABB-8B4C-B909-5009152511C5}"/>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5" name="Oval 396">
                  <a:extLst>
                    <a:ext uri="{FF2B5EF4-FFF2-40B4-BE49-F238E27FC236}">
                      <a16:creationId xmlns:a16="http://schemas.microsoft.com/office/drawing/2014/main" id="{E23E1777-00F3-C64A-B85E-28220358CFB3}"/>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6" name="Oval 449">
                  <a:extLst>
                    <a:ext uri="{FF2B5EF4-FFF2-40B4-BE49-F238E27FC236}">
                      <a16:creationId xmlns:a16="http://schemas.microsoft.com/office/drawing/2014/main" id="{277CF09B-93B2-464E-8D61-3A423575FEB4}"/>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7" name="Oval 396">
                  <a:extLst>
                    <a:ext uri="{FF2B5EF4-FFF2-40B4-BE49-F238E27FC236}">
                      <a16:creationId xmlns:a16="http://schemas.microsoft.com/office/drawing/2014/main" id="{9C20D828-1411-D443-BCBD-01A2DCE53EA8}"/>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8" name="Oval 449">
                  <a:extLst>
                    <a:ext uri="{FF2B5EF4-FFF2-40B4-BE49-F238E27FC236}">
                      <a16:creationId xmlns:a16="http://schemas.microsoft.com/office/drawing/2014/main" id="{60420DE6-026E-6B40-824E-9910AE8A7C88}"/>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49" name="Oval 396">
                  <a:extLst>
                    <a:ext uri="{FF2B5EF4-FFF2-40B4-BE49-F238E27FC236}">
                      <a16:creationId xmlns:a16="http://schemas.microsoft.com/office/drawing/2014/main" id="{7A193E4F-9627-384D-80DA-0BAACDC9B4DA}"/>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0" name="Oval 449">
                  <a:extLst>
                    <a:ext uri="{FF2B5EF4-FFF2-40B4-BE49-F238E27FC236}">
                      <a16:creationId xmlns:a16="http://schemas.microsoft.com/office/drawing/2014/main" id="{BBB30F4D-07DE-7240-A3F8-8E9DA808D605}"/>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1" name="Oval 396">
                  <a:extLst>
                    <a:ext uri="{FF2B5EF4-FFF2-40B4-BE49-F238E27FC236}">
                      <a16:creationId xmlns:a16="http://schemas.microsoft.com/office/drawing/2014/main" id="{B2D58A34-4883-574C-A157-23CF90906052}"/>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2" name="Oval 449">
                  <a:extLst>
                    <a:ext uri="{FF2B5EF4-FFF2-40B4-BE49-F238E27FC236}">
                      <a16:creationId xmlns:a16="http://schemas.microsoft.com/office/drawing/2014/main" id="{E48F2D19-E948-5648-B71B-2E2DED00A98F}"/>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3" name="Oval 396">
                  <a:extLst>
                    <a:ext uri="{FF2B5EF4-FFF2-40B4-BE49-F238E27FC236}">
                      <a16:creationId xmlns:a16="http://schemas.microsoft.com/office/drawing/2014/main" id="{52AE7767-191F-4D45-A48B-6B2300F5D3F1}"/>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4" name="Oval 449">
                  <a:extLst>
                    <a:ext uri="{FF2B5EF4-FFF2-40B4-BE49-F238E27FC236}">
                      <a16:creationId xmlns:a16="http://schemas.microsoft.com/office/drawing/2014/main" id="{9BAE23A6-0EFE-4A40-99AB-FC9E20E470C6}"/>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5" name="Oval 396">
                  <a:extLst>
                    <a:ext uri="{FF2B5EF4-FFF2-40B4-BE49-F238E27FC236}">
                      <a16:creationId xmlns:a16="http://schemas.microsoft.com/office/drawing/2014/main" id="{137E9D5D-23FF-A64C-BD03-F144ED679C30}"/>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6" name="Oval 449">
                  <a:extLst>
                    <a:ext uri="{FF2B5EF4-FFF2-40B4-BE49-F238E27FC236}">
                      <a16:creationId xmlns:a16="http://schemas.microsoft.com/office/drawing/2014/main" id="{682E1824-FDDB-614B-8D5F-16EA27E212F5}"/>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7" name="Oval 396">
                  <a:extLst>
                    <a:ext uri="{FF2B5EF4-FFF2-40B4-BE49-F238E27FC236}">
                      <a16:creationId xmlns:a16="http://schemas.microsoft.com/office/drawing/2014/main" id="{9CC56DA3-B04D-9143-A235-6899206F92C5}"/>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8" name="Oval 449">
                  <a:extLst>
                    <a:ext uri="{FF2B5EF4-FFF2-40B4-BE49-F238E27FC236}">
                      <a16:creationId xmlns:a16="http://schemas.microsoft.com/office/drawing/2014/main" id="{9BC85C8C-F035-E742-8128-CEB7D0395E31}"/>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59" name="Oval 396">
                  <a:extLst>
                    <a:ext uri="{FF2B5EF4-FFF2-40B4-BE49-F238E27FC236}">
                      <a16:creationId xmlns:a16="http://schemas.microsoft.com/office/drawing/2014/main" id="{552D6ECB-66F3-A84E-81B4-C3E5EF7979A1}"/>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0" name="Oval 449">
                  <a:extLst>
                    <a:ext uri="{FF2B5EF4-FFF2-40B4-BE49-F238E27FC236}">
                      <a16:creationId xmlns:a16="http://schemas.microsoft.com/office/drawing/2014/main" id="{EFCA2221-921F-EE44-96A0-9362605B2866}"/>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1" name="Oval 396">
                  <a:extLst>
                    <a:ext uri="{FF2B5EF4-FFF2-40B4-BE49-F238E27FC236}">
                      <a16:creationId xmlns:a16="http://schemas.microsoft.com/office/drawing/2014/main" id="{0CA41174-3D7C-844B-8E3B-E1BA03D4D4EE}"/>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2" name="Oval 449">
                  <a:extLst>
                    <a:ext uri="{FF2B5EF4-FFF2-40B4-BE49-F238E27FC236}">
                      <a16:creationId xmlns:a16="http://schemas.microsoft.com/office/drawing/2014/main" id="{AC92F2EF-0A5E-304E-B39D-B7EB8F2FC478}"/>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3" name="Oval 396">
                  <a:extLst>
                    <a:ext uri="{FF2B5EF4-FFF2-40B4-BE49-F238E27FC236}">
                      <a16:creationId xmlns:a16="http://schemas.microsoft.com/office/drawing/2014/main" id="{E7754DEE-104C-A240-ABC7-A756611885EA}"/>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4" name="Oval 449">
                  <a:extLst>
                    <a:ext uri="{FF2B5EF4-FFF2-40B4-BE49-F238E27FC236}">
                      <a16:creationId xmlns:a16="http://schemas.microsoft.com/office/drawing/2014/main" id="{770814C5-04B1-704F-A8EF-97EB538B3E1E}"/>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5" name="Oval 396">
                  <a:extLst>
                    <a:ext uri="{FF2B5EF4-FFF2-40B4-BE49-F238E27FC236}">
                      <a16:creationId xmlns:a16="http://schemas.microsoft.com/office/drawing/2014/main" id="{8CD941DE-067C-7A41-B652-3340E8384BED}"/>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66" name="Oval 449">
                  <a:extLst>
                    <a:ext uri="{FF2B5EF4-FFF2-40B4-BE49-F238E27FC236}">
                      <a16:creationId xmlns:a16="http://schemas.microsoft.com/office/drawing/2014/main" id="{CFCF0DB5-A3AC-054C-A7E4-789A287AB173}"/>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1698" name="Group 1697">
              <a:extLst>
                <a:ext uri="{FF2B5EF4-FFF2-40B4-BE49-F238E27FC236}">
                  <a16:creationId xmlns:a16="http://schemas.microsoft.com/office/drawing/2014/main" id="{325A7415-4CA2-8848-B3A0-B2CB31E5CDB6}"/>
                </a:ext>
              </a:extLst>
            </p:cNvPr>
            <p:cNvGrpSpPr/>
            <p:nvPr/>
          </p:nvGrpSpPr>
          <p:grpSpPr>
            <a:xfrm>
              <a:off x="9294031" y="4087983"/>
              <a:ext cx="2469963" cy="405923"/>
              <a:chOff x="10284396" y="4671973"/>
              <a:chExt cx="2749290" cy="451829"/>
            </a:xfrm>
          </p:grpSpPr>
          <p:grpSp>
            <p:nvGrpSpPr>
              <p:cNvPr id="1699" name="Group 1698">
                <a:extLst>
                  <a:ext uri="{FF2B5EF4-FFF2-40B4-BE49-F238E27FC236}">
                    <a16:creationId xmlns:a16="http://schemas.microsoft.com/office/drawing/2014/main" id="{7E8FE43A-18D8-FB44-94DA-4EF83BF1D1BB}"/>
                  </a:ext>
                </a:extLst>
              </p:cNvPr>
              <p:cNvGrpSpPr/>
              <p:nvPr/>
            </p:nvGrpSpPr>
            <p:grpSpPr>
              <a:xfrm>
                <a:off x="10347123" y="4803284"/>
                <a:ext cx="2629527" cy="186656"/>
                <a:chOff x="10347123" y="4803284"/>
                <a:chExt cx="2629527" cy="186656"/>
              </a:xfrm>
            </p:grpSpPr>
            <p:cxnSp>
              <p:nvCxnSpPr>
                <p:cNvPr id="1758" name="Straight Connector 1757">
                  <a:extLst>
                    <a:ext uri="{FF2B5EF4-FFF2-40B4-BE49-F238E27FC236}">
                      <a16:creationId xmlns:a16="http://schemas.microsoft.com/office/drawing/2014/main" id="{FA3A5F46-0AAF-C242-BA97-3E01F9254BF1}"/>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59" name="Straight Connector 1758">
                  <a:extLst>
                    <a:ext uri="{FF2B5EF4-FFF2-40B4-BE49-F238E27FC236}">
                      <a16:creationId xmlns:a16="http://schemas.microsoft.com/office/drawing/2014/main" id="{68EE710F-3194-D141-B8BB-DD2A98ACC0DB}"/>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0" name="Straight Connector 1759">
                  <a:extLst>
                    <a:ext uri="{FF2B5EF4-FFF2-40B4-BE49-F238E27FC236}">
                      <a16:creationId xmlns:a16="http://schemas.microsoft.com/office/drawing/2014/main" id="{54BD6E51-A951-8048-B43E-0BBA3AF4DD32}"/>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1" name="Straight Connector 1760">
                  <a:extLst>
                    <a:ext uri="{FF2B5EF4-FFF2-40B4-BE49-F238E27FC236}">
                      <a16:creationId xmlns:a16="http://schemas.microsoft.com/office/drawing/2014/main" id="{5483DB30-CD90-F74B-BE32-DB4A2CD692B4}"/>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2" name="Straight Connector 1761">
                  <a:extLst>
                    <a:ext uri="{FF2B5EF4-FFF2-40B4-BE49-F238E27FC236}">
                      <a16:creationId xmlns:a16="http://schemas.microsoft.com/office/drawing/2014/main" id="{3D30F23E-24E7-8948-9400-9F0F7B1A181C}"/>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3" name="Straight Connector 1762">
                  <a:extLst>
                    <a:ext uri="{FF2B5EF4-FFF2-40B4-BE49-F238E27FC236}">
                      <a16:creationId xmlns:a16="http://schemas.microsoft.com/office/drawing/2014/main" id="{CDCF6647-E42A-BB40-8987-41930B3869E3}"/>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4" name="Straight Connector 1763">
                  <a:extLst>
                    <a:ext uri="{FF2B5EF4-FFF2-40B4-BE49-F238E27FC236}">
                      <a16:creationId xmlns:a16="http://schemas.microsoft.com/office/drawing/2014/main" id="{4607FBBF-34F4-6344-92EE-6D9A0474F500}"/>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5" name="Straight Connector 1764">
                  <a:extLst>
                    <a:ext uri="{FF2B5EF4-FFF2-40B4-BE49-F238E27FC236}">
                      <a16:creationId xmlns:a16="http://schemas.microsoft.com/office/drawing/2014/main" id="{A278ACA7-DE93-C54D-B941-1789752178A5}"/>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6" name="Straight Connector 1765">
                  <a:extLst>
                    <a:ext uri="{FF2B5EF4-FFF2-40B4-BE49-F238E27FC236}">
                      <a16:creationId xmlns:a16="http://schemas.microsoft.com/office/drawing/2014/main" id="{731CDA39-3FD6-F14D-BB37-C0AC5EF8485F}"/>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7" name="Straight Connector 1766">
                  <a:extLst>
                    <a:ext uri="{FF2B5EF4-FFF2-40B4-BE49-F238E27FC236}">
                      <a16:creationId xmlns:a16="http://schemas.microsoft.com/office/drawing/2014/main" id="{9AC0A25D-B489-4044-B5A9-4D550EF5F32F}"/>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8" name="Straight Connector 1767">
                  <a:extLst>
                    <a:ext uri="{FF2B5EF4-FFF2-40B4-BE49-F238E27FC236}">
                      <a16:creationId xmlns:a16="http://schemas.microsoft.com/office/drawing/2014/main" id="{FCC708A8-CB36-2F42-9378-59F039A6783F}"/>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69" name="Straight Connector 1768">
                  <a:extLst>
                    <a:ext uri="{FF2B5EF4-FFF2-40B4-BE49-F238E27FC236}">
                      <a16:creationId xmlns:a16="http://schemas.microsoft.com/office/drawing/2014/main" id="{934A9A8B-F220-6748-89A8-D22892035388}"/>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1770" name="Group 1769">
                  <a:extLst>
                    <a:ext uri="{FF2B5EF4-FFF2-40B4-BE49-F238E27FC236}">
                      <a16:creationId xmlns:a16="http://schemas.microsoft.com/office/drawing/2014/main" id="{4D593408-D2C3-764E-A50C-F175566C3E0D}"/>
                    </a:ext>
                  </a:extLst>
                </p:cNvPr>
                <p:cNvGrpSpPr/>
                <p:nvPr/>
              </p:nvGrpSpPr>
              <p:grpSpPr>
                <a:xfrm>
                  <a:off x="10939041" y="4803284"/>
                  <a:ext cx="63743" cy="89025"/>
                  <a:chOff x="6476184" y="1764113"/>
                  <a:chExt cx="110455" cy="154265"/>
                </a:xfrm>
              </p:grpSpPr>
              <p:cxnSp>
                <p:nvCxnSpPr>
                  <p:cNvPr id="1834" name="Straight Connector 1833">
                    <a:extLst>
                      <a:ext uri="{FF2B5EF4-FFF2-40B4-BE49-F238E27FC236}">
                        <a16:creationId xmlns:a16="http://schemas.microsoft.com/office/drawing/2014/main" id="{B1F3A559-F4F3-7E4C-9AF0-E8F7AC05F2A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35" name="Straight Connector 1834">
                    <a:extLst>
                      <a:ext uri="{FF2B5EF4-FFF2-40B4-BE49-F238E27FC236}">
                        <a16:creationId xmlns:a16="http://schemas.microsoft.com/office/drawing/2014/main" id="{522DF309-454C-B344-A291-ADE32A725CB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1" name="Group 1770">
                  <a:extLst>
                    <a:ext uri="{FF2B5EF4-FFF2-40B4-BE49-F238E27FC236}">
                      <a16:creationId xmlns:a16="http://schemas.microsoft.com/office/drawing/2014/main" id="{C26F3F43-CB98-5440-B4BE-5DFE2A12C8BE}"/>
                    </a:ext>
                  </a:extLst>
                </p:cNvPr>
                <p:cNvGrpSpPr/>
                <p:nvPr/>
              </p:nvGrpSpPr>
              <p:grpSpPr>
                <a:xfrm>
                  <a:off x="10939847" y="4900915"/>
                  <a:ext cx="63743" cy="89025"/>
                  <a:chOff x="6476184" y="1764113"/>
                  <a:chExt cx="110455" cy="154265"/>
                </a:xfrm>
              </p:grpSpPr>
              <p:cxnSp>
                <p:nvCxnSpPr>
                  <p:cNvPr id="1832" name="Straight Connector 1831">
                    <a:extLst>
                      <a:ext uri="{FF2B5EF4-FFF2-40B4-BE49-F238E27FC236}">
                        <a16:creationId xmlns:a16="http://schemas.microsoft.com/office/drawing/2014/main" id="{6782514C-C66F-0943-A9F1-B55D736883FA}"/>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33" name="Straight Connector 1832">
                    <a:extLst>
                      <a:ext uri="{FF2B5EF4-FFF2-40B4-BE49-F238E27FC236}">
                        <a16:creationId xmlns:a16="http://schemas.microsoft.com/office/drawing/2014/main" id="{D545F3FA-C14E-684B-ABDE-206399F8080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2" name="Group 1771">
                  <a:extLst>
                    <a:ext uri="{FF2B5EF4-FFF2-40B4-BE49-F238E27FC236}">
                      <a16:creationId xmlns:a16="http://schemas.microsoft.com/office/drawing/2014/main" id="{64131CD3-7112-3241-A3B7-DC0BB40CBC3A}"/>
                    </a:ext>
                  </a:extLst>
                </p:cNvPr>
                <p:cNvGrpSpPr/>
                <p:nvPr/>
              </p:nvGrpSpPr>
              <p:grpSpPr>
                <a:xfrm>
                  <a:off x="11136347" y="4803284"/>
                  <a:ext cx="63743" cy="89025"/>
                  <a:chOff x="6476184" y="1764113"/>
                  <a:chExt cx="110455" cy="154265"/>
                </a:xfrm>
              </p:grpSpPr>
              <p:cxnSp>
                <p:nvCxnSpPr>
                  <p:cNvPr id="1830" name="Straight Connector 1829">
                    <a:extLst>
                      <a:ext uri="{FF2B5EF4-FFF2-40B4-BE49-F238E27FC236}">
                        <a16:creationId xmlns:a16="http://schemas.microsoft.com/office/drawing/2014/main" id="{D6FA04E1-3BE6-1E46-8883-7FF75CBEE9A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31" name="Straight Connector 1830">
                    <a:extLst>
                      <a:ext uri="{FF2B5EF4-FFF2-40B4-BE49-F238E27FC236}">
                        <a16:creationId xmlns:a16="http://schemas.microsoft.com/office/drawing/2014/main" id="{DFE16630-2B38-324D-90E0-53F60D857BE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3" name="Group 1772">
                  <a:extLst>
                    <a:ext uri="{FF2B5EF4-FFF2-40B4-BE49-F238E27FC236}">
                      <a16:creationId xmlns:a16="http://schemas.microsoft.com/office/drawing/2014/main" id="{FB5C27A2-ADAE-504C-84FF-7DC0412F7C99}"/>
                    </a:ext>
                  </a:extLst>
                </p:cNvPr>
                <p:cNvGrpSpPr/>
                <p:nvPr/>
              </p:nvGrpSpPr>
              <p:grpSpPr>
                <a:xfrm>
                  <a:off x="11137153" y="4900915"/>
                  <a:ext cx="63743" cy="89025"/>
                  <a:chOff x="6476184" y="1764113"/>
                  <a:chExt cx="110455" cy="154265"/>
                </a:xfrm>
              </p:grpSpPr>
              <p:cxnSp>
                <p:nvCxnSpPr>
                  <p:cNvPr id="1828" name="Straight Connector 1827">
                    <a:extLst>
                      <a:ext uri="{FF2B5EF4-FFF2-40B4-BE49-F238E27FC236}">
                        <a16:creationId xmlns:a16="http://schemas.microsoft.com/office/drawing/2014/main" id="{C183F4BA-18A5-0149-96CB-8F9A538AE08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29" name="Straight Connector 1828">
                    <a:extLst>
                      <a:ext uri="{FF2B5EF4-FFF2-40B4-BE49-F238E27FC236}">
                        <a16:creationId xmlns:a16="http://schemas.microsoft.com/office/drawing/2014/main" id="{9F8CF65B-F4D8-AC4B-B9FF-44227299BB92}"/>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4" name="Group 1773">
                  <a:extLst>
                    <a:ext uri="{FF2B5EF4-FFF2-40B4-BE49-F238E27FC236}">
                      <a16:creationId xmlns:a16="http://schemas.microsoft.com/office/drawing/2014/main" id="{874C40EE-825E-3B48-8044-988BE63BC2B9}"/>
                    </a:ext>
                  </a:extLst>
                </p:cNvPr>
                <p:cNvGrpSpPr/>
                <p:nvPr/>
              </p:nvGrpSpPr>
              <p:grpSpPr>
                <a:xfrm>
                  <a:off x="11333653" y="4803284"/>
                  <a:ext cx="63743" cy="89025"/>
                  <a:chOff x="6476184" y="1764113"/>
                  <a:chExt cx="110455" cy="154265"/>
                </a:xfrm>
              </p:grpSpPr>
              <p:cxnSp>
                <p:nvCxnSpPr>
                  <p:cNvPr id="1826" name="Straight Connector 1825">
                    <a:extLst>
                      <a:ext uri="{FF2B5EF4-FFF2-40B4-BE49-F238E27FC236}">
                        <a16:creationId xmlns:a16="http://schemas.microsoft.com/office/drawing/2014/main" id="{E4FAB672-A901-C84F-8A99-865D1C614AD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27" name="Straight Connector 1826">
                    <a:extLst>
                      <a:ext uri="{FF2B5EF4-FFF2-40B4-BE49-F238E27FC236}">
                        <a16:creationId xmlns:a16="http://schemas.microsoft.com/office/drawing/2014/main" id="{0BA6AFAA-618C-294E-9876-92EB272FC08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5" name="Group 1774">
                  <a:extLst>
                    <a:ext uri="{FF2B5EF4-FFF2-40B4-BE49-F238E27FC236}">
                      <a16:creationId xmlns:a16="http://schemas.microsoft.com/office/drawing/2014/main" id="{B02757AF-27A4-E143-BB0C-3EB212CEC9AF}"/>
                    </a:ext>
                  </a:extLst>
                </p:cNvPr>
                <p:cNvGrpSpPr/>
                <p:nvPr/>
              </p:nvGrpSpPr>
              <p:grpSpPr>
                <a:xfrm>
                  <a:off x="11334459" y="4900915"/>
                  <a:ext cx="63743" cy="89025"/>
                  <a:chOff x="6476184" y="1764113"/>
                  <a:chExt cx="110455" cy="154265"/>
                </a:xfrm>
              </p:grpSpPr>
              <p:cxnSp>
                <p:nvCxnSpPr>
                  <p:cNvPr id="1824" name="Straight Connector 1823">
                    <a:extLst>
                      <a:ext uri="{FF2B5EF4-FFF2-40B4-BE49-F238E27FC236}">
                        <a16:creationId xmlns:a16="http://schemas.microsoft.com/office/drawing/2014/main" id="{D7446E68-2F0A-F246-B9D0-C09A587463E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25" name="Straight Connector 1824">
                    <a:extLst>
                      <a:ext uri="{FF2B5EF4-FFF2-40B4-BE49-F238E27FC236}">
                        <a16:creationId xmlns:a16="http://schemas.microsoft.com/office/drawing/2014/main" id="{A35B245C-AA9B-8446-A8FD-F805EC17741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6" name="Group 1775">
                  <a:extLst>
                    <a:ext uri="{FF2B5EF4-FFF2-40B4-BE49-F238E27FC236}">
                      <a16:creationId xmlns:a16="http://schemas.microsoft.com/office/drawing/2014/main" id="{233CD381-B90B-C34B-AF57-81A4DFFDEF2E}"/>
                    </a:ext>
                  </a:extLst>
                </p:cNvPr>
                <p:cNvGrpSpPr/>
                <p:nvPr/>
              </p:nvGrpSpPr>
              <p:grpSpPr>
                <a:xfrm>
                  <a:off x="11530959" y="4803284"/>
                  <a:ext cx="63743" cy="89025"/>
                  <a:chOff x="6476184" y="1764113"/>
                  <a:chExt cx="110455" cy="154265"/>
                </a:xfrm>
              </p:grpSpPr>
              <p:cxnSp>
                <p:nvCxnSpPr>
                  <p:cNvPr id="1822" name="Straight Connector 1821">
                    <a:extLst>
                      <a:ext uri="{FF2B5EF4-FFF2-40B4-BE49-F238E27FC236}">
                        <a16:creationId xmlns:a16="http://schemas.microsoft.com/office/drawing/2014/main" id="{6BD6E75D-8193-1E47-85C9-6B5733DA5A0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23" name="Straight Connector 1822">
                    <a:extLst>
                      <a:ext uri="{FF2B5EF4-FFF2-40B4-BE49-F238E27FC236}">
                        <a16:creationId xmlns:a16="http://schemas.microsoft.com/office/drawing/2014/main" id="{426BE972-697B-A14C-BDAA-50D2025DD40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7" name="Group 1776">
                  <a:extLst>
                    <a:ext uri="{FF2B5EF4-FFF2-40B4-BE49-F238E27FC236}">
                      <a16:creationId xmlns:a16="http://schemas.microsoft.com/office/drawing/2014/main" id="{F7CABDA9-38C9-3247-9EDD-926124CF9B30}"/>
                    </a:ext>
                  </a:extLst>
                </p:cNvPr>
                <p:cNvGrpSpPr/>
                <p:nvPr/>
              </p:nvGrpSpPr>
              <p:grpSpPr>
                <a:xfrm>
                  <a:off x="11531765" y="4900915"/>
                  <a:ext cx="63743" cy="89025"/>
                  <a:chOff x="6476184" y="1764113"/>
                  <a:chExt cx="110455" cy="154265"/>
                </a:xfrm>
              </p:grpSpPr>
              <p:cxnSp>
                <p:nvCxnSpPr>
                  <p:cNvPr id="1820" name="Straight Connector 1819">
                    <a:extLst>
                      <a:ext uri="{FF2B5EF4-FFF2-40B4-BE49-F238E27FC236}">
                        <a16:creationId xmlns:a16="http://schemas.microsoft.com/office/drawing/2014/main" id="{237AAF95-D8C6-6D41-9D95-1F15350B06B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21" name="Straight Connector 1820">
                    <a:extLst>
                      <a:ext uri="{FF2B5EF4-FFF2-40B4-BE49-F238E27FC236}">
                        <a16:creationId xmlns:a16="http://schemas.microsoft.com/office/drawing/2014/main" id="{0C8E402A-94B8-3244-B64D-AE4329719F3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8" name="Group 1777">
                  <a:extLst>
                    <a:ext uri="{FF2B5EF4-FFF2-40B4-BE49-F238E27FC236}">
                      <a16:creationId xmlns:a16="http://schemas.microsoft.com/office/drawing/2014/main" id="{C18EE737-0122-CD40-BA07-E1B81DB7DE3A}"/>
                    </a:ext>
                  </a:extLst>
                </p:cNvPr>
                <p:cNvGrpSpPr/>
                <p:nvPr/>
              </p:nvGrpSpPr>
              <p:grpSpPr>
                <a:xfrm>
                  <a:off x="11728265" y="4803284"/>
                  <a:ext cx="63743" cy="89025"/>
                  <a:chOff x="6476184" y="1764113"/>
                  <a:chExt cx="110455" cy="154265"/>
                </a:xfrm>
              </p:grpSpPr>
              <p:cxnSp>
                <p:nvCxnSpPr>
                  <p:cNvPr id="1818" name="Straight Connector 1817">
                    <a:extLst>
                      <a:ext uri="{FF2B5EF4-FFF2-40B4-BE49-F238E27FC236}">
                        <a16:creationId xmlns:a16="http://schemas.microsoft.com/office/drawing/2014/main" id="{FE6685F7-AEED-9A40-B529-6E1BFAD3582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19" name="Straight Connector 1818">
                    <a:extLst>
                      <a:ext uri="{FF2B5EF4-FFF2-40B4-BE49-F238E27FC236}">
                        <a16:creationId xmlns:a16="http://schemas.microsoft.com/office/drawing/2014/main" id="{32D95522-EF50-7C42-837F-D2323FA0F832}"/>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79" name="Group 1778">
                  <a:extLst>
                    <a:ext uri="{FF2B5EF4-FFF2-40B4-BE49-F238E27FC236}">
                      <a16:creationId xmlns:a16="http://schemas.microsoft.com/office/drawing/2014/main" id="{EB90889D-A0F4-FD4B-834E-656FA8337C59}"/>
                    </a:ext>
                  </a:extLst>
                </p:cNvPr>
                <p:cNvGrpSpPr/>
                <p:nvPr/>
              </p:nvGrpSpPr>
              <p:grpSpPr>
                <a:xfrm>
                  <a:off x="11729071" y="4900915"/>
                  <a:ext cx="63743" cy="89025"/>
                  <a:chOff x="6476184" y="1764113"/>
                  <a:chExt cx="110455" cy="154265"/>
                </a:xfrm>
              </p:grpSpPr>
              <p:cxnSp>
                <p:nvCxnSpPr>
                  <p:cNvPr id="1816" name="Straight Connector 1815">
                    <a:extLst>
                      <a:ext uri="{FF2B5EF4-FFF2-40B4-BE49-F238E27FC236}">
                        <a16:creationId xmlns:a16="http://schemas.microsoft.com/office/drawing/2014/main" id="{3863B6E3-106F-7244-A097-06FB83BAD67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17" name="Straight Connector 1816">
                    <a:extLst>
                      <a:ext uri="{FF2B5EF4-FFF2-40B4-BE49-F238E27FC236}">
                        <a16:creationId xmlns:a16="http://schemas.microsoft.com/office/drawing/2014/main" id="{D6D65718-587C-3448-A0FC-EB1C6C2C6B76}"/>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0" name="Group 1779">
                  <a:extLst>
                    <a:ext uri="{FF2B5EF4-FFF2-40B4-BE49-F238E27FC236}">
                      <a16:creationId xmlns:a16="http://schemas.microsoft.com/office/drawing/2014/main" id="{CAB7D79C-DF51-824C-9EC5-48145A817882}"/>
                    </a:ext>
                  </a:extLst>
                </p:cNvPr>
                <p:cNvGrpSpPr/>
                <p:nvPr/>
              </p:nvGrpSpPr>
              <p:grpSpPr>
                <a:xfrm>
                  <a:off x="11925571" y="4803284"/>
                  <a:ext cx="63743" cy="89025"/>
                  <a:chOff x="6476184" y="1764113"/>
                  <a:chExt cx="110455" cy="154265"/>
                </a:xfrm>
              </p:grpSpPr>
              <p:cxnSp>
                <p:nvCxnSpPr>
                  <p:cNvPr id="1814" name="Straight Connector 1813">
                    <a:extLst>
                      <a:ext uri="{FF2B5EF4-FFF2-40B4-BE49-F238E27FC236}">
                        <a16:creationId xmlns:a16="http://schemas.microsoft.com/office/drawing/2014/main" id="{2E6009C8-A6B4-2447-8846-5E787FFB511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15" name="Straight Connector 1814">
                    <a:extLst>
                      <a:ext uri="{FF2B5EF4-FFF2-40B4-BE49-F238E27FC236}">
                        <a16:creationId xmlns:a16="http://schemas.microsoft.com/office/drawing/2014/main" id="{3F3BB965-8674-7147-A77E-A0247100B7D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1" name="Group 1780">
                  <a:extLst>
                    <a:ext uri="{FF2B5EF4-FFF2-40B4-BE49-F238E27FC236}">
                      <a16:creationId xmlns:a16="http://schemas.microsoft.com/office/drawing/2014/main" id="{E6483B61-B0BE-4745-B657-AB80C0CECF5A}"/>
                    </a:ext>
                  </a:extLst>
                </p:cNvPr>
                <p:cNvGrpSpPr/>
                <p:nvPr/>
              </p:nvGrpSpPr>
              <p:grpSpPr>
                <a:xfrm>
                  <a:off x="11926377" y="4900915"/>
                  <a:ext cx="63743" cy="89025"/>
                  <a:chOff x="6476184" y="1764113"/>
                  <a:chExt cx="110455" cy="154265"/>
                </a:xfrm>
              </p:grpSpPr>
              <p:cxnSp>
                <p:nvCxnSpPr>
                  <p:cNvPr id="1812" name="Straight Connector 1811">
                    <a:extLst>
                      <a:ext uri="{FF2B5EF4-FFF2-40B4-BE49-F238E27FC236}">
                        <a16:creationId xmlns:a16="http://schemas.microsoft.com/office/drawing/2014/main" id="{8674B5E3-EDC9-A34C-A7E3-9ECA8048EA5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13" name="Straight Connector 1812">
                    <a:extLst>
                      <a:ext uri="{FF2B5EF4-FFF2-40B4-BE49-F238E27FC236}">
                        <a16:creationId xmlns:a16="http://schemas.microsoft.com/office/drawing/2014/main" id="{94038484-38F5-C84D-BFEE-B1364F480786}"/>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2" name="Group 1781">
                  <a:extLst>
                    <a:ext uri="{FF2B5EF4-FFF2-40B4-BE49-F238E27FC236}">
                      <a16:creationId xmlns:a16="http://schemas.microsoft.com/office/drawing/2014/main" id="{B6D0440E-D3E6-864F-8FBB-AC3EFF99DBFC}"/>
                    </a:ext>
                  </a:extLst>
                </p:cNvPr>
                <p:cNvGrpSpPr/>
                <p:nvPr/>
              </p:nvGrpSpPr>
              <p:grpSpPr>
                <a:xfrm>
                  <a:off x="12122877" y="4803284"/>
                  <a:ext cx="63743" cy="89025"/>
                  <a:chOff x="6476184" y="1764113"/>
                  <a:chExt cx="110455" cy="154265"/>
                </a:xfrm>
              </p:grpSpPr>
              <p:cxnSp>
                <p:nvCxnSpPr>
                  <p:cNvPr id="1810" name="Straight Connector 1809">
                    <a:extLst>
                      <a:ext uri="{FF2B5EF4-FFF2-40B4-BE49-F238E27FC236}">
                        <a16:creationId xmlns:a16="http://schemas.microsoft.com/office/drawing/2014/main" id="{2BB74527-BEC2-7D4C-80BE-D91D48780B6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11" name="Straight Connector 1810">
                    <a:extLst>
                      <a:ext uri="{FF2B5EF4-FFF2-40B4-BE49-F238E27FC236}">
                        <a16:creationId xmlns:a16="http://schemas.microsoft.com/office/drawing/2014/main" id="{AE64E043-506A-6A41-8266-860ADD4D75E6}"/>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3" name="Group 1782">
                  <a:extLst>
                    <a:ext uri="{FF2B5EF4-FFF2-40B4-BE49-F238E27FC236}">
                      <a16:creationId xmlns:a16="http://schemas.microsoft.com/office/drawing/2014/main" id="{B53D9733-F69C-1A48-B291-824329DBB0F5}"/>
                    </a:ext>
                  </a:extLst>
                </p:cNvPr>
                <p:cNvGrpSpPr/>
                <p:nvPr/>
              </p:nvGrpSpPr>
              <p:grpSpPr>
                <a:xfrm>
                  <a:off x="12123683" y="4900915"/>
                  <a:ext cx="63743" cy="89025"/>
                  <a:chOff x="6476184" y="1764113"/>
                  <a:chExt cx="110455" cy="154265"/>
                </a:xfrm>
              </p:grpSpPr>
              <p:cxnSp>
                <p:nvCxnSpPr>
                  <p:cNvPr id="1808" name="Straight Connector 1807">
                    <a:extLst>
                      <a:ext uri="{FF2B5EF4-FFF2-40B4-BE49-F238E27FC236}">
                        <a16:creationId xmlns:a16="http://schemas.microsoft.com/office/drawing/2014/main" id="{98FCCB44-2D69-2849-9CCF-B12B245C109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09" name="Straight Connector 1808">
                    <a:extLst>
                      <a:ext uri="{FF2B5EF4-FFF2-40B4-BE49-F238E27FC236}">
                        <a16:creationId xmlns:a16="http://schemas.microsoft.com/office/drawing/2014/main" id="{F0D8D0BD-6C67-4D43-97D7-80CD934AB7E4}"/>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4" name="Group 1783">
                  <a:extLst>
                    <a:ext uri="{FF2B5EF4-FFF2-40B4-BE49-F238E27FC236}">
                      <a16:creationId xmlns:a16="http://schemas.microsoft.com/office/drawing/2014/main" id="{B36066B6-10A8-0442-8723-14AF7D807E89}"/>
                    </a:ext>
                  </a:extLst>
                </p:cNvPr>
                <p:cNvGrpSpPr/>
                <p:nvPr/>
              </p:nvGrpSpPr>
              <p:grpSpPr>
                <a:xfrm>
                  <a:off x="12320183" y="4803284"/>
                  <a:ext cx="63743" cy="89025"/>
                  <a:chOff x="6476184" y="1764113"/>
                  <a:chExt cx="110455" cy="154265"/>
                </a:xfrm>
              </p:grpSpPr>
              <p:cxnSp>
                <p:nvCxnSpPr>
                  <p:cNvPr id="1806" name="Straight Connector 1805">
                    <a:extLst>
                      <a:ext uri="{FF2B5EF4-FFF2-40B4-BE49-F238E27FC236}">
                        <a16:creationId xmlns:a16="http://schemas.microsoft.com/office/drawing/2014/main" id="{F94B174F-F61B-8146-8BC0-548BC40ECEB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07" name="Straight Connector 1806">
                    <a:extLst>
                      <a:ext uri="{FF2B5EF4-FFF2-40B4-BE49-F238E27FC236}">
                        <a16:creationId xmlns:a16="http://schemas.microsoft.com/office/drawing/2014/main" id="{3CA4C5E1-F579-0441-A3B2-3A998F3398E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5" name="Group 1784">
                  <a:extLst>
                    <a:ext uri="{FF2B5EF4-FFF2-40B4-BE49-F238E27FC236}">
                      <a16:creationId xmlns:a16="http://schemas.microsoft.com/office/drawing/2014/main" id="{7AD07F75-8915-3C4F-A21E-99422D045DE7}"/>
                    </a:ext>
                  </a:extLst>
                </p:cNvPr>
                <p:cNvGrpSpPr/>
                <p:nvPr/>
              </p:nvGrpSpPr>
              <p:grpSpPr>
                <a:xfrm>
                  <a:off x="12320989" y="4900915"/>
                  <a:ext cx="63743" cy="89025"/>
                  <a:chOff x="6476184" y="1764113"/>
                  <a:chExt cx="110455" cy="154265"/>
                </a:xfrm>
              </p:grpSpPr>
              <p:cxnSp>
                <p:nvCxnSpPr>
                  <p:cNvPr id="1804" name="Straight Connector 1803">
                    <a:extLst>
                      <a:ext uri="{FF2B5EF4-FFF2-40B4-BE49-F238E27FC236}">
                        <a16:creationId xmlns:a16="http://schemas.microsoft.com/office/drawing/2014/main" id="{30BE1AD1-39AF-B144-8E10-F86390A3F21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05" name="Straight Connector 1804">
                    <a:extLst>
                      <a:ext uri="{FF2B5EF4-FFF2-40B4-BE49-F238E27FC236}">
                        <a16:creationId xmlns:a16="http://schemas.microsoft.com/office/drawing/2014/main" id="{46240F40-225D-9F4B-B90F-0192A608AD2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6" name="Group 1785">
                  <a:extLst>
                    <a:ext uri="{FF2B5EF4-FFF2-40B4-BE49-F238E27FC236}">
                      <a16:creationId xmlns:a16="http://schemas.microsoft.com/office/drawing/2014/main" id="{2A8AA86A-C407-294E-9D49-D3CC9091FDA2}"/>
                    </a:ext>
                  </a:extLst>
                </p:cNvPr>
                <p:cNvGrpSpPr/>
                <p:nvPr/>
              </p:nvGrpSpPr>
              <p:grpSpPr>
                <a:xfrm>
                  <a:off x="12517489" y="4803284"/>
                  <a:ext cx="63743" cy="89025"/>
                  <a:chOff x="6476184" y="1764113"/>
                  <a:chExt cx="110455" cy="154265"/>
                </a:xfrm>
              </p:grpSpPr>
              <p:cxnSp>
                <p:nvCxnSpPr>
                  <p:cNvPr id="1802" name="Straight Connector 1801">
                    <a:extLst>
                      <a:ext uri="{FF2B5EF4-FFF2-40B4-BE49-F238E27FC236}">
                        <a16:creationId xmlns:a16="http://schemas.microsoft.com/office/drawing/2014/main" id="{9C35777D-9CC2-C441-8800-14ECC224E08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03" name="Straight Connector 1802">
                    <a:extLst>
                      <a:ext uri="{FF2B5EF4-FFF2-40B4-BE49-F238E27FC236}">
                        <a16:creationId xmlns:a16="http://schemas.microsoft.com/office/drawing/2014/main" id="{73E1A0CE-D4E4-DC4D-B02B-17C83E914C7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7" name="Group 1786">
                  <a:extLst>
                    <a:ext uri="{FF2B5EF4-FFF2-40B4-BE49-F238E27FC236}">
                      <a16:creationId xmlns:a16="http://schemas.microsoft.com/office/drawing/2014/main" id="{1EDF23E7-7EAC-004D-8AC8-8A6C4ABD04D6}"/>
                    </a:ext>
                  </a:extLst>
                </p:cNvPr>
                <p:cNvGrpSpPr/>
                <p:nvPr/>
              </p:nvGrpSpPr>
              <p:grpSpPr>
                <a:xfrm>
                  <a:off x="12518295" y="4900915"/>
                  <a:ext cx="63743" cy="89025"/>
                  <a:chOff x="6476184" y="1764113"/>
                  <a:chExt cx="110455" cy="154265"/>
                </a:xfrm>
              </p:grpSpPr>
              <p:cxnSp>
                <p:nvCxnSpPr>
                  <p:cNvPr id="1800" name="Straight Connector 1799">
                    <a:extLst>
                      <a:ext uri="{FF2B5EF4-FFF2-40B4-BE49-F238E27FC236}">
                        <a16:creationId xmlns:a16="http://schemas.microsoft.com/office/drawing/2014/main" id="{B076CBFF-67DB-9D40-99DD-306A5D49A57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01" name="Straight Connector 1800">
                    <a:extLst>
                      <a:ext uri="{FF2B5EF4-FFF2-40B4-BE49-F238E27FC236}">
                        <a16:creationId xmlns:a16="http://schemas.microsoft.com/office/drawing/2014/main" id="{53929B53-BC12-F447-A6BA-5A8927D5AA8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8" name="Group 1787">
                  <a:extLst>
                    <a:ext uri="{FF2B5EF4-FFF2-40B4-BE49-F238E27FC236}">
                      <a16:creationId xmlns:a16="http://schemas.microsoft.com/office/drawing/2014/main" id="{D8D11698-1384-134C-8E7F-DEA248884AAD}"/>
                    </a:ext>
                  </a:extLst>
                </p:cNvPr>
                <p:cNvGrpSpPr/>
                <p:nvPr/>
              </p:nvGrpSpPr>
              <p:grpSpPr>
                <a:xfrm>
                  <a:off x="12714795" y="4803284"/>
                  <a:ext cx="63743" cy="89025"/>
                  <a:chOff x="6476184" y="1764113"/>
                  <a:chExt cx="110455" cy="154265"/>
                </a:xfrm>
              </p:grpSpPr>
              <p:cxnSp>
                <p:nvCxnSpPr>
                  <p:cNvPr id="1798" name="Straight Connector 1797">
                    <a:extLst>
                      <a:ext uri="{FF2B5EF4-FFF2-40B4-BE49-F238E27FC236}">
                        <a16:creationId xmlns:a16="http://schemas.microsoft.com/office/drawing/2014/main" id="{E42731E6-56FE-0143-8948-9DE586F1C7CA}"/>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99" name="Straight Connector 1798">
                    <a:extLst>
                      <a:ext uri="{FF2B5EF4-FFF2-40B4-BE49-F238E27FC236}">
                        <a16:creationId xmlns:a16="http://schemas.microsoft.com/office/drawing/2014/main" id="{A0E17A72-3399-D445-94F9-22DDE001EBF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89" name="Group 1788">
                  <a:extLst>
                    <a:ext uri="{FF2B5EF4-FFF2-40B4-BE49-F238E27FC236}">
                      <a16:creationId xmlns:a16="http://schemas.microsoft.com/office/drawing/2014/main" id="{00EDCD31-4688-E14B-87A1-9C10585A2BB1}"/>
                    </a:ext>
                  </a:extLst>
                </p:cNvPr>
                <p:cNvGrpSpPr/>
                <p:nvPr/>
              </p:nvGrpSpPr>
              <p:grpSpPr>
                <a:xfrm>
                  <a:off x="12715601" y="4900915"/>
                  <a:ext cx="63743" cy="89025"/>
                  <a:chOff x="6476184" y="1764113"/>
                  <a:chExt cx="110455" cy="154265"/>
                </a:xfrm>
              </p:grpSpPr>
              <p:cxnSp>
                <p:nvCxnSpPr>
                  <p:cNvPr id="1796" name="Straight Connector 1795">
                    <a:extLst>
                      <a:ext uri="{FF2B5EF4-FFF2-40B4-BE49-F238E27FC236}">
                        <a16:creationId xmlns:a16="http://schemas.microsoft.com/office/drawing/2014/main" id="{F55D097C-AEF1-4741-B69F-2E35F5F8A72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97" name="Straight Connector 1796">
                    <a:extLst>
                      <a:ext uri="{FF2B5EF4-FFF2-40B4-BE49-F238E27FC236}">
                        <a16:creationId xmlns:a16="http://schemas.microsoft.com/office/drawing/2014/main" id="{CB70BA64-E95A-2B4A-8D89-8631A879783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90" name="Group 1789">
                  <a:extLst>
                    <a:ext uri="{FF2B5EF4-FFF2-40B4-BE49-F238E27FC236}">
                      <a16:creationId xmlns:a16="http://schemas.microsoft.com/office/drawing/2014/main" id="{5C1FBD0E-89C2-6C45-A8EC-1300780618C4}"/>
                    </a:ext>
                  </a:extLst>
                </p:cNvPr>
                <p:cNvGrpSpPr/>
                <p:nvPr/>
              </p:nvGrpSpPr>
              <p:grpSpPr>
                <a:xfrm>
                  <a:off x="12912101" y="4803284"/>
                  <a:ext cx="63743" cy="89025"/>
                  <a:chOff x="6476184" y="1764113"/>
                  <a:chExt cx="110455" cy="154265"/>
                </a:xfrm>
              </p:grpSpPr>
              <p:cxnSp>
                <p:nvCxnSpPr>
                  <p:cNvPr id="1794" name="Straight Connector 1793">
                    <a:extLst>
                      <a:ext uri="{FF2B5EF4-FFF2-40B4-BE49-F238E27FC236}">
                        <a16:creationId xmlns:a16="http://schemas.microsoft.com/office/drawing/2014/main" id="{7AB2A50C-C012-F144-A83F-D9F1EC3C8C9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95" name="Straight Connector 1794">
                    <a:extLst>
                      <a:ext uri="{FF2B5EF4-FFF2-40B4-BE49-F238E27FC236}">
                        <a16:creationId xmlns:a16="http://schemas.microsoft.com/office/drawing/2014/main" id="{D11B3361-4BA8-8047-BEA0-7CB5A92CF2D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791" name="Group 1790">
                  <a:extLst>
                    <a:ext uri="{FF2B5EF4-FFF2-40B4-BE49-F238E27FC236}">
                      <a16:creationId xmlns:a16="http://schemas.microsoft.com/office/drawing/2014/main" id="{054E3925-4CC4-DA4C-8EF5-600497CCE8CC}"/>
                    </a:ext>
                  </a:extLst>
                </p:cNvPr>
                <p:cNvGrpSpPr/>
                <p:nvPr/>
              </p:nvGrpSpPr>
              <p:grpSpPr>
                <a:xfrm>
                  <a:off x="12912907" y="4900915"/>
                  <a:ext cx="63743" cy="89025"/>
                  <a:chOff x="6476184" y="1764113"/>
                  <a:chExt cx="110455" cy="154265"/>
                </a:xfrm>
              </p:grpSpPr>
              <p:cxnSp>
                <p:nvCxnSpPr>
                  <p:cNvPr id="1792" name="Straight Connector 1791">
                    <a:extLst>
                      <a:ext uri="{FF2B5EF4-FFF2-40B4-BE49-F238E27FC236}">
                        <a16:creationId xmlns:a16="http://schemas.microsoft.com/office/drawing/2014/main" id="{965F25BD-A432-1646-B11F-74DF8E24BF43}"/>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93" name="Straight Connector 1792">
                    <a:extLst>
                      <a:ext uri="{FF2B5EF4-FFF2-40B4-BE49-F238E27FC236}">
                        <a16:creationId xmlns:a16="http://schemas.microsoft.com/office/drawing/2014/main" id="{95EDE14F-ABB7-724A-A982-B763103B43E0}"/>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1700" name="Group 1699">
                <a:extLst>
                  <a:ext uri="{FF2B5EF4-FFF2-40B4-BE49-F238E27FC236}">
                    <a16:creationId xmlns:a16="http://schemas.microsoft.com/office/drawing/2014/main" id="{F7A9AEE2-EEF5-7242-BF88-6BDD002FE8C5}"/>
                  </a:ext>
                </a:extLst>
              </p:cNvPr>
              <p:cNvGrpSpPr/>
              <p:nvPr/>
            </p:nvGrpSpPr>
            <p:grpSpPr>
              <a:xfrm>
                <a:off x="10284396" y="4671973"/>
                <a:ext cx="2749290" cy="451829"/>
                <a:chOff x="10284396" y="4671973"/>
                <a:chExt cx="2749290" cy="451829"/>
              </a:xfrm>
            </p:grpSpPr>
            <p:sp>
              <p:nvSpPr>
                <p:cNvPr id="1730" name="Oval 395">
                  <a:extLst>
                    <a:ext uri="{FF2B5EF4-FFF2-40B4-BE49-F238E27FC236}">
                      <a16:creationId xmlns:a16="http://schemas.microsoft.com/office/drawing/2014/main" id="{E340E15C-97BD-ED4B-9E85-5D91AAC916D5}"/>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1" name="Oval 366">
                  <a:extLst>
                    <a:ext uri="{FF2B5EF4-FFF2-40B4-BE49-F238E27FC236}">
                      <a16:creationId xmlns:a16="http://schemas.microsoft.com/office/drawing/2014/main" id="{7AF73734-7DEB-DD48-9DA8-31C433D134DF}"/>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2" name="Oval 395">
                  <a:extLst>
                    <a:ext uri="{FF2B5EF4-FFF2-40B4-BE49-F238E27FC236}">
                      <a16:creationId xmlns:a16="http://schemas.microsoft.com/office/drawing/2014/main" id="{B1433091-B70E-7A4E-98F4-FA756C655B94}"/>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3" name="Oval 366">
                  <a:extLst>
                    <a:ext uri="{FF2B5EF4-FFF2-40B4-BE49-F238E27FC236}">
                      <a16:creationId xmlns:a16="http://schemas.microsoft.com/office/drawing/2014/main" id="{2FE9F444-4ED6-0641-9B03-418D7E622E12}"/>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4" name="Oval 395">
                  <a:extLst>
                    <a:ext uri="{FF2B5EF4-FFF2-40B4-BE49-F238E27FC236}">
                      <a16:creationId xmlns:a16="http://schemas.microsoft.com/office/drawing/2014/main" id="{E25CAF88-9ABA-7A4C-AE32-A8B2DB5EDEB9}"/>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5" name="Oval 366">
                  <a:extLst>
                    <a:ext uri="{FF2B5EF4-FFF2-40B4-BE49-F238E27FC236}">
                      <a16:creationId xmlns:a16="http://schemas.microsoft.com/office/drawing/2014/main" id="{415199DE-B010-504F-8758-2F3EE88E1C2E}"/>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6" name="Oval 395">
                  <a:extLst>
                    <a:ext uri="{FF2B5EF4-FFF2-40B4-BE49-F238E27FC236}">
                      <a16:creationId xmlns:a16="http://schemas.microsoft.com/office/drawing/2014/main" id="{F6E82010-8D10-C542-A1E3-1BD93DCAEA8D}"/>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7" name="Oval 366">
                  <a:extLst>
                    <a:ext uri="{FF2B5EF4-FFF2-40B4-BE49-F238E27FC236}">
                      <a16:creationId xmlns:a16="http://schemas.microsoft.com/office/drawing/2014/main" id="{DCB4FED3-ECEF-9944-9D40-7617F8AF46E7}"/>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8" name="Oval 395">
                  <a:extLst>
                    <a:ext uri="{FF2B5EF4-FFF2-40B4-BE49-F238E27FC236}">
                      <a16:creationId xmlns:a16="http://schemas.microsoft.com/office/drawing/2014/main" id="{87312B81-F37E-0B4C-ADC0-3F8A2D381077}"/>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39" name="Oval 366">
                  <a:extLst>
                    <a:ext uri="{FF2B5EF4-FFF2-40B4-BE49-F238E27FC236}">
                      <a16:creationId xmlns:a16="http://schemas.microsoft.com/office/drawing/2014/main" id="{83FCB017-18A2-EB45-948B-F255D96F1C36}"/>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0" name="Oval 395">
                  <a:extLst>
                    <a:ext uri="{FF2B5EF4-FFF2-40B4-BE49-F238E27FC236}">
                      <a16:creationId xmlns:a16="http://schemas.microsoft.com/office/drawing/2014/main" id="{1167B98C-2664-C742-9CF8-24F698427781}"/>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1" name="Oval 366">
                  <a:extLst>
                    <a:ext uri="{FF2B5EF4-FFF2-40B4-BE49-F238E27FC236}">
                      <a16:creationId xmlns:a16="http://schemas.microsoft.com/office/drawing/2014/main" id="{8B49EDF0-45A8-3E4E-BF0F-9086E64F390F}"/>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2" name="Oval 395">
                  <a:extLst>
                    <a:ext uri="{FF2B5EF4-FFF2-40B4-BE49-F238E27FC236}">
                      <a16:creationId xmlns:a16="http://schemas.microsoft.com/office/drawing/2014/main" id="{5118D892-69D3-0347-9FFA-8AD385F1B9A3}"/>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3" name="Oval 366">
                  <a:extLst>
                    <a:ext uri="{FF2B5EF4-FFF2-40B4-BE49-F238E27FC236}">
                      <a16:creationId xmlns:a16="http://schemas.microsoft.com/office/drawing/2014/main" id="{E41159A4-9779-FE4C-A939-A7BB4B5E9077}"/>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4" name="Oval 395">
                  <a:extLst>
                    <a:ext uri="{FF2B5EF4-FFF2-40B4-BE49-F238E27FC236}">
                      <a16:creationId xmlns:a16="http://schemas.microsoft.com/office/drawing/2014/main" id="{772966C0-286C-3845-8C0F-6E4A2AF4893A}"/>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5" name="Oval 366">
                  <a:extLst>
                    <a:ext uri="{FF2B5EF4-FFF2-40B4-BE49-F238E27FC236}">
                      <a16:creationId xmlns:a16="http://schemas.microsoft.com/office/drawing/2014/main" id="{80765D28-7F36-524E-9120-48099ED2C5C3}"/>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6" name="Oval 395">
                  <a:extLst>
                    <a:ext uri="{FF2B5EF4-FFF2-40B4-BE49-F238E27FC236}">
                      <a16:creationId xmlns:a16="http://schemas.microsoft.com/office/drawing/2014/main" id="{00532CDF-F39D-BE47-925C-946693D2A2CA}"/>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7" name="Oval 366">
                  <a:extLst>
                    <a:ext uri="{FF2B5EF4-FFF2-40B4-BE49-F238E27FC236}">
                      <a16:creationId xmlns:a16="http://schemas.microsoft.com/office/drawing/2014/main" id="{B1EA77D2-9315-6244-86FD-141F700B76E4}"/>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8" name="Oval 395">
                  <a:extLst>
                    <a:ext uri="{FF2B5EF4-FFF2-40B4-BE49-F238E27FC236}">
                      <a16:creationId xmlns:a16="http://schemas.microsoft.com/office/drawing/2014/main" id="{FF0C54CF-3A17-7F40-9205-CE0410F8F272}"/>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49" name="Oval 366">
                  <a:extLst>
                    <a:ext uri="{FF2B5EF4-FFF2-40B4-BE49-F238E27FC236}">
                      <a16:creationId xmlns:a16="http://schemas.microsoft.com/office/drawing/2014/main" id="{EF9FE212-CCCD-EC44-8F33-567F00AE538D}"/>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0" name="Oval 395">
                  <a:extLst>
                    <a:ext uri="{FF2B5EF4-FFF2-40B4-BE49-F238E27FC236}">
                      <a16:creationId xmlns:a16="http://schemas.microsoft.com/office/drawing/2014/main" id="{FADFE1A8-6054-5B42-96A5-1A40340CC829}"/>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1" name="Oval 366">
                  <a:extLst>
                    <a:ext uri="{FF2B5EF4-FFF2-40B4-BE49-F238E27FC236}">
                      <a16:creationId xmlns:a16="http://schemas.microsoft.com/office/drawing/2014/main" id="{521FAC30-7902-0F42-8D7E-C86E73415F6D}"/>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2" name="Oval 395">
                  <a:extLst>
                    <a:ext uri="{FF2B5EF4-FFF2-40B4-BE49-F238E27FC236}">
                      <a16:creationId xmlns:a16="http://schemas.microsoft.com/office/drawing/2014/main" id="{A339A35D-8CFF-E740-8CD6-655A7FC33E7F}"/>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3" name="Oval 366">
                  <a:extLst>
                    <a:ext uri="{FF2B5EF4-FFF2-40B4-BE49-F238E27FC236}">
                      <a16:creationId xmlns:a16="http://schemas.microsoft.com/office/drawing/2014/main" id="{7452EE4A-8E7D-E643-9D51-5B8A6F0D1520}"/>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4" name="Oval 395">
                  <a:extLst>
                    <a:ext uri="{FF2B5EF4-FFF2-40B4-BE49-F238E27FC236}">
                      <a16:creationId xmlns:a16="http://schemas.microsoft.com/office/drawing/2014/main" id="{04B5A736-9009-204F-87EA-D72A7AACEDB3}"/>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5" name="Oval 366">
                  <a:extLst>
                    <a:ext uri="{FF2B5EF4-FFF2-40B4-BE49-F238E27FC236}">
                      <a16:creationId xmlns:a16="http://schemas.microsoft.com/office/drawing/2014/main" id="{8A149BBE-066B-ED48-A9BF-1311F3553EAF}"/>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6" name="Oval 395">
                  <a:extLst>
                    <a:ext uri="{FF2B5EF4-FFF2-40B4-BE49-F238E27FC236}">
                      <a16:creationId xmlns:a16="http://schemas.microsoft.com/office/drawing/2014/main" id="{C085A0EC-463D-DD41-8107-AA1DBEDAED4E}"/>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7" name="Oval 366">
                  <a:extLst>
                    <a:ext uri="{FF2B5EF4-FFF2-40B4-BE49-F238E27FC236}">
                      <a16:creationId xmlns:a16="http://schemas.microsoft.com/office/drawing/2014/main" id="{7445A3BF-E47A-1C47-B963-1DB91DC2C0CA}"/>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701" name="Group 1700">
                <a:extLst>
                  <a:ext uri="{FF2B5EF4-FFF2-40B4-BE49-F238E27FC236}">
                    <a16:creationId xmlns:a16="http://schemas.microsoft.com/office/drawing/2014/main" id="{4B37B4E0-CC34-B74C-9DC7-31CD450A9087}"/>
                  </a:ext>
                </a:extLst>
              </p:cNvPr>
              <p:cNvGrpSpPr/>
              <p:nvPr/>
            </p:nvGrpSpPr>
            <p:grpSpPr>
              <a:xfrm>
                <a:off x="10341994" y="4709000"/>
                <a:ext cx="2648494" cy="345105"/>
                <a:chOff x="10341994" y="4709000"/>
                <a:chExt cx="2648494" cy="345105"/>
              </a:xfrm>
            </p:grpSpPr>
            <p:sp>
              <p:nvSpPr>
                <p:cNvPr id="1702" name="Oval 396">
                  <a:extLst>
                    <a:ext uri="{FF2B5EF4-FFF2-40B4-BE49-F238E27FC236}">
                      <a16:creationId xmlns:a16="http://schemas.microsoft.com/office/drawing/2014/main" id="{65F2738E-DFC5-F541-86C4-8FC8CCCF4380}"/>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03" name="Oval 449">
                  <a:extLst>
                    <a:ext uri="{FF2B5EF4-FFF2-40B4-BE49-F238E27FC236}">
                      <a16:creationId xmlns:a16="http://schemas.microsoft.com/office/drawing/2014/main" id="{AB3BD8B3-E36F-784A-8077-77391BFDEAF6}"/>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04" name="Oval 396">
                  <a:extLst>
                    <a:ext uri="{FF2B5EF4-FFF2-40B4-BE49-F238E27FC236}">
                      <a16:creationId xmlns:a16="http://schemas.microsoft.com/office/drawing/2014/main" id="{4D6D8760-B188-7347-BC9E-9F8C57B7CDF3}"/>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05" name="Oval 449">
                  <a:extLst>
                    <a:ext uri="{FF2B5EF4-FFF2-40B4-BE49-F238E27FC236}">
                      <a16:creationId xmlns:a16="http://schemas.microsoft.com/office/drawing/2014/main" id="{D7CBB5B8-639B-2B43-BE42-BA4A0237E189}"/>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06" name="Oval 396">
                  <a:extLst>
                    <a:ext uri="{FF2B5EF4-FFF2-40B4-BE49-F238E27FC236}">
                      <a16:creationId xmlns:a16="http://schemas.microsoft.com/office/drawing/2014/main" id="{4789215B-DAD4-A342-9413-2EDB5027CB27}"/>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07" name="Oval 449">
                  <a:extLst>
                    <a:ext uri="{FF2B5EF4-FFF2-40B4-BE49-F238E27FC236}">
                      <a16:creationId xmlns:a16="http://schemas.microsoft.com/office/drawing/2014/main" id="{DD440952-E57D-2E49-B186-5E7921323199}"/>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08" name="Oval 396">
                  <a:extLst>
                    <a:ext uri="{FF2B5EF4-FFF2-40B4-BE49-F238E27FC236}">
                      <a16:creationId xmlns:a16="http://schemas.microsoft.com/office/drawing/2014/main" id="{B4FA8D30-FFBF-B644-B37E-3B08B9E2B554}"/>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09" name="Oval 449">
                  <a:extLst>
                    <a:ext uri="{FF2B5EF4-FFF2-40B4-BE49-F238E27FC236}">
                      <a16:creationId xmlns:a16="http://schemas.microsoft.com/office/drawing/2014/main" id="{C47BE93D-9E11-F247-AB38-FEC0535F7D50}"/>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0" name="Oval 396">
                  <a:extLst>
                    <a:ext uri="{FF2B5EF4-FFF2-40B4-BE49-F238E27FC236}">
                      <a16:creationId xmlns:a16="http://schemas.microsoft.com/office/drawing/2014/main" id="{E6F7155E-8DC4-EC4C-877E-F35BED95EB9A}"/>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1" name="Oval 449">
                  <a:extLst>
                    <a:ext uri="{FF2B5EF4-FFF2-40B4-BE49-F238E27FC236}">
                      <a16:creationId xmlns:a16="http://schemas.microsoft.com/office/drawing/2014/main" id="{8C19D756-E4B9-DF4F-BCFA-2295A167AFFA}"/>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2" name="Oval 396">
                  <a:extLst>
                    <a:ext uri="{FF2B5EF4-FFF2-40B4-BE49-F238E27FC236}">
                      <a16:creationId xmlns:a16="http://schemas.microsoft.com/office/drawing/2014/main" id="{94404102-BD7C-2B4B-A419-6B473AA8BF5C}"/>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3" name="Oval 449">
                  <a:extLst>
                    <a:ext uri="{FF2B5EF4-FFF2-40B4-BE49-F238E27FC236}">
                      <a16:creationId xmlns:a16="http://schemas.microsoft.com/office/drawing/2014/main" id="{05C61FDE-AB95-634B-BDEF-24BC842F4983}"/>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4" name="Oval 396">
                  <a:extLst>
                    <a:ext uri="{FF2B5EF4-FFF2-40B4-BE49-F238E27FC236}">
                      <a16:creationId xmlns:a16="http://schemas.microsoft.com/office/drawing/2014/main" id="{21352EC7-90AA-7547-A19A-071291ACEE9B}"/>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5" name="Oval 449">
                  <a:extLst>
                    <a:ext uri="{FF2B5EF4-FFF2-40B4-BE49-F238E27FC236}">
                      <a16:creationId xmlns:a16="http://schemas.microsoft.com/office/drawing/2014/main" id="{7E3AF1D1-0BA6-BC42-8ED9-8EE518E8A13A}"/>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6" name="Oval 396">
                  <a:extLst>
                    <a:ext uri="{FF2B5EF4-FFF2-40B4-BE49-F238E27FC236}">
                      <a16:creationId xmlns:a16="http://schemas.microsoft.com/office/drawing/2014/main" id="{A05407B9-50A4-1E4E-8035-B89AA2CA31CD}"/>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7" name="Oval 449">
                  <a:extLst>
                    <a:ext uri="{FF2B5EF4-FFF2-40B4-BE49-F238E27FC236}">
                      <a16:creationId xmlns:a16="http://schemas.microsoft.com/office/drawing/2014/main" id="{3973BA29-A3F1-C04F-BB05-F230410DDE33}"/>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8" name="Oval 396">
                  <a:extLst>
                    <a:ext uri="{FF2B5EF4-FFF2-40B4-BE49-F238E27FC236}">
                      <a16:creationId xmlns:a16="http://schemas.microsoft.com/office/drawing/2014/main" id="{6175BA55-81EA-3A4B-A9FA-C38CBEAD1822}"/>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9" name="Oval 449">
                  <a:extLst>
                    <a:ext uri="{FF2B5EF4-FFF2-40B4-BE49-F238E27FC236}">
                      <a16:creationId xmlns:a16="http://schemas.microsoft.com/office/drawing/2014/main" id="{C46E3FDC-EFC3-5541-A4F5-89E43AC81F28}"/>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0" name="Oval 396">
                  <a:extLst>
                    <a:ext uri="{FF2B5EF4-FFF2-40B4-BE49-F238E27FC236}">
                      <a16:creationId xmlns:a16="http://schemas.microsoft.com/office/drawing/2014/main" id="{02BEA353-3586-A74E-84E0-59ACC98419CE}"/>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1" name="Oval 449">
                  <a:extLst>
                    <a:ext uri="{FF2B5EF4-FFF2-40B4-BE49-F238E27FC236}">
                      <a16:creationId xmlns:a16="http://schemas.microsoft.com/office/drawing/2014/main" id="{35F8DC20-7AA4-C840-BDD5-9AD98DF79649}"/>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2" name="Oval 396">
                  <a:extLst>
                    <a:ext uri="{FF2B5EF4-FFF2-40B4-BE49-F238E27FC236}">
                      <a16:creationId xmlns:a16="http://schemas.microsoft.com/office/drawing/2014/main" id="{B71DB745-DCA7-5942-ADC7-00AB4D8D390A}"/>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3" name="Oval 449">
                  <a:extLst>
                    <a:ext uri="{FF2B5EF4-FFF2-40B4-BE49-F238E27FC236}">
                      <a16:creationId xmlns:a16="http://schemas.microsoft.com/office/drawing/2014/main" id="{9B262461-B908-C842-95F5-86CC79420D2C}"/>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4" name="Oval 396">
                  <a:extLst>
                    <a:ext uri="{FF2B5EF4-FFF2-40B4-BE49-F238E27FC236}">
                      <a16:creationId xmlns:a16="http://schemas.microsoft.com/office/drawing/2014/main" id="{DE1D2E69-18F7-6A45-965B-891516B7F5FB}"/>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5" name="Oval 449">
                  <a:extLst>
                    <a:ext uri="{FF2B5EF4-FFF2-40B4-BE49-F238E27FC236}">
                      <a16:creationId xmlns:a16="http://schemas.microsoft.com/office/drawing/2014/main" id="{CE40BF0E-25F5-5B4E-80A1-EB25A83A7511}"/>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6" name="Oval 396">
                  <a:extLst>
                    <a:ext uri="{FF2B5EF4-FFF2-40B4-BE49-F238E27FC236}">
                      <a16:creationId xmlns:a16="http://schemas.microsoft.com/office/drawing/2014/main" id="{72E8B6E7-4503-DD4C-BB6E-7CEBF92086C8}"/>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7" name="Oval 449">
                  <a:extLst>
                    <a:ext uri="{FF2B5EF4-FFF2-40B4-BE49-F238E27FC236}">
                      <a16:creationId xmlns:a16="http://schemas.microsoft.com/office/drawing/2014/main" id="{01E867CC-809B-F240-89BB-9760A538E808}"/>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8" name="Oval 396">
                  <a:extLst>
                    <a:ext uri="{FF2B5EF4-FFF2-40B4-BE49-F238E27FC236}">
                      <a16:creationId xmlns:a16="http://schemas.microsoft.com/office/drawing/2014/main" id="{8239CAD6-4C2B-E345-94AE-BFACE05B627E}"/>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29" name="Oval 449">
                  <a:extLst>
                    <a:ext uri="{FF2B5EF4-FFF2-40B4-BE49-F238E27FC236}">
                      <a16:creationId xmlns:a16="http://schemas.microsoft.com/office/drawing/2014/main" id="{89D3B73D-D3EB-E046-84B1-B2E1C0D54D6D}"/>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sp>
        <p:nvSpPr>
          <p:cNvPr id="1973" name="TextBox 1972">
            <a:extLst>
              <a:ext uri="{FF2B5EF4-FFF2-40B4-BE49-F238E27FC236}">
                <a16:creationId xmlns:a16="http://schemas.microsoft.com/office/drawing/2014/main" id="{93225D4B-072F-C54E-8373-07401CE810CF}"/>
              </a:ext>
            </a:extLst>
          </p:cNvPr>
          <p:cNvSpPr txBox="1"/>
          <p:nvPr/>
        </p:nvSpPr>
        <p:spPr bwMode="auto">
          <a:xfrm>
            <a:off x="8361245" y="5625049"/>
            <a:ext cx="20206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MAPK and PI3K</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pathways</a:t>
            </a:r>
          </a:p>
        </p:txBody>
      </p:sp>
      <p:sp>
        <p:nvSpPr>
          <p:cNvPr id="1974" name="TextBox 1973">
            <a:extLst>
              <a:ext uri="{FF2B5EF4-FFF2-40B4-BE49-F238E27FC236}">
                <a16:creationId xmlns:a16="http://schemas.microsoft.com/office/drawing/2014/main" id="{E5362C33-CD38-B64C-92AD-7E143EEC2A5B}"/>
              </a:ext>
            </a:extLst>
          </p:cNvPr>
          <p:cNvSpPr txBox="1"/>
          <p:nvPr/>
        </p:nvSpPr>
        <p:spPr bwMode="auto">
          <a:xfrm>
            <a:off x="7477719" y="4797404"/>
            <a:ext cx="1158787"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400" b="0" i="1" dirty="0">
                <a:solidFill>
                  <a:schemeClr val="bg1"/>
                </a:solidFill>
                <a:latin typeface="Calibri" panose="020F0502020204030204" pitchFamily="34" charset="0"/>
              </a:rPr>
              <a:t>NRG1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fusion</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(juxtacrine)</a:t>
            </a:r>
          </a:p>
        </p:txBody>
      </p:sp>
      <p:sp>
        <p:nvSpPr>
          <p:cNvPr id="1975" name="TextBox 1974">
            <a:extLst>
              <a:ext uri="{FF2B5EF4-FFF2-40B4-BE49-F238E27FC236}">
                <a16:creationId xmlns:a16="http://schemas.microsoft.com/office/drawing/2014/main" id="{B25D8D61-A793-8945-80AA-4E3D6C7ABEAD}"/>
              </a:ext>
            </a:extLst>
          </p:cNvPr>
          <p:cNvSpPr txBox="1"/>
          <p:nvPr/>
        </p:nvSpPr>
        <p:spPr bwMode="auto">
          <a:xfrm>
            <a:off x="8396860" y="4802140"/>
            <a:ext cx="1267826"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400" b="0" i="1" dirty="0">
                <a:solidFill>
                  <a:schemeClr val="bg1"/>
                </a:solidFill>
                <a:latin typeface="Calibri" panose="020F0502020204030204" pitchFamily="34" charset="0"/>
              </a:rPr>
              <a:t>NRG1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fusion</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(paracrine)</a:t>
            </a:r>
          </a:p>
        </p:txBody>
      </p:sp>
      <p:sp>
        <p:nvSpPr>
          <p:cNvPr id="1976" name="TextBox 1975">
            <a:extLst>
              <a:ext uri="{FF2B5EF4-FFF2-40B4-BE49-F238E27FC236}">
                <a16:creationId xmlns:a16="http://schemas.microsoft.com/office/drawing/2014/main" id="{C1111E9D-A13F-A049-9A16-8C03CA93B625}"/>
              </a:ext>
            </a:extLst>
          </p:cNvPr>
          <p:cNvSpPr txBox="1"/>
          <p:nvPr/>
        </p:nvSpPr>
        <p:spPr bwMode="auto">
          <a:xfrm>
            <a:off x="9302140" y="4878803"/>
            <a:ext cx="1267826"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400" b="0" i="1" dirty="0">
                <a:solidFill>
                  <a:schemeClr val="bg1"/>
                </a:solidFill>
                <a:latin typeface="Calibri" panose="020F0502020204030204" pitchFamily="34" charset="0"/>
              </a:rPr>
              <a:t>NRG1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fusion</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(autocrine)</a:t>
            </a:r>
          </a:p>
        </p:txBody>
      </p:sp>
      <p:grpSp>
        <p:nvGrpSpPr>
          <p:cNvPr id="6" name="Group 5">
            <a:extLst>
              <a:ext uri="{FF2B5EF4-FFF2-40B4-BE49-F238E27FC236}">
                <a16:creationId xmlns:a16="http://schemas.microsoft.com/office/drawing/2014/main" id="{37A1E267-FB8D-42B3-9AB2-4BDA7619B04B}"/>
              </a:ext>
            </a:extLst>
          </p:cNvPr>
          <p:cNvGrpSpPr/>
          <p:nvPr/>
        </p:nvGrpSpPr>
        <p:grpSpPr>
          <a:xfrm>
            <a:off x="6863152" y="1594196"/>
            <a:ext cx="1266968" cy="1568184"/>
            <a:chOff x="6863152" y="1594196"/>
            <a:chExt cx="1266968" cy="1568184"/>
          </a:xfrm>
        </p:grpSpPr>
        <p:grpSp>
          <p:nvGrpSpPr>
            <p:cNvPr id="1978" name="Group 1977">
              <a:extLst>
                <a:ext uri="{FF2B5EF4-FFF2-40B4-BE49-F238E27FC236}">
                  <a16:creationId xmlns:a16="http://schemas.microsoft.com/office/drawing/2014/main" id="{7432BE16-1E4E-F84F-B278-F387A87B98D5}"/>
                </a:ext>
              </a:extLst>
            </p:cNvPr>
            <p:cNvGrpSpPr/>
            <p:nvPr/>
          </p:nvGrpSpPr>
          <p:grpSpPr>
            <a:xfrm rot="10800000">
              <a:off x="7541991" y="1594196"/>
              <a:ext cx="588129" cy="1568184"/>
              <a:chOff x="6944741" y="2672106"/>
              <a:chExt cx="758322" cy="2021985"/>
            </a:xfrm>
          </p:grpSpPr>
          <p:grpSp>
            <p:nvGrpSpPr>
              <p:cNvPr id="1990" name="Group 1989">
                <a:extLst>
                  <a:ext uri="{FF2B5EF4-FFF2-40B4-BE49-F238E27FC236}">
                    <a16:creationId xmlns:a16="http://schemas.microsoft.com/office/drawing/2014/main" id="{F744546D-7317-824A-A7D5-8673032A9B70}"/>
                  </a:ext>
                </a:extLst>
              </p:cNvPr>
              <p:cNvGrpSpPr/>
              <p:nvPr/>
            </p:nvGrpSpPr>
            <p:grpSpPr>
              <a:xfrm>
                <a:off x="7011025" y="2672106"/>
                <a:ext cx="692038" cy="2021985"/>
                <a:chOff x="7011025" y="2672106"/>
                <a:chExt cx="692038" cy="2021985"/>
              </a:xfrm>
            </p:grpSpPr>
            <p:sp>
              <p:nvSpPr>
                <p:cNvPr id="1992" name="Rectangle 1991">
                  <a:extLst>
                    <a:ext uri="{FF2B5EF4-FFF2-40B4-BE49-F238E27FC236}">
                      <a16:creationId xmlns:a16="http://schemas.microsoft.com/office/drawing/2014/main" id="{B7330C17-88D8-154D-A506-3673DD2BEA84}"/>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3" name="Rounded Rectangle 1992">
                  <a:extLst>
                    <a:ext uri="{FF2B5EF4-FFF2-40B4-BE49-F238E27FC236}">
                      <a16:creationId xmlns:a16="http://schemas.microsoft.com/office/drawing/2014/main" id="{76CD5D94-790E-A04B-9F5E-1CFA79BB002E}"/>
                    </a:ext>
                  </a:extLst>
                </p:cNvPr>
                <p:cNvSpPr/>
                <p:nvPr/>
              </p:nvSpPr>
              <p:spPr bwMode="auto">
                <a:xfrm rot="20125530">
                  <a:off x="7318643" y="3312590"/>
                  <a:ext cx="234756"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4" name="Rounded Rectangle 1993">
                  <a:extLst>
                    <a:ext uri="{FF2B5EF4-FFF2-40B4-BE49-F238E27FC236}">
                      <a16:creationId xmlns:a16="http://schemas.microsoft.com/office/drawing/2014/main" id="{92990EEC-02F2-164B-8721-0C80F6381D9F}"/>
                    </a:ext>
                  </a:extLst>
                </p:cNvPr>
                <p:cNvSpPr/>
                <p:nvPr/>
              </p:nvSpPr>
              <p:spPr bwMode="auto">
                <a:xfrm>
                  <a:off x="7011025" y="2672106"/>
                  <a:ext cx="682121" cy="863602"/>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5" name="Rounded Rectangle 1994">
                  <a:extLst>
                    <a:ext uri="{FF2B5EF4-FFF2-40B4-BE49-F238E27FC236}">
                      <a16:creationId xmlns:a16="http://schemas.microsoft.com/office/drawing/2014/main" id="{CCDB91B6-FCD8-C247-8692-3CC4E6EB293A}"/>
                    </a:ext>
                  </a:extLst>
                </p:cNvPr>
                <p:cNvSpPr/>
                <p:nvPr/>
              </p:nvSpPr>
              <p:spPr bwMode="auto">
                <a:xfrm>
                  <a:off x="7320624" y="4121947"/>
                  <a:ext cx="382439"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991" name="Chord 1990">
                <a:extLst>
                  <a:ext uri="{FF2B5EF4-FFF2-40B4-BE49-F238E27FC236}">
                    <a16:creationId xmlns:a16="http://schemas.microsoft.com/office/drawing/2014/main" id="{0E4F11DC-1255-074F-9EEF-9EFCDD7E348F}"/>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79" name="Group 1978">
              <a:extLst>
                <a:ext uri="{FF2B5EF4-FFF2-40B4-BE49-F238E27FC236}">
                  <a16:creationId xmlns:a16="http://schemas.microsoft.com/office/drawing/2014/main" id="{3F9AF46F-3ECE-AA43-9C95-E06039F898DC}"/>
                </a:ext>
              </a:extLst>
            </p:cNvPr>
            <p:cNvGrpSpPr/>
            <p:nvPr/>
          </p:nvGrpSpPr>
          <p:grpSpPr>
            <a:xfrm rot="10800000" flipH="1">
              <a:off x="6863152" y="1594196"/>
              <a:ext cx="588129" cy="1568184"/>
              <a:chOff x="6944741" y="2672106"/>
              <a:chExt cx="758322" cy="2021985"/>
            </a:xfrm>
          </p:grpSpPr>
          <p:grpSp>
            <p:nvGrpSpPr>
              <p:cNvPr id="1984" name="Group 1983">
                <a:extLst>
                  <a:ext uri="{FF2B5EF4-FFF2-40B4-BE49-F238E27FC236}">
                    <a16:creationId xmlns:a16="http://schemas.microsoft.com/office/drawing/2014/main" id="{3AB26625-4FFE-D449-80E6-AEF0DA6EDE66}"/>
                  </a:ext>
                </a:extLst>
              </p:cNvPr>
              <p:cNvGrpSpPr/>
              <p:nvPr/>
            </p:nvGrpSpPr>
            <p:grpSpPr>
              <a:xfrm>
                <a:off x="7011025" y="2672106"/>
                <a:ext cx="692038" cy="2021985"/>
                <a:chOff x="7011025" y="2672106"/>
                <a:chExt cx="692038" cy="2021985"/>
              </a:xfrm>
            </p:grpSpPr>
            <p:sp>
              <p:nvSpPr>
                <p:cNvPr id="1986" name="Rectangle 1985">
                  <a:extLst>
                    <a:ext uri="{FF2B5EF4-FFF2-40B4-BE49-F238E27FC236}">
                      <a16:creationId xmlns:a16="http://schemas.microsoft.com/office/drawing/2014/main" id="{7B7AE2F7-EB30-6843-9C61-887D38345E3F}"/>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7" name="Rounded Rectangle 1986">
                  <a:extLst>
                    <a:ext uri="{FF2B5EF4-FFF2-40B4-BE49-F238E27FC236}">
                      <a16:creationId xmlns:a16="http://schemas.microsoft.com/office/drawing/2014/main" id="{98E1E74A-1A7B-E845-9EC7-D3B170398A8A}"/>
                    </a:ext>
                  </a:extLst>
                </p:cNvPr>
                <p:cNvSpPr/>
                <p:nvPr/>
              </p:nvSpPr>
              <p:spPr bwMode="auto">
                <a:xfrm rot="20125530">
                  <a:off x="7318643" y="3312590"/>
                  <a:ext cx="234756"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8" name="Rounded Rectangle 1987">
                  <a:extLst>
                    <a:ext uri="{FF2B5EF4-FFF2-40B4-BE49-F238E27FC236}">
                      <a16:creationId xmlns:a16="http://schemas.microsoft.com/office/drawing/2014/main" id="{F40C03A0-562D-3741-878F-70D469283286}"/>
                    </a:ext>
                  </a:extLst>
                </p:cNvPr>
                <p:cNvSpPr/>
                <p:nvPr/>
              </p:nvSpPr>
              <p:spPr bwMode="auto">
                <a:xfrm>
                  <a:off x="7011025" y="2672106"/>
                  <a:ext cx="682121" cy="863602"/>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9" name="Rounded Rectangle 1988">
                  <a:extLst>
                    <a:ext uri="{FF2B5EF4-FFF2-40B4-BE49-F238E27FC236}">
                      <a16:creationId xmlns:a16="http://schemas.microsoft.com/office/drawing/2014/main" id="{21F55B99-196D-194C-9907-D70E70D2F1FA}"/>
                    </a:ext>
                  </a:extLst>
                </p:cNvPr>
                <p:cNvSpPr/>
                <p:nvPr/>
              </p:nvSpPr>
              <p:spPr bwMode="auto">
                <a:xfrm>
                  <a:off x="7320624" y="4121947"/>
                  <a:ext cx="382439"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985" name="Chord 1984">
                <a:extLst>
                  <a:ext uri="{FF2B5EF4-FFF2-40B4-BE49-F238E27FC236}">
                    <a16:creationId xmlns:a16="http://schemas.microsoft.com/office/drawing/2014/main" id="{7C7B442E-6611-0147-9C4B-9454E94C5A80}"/>
                  </a:ext>
                </a:extLst>
              </p:cNvPr>
              <p:cNvSpPr/>
              <p:nvPr/>
            </p:nvSpPr>
            <p:spPr bwMode="auto">
              <a:xfrm rot="12208064">
                <a:off x="6944741" y="3001283"/>
                <a:ext cx="190498" cy="190498"/>
              </a:xfrm>
              <a:prstGeom prst="chord">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980" name="Oval 1979">
              <a:extLst>
                <a:ext uri="{FF2B5EF4-FFF2-40B4-BE49-F238E27FC236}">
                  <a16:creationId xmlns:a16="http://schemas.microsoft.com/office/drawing/2014/main" id="{1305DC15-5449-B44F-A4D1-216962315CC3}"/>
                </a:ext>
              </a:extLst>
            </p:cNvPr>
            <p:cNvSpPr/>
            <p:nvPr/>
          </p:nvSpPr>
          <p:spPr bwMode="auto">
            <a:xfrm>
              <a:off x="7039030" y="1622513"/>
              <a:ext cx="141836" cy="127574"/>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981" name="Oval 1980">
              <a:extLst>
                <a:ext uri="{FF2B5EF4-FFF2-40B4-BE49-F238E27FC236}">
                  <a16:creationId xmlns:a16="http://schemas.microsoft.com/office/drawing/2014/main" id="{A67807DA-20ED-4649-8116-7DD31C954780}"/>
                </a:ext>
              </a:extLst>
            </p:cNvPr>
            <p:cNvSpPr/>
            <p:nvPr/>
          </p:nvSpPr>
          <p:spPr bwMode="auto">
            <a:xfrm>
              <a:off x="7810183" y="1612887"/>
              <a:ext cx="141836" cy="127574"/>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982" name="Oval 1981">
              <a:extLst>
                <a:ext uri="{FF2B5EF4-FFF2-40B4-BE49-F238E27FC236}">
                  <a16:creationId xmlns:a16="http://schemas.microsoft.com/office/drawing/2014/main" id="{5015D08E-5805-714E-A0E3-7336BFF5A306}"/>
                </a:ext>
              </a:extLst>
            </p:cNvPr>
            <p:cNvSpPr/>
            <p:nvPr/>
          </p:nvSpPr>
          <p:spPr bwMode="auto">
            <a:xfrm>
              <a:off x="7039030" y="1752118"/>
              <a:ext cx="141836" cy="127574"/>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sp>
          <p:nvSpPr>
            <p:cNvPr id="1983" name="Oval 1982">
              <a:extLst>
                <a:ext uri="{FF2B5EF4-FFF2-40B4-BE49-F238E27FC236}">
                  <a16:creationId xmlns:a16="http://schemas.microsoft.com/office/drawing/2014/main" id="{6051B594-8C7C-6A48-B5D0-2C2731911224}"/>
                </a:ext>
              </a:extLst>
            </p:cNvPr>
            <p:cNvSpPr/>
            <p:nvPr/>
          </p:nvSpPr>
          <p:spPr bwMode="auto">
            <a:xfrm>
              <a:off x="7810183" y="1740461"/>
              <a:ext cx="141836" cy="127574"/>
            </a:xfrm>
            <a:prstGeom prst="ellipse">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t>
              </a:r>
            </a:p>
          </p:txBody>
        </p:sp>
      </p:grpSp>
      <p:sp>
        <p:nvSpPr>
          <p:cNvPr id="1996" name="Oval 1995">
            <a:extLst>
              <a:ext uri="{FF2B5EF4-FFF2-40B4-BE49-F238E27FC236}">
                <a16:creationId xmlns:a16="http://schemas.microsoft.com/office/drawing/2014/main" id="{45DD5758-2122-724B-8852-1876338B1762}"/>
              </a:ext>
            </a:extLst>
          </p:cNvPr>
          <p:cNvSpPr/>
          <p:nvPr/>
        </p:nvSpPr>
        <p:spPr bwMode="auto">
          <a:xfrm>
            <a:off x="10390545" y="3664974"/>
            <a:ext cx="128786" cy="109005"/>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7" name="Oval 1996">
            <a:extLst>
              <a:ext uri="{FF2B5EF4-FFF2-40B4-BE49-F238E27FC236}">
                <a16:creationId xmlns:a16="http://schemas.microsoft.com/office/drawing/2014/main" id="{5CB32890-AA5B-1C46-BAB2-30E661D9E6BA}"/>
              </a:ext>
            </a:extLst>
          </p:cNvPr>
          <p:cNvSpPr/>
          <p:nvPr/>
        </p:nvSpPr>
        <p:spPr bwMode="auto">
          <a:xfrm>
            <a:off x="7995289" y="2772507"/>
            <a:ext cx="128786" cy="109005"/>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8" name="Oval 1997">
            <a:extLst>
              <a:ext uri="{FF2B5EF4-FFF2-40B4-BE49-F238E27FC236}">
                <a16:creationId xmlns:a16="http://schemas.microsoft.com/office/drawing/2014/main" id="{E19CC5F9-6C9A-1C4B-A35B-C99C59E1357B}"/>
              </a:ext>
            </a:extLst>
          </p:cNvPr>
          <p:cNvSpPr/>
          <p:nvPr/>
        </p:nvSpPr>
        <p:spPr bwMode="auto">
          <a:xfrm>
            <a:off x="8821691" y="2828477"/>
            <a:ext cx="128786" cy="109005"/>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9" name="Oval 1998">
            <a:extLst>
              <a:ext uri="{FF2B5EF4-FFF2-40B4-BE49-F238E27FC236}">
                <a16:creationId xmlns:a16="http://schemas.microsoft.com/office/drawing/2014/main" id="{32F0991A-168F-E047-A792-13F94610CB7C}"/>
              </a:ext>
            </a:extLst>
          </p:cNvPr>
          <p:cNvSpPr/>
          <p:nvPr/>
        </p:nvSpPr>
        <p:spPr bwMode="auto">
          <a:xfrm>
            <a:off x="9790478" y="2808792"/>
            <a:ext cx="128786" cy="109005"/>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0" name="Oval 1999">
            <a:extLst>
              <a:ext uri="{FF2B5EF4-FFF2-40B4-BE49-F238E27FC236}">
                <a16:creationId xmlns:a16="http://schemas.microsoft.com/office/drawing/2014/main" id="{2615F543-38FF-4645-A792-096ED8B61516}"/>
              </a:ext>
            </a:extLst>
          </p:cNvPr>
          <p:cNvSpPr/>
          <p:nvPr/>
        </p:nvSpPr>
        <p:spPr bwMode="auto">
          <a:xfrm>
            <a:off x="9871660" y="3232859"/>
            <a:ext cx="128786" cy="109005"/>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7" name="Straight Arrow Connector 6">
            <a:extLst>
              <a:ext uri="{FF2B5EF4-FFF2-40B4-BE49-F238E27FC236}">
                <a16:creationId xmlns:a16="http://schemas.microsoft.com/office/drawing/2014/main" id="{05FB37B0-0C4A-1F43-BF7A-26C813DB7571}"/>
              </a:ext>
            </a:extLst>
          </p:cNvPr>
          <p:cNvCxnSpPr/>
          <p:nvPr/>
        </p:nvCxnSpPr>
        <p:spPr bwMode="auto">
          <a:xfrm flipV="1">
            <a:off x="8731203" y="2764734"/>
            <a:ext cx="0" cy="307972"/>
          </a:xfrm>
          <a:prstGeom prst="straightConnector1">
            <a:avLst/>
          </a:prstGeom>
          <a:noFill/>
          <a:ln w="28575" cap="flat" cmpd="sng" algn="ctr">
            <a:solidFill>
              <a:schemeClr val="bg1"/>
            </a:solidFill>
            <a:prstDash val="solid"/>
            <a:round/>
            <a:headEnd type="none" w="med" len="med"/>
            <a:tailEnd type="triangle"/>
          </a:ln>
          <a:effectLst/>
        </p:spPr>
      </p:cxnSp>
      <p:cxnSp>
        <p:nvCxnSpPr>
          <p:cNvPr id="2001" name="Straight Arrow Connector 2000">
            <a:extLst>
              <a:ext uri="{FF2B5EF4-FFF2-40B4-BE49-F238E27FC236}">
                <a16:creationId xmlns:a16="http://schemas.microsoft.com/office/drawing/2014/main" id="{EE0CD785-F608-164B-AFCD-70248879F6B4}"/>
              </a:ext>
            </a:extLst>
          </p:cNvPr>
          <p:cNvCxnSpPr>
            <a:cxnSpLocks/>
          </p:cNvCxnSpPr>
          <p:nvPr/>
        </p:nvCxnSpPr>
        <p:spPr bwMode="auto">
          <a:xfrm>
            <a:off x="9727724" y="3138663"/>
            <a:ext cx="291169" cy="0"/>
          </a:xfrm>
          <a:prstGeom prst="straightConnector1">
            <a:avLst/>
          </a:prstGeom>
          <a:noFill/>
          <a:ln w="28575" cap="flat" cmpd="sng" algn="ctr">
            <a:solidFill>
              <a:schemeClr val="bg1"/>
            </a:solidFill>
            <a:prstDash val="solid"/>
            <a:round/>
            <a:headEnd type="none" w="med" len="med"/>
            <a:tailEnd type="triangle"/>
          </a:ln>
          <a:effectLst/>
        </p:spPr>
      </p:cxnSp>
      <p:sp>
        <p:nvSpPr>
          <p:cNvPr id="13" name="Freeform 12">
            <a:extLst>
              <a:ext uri="{FF2B5EF4-FFF2-40B4-BE49-F238E27FC236}">
                <a16:creationId xmlns:a16="http://schemas.microsoft.com/office/drawing/2014/main" id="{52CB6776-4E14-E84B-B5BA-66FE5D85E8F5}"/>
              </a:ext>
            </a:extLst>
          </p:cNvPr>
          <p:cNvSpPr/>
          <p:nvPr/>
        </p:nvSpPr>
        <p:spPr bwMode="auto">
          <a:xfrm>
            <a:off x="9076333" y="3536174"/>
            <a:ext cx="549734" cy="201355"/>
          </a:xfrm>
          <a:custGeom>
            <a:avLst/>
            <a:gdLst>
              <a:gd name="connsiteX0" fmla="*/ 0 w 619932"/>
              <a:gd name="connsiteY0" fmla="*/ 193729 h 201355"/>
              <a:gd name="connsiteX1" fmla="*/ 441701 w 619932"/>
              <a:gd name="connsiteY1" fmla="*/ 178230 h 201355"/>
              <a:gd name="connsiteX2" fmla="*/ 619932 w 619932"/>
              <a:gd name="connsiteY2" fmla="*/ 0 h 201355"/>
            </a:gdLst>
            <a:ahLst/>
            <a:cxnLst>
              <a:cxn ang="0">
                <a:pos x="connsiteX0" y="connsiteY0"/>
              </a:cxn>
              <a:cxn ang="0">
                <a:pos x="connsiteX1" y="connsiteY1"/>
              </a:cxn>
              <a:cxn ang="0">
                <a:pos x="connsiteX2" y="connsiteY2"/>
              </a:cxn>
            </a:cxnLst>
            <a:rect l="l" t="t" r="r" b="b"/>
            <a:pathLst>
              <a:path w="619932" h="201355">
                <a:moveTo>
                  <a:pt x="0" y="193729"/>
                </a:moveTo>
                <a:cubicBezTo>
                  <a:pt x="169189" y="202123"/>
                  <a:pt x="338379" y="210518"/>
                  <a:pt x="441701" y="178230"/>
                </a:cubicBezTo>
                <a:cubicBezTo>
                  <a:pt x="545023" y="145942"/>
                  <a:pt x="582477" y="72971"/>
                  <a:pt x="619932" y="0"/>
                </a:cubicBezTo>
              </a:path>
            </a:pathLst>
          </a:custGeom>
          <a:noFill/>
          <a:ln w="28575">
            <a:solidFill>
              <a:schemeClr val="bg1"/>
            </a:solidFill>
            <a:prstDash val="sysDot"/>
            <a:miter lim="800000"/>
            <a:headEnd type="none" w="med" len="med"/>
            <a:tailEnd type="triangle" w="med" len="med"/>
          </a:ln>
        </p:spPr>
        <p:txBody>
          <a:bodyPr rtlCol="0" anchor="ctr"/>
          <a:lstStyle/>
          <a:p>
            <a:pPr algn="ctr"/>
            <a:endParaRPr lang="en-US" dirty="0"/>
          </a:p>
        </p:txBody>
      </p:sp>
      <p:sp>
        <p:nvSpPr>
          <p:cNvPr id="2002" name="Freeform 2001">
            <a:extLst>
              <a:ext uri="{FF2B5EF4-FFF2-40B4-BE49-F238E27FC236}">
                <a16:creationId xmlns:a16="http://schemas.microsoft.com/office/drawing/2014/main" id="{5A02B49F-BFB3-E14D-A31D-11E40214271C}"/>
              </a:ext>
            </a:extLst>
          </p:cNvPr>
          <p:cNvSpPr/>
          <p:nvPr/>
        </p:nvSpPr>
        <p:spPr bwMode="auto">
          <a:xfrm rot="1792522" flipH="1">
            <a:off x="8694117" y="3423876"/>
            <a:ext cx="398340" cy="195339"/>
          </a:xfrm>
          <a:custGeom>
            <a:avLst/>
            <a:gdLst>
              <a:gd name="connsiteX0" fmla="*/ 0 w 619932"/>
              <a:gd name="connsiteY0" fmla="*/ 193729 h 201355"/>
              <a:gd name="connsiteX1" fmla="*/ 441701 w 619932"/>
              <a:gd name="connsiteY1" fmla="*/ 178230 h 201355"/>
              <a:gd name="connsiteX2" fmla="*/ 619932 w 619932"/>
              <a:gd name="connsiteY2" fmla="*/ 0 h 201355"/>
              <a:gd name="connsiteX0" fmla="*/ 0 w 178231"/>
              <a:gd name="connsiteY0" fmla="*/ 178230 h 178230"/>
              <a:gd name="connsiteX1" fmla="*/ 178231 w 178231"/>
              <a:gd name="connsiteY1" fmla="*/ 0 h 178230"/>
              <a:gd name="connsiteX0" fmla="*/ 1 w 361854"/>
              <a:gd name="connsiteY0" fmla="*/ 209075 h 209075"/>
              <a:gd name="connsiteX1" fmla="*/ 361854 w 361854"/>
              <a:gd name="connsiteY1" fmla="*/ 0 h 209075"/>
              <a:gd name="connsiteX0" fmla="*/ -1 w 361852"/>
              <a:gd name="connsiteY0" fmla="*/ 209075 h 210312"/>
              <a:gd name="connsiteX1" fmla="*/ 361852 w 361852"/>
              <a:gd name="connsiteY1" fmla="*/ 0 h 210312"/>
              <a:gd name="connsiteX0" fmla="*/ 1 w 350753"/>
              <a:gd name="connsiteY0" fmla="*/ 166062 h 167729"/>
              <a:gd name="connsiteX1" fmla="*/ 350753 w 350753"/>
              <a:gd name="connsiteY1" fmla="*/ 0 h 167729"/>
            </a:gdLst>
            <a:ahLst/>
            <a:cxnLst>
              <a:cxn ang="0">
                <a:pos x="connsiteX0" y="connsiteY0"/>
              </a:cxn>
              <a:cxn ang="0">
                <a:pos x="connsiteX1" y="connsiteY1"/>
              </a:cxn>
            </a:cxnLst>
            <a:rect l="l" t="t" r="r" b="b"/>
            <a:pathLst>
              <a:path w="350753" h="167729">
                <a:moveTo>
                  <a:pt x="1" y="166062"/>
                </a:moveTo>
                <a:cubicBezTo>
                  <a:pt x="215024" y="182559"/>
                  <a:pt x="313298" y="72971"/>
                  <a:pt x="350753" y="0"/>
                </a:cubicBezTo>
              </a:path>
            </a:pathLst>
          </a:custGeom>
          <a:noFill/>
          <a:ln w="28575">
            <a:solidFill>
              <a:schemeClr val="bg1"/>
            </a:solidFill>
            <a:prstDash val="solid"/>
            <a:miter lim="800000"/>
            <a:headEnd type="none" w="med" len="med"/>
            <a:tailEnd type="triangle" w="med" len="med"/>
          </a:ln>
        </p:spPr>
        <p:txBody>
          <a:bodyPr rtlCol="0" anchor="ctr"/>
          <a:lstStyle/>
          <a:p>
            <a:pPr algn="ctr"/>
            <a:endParaRPr lang="en-US" dirty="0"/>
          </a:p>
        </p:txBody>
      </p:sp>
      <p:sp>
        <p:nvSpPr>
          <p:cNvPr id="2003" name="Freeform 2002">
            <a:extLst>
              <a:ext uri="{FF2B5EF4-FFF2-40B4-BE49-F238E27FC236}">
                <a16:creationId xmlns:a16="http://schemas.microsoft.com/office/drawing/2014/main" id="{C2BAF254-1727-9D4F-9D8F-90643A76ACD7}"/>
              </a:ext>
            </a:extLst>
          </p:cNvPr>
          <p:cNvSpPr/>
          <p:nvPr/>
        </p:nvSpPr>
        <p:spPr bwMode="auto">
          <a:xfrm rot="16200000" flipH="1">
            <a:off x="10090678" y="5021360"/>
            <a:ext cx="687111" cy="705173"/>
          </a:xfrm>
          <a:custGeom>
            <a:avLst/>
            <a:gdLst>
              <a:gd name="connsiteX0" fmla="*/ 0 w 619932"/>
              <a:gd name="connsiteY0" fmla="*/ 193729 h 201355"/>
              <a:gd name="connsiteX1" fmla="*/ 441701 w 619932"/>
              <a:gd name="connsiteY1" fmla="*/ 178230 h 201355"/>
              <a:gd name="connsiteX2" fmla="*/ 619932 w 619932"/>
              <a:gd name="connsiteY2" fmla="*/ 0 h 201355"/>
              <a:gd name="connsiteX0" fmla="*/ 0 w 178231"/>
              <a:gd name="connsiteY0" fmla="*/ 178230 h 178230"/>
              <a:gd name="connsiteX1" fmla="*/ 178231 w 178231"/>
              <a:gd name="connsiteY1" fmla="*/ 0 h 178230"/>
              <a:gd name="connsiteX0" fmla="*/ 1 w 361854"/>
              <a:gd name="connsiteY0" fmla="*/ 209075 h 209075"/>
              <a:gd name="connsiteX1" fmla="*/ 361854 w 361854"/>
              <a:gd name="connsiteY1" fmla="*/ 0 h 209075"/>
              <a:gd name="connsiteX0" fmla="*/ -1 w 361852"/>
              <a:gd name="connsiteY0" fmla="*/ 209075 h 210312"/>
              <a:gd name="connsiteX1" fmla="*/ 361852 w 361852"/>
              <a:gd name="connsiteY1" fmla="*/ 0 h 210312"/>
              <a:gd name="connsiteX0" fmla="*/ 1 w 350753"/>
              <a:gd name="connsiteY0" fmla="*/ 166062 h 167729"/>
              <a:gd name="connsiteX1" fmla="*/ 350753 w 350753"/>
              <a:gd name="connsiteY1" fmla="*/ 0 h 167729"/>
            </a:gdLst>
            <a:ahLst/>
            <a:cxnLst>
              <a:cxn ang="0">
                <a:pos x="connsiteX0" y="connsiteY0"/>
              </a:cxn>
              <a:cxn ang="0">
                <a:pos x="connsiteX1" y="connsiteY1"/>
              </a:cxn>
            </a:cxnLst>
            <a:rect l="l" t="t" r="r" b="b"/>
            <a:pathLst>
              <a:path w="350753" h="167729">
                <a:moveTo>
                  <a:pt x="1" y="166062"/>
                </a:moveTo>
                <a:cubicBezTo>
                  <a:pt x="215024" y="182559"/>
                  <a:pt x="313298" y="72971"/>
                  <a:pt x="350753" y="0"/>
                </a:cubicBezTo>
              </a:path>
            </a:pathLst>
          </a:custGeom>
          <a:noFill/>
          <a:ln w="57150">
            <a:solidFill>
              <a:schemeClr val="bg1"/>
            </a:solidFill>
            <a:prstDash val="solid"/>
            <a:miter lim="800000"/>
            <a:headEnd type="none" w="med" len="med"/>
            <a:tailEnd type="triangle" w="med" len="med"/>
          </a:ln>
        </p:spPr>
        <p:txBody>
          <a:bodyPr rtlCol="0" anchor="ctr"/>
          <a:lstStyle/>
          <a:p>
            <a:pPr algn="ctr"/>
            <a:endParaRPr lang="en-US" dirty="0"/>
          </a:p>
        </p:txBody>
      </p:sp>
      <p:sp>
        <p:nvSpPr>
          <p:cNvPr id="14" name="Freeform 13">
            <a:extLst>
              <a:ext uri="{FF2B5EF4-FFF2-40B4-BE49-F238E27FC236}">
                <a16:creationId xmlns:a16="http://schemas.microsoft.com/office/drawing/2014/main" id="{0658DE80-72AF-304B-BC6A-F70DC2E5D602}"/>
              </a:ext>
            </a:extLst>
          </p:cNvPr>
          <p:cNvSpPr/>
          <p:nvPr/>
        </p:nvSpPr>
        <p:spPr bwMode="auto">
          <a:xfrm>
            <a:off x="8046291" y="2842998"/>
            <a:ext cx="219321" cy="854365"/>
          </a:xfrm>
          <a:custGeom>
            <a:avLst/>
            <a:gdLst>
              <a:gd name="connsiteX0" fmla="*/ 0 w 140015"/>
              <a:gd name="connsiteY0" fmla="*/ 705172 h 705172"/>
              <a:gd name="connsiteX1" fmla="*/ 139485 w 140015"/>
              <a:gd name="connsiteY1" fmla="*/ 209227 h 705172"/>
              <a:gd name="connsiteX2" fmla="*/ 38746 w 140015"/>
              <a:gd name="connsiteY2" fmla="*/ 0 h 705172"/>
            </a:gdLst>
            <a:ahLst/>
            <a:cxnLst>
              <a:cxn ang="0">
                <a:pos x="connsiteX0" y="connsiteY0"/>
              </a:cxn>
              <a:cxn ang="0">
                <a:pos x="connsiteX1" y="connsiteY1"/>
              </a:cxn>
              <a:cxn ang="0">
                <a:pos x="connsiteX2" y="connsiteY2"/>
              </a:cxn>
            </a:cxnLst>
            <a:rect l="l" t="t" r="r" b="b"/>
            <a:pathLst>
              <a:path w="140015" h="705172">
                <a:moveTo>
                  <a:pt x="0" y="705172"/>
                </a:moveTo>
                <a:cubicBezTo>
                  <a:pt x="66513" y="515964"/>
                  <a:pt x="133027" y="326756"/>
                  <a:pt x="139485" y="209227"/>
                </a:cubicBezTo>
                <a:cubicBezTo>
                  <a:pt x="145943" y="91698"/>
                  <a:pt x="92344" y="45849"/>
                  <a:pt x="38746" y="0"/>
                </a:cubicBezTo>
              </a:path>
            </a:pathLst>
          </a:custGeom>
          <a:noFill/>
          <a:ln w="28575">
            <a:solidFill>
              <a:schemeClr val="accent3"/>
            </a:solidFill>
            <a:miter lim="800000"/>
            <a:headEnd/>
            <a:tailEnd/>
          </a:ln>
        </p:spPr>
        <p:txBody>
          <a:bodyPr rtlCol="0" anchor="ctr"/>
          <a:lstStyle/>
          <a:p>
            <a:pPr algn="ctr"/>
            <a:endParaRPr lang="en-US" dirty="0"/>
          </a:p>
        </p:txBody>
      </p:sp>
      <p:sp>
        <p:nvSpPr>
          <p:cNvPr id="15" name="Freeform 14">
            <a:extLst>
              <a:ext uri="{FF2B5EF4-FFF2-40B4-BE49-F238E27FC236}">
                <a16:creationId xmlns:a16="http://schemas.microsoft.com/office/drawing/2014/main" id="{85B513D0-0980-D548-82FD-2F54FA06A726}"/>
              </a:ext>
            </a:extLst>
          </p:cNvPr>
          <p:cNvSpPr/>
          <p:nvPr/>
        </p:nvSpPr>
        <p:spPr bwMode="auto">
          <a:xfrm>
            <a:off x="9030459" y="2859437"/>
            <a:ext cx="781490" cy="883788"/>
          </a:xfrm>
          <a:custGeom>
            <a:avLst/>
            <a:gdLst>
              <a:gd name="connsiteX0" fmla="*/ 0 w 689675"/>
              <a:gd name="connsiteY0" fmla="*/ 705173 h 705173"/>
              <a:gd name="connsiteX1" fmla="*/ 139485 w 689675"/>
              <a:gd name="connsiteY1" fmla="*/ 309966 h 705173"/>
              <a:gd name="connsiteX2" fmla="*/ 387458 w 689675"/>
              <a:gd name="connsiteY2" fmla="*/ 61994 h 705173"/>
              <a:gd name="connsiteX3" fmla="*/ 689675 w 689675"/>
              <a:gd name="connsiteY3" fmla="*/ 0 h 705173"/>
            </a:gdLst>
            <a:ahLst/>
            <a:cxnLst>
              <a:cxn ang="0">
                <a:pos x="connsiteX0" y="connsiteY0"/>
              </a:cxn>
              <a:cxn ang="0">
                <a:pos x="connsiteX1" y="connsiteY1"/>
              </a:cxn>
              <a:cxn ang="0">
                <a:pos x="connsiteX2" y="connsiteY2"/>
              </a:cxn>
              <a:cxn ang="0">
                <a:pos x="connsiteX3" y="connsiteY3"/>
              </a:cxn>
            </a:cxnLst>
            <a:rect l="l" t="t" r="r" b="b"/>
            <a:pathLst>
              <a:path w="689675" h="705173">
                <a:moveTo>
                  <a:pt x="0" y="705173"/>
                </a:moveTo>
                <a:cubicBezTo>
                  <a:pt x="37454" y="561167"/>
                  <a:pt x="74909" y="417162"/>
                  <a:pt x="139485" y="309966"/>
                </a:cubicBezTo>
                <a:cubicBezTo>
                  <a:pt x="204061" y="202769"/>
                  <a:pt x="295760" y="113655"/>
                  <a:pt x="387458" y="61994"/>
                </a:cubicBezTo>
                <a:cubicBezTo>
                  <a:pt x="479156" y="10333"/>
                  <a:pt x="584415" y="5166"/>
                  <a:pt x="689675" y="0"/>
                </a:cubicBezTo>
              </a:path>
            </a:pathLst>
          </a:custGeom>
          <a:noFill/>
          <a:ln w="28575">
            <a:solidFill>
              <a:schemeClr val="accent3"/>
            </a:solidFill>
            <a:miter lim="800000"/>
            <a:headEnd/>
            <a:tailEnd/>
          </a:ln>
        </p:spPr>
        <p:txBody>
          <a:bodyPr rtlCol="0" anchor="ctr"/>
          <a:lstStyle/>
          <a:p>
            <a:pPr algn="ctr"/>
            <a:endParaRPr lang="en-US" dirty="0"/>
          </a:p>
        </p:txBody>
      </p:sp>
      <p:sp>
        <p:nvSpPr>
          <p:cNvPr id="16" name="Freeform 15">
            <a:extLst>
              <a:ext uri="{FF2B5EF4-FFF2-40B4-BE49-F238E27FC236}">
                <a16:creationId xmlns:a16="http://schemas.microsoft.com/office/drawing/2014/main" id="{4FAC0343-EA0A-0C45-A4A8-81E2DAFCF756}"/>
              </a:ext>
            </a:extLst>
          </p:cNvPr>
          <p:cNvSpPr/>
          <p:nvPr/>
        </p:nvSpPr>
        <p:spPr bwMode="auto">
          <a:xfrm rot="20225944">
            <a:off x="9892347" y="3652593"/>
            <a:ext cx="511797" cy="138380"/>
          </a:xfrm>
          <a:custGeom>
            <a:avLst/>
            <a:gdLst>
              <a:gd name="connsiteX0" fmla="*/ 0 w 449450"/>
              <a:gd name="connsiteY0" fmla="*/ 31261 h 46759"/>
              <a:gd name="connsiteX1" fmla="*/ 302217 w 449450"/>
              <a:gd name="connsiteY1" fmla="*/ 264 h 46759"/>
              <a:gd name="connsiteX2" fmla="*/ 449450 w 449450"/>
              <a:gd name="connsiteY2" fmla="*/ 46759 h 46759"/>
              <a:gd name="connsiteX0" fmla="*/ 0 w 474134"/>
              <a:gd name="connsiteY0" fmla="*/ 31261 h 60940"/>
              <a:gd name="connsiteX1" fmla="*/ 302217 w 474134"/>
              <a:gd name="connsiteY1" fmla="*/ 264 h 60940"/>
              <a:gd name="connsiteX2" fmla="*/ 474134 w 474134"/>
              <a:gd name="connsiteY2" fmla="*/ 60940 h 60940"/>
            </a:gdLst>
            <a:ahLst/>
            <a:cxnLst>
              <a:cxn ang="0">
                <a:pos x="connsiteX0" y="connsiteY0"/>
              </a:cxn>
              <a:cxn ang="0">
                <a:pos x="connsiteX1" y="connsiteY1"/>
              </a:cxn>
              <a:cxn ang="0">
                <a:pos x="connsiteX2" y="connsiteY2"/>
              </a:cxn>
            </a:cxnLst>
            <a:rect l="l" t="t" r="r" b="b"/>
            <a:pathLst>
              <a:path w="474134" h="60940">
                <a:moveTo>
                  <a:pt x="0" y="31261"/>
                </a:moveTo>
                <a:cubicBezTo>
                  <a:pt x="113654" y="14471"/>
                  <a:pt x="227309" y="-2319"/>
                  <a:pt x="302217" y="264"/>
                </a:cubicBezTo>
                <a:cubicBezTo>
                  <a:pt x="377125" y="2847"/>
                  <a:pt x="437971" y="38984"/>
                  <a:pt x="474134" y="60940"/>
                </a:cubicBezTo>
              </a:path>
            </a:pathLst>
          </a:custGeom>
          <a:noFill/>
          <a:ln w="28575">
            <a:solidFill>
              <a:schemeClr val="accent3"/>
            </a:solidFill>
            <a:miter lim="800000"/>
            <a:headEnd/>
            <a:tailEnd/>
          </a:ln>
        </p:spPr>
        <p:txBody>
          <a:bodyPr rtlCol="0" anchor="ctr"/>
          <a:lstStyle/>
          <a:p>
            <a:pPr algn="ctr"/>
            <a:endParaRPr lang="en-US" dirty="0"/>
          </a:p>
        </p:txBody>
      </p:sp>
      <p:cxnSp>
        <p:nvCxnSpPr>
          <p:cNvPr id="18" name="Straight Connector 17">
            <a:extLst>
              <a:ext uri="{FF2B5EF4-FFF2-40B4-BE49-F238E27FC236}">
                <a16:creationId xmlns:a16="http://schemas.microsoft.com/office/drawing/2014/main" id="{4C5D17E9-F2F1-D84A-9010-48885D04DD3B}"/>
              </a:ext>
            </a:extLst>
          </p:cNvPr>
          <p:cNvCxnSpPr/>
          <p:nvPr/>
        </p:nvCxnSpPr>
        <p:spPr bwMode="auto">
          <a:xfrm flipH="1">
            <a:off x="9748434" y="3285516"/>
            <a:ext cx="123226" cy="0"/>
          </a:xfrm>
          <a:prstGeom prst="line">
            <a:avLst/>
          </a:prstGeom>
          <a:noFill/>
          <a:ln w="28575" cap="flat" cmpd="sng" algn="ctr">
            <a:solidFill>
              <a:schemeClr val="accent3"/>
            </a:solidFill>
            <a:prstDash val="solid"/>
            <a:round/>
            <a:headEnd type="none" w="med" len="med"/>
            <a:tailEnd type="none" w="med" len="med"/>
          </a:ln>
          <a:effectLst/>
        </p:spPr>
      </p:cxnSp>
      <p:sp>
        <p:nvSpPr>
          <p:cNvPr id="2004" name="TextBox 2003">
            <a:extLst>
              <a:ext uri="{FF2B5EF4-FFF2-40B4-BE49-F238E27FC236}">
                <a16:creationId xmlns:a16="http://schemas.microsoft.com/office/drawing/2014/main" id="{1EE2FD8F-2CB2-624D-94A9-65F2D5D92086}"/>
              </a:ext>
            </a:extLst>
          </p:cNvPr>
          <p:cNvSpPr txBox="1"/>
          <p:nvPr/>
        </p:nvSpPr>
        <p:spPr bwMode="auto">
          <a:xfrm rot="16200000">
            <a:off x="8449576" y="2658107"/>
            <a:ext cx="1267826"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400" b="0" dirty="0">
                <a:solidFill>
                  <a:schemeClr val="bg1"/>
                </a:solidFill>
                <a:latin typeface="Calibri" panose="020F0502020204030204" pitchFamily="34" charset="0"/>
              </a:rPr>
              <a:t>EGF life</a:t>
            </a:r>
          </a:p>
        </p:txBody>
      </p:sp>
      <p:sp>
        <p:nvSpPr>
          <p:cNvPr id="2005" name="TextBox 2004">
            <a:extLst>
              <a:ext uri="{FF2B5EF4-FFF2-40B4-BE49-F238E27FC236}">
                <a16:creationId xmlns:a16="http://schemas.microsoft.com/office/drawing/2014/main" id="{AA16E698-15D3-A646-9A92-DB1EDE91EBD6}"/>
              </a:ext>
            </a:extLst>
          </p:cNvPr>
          <p:cNvSpPr txBox="1"/>
          <p:nvPr/>
        </p:nvSpPr>
        <p:spPr bwMode="auto">
          <a:xfrm>
            <a:off x="9357895" y="3346556"/>
            <a:ext cx="1267826"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400" b="0" dirty="0">
                <a:solidFill>
                  <a:schemeClr val="bg1"/>
                </a:solidFill>
                <a:latin typeface="Calibri" panose="020F0502020204030204" pitchFamily="34" charset="0"/>
              </a:rPr>
              <a:t>EGF life</a:t>
            </a:r>
          </a:p>
        </p:txBody>
      </p:sp>
      <p:sp>
        <p:nvSpPr>
          <p:cNvPr id="2006" name="TextBox 2005">
            <a:extLst>
              <a:ext uri="{FF2B5EF4-FFF2-40B4-BE49-F238E27FC236}">
                <a16:creationId xmlns:a16="http://schemas.microsoft.com/office/drawing/2014/main" id="{29285110-DC27-7E4E-AE05-18212271778B}"/>
              </a:ext>
            </a:extLst>
          </p:cNvPr>
          <p:cNvSpPr txBox="1"/>
          <p:nvPr/>
        </p:nvSpPr>
        <p:spPr bwMode="auto">
          <a:xfrm>
            <a:off x="10278921" y="3156038"/>
            <a:ext cx="8829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HER3</a:t>
            </a:r>
          </a:p>
        </p:txBody>
      </p:sp>
      <p:sp>
        <p:nvSpPr>
          <p:cNvPr id="2007" name="TextBox 2006">
            <a:extLst>
              <a:ext uri="{FF2B5EF4-FFF2-40B4-BE49-F238E27FC236}">
                <a16:creationId xmlns:a16="http://schemas.microsoft.com/office/drawing/2014/main" id="{1077DBF5-23E4-204C-A159-E40AECF09F4C}"/>
              </a:ext>
            </a:extLst>
          </p:cNvPr>
          <p:cNvSpPr txBox="1"/>
          <p:nvPr/>
        </p:nvSpPr>
        <p:spPr bwMode="auto">
          <a:xfrm>
            <a:off x="10927378" y="3156038"/>
            <a:ext cx="8829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HER2</a:t>
            </a:r>
          </a:p>
        </p:txBody>
      </p:sp>
      <p:grpSp>
        <p:nvGrpSpPr>
          <p:cNvPr id="27" name="Group 26">
            <a:extLst>
              <a:ext uri="{FF2B5EF4-FFF2-40B4-BE49-F238E27FC236}">
                <a16:creationId xmlns:a16="http://schemas.microsoft.com/office/drawing/2014/main" id="{1DE6EBAD-83B1-9C40-B411-2DAC0E0A7ACB}"/>
              </a:ext>
            </a:extLst>
          </p:cNvPr>
          <p:cNvGrpSpPr/>
          <p:nvPr/>
        </p:nvGrpSpPr>
        <p:grpSpPr>
          <a:xfrm>
            <a:off x="10849056" y="1614478"/>
            <a:ext cx="140683" cy="1555265"/>
            <a:chOff x="10849056" y="1614478"/>
            <a:chExt cx="140683" cy="1555265"/>
          </a:xfrm>
        </p:grpSpPr>
        <p:cxnSp>
          <p:nvCxnSpPr>
            <p:cNvPr id="23" name="Straight Connector 22">
              <a:extLst>
                <a:ext uri="{FF2B5EF4-FFF2-40B4-BE49-F238E27FC236}">
                  <a16:creationId xmlns:a16="http://schemas.microsoft.com/office/drawing/2014/main" id="{95706891-725D-0749-98A2-0640C2936720}"/>
                </a:ext>
              </a:extLst>
            </p:cNvPr>
            <p:cNvCxnSpPr>
              <a:cxnSpLocks/>
            </p:cNvCxnSpPr>
            <p:nvPr/>
          </p:nvCxnSpPr>
          <p:spPr bwMode="auto">
            <a:xfrm flipH="1">
              <a:off x="10910632" y="1614478"/>
              <a:ext cx="0" cy="1553086"/>
            </a:xfrm>
            <a:prstGeom prst="line">
              <a:avLst/>
            </a:prstGeom>
            <a:noFill/>
            <a:ln w="28575" cap="flat" cmpd="sng" algn="ctr">
              <a:solidFill>
                <a:schemeClr val="bg1"/>
              </a:solidFill>
              <a:prstDash val="sysDot"/>
              <a:round/>
              <a:headEnd type="none" w="med" len="med"/>
              <a:tailEnd type="none" w="med" len="med"/>
            </a:ln>
            <a:effectLst/>
          </p:spPr>
        </p:cxnSp>
        <p:cxnSp>
          <p:nvCxnSpPr>
            <p:cNvPr id="26" name="Straight Connector 25">
              <a:extLst>
                <a:ext uri="{FF2B5EF4-FFF2-40B4-BE49-F238E27FC236}">
                  <a16:creationId xmlns:a16="http://schemas.microsoft.com/office/drawing/2014/main" id="{CF334266-B74F-8847-A2FF-DC5A151E9D66}"/>
                </a:ext>
              </a:extLst>
            </p:cNvPr>
            <p:cNvCxnSpPr>
              <a:cxnSpLocks/>
            </p:cNvCxnSpPr>
            <p:nvPr/>
          </p:nvCxnSpPr>
          <p:spPr bwMode="auto">
            <a:xfrm>
              <a:off x="10849056" y="3169743"/>
              <a:ext cx="140683"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08" name="Group 2007">
            <a:extLst>
              <a:ext uri="{FF2B5EF4-FFF2-40B4-BE49-F238E27FC236}">
                <a16:creationId xmlns:a16="http://schemas.microsoft.com/office/drawing/2014/main" id="{AC110232-DC5B-2849-A17A-A47D6AE240E8}"/>
              </a:ext>
            </a:extLst>
          </p:cNvPr>
          <p:cNvGrpSpPr/>
          <p:nvPr/>
        </p:nvGrpSpPr>
        <p:grpSpPr>
          <a:xfrm>
            <a:off x="11295930" y="1612141"/>
            <a:ext cx="140683" cy="1555265"/>
            <a:chOff x="10849056" y="1614478"/>
            <a:chExt cx="140683" cy="1555265"/>
          </a:xfrm>
        </p:grpSpPr>
        <p:cxnSp>
          <p:nvCxnSpPr>
            <p:cNvPr id="2009" name="Straight Connector 2008">
              <a:extLst>
                <a:ext uri="{FF2B5EF4-FFF2-40B4-BE49-F238E27FC236}">
                  <a16:creationId xmlns:a16="http://schemas.microsoft.com/office/drawing/2014/main" id="{B0697F50-D2C8-074C-B9E9-464F03EE778D}"/>
                </a:ext>
              </a:extLst>
            </p:cNvPr>
            <p:cNvCxnSpPr>
              <a:cxnSpLocks/>
            </p:cNvCxnSpPr>
            <p:nvPr/>
          </p:nvCxnSpPr>
          <p:spPr bwMode="auto">
            <a:xfrm flipH="1">
              <a:off x="10910632" y="1614478"/>
              <a:ext cx="0" cy="1553086"/>
            </a:xfrm>
            <a:prstGeom prst="line">
              <a:avLst/>
            </a:prstGeom>
            <a:noFill/>
            <a:ln w="28575" cap="flat" cmpd="sng" algn="ctr">
              <a:solidFill>
                <a:schemeClr val="bg1"/>
              </a:solidFill>
              <a:prstDash val="sysDot"/>
              <a:round/>
              <a:headEnd type="none" w="med" len="med"/>
              <a:tailEnd type="none" w="med" len="med"/>
            </a:ln>
            <a:effectLst/>
          </p:spPr>
        </p:cxnSp>
        <p:cxnSp>
          <p:nvCxnSpPr>
            <p:cNvPr id="2010" name="Straight Connector 2009">
              <a:extLst>
                <a:ext uri="{FF2B5EF4-FFF2-40B4-BE49-F238E27FC236}">
                  <a16:creationId xmlns:a16="http://schemas.microsoft.com/office/drawing/2014/main" id="{A1BF09A5-5D81-474C-A694-32E525F33BB4}"/>
                </a:ext>
              </a:extLst>
            </p:cNvPr>
            <p:cNvCxnSpPr>
              <a:cxnSpLocks/>
            </p:cNvCxnSpPr>
            <p:nvPr/>
          </p:nvCxnSpPr>
          <p:spPr bwMode="auto">
            <a:xfrm>
              <a:off x="10849056" y="3169743"/>
              <a:ext cx="140683"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11" name="Group 2010">
            <a:extLst>
              <a:ext uri="{FF2B5EF4-FFF2-40B4-BE49-F238E27FC236}">
                <a16:creationId xmlns:a16="http://schemas.microsoft.com/office/drawing/2014/main" id="{182AE559-9E0E-2F4A-91AB-8EC30D07F719}"/>
              </a:ext>
            </a:extLst>
          </p:cNvPr>
          <p:cNvGrpSpPr/>
          <p:nvPr/>
        </p:nvGrpSpPr>
        <p:grpSpPr>
          <a:xfrm rot="10800000">
            <a:off x="11014668" y="4972586"/>
            <a:ext cx="140683" cy="953092"/>
            <a:chOff x="10849056" y="2216651"/>
            <a:chExt cx="140683" cy="953092"/>
          </a:xfrm>
        </p:grpSpPr>
        <p:cxnSp>
          <p:nvCxnSpPr>
            <p:cNvPr id="2012" name="Straight Connector 2011">
              <a:extLst>
                <a:ext uri="{FF2B5EF4-FFF2-40B4-BE49-F238E27FC236}">
                  <a16:creationId xmlns:a16="http://schemas.microsoft.com/office/drawing/2014/main" id="{1E19C278-4239-2442-BE91-4194A8DB3973}"/>
                </a:ext>
              </a:extLst>
            </p:cNvPr>
            <p:cNvCxnSpPr>
              <a:cxnSpLocks/>
            </p:cNvCxnSpPr>
            <p:nvPr/>
          </p:nvCxnSpPr>
          <p:spPr bwMode="auto">
            <a:xfrm rot="10800000" flipV="1">
              <a:off x="10921366" y="2216651"/>
              <a:ext cx="0" cy="950913"/>
            </a:xfrm>
            <a:prstGeom prst="line">
              <a:avLst/>
            </a:prstGeom>
            <a:noFill/>
            <a:ln w="28575" cap="flat" cmpd="sng" algn="ctr">
              <a:solidFill>
                <a:schemeClr val="bg1"/>
              </a:solidFill>
              <a:prstDash val="sysDot"/>
              <a:round/>
              <a:headEnd type="none" w="med" len="med"/>
              <a:tailEnd type="none" w="med" len="med"/>
            </a:ln>
            <a:effectLst/>
          </p:spPr>
        </p:cxnSp>
        <p:cxnSp>
          <p:nvCxnSpPr>
            <p:cNvPr id="2013" name="Straight Connector 2012">
              <a:extLst>
                <a:ext uri="{FF2B5EF4-FFF2-40B4-BE49-F238E27FC236}">
                  <a16:creationId xmlns:a16="http://schemas.microsoft.com/office/drawing/2014/main" id="{B1DF4F54-99A9-9041-9C27-68CABF3F0A04}"/>
                </a:ext>
              </a:extLst>
            </p:cNvPr>
            <p:cNvCxnSpPr>
              <a:cxnSpLocks/>
            </p:cNvCxnSpPr>
            <p:nvPr/>
          </p:nvCxnSpPr>
          <p:spPr bwMode="auto">
            <a:xfrm>
              <a:off x="10849056" y="3169743"/>
              <a:ext cx="140683"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130853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5">
            <a:extLst>
              <a:ext uri="{FF2B5EF4-FFF2-40B4-BE49-F238E27FC236}">
                <a16:creationId xmlns:a16="http://schemas.microsoft.com/office/drawing/2014/main" id="{9D213455-72BA-4D04-9CBE-2458DB85EFB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Verdana" panose="020B0604030504040204" pitchFamily="34" charset="0"/>
                <a:cs typeface="Calibri" panose="020F0502020204030204" pitchFamily="34" charset="0"/>
              </a:rPr>
              <a:t>1. Jonna. Clin Cancer Res. 2019;25:4966. </a:t>
            </a:r>
            <a:r>
              <a:rPr kumimoji="0" lang="it-IT" sz="1200" b="0" i="0" u="none" strike="noStrike" kern="1200" cap="none" spc="0" normalizeH="0" baseline="0" noProof="0" dirty="0">
                <a:ln>
                  <a:noFill/>
                </a:ln>
                <a:solidFill>
                  <a:srgbClr val="455560"/>
                </a:solidFill>
                <a:effectLst/>
                <a:uLnTx/>
                <a:uFillTx/>
                <a:latin typeface="Calibri" panose="020F0502020204030204" pitchFamily="34" charset="0"/>
                <a:ea typeface="Verdana" panose="020B0604030504040204" pitchFamily="34" charset="0"/>
                <a:cs typeface="Calibri" panose="020F0502020204030204" pitchFamily="34" charset="0"/>
              </a:rPr>
              <a:t>2</a:t>
            </a:r>
            <a:r>
              <a:rPr kumimoji="0" lang="it-IT"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Laskin. Ann Oncol. 2020;31:1693. 3.</a:t>
            </a:r>
            <a:r>
              <a:rPr lang="en-US" sz="1200" b="0" dirty="0">
                <a:solidFill>
                  <a:schemeClr val="bg2"/>
                </a:solidFill>
                <a:latin typeface="Calibri" charset="0"/>
              </a:rPr>
              <a:t> Drilon. Cancer Discov. 2018;8:686.</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Verdana" panose="020B0604030504040204" pitchFamily="34" charset="0"/>
              <a:cs typeface="Calibri" panose="020F0502020204030204" pitchFamily="34" charset="0"/>
            </a:endParaRP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pPr eaLnBrk="1" hangingPunct="1"/>
            <a:r>
              <a:rPr lang="en-US" i="1" dirty="0"/>
              <a:t>NRG1 </a:t>
            </a:r>
            <a:r>
              <a:rPr lang="en-US" dirty="0"/>
              <a:t>Fusions: Incidence Across Tumor Types</a:t>
            </a:r>
            <a:endParaRPr lang="en-US" altLang="en-US" i="1" dirty="0"/>
          </a:p>
        </p:txBody>
      </p:sp>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a:xfrm>
            <a:off x="604676" y="1513047"/>
            <a:ext cx="5399082" cy="4650686"/>
          </a:xfrm>
        </p:spPr>
        <p:txBody>
          <a:bodyPr/>
          <a:lstStyle/>
          <a:p>
            <a:pPr>
              <a:spcBef>
                <a:spcPts val="600"/>
              </a:spcBef>
            </a:pPr>
            <a:r>
              <a:rPr lang="en-US" altLang="en-US" sz="2400" dirty="0"/>
              <a:t>Retrospective analysis of specimens tested from 2015-2019</a:t>
            </a:r>
            <a:r>
              <a:rPr lang="en-US" altLang="en-US" sz="2400" baseline="30000" dirty="0"/>
              <a:t>1</a:t>
            </a:r>
          </a:p>
          <a:p>
            <a:pPr lvl="1">
              <a:spcBef>
                <a:spcPts val="600"/>
              </a:spcBef>
            </a:pPr>
            <a:r>
              <a:rPr lang="en-US" altLang="en-US" sz="2200" dirty="0"/>
              <a:t>RNA sequencing or whole transcriptome sequencing</a:t>
            </a:r>
          </a:p>
          <a:p>
            <a:pPr>
              <a:spcBef>
                <a:spcPts val="600"/>
              </a:spcBef>
            </a:pPr>
            <a:r>
              <a:rPr lang="en-US" altLang="en-US" sz="2400" dirty="0"/>
              <a:t>Rare events overall</a:t>
            </a:r>
            <a:r>
              <a:rPr lang="en-US" altLang="en-US" sz="2400" baseline="30000" dirty="0"/>
              <a:t>1-3</a:t>
            </a:r>
          </a:p>
          <a:p>
            <a:pPr lvl="1">
              <a:spcBef>
                <a:spcPts val="600"/>
              </a:spcBef>
            </a:pPr>
            <a:r>
              <a:rPr lang="en-US" altLang="en-US" sz="2200" dirty="0"/>
              <a:t>Seen in 0.2% of cases</a:t>
            </a:r>
            <a:endParaRPr lang="en-US" altLang="en-US" sz="2200" baseline="30000" dirty="0"/>
          </a:p>
          <a:p>
            <a:pPr lvl="1">
              <a:spcBef>
                <a:spcPts val="600"/>
              </a:spcBef>
            </a:pPr>
            <a:r>
              <a:rPr lang="en-US" altLang="en-US" sz="2200" dirty="0"/>
              <a:t>Seen across multiple cancer types</a:t>
            </a:r>
          </a:p>
          <a:p>
            <a:pPr lvl="2">
              <a:spcBef>
                <a:spcPts val="600"/>
              </a:spcBef>
            </a:pPr>
            <a:r>
              <a:rPr lang="en-US" altLang="en-US" sz="2000" b="1" kern="0" dirty="0">
                <a:solidFill>
                  <a:srgbClr val="E1471D"/>
                </a:solidFill>
              </a:rPr>
              <a:t>Enrichment in invasive mucinous </a:t>
            </a:r>
            <a:br>
              <a:rPr lang="en-US" altLang="en-US" sz="2000" b="1" kern="0" dirty="0">
                <a:solidFill>
                  <a:srgbClr val="E1471D"/>
                </a:solidFill>
              </a:rPr>
            </a:br>
            <a:r>
              <a:rPr lang="en-US" altLang="en-US" sz="2000" b="1" kern="0" dirty="0">
                <a:solidFill>
                  <a:srgbClr val="E1471D"/>
                </a:solidFill>
              </a:rPr>
              <a:t>lung adenocarcinoma (10%-30%)</a:t>
            </a:r>
          </a:p>
          <a:p>
            <a:pPr lvl="2">
              <a:spcBef>
                <a:spcPts val="600"/>
              </a:spcBef>
            </a:pPr>
            <a:r>
              <a:rPr lang="en-US" altLang="en-US" sz="2000" dirty="0"/>
              <a:t>Cholangiocarcinoma, </a:t>
            </a:r>
            <a:r>
              <a:rPr lang="en-US" altLang="en-US" sz="2000" kern="0" dirty="0"/>
              <a:t>sarcoma, </a:t>
            </a:r>
            <a:br>
              <a:rPr lang="en-US" altLang="en-US" sz="2000" kern="0" dirty="0"/>
            </a:br>
            <a:r>
              <a:rPr lang="en-US" altLang="en-US" sz="2000" kern="0" dirty="0"/>
              <a:t>ovarian cancer, CRC, NSCLC, </a:t>
            </a:r>
            <a:br>
              <a:rPr lang="en-US" altLang="en-US" sz="2000" kern="0" dirty="0"/>
            </a:br>
            <a:r>
              <a:rPr lang="en-US" altLang="en-US" sz="2000" kern="0" dirty="0"/>
              <a:t>breast cancer</a:t>
            </a:r>
            <a:endParaRPr lang="en-US" altLang="en-US" sz="2000" dirty="0"/>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2" name="TextBox 1">
            <a:extLst>
              <a:ext uri="{FF2B5EF4-FFF2-40B4-BE49-F238E27FC236}">
                <a16:creationId xmlns:a16="http://schemas.microsoft.com/office/drawing/2014/main" id="{0212404E-E593-45C1-8B8A-392D85F13745}"/>
              </a:ext>
            </a:extLst>
          </p:cNvPr>
          <p:cNvSpPr txBox="1"/>
          <p:nvPr/>
        </p:nvSpPr>
        <p:spPr bwMode="auto">
          <a:xfrm>
            <a:off x="9731669" y="5010791"/>
            <a:ext cx="2034019" cy="646331"/>
          </a:xfrm>
          <a:prstGeom prst="rect">
            <a:avLst/>
          </a:prstGeom>
          <a:solidFill>
            <a:schemeClr val="accent3"/>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Overall Frequency:</a:t>
            </a:r>
            <a:b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41/21,858 (0.2%)</a:t>
            </a:r>
          </a:p>
        </p:txBody>
      </p:sp>
      <p:sp>
        <p:nvSpPr>
          <p:cNvPr id="3" name="TextBox 2">
            <a:extLst>
              <a:ext uri="{FF2B5EF4-FFF2-40B4-BE49-F238E27FC236}">
                <a16:creationId xmlns:a16="http://schemas.microsoft.com/office/drawing/2014/main" id="{AAE9E003-5919-4838-B81F-748A49107738}"/>
              </a:ext>
            </a:extLst>
          </p:cNvPr>
          <p:cNvSpPr txBox="1"/>
          <p:nvPr/>
        </p:nvSpPr>
        <p:spPr bwMode="auto">
          <a:xfrm>
            <a:off x="7562576" y="1696055"/>
            <a:ext cx="41256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NRG1</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Frequency Across Tumor Types (%)</a:t>
            </a:r>
            <a:r>
              <a:rPr kumimoji="0" lang="en-US" sz="18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cxnSp>
        <p:nvCxnSpPr>
          <p:cNvPr id="7" name="Straight Connector 6">
            <a:extLst>
              <a:ext uri="{FF2B5EF4-FFF2-40B4-BE49-F238E27FC236}">
                <a16:creationId xmlns:a16="http://schemas.microsoft.com/office/drawing/2014/main" id="{A2B6758E-5E8E-1645-98B4-30C7CC704439}"/>
              </a:ext>
            </a:extLst>
          </p:cNvPr>
          <p:cNvCxnSpPr>
            <a:cxnSpLocks/>
          </p:cNvCxnSpPr>
          <p:nvPr/>
        </p:nvCxnSpPr>
        <p:spPr bwMode="auto">
          <a:xfrm>
            <a:off x="7622908" y="2606040"/>
            <a:ext cx="3987276"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3681B399-878B-F24B-AA42-7CFE3CA4F081}"/>
              </a:ext>
            </a:extLst>
          </p:cNvPr>
          <p:cNvCxnSpPr>
            <a:cxnSpLocks/>
          </p:cNvCxnSpPr>
          <p:nvPr/>
        </p:nvCxnSpPr>
        <p:spPr bwMode="auto">
          <a:xfrm flipV="1">
            <a:off x="7622908" y="255460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5999A94-BA88-1341-BF76-4BD02D87EB2C}"/>
              </a:ext>
            </a:extLst>
          </p:cNvPr>
          <p:cNvCxnSpPr>
            <a:cxnSpLocks/>
          </p:cNvCxnSpPr>
          <p:nvPr/>
        </p:nvCxnSpPr>
        <p:spPr bwMode="auto">
          <a:xfrm flipV="1">
            <a:off x="8287454" y="255460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904D7BAD-C43D-684A-934C-9CD4D9154169}"/>
              </a:ext>
            </a:extLst>
          </p:cNvPr>
          <p:cNvCxnSpPr>
            <a:cxnSpLocks/>
          </p:cNvCxnSpPr>
          <p:nvPr/>
        </p:nvCxnSpPr>
        <p:spPr bwMode="auto">
          <a:xfrm flipV="1">
            <a:off x="8952000" y="255460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B8DC701-B6F1-174F-B5BF-0A03A6317022}"/>
              </a:ext>
            </a:extLst>
          </p:cNvPr>
          <p:cNvCxnSpPr>
            <a:cxnSpLocks/>
          </p:cNvCxnSpPr>
          <p:nvPr/>
        </p:nvCxnSpPr>
        <p:spPr bwMode="auto">
          <a:xfrm flipV="1">
            <a:off x="9616546" y="255460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843887DA-2351-2249-9FBD-329340D6D620}"/>
              </a:ext>
            </a:extLst>
          </p:cNvPr>
          <p:cNvCxnSpPr>
            <a:cxnSpLocks/>
          </p:cNvCxnSpPr>
          <p:nvPr/>
        </p:nvCxnSpPr>
        <p:spPr bwMode="auto">
          <a:xfrm flipV="1">
            <a:off x="10281092" y="255460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C8485268-BDFF-524D-AA81-CEADE1FA83C9}"/>
              </a:ext>
            </a:extLst>
          </p:cNvPr>
          <p:cNvCxnSpPr>
            <a:cxnSpLocks/>
          </p:cNvCxnSpPr>
          <p:nvPr/>
        </p:nvCxnSpPr>
        <p:spPr bwMode="auto">
          <a:xfrm flipV="1">
            <a:off x="10945638" y="255460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3FCC702-7A95-8847-B9CE-442E467A3959}"/>
              </a:ext>
            </a:extLst>
          </p:cNvPr>
          <p:cNvCxnSpPr>
            <a:cxnSpLocks/>
          </p:cNvCxnSpPr>
          <p:nvPr/>
        </p:nvCxnSpPr>
        <p:spPr bwMode="auto">
          <a:xfrm flipV="1">
            <a:off x="11610184" y="255460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89819DC8-C03B-2746-86D7-7595E75956BC}"/>
              </a:ext>
            </a:extLst>
          </p:cNvPr>
          <p:cNvCxnSpPr>
            <a:cxnSpLocks/>
          </p:cNvCxnSpPr>
          <p:nvPr/>
        </p:nvCxnSpPr>
        <p:spPr bwMode="auto">
          <a:xfrm flipH="1">
            <a:off x="7572374" y="260604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4FB246C-B146-6946-A507-0D5668E886F6}"/>
              </a:ext>
            </a:extLst>
          </p:cNvPr>
          <p:cNvCxnSpPr>
            <a:cxnSpLocks/>
          </p:cNvCxnSpPr>
          <p:nvPr/>
        </p:nvCxnSpPr>
        <p:spPr bwMode="auto">
          <a:xfrm flipH="1">
            <a:off x="7572374" y="296748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9839CDD7-C8C4-0A48-B64F-9F74F7290897}"/>
              </a:ext>
            </a:extLst>
          </p:cNvPr>
          <p:cNvCxnSpPr>
            <a:cxnSpLocks/>
          </p:cNvCxnSpPr>
          <p:nvPr/>
        </p:nvCxnSpPr>
        <p:spPr bwMode="auto">
          <a:xfrm flipH="1">
            <a:off x="7572374" y="332892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2034B7E7-DCCA-3643-ADC1-415210ADC91A}"/>
              </a:ext>
            </a:extLst>
          </p:cNvPr>
          <p:cNvCxnSpPr>
            <a:cxnSpLocks/>
          </p:cNvCxnSpPr>
          <p:nvPr/>
        </p:nvCxnSpPr>
        <p:spPr bwMode="auto">
          <a:xfrm flipH="1">
            <a:off x="7572374" y="369036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738C2E21-C6C0-C24A-B8E9-EFC5A73AB9C6}"/>
              </a:ext>
            </a:extLst>
          </p:cNvPr>
          <p:cNvCxnSpPr>
            <a:cxnSpLocks/>
          </p:cNvCxnSpPr>
          <p:nvPr/>
        </p:nvCxnSpPr>
        <p:spPr bwMode="auto">
          <a:xfrm flipH="1">
            <a:off x="7572374" y="405180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D050A404-3693-864C-8009-06C87B1BC948}"/>
              </a:ext>
            </a:extLst>
          </p:cNvPr>
          <p:cNvCxnSpPr>
            <a:cxnSpLocks/>
          </p:cNvCxnSpPr>
          <p:nvPr/>
        </p:nvCxnSpPr>
        <p:spPr bwMode="auto">
          <a:xfrm flipH="1">
            <a:off x="7572374" y="44132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5D5AC22-BDD8-D54A-9B30-71465EDE611F}"/>
              </a:ext>
            </a:extLst>
          </p:cNvPr>
          <p:cNvCxnSpPr>
            <a:cxnSpLocks/>
          </p:cNvCxnSpPr>
          <p:nvPr/>
        </p:nvCxnSpPr>
        <p:spPr bwMode="auto">
          <a:xfrm flipH="1">
            <a:off x="7572374" y="47746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6D36EFF-3773-B044-824D-F96D3EB00F6B}"/>
              </a:ext>
            </a:extLst>
          </p:cNvPr>
          <p:cNvCxnSpPr>
            <a:cxnSpLocks/>
          </p:cNvCxnSpPr>
          <p:nvPr/>
        </p:nvCxnSpPr>
        <p:spPr bwMode="auto">
          <a:xfrm flipH="1">
            <a:off x="7572374" y="51361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76119560-8B63-F64E-BE91-96E9D636B5E0}"/>
              </a:ext>
            </a:extLst>
          </p:cNvPr>
          <p:cNvCxnSpPr>
            <a:cxnSpLocks/>
          </p:cNvCxnSpPr>
          <p:nvPr/>
        </p:nvCxnSpPr>
        <p:spPr bwMode="auto">
          <a:xfrm flipH="1">
            <a:off x="7572374" y="549757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EE172937-09D8-DB4C-9C6C-5FA8494148D2}"/>
              </a:ext>
            </a:extLst>
          </p:cNvPr>
          <p:cNvCxnSpPr>
            <a:cxnSpLocks/>
          </p:cNvCxnSpPr>
          <p:nvPr/>
        </p:nvCxnSpPr>
        <p:spPr bwMode="auto">
          <a:xfrm flipH="1">
            <a:off x="7572374" y="58590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BD55CA31-DFCC-BD45-833A-0B2534E5CBBF}"/>
              </a:ext>
            </a:extLst>
          </p:cNvPr>
          <p:cNvCxnSpPr>
            <a:cxnSpLocks/>
          </p:cNvCxnSpPr>
          <p:nvPr/>
        </p:nvCxnSpPr>
        <p:spPr bwMode="auto">
          <a:xfrm flipH="1">
            <a:off x="7572374" y="6220462"/>
            <a:ext cx="64008" cy="0"/>
          </a:xfrm>
          <a:prstGeom prst="line">
            <a:avLst/>
          </a:prstGeom>
          <a:noFill/>
          <a:ln w="28575" cap="flat" cmpd="sng" algn="ctr">
            <a:solidFill>
              <a:schemeClr val="bg1"/>
            </a:solidFill>
            <a:prstDash val="solid"/>
            <a:round/>
            <a:headEnd type="none" w="med" len="med"/>
            <a:tailEnd type="none" w="med" len="med"/>
          </a:ln>
          <a:effectLst/>
        </p:spPr>
      </p:cxnSp>
      <p:sp>
        <p:nvSpPr>
          <p:cNvPr id="14" name="TextBox 13">
            <a:extLst>
              <a:ext uri="{FF2B5EF4-FFF2-40B4-BE49-F238E27FC236}">
                <a16:creationId xmlns:a16="http://schemas.microsoft.com/office/drawing/2014/main" id="{DF2C0A6E-376F-5D40-951A-CEE57B4D0780}"/>
              </a:ext>
            </a:extLst>
          </p:cNvPr>
          <p:cNvSpPr txBox="1"/>
          <p:nvPr/>
        </p:nvSpPr>
        <p:spPr bwMode="auto">
          <a:xfrm>
            <a:off x="7279195" y="219390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a:t>
            </a:r>
          </a:p>
        </p:txBody>
      </p:sp>
      <p:sp>
        <p:nvSpPr>
          <p:cNvPr id="37" name="TextBox 36">
            <a:extLst>
              <a:ext uri="{FF2B5EF4-FFF2-40B4-BE49-F238E27FC236}">
                <a16:creationId xmlns:a16="http://schemas.microsoft.com/office/drawing/2014/main" id="{86961B52-3BD9-A34E-BB38-6BE9E1D4DABB}"/>
              </a:ext>
            </a:extLst>
          </p:cNvPr>
          <p:cNvSpPr txBox="1"/>
          <p:nvPr/>
        </p:nvSpPr>
        <p:spPr bwMode="auto">
          <a:xfrm>
            <a:off x="7944104" y="219390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38" name="TextBox 37">
            <a:extLst>
              <a:ext uri="{FF2B5EF4-FFF2-40B4-BE49-F238E27FC236}">
                <a16:creationId xmlns:a16="http://schemas.microsoft.com/office/drawing/2014/main" id="{191DDA0B-753B-E74C-8773-DB14B24DA512}"/>
              </a:ext>
            </a:extLst>
          </p:cNvPr>
          <p:cNvSpPr txBox="1"/>
          <p:nvPr/>
        </p:nvSpPr>
        <p:spPr bwMode="auto">
          <a:xfrm>
            <a:off x="8609013" y="219390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39" name="TextBox 38">
            <a:extLst>
              <a:ext uri="{FF2B5EF4-FFF2-40B4-BE49-F238E27FC236}">
                <a16:creationId xmlns:a16="http://schemas.microsoft.com/office/drawing/2014/main" id="{D0976D47-B7E7-0245-9839-956A94D46324}"/>
              </a:ext>
            </a:extLst>
          </p:cNvPr>
          <p:cNvSpPr txBox="1"/>
          <p:nvPr/>
        </p:nvSpPr>
        <p:spPr bwMode="auto">
          <a:xfrm>
            <a:off x="9273922" y="219390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0.3</a:t>
            </a:r>
          </a:p>
        </p:txBody>
      </p:sp>
      <p:sp>
        <p:nvSpPr>
          <p:cNvPr id="40" name="TextBox 39">
            <a:extLst>
              <a:ext uri="{FF2B5EF4-FFF2-40B4-BE49-F238E27FC236}">
                <a16:creationId xmlns:a16="http://schemas.microsoft.com/office/drawing/2014/main" id="{42FB1D45-AE5B-8041-AC72-BD47B9236454}"/>
              </a:ext>
            </a:extLst>
          </p:cNvPr>
          <p:cNvSpPr txBox="1"/>
          <p:nvPr/>
        </p:nvSpPr>
        <p:spPr bwMode="auto">
          <a:xfrm>
            <a:off x="9938831" y="219390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41" name="TextBox 40">
            <a:extLst>
              <a:ext uri="{FF2B5EF4-FFF2-40B4-BE49-F238E27FC236}">
                <a16:creationId xmlns:a16="http://schemas.microsoft.com/office/drawing/2014/main" id="{32DD7AF3-CEBF-8E48-A773-8CC15F719969}"/>
              </a:ext>
            </a:extLst>
          </p:cNvPr>
          <p:cNvSpPr txBox="1"/>
          <p:nvPr/>
        </p:nvSpPr>
        <p:spPr bwMode="auto">
          <a:xfrm>
            <a:off x="10603740" y="219390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a:t>
            </a:r>
          </a:p>
        </p:txBody>
      </p:sp>
      <p:sp>
        <p:nvSpPr>
          <p:cNvPr id="42" name="TextBox 41">
            <a:extLst>
              <a:ext uri="{FF2B5EF4-FFF2-40B4-BE49-F238E27FC236}">
                <a16:creationId xmlns:a16="http://schemas.microsoft.com/office/drawing/2014/main" id="{898CF193-448F-CE4D-B740-3BDF4EF44171}"/>
              </a:ext>
            </a:extLst>
          </p:cNvPr>
          <p:cNvSpPr txBox="1"/>
          <p:nvPr/>
        </p:nvSpPr>
        <p:spPr bwMode="auto">
          <a:xfrm>
            <a:off x="11268649" y="219390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43" name="TextBox 42">
            <a:extLst>
              <a:ext uri="{FF2B5EF4-FFF2-40B4-BE49-F238E27FC236}">
                <a16:creationId xmlns:a16="http://schemas.microsoft.com/office/drawing/2014/main" id="{828A9CA6-6865-6345-BBBD-0D28DCA45EEA}"/>
              </a:ext>
            </a:extLst>
          </p:cNvPr>
          <p:cNvSpPr txBox="1"/>
          <p:nvPr/>
        </p:nvSpPr>
        <p:spPr bwMode="auto">
          <a:xfrm>
            <a:off x="5744771" y="2604000"/>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GBC (3/580)</a:t>
            </a:r>
          </a:p>
        </p:txBody>
      </p:sp>
      <p:sp>
        <p:nvSpPr>
          <p:cNvPr id="44" name="TextBox 43">
            <a:extLst>
              <a:ext uri="{FF2B5EF4-FFF2-40B4-BE49-F238E27FC236}">
                <a16:creationId xmlns:a16="http://schemas.microsoft.com/office/drawing/2014/main" id="{E3FBCEFE-5D1E-A749-9C40-707A2C85F085}"/>
              </a:ext>
            </a:extLst>
          </p:cNvPr>
          <p:cNvSpPr txBox="1"/>
          <p:nvPr/>
        </p:nvSpPr>
        <p:spPr bwMode="auto">
          <a:xfrm>
            <a:off x="5744771" y="2967853"/>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PDAC (3/623)</a:t>
            </a:r>
          </a:p>
        </p:txBody>
      </p:sp>
      <p:sp>
        <p:nvSpPr>
          <p:cNvPr id="45" name="TextBox 44">
            <a:extLst>
              <a:ext uri="{FF2B5EF4-FFF2-40B4-BE49-F238E27FC236}">
                <a16:creationId xmlns:a16="http://schemas.microsoft.com/office/drawing/2014/main" id="{04D3785C-391C-1B45-93EE-C7C35B8C9717}"/>
              </a:ext>
            </a:extLst>
          </p:cNvPr>
          <p:cNvSpPr txBox="1"/>
          <p:nvPr/>
        </p:nvSpPr>
        <p:spPr bwMode="auto">
          <a:xfrm>
            <a:off x="5744771" y="3331706"/>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RCC (1/211)</a:t>
            </a:r>
          </a:p>
        </p:txBody>
      </p:sp>
      <p:sp>
        <p:nvSpPr>
          <p:cNvPr id="46" name="TextBox 45">
            <a:extLst>
              <a:ext uri="{FF2B5EF4-FFF2-40B4-BE49-F238E27FC236}">
                <a16:creationId xmlns:a16="http://schemas.microsoft.com/office/drawing/2014/main" id="{97E4EBCC-4F77-724E-BA57-F85742CF4FF0}"/>
              </a:ext>
            </a:extLst>
          </p:cNvPr>
          <p:cNvSpPr txBox="1"/>
          <p:nvPr/>
        </p:nvSpPr>
        <p:spPr bwMode="auto">
          <a:xfrm>
            <a:off x="5744771" y="3695559"/>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Ovarian (3/686)</a:t>
            </a:r>
          </a:p>
        </p:txBody>
      </p:sp>
      <p:sp>
        <p:nvSpPr>
          <p:cNvPr id="47" name="TextBox 46">
            <a:extLst>
              <a:ext uri="{FF2B5EF4-FFF2-40B4-BE49-F238E27FC236}">
                <a16:creationId xmlns:a16="http://schemas.microsoft.com/office/drawing/2014/main" id="{CCE3A492-1E05-C844-A6ED-D697824C36B9}"/>
              </a:ext>
            </a:extLst>
          </p:cNvPr>
          <p:cNvSpPr txBox="1"/>
          <p:nvPr/>
        </p:nvSpPr>
        <p:spPr bwMode="auto">
          <a:xfrm>
            <a:off x="5744771" y="4059412"/>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NSCLC (25/9592)</a:t>
            </a:r>
          </a:p>
        </p:txBody>
      </p:sp>
      <p:sp>
        <p:nvSpPr>
          <p:cNvPr id="48" name="TextBox 47">
            <a:extLst>
              <a:ext uri="{FF2B5EF4-FFF2-40B4-BE49-F238E27FC236}">
                <a16:creationId xmlns:a16="http://schemas.microsoft.com/office/drawing/2014/main" id="{4609A786-0CF9-8B41-8259-D7FA3D097978}"/>
              </a:ext>
            </a:extLst>
          </p:cNvPr>
          <p:cNvSpPr txBox="1"/>
          <p:nvPr/>
        </p:nvSpPr>
        <p:spPr bwMode="auto">
          <a:xfrm>
            <a:off x="5744771" y="4423265"/>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Breast (2/1106)</a:t>
            </a:r>
          </a:p>
        </p:txBody>
      </p:sp>
      <p:sp>
        <p:nvSpPr>
          <p:cNvPr id="49" name="TextBox 48">
            <a:extLst>
              <a:ext uri="{FF2B5EF4-FFF2-40B4-BE49-F238E27FC236}">
                <a16:creationId xmlns:a16="http://schemas.microsoft.com/office/drawing/2014/main" id="{FEE3B9BD-962D-0647-BB8B-A3DE207E5093}"/>
              </a:ext>
            </a:extLst>
          </p:cNvPr>
          <p:cNvSpPr txBox="1"/>
          <p:nvPr/>
        </p:nvSpPr>
        <p:spPr bwMode="auto">
          <a:xfrm>
            <a:off x="5744771" y="4787118"/>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Sarcoma (1/627)</a:t>
            </a:r>
          </a:p>
        </p:txBody>
      </p:sp>
      <p:sp>
        <p:nvSpPr>
          <p:cNvPr id="50" name="TextBox 49">
            <a:extLst>
              <a:ext uri="{FF2B5EF4-FFF2-40B4-BE49-F238E27FC236}">
                <a16:creationId xmlns:a16="http://schemas.microsoft.com/office/drawing/2014/main" id="{6680117C-7AAC-8148-9D63-5D28E9FC5834}"/>
              </a:ext>
            </a:extLst>
          </p:cNvPr>
          <p:cNvSpPr txBox="1"/>
          <p:nvPr/>
        </p:nvSpPr>
        <p:spPr bwMode="auto">
          <a:xfrm>
            <a:off x="5744771" y="5150971"/>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Other (1/937)</a:t>
            </a:r>
          </a:p>
        </p:txBody>
      </p:sp>
      <p:sp>
        <p:nvSpPr>
          <p:cNvPr id="51" name="TextBox 50">
            <a:extLst>
              <a:ext uri="{FF2B5EF4-FFF2-40B4-BE49-F238E27FC236}">
                <a16:creationId xmlns:a16="http://schemas.microsoft.com/office/drawing/2014/main" id="{CA82B193-664A-1443-88B1-0A50604EDA66}"/>
              </a:ext>
            </a:extLst>
          </p:cNvPr>
          <p:cNvSpPr txBox="1"/>
          <p:nvPr/>
        </p:nvSpPr>
        <p:spPr bwMode="auto">
          <a:xfrm>
            <a:off x="5744771" y="5514824"/>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Bladder (1/945)</a:t>
            </a:r>
          </a:p>
        </p:txBody>
      </p:sp>
      <p:sp>
        <p:nvSpPr>
          <p:cNvPr id="52" name="TextBox 51">
            <a:extLst>
              <a:ext uri="{FF2B5EF4-FFF2-40B4-BE49-F238E27FC236}">
                <a16:creationId xmlns:a16="http://schemas.microsoft.com/office/drawing/2014/main" id="{E47533A7-3DBE-D94A-A485-306571665F07}"/>
              </a:ext>
            </a:extLst>
          </p:cNvPr>
          <p:cNvSpPr txBox="1"/>
          <p:nvPr/>
        </p:nvSpPr>
        <p:spPr bwMode="auto">
          <a:xfrm>
            <a:off x="5744771" y="5878680"/>
            <a:ext cx="18276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CRC (1/1690)</a:t>
            </a:r>
          </a:p>
        </p:txBody>
      </p:sp>
      <p:sp>
        <p:nvSpPr>
          <p:cNvPr id="53" name="TextBox 52">
            <a:extLst>
              <a:ext uri="{FF2B5EF4-FFF2-40B4-BE49-F238E27FC236}">
                <a16:creationId xmlns:a16="http://schemas.microsoft.com/office/drawing/2014/main" id="{9A7C5FE4-FF44-BC40-A130-B849E38549F6}"/>
              </a:ext>
            </a:extLst>
          </p:cNvPr>
          <p:cNvSpPr txBox="1"/>
          <p:nvPr/>
        </p:nvSpPr>
        <p:spPr bwMode="auto">
          <a:xfrm>
            <a:off x="10952641" y="259466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a:t>
            </a:r>
          </a:p>
        </p:txBody>
      </p:sp>
      <p:sp>
        <p:nvSpPr>
          <p:cNvPr id="54" name="TextBox 53">
            <a:extLst>
              <a:ext uri="{FF2B5EF4-FFF2-40B4-BE49-F238E27FC236}">
                <a16:creationId xmlns:a16="http://schemas.microsoft.com/office/drawing/2014/main" id="{60596F79-0663-5B4E-8A9C-DDA210F3CBC9}"/>
              </a:ext>
            </a:extLst>
          </p:cNvPr>
          <p:cNvSpPr txBox="1"/>
          <p:nvPr/>
        </p:nvSpPr>
        <p:spPr bwMode="auto">
          <a:xfrm>
            <a:off x="10733809" y="2952464"/>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a:t>
            </a:r>
          </a:p>
        </p:txBody>
      </p:sp>
      <p:sp>
        <p:nvSpPr>
          <p:cNvPr id="55" name="TextBox 54">
            <a:extLst>
              <a:ext uri="{FF2B5EF4-FFF2-40B4-BE49-F238E27FC236}">
                <a16:creationId xmlns:a16="http://schemas.microsoft.com/office/drawing/2014/main" id="{ECC324C4-7758-C943-97B1-1FB2F832D66F}"/>
              </a:ext>
            </a:extLst>
          </p:cNvPr>
          <p:cNvSpPr txBox="1"/>
          <p:nvPr/>
        </p:nvSpPr>
        <p:spPr bwMode="auto">
          <a:xfrm>
            <a:off x="10683274" y="331085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a:t>
            </a:r>
          </a:p>
        </p:txBody>
      </p:sp>
      <p:sp>
        <p:nvSpPr>
          <p:cNvPr id="56" name="TextBox 55">
            <a:extLst>
              <a:ext uri="{FF2B5EF4-FFF2-40B4-BE49-F238E27FC236}">
                <a16:creationId xmlns:a16="http://schemas.microsoft.com/office/drawing/2014/main" id="{466C6AC6-1F10-2F43-960C-0C3ECEF2358A}"/>
              </a:ext>
            </a:extLst>
          </p:cNvPr>
          <p:cNvSpPr txBox="1"/>
          <p:nvPr/>
        </p:nvSpPr>
        <p:spPr bwMode="auto">
          <a:xfrm>
            <a:off x="10440910" y="3680182"/>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57" name="TextBox 56">
            <a:extLst>
              <a:ext uri="{FF2B5EF4-FFF2-40B4-BE49-F238E27FC236}">
                <a16:creationId xmlns:a16="http://schemas.microsoft.com/office/drawing/2014/main" id="{F0585803-EECF-1440-8FCE-B23921E8CB94}"/>
              </a:ext>
            </a:extLst>
          </p:cNvPr>
          <p:cNvSpPr txBox="1"/>
          <p:nvPr/>
        </p:nvSpPr>
        <p:spPr bwMode="auto">
          <a:xfrm>
            <a:off x="9262216" y="4043919"/>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0.3</a:t>
            </a:r>
          </a:p>
        </p:txBody>
      </p:sp>
      <p:sp>
        <p:nvSpPr>
          <p:cNvPr id="58" name="TextBox 57">
            <a:extLst>
              <a:ext uri="{FF2B5EF4-FFF2-40B4-BE49-F238E27FC236}">
                <a16:creationId xmlns:a16="http://schemas.microsoft.com/office/drawing/2014/main" id="{9E822A68-BE96-E741-BC90-2D22191E0431}"/>
              </a:ext>
            </a:extLst>
          </p:cNvPr>
          <p:cNvSpPr txBox="1"/>
          <p:nvPr/>
        </p:nvSpPr>
        <p:spPr bwMode="auto">
          <a:xfrm>
            <a:off x="8732343" y="441325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59" name="TextBox 58">
            <a:extLst>
              <a:ext uri="{FF2B5EF4-FFF2-40B4-BE49-F238E27FC236}">
                <a16:creationId xmlns:a16="http://schemas.microsoft.com/office/drawing/2014/main" id="{3976ED1D-5FB8-9348-908A-165545C7C5C8}"/>
              </a:ext>
            </a:extLst>
          </p:cNvPr>
          <p:cNvSpPr txBox="1"/>
          <p:nvPr/>
        </p:nvSpPr>
        <p:spPr bwMode="auto">
          <a:xfrm>
            <a:off x="8594803" y="4776180"/>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60" name="TextBox 59">
            <a:extLst>
              <a:ext uri="{FF2B5EF4-FFF2-40B4-BE49-F238E27FC236}">
                <a16:creationId xmlns:a16="http://schemas.microsoft.com/office/drawing/2014/main" id="{83C8AD7A-F0E5-E840-88AE-D6CB1970BA1C}"/>
              </a:ext>
            </a:extLst>
          </p:cNvPr>
          <p:cNvSpPr txBox="1"/>
          <p:nvPr/>
        </p:nvSpPr>
        <p:spPr bwMode="auto">
          <a:xfrm>
            <a:off x="8243922" y="5135406"/>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61" name="TextBox 60">
            <a:extLst>
              <a:ext uri="{FF2B5EF4-FFF2-40B4-BE49-F238E27FC236}">
                <a16:creationId xmlns:a16="http://schemas.microsoft.com/office/drawing/2014/main" id="{F1183D0E-DE86-DA4C-98FD-0CAA5C6DDF3A}"/>
              </a:ext>
            </a:extLst>
          </p:cNvPr>
          <p:cNvSpPr txBox="1"/>
          <p:nvPr/>
        </p:nvSpPr>
        <p:spPr bwMode="auto">
          <a:xfrm>
            <a:off x="8242136" y="5499435"/>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62" name="TextBox 61">
            <a:extLst>
              <a:ext uri="{FF2B5EF4-FFF2-40B4-BE49-F238E27FC236}">
                <a16:creationId xmlns:a16="http://schemas.microsoft.com/office/drawing/2014/main" id="{C2168BFD-843F-444B-B56A-D0387F565988}"/>
              </a:ext>
            </a:extLst>
          </p:cNvPr>
          <p:cNvSpPr txBox="1"/>
          <p:nvPr/>
        </p:nvSpPr>
        <p:spPr bwMode="auto">
          <a:xfrm>
            <a:off x="7914641" y="5872001"/>
            <a:ext cx="702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15" name="Rectangle 14">
            <a:extLst>
              <a:ext uri="{FF2B5EF4-FFF2-40B4-BE49-F238E27FC236}">
                <a16:creationId xmlns:a16="http://schemas.microsoft.com/office/drawing/2014/main" id="{5FC7F0C2-5733-4240-8773-581815E45EDA}"/>
              </a:ext>
            </a:extLst>
          </p:cNvPr>
          <p:cNvSpPr/>
          <p:nvPr/>
        </p:nvSpPr>
        <p:spPr bwMode="auto">
          <a:xfrm>
            <a:off x="7617193" y="2697480"/>
            <a:ext cx="3417552"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 name="Rectangle 63">
            <a:extLst>
              <a:ext uri="{FF2B5EF4-FFF2-40B4-BE49-F238E27FC236}">
                <a16:creationId xmlns:a16="http://schemas.microsoft.com/office/drawing/2014/main" id="{4B1831D1-8DE5-CC4E-9424-EF79874C1FCC}"/>
              </a:ext>
            </a:extLst>
          </p:cNvPr>
          <p:cNvSpPr/>
          <p:nvPr/>
        </p:nvSpPr>
        <p:spPr bwMode="auto">
          <a:xfrm>
            <a:off x="7636381" y="3058761"/>
            <a:ext cx="3173579"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 name="Rectangle 64">
            <a:extLst>
              <a:ext uri="{FF2B5EF4-FFF2-40B4-BE49-F238E27FC236}">
                <a16:creationId xmlns:a16="http://schemas.microsoft.com/office/drawing/2014/main" id="{86116FB5-2FFB-074F-9FFD-6F2116568993}"/>
              </a:ext>
            </a:extLst>
          </p:cNvPr>
          <p:cNvSpPr/>
          <p:nvPr/>
        </p:nvSpPr>
        <p:spPr bwMode="auto">
          <a:xfrm>
            <a:off x="7628624" y="3420042"/>
            <a:ext cx="3130802"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Rectangle 65">
            <a:extLst>
              <a:ext uri="{FF2B5EF4-FFF2-40B4-BE49-F238E27FC236}">
                <a16:creationId xmlns:a16="http://schemas.microsoft.com/office/drawing/2014/main" id="{237DA703-A754-7641-B367-7A65CC04A110}"/>
              </a:ext>
            </a:extLst>
          </p:cNvPr>
          <p:cNvSpPr/>
          <p:nvPr/>
        </p:nvSpPr>
        <p:spPr bwMode="auto">
          <a:xfrm>
            <a:off x="7617192" y="3781323"/>
            <a:ext cx="2899869"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 name="Rectangle 66">
            <a:extLst>
              <a:ext uri="{FF2B5EF4-FFF2-40B4-BE49-F238E27FC236}">
                <a16:creationId xmlns:a16="http://schemas.microsoft.com/office/drawing/2014/main" id="{CCE30057-F9C4-2E46-A86D-804EA990E306}"/>
              </a:ext>
            </a:extLst>
          </p:cNvPr>
          <p:cNvSpPr/>
          <p:nvPr/>
        </p:nvSpPr>
        <p:spPr bwMode="auto">
          <a:xfrm>
            <a:off x="7628623" y="4142604"/>
            <a:ext cx="1716533"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 name="Rectangle 67">
            <a:extLst>
              <a:ext uri="{FF2B5EF4-FFF2-40B4-BE49-F238E27FC236}">
                <a16:creationId xmlns:a16="http://schemas.microsoft.com/office/drawing/2014/main" id="{28628730-7331-F540-B78B-16506FE47F05}"/>
              </a:ext>
            </a:extLst>
          </p:cNvPr>
          <p:cNvSpPr/>
          <p:nvPr/>
        </p:nvSpPr>
        <p:spPr bwMode="auto">
          <a:xfrm>
            <a:off x="7628623" y="4503885"/>
            <a:ext cx="1179872"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Rectangle 68">
            <a:extLst>
              <a:ext uri="{FF2B5EF4-FFF2-40B4-BE49-F238E27FC236}">
                <a16:creationId xmlns:a16="http://schemas.microsoft.com/office/drawing/2014/main" id="{DB543E05-4B55-3D48-842B-18359B69B19B}"/>
              </a:ext>
            </a:extLst>
          </p:cNvPr>
          <p:cNvSpPr/>
          <p:nvPr/>
        </p:nvSpPr>
        <p:spPr bwMode="auto">
          <a:xfrm>
            <a:off x="7628623" y="4865166"/>
            <a:ext cx="1042332"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 name="Rectangle 69">
            <a:extLst>
              <a:ext uri="{FF2B5EF4-FFF2-40B4-BE49-F238E27FC236}">
                <a16:creationId xmlns:a16="http://schemas.microsoft.com/office/drawing/2014/main" id="{B57F8948-AE39-CD49-9EAD-EB47A6C75A44}"/>
              </a:ext>
            </a:extLst>
          </p:cNvPr>
          <p:cNvSpPr/>
          <p:nvPr/>
        </p:nvSpPr>
        <p:spPr bwMode="auto">
          <a:xfrm>
            <a:off x="7636381" y="5226447"/>
            <a:ext cx="670624"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 name="Rectangle 70">
            <a:extLst>
              <a:ext uri="{FF2B5EF4-FFF2-40B4-BE49-F238E27FC236}">
                <a16:creationId xmlns:a16="http://schemas.microsoft.com/office/drawing/2014/main" id="{49882CDF-F126-784F-BB75-95BF1994B334}"/>
              </a:ext>
            </a:extLst>
          </p:cNvPr>
          <p:cNvSpPr/>
          <p:nvPr/>
        </p:nvSpPr>
        <p:spPr bwMode="auto">
          <a:xfrm>
            <a:off x="7617193" y="5587728"/>
            <a:ext cx="689812"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 name="Rectangle 71">
            <a:extLst>
              <a:ext uri="{FF2B5EF4-FFF2-40B4-BE49-F238E27FC236}">
                <a16:creationId xmlns:a16="http://schemas.microsoft.com/office/drawing/2014/main" id="{172EDA69-2AB5-2A43-AB50-C5B8EC12B21D}"/>
              </a:ext>
            </a:extLst>
          </p:cNvPr>
          <p:cNvSpPr/>
          <p:nvPr/>
        </p:nvSpPr>
        <p:spPr bwMode="auto">
          <a:xfrm>
            <a:off x="7617193" y="5949008"/>
            <a:ext cx="364945" cy="1828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 name="Straight Connector 4">
            <a:extLst>
              <a:ext uri="{FF2B5EF4-FFF2-40B4-BE49-F238E27FC236}">
                <a16:creationId xmlns:a16="http://schemas.microsoft.com/office/drawing/2014/main" id="{A0277734-0B38-6C44-B45F-E4E7E9B0E337}"/>
              </a:ext>
            </a:extLst>
          </p:cNvPr>
          <p:cNvCxnSpPr/>
          <p:nvPr/>
        </p:nvCxnSpPr>
        <p:spPr bwMode="auto">
          <a:xfrm flipV="1">
            <a:off x="7622908" y="2606040"/>
            <a:ext cx="0" cy="3616327"/>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12065275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9F1E776-242B-9343-974F-E65E7CE177CE}"/>
              </a:ext>
            </a:extLst>
          </p:cNvPr>
          <p:cNvCxnSpPr>
            <a:cxnSpLocks/>
          </p:cNvCxnSpPr>
          <p:nvPr/>
        </p:nvCxnSpPr>
        <p:spPr bwMode="auto">
          <a:xfrm>
            <a:off x="7098134" y="2767262"/>
            <a:ext cx="3102259"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68C40000-08C9-A846-A396-E726C81B4445}"/>
              </a:ext>
            </a:extLst>
          </p:cNvPr>
          <p:cNvCxnSpPr>
            <a:cxnSpLocks/>
          </p:cNvCxnSpPr>
          <p:nvPr/>
        </p:nvCxnSpPr>
        <p:spPr bwMode="auto">
          <a:xfrm>
            <a:off x="7613895" y="4772524"/>
            <a:ext cx="2564821" cy="136358"/>
          </a:xfrm>
          <a:prstGeom prst="line">
            <a:avLst/>
          </a:prstGeom>
          <a:noFill/>
          <a:ln w="28575" cap="flat" cmpd="sng" algn="ctr">
            <a:solidFill>
              <a:schemeClr val="bg1"/>
            </a:solidFill>
            <a:prstDash val="solid"/>
            <a:round/>
            <a:headEnd type="none" w="med" len="med"/>
            <a:tailEnd type="none" w="med" len="med"/>
          </a:ln>
          <a:effectLst/>
        </p:spPr>
      </p:cxnSp>
      <p:sp>
        <p:nvSpPr>
          <p:cNvPr id="7170" name="Text Box 15">
            <a:extLst>
              <a:ext uri="{FF2B5EF4-FFF2-40B4-BE49-F238E27FC236}">
                <a16:creationId xmlns:a16="http://schemas.microsoft.com/office/drawing/2014/main" id="{9D213455-72BA-4D04-9CBE-2458DB85EFB9}"/>
              </a:ext>
            </a:extLst>
          </p:cNvPr>
          <p:cNvSpPr txBox="1">
            <a:spLocks noChangeArrowheads="1"/>
          </p:cNvSpPr>
          <p:nvPr/>
        </p:nvSpPr>
        <p:spPr bwMode="auto">
          <a:xfrm>
            <a:off x="412750" y="6387475"/>
            <a:ext cx="8976819"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1. Jonna. Clin Cancer Res. 2019;25:4966. 2. Jonna. Targeted Therapies of Lung Cancer 2020. Abstract OA3. 3. Drilon. JCO. 2021; 39:2791.</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pPr eaLnBrk="1" hangingPunct="1"/>
            <a:r>
              <a:rPr lang="en-US" i="1" dirty="0"/>
              <a:t>NRG1 </a:t>
            </a:r>
            <a:r>
              <a:rPr lang="en-US" dirty="0"/>
              <a:t>Fusions in Lung Cancer</a:t>
            </a:r>
            <a:endParaRPr lang="en-US" altLang="en-US" dirty="0"/>
          </a:p>
        </p:txBody>
      </p:sp>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a:xfrm>
            <a:off x="604675" y="1513047"/>
            <a:ext cx="5491325" cy="4650686"/>
          </a:xfrm>
        </p:spPr>
        <p:txBody>
          <a:bodyPr/>
          <a:lstStyle/>
          <a:p>
            <a:r>
              <a:rPr lang="en-US" altLang="en-US" sz="2600" i="1" dirty="0"/>
              <a:t>NRG1</a:t>
            </a:r>
          </a:p>
          <a:p>
            <a:pPr lvl="1"/>
            <a:r>
              <a:rPr lang="en-US" altLang="en-US" sz="2400" dirty="0"/>
              <a:t>Multiple fusion partners </a:t>
            </a:r>
            <a:br>
              <a:rPr lang="en-US" altLang="en-US" sz="2400" dirty="0"/>
            </a:br>
            <a:r>
              <a:rPr lang="en-US" altLang="en-US" sz="2400" dirty="0"/>
              <a:t>(unclear significance)</a:t>
            </a:r>
            <a:r>
              <a:rPr lang="en-US" altLang="en-US" sz="2400" baseline="30000" dirty="0"/>
              <a:t>1</a:t>
            </a:r>
          </a:p>
          <a:p>
            <a:pPr lvl="1"/>
            <a:r>
              <a:rPr lang="en-US" altLang="en-US" sz="2400" dirty="0"/>
              <a:t>Rarely occurs with other </a:t>
            </a:r>
            <a:br>
              <a:rPr lang="en-US" altLang="en-US" sz="2400" dirty="0"/>
            </a:br>
            <a:r>
              <a:rPr lang="en-US" altLang="en-US" sz="2400" dirty="0"/>
              <a:t>driver mutations</a:t>
            </a:r>
            <a:r>
              <a:rPr lang="en-US" altLang="en-US" sz="2400" baseline="30000" dirty="0"/>
              <a:t>1,2</a:t>
            </a:r>
          </a:p>
          <a:p>
            <a:pPr lvl="2"/>
            <a:r>
              <a:rPr lang="en-US" altLang="en-US" sz="2200" i="1" dirty="0"/>
              <a:t>TP53</a:t>
            </a:r>
            <a:r>
              <a:rPr lang="en-US" altLang="en-US" sz="2200" dirty="0"/>
              <a:t> comutations common</a:t>
            </a:r>
          </a:p>
          <a:p>
            <a:pPr lvl="1"/>
            <a:r>
              <a:rPr lang="en-US" altLang="en-US" sz="2400" dirty="0"/>
              <a:t>Median TMB: 0.9 mutations/Mb (95% CI: 0.9-1.8)</a:t>
            </a:r>
            <a:r>
              <a:rPr lang="en-US" altLang="en-US" sz="2400" baseline="30000" dirty="0"/>
              <a:t>3</a:t>
            </a:r>
          </a:p>
          <a:p>
            <a:pPr lvl="1"/>
            <a:r>
              <a:rPr lang="en-US" altLang="en-US" sz="2400" dirty="0"/>
              <a:t>PD-L1 expression in 28% </a:t>
            </a:r>
            <a:br>
              <a:rPr lang="en-US" altLang="en-US" sz="2400" dirty="0"/>
            </a:br>
            <a:r>
              <a:rPr lang="en-US" altLang="en-US" sz="2400" dirty="0"/>
              <a:t>(high expression ≥50% in 4%)</a:t>
            </a:r>
            <a:r>
              <a:rPr lang="en-US" altLang="en-US" sz="2400" baseline="30000" dirty="0"/>
              <a:t>3</a:t>
            </a:r>
            <a:endParaRPr lang="en-US" altLang="en-US" sz="2400" dirty="0"/>
          </a:p>
          <a:p>
            <a:pPr lvl="1">
              <a:spcBef>
                <a:spcPts val="600"/>
              </a:spcBef>
            </a:pPr>
            <a:endParaRPr lang="en-US" altLang="en-US" dirty="0"/>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7" name="TextBox 6">
            <a:extLst>
              <a:ext uri="{FF2B5EF4-FFF2-40B4-BE49-F238E27FC236}">
                <a16:creationId xmlns:a16="http://schemas.microsoft.com/office/drawing/2014/main" id="{F1B5FCAB-37A1-44C3-B863-9E49DEF3D5A9}"/>
              </a:ext>
            </a:extLst>
          </p:cNvPr>
          <p:cNvSpPr txBox="1"/>
          <p:nvPr/>
        </p:nvSpPr>
        <p:spPr bwMode="auto">
          <a:xfrm>
            <a:off x="6096001" y="1642294"/>
            <a:ext cx="53862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PD-L1 Status in 110 </a:t>
            </a:r>
            <a:r>
              <a:rPr lang="en-US" sz="2000" i="1" dirty="0">
                <a:solidFill>
                  <a:schemeClr val="bg1"/>
                </a:solidFill>
                <a:latin typeface="Calibri" panose="020F0502020204030204" pitchFamily="34" charset="0"/>
              </a:rPr>
              <a:t>NRG1</a:t>
            </a:r>
            <a:r>
              <a:rPr lang="en-US" sz="2000" dirty="0">
                <a:solidFill>
                  <a:schemeClr val="bg1"/>
                </a:solidFill>
                <a:latin typeface="Calibri" panose="020F0502020204030204" pitchFamily="34" charset="0"/>
              </a:rPr>
              <a:t> Fusion</a:t>
            </a:r>
            <a:r>
              <a:rPr lang="en-US" sz="2000" dirty="0">
                <a:solidFill>
                  <a:schemeClr val="bg1"/>
                </a:solidFill>
              </a:rPr>
              <a:t>–</a:t>
            </a:r>
            <a:r>
              <a:rPr lang="en-US" sz="2000" dirty="0">
                <a:solidFill>
                  <a:schemeClr val="bg1"/>
                </a:solidFill>
                <a:latin typeface="Calibri" panose="020F0502020204030204" pitchFamily="34" charset="0"/>
              </a:rPr>
              <a:t>Positive </a:t>
            </a:r>
            <a:br>
              <a:rPr lang="en-US" sz="2000" dirty="0">
                <a:solidFill>
                  <a:schemeClr val="bg1"/>
                </a:solidFill>
                <a:latin typeface="Calibri" panose="020F0502020204030204" pitchFamily="34" charset="0"/>
              </a:rPr>
            </a:br>
            <a:r>
              <a:rPr lang="en-US" sz="2000" dirty="0">
                <a:solidFill>
                  <a:schemeClr val="bg1"/>
                </a:solidFill>
                <a:latin typeface="Calibri" panose="020F0502020204030204" pitchFamily="34" charset="0"/>
              </a:rPr>
              <a:t>Lung Cancer Samples</a:t>
            </a:r>
            <a:r>
              <a:rPr lang="en-US" sz="2000" baseline="30000" dirty="0">
                <a:solidFill>
                  <a:schemeClr val="bg1"/>
                </a:solidFill>
                <a:latin typeface="Calibri" panose="020F0502020204030204" pitchFamily="34" charset="0"/>
              </a:rPr>
              <a:t>3</a:t>
            </a:r>
          </a:p>
        </p:txBody>
      </p:sp>
      <p:graphicFrame>
        <p:nvGraphicFramePr>
          <p:cNvPr id="2" name="Chart 1">
            <a:extLst>
              <a:ext uri="{FF2B5EF4-FFF2-40B4-BE49-F238E27FC236}">
                <a16:creationId xmlns:a16="http://schemas.microsoft.com/office/drawing/2014/main" id="{EA8DED79-1D0B-4447-8BF5-49EFCF96AF7C}"/>
              </a:ext>
            </a:extLst>
          </p:cNvPr>
          <p:cNvGraphicFramePr/>
          <p:nvPr>
            <p:extLst>
              <p:ext uri="{D42A27DB-BD31-4B8C-83A1-F6EECF244321}">
                <p14:modId xmlns:p14="http://schemas.microsoft.com/office/powerpoint/2010/main" val="1887365601"/>
              </p:ext>
            </p:extLst>
          </p:nvPr>
        </p:nvGraphicFramePr>
        <p:xfrm>
          <a:off x="5277686" y="2625997"/>
          <a:ext cx="3640896" cy="242726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1" name="Chart 10">
            <a:extLst>
              <a:ext uri="{FF2B5EF4-FFF2-40B4-BE49-F238E27FC236}">
                <a16:creationId xmlns:a16="http://schemas.microsoft.com/office/drawing/2014/main" id="{1C6F31D4-6B6A-4B42-832A-C5F7D587893D}"/>
              </a:ext>
            </a:extLst>
          </p:cNvPr>
          <p:cNvGraphicFramePr/>
          <p:nvPr>
            <p:extLst>
              <p:ext uri="{D42A27DB-BD31-4B8C-83A1-F6EECF244321}">
                <p14:modId xmlns:p14="http://schemas.microsoft.com/office/powerpoint/2010/main" val="2755440870"/>
              </p:ext>
            </p:extLst>
          </p:nvPr>
        </p:nvGraphicFramePr>
        <p:xfrm>
          <a:off x="8379945" y="2625997"/>
          <a:ext cx="3640896" cy="2427264"/>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a:extLst>
              <a:ext uri="{FF2B5EF4-FFF2-40B4-BE49-F238E27FC236}">
                <a16:creationId xmlns:a16="http://schemas.microsoft.com/office/drawing/2014/main" id="{BB808DC9-91F3-A945-BE82-7EB2A864CFF7}"/>
              </a:ext>
            </a:extLst>
          </p:cNvPr>
          <p:cNvSpPr txBox="1"/>
          <p:nvPr/>
        </p:nvSpPr>
        <p:spPr bwMode="auto">
          <a:xfrm>
            <a:off x="6045981" y="3601341"/>
            <a:ext cx="108890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58%</a:t>
            </a:r>
            <a:br>
              <a:rPr lang="en-US" b="0" dirty="0">
                <a:latin typeface="Calibri" panose="020F0502020204030204" pitchFamily="34" charset="0"/>
              </a:rPr>
            </a:br>
            <a:r>
              <a:rPr lang="en-US" sz="1400" b="0" dirty="0">
                <a:latin typeface="Calibri" panose="020F0502020204030204" pitchFamily="34" charset="0"/>
              </a:rPr>
              <a:t>(n = 64/110)</a:t>
            </a:r>
          </a:p>
        </p:txBody>
      </p:sp>
      <p:sp>
        <p:nvSpPr>
          <p:cNvPr id="23" name="TextBox 22">
            <a:extLst>
              <a:ext uri="{FF2B5EF4-FFF2-40B4-BE49-F238E27FC236}">
                <a16:creationId xmlns:a16="http://schemas.microsoft.com/office/drawing/2014/main" id="{AC1065D8-5760-0F49-AB2C-CC6E86DF59D4}"/>
              </a:ext>
            </a:extLst>
          </p:cNvPr>
          <p:cNvSpPr txBox="1"/>
          <p:nvPr/>
        </p:nvSpPr>
        <p:spPr bwMode="auto">
          <a:xfrm>
            <a:off x="7010820" y="3315382"/>
            <a:ext cx="12233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42%</a:t>
            </a:r>
            <a:br>
              <a:rPr lang="en-US" b="0" dirty="0">
                <a:latin typeface="Calibri" panose="020F0502020204030204" pitchFamily="34" charset="0"/>
              </a:rPr>
            </a:br>
            <a:r>
              <a:rPr lang="en-US" sz="1400" b="0" dirty="0">
                <a:latin typeface="Calibri" panose="020F0502020204030204" pitchFamily="34" charset="0"/>
              </a:rPr>
              <a:t>(n = 46/110)</a:t>
            </a:r>
          </a:p>
        </p:txBody>
      </p:sp>
      <p:sp>
        <p:nvSpPr>
          <p:cNvPr id="24" name="TextBox 23">
            <a:extLst>
              <a:ext uri="{FF2B5EF4-FFF2-40B4-BE49-F238E27FC236}">
                <a16:creationId xmlns:a16="http://schemas.microsoft.com/office/drawing/2014/main" id="{2F9BA5BB-E7A1-6140-AEE0-4DCD850CC378}"/>
              </a:ext>
            </a:extLst>
          </p:cNvPr>
          <p:cNvSpPr txBox="1"/>
          <p:nvPr/>
        </p:nvSpPr>
        <p:spPr bwMode="auto">
          <a:xfrm>
            <a:off x="9198259" y="3599000"/>
            <a:ext cx="11785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72%</a:t>
            </a:r>
            <a:br>
              <a:rPr lang="en-US" b="0" dirty="0">
                <a:latin typeface="Calibri" panose="020F0502020204030204" pitchFamily="34" charset="0"/>
              </a:rPr>
            </a:br>
            <a:r>
              <a:rPr lang="en-US" sz="1400" b="0" dirty="0">
                <a:latin typeface="Calibri" panose="020F0502020204030204" pitchFamily="34" charset="0"/>
              </a:rPr>
              <a:t>(n = 33/46)</a:t>
            </a:r>
          </a:p>
        </p:txBody>
      </p:sp>
      <p:sp>
        <p:nvSpPr>
          <p:cNvPr id="25" name="TextBox 24">
            <a:extLst>
              <a:ext uri="{FF2B5EF4-FFF2-40B4-BE49-F238E27FC236}">
                <a16:creationId xmlns:a16="http://schemas.microsoft.com/office/drawing/2014/main" id="{1F5EA37A-4F5B-514A-AD18-92172036ABAA}"/>
              </a:ext>
            </a:extLst>
          </p:cNvPr>
          <p:cNvSpPr txBox="1"/>
          <p:nvPr/>
        </p:nvSpPr>
        <p:spPr bwMode="auto">
          <a:xfrm>
            <a:off x="10084795" y="3096295"/>
            <a:ext cx="11785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24%</a:t>
            </a:r>
            <a:br>
              <a:rPr lang="en-US" b="0" dirty="0">
                <a:latin typeface="Calibri" panose="020F0502020204030204" pitchFamily="34" charset="0"/>
              </a:rPr>
            </a:br>
            <a:r>
              <a:rPr lang="en-US" sz="1400" b="0" dirty="0">
                <a:latin typeface="Calibri" panose="020F0502020204030204" pitchFamily="34" charset="0"/>
              </a:rPr>
              <a:t>(n = 11/46)</a:t>
            </a:r>
          </a:p>
        </p:txBody>
      </p:sp>
      <p:sp>
        <p:nvSpPr>
          <p:cNvPr id="26" name="TextBox 25">
            <a:extLst>
              <a:ext uri="{FF2B5EF4-FFF2-40B4-BE49-F238E27FC236}">
                <a16:creationId xmlns:a16="http://schemas.microsoft.com/office/drawing/2014/main" id="{A4DA8977-F6AB-DC46-B9BE-6970318E068A}"/>
              </a:ext>
            </a:extLst>
          </p:cNvPr>
          <p:cNvSpPr txBox="1"/>
          <p:nvPr/>
        </p:nvSpPr>
        <p:spPr bwMode="auto">
          <a:xfrm>
            <a:off x="11194534" y="3507970"/>
            <a:ext cx="108890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4%</a:t>
            </a:r>
            <a:br>
              <a:rPr lang="en-US"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(n = 2/46)</a:t>
            </a:r>
          </a:p>
        </p:txBody>
      </p:sp>
      <p:sp>
        <p:nvSpPr>
          <p:cNvPr id="13" name="TextBox 12">
            <a:extLst>
              <a:ext uri="{FF2B5EF4-FFF2-40B4-BE49-F238E27FC236}">
                <a16:creationId xmlns:a16="http://schemas.microsoft.com/office/drawing/2014/main" id="{310D708A-345B-8D42-BD51-36924AD4AF53}"/>
              </a:ext>
            </a:extLst>
          </p:cNvPr>
          <p:cNvSpPr txBox="1"/>
          <p:nvPr/>
        </p:nvSpPr>
        <p:spPr bwMode="auto">
          <a:xfrm>
            <a:off x="6590433" y="5275870"/>
            <a:ext cx="247850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600" b="0" dirty="0">
                <a:solidFill>
                  <a:schemeClr val="bg1"/>
                </a:solidFill>
                <a:latin typeface="Calibri" panose="020F0502020204030204" pitchFamily="34" charset="0"/>
              </a:rPr>
              <a:t>PD-L1 expression unknown</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PD-L1 expression known</a:t>
            </a:r>
          </a:p>
        </p:txBody>
      </p:sp>
      <p:sp>
        <p:nvSpPr>
          <p:cNvPr id="27" name="TextBox 26">
            <a:extLst>
              <a:ext uri="{FF2B5EF4-FFF2-40B4-BE49-F238E27FC236}">
                <a16:creationId xmlns:a16="http://schemas.microsoft.com/office/drawing/2014/main" id="{E728A980-761E-6D41-8F47-1ECA9B486A7A}"/>
              </a:ext>
            </a:extLst>
          </p:cNvPr>
          <p:cNvSpPr txBox="1"/>
          <p:nvPr/>
        </p:nvSpPr>
        <p:spPr bwMode="auto">
          <a:xfrm>
            <a:off x="9950115" y="5275870"/>
            <a:ext cx="172664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600" b="0" dirty="0">
                <a:solidFill>
                  <a:schemeClr val="bg1"/>
                </a:solidFill>
                <a:latin typeface="Calibri" panose="020F0502020204030204" pitchFamily="34" charset="0"/>
              </a:rPr>
              <a:t>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 to 49%</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≥50%</a:t>
            </a:r>
          </a:p>
        </p:txBody>
      </p:sp>
      <p:sp>
        <p:nvSpPr>
          <p:cNvPr id="15" name="Rectangle 14">
            <a:extLst>
              <a:ext uri="{FF2B5EF4-FFF2-40B4-BE49-F238E27FC236}">
                <a16:creationId xmlns:a16="http://schemas.microsoft.com/office/drawing/2014/main" id="{90F93F34-665C-1340-8A42-196FE8EB6DF7}"/>
              </a:ext>
            </a:extLst>
          </p:cNvPr>
          <p:cNvSpPr/>
          <p:nvPr/>
        </p:nvSpPr>
        <p:spPr bwMode="auto">
          <a:xfrm>
            <a:off x="6460958" y="5376496"/>
            <a:ext cx="133167" cy="13316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Rectangle 27">
            <a:extLst>
              <a:ext uri="{FF2B5EF4-FFF2-40B4-BE49-F238E27FC236}">
                <a16:creationId xmlns:a16="http://schemas.microsoft.com/office/drawing/2014/main" id="{0B95FDD0-B37B-E943-BDB6-3383EBCDD189}"/>
              </a:ext>
            </a:extLst>
          </p:cNvPr>
          <p:cNvSpPr/>
          <p:nvPr/>
        </p:nvSpPr>
        <p:spPr bwMode="auto">
          <a:xfrm>
            <a:off x="6460958" y="5625151"/>
            <a:ext cx="133167" cy="13316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28">
            <a:extLst>
              <a:ext uri="{FF2B5EF4-FFF2-40B4-BE49-F238E27FC236}">
                <a16:creationId xmlns:a16="http://schemas.microsoft.com/office/drawing/2014/main" id="{045A5C5E-CF2F-1348-B5EB-EC732CA40267}"/>
              </a:ext>
            </a:extLst>
          </p:cNvPr>
          <p:cNvSpPr/>
          <p:nvPr/>
        </p:nvSpPr>
        <p:spPr bwMode="auto">
          <a:xfrm>
            <a:off x="9816948" y="5376496"/>
            <a:ext cx="133167" cy="13316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A57C9AAA-A765-D949-832A-A19D8ADD0F81}"/>
              </a:ext>
            </a:extLst>
          </p:cNvPr>
          <p:cNvSpPr/>
          <p:nvPr/>
        </p:nvSpPr>
        <p:spPr bwMode="auto">
          <a:xfrm>
            <a:off x="9816948" y="5619769"/>
            <a:ext cx="133167" cy="13316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Rectangle 30">
            <a:extLst>
              <a:ext uri="{FF2B5EF4-FFF2-40B4-BE49-F238E27FC236}">
                <a16:creationId xmlns:a16="http://schemas.microsoft.com/office/drawing/2014/main" id="{9780FBBF-09B1-8445-9621-B5250BE57511}"/>
              </a:ext>
            </a:extLst>
          </p:cNvPr>
          <p:cNvSpPr/>
          <p:nvPr/>
        </p:nvSpPr>
        <p:spPr bwMode="auto">
          <a:xfrm>
            <a:off x="9816948" y="5863042"/>
            <a:ext cx="133167" cy="13316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858078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5">
            <a:extLst>
              <a:ext uri="{FF2B5EF4-FFF2-40B4-BE49-F238E27FC236}">
                <a16:creationId xmlns:a16="http://schemas.microsoft.com/office/drawing/2014/main" id="{9D213455-72BA-4D04-9CBE-2458DB85EFB9}"/>
              </a:ext>
            </a:extLst>
          </p:cNvPr>
          <p:cNvSpPr txBox="1">
            <a:spLocks noChangeArrowheads="1"/>
          </p:cNvSpPr>
          <p:nvPr/>
        </p:nvSpPr>
        <p:spPr bwMode="auto">
          <a:xfrm>
            <a:off x="634915" y="5433631"/>
            <a:ext cx="7853362" cy="830997"/>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228600" indent="-228600">
              <a:buAutoNum type="arabicPeriod"/>
            </a:pPr>
            <a:r>
              <a:rPr lang="en-US" sz="1600" b="0" dirty="0">
                <a:solidFill>
                  <a:schemeClr val="bg1"/>
                </a:solidFill>
                <a:latin typeface="Calibri" panose="020F0502020204030204" pitchFamily="34" charset="0"/>
                <a:cs typeface="Calibri" panose="020F0502020204030204" pitchFamily="34" charset="0"/>
              </a:rPr>
              <a:t>Not ideal when fusion gene is known to have multiple partners. </a:t>
            </a:r>
          </a:p>
          <a:p>
            <a:pPr marL="228600" indent="-228600">
              <a:buAutoNum type="arabicPeriod"/>
            </a:pPr>
            <a:r>
              <a:rPr lang="en-US" sz="1600" b="0" dirty="0">
                <a:solidFill>
                  <a:schemeClr val="bg1"/>
                </a:solidFill>
                <a:latin typeface="Calibri" panose="020F0502020204030204" pitchFamily="34" charset="0"/>
                <a:cs typeface="Calibri" panose="020F0502020204030204" pitchFamily="34" charset="0"/>
              </a:rPr>
              <a:t>Gene partner cannot be identified. </a:t>
            </a:r>
          </a:p>
          <a:p>
            <a:pPr marL="228600" indent="-228600">
              <a:buAutoNum type="arabicPeriod"/>
            </a:pPr>
            <a:r>
              <a:rPr lang="en-US" sz="1600" b="0" dirty="0">
                <a:solidFill>
                  <a:schemeClr val="bg1"/>
                </a:solidFill>
                <a:latin typeface="Calibri" panose="020F0502020204030204" pitchFamily="34" charset="0"/>
                <a:cs typeface="Calibri" panose="020F0502020204030204" pitchFamily="34" charset="0"/>
              </a:rPr>
              <a:t>Rarely, equivocal </a:t>
            </a:r>
            <a:r>
              <a:rPr lang="en-US" sz="1600" b="0" i="1" dirty="0">
                <a:solidFill>
                  <a:schemeClr val="bg1"/>
                </a:solidFill>
                <a:latin typeface="Calibri" panose="020F0502020204030204" pitchFamily="34" charset="0"/>
                <a:cs typeface="Calibri" panose="020F0502020204030204" pitchFamily="34" charset="0"/>
              </a:rPr>
              <a:t>NRG1</a:t>
            </a:r>
            <a:r>
              <a:rPr lang="en-US" sz="1600" b="0" dirty="0">
                <a:solidFill>
                  <a:schemeClr val="bg1"/>
                </a:solidFill>
                <a:latin typeface="Calibri" panose="020F0502020204030204" pitchFamily="34" charset="0"/>
                <a:cs typeface="Calibri" panose="020F0502020204030204" pitchFamily="34" charset="0"/>
              </a:rPr>
              <a:t> fusion events need confirmation by IHC.</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Overview of Gene Fusion Detection Approaches</a:t>
            </a:r>
            <a:endParaRPr lang="en-US" altLang="en-US" dirty="0"/>
          </a:p>
        </p:txBody>
      </p:sp>
      <p:sp>
        <p:nvSpPr>
          <p:cNvPr id="9" name="Content Placeholder 2">
            <a:extLst>
              <a:ext uri="{FF2B5EF4-FFF2-40B4-BE49-F238E27FC236}">
                <a16:creationId xmlns:a16="http://schemas.microsoft.com/office/drawing/2014/main" id="{54CF3EDA-4B9B-4FA4-A85E-34775ED879DA}"/>
              </a:ext>
            </a:extLst>
          </p:cNvPr>
          <p:cNvSpPr>
            <a:spLocks noGrp="1"/>
          </p:cNvSpPr>
          <p:nvPr>
            <p:ph idx="4294967295"/>
          </p:nvPr>
        </p:nvSpPr>
        <p:spPr>
          <a:xfrm>
            <a:off x="1824812" y="1606916"/>
            <a:ext cx="3605826" cy="972446"/>
          </a:xfrm>
          <a:solidFill>
            <a:schemeClr val="accent1"/>
          </a:solidFill>
          <a:ln>
            <a:noFill/>
          </a:ln>
        </p:spPr>
        <p:style>
          <a:lnRef idx="2">
            <a:schemeClr val="accent2"/>
          </a:lnRef>
          <a:fillRef idx="1">
            <a:schemeClr val="lt1"/>
          </a:fillRef>
          <a:effectRef idx="0">
            <a:schemeClr val="accent2"/>
          </a:effectRef>
          <a:fontRef idx="minor">
            <a:schemeClr val="dk1"/>
          </a:fontRef>
        </p:style>
        <p:txBody>
          <a:bodyPr anchor="ctr">
            <a:normAutofit/>
          </a:bodyPr>
          <a:lstStyle/>
          <a:p>
            <a:pPr marL="0" indent="0" algn="ctr">
              <a:buNone/>
            </a:pPr>
            <a:r>
              <a:rPr lang="en-US" sz="1800" dirty="0">
                <a:solidFill>
                  <a:schemeClr val="tx1"/>
                </a:solidFill>
                <a:latin typeface="Calibri" panose="020F0502020204030204" pitchFamily="34" charset="0"/>
                <a:cs typeface="Calibri" panose="020F0502020204030204" pitchFamily="34" charset="0"/>
              </a:rPr>
              <a:t>Gene fusion is common in the </a:t>
            </a:r>
            <a:br>
              <a:rPr lang="en-US" sz="1800" dirty="0">
                <a:solidFill>
                  <a:schemeClr val="tx1"/>
                </a:solidFill>
                <a:latin typeface="Calibri" panose="020F0502020204030204" pitchFamily="34" charset="0"/>
                <a:cs typeface="Calibri" panose="020F0502020204030204" pitchFamily="34" charset="0"/>
              </a:rPr>
            </a:br>
            <a:r>
              <a:rPr lang="en-US" sz="1800" dirty="0">
                <a:solidFill>
                  <a:schemeClr val="tx1"/>
                </a:solidFill>
                <a:latin typeface="Calibri" panose="020F0502020204030204" pitchFamily="34" charset="0"/>
                <a:cs typeface="Calibri" panose="020F0502020204030204" pitchFamily="34" charset="0"/>
              </a:rPr>
              <a:t>tested tumor type</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AAC2A759-AB00-44A8-98AC-2BDB0ADDA132}"/>
              </a:ext>
            </a:extLst>
          </p:cNvPr>
          <p:cNvSpPr txBox="1">
            <a:spLocks/>
          </p:cNvSpPr>
          <p:nvPr/>
        </p:nvSpPr>
        <p:spPr>
          <a:xfrm>
            <a:off x="6534529" y="1606916"/>
            <a:ext cx="3606104" cy="972565"/>
          </a:xfrm>
          <a:prstGeom prst="rect">
            <a:avLst/>
          </a:prstGeom>
          <a:solidFill>
            <a:schemeClr val="accent1"/>
          </a:solidFill>
          <a:ln>
            <a:no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fontAlgn="auto">
              <a:spcAft>
                <a:spcPts val="0"/>
              </a:spcAft>
              <a:buFont typeface="Arial" panose="020B0604020202020204" pitchFamily="34" charset="0"/>
              <a:buNone/>
            </a:pPr>
            <a:r>
              <a:rPr lang="en-US" sz="1800" b="0" dirty="0">
                <a:latin typeface="Calibri" panose="020F0502020204030204" pitchFamily="34" charset="0"/>
                <a:cs typeface="Calibri" panose="020F0502020204030204" pitchFamily="34" charset="0"/>
              </a:rPr>
              <a:t>Gene fusion event has low frequency in the tested tumor type</a:t>
            </a:r>
          </a:p>
          <a:p>
            <a:pPr marL="0" indent="0" algn="ctr" fontAlgn="auto">
              <a:spcAft>
                <a:spcPts val="0"/>
              </a:spcAft>
              <a:buFont typeface="Arial" panose="020B0604020202020204" pitchFamily="34" charset="0"/>
              <a:buNone/>
            </a:pPr>
            <a:r>
              <a:rPr lang="en-US" sz="1800" dirty="0">
                <a:solidFill>
                  <a:srgbClr val="FFFF00"/>
                </a:solidFill>
                <a:latin typeface="Calibri" panose="020F0502020204030204" pitchFamily="34" charset="0"/>
                <a:cs typeface="Calibri" panose="020F0502020204030204" pitchFamily="34" charset="0"/>
              </a:rPr>
              <a:t> (</a:t>
            </a:r>
            <a:r>
              <a:rPr lang="en-US" sz="1800" i="1" dirty="0">
                <a:solidFill>
                  <a:srgbClr val="FFFF00"/>
                </a:solidFill>
                <a:latin typeface="Calibri" panose="020F0502020204030204" pitchFamily="34" charset="0"/>
                <a:cs typeface="Calibri" panose="020F0502020204030204" pitchFamily="34" charset="0"/>
              </a:rPr>
              <a:t>NRG1</a:t>
            </a:r>
            <a:r>
              <a:rPr lang="en-US" sz="1800" dirty="0">
                <a:solidFill>
                  <a:srgbClr val="FFFF00"/>
                </a:solidFill>
                <a:latin typeface="Calibri" panose="020F0502020204030204" pitchFamily="34" charset="0"/>
                <a:cs typeface="Calibri" panose="020F0502020204030204" pitchFamily="34" charset="0"/>
              </a:rPr>
              <a:t> fusions) </a:t>
            </a:r>
          </a:p>
        </p:txBody>
      </p:sp>
      <p:cxnSp>
        <p:nvCxnSpPr>
          <p:cNvPr id="11" name="Straight Arrow Connector 10">
            <a:extLst>
              <a:ext uri="{FF2B5EF4-FFF2-40B4-BE49-F238E27FC236}">
                <a16:creationId xmlns:a16="http://schemas.microsoft.com/office/drawing/2014/main" id="{13EE30D2-5711-459A-93C7-588D34D2B510}"/>
              </a:ext>
            </a:extLst>
          </p:cNvPr>
          <p:cNvCxnSpPr>
            <a:cxnSpLocks/>
          </p:cNvCxnSpPr>
          <p:nvPr/>
        </p:nvCxnSpPr>
        <p:spPr>
          <a:xfrm>
            <a:off x="2428913" y="2672271"/>
            <a:ext cx="0" cy="34747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B1D7705E-0769-4FC5-88BB-F818BB3250B3}"/>
              </a:ext>
            </a:extLst>
          </p:cNvPr>
          <p:cNvCxnSpPr>
            <a:cxnSpLocks/>
          </p:cNvCxnSpPr>
          <p:nvPr/>
        </p:nvCxnSpPr>
        <p:spPr>
          <a:xfrm>
            <a:off x="3599408" y="2672271"/>
            <a:ext cx="0" cy="34747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3534402A-F5F8-4D13-870B-D79A26D72440}"/>
              </a:ext>
            </a:extLst>
          </p:cNvPr>
          <p:cNvCxnSpPr>
            <a:cxnSpLocks/>
          </p:cNvCxnSpPr>
          <p:nvPr/>
        </p:nvCxnSpPr>
        <p:spPr>
          <a:xfrm>
            <a:off x="4768332" y="2672271"/>
            <a:ext cx="0" cy="34747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253D0DF9-5F0B-4193-A324-32B3B469E1E2}"/>
              </a:ext>
            </a:extLst>
          </p:cNvPr>
          <p:cNvSpPr txBox="1"/>
          <p:nvPr/>
        </p:nvSpPr>
        <p:spPr>
          <a:xfrm>
            <a:off x="1836804" y="2995679"/>
            <a:ext cx="1219370" cy="369332"/>
          </a:xfrm>
          <a:prstGeom prst="rect">
            <a:avLst/>
          </a:prstGeom>
          <a:noFill/>
        </p:spPr>
        <p:txBody>
          <a:bodyPr wrap="square" rtlCol="0">
            <a:spAutoFit/>
          </a:bodyPr>
          <a:lstStyle/>
          <a:p>
            <a:pPr algn="ctr"/>
            <a:r>
              <a:rPr lang="en-US" dirty="0">
                <a:solidFill>
                  <a:schemeClr val="bg1"/>
                </a:solidFill>
                <a:latin typeface="Calibri" panose="020F0502020204030204" pitchFamily="34" charset="0"/>
                <a:cs typeface="Calibri" panose="020F0502020204030204" pitchFamily="34" charset="0"/>
              </a:rPr>
              <a:t>RT-PCR</a:t>
            </a:r>
            <a:r>
              <a:rPr lang="en-US" baseline="30000" dirty="0">
                <a:solidFill>
                  <a:schemeClr val="bg1"/>
                </a:solidFill>
                <a:latin typeface="Calibri" panose="020F0502020204030204" pitchFamily="34" charset="0"/>
                <a:cs typeface="Calibri" panose="020F0502020204030204" pitchFamily="34" charset="0"/>
              </a:rPr>
              <a:t>1</a:t>
            </a:r>
            <a:endParaRPr lang="en-US" dirty="0">
              <a:solidFill>
                <a:schemeClr val="bg1"/>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D81D0B1A-8C74-43A0-B868-8919BD1976A1}"/>
              </a:ext>
            </a:extLst>
          </p:cNvPr>
          <p:cNvSpPr txBox="1"/>
          <p:nvPr/>
        </p:nvSpPr>
        <p:spPr>
          <a:xfrm>
            <a:off x="3083574" y="2995679"/>
            <a:ext cx="1015423" cy="369332"/>
          </a:xfrm>
          <a:prstGeom prst="rect">
            <a:avLst/>
          </a:prstGeom>
          <a:noFill/>
        </p:spPr>
        <p:txBody>
          <a:bodyPr wrap="square" rtlCol="0">
            <a:spAutoFit/>
          </a:bodyPr>
          <a:lstStyle/>
          <a:p>
            <a:pPr algn="ctr"/>
            <a:r>
              <a:rPr lang="en-US" dirty="0">
                <a:solidFill>
                  <a:schemeClr val="bg1"/>
                </a:solidFill>
                <a:latin typeface="Calibri" panose="020F0502020204030204" pitchFamily="34" charset="0"/>
                <a:cs typeface="Calibri" panose="020F0502020204030204" pitchFamily="34" charset="0"/>
              </a:rPr>
              <a:t> FISH</a:t>
            </a:r>
            <a:r>
              <a:rPr lang="en-US" baseline="30000" dirty="0">
                <a:solidFill>
                  <a:schemeClr val="bg1"/>
                </a:solidFill>
                <a:latin typeface="Calibri" panose="020F0502020204030204" pitchFamily="34" charset="0"/>
                <a:cs typeface="Calibri" panose="020F0502020204030204" pitchFamily="34" charset="0"/>
              </a:rPr>
              <a:t>2</a:t>
            </a:r>
            <a:endParaRPr lang="en-US" dirty="0">
              <a:solidFill>
                <a:schemeClr val="bg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256C6C29-9902-4FBC-BA94-FED24C7A2198}"/>
              </a:ext>
            </a:extLst>
          </p:cNvPr>
          <p:cNvSpPr txBox="1"/>
          <p:nvPr/>
        </p:nvSpPr>
        <p:spPr>
          <a:xfrm>
            <a:off x="4285491" y="2995679"/>
            <a:ext cx="1015423" cy="369332"/>
          </a:xfrm>
          <a:prstGeom prst="rect">
            <a:avLst/>
          </a:prstGeom>
          <a:noFill/>
        </p:spPr>
        <p:txBody>
          <a:bodyPr wrap="square" rtlCol="0">
            <a:spAutoFit/>
          </a:bodyPr>
          <a:lstStyle/>
          <a:p>
            <a:pPr algn="ctr"/>
            <a:r>
              <a:rPr lang="en-US" dirty="0">
                <a:solidFill>
                  <a:schemeClr val="bg1"/>
                </a:solidFill>
                <a:latin typeface="Calibri" panose="020F0502020204030204" pitchFamily="34" charset="0"/>
                <a:cs typeface="Calibri" panose="020F0502020204030204" pitchFamily="34" charset="0"/>
              </a:rPr>
              <a:t> IHC</a:t>
            </a:r>
            <a:r>
              <a:rPr lang="en-US" baseline="30000" dirty="0">
                <a:solidFill>
                  <a:schemeClr val="bg1"/>
                </a:solidFill>
                <a:latin typeface="Calibri" panose="020F0502020204030204" pitchFamily="34" charset="0"/>
                <a:cs typeface="Calibri" panose="020F0502020204030204" pitchFamily="34" charset="0"/>
              </a:rPr>
              <a:t>2</a:t>
            </a:r>
            <a:endParaRPr lang="en-US" dirty="0">
              <a:solidFill>
                <a:schemeClr val="bg1"/>
              </a:solidFill>
              <a:latin typeface="Calibri" panose="020F0502020204030204" pitchFamily="34" charset="0"/>
              <a:cs typeface="Calibri" panose="020F0502020204030204" pitchFamily="34" charset="0"/>
            </a:endParaRPr>
          </a:p>
        </p:txBody>
      </p:sp>
      <p:sp>
        <p:nvSpPr>
          <p:cNvPr id="17" name="Content Placeholder 2">
            <a:extLst>
              <a:ext uri="{FF2B5EF4-FFF2-40B4-BE49-F238E27FC236}">
                <a16:creationId xmlns:a16="http://schemas.microsoft.com/office/drawing/2014/main" id="{8685A791-0654-43B1-828F-23A2963FF7C7}"/>
              </a:ext>
            </a:extLst>
          </p:cNvPr>
          <p:cNvSpPr txBox="1">
            <a:spLocks/>
          </p:cNvSpPr>
          <p:nvPr/>
        </p:nvSpPr>
        <p:spPr>
          <a:xfrm>
            <a:off x="3051117" y="5022318"/>
            <a:ext cx="1096581" cy="343272"/>
          </a:xfrm>
          <a:prstGeom prst="rect">
            <a:avLst/>
          </a:prstGeom>
          <a:solidFill>
            <a:schemeClr val="accent1"/>
          </a:solidFill>
          <a:ln>
            <a:no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dk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dk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dk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9pPr>
          </a:lstStyle>
          <a:p>
            <a:pPr marL="0" indent="0" algn="ctr" fontAlgn="auto">
              <a:spcAft>
                <a:spcPts val="0"/>
              </a:spcAft>
              <a:buFont typeface="Arial" panose="020B0604020202020204" pitchFamily="34" charset="0"/>
              <a:buNone/>
            </a:pPr>
            <a:r>
              <a:rPr lang="en-US" sz="1800" dirty="0">
                <a:solidFill>
                  <a:schemeClr val="tx1"/>
                </a:solidFill>
                <a:latin typeface="Calibri" panose="020F0502020204030204" pitchFamily="34" charset="0"/>
                <a:cs typeface="Calibri" panose="020F0502020204030204" pitchFamily="34" charset="0"/>
              </a:rPr>
              <a:t>NGS</a:t>
            </a:r>
          </a:p>
        </p:txBody>
      </p:sp>
      <p:cxnSp>
        <p:nvCxnSpPr>
          <p:cNvPr id="18" name="Straight Arrow Connector 17">
            <a:extLst>
              <a:ext uri="{FF2B5EF4-FFF2-40B4-BE49-F238E27FC236}">
                <a16:creationId xmlns:a16="http://schemas.microsoft.com/office/drawing/2014/main" id="{9E7050D3-746B-4401-A4F7-6E329C6D5E48}"/>
              </a:ext>
            </a:extLst>
          </p:cNvPr>
          <p:cNvCxnSpPr>
            <a:cxnSpLocks/>
          </p:cNvCxnSpPr>
          <p:nvPr/>
        </p:nvCxnSpPr>
        <p:spPr>
          <a:xfrm>
            <a:off x="3599407" y="4656508"/>
            <a:ext cx="0" cy="34879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5C044845-3827-4EDC-8964-2BC98EF597BA}"/>
              </a:ext>
            </a:extLst>
          </p:cNvPr>
          <p:cNvSpPr txBox="1">
            <a:spLocks/>
          </p:cNvSpPr>
          <p:nvPr/>
        </p:nvSpPr>
        <p:spPr>
          <a:xfrm>
            <a:off x="1138950" y="3478695"/>
            <a:ext cx="4920915" cy="1109771"/>
          </a:xfrm>
          <a:prstGeom prst="rect">
            <a:avLst/>
          </a:prstGeom>
          <a:solidFill>
            <a:schemeClr val="accent1"/>
          </a:solidFill>
          <a:ln>
            <a:no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dk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dk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dk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9pPr>
          </a:lstStyle>
          <a:p>
            <a:pPr marL="0" indent="0" algn="ctr" fontAlgn="auto">
              <a:spcAft>
                <a:spcPts val="0"/>
              </a:spcAft>
              <a:buFont typeface="Arial" panose="020B0604020202020204" pitchFamily="34" charset="0"/>
              <a:buNone/>
            </a:pPr>
            <a:r>
              <a:rPr lang="en-US" sz="1800" b="0" dirty="0">
                <a:solidFill>
                  <a:schemeClr val="tx1"/>
                </a:solidFill>
                <a:latin typeface="Calibri" panose="020F0502020204030204" pitchFamily="34" charset="0"/>
                <a:cs typeface="Calibri" panose="020F0502020204030204" pitchFamily="34" charset="0"/>
              </a:rPr>
              <a:t>Negative: Further confirmation usually needed</a:t>
            </a:r>
          </a:p>
          <a:p>
            <a:pPr marL="0" indent="0" algn="ctr" fontAlgn="auto">
              <a:spcAft>
                <a:spcPts val="0"/>
              </a:spcAft>
              <a:buFont typeface="Arial" panose="020B0604020202020204" pitchFamily="34" charset="0"/>
              <a:buNone/>
            </a:pPr>
            <a:r>
              <a:rPr lang="en-US" sz="1800" b="0" dirty="0">
                <a:solidFill>
                  <a:schemeClr val="tx1"/>
                </a:solidFill>
                <a:latin typeface="Calibri" panose="020F0502020204030204" pitchFamily="34" charset="0"/>
                <a:cs typeface="Calibri" panose="020F0502020204030204" pitchFamily="34" charset="0"/>
              </a:rPr>
              <a:t>Positive: Identification of fusion partner gene is sometimes needed </a:t>
            </a:r>
          </a:p>
        </p:txBody>
      </p:sp>
      <p:cxnSp>
        <p:nvCxnSpPr>
          <p:cNvPr id="23" name="Straight Arrow Connector 22">
            <a:extLst>
              <a:ext uri="{FF2B5EF4-FFF2-40B4-BE49-F238E27FC236}">
                <a16:creationId xmlns:a16="http://schemas.microsoft.com/office/drawing/2014/main" id="{3EFA7FC2-7330-48C8-B91D-247693575722}"/>
              </a:ext>
            </a:extLst>
          </p:cNvPr>
          <p:cNvCxnSpPr>
            <a:cxnSpLocks/>
          </p:cNvCxnSpPr>
          <p:nvPr/>
        </p:nvCxnSpPr>
        <p:spPr>
          <a:xfrm>
            <a:off x="8309248" y="2634856"/>
            <a:ext cx="0" cy="34879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4" name="Content Placeholder 2">
            <a:extLst>
              <a:ext uri="{FF2B5EF4-FFF2-40B4-BE49-F238E27FC236}">
                <a16:creationId xmlns:a16="http://schemas.microsoft.com/office/drawing/2014/main" id="{7660B36F-08B0-47D2-A180-86A0DC067042}"/>
              </a:ext>
            </a:extLst>
          </p:cNvPr>
          <p:cNvSpPr txBox="1">
            <a:spLocks/>
          </p:cNvSpPr>
          <p:nvPr/>
        </p:nvSpPr>
        <p:spPr>
          <a:xfrm>
            <a:off x="7124902" y="3136175"/>
            <a:ext cx="2368693" cy="615032"/>
          </a:xfrm>
          <a:prstGeom prst="rect">
            <a:avLst/>
          </a:prstGeom>
          <a:solidFill>
            <a:schemeClr val="accent1"/>
          </a:solidFill>
          <a:ln>
            <a:no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dk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dk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dk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9pPr>
          </a:lstStyle>
          <a:p>
            <a:pPr marL="0" indent="0" algn="ctr" fontAlgn="auto">
              <a:spcAft>
                <a:spcPts val="0"/>
              </a:spcAft>
              <a:buFont typeface="Arial" panose="020B0604020202020204" pitchFamily="34" charset="0"/>
              <a:buNone/>
            </a:pPr>
            <a:r>
              <a:rPr lang="en-US" sz="1800" dirty="0">
                <a:solidFill>
                  <a:schemeClr val="tx1"/>
                </a:solidFill>
                <a:latin typeface="Calibri" panose="020F0502020204030204" pitchFamily="34" charset="0"/>
                <a:cs typeface="Calibri" panose="020F0502020204030204" pitchFamily="34" charset="0"/>
              </a:rPr>
              <a:t>NGS: targeted DNA sequencing </a:t>
            </a:r>
          </a:p>
        </p:txBody>
      </p:sp>
      <p:cxnSp>
        <p:nvCxnSpPr>
          <p:cNvPr id="25" name="Straight Arrow Connector 24">
            <a:extLst>
              <a:ext uri="{FF2B5EF4-FFF2-40B4-BE49-F238E27FC236}">
                <a16:creationId xmlns:a16="http://schemas.microsoft.com/office/drawing/2014/main" id="{397F6C52-4B87-42C8-8ABE-8B4AC4CEBC04}"/>
              </a:ext>
            </a:extLst>
          </p:cNvPr>
          <p:cNvCxnSpPr>
            <a:cxnSpLocks/>
          </p:cNvCxnSpPr>
          <p:nvPr/>
        </p:nvCxnSpPr>
        <p:spPr>
          <a:xfrm>
            <a:off x="8306955" y="3886551"/>
            <a:ext cx="0" cy="46977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98557E9-8B1E-4EA8-9DA3-394970735382}"/>
              </a:ext>
            </a:extLst>
          </p:cNvPr>
          <p:cNvSpPr txBox="1"/>
          <p:nvPr/>
        </p:nvSpPr>
        <p:spPr>
          <a:xfrm>
            <a:off x="8394541" y="3800680"/>
            <a:ext cx="3367753" cy="646331"/>
          </a:xfrm>
          <a:prstGeom prst="rect">
            <a:avLst/>
          </a:prstGeom>
          <a:noFill/>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No drivers detected </a:t>
            </a:r>
            <a:br>
              <a:rPr lang="en-US" dirty="0">
                <a:solidFill>
                  <a:schemeClr val="bg1"/>
                </a:solidFill>
                <a:latin typeface="Calibri" panose="020F0502020204030204" pitchFamily="34" charset="0"/>
                <a:cs typeface="Calibri" panose="020F0502020204030204" pitchFamily="34" charset="0"/>
              </a:rPr>
            </a:br>
            <a:r>
              <a:rPr lang="en-US" dirty="0">
                <a:solidFill>
                  <a:schemeClr val="bg1"/>
                </a:solidFill>
                <a:latin typeface="Calibri" panose="020F0502020204030204" pitchFamily="34" charset="0"/>
                <a:cs typeface="Calibri" panose="020F0502020204030204" pitchFamily="34" charset="0"/>
              </a:rPr>
              <a:t>(mutations, CNVs, SNVs)</a:t>
            </a:r>
          </a:p>
        </p:txBody>
      </p:sp>
      <p:sp>
        <p:nvSpPr>
          <p:cNvPr id="27" name="Content Placeholder 2">
            <a:extLst>
              <a:ext uri="{FF2B5EF4-FFF2-40B4-BE49-F238E27FC236}">
                <a16:creationId xmlns:a16="http://schemas.microsoft.com/office/drawing/2014/main" id="{25E7A216-AF2B-4FD6-8A68-F92F7D83D1B3}"/>
              </a:ext>
            </a:extLst>
          </p:cNvPr>
          <p:cNvSpPr txBox="1">
            <a:spLocks/>
          </p:cNvSpPr>
          <p:nvPr/>
        </p:nvSpPr>
        <p:spPr>
          <a:xfrm>
            <a:off x="7192624" y="4478541"/>
            <a:ext cx="2233248" cy="722945"/>
          </a:xfrm>
          <a:prstGeom prst="rect">
            <a:avLst/>
          </a:prstGeom>
          <a:solidFill>
            <a:schemeClr val="accent1"/>
          </a:solidFill>
          <a:ln>
            <a:no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dk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dk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dk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dk1"/>
                </a:solidFill>
                <a:latin typeface="+mn-lt"/>
                <a:ea typeface="+mn-ea"/>
                <a:cs typeface="+mn-cs"/>
              </a:defRPr>
            </a:lvl9pPr>
          </a:lstStyle>
          <a:p>
            <a:pPr marL="0" indent="0" algn="ctr" fontAlgn="auto">
              <a:spcAft>
                <a:spcPts val="0"/>
              </a:spcAft>
              <a:buFont typeface="Arial" panose="020B0604020202020204" pitchFamily="34" charset="0"/>
              <a:buNone/>
            </a:pPr>
            <a:r>
              <a:rPr lang="en-US" sz="1800" dirty="0">
                <a:solidFill>
                  <a:schemeClr val="tx1"/>
                </a:solidFill>
                <a:latin typeface="Calibri" panose="020F0502020204030204" pitchFamily="34" charset="0"/>
                <a:cs typeface="Calibri" panose="020F0502020204030204" pitchFamily="34" charset="0"/>
              </a:rPr>
              <a:t>NGS: targeted RNA sequencing </a:t>
            </a:r>
          </a:p>
        </p:txBody>
      </p:sp>
      <p:cxnSp>
        <p:nvCxnSpPr>
          <p:cNvPr id="28" name="Straight Arrow Connector 27">
            <a:extLst>
              <a:ext uri="{FF2B5EF4-FFF2-40B4-BE49-F238E27FC236}">
                <a16:creationId xmlns:a16="http://schemas.microsoft.com/office/drawing/2014/main" id="{6AFC4E7C-30C5-4A8C-B167-378FEB05D5B4}"/>
              </a:ext>
            </a:extLst>
          </p:cNvPr>
          <p:cNvCxnSpPr>
            <a:cxnSpLocks/>
          </p:cNvCxnSpPr>
          <p:nvPr/>
        </p:nvCxnSpPr>
        <p:spPr>
          <a:xfrm flipH="1" flipV="1">
            <a:off x="5329263" y="3237748"/>
            <a:ext cx="1835012" cy="1537616"/>
          </a:xfrm>
          <a:prstGeom prst="straightConnector1">
            <a:avLst/>
          </a:prstGeom>
          <a:ln w="38100">
            <a:solidFill>
              <a:schemeClr val="bg1"/>
            </a:solidFill>
            <a:prstDash val="sysDot"/>
            <a:headEnd w="med" len="lg"/>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BADCD767-E51E-48D4-8ED6-2801C0897C9F}"/>
              </a:ext>
            </a:extLst>
          </p:cNvPr>
          <p:cNvSpPr txBox="1"/>
          <p:nvPr/>
        </p:nvSpPr>
        <p:spPr>
          <a:xfrm>
            <a:off x="6132137" y="3607673"/>
            <a:ext cx="1015423" cy="369332"/>
          </a:xfrm>
          <a:prstGeom prst="rect">
            <a:avLst/>
          </a:prstGeom>
          <a:noFill/>
        </p:spPr>
        <p:txBody>
          <a:bodyPr wrap="square" rtlCol="0">
            <a:spAutoFit/>
          </a:bodyPr>
          <a:lstStyle/>
          <a:p>
            <a:r>
              <a:rPr lang="en-US" dirty="0">
                <a:solidFill>
                  <a:schemeClr val="bg1"/>
                </a:solidFill>
                <a:latin typeface="Calibri" panose="020F0502020204030204" pitchFamily="34" charset="0"/>
                <a:cs typeface="Calibri" panose="020F0502020204030204" pitchFamily="34" charset="0"/>
              </a:rPr>
              <a:t> 3</a:t>
            </a:r>
          </a:p>
        </p:txBody>
      </p:sp>
      <p:sp>
        <p:nvSpPr>
          <p:cNvPr id="30" name="Text Box 15">
            <a:extLst>
              <a:ext uri="{FF2B5EF4-FFF2-40B4-BE49-F238E27FC236}">
                <a16:creationId xmlns:a16="http://schemas.microsoft.com/office/drawing/2014/main" id="{089D6B1D-B72D-4EC6-84DF-FF3389C6785F}"/>
              </a:ext>
            </a:extLst>
          </p:cNvPr>
          <p:cNvSpPr txBox="1">
            <a:spLocks noChangeArrowheads="1"/>
          </p:cNvSpPr>
          <p:nvPr/>
        </p:nvSpPr>
        <p:spPr bwMode="auto">
          <a:xfrm>
            <a:off x="412751" y="636485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sz="1200" b="0" dirty="0">
                <a:solidFill>
                  <a:schemeClr val="bg2"/>
                </a:solidFill>
                <a:latin typeface="Calibri" panose="020F0502020204030204" pitchFamily="34" charset="0"/>
                <a:cs typeface="Calibri" panose="020F0502020204030204" pitchFamily="34" charset="0"/>
              </a:rPr>
              <a:t>Ryma Benayed, PhD. Personal communication</a:t>
            </a: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4189867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pPr eaLnBrk="1" hangingPunct="1"/>
            <a:r>
              <a:rPr lang="en-US" b="1" dirty="0">
                <a:cs typeface="Calibri" panose="020F0502020204030204" pitchFamily="34" charset="0"/>
              </a:rPr>
              <a:t>Det</a:t>
            </a:r>
            <a:r>
              <a:rPr lang="en-US" dirty="0">
                <a:cs typeface="Calibri" panose="020F0502020204030204" pitchFamily="34" charset="0"/>
              </a:rPr>
              <a:t>ection of </a:t>
            </a:r>
            <a:r>
              <a:rPr lang="en-US" i="1" dirty="0">
                <a:cs typeface="Calibri" panose="020F0502020204030204" pitchFamily="34" charset="0"/>
              </a:rPr>
              <a:t>NRG1</a:t>
            </a:r>
            <a:r>
              <a:rPr lang="en-US" dirty="0">
                <a:cs typeface="Calibri" panose="020F0502020204030204" pitchFamily="34" charset="0"/>
              </a:rPr>
              <a:t> Fusions by </a:t>
            </a:r>
            <a:r>
              <a:rPr lang="en-US" b="1" dirty="0">
                <a:cs typeface="Calibri" panose="020F0502020204030204" pitchFamily="34" charset="0"/>
              </a:rPr>
              <a:t>FISH Break-Apart Assay</a:t>
            </a:r>
            <a:endParaRPr lang="en-US" altLang="en-US" dirty="0"/>
          </a:p>
        </p:txBody>
      </p:sp>
      <p:sp>
        <p:nvSpPr>
          <p:cNvPr id="15" name="Content Placeholder 12">
            <a:extLst>
              <a:ext uri="{FF2B5EF4-FFF2-40B4-BE49-F238E27FC236}">
                <a16:creationId xmlns:a16="http://schemas.microsoft.com/office/drawing/2014/main" id="{5D7413D4-0AFE-432A-AA9B-0201E8B27F77}"/>
              </a:ext>
            </a:extLst>
          </p:cNvPr>
          <p:cNvSpPr>
            <a:spLocks noGrp="1"/>
          </p:cNvSpPr>
          <p:nvPr>
            <p:ph idx="1"/>
          </p:nvPr>
        </p:nvSpPr>
        <p:spPr>
          <a:xfrm>
            <a:off x="604675" y="2664385"/>
            <a:ext cx="5449297" cy="3499348"/>
          </a:xfrm>
        </p:spPr>
        <p:txBody>
          <a:bodyPr/>
          <a:lstStyle/>
          <a:p>
            <a:r>
              <a:rPr lang="en-US" altLang="en-US" sz="2600" b="1" dirty="0"/>
              <a:t>Advantages</a:t>
            </a:r>
          </a:p>
          <a:p>
            <a:pPr lvl="1"/>
            <a:r>
              <a:rPr lang="en-US" altLang="en-US" sz="2400" dirty="0"/>
              <a:t>Have been used for many years</a:t>
            </a:r>
          </a:p>
          <a:p>
            <a:pPr lvl="1"/>
            <a:r>
              <a:rPr lang="en-US" altLang="en-US" sz="2400" dirty="0"/>
              <a:t>Rapid turnaround time</a:t>
            </a:r>
          </a:p>
          <a:p>
            <a:r>
              <a:rPr lang="en-US" altLang="en-US" sz="2600" b="1" dirty="0"/>
              <a:t>Disadvantages</a:t>
            </a:r>
          </a:p>
          <a:p>
            <a:pPr lvl="1"/>
            <a:r>
              <a:rPr lang="en-US" altLang="en-US" sz="2400" dirty="0"/>
              <a:t>Single gene detection at a time</a:t>
            </a:r>
          </a:p>
          <a:p>
            <a:pPr lvl="1"/>
            <a:r>
              <a:rPr lang="en-US" altLang="en-US" sz="2400" dirty="0"/>
              <a:t>Identity of fusion partner remains unknown</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pSp>
        <p:nvGrpSpPr>
          <p:cNvPr id="2" name="Group 1">
            <a:extLst>
              <a:ext uri="{FF2B5EF4-FFF2-40B4-BE49-F238E27FC236}">
                <a16:creationId xmlns:a16="http://schemas.microsoft.com/office/drawing/2014/main" id="{0490EF5A-4FE9-A346-840A-5B401EBA8726}"/>
              </a:ext>
            </a:extLst>
          </p:cNvPr>
          <p:cNvGrpSpPr/>
          <p:nvPr/>
        </p:nvGrpSpPr>
        <p:grpSpPr>
          <a:xfrm>
            <a:off x="715367" y="1617133"/>
            <a:ext cx="5601533" cy="929862"/>
            <a:chOff x="1088991" y="1563345"/>
            <a:chExt cx="5227910" cy="929862"/>
          </a:xfrm>
        </p:grpSpPr>
        <p:sp>
          <p:nvSpPr>
            <p:cNvPr id="30" name="Rectangle 29">
              <a:extLst>
                <a:ext uri="{FF2B5EF4-FFF2-40B4-BE49-F238E27FC236}">
                  <a16:creationId xmlns:a16="http://schemas.microsoft.com/office/drawing/2014/main" id="{15E51290-57DB-47BA-BCBC-7516629806E6}"/>
                </a:ext>
              </a:extLst>
            </p:cNvPr>
            <p:cNvSpPr/>
            <p:nvPr/>
          </p:nvSpPr>
          <p:spPr>
            <a:xfrm>
              <a:off x="1901984" y="1886551"/>
              <a:ext cx="2760203" cy="226711"/>
            </a:xfrm>
            <a:prstGeom prst="rect">
              <a:avLst/>
            </a:prstGeom>
            <a:solidFill>
              <a:srgbClr val="ED7D31">
                <a:lumMod val="20000"/>
                <a:lumOff val="80000"/>
              </a:srgbClr>
            </a:solidFill>
            <a:ln w="6350" cap="flat" cmpd="sng" algn="ctr">
              <a:solidFill>
                <a:srgbClr val="A5A5A5"/>
              </a:solid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i="1" u="none" strike="noStrike" kern="0" cap="none" spc="0" normalizeH="0" baseline="0" noProof="0" dirty="0">
                  <a:ln>
                    <a:noFill/>
                  </a:ln>
                  <a:solidFill>
                    <a:prstClr val="black"/>
                  </a:solidFill>
                  <a:effectLst/>
                  <a:uLnTx/>
                  <a:uFillTx/>
                  <a:latin typeface="Calibri" panose="020F0502020204030204"/>
                  <a:ea typeface="+mn-ea"/>
                  <a:cs typeface="+mn-cs"/>
                </a:rPr>
                <a:t>NRG1</a:t>
              </a:r>
            </a:p>
          </p:txBody>
        </p:sp>
        <p:sp>
          <p:nvSpPr>
            <p:cNvPr id="31" name="TextBox 30">
              <a:extLst>
                <a:ext uri="{FF2B5EF4-FFF2-40B4-BE49-F238E27FC236}">
                  <a16:creationId xmlns:a16="http://schemas.microsoft.com/office/drawing/2014/main" id="{5F091981-9049-4B67-8AE3-0D04622F04CA}"/>
                </a:ext>
              </a:extLst>
            </p:cNvPr>
            <p:cNvSpPr txBox="1"/>
            <p:nvPr/>
          </p:nvSpPr>
          <p:spPr>
            <a:xfrm>
              <a:off x="1567114" y="2123875"/>
              <a:ext cx="439753" cy="369332"/>
            </a:xfrm>
            <a:prstGeom prst="rect">
              <a:avLst/>
            </a:prstGeom>
            <a:noFill/>
          </p:spPr>
          <p:txBody>
            <a:bodyPr wrap="square" rtlCol="0">
              <a:spAutoFit/>
            </a:bodyPr>
            <a:lstStyle/>
            <a:p>
              <a:pPr defTabSz="685800" eaLnBrk="1" fontAlgn="auto" hangingPunct="1">
                <a:spcBef>
                  <a:spcPts val="0"/>
                </a:spcBef>
                <a:spcAft>
                  <a:spcPts val="0"/>
                </a:spcAft>
              </a:pPr>
              <a:r>
                <a:rPr lang="en-US" dirty="0">
                  <a:solidFill>
                    <a:prstClr val="black"/>
                  </a:solidFill>
                  <a:latin typeface="Calibri" panose="020F0502020204030204"/>
                  <a:cs typeface="+mn-cs"/>
                </a:rPr>
                <a:t>5’</a:t>
              </a:r>
            </a:p>
          </p:txBody>
        </p:sp>
        <p:sp>
          <p:nvSpPr>
            <p:cNvPr id="32" name="TextBox 31">
              <a:extLst>
                <a:ext uri="{FF2B5EF4-FFF2-40B4-BE49-F238E27FC236}">
                  <a16:creationId xmlns:a16="http://schemas.microsoft.com/office/drawing/2014/main" id="{0ED7EC89-0364-424A-90B2-824AFFEBA401}"/>
                </a:ext>
              </a:extLst>
            </p:cNvPr>
            <p:cNvSpPr txBox="1"/>
            <p:nvPr/>
          </p:nvSpPr>
          <p:spPr>
            <a:xfrm>
              <a:off x="5886425" y="2113261"/>
              <a:ext cx="430476" cy="369332"/>
            </a:xfrm>
            <a:prstGeom prst="rect">
              <a:avLst/>
            </a:prstGeom>
            <a:noFill/>
          </p:spPr>
          <p:txBody>
            <a:bodyPr wrap="square" rtlCol="0">
              <a:spAutoFit/>
            </a:bodyPr>
            <a:lstStyle/>
            <a:p>
              <a:pPr defTabSz="685800" eaLnBrk="1" fontAlgn="auto" hangingPunct="1">
                <a:spcBef>
                  <a:spcPts val="0"/>
                </a:spcBef>
                <a:spcAft>
                  <a:spcPts val="0"/>
                </a:spcAft>
              </a:pPr>
              <a:r>
                <a:rPr lang="en-US" dirty="0">
                  <a:solidFill>
                    <a:prstClr val="black"/>
                  </a:solidFill>
                  <a:latin typeface="Calibri" panose="020F0502020204030204"/>
                  <a:cs typeface="+mn-cs"/>
                </a:rPr>
                <a:t>3’</a:t>
              </a:r>
            </a:p>
          </p:txBody>
        </p:sp>
        <p:sp>
          <p:nvSpPr>
            <p:cNvPr id="33" name="Rectangle 32">
              <a:extLst>
                <a:ext uri="{FF2B5EF4-FFF2-40B4-BE49-F238E27FC236}">
                  <a16:creationId xmlns:a16="http://schemas.microsoft.com/office/drawing/2014/main" id="{B11F8202-CF90-408C-848E-4C66D13CFC94}"/>
                </a:ext>
              </a:extLst>
            </p:cNvPr>
            <p:cNvSpPr/>
            <p:nvPr/>
          </p:nvSpPr>
          <p:spPr>
            <a:xfrm flipV="1">
              <a:off x="1088991" y="1563345"/>
              <a:ext cx="1584967" cy="79728"/>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rgbClr val="E1471D"/>
                </a:solidFill>
                <a:effectLst/>
                <a:highlight>
                  <a:srgbClr val="E1471D"/>
                </a:highligh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D157D513-3A1C-413B-AF0E-1AF4AAAA8366}"/>
                </a:ext>
              </a:extLst>
            </p:cNvPr>
            <p:cNvSpPr/>
            <p:nvPr/>
          </p:nvSpPr>
          <p:spPr>
            <a:xfrm>
              <a:off x="4858670" y="1563347"/>
              <a:ext cx="1195302" cy="79728"/>
            </a:xfrm>
            <a:prstGeom prst="rect">
              <a:avLst/>
            </a:prstGeom>
            <a:solidFill>
              <a:srgbClr val="33CC33"/>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cxnSp>
          <p:nvCxnSpPr>
            <p:cNvPr id="35" name="Straight Connector 34">
              <a:extLst>
                <a:ext uri="{FF2B5EF4-FFF2-40B4-BE49-F238E27FC236}">
                  <a16:creationId xmlns:a16="http://schemas.microsoft.com/office/drawing/2014/main" id="{D7F23531-7D75-4749-AEED-ACC452E9AC97}"/>
                </a:ext>
              </a:extLst>
            </p:cNvPr>
            <p:cNvCxnSpPr>
              <a:stCxn id="30" idx="3"/>
            </p:cNvCxnSpPr>
            <p:nvPr/>
          </p:nvCxnSpPr>
          <p:spPr>
            <a:xfrm flipV="1">
              <a:off x="4662187" y="1994817"/>
              <a:ext cx="1391785" cy="5090"/>
            </a:xfrm>
            <a:prstGeom prst="line">
              <a:avLst/>
            </a:prstGeom>
            <a:noFill/>
            <a:ln w="28575" cap="flat" cmpd="sng" algn="ctr">
              <a:solidFill>
                <a:sysClr val="windowText" lastClr="000000"/>
              </a:solidFill>
              <a:prstDash val="solid"/>
              <a:miter lim="800000"/>
            </a:ln>
            <a:effectLst/>
          </p:spPr>
        </p:cxnSp>
        <p:cxnSp>
          <p:nvCxnSpPr>
            <p:cNvPr id="36" name="Straight Connector 35">
              <a:extLst>
                <a:ext uri="{FF2B5EF4-FFF2-40B4-BE49-F238E27FC236}">
                  <a16:creationId xmlns:a16="http://schemas.microsoft.com/office/drawing/2014/main" id="{2985E715-E370-43AF-A412-4594332B8F67}"/>
                </a:ext>
              </a:extLst>
            </p:cNvPr>
            <p:cNvCxnSpPr>
              <a:cxnSpLocks/>
              <a:endCxn id="30" idx="1"/>
            </p:cNvCxnSpPr>
            <p:nvPr/>
          </p:nvCxnSpPr>
          <p:spPr>
            <a:xfrm>
              <a:off x="1249839" y="1994817"/>
              <a:ext cx="652145" cy="5090"/>
            </a:xfrm>
            <a:prstGeom prst="line">
              <a:avLst/>
            </a:prstGeom>
            <a:noFill/>
            <a:ln w="28575" cap="flat" cmpd="sng" algn="ctr">
              <a:solidFill>
                <a:sysClr val="windowText" lastClr="000000"/>
              </a:solidFill>
              <a:prstDash val="solid"/>
              <a:miter lim="800000"/>
            </a:ln>
            <a:effectLst/>
          </p:spPr>
        </p:cxnSp>
      </p:grpSp>
      <p:sp>
        <p:nvSpPr>
          <p:cNvPr id="7170" name="Text Box 15">
            <a:extLst>
              <a:ext uri="{FF2B5EF4-FFF2-40B4-BE49-F238E27FC236}">
                <a16:creationId xmlns:a16="http://schemas.microsoft.com/office/drawing/2014/main" id="{9D213455-72BA-4D04-9CBE-2458DB85EFB9}"/>
              </a:ext>
            </a:extLst>
          </p:cNvPr>
          <p:cNvSpPr txBox="1">
            <a:spLocks noChangeArrowheads="1"/>
          </p:cNvSpPr>
          <p:nvPr/>
        </p:nvSpPr>
        <p:spPr bwMode="auto">
          <a:xfrm>
            <a:off x="422215" y="6363411"/>
            <a:ext cx="837287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defTabSz="342900" eaLnBrk="1" fontAlgn="auto" hangingPunct="1">
              <a:spcBef>
                <a:spcPts val="0"/>
              </a:spcBef>
              <a:spcAft>
                <a:spcPts val="0"/>
              </a:spcAft>
            </a:pPr>
            <a:r>
              <a:rPr lang="en-US" sz="1200" b="0" dirty="0">
                <a:solidFill>
                  <a:schemeClr val="bg2"/>
                </a:solidFill>
                <a:latin typeface="Calibri" panose="020F0502020204030204" pitchFamily="34" charset="0"/>
                <a:cs typeface="Calibri" panose="020F0502020204030204" pitchFamily="34" charset="0"/>
              </a:rPr>
              <a:t>Trombetta. Oncotarget. 2018;9:9661. </a:t>
            </a:r>
            <a:r>
              <a:rPr lang="en-US" sz="1200" b="0" i="0" dirty="0">
                <a:solidFill>
                  <a:srgbClr val="2F4A8B"/>
                </a:solidFill>
                <a:effectLst/>
                <a:latin typeface="Calibri" panose="020F0502020204030204" pitchFamily="34" charset="0"/>
                <a:cs typeface="Calibri" panose="020F0502020204030204" pitchFamily="34" charset="0"/>
                <a:hlinkClick r:id="rId5"/>
              </a:rPr>
              <a:t>Creative Commons Attribution License</a:t>
            </a:r>
            <a:r>
              <a:rPr lang="en-US" sz="1200" b="0" i="0" dirty="0">
                <a:solidFill>
                  <a:srgbClr val="333333"/>
                </a:solidFill>
                <a:effectLst/>
                <a:latin typeface="Calibri" panose="020F0502020204030204" pitchFamily="34" charset="0"/>
                <a:cs typeface="Calibri" panose="020F0502020204030204" pitchFamily="34" charset="0"/>
              </a:rPr>
              <a:t> 3.0 (CC BY 3.0)</a:t>
            </a:r>
            <a:r>
              <a:rPr lang="en-US" sz="1200" b="0" dirty="0">
                <a:solidFill>
                  <a:schemeClr val="bg2"/>
                </a:solidFill>
                <a:latin typeface="Calibri" panose="020F0502020204030204" pitchFamily="34" charset="0"/>
                <a:cs typeface="Calibri" panose="020F0502020204030204" pitchFamily="34" charset="0"/>
              </a:rPr>
              <a:t>. </a:t>
            </a:r>
          </a:p>
        </p:txBody>
      </p:sp>
      <p:pic>
        <p:nvPicPr>
          <p:cNvPr id="7" name="Picture 6">
            <a:extLst>
              <a:ext uri="{FF2B5EF4-FFF2-40B4-BE49-F238E27FC236}">
                <a16:creationId xmlns:a16="http://schemas.microsoft.com/office/drawing/2014/main" id="{292C4362-9267-42C2-84A1-4782EA7B32A3}"/>
              </a:ext>
            </a:extLst>
          </p:cNvPr>
          <p:cNvPicPr>
            <a:picLocks noChangeAspect="1"/>
          </p:cNvPicPr>
          <p:nvPr/>
        </p:nvPicPr>
        <p:blipFill>
          <a:blip r:embed="rId6"/>
          <a:stretch>
            <a:fillRect/>
          </a:stretch>
        </p:blipFill>
        <p:spPr>
          <a:xfrm>
            <a:off x="6317213" y="1994817"/>
            <a:ext cx="5410479" cy="3982958"/>
          </a:xfrm>
          <a:prstGeom prst="rect">
            <a:avLst/>
          </a:prstGeom>
        </p:spPr>
      </p:pic>
    </p:spTree>
    <p:extLst>
      <p:ext uri="{BB962C8B-B14F-4D97-AF65-F5344CB8AC3E}">
        <p14:creationId xmlns:p14="http://schemas.microsoft.com/office/powerpoint/2010/main" val="951125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5">
            <a:extLst>
              <a:ext uri="{FF2B5EF4-FFF2-40B4-BE49-F238E27FC236}">
                <a16:creationId xmlns:a16="http://schemas.microsoft.com/office/drawing/2014/main" id="{9D213455-72BA-4D04-9CBE-2458DB85EFB9}"/>
              </a:ext>
            </a:extLst>
          </p:cNvPr>
          <p:cNvSpPr txBox="1">
            <a:spLocks noChangeArrowheads="1"/>
          </p:cNvSpPr>
          <p:nvPr/>
        </p:nvSpPr>
        <p:spPr bwMode="auto">
          <a:xfrm>
            <a:off x="436815" y="636485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defTabSz="342900" eaLnBrk="1" fontAlgn="auto" hangingPunct="1">
              <a:spcBef>
                <a:spcPts val="0"/>
              </a:spcBef>
              <a:spcAft>
                <a:spcPts val="0"/>
              </a:spcAft>
            </a:pPr>
            <a:r>
              <a:rPr lang="en-US" sz="1200" b="0" dirty="0">
                <a:solidFill>
                  <a:schemeClr val="bg2"/>
                </a:solidFill>
                <a:latin typeface="Calibri" panose="020F0502020204030204" pitchFamily="34" charset="0"/>
                <a:cs typeface="Calibri" panose="020F0502020204030204" pitchFamily="34" charset="0"/>
              </a:rPr>
              <a:t>Trombetta. Oncotarget. 2018;9:9661. </a:t>
            </a:r>
            <a:r>
              <a:rPr lang="en-US" sz="1200" b="0" i="0" dirty="0">
                <a:solidFill>
                  <a:srgbClr val="2F4A8B"/>
                </a:solidFill>
                <a:effectLst/>
                <a:latin typeface="Calibri" panose="020F0502020204030204" pitchFamily="34" charset="0"/>
                <a:cs typeface="Calibri" panose="020F0502020204030204" pitchFamily="34" charset="0"/>
                <a:hlinkClick r:id="rId3"/>
              </a:rPr>
              <a:t>Creative Commons Attribution License</a:t>
            </a:r>
            <a:r>
              <a:rPr lang="en-US" sz="1200" b="0" i="0" dirty="0">
                <a:solidFill>
                  <a:srgbClr val="333333"/>
                </a:solidFill>
                <a:effectLst/>
                <a:latin typeface="Calibri" panose="020F0502020204030204" pitchFamily="34" charset="0"/>
                <a:cs typeface="Calibri" panose="020F0502020204030204" pitchFamily="34" charset="0"/>
              </a:rPr>
              <a:t> 3.0 (CC BY 3.0)</a:t>
            </a:r>
            <a:r>
              <a:rPr lang="en-US" sz="1200" b="0" dirty="0">
                <a:solidFill>
                  <a:schemeClr val="bg2"/>
                </a:solidFill>
                <a:latin typeface="Calibri" panose="020F0502020204030204" pitchFamily="34" charset="0"/>
                <a:cs typeface="Calibri" panose="020F0502020204030204" pitchFamily="34" charset="0"/>
              </a:rPr>
              <a:t>.</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pPr eaLnBrk="1" hangingPunct="1"/>
            <a:r>
              <a:rPr lang="en-US" b="1" dirty="0">
                <a:cs typeface="Calibri" panose="020F0502020204030204" pitchFamily="34" charset="0"/>
              </a:rPr>
              <a:t>Det</a:t>
            </a:r>
            <a:r>
              <a:rPr lang="en-US" dirty="0">
                <a:cs typeface="Calibri" panose="020F0502020204030204" pitchFamily="34" charset="0"/>
              </a:rPr>
              <a:t>ection of </a:t>
            </a:r>
            <a:r>
              <a:rPr lang="en-US" i="1" dirty="0">
                <a:cs typeface="Calibri" panose="020F0502020204030204" pitchFamily="34" charset="0"/>
              </a:rPr>
              <a:t>NRG1</a:t>
            </a:r>
            <a:r>
              <a:rPr lang="en-US" dirty="0">
                <a:cs typeface="Calibri" panose="020F0502020204030204" pitchFamily="34" charset="0"/>
              </a:rPr>
              <a:t> Fusions by </a:t>
            </a:r>
            <a:r>
              <a:rPr lang="en-US" altLang="en-US" dirty="0">
                <a:cs typeface="Calibri" panose="020F0502020204030204" pitchFamily="34" charset="0"/>
              </a:rPr>
              <a:t>IHC</a:t>
            </a:r>
            <a:endParaRPr lang="en-US" altLang="en-US" dirty="0"/>
          </a:p>
        </p:txBody>
      </p:sp>
      <p:sp>
        <p:nvSpPr>
          <p:cNvPr id="16" name="Content Placeholder 12">
            <a:extLst>
              <a:ext uri="{FF2B5EF4-FFF2-40B4-BE49-F238E27FC236}">
                <a16:creationId xmlns:a16="http://schemas.microsoft.com/office/drawing/2014/main" id="{B7AF2267-7C84-4F99-B6CE-4780A8C897CC}"/>
              </a:ext>
            </a:extLst>
          </p:cNvPr>
          <p:cNvSpPr>
            <a:spLocks noGrp="1"/>
          </p:cNvSpPr>
          <p:nvPr>
            <p:ph idx="1"/>
          </p:nvPr>
        </p:nvSpPr>
        <p:spPr>
          <a:xfrm>
            <a:off x="604676" y="1513047"/>
            <a:ext cx="5952536" cy="4650686"/>
          </a:xfrm>
        </p:spPr>
        <p:txBody>
          <a:bodyPr/>
          <a:lstStyle/>
          <a:p>
            <a:r>
              <a:rPr lang="en-US" altLang="en-US" sz="2600" dirty="0"/>
              <a:t>Requires use of phosphorylated </a:t>
            </a:r>
            <a:br>
              <a:rPr lang="en-US" altLang="en-US" sz="2600" dirty="0"/>
            </a:br>
            <a:r>
              <a:rPr lang="en-US" altLang="en-US" sz="2600" dirty="0"/>
              <a:t>ErbB3 (pHER3) antibody </a:t>
            </a:r>
          </a:p>
          <a:p>
            <a:r>
              <a:rPr lang="en-US" altLang="en-US" sz="2600" b="1" dirty="0"/>
              <a:t>Advantages</a:t>
            </a:r>
          </a:p>
          <a:p>
            <a:pPr lvl="1"/>
            <a:r>
              <a:rPr lang="en-US" altLang="en-US" sz="2400" dirty="0"/>
              <a:t>Widely used for many years</a:t>
            </a:r>
          </a:p>
          <a:p>
            <a:pPr lvl="1"/>
            <a:r>
              <a:rPr lang="en-US" altLang="en-US" sz="2400" dirty="0"/>
              <a:t>Reported sensitivity: </a:t>
            </a:r>
            <a:r>
              <a:rPr lang="en-US" sz="2400" dirty="0">
                <a:solidFill>
                  <a:prstClr val="black"/>
                </a:solidFill>
                <a:latin typeface="Calibri" panose="020F0502020204030204"/>
              </a:rPr>
              <a:t>100% and 97% among cohort of FFPE lung cancer samples</a:t>
            </a:r>
          </a:p>
          <a:p>
            <a:pPr lvl="1"/>
            <a:r>
              <a:rPr lang="en-US" sz="2400" dirty="0">
                <a:solidFill>
                  <a:prstClr val="black"/>
                </a:solidFill>
                <a:latin typeface="Calibri" panose="020F0502020204030204"/>
              </a:rPr>
              <a:t>Has high correlation with FISH results</a:t>
            </a:r>
          </a:p>
          <a:p>
            <a:r>
              <a:rPr lang="en-US" sz="2600" b="1" dirty="0">
                <a:solidFill>
                  <a:prstClr val="black"/>
                </a:solidFill>
                <a:latin typeface="Calibri" panose="020F0502020204030204"/>
              </a:rPr>
              <a:t>Disadvantage</a:t>
            </a:r>
          </a:p>
          <a:p>
            <a:pPr lvl="1"/>
            <a:r>
              <a:rPr lang="en-US" altLang="en-US" sz="2200" dirty="0"/>
              <a:t>Identity of fusion partner remains unknown</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pic>
        <p:nvPicPr>
          <p:cNvPr id="17" name="Content Placeholder 4" descr="A picture containing text&#10;&#10;Description automatically generated">
            <a:extLst>
              <a:ext uri="{FF2B5EF4-FFF2-40B4-BE49-F238E27FC236}">
                <a16:creationId xmlns:a16="http://schemas.microsoft.com/office/drawing/2014/main" id="{1C77465F-6D75-4464-AE67-E02A3C24665C}"/>
              </a:ext>
            </a:extLst>
          </p:cNvPr>
          <p:cNvPicPr>
            <a:picLocks noChangeAspect="1"/>
          </p:cNvPicPr>
          <p:nvPr/>
        </p:nvPicPr>
        <p:blipFill rotWithShape="1">
          <a:blip r:embed="rId6"/>
          <a:srcRect l="7881" t="2916" r="7386" b="1166"/>
          <a:stretch/>
        </p:blipFill>
        <p:spPr bwMode="auto">
          <a:xfrm>
            <a:off x="6472989" y="1708484"/>
            <a:ext cx="5268397" cy="3958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3167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altLang="en-US" dirty="0"/>
              <a:t>Next-Generation Sequencing for </a:t>
            </a:r>
            <a:r>
              <a:rPr lang="en-US" altLang="en-US" i="1" dirty="0"/>
              <a:t>NRG1</a:t>
            </a:r>
            <a:r>
              <a:rPr lang="en-US" altLang="en-US" dirty="0"/>
              <a:t> Detection</a:t>
            </a:r>
          </a:p>
        </p:txBody>
      </p:sp>
      <p:sp>
        <p:nvSpPr>
          <p:cNvPr id="16" name="Content Placeholder 12">
            <a:extLst>
              <a:ext uri="{FF2B5EF4-FFF2-40B4-BE49-F238E27FC236}">
                <a16:creationId xmlns:a16="http://schemas.microsoft.com/office/drawing/2014/main" id="{B7AF2267-7C84-4F99-B6CE-4780A8C897CC}"/>
              </a:ext>
            </a:extLst>
          </p:cNvPr>
          <p:cNvSpPr>
            <a:spLocks noGrp="1"/>
          </p:cNvSpPr>
          <p:nvPr>
            <p:ph idx="1"/>
          </p:nvPr>
        </p:nvSpPr>
        <p:spPr/>
        <p:txBody>
          <a:bodyPr/>
          <a:lstStyle/>
          <a:p>
            <a:r>
              <a:rPr lang="en-US" dirty="0"/>
              <a:t>Targeted DNA sequencing: hybridization capture</a:t>
            </a:r>
            <a:r>
              <a:rPr lang="en-US" dirty="0">
                <a:latin typeface="Arial" panose="020B0604020202020204" pitchFamily="34" charset="0"/>
                <a:cs typeface="Arial" panose="020B0604020202020204" pitchFamily="34" charset="0"/>
              </a:rPr>
              <a:t>–</a:t>
            </a:r>
            <a:r>
              <a:rPr lang="en-US" dirty="0"/>
              <a:t>based NGS</a:t>
            </a:r>
          </a:p>
          <a:p>
            <a:r>
              <a:rPr lang="en-US" dirty="0"/>
              <a:t>Gene panels typically assay for 300-700 genes</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cxnSp>
        <p:nvCxnSpPr>
          <p:cNvPr id="9" name="Straight Connector 8">
            <a:extLst>
              <a:ext uri="{FF2B5EF4-FFF2-40B4-BE49-F238E27FC236}">
                <a16:creationId xmlns:a16="http://schemas.microsoft.com/office/drawing/2014/main" id="{11228D16-B36C-4964-B217-FF95FB976568}"/>
              </a:ext>
            </a:extLst>
          </p:cNvPr>
          <p:cNvCxnSpPr>
            <a:cxnSpLocks/>
          </p:cNvCxnSpPr>
          <p:nvPr/>
        </p:nvCxnSpPr>
        <p:spPr>
          <a:xfrm>
            <a:off x="2372893" y="3585403"/>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B1E72EE-2D75-4234-A223-96D30947915C}"/>
              </a:ext>
            </a:extLst>
          </p:cNvPr>
          <p:cNvCxnSpPr>
            <a:cxnSpLocks/>
          </p:cNvCxnSpPr>
          <p:nvPr/>
        </p:nvCxnSpPr>
        <p:spPr>
          <a:xfrm>
            <a:off x="2539782" y="3752292"/>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DDF2D00-31A0-4AD8-9381-BB0D20467F07}"/>
              </a:ext>
            </a:extLst>
          </p:cNvPr>
          <p:cNvCxnSpPr>
            <a:cxnSpLocks/>
          </p:cNvCxnSpPr>
          <p:nvPr/>
        </p:nvCxnSpPr>
        <p:spPr>
          <a:xfrm>
            <a:off x="2706671" y="3919180"/>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36604AF-71E5-4991-9CA9-AB3B109EF46E}"/>
              </a:ext>
            </a:extLst>
          </p:cNvPr>
          <p:cNvCxnSpPr>
            <a:cxnSpLocks/>
          </p:cNvCxnSpPr>
          <p:nvPr/>
        </p:nvCxnSpPr>
        <p:spPr>
          <a:xfrm>
            <a:off x="2896396" y="4086069"/>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pic>
        <p:nvPicPr>
          <p:cNvPr id="13" name="Picture 12" descr="A picture containing text&#10;&#10;Description automatically generated">
            <a:extLst>
              <a:ext uri="{FF2B5EF4-FFF2-40B4-BE49-F238E27FC236}">
                <a16:creationId xmlns:a16="http://schemas.microsoft.com/office/drawing/2014/main" id="{EDFE9A27-8AC8-4C34-B3DB-427C718517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56484" y="3293694"/>
            <a:ext cx="453787" cy="1205298"/>
          </a:xfrm>
          <a:prstGeom prst="rect">
            <a:avLst/>
          </a:prstGeom>
        </p:spPr>
      </p:pic>
      <p:cxnSp>
        <p:nvCxnSpPr>
          <p:cNvPr id="14" name="Straight Connector 13">
            <a:extLst>
              <a:ext uri="{FF2B5EF4-FFF2-40B4-BE49-F238E27FC236}">
                <a16:creationId xmlns:a16="http://schemas.microsoft.com/office/drawing/2014/main" id="{013BD3B0-6B92-4E9C-8547-BC9E98C4AEC3}"/>
              </a:ext>
            </a:extLst>
          </p:cNvPr>
          <p:cNvCxnSpPr/>
          <p:nvPr/>
        </p:nvCxnSpPr>
        <p:spPr>
          <a:xfrm flipH="1">
            <a:off x="2183168" y="3585403"/>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BE77818C-E7F2-407A-9F31-6B83898565EB}"/>
              </a:ext>
            </a:extLst>
          </p:cNvPr>
          <p:cNvCxnSpPr/>
          <p:nvPr/>
        </p:nvCxnSpPr>
        <p:spPr>
          <a:xfrm flipH="1">
            <a:off x="2350057" y="3752292"/>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B29C93F5-269C-41CA-A4FC-8A769A3331DC}"/>
              </a:ext>
            </a:extLst>
          </p:cNvPr>
          <p:cNvCxnSpPr/>
          <p:nvPr/>
        </p:nvCxnSpPr>
        <p:spPr>
          <a:xfrm flipH="1">
            <a:off x="2516945" y="3919180"/>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B5D2134F-A525-4990-BEF1-F402FE2C126A}"/>
              </a:ext>
            </a:extLst>
          </p:cNvPr>
          <p:cNvCxnSpPr/>
          <p:nvPr/>
        </p:nvCxnSpPr>
        <p:spPr>
          <a:xfrm flipH="1">
            <a:off x="2706671" y="4086069"/>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094D7988-252F-4DB3-AA53-F8701045458A}"/>
              </a:ext>
            </a:extLst>
          </p:cNvPr>
          <p:cNvCxnSpPr>
            <a:cxnSpLocks/>
          </p:cNvCxnSpPr>
          <p:nvPr/>
        </p:nvCxnSpPr>
        <p:spPr>
          <a:xfrm flipH="1">
            <a:off x="3500710" y="3585403"/>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56EAEDE-D43A-4DBA-9B8C-25A0F221B4BC}"/>
              </a:ext>
            </a:extLst>
          </p:cNvPr>
          <p:cNvCxnSpPr/>
          <p:nvPr/>
        </p:nvCxnSpPr>
        <p:spPr>
          <a:xfrm flipH="1">
            <a:off x="3667599" y="3755805"/>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F675BF8F-133B-49A3-8CEB-BA520FFAD727}"/>
              </a:ext>
            </a:extLst>
          </p:cNvPr>
          <p:cNvCxnSpPr/>
          <p:nvPr/>
        </p:nvCxnSpPr>
        <p:spPr>
          <a:xfrm flipH="1">
            <a:off x="3834487" y="3922693"/>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B5C106DB-F23A-4D4B-8D67-8EFF5324A811}"/>
              </a:ext>
            </a:extLst>
          </p:cNvPr>
          <p:cNvCxnSpPr/>
          <p:nvPr/>
        </p:nvCxnSpPr>
        <p:spPr>
          <a:xfrm flipH="1">
            <a:off x="4001376" y="4086069"/>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27" name="Straight Arrow Connector 26">
            <a:extLst>
              <a:ext uri="{FF2B5EF4-FFF2-40B4-BE49-F238E27FC236}">
                <a16:creationId xmlns:a16="http://schemas.microsoft.com/office/drawing/2014/main" id="{9D2439AD-D37A-4DA8-9A4F-962302C6F66E}"/>
              </a:ext>
            </a:extLst>
          </p:cNvPr>
          <p:cNvCxnSpPr>
            <a:cxnSpLocks/>
          </p:cNvCxnSpPr>
          <p:nvPr/>
        </p:nvCxnSpPr>
        <p:spPr>
          <a:xfrm>
            <a:off x="1603450" y="3862343"/>
            <a:ext cx="379451"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00943DD9-40A7-48C9-9020-8FC8D3ACC5D6}"/>
              </a:ext>
            </a:extLst>
          </p:cNvPr>
          <p:cNvCxnSpPr>
            <a:cxnSpLocks/>
          </p:cNvCxnSpPr>
          <p:nvPr/>
        </p:nvCxnSpPr>
        <p:spPr>
          <a:xfrm>
            <a:off x="4500285" y="3862343"/>
            <a:ext cx="379451"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2CCD79C-4FD7-4C63-8676-778B7518F5AB}"/>
              </a:ext>
            </a:extLst>
          </p:cNvPr>
          <p:cNvCxnSpPr/>
          <p:nvPr/>
        </p:nvCxnSpPr>
        <p:spPr>
          <a:xfrm flipH="1">
            <a:off x="4415378" y="3483886"/>
            <a:ext cx="189725"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33B8DDAE-CCB8-469F-930D-2CFCDBBE77ED}"/>
              </a:ext>
            </a:extLst>
          </p:cNvPr>
          <p:cNvCxnSpPr/>
          <p:nvPr/>
        </p:nvCxnSpPr>
        <p:spPr>
          <a:xfrm flipH="1">
            <a:off x="4564697" y="3614369"/>
            <a:ext cx="189725"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0DA65ED9-7199-40BB-96D5-1F9F275D123B}"/>
              </a:ext>
            </a:extLst>
          </p:cNvPr>
          <p:cNvCxnSpPr>
            <a:cxnSpLocks/>
          </p:cNvCxnSpPr>
          <p:nvPr/>
        </p:nvCxnSpPr>
        <p:spPr>
          <a:xfrm flipV="1">
            <a:off x="4323149" y="3700888"/>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1976031-C367-4B97-9D27-E6B6E6CCA541}"/>
              </a:ext>
            </a:extLst>
          </p:cNvPr>
          <p:cNvCxnSpPr>
            <a:cxnSpLocks/>
          </p:cNvCxnSpPr>
          <p:nvPr/>
        </p:nvCxnSpPr>
        <p:spPr>
          <a:xfrm flipV="1">
            <a:off x="4505850" y="3814150"/>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BBE62349-7C3C-4C01-94BC-996A7E57492A}"/>
              </a:ext>
            </a:extLst>
          </p:cNvPr>
          <p:cNvCxnSpPr>
            <a:cxnSpLocks/>
          </p:cNvCxnSpPr>
          <p:nvPr/>
        </p:nvCxnSpPr>
        <p:spPr>
          <a:xfrm flipV="1">
            <a:off x="4230920" y="3565574"/>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A963211B-684D-4D47-BB7E-3E951EF6BE65}"/>
              </a:ext>
            </a:extLst>
          </p:cNvPr>
          <p:cNvCxnSpPr>
            <a:cxnSpLocks/>
          </p:cNvCxnSpPr>
          <p:nvPr/>
        </p:nvCxnSpPr>
        <p:spPr>
          <a:xfrm flipV="1">
            <a:off x="4190514" y="3828344"/>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F9488CDD-9FF9-4534-8399-870CF8F7BF87}"/>
              </a:ext>
            </a:extLst>
          </p:cNvPr>
          <p:cNvCxnSpPr>
            <a:cxnSpLocks/>
          </p:cNvCxnSpPr>
          <p:nvPr/>
        </p:nvCxnSpPr>
        <p:spPr>
          <a:xfrm flipV="1">
            <a:off x="4034164" y="3466805"/>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DFE6AF6-7EEE-4511-A54B-DF988F57BA6D}"/>
              </a:ext>
            </a:extLst>
          </p:cNvPr>
          <p:cNvCxnSpPr>
            <a:cxnSpLocks/>
          </p:cNvCxnSpPr>
          <p:nvPr/>
        </p:nvCxnSpPr>
        <p:spPr>
          <a:xfrm flipV="1">
            <a:off x="4048222" y="3678051"/>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3F570131-5B22-403E-83E3-62209593095B}"/>
              </a:ext>
            </a:extLst>
          </p:cNvPr>
          <p:cNvCxnSpPr>
            <a:cxnSpLocks/>
          </p:cNvCxnSpPr>
          <p:nvPr/>
        </p:nvCxnSpPr>
        <p:spPr>
          <a:xfrm>
            <a:off x="3063284" y="4252958"/>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2D14E6C2-C3CB-4C5A-A2CE-83E9F502FF6E}"/>
              </a:ext>
            </a:extLst>
          </p:cNvPr>
          <p:cNvCxnSpPr/>
          <p:nvPr/>
        </p:nvCxnSpPr>
        <p:spPr>
          <a:xfrm flipH="1">
            <a:off x="2873559" y="4252958"/>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39" name="Straight Connector 38">
            <a:extLst>
              <a:ext uri="{FF2B5EF4-FFF2-40B4-BE49-F238E27FC236}">
                <a16:creationId xmlns:a16="http://schemas.microsoft.com/office/drawing/2014/main" id="{2F768338-D822-4130-A754-0C9115A83C2C}"/>
              </a:ext>
            </a:extLst>
          </p:cNvPr>
          <p:cNvCxnSpPr/>
          <p:nvPr/>
        </p:nvCxnSpPr>
        <p:spPr>
          <a:xfrm flipH="1">
            <a:off x="4168264" y="4252958"/>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sp>
        <p:nvSpPr>
          <p:cNvPr id="40" name="TextBox 39">
            <a:extLst>
              <a:ext uri="{FF2B5EF4-FFF2-40B4-BE49-F238E27FC236}">
                <a16:creationId xmlns:a16="http://schemas.microsoft.com/office/drawing/2014/main" id="{345E6798-D471-47C6-9D4A-C058EB4AC32D}"/>
              </a:ext>
            </a:extLst>
          </p:cNvPr>
          <p:cNvSpPr txBox="1"/>
          <p:nvPr/>
        </p:nvSpPr>
        <p:spPr>
          <a:xfrm>
            <a:off x="2986747" y="2616856"/>
            <a:ext cx="2672804" cy="7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Gene-specific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capture probes</a:t>
            </a:r>
          </a:p>
        </p:txBody>
      </p:sp>
      <p:cxnSp>
        <p:nvCxnSpPr>
          <p:cNvPr id="41" name="Straight Connector 40">
            <a:extLst>
              <a:ext uri="{FF2B5EF4-FFF2-40B4-BE49-F238E27FC236}">
                <a16:creationId xmlns:a16="http://schemas.microsoft.com/office/drawing/2014/main" id="{AC6EF2B6-A6C1-4A28-B1EF-365DCA757401}"/>
              </a:ext>
            </a:extLst>
          </p:cNvPr>
          <p:cNvCxnSpPr>
            <a:cxnSpLocks/>
          </p:cNvCxnSpPr>
          <p:nvPr/>
        </p:nvCxnSpPr>
        <p:spPr>
          <a:xfrm>
            <a:off x="5258314" y="3585403"/>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D1C2641-0E2E-4F37-A711-B0663775FEA2}"/>
              </a:ext>
            </a:extLst>
          </p:cNvPr>
          <p:cNvCxnSpPr>
            <a:cxnSpLocks/>
          </p:cNvCxnSpPr>
          <p:nvPr/>
        </p:nvCxnSpPr>
        <p:spPr>
          <a:xfrm>
            <a:off x="5425203" y="3752292"/>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A3BB629-2A6F-4274-849B-E0E11076D1E6}"/>
              </a:ext>
            </a:extLst>
          </p:cNvPr>
          <p:cNvCxnSpPr>
            <a:cxnSpLocks/>
          </p:cNvCxnSpPr>
          <p:nvPr/>
        </p:nvCxnSpPr>
        <p:spPr>
          <a:xfrm>
            <a:off x="5592091" y="3919180"/>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FEA998C7-3237-498C-98D6-0743CB04C431}"/>
              </a:ext>
            </a:extLst>
          </p:cNvPr>
          <p:cNvCxnSpPr>
            <a:cxnSpLocks/>
          </p:cNvCxnSpPr>
          <p:nvPr/>
        </p:nvCxnSpPr>
        <p:spPr>
          <a:xfrm>
            <a:off x="5781817" y="4079690"/>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BF8DDA7C-F439-48E3-AE08-EA92B8D7D761}"/>
              </a:ext>
            </a:extLst>
          </p:cNvPr>
          <p:cNvCxnSpPr/>
          <p:nvPr/>
        </p:nvCxnSpPr>
        <p:spPr>
          <a:xfrm flipH="1">
            <a:off x="5068589" y="3585403"/>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3F402086-0F34-4F2A-A5DE-26CFEE23742B}"/>
              </a:ext>
            </a:extLst>
          </p:cNvPr>
          <p:cNvCxnSpPr/>
          <p:nvPr/>
        </p:nvCxnSpPr>
        <p:spPr>
          <a:xfrm flipH="1">
            <a:off x="5235478" y="3752292"/>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47" name="Straight Connector 46">
            <a:extLst>
              <a:ext uri="{FF2B5EF4-FFF2-40B4-BE49-F238E27FC236}">
                <a16:creationId xmlns:a16="http://schemas.microsoft.com/office/drawing/2014/main" id="{EE952979-935A-4F4A-A684-52D49160BDB4}"/>
              </a:ext>
            </a:extLst>
          </p:cNvPr>
          <p:cNvCxnSpPr/>
          <p:nvPr/>
        </p:nvCxnSpPr>
        <p:spPr>
          <a:xfrm flipH="1">
            <a:off x="5402366" y="3919180"/>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3372CCA2-0BBE-48F7-A9DC-C0A06FCA4BDD}"/>
              </a:ext>
            </a:extLst>
          </p:cNvPr>
          <p:cNvCxnSpPr/>
          <p:nvPr/>
        </p:nvCxnSpPr>
        <p:spPr>
          <a:xfrm flipH="1">
            <a:off x="5592091" y="4079690"/>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49" name="Straight Connector 48">
            <a:extLst>
              <a:ext uri="{FF2B5EF4-FFF2-40B4-BE49-F238E27FC236}">
                <a16:creationId xmlns:a16="http://schemas.microsoft.com/office/drawing/2014/main" id="{7410C9F7-95A0-4A2D-8986-CA2D43993167}"/>
              </a:ext>
            </a:extLst>
          </p:cNvPr>
          <p:cNvCxnSpPr>
            <a:cxnSpLocks/>
          </p:cNvCxnSpPr>
          <p:nvPr/>
        </p:nvCxnSpPr>
        <p:spPr>
          <a:xfrm flipH="1">
            <a:off x="6386131" y="3585403"/>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50" name="Straight Connector 49">
            <a:extLst>
              <a:ext uri="{FF2B5EF4-FFF2-40B4-BE49-F238E27FC236}">
                <a16:creationId xmlns:a16="http://schemas.microsoft.com/office/drawing/2014/main" id="{F83F35DB-7892-4E22-B2C6-E66E7398D8BB}"/>
              </a:ext>
            </a:extLst>
          </p:cNvPr>
          <p:cNvCxnSpPr/>
          <p:nvPr/>
        </p:nvCxnSpPr>
        <p:spPr>
          <a:xfrm flipH="1">
            <a:off x="6553019" y="3755805"/>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51" name="Straight Connector 50">
            <a:extLst>
              <a:ext uri="{FF2B5EF4-FFF2-40B4-BE49-F238E27FC236}">
                <a16:creationId xmlns:a16="http://schemas.microsoft.com/office/drawing/2014/main" id="{C243F8D8-AFD6-483E-A39C-93B3822C43C3}"/>
              </a:ext>
            </a:extLst>
          </p:cNvPr>
          <p:cNvCxnSpPr/>
          <p:nvPr/>
        </p:nvCxnSpPr>
        <p:spPr>
          <a:xfrm flipH="1">
            <a:off x="6719908" y="3922693"/>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52" name="Straight Connector 51">
            <a:extLst>
              <a:ext uri="{FF2B5EF4-FFF2-40B4-BE49-F238E27FC236}">
                <a16:creationId xmlns:a16="http://schemas.microsoft.com/office/drawing/2014/main" id="{0CDB305B-86C6-408A-A0C8-88F6AB3081B9}"/>
              </a:ext>
            </a:extLst>
          </p:cNvPr>
          <p:cNvCxnSpPr/>
          <p:nvPr/>
        </p:nvCxnSpPr>
        <p:spPr>
          <a:xfrm flipH="1">
            <a:off x="6886796" y="4079690"/>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53" name="Straight Connector 52">
            <a:extLst>
              <a:ext uri="{FF2B5EF4-FFF2-40B4-BE49-F238E27FC236}">
                <a16:creationId xmlns:a16="http://schemas.microsoft.com/office/drawing/2014/main" id="{66EAF542-4864-4A7F-AE3D-932694F2569A}"/>
              </a:ext>
            </a:extLst>
          </p:cNvPr>
          <p:cNvCxnSpPr>
            <a:cxnSpLocks/>
          </p:cNvCxnSpPr>
          <p:nvPr/>
        </p:nvCxnSpPr>
        <p:spPr>
          <a:xfrm>
            <a:off x="5948705" y="4246579"/>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39E0C89D-13CE-4F04-BA08-5B89265B3B77}"/>
              </a:ext>
            </a:extLst>
          </p:cNvPr>
          <p:cNvCxnSpPr/>
          <p:nvPr/>
        </p:nvCxnSpPr>
        <p:spPr>
          <a:xfrm flipH="1">
            <a:off x="5758980" y="4246579"/>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55" name="Straight Connector 54">
            <a:extLst>
              <a:ext uri="{FF2B5EF4-FFF2-40B4-BE49-F238E27FC236}">
                <a16:creationId xmlns:a16="http://schemas.microsoft.com/office/drawing/2014/main" id="{E43C0FE9-87C0-463E-95D5-381C240C8FC9}"/>
              </a:ext>
            </a:extLst>
          </p:cNvPr>
          <p:cNvCxnSpPr/>
          <p:nvPr/>
        </p:nvCxnSpPr>
        <p:spPr>
          <a:xfrm flipH="1">
            <a:off x="7053685" y="4246579"/>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56" name="Straight Arrow Connector 55">
            <a:extLst>
              <a:ext uri="{FF2B5EF4-FFF2-40B4-BE49-F238E27FC236}">
                <a16:creationId xmlns:a16="http://schemas.microsoft.com/office/drawing/2014/main" id="{06C6E3E0-F79C-4DC9-B000-EA17F995BADD}"/>
              </a:ext>
            </a:extLst>
          </p:cNvPr>
          <p:cNvCxnSpPr>
            <a:cxnSpLocks/>
          </p:cNvCxnSpPr>
          <p:nvPr/>
        </p:nvCxnSpPr>
        <p:spPr>
          <a:xfrm>
            <a:off x="7561205" y="3862343"/>
            <a:ext cx="379451"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302599AD-2FAF-42CB-B0BA-EED0A950499B}"/>
              </a:ext>
            </a:extLst>
          </p:cNvPr>
          <p:cNvCxnSpPr/>
          <p:nvPr/>
        </p:nvCxnSpPr>
        <p:spPr>
          <a:xfrm flipH="1">
            <a:off x="6638125" y="4025278"/>
            <a:ext cx="189725"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58" name="Straight Connector 57">
            <a:extLst>
              <a:ext uri="{FF2B5EF4-FFF2-40B4-BE49-F238E27FC236}">
                <a16:creationId xmlns:a16="http://schemas.microsoft.com/office/drawing/2014/main" id="{FA84EFC4-F8EF-4AE2-A387-1009358A8768}"/>
              </a:ext>
            </a:extLst>
          </p:cNvPr>
          <p:cNvCxnSpPr/>
          <p:nvPr/>
        </p:nvCxnSpPr>
        <p:spPr>
          <a:xfrm flipH="1">
            <a:off x="6451130" y="4192166"/>
            <a:ext cx="189725"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59" name="Straight Connector 58">
            <a:extLst>
              <a:ext uri="{FF2B5EF4-FFF2-40B4-BE49-F238E27FC236}">
                <a16:creationId xmlns:a16="http://schemas.microsoft.com/office/drawing/2014/main" id="{486B247D-F3B4-4091-A180-5CC04AF86E78}"/>
              </a:ext>
            </a:extLst>
          </p:cNvPr>
          <p:cNvCxnSpPr>
            <a:cxnSpLocks/>
          </p:cNvCxnSpPr>
          <p:nvPr/>
        </p:nvCxnSpPr>
        <p:spPr>
          <a:xfrm flipV="1">
            <a:off x="6129645" y="3527919"/>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60" name="Straight Connector 59">
            <a:extLst>
              <a:ext uri="{FF2B5EF4-FFF2-40B4-BE49-F238E27FC236}">
                <a16:creationId xmlns:a16="http://schemas.microsoft.com/office/drawing/2014/main" id="{7B84A28A-625D-4A3F-9AF5-79E08B3AD8BD}"/>
              </a:ext>
            </a:extLst>
          </p:cNvPr>
          <p:cNvCxnSpPr>
            <a:cxnSpLocks/>
          </p:cNvCxnSpPr>
          <p:nvPr/>
        </p:nvCxnSpPr>
        <p:spPr>
          <a:xfrm flipV="1">
            <a:off x="6043711" y="4192166"/>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61" name="Straight Connector 60">
            <a:extLst>
              <a:ext uri="{FF2B5EF4-FFF2-40B4-BE49-F238E27FC236}">
                <a16:creationId xmlns:a16="http://schemas.microsoft.com/office/drawing/2014/main" id="{EFE630F6-02FC-4283-98CF-6258635F07CC}"/>
              </a:ext>
            </a:extLst>
          </p:cNvPr>
          <p:cNvCxnSpPr>
            <a:cxnSpLocks/>
          </p:cNvCxnSpPr>
          <p:nvPr/>
        </p:nvCxnSpPr>
        <p:spPr>
          <a:xfrm flipV="1">
            <a:off x="5971542" y="3700123"/>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62" name="Straight Connector 61">
            <a:extLst>
              <a:ext uri="{FF2B5EF4-FFF2-40B4-BE49-F238E27FC236}">
                <a16:creationId xmlns:a16="http://schemas.microsoft.com/office/drawing/2014/main" id="{DE87B82E-B4DB-4193-9DED-319C5F701B6C}"/>
              </a:ext>
            </a:extLst>
          </p:cNvPr>
          <p:cNvCxnSpPr>
            <a:cxnSpLocks/>
          </p:cNvCxnSpPr>
          <p:nvPr/>
        </p:nvCxnSpPr>
        <p:spPr>
          <a:xfrm flipV="1">
            <a:off x="5344001" y="3527919"/>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63" name="Straight Connector 62">
            <a:extLst>
              <a:ext uri="{FF2B5EF4-FFF2-40B4-BE49-F238E27FC236}">
                <a16:creationId xmlns:a16="http://schemas.microsoft.com/office/drawing/2014/main" id="{ECD0B80A-EC7D-40FD-B46D-27509D7CF41D}"/>
              </a:ext>
            </a:extLst>
          </p:cNvPr>
          <p:cNvCxnSpPr>
            <a:cxnSpLocks/>
          </p:cNvCxnSpPr>
          <p:nvPr/>
        </p:nvCxnSpPr>
        <p:spPr>
          <a:xfrm flipV="1">
            <a:off x="6042590" y="4025278"/>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64" name="Straight Connector 63">
            <a:extLst>
              <a:ext uri="{FF2B5EF4-FFF2-40B4-BE49-F238E27FC236}">
                <a16:creationId xmlns:a16="http://schemas.microsoft.com/office/drawing/2014/main" id="{A1240F27-C6F6-4B63-8D6D-31D06CD2A65A}"/>
              </a:ext>
            </a:extLst>
          </p:cNvPr>
          <p:cNvCxnSpPr/>
          <p:nvPr/>
        </p:nvCxnSpPr>
        <p:spPr>
          <a:xfrm flipH="1">
            <a:off x="5758980" y="3526754"/>
            <a:ext cx="189725"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sp>
        <p:nvSpPr>
          <p:cNvPr id="65" name="Oval 64">
            <a:extLst>
              <a:ext uri="{FF2B5EF4-FFF2-40B4-BE49-F238E27FC236}">
                <a16:creationId xmlns:a16="http://schemas.microsoft.com/office/drawing/2014/main" id="{DEC4187C-D89B-4BE3-AE9B-F615E64F74C2}"/>
              </a:ext>
            </a:extLst>
          </p:cNvPr>
          <p:cNvSpPr/>
          <p:nvPr/>
        </p:nvSpPr>
        <p:spPr>
          <a:xfrm>
            <a:off x="7466343" y="3682919"/>
            <a:ext cx="94863" cy="125027"/>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6" name="Oval 65">
            <a:extLst>
              <a:ext uri="{FF2B5EF4-FFF2-40B4-BE49-F238E27FC236}">
                <a16:creationId xmlns:a16="http://schemas.microsoft.com/office/drawing/2014/main" id="{D554D14F-2ABB-4985-A8E7-21C1640AFC7D}"/>
              </a:ext>
            </a:extLst>
          </p:cNvPr>
          <p:cNvSpPr/>
          <p:nvPr/>
        </p:nvSpPr>
        <p:spPr>
          <a:xfrm>
            <a:off x="7633232" y="3849808"/>
            <a:ext cx="94863" cy="125027"/>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7" name="Oval 66">
            <a:extLst>
              <a:ext uri="{FF2B5EF4-FFF2-40B4-BE49-F238E27FC236}">
                <a16:creationId xmlns:a16="http://schemas.microsoft.com/office/drawing/2014/main" id="{BEAA3987-85BC-4A4B-836C-8C43366BAC37}"/>
              </a:ext>
            </a:extLst>
          </p:cNvPr>
          <p:cNvSpPr/>
          <p:nvPr/>
        </p:nvSpPr>
        <p:spPr>
          <a:xfrm>
            <a:off x="7466342" y="3451806"/>
            <a:ext cx="94863" cy="125027"/>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8" name="Oval 67">
            <a:extLst>
              <a:ext uri="{FF2B5EF4-FFF2-40B4-BE49-F238E27FC236}">
                <a16:creationId xmlns:a16="http://schemas.microsoft.com/office/drawing/2014/main" id="{CB09722F-10A5-46B6-AC4C-ED39899C040F}"/>
              </a:ext>
            </a:extLst>
          </p:cNvPr>
          <p:cNvSpPr/>
          <p:nvPr/>
        </p:nvSpPr>
        <p:spPr>
          <a:xfrm>
            <a:off x="7620353" y="3598373"/>
            <a:ext cx="94863" cy="125027"/>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9" name="TextBox 68">
            <a:extLst>
              <a:ext uri="{FF2B5EF4-FFF2-40B4-BE49-F238E27FC236}">
                <a16:creationId xmlns:a16="http://schemas.microsoft.com/office/drawing/2014/main" id="{0645D61D-B0D7-4111-9908-F1D61E1EC335}"/>
              </a:ext>
            </a:extLst>
          </p:cNvPr>
          <p:cNvSpPr txBox="1"/>
          <p:nvPr/>
        </p:nvSpPr>
        <p:spPr>
          <a:xfrm>
            <a:off x="6266153" y="2616856"/>
            <a:ext cx="2672804" cy="707886"/>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chemeClr val="accent6"/>
                </a:solidFill>
                <a:effectLst/>
                <a:uLnTx/>
                <a:uFillTx/>
                <a:latin typeface="Calibri" panose="020F0502020204030204" pitchFamily="34" charset="0"/>
                <a:ea typeface="+mn-ea"/>
                <a:cs typeface="Calibri" panose="020F0502020204030204" pitchFamily="34" charset="0"/>
              </a:rPr>
              <a:t>Magnetic </a:t>
            </a:r>
            <a:br>
              <a:rPr kumimoji="0" lang="en-US" sz="2000" b="0" i="0" u="none" strike="noStrike" kern="1200" cap="none" spc="0" normalizeH="0" baseline="0" noProof="0" dirty="0">
                <a:ln>
                  <a:noFill/>
                </a:ln>
                <a:solidFill>
                  <a:schemeClr val="accent6"/>
                </a:solidFill>
                <a:effectLst/>
                <a:uLnTx/>
                <a:uFillTx/>
                <a:latin typeface="Calibri" panose="020F0502020204030204" pitchFamily="34" charset="0"/>
                <a:ea typeface="+mn-ea"/>
                <a:cs typeface="Calibri" panose="020F0502020204030204" pitchFamily="34" charset="0"/>
              </a:rPr>
            </a:br>
            <a:r>
              <a:rPr kumimoji="0" lang="en-US" sz="2000" b="0" i="0" u="none" strike="noStrike" kern="1200" cap="none" spc="0" normalizeH="0" baseline="0" noProof="0" dirty="0">
                <a:ln>
                  <a:noFill/>
                </a:ln>
                <a:solidFill>
                  <a:schemeClr val="accent6"/>
                </a:solidFill>
                <a:effectLst/>
                <a:uLnTx/>
                <a:uFillTx/>
                <a:latin typeface="Calibri" panose="020F0502020204030204" pitchFamily="34" charset="0"/>
                <a:ea typeface="+mn-ea"/>
                <a:cs typeface="Calibri" panose="020F0502020204030204" pitchFamily="34" charset="0"/>
              </a:rPr>
              <a:t>streptavidin beads</a:t>
            </a:r>
          </a:p>
        </p:txBody>
      </p:sp>
      <p:cxnSp>
        <p:nvCxnSpPr>
          <p:cNvPr id="70" name="Straight Connector 69">
            <a:extLst>
              <a:ext uri="{FF2B5EF4-FFF2-40B4-BE49-F238E27FC236}">
                <a16:creationId xmlns:a16="http://schemas.microsoft.com/office/drawing/2014/main" id="{70481A9F-7CC4-4DC0-B01F-CFF7B4EF9469}"/>
              </a:ext>
            </a:extLst>
          </p:cNvPr>
          <p:cNvCxnSpPr>
            <a:cxnSpLocks/>
          </p:cNvCxnSpPr>
          <p:nvPr/>
        </p:nvCxnSpPr>
        <p:spPr>
          <a:xfrm>
            <a:off x="8446408" y="3754535"/>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88BAA1EC-8C39-4764-BDB1-83E1221C8F0A}"/>
              </a:ext>
            </a:extLst>
          </p:cNvPr>
          <p:cNvCxnSpPr/>
          <p:nvPr/>
        </p:nvCxnSpPr>
        <p:spPr>
          <a:xfrm flipH="1">
            <a:off x="8256683" y="3754535"/>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72" name="Straight Connector 71">
            <a:extLst>
              <a:ext uri="{FF2B5EF4-FFF2-40B4-BE49-F238E27FC236}">
                <a16:creationId xmlns:a16="http://schemas.microsoft.com/office/drawing/2014/main" id="{B1C56E2B-191D-4E0C-B9DD-915B20F5239F}"/>
              </a:ext>
            </a:extLst>
          </p:cNvPr>
          <p:cNvCxnSpPr/>
          <p:nvPr/>
        </p:nvCxnSpPr>
        <p:spPr>
          <a:xfrm flipH="1">
            <a:off x="9551388" y="3754535"/>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73" name="Straight Connector 72">
            <a:extLst>
              <a:ext uri="{FF2B5EF4-FFF2-40B4-BE49-F238E27FC236}">
                <a16:creationId xmlns:a16="http://schemas.microsoft.com/office/drawing/2014/main" id="{C14C1A61-30F2-4657-9E6B-09690F2D258E}"/>
              </a:ext>
            </a:extLst>
          </p:cNvPr>
          <p:cNvCxnSpPr>
            <a:cxnSpLocks/>
          </p:cNvCxnSpPr>
          <p:nvPr/>
        </p:nvCxnSpPr>
        <p:spPr>
          <a:xfrm>
            <a:off x="8613296" y="3921423"/>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DC23655-7691-4F76-BB9B-6000FA36564F}"/>
              </a:ext>
            </a:extLst>
          </p:cNvPr>
          <p:cNvCxnSpPr/>
          <p:nvPr/>
        </p:nvCxnSpPr>
        <p:spPr>
          <a:xfrm flipH="1">
            <a:off x="8423571" y="3921423"/>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75" name="Straight Connector 74">
            <a:extLst>
              <a:ext uri="{FF2B5EF4-FFF2-40B4-BE49-F238E27FC236}">
                <a16:creationId xmlns:a16="http://schemas.microsoft.com/office/drawing/2014/main" id="{36CCE97B-E692-4E3F-85A0-A74DB278FCB4}"/>
              </a:ext>
            </a:extLst>
          </p:cNvPr>
          <p:cNvCxnSpPr/>
          <p:nvPr/>
        </p:nvCxnSpPr>
        <p:spPr>
          <a:xfrm flipH="1">
            <a:off x="9718276" y="3921423"/>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76" name="Straight Connector 75">
            <a:extLst>
              <a:ext uri="{FF2B5EF4-FFF2-40B4-BE49-F238E27FC236}">
                <a16:creationId xmlns:a16="http://schemas.microsoft.com/office/drawing/2014/main" id="{05F39D51-F6F3-4E75-A948-CE6560327AEF}"/>
              </a:ext>
            </a:extLst>
          </p:cNvPr>
          <p:cNvCxnSpPr/>
          <p:nvPr/>
        </p:nvCxnSpPr>
        <p:spPr>
          <a:xfrm flipH="1">
            <a:off x="9302716" y="3700123"/>
            <a:ext cx="189725"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77" name="Straight Connector 76">
            <a:extLst>
              <a:ext uri="{FF2B5EF4-FFF2-40B4-BE49-F238E27FC236}">
                <a16:creationId xmlns:a16="http://schemas.microsoft.com/office/drawing/2014/main" id="{7BE742C4-CE11-44D4-98BD-E171D17144AD}"/>
              </a:ext>
            </a:extLst>
          </p:cNvPr>
          <p:cNvCxnSpPr/>
          <p:nvPr/>
        </p:nvCxnSpPr>
        <p:spPr>
          <a:xfrm flipH="1">
            <a:off x="9115721" y="3867010"/>
            <a:ext cx="189725"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78" name="Straight Connector 77">
            <a:extLst>
              <a:ext uri="{FF2B5EF4-FFF2-40B4-BE49-F238E27FC236}">
                <a16:creationId xmlns:a16="http://schemas.microsoft.com/office/drawing/2014/main" id="{223E2241-D273-42B3-BF0D-2C28E7D467D3}"/>
              </a:ext>
            </a:extLst>
          </p:cNvPr>
          <p:cNvCxnSpPr>
            <a:cxnSpLocks/>
          </p:cNvCxnSpPr>
          <p:nvPr/>
        </p:nvCxnSpPr>
        <p:spPr>
          <a:xfrm flipV="1">
            <a:off x="8708302" y="3867010"/>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cxnSp>
        <p:nvCxnSpPr>
          <p:cNvPr id="79" name="Straight Connector 78">
            <a:extLst>
              <a:ext uri="{FF2B5EF4-FFF2-40B4-BE49-F238E27FC236}">
                <a16:creationId xmlns:a16="http://schemas.microsoft.com/office/drawing/2014/main" id="{037C92D6-C970-4748-BD62-6BB112FAEF47}"/>
              </a:ext>
            </a:extLst>
          </p:cNvPr>
          <p:cNvCxnSpPr>
            <a:cxnSpLocks/>
          </p:cNvCxnSpPr>
          <p:nvPr/>
        </p:nvCxnSpPr>
        <p:spPr>
          <a:xfrm flipV="1">
            <a:off x="8707181" y="3700123"/>
            <a:ext cx="184458" cy="0"/>
          </a:xfrm>
          <a:prstGeom prst="line">
            <a:avLst/>
          </a:prstGeom>
          <a:ln w="34925">
            <a:solidFill>
              <a:schemeClr val="accent3"/>
            </a:solidFill>
          </a:ln>
        </p:spPr>
        <p:style>
          <a:lnRef idx="1">
            <a:schemeClr val="accent2"/>
          </a:lnRef>
          <a:fillRef idx="0">
            <a:schemeClr val="accent2"/>
          </a:fillRef>
          <a:effectRef idx="0">
            <a:schemeClr val="accent2"/>
          </a:effectRef>
          <a:fontRef idx="minor">
            <a:schemeClr val="tx1"/>
          </a:fontRef>
        </p:style>
      </p:cxnSp>
      <p:sp>
        <p:nvSpPr>
          <p:cNvPr id="80" name="Oval 79">
            <a:extLst>
              <a:ext uri="{FF2B5EF4-FFF2-40B4-BE49-F238E27FC236}">
                <a16:creationId xmlns:a16="http://schemas.microsoft.com/office/drawing/2014/main" id="{D19431A0-9FF6-4935-8192-60FF4A88AF3D}"/>
              </a:ext>
            </a:extLst>
          </p:cNvPr>
          <p:cNvSpPr/>
          <p:nvPr/>
        </p:nvSpPr>
        <p:spPr>
          <a:xfrm>
            <a:off x="8773002" y="3563142"/>
            <a:ext cx="94863" cy="125027"/>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1" name="Oval 80">
            <a:extLst>
              <a:ext uri="{FF2B5EF4-FFF2-40B4-BE49-F238E27FC236}">
                <a16:creationId xmlns:a16="http://schemas.microsoft.com/office/drawing/2014/main" id="{B2CA52BD-248F-43A9-8126-C958CB5C40E4}"/>
              </a:ext>
            </a:extLst>
          </p:cNvPr>
          <p:cNvSpPr/>
          <p:nvPr/>
        </p:nvSpPr>
        <p:spPr>
          <a:xfrm>
            <a:off x="7762966" y="3587107"/>
            <a:ext cx="94863" cy="125027"/>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2" name="Oval 81">
            <a:extLst>
              <a:ext uri="{FF2B5EF4-FFF2-40B4-BE49-F238E27FC236}">
                <a16:creationId xmlns:a16="http://schemas.microsoft.com/office/drawing/2014/main" id="{85086D65-F8D1-4580-A359-9144907F4DAA}"/>
              </a:ext>
            </a:extLst>
          </p:cNvPr>
          <p:cNvSpPr/>
          <p:nvPr/>
        </p:nvSpPr>
        <p:spPr>
          <a:xfrm>
            <a:off x="8844094" y="3749457"/>
            <a:ext cx="94863" cy="125027"/>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3" name="Oval 82">
            <a:extLst>
              <a:ext uri="{FF2B5EF4-FFF2-40B4-BE49-F238E27FC236}">
                <a16:creationId xmlns:a16="http://schemas.microsoft.com/office/drawing/2014/main" id="{A3DEC515-656B-418B-947D-25F0AF9DF314}"/>
              </a:ext>
            </a:extLst>
          </p:cNvPr>
          <p:cNvSpPr/>
          <p:nvPr/>
        </p:nvSpPr>
        <p:spPr>
          <a:xfrm>
            <a:off x="9410109" y="3573071"/>
            <a:ext cx="94863" cy="125027"/>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pic>
        <p:nvPicPr>
          <p:cNvPr id="84" name="Picture 83" descr="Shape, arrow&#10;&#10;Description automatically generated">
            <a:extLst>
              <a:ext uri="{FF2B5EF4-FFF2-40B4-BE49-F238E27FC236}">
                <a16:creationId xmlns:a16="http://schemas.microsoft.com/office/drawing/2014/main" id="{C5CBBCB9-0D33-40EA-97CD-1846F3DFC2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35421" y="4075704"/>
            <a:ext cx="363989" cy="307991"/>
          </a:xfrm>
          <a:prstGeom prst="rect">
            <a:avLst/>
          </a:prstGeom>
        </p:spPr>
      </p:pic>
      <p:cxnSp>
        <p:nvCxnSpPr>
          <p:cNvPr id="85" name="Straight Connector 84">
            <a:extLst>
              <a:ext uri="{FF2B5EF4-FFF2-40B4-BE49-F238E27FC236}">
                <a16:creationId xmlns:a16="http://schemas.microsoft.com/office/drawing/2014/main" id="{86A78D6B-CF43-4982-9120-FFC9A5895E85}"/>
              </a:ext>
            </a:extLst>
          </p:cNvPr>
          <p:cNvCxnSpPr>
            <a:cxnSpLocks/>
          </p:cNvCxnSpPr>
          <p:nvPr/>
        </p:nvCxnSpPr>
        <p:spPr>
          <a:xfrm>
            <a:off x="8879445" y="4086069"/>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7541CC6D-5B0B-478F-9E74-E6863FD037C1}"/>
              </a:ext>
            </a:extLst>
          </p:cNvPr>
          <p:cNvCxnSpPr/>
          <p:nvPr/>
        </p:nvCxnSpPr>
        <p:spPr>
          <a:xfrm flipH="1">
            <a:off x="8689720" y="4086069"/>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87" name="Straight Connector 86">
            <a:extLst>
              <a:ext uri="{FF2B5EF4-FFF2-40B4-BE49-F238E27FC236}">
                <a16:creationId xmlns:a16="http://schemas.microsoft.com/office/drawing/2014/main" id="{BD404A4F-BCD8-4C5A-A3DA-746E1E7971BD}"/>
              </a:ext>
            </a:extLst>
          </p:cNvPr>
          <p:cNvCxnSpPr/>
          <p:nvPr/>
        </p:nvCxnSpPr>
        <p:spPr>
          <a:xfrm flipH="1">
            <a:off x="10007262" y="4089582"/>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88" name="Straight Arrow Connector 87">
            <a:extLst>
              <a:ext uri="{FF2B5EF4-FFF2-40B4-BE49-F238E27FC236}">
                <a16:creationId xmlns:a16="http://schemas.microsoft.com/office/drawing/2014/main" id="{58A18D66-2BB4-4CF0-B3B3-1AA502BCE601}"/>
              </a:ext>
            </a:extLst>
          </p:cNvPr>
          <p:cNvCxnSpPr>
            <a:cxnSpLocks/>
          </p:cNvCxnSpPr>
          <p:nvPr/>
        </p:nvCxnSpPr>
        <p:spPr>
          <a:xfrm>
            <a:off x="9428069" y="5125688"/>
            <a:ext cx="0" cy="433397"/>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92A05FCE-9648-40FF-97EE-443C999D8E22}"/>
              </a:ext>
            </a:extLst>
          </p:cNvPr>
          <p:cNvCxnSpPr>
            <a:cxnSpLocks/>
          </p:cNvCxnSpPr>
          <p:nvPr/>
        </p:nvCxnSpPr>
        <p:spPr>
          <a:xfrm>
            <a:off x="8835659" y="5708130"/>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1C881AB6-09BD-47BE-BF31-11E0057B9B67}"/>
              </a:ext>
            </a:extLst>
          </p:cNvPr>
          <p:cNvCxnSpPr/>
          <p:nvPr/>
        </p:nvCxnSpPr>
        <p:spPr>
          <a:xfrm flipH="1">
            <a:off x="8645934" y="5708130"/>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91" name="Straight Connector 90">
            <a:extLst>
              <a:ext uri="{FF2B5EF4-FFF2-40B4-BE49-F238E27FC236}">
                <a16:creationId xmlns:a16="http://schemas.microsoft.com/office/drawing/2014/main" id="{57432CFB-1BA9-4F9C-9C4F-44B7C8A2C9CB}"/>
              </a:ext>
            </a:extLst>
          </p:cNvPr>
          <p:cNvCxnSpPr/>
          <p:nvPr/>
        </p:nvCxnSpPr>
        <p:spPr>
          <a:xfrm flipH="1">
            <a:off x="9940639" y="5708130"/>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92" name="Straight Connector 91">
            <a:extLst>
              <a:ext uri="{FF2B5EF4-FFF2-40B4-BE49-F238E27FC236}">
                <a16:creationId xmlns:a16="http://schemas.microsoft.com/office/drawing/2014/main" id="{6B474367-4A9E-4EB3-949A-6987D1CB0721}"/>
              </a:ext>
            </a:extLst>
          </p:cNvPr>
          <p:cNvCxnSpPr>
            <a:cxnSpLocks/>
          </p:cNvCxnSpPr>
          <p:nvPr/>
        </p:nvCxnSpPr>
        <p:spPr>
          <a:xfrm>
            <a:off x="9002548" y="5875019"/>
            <a:ext cx="1127817" cy="0"/>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B476B4D8-5A53-4CEA-AB7F-EDF75CB3CAAA}"/>
              </a:ext>
            </a:extLst>
          </p:cNvPr>
          <p:cNvCxnSpPr/>
          <p:nvPr/>
        </p:nvCxnSpPr>
        <p:spPr>
          <a:xfrm flipH="1">
            <a:off x="8812822" y="5875019"/>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cxnSp>
        <p:nvCxnSpPr>
          <p:cNvPr id="94" name="Straight Connector 93">
            <a:extLst>
              <a:ext uri="{FF2B5EF4-FFF2-40B4-BE49-F238E27FC236}">
                <a16:creationId xmlns:a16="http://schemas.microsoft.com/office/drawing/2014/main" id="{319FC8B3-D7A9-426F-969A-0F17D66EF944}"/>
              </a:ext>
            </a:extLst>
          </p:cNvPr>
          <p:cNvCxnSpPr/>
          <p:nvPr/>
        </p:nvCxnSpPr>
        <p:spPr>
          <a:xfrm flipH="1">
            <a:off x="10107528" y="5875019"/>
            <a:ext cx="189725" cy="0"/>
          </a:xfrm>
          <a:prstGeom prst="line">
            <a:avLst/>
          </a:prstGeom>
          <a:ln w="34925"/>
        </p:spPr>
        <p:style>
          <a:lnRef idx="1">
            <a:schemeClr val="accent2"/>
          </a:lnRef>
          <a:fillRef idx="0">
            <a:schemeClr val="accent2"/>
          </a:fillRef>
          <a:effectRef idx="0">
            <a:schemeClr val="accent2"/>
          </a:effectRef>
          <a:fontRef idx="minor">
            <a:schemeClr val="tx1"/>
          </a:fontRef>
        </p:style>
      </p:cxnSp>
      <p:sp>
        <p:nvSpPr>
          <p:cNvPr id="96" name="TextBox 95">
            <a:extLst>
              <a:ext uri="{FF2B5EF4-FFF2-40B4-BE49-F238E27FC236}">
                <a16:creationId xmlns:a16="http://schemas.microsoft.com/office/drawing/2014/main" id="{ABBA66C9-2F30-4287-A86E-B98A067F4ACD}"/>
              </a:ext>
            </a:extLst>
          </p:cNvPr>
          <p:cNvSpPr txBox="1"/>
          <p:nvPr/>
        </p:nvSpPr>
        <p:spPr>
          <a:xfrm>
            <a:off x="2116693" y="4407139"/>
            <a:ext cx="2174821" cy="7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DNA libraries are prepared</a:t>
            </a:r>
          </a:p>
        </p:txBody>
      </p:sp>
      <p:sp>
        <p:nvSpPr>
          <p:cNvPr id="97" name="TextBox 96">
            <a:extLst>
              <a:ext uri="{FF2B5EF4-FFF2-40B4-BE49-F238E27FC236}">
                <a16:creationId xmlns:a16="http://schemas.microsoft.com/office/drawing/2014/main" id="{3C582292-2208-45E1-969C-904E8BEAF4F7}"/>
              </a:ext>
            </a:extLst>
          </p:cNvPr>
          <p:cNvSpPr txBox="1"/>
          <p:nvPr/>
        </p:nvSpPr>
        <p:spPr>
          <a:xfrm>
            <a:off x="4994301" y="4407139"/>
            <a:ext cx="2672802" cy="707886"/>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Hybridization of probes to gene targets</a:t>
            </a:r>
          </a:p>
        </p:txBody>
      </p:sp>
      <p:sp>
        <p:nvSpPr>
          <p:cNvPr id="98" name="TextBox 97">
            <a:extLst>
              <a:ext uri="{FF2B5EF4-FFF2-40B4-BE49-F238E27FC236}">
                <a16:creationId xmlns:a16="http://schemas.microsoft.com/office/drawing/2014/main" id="{6E2DA598-3BE5-4B09-A403-DD8C138545E4}"/>
              </a:ext>
            </a:extLst>
          </p:cNvPr>
          <p:cNvSpPr txBox="1"/>
          <p:nvPr/>
        </p:nvSpPr>
        <p:spPr>
          <a:xfrm>
            <a:off x="7942573" y="4407139"/>
            <a:ext cx="2986378" cy="7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Gene enrichment: capture of targeted genes</a:t>
            </a:r>
          </a:p>
        </p:txBody>
      </p:sp>
      <p:sp>
        <p:nvSpPr>
          <p:cNvPr id="99" name="TextBox 98">
            <a:extLst>
              <a:ext uri="{FF2B5EF4-FFF2-40B4-BE49-F238E27FC236}">
                <a16:creationId xmlns:a16="http://schemas.microsoft.com/office/drawing/2014/main" id="{CCECE290-07BD-4E69-9DAC-C7161C78859B}"/>
              </a:ext>
            </a:extLst>
          </p:cNvPr>
          <p:cNvSpPr txBox="1"/>
          <p:nvPr/>
        </p:nvSpPr>
        <p:spPr>
          <a:xfrm>
            <a:off x="8193918" y="5908334"/>
            <a:ext cx="2622108" cy="404444"/>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Amplify and sequence</a:t>
            </a:r>
          </a:p>
        </p:txBody>
      </p:sp>
    </p:spTree>
    <p:extLst>
      <p:ext uri="{BB962C8B-B14F-4D97-AF65-F5344CB8AC3E}">
        <p14:creationId xmlns:p14="http://schemas.microsoft.com/office/powerpoint/2010/main" val="1694608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pPr eaLnBrk="1" hangingPunct="1"/>
            <a:r>
              <a:rPr lang="en-US" sz="3600" b="1" dirty="0"/>
              <a:t>Detection of </a:t>
            </a:r>
            <a:r>
              <a:rPr lang="en-US" sz="3600" b="1" i="1" dirty="0"/>
              <a:t>NRG1</a:t>
            </a:r>
            <a:r>
              <a:rPr lang="en-US" sz="3600" b="1" dirty="0"/>
              <a:t> Fusions by DNA-Based NGS</a:t>
            </a:r>
            <a:r>
              <a:rPr lang="en-US" sz="3600" b="1" baseline="30000" dirty="0"/>
              <a:t>1,2</a:t>
            </a:r>
            <a:endParaRPr lang="en-US" altLang="en-US" baseline="30000" dirty="0"/>
          </a:p>
        </p:txBody>
      </p:sp>
      <p:sp>
        <p:nvSpPr>
          <p:cNvPr id="16" name="Content Placeholder 12">
            <a:extLst>
              <a:ext uri="{FF2B5EF4-FFF2-40B4-BE49-F238E27FC236}">
                <a16:creationId xmlns:a16="http://schemas.microsoft.com/office/drawing/2014/main" id="{B7AF2267-7C84-4F99-B6CE-4780A8C897CC}"/>
              </a:ext>
            </a:extLst>
          </p:cNvPr>
          <p:cNvSpPr>
            <a:spLocks noGrp="1"/>
          </p:cNvSpPr>
          <p:nvPr>
            <p:ph idx="1"/>
          </p:nvPr>
        </p:nvSpPr>
        <p:spPr/>
        <p:txBody>
          <a:bodyPr/>
          <a:lstStyle/>
          <a:p>
            <a:pPr defTabSz="342900" eaLnBrk="1" fontAlgn="auto" hangingPunct="1">
              <a:spcBef>
                <a:spcPts val="0"/>
              </a:spcBef>
              <a:spcAft>
                <a:spcPts val="0"/>
              </a:spcAft>
            </a:pPr>
            <a:r>
              <a:rPr lang="en-US" sz="2800" dirty="0">
                <a:solidFill>
                  <a:prstClr val="black"/>
                </a:solidFill>
              </a:rPr>
              <a:t>Requires deep and uniform coverage of exons and introns for </a:t>
            </a:r>
            <a:br>
              <a:rPr lang="en-US" sz="2800" dirty="0">
                <a:solidFill>
                  <a:prstClr val="black"/>
                </a:solidFill>
              </a:rPr>
            </a:br>
            <a:r>
              <a:rPr lang="en-US" sz="2800" dirty="0">
                <a:solidFill>
                  <a:prstClr val="black"/>
                </a:solidFill>
              </a:rPr>
              <a:t>gene fusion detection</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00" name="Table 99">
            <a:extLst>
              <a:ext uri="{FF2B5EF4-FFF2-40B4-BE49-F238E27FC236}">
                <a16:creationId xmlns:a16="http://schemas.microsoft.com/office/drawing/2014/main" id="{9357F6F5-02C9-4BE6-BBD6-61D58022EBA0}"/>
              </a:ext>
            </a:extLst>
          </p:cNvPr>
          <p:cNvGraphicFramePr>
            <a:graphicFrameLocks noGrp="1"/>
          </p:cNvGraphicFramePr>
          <p:nvPr>
            <p:extLst>
              <p:ext uri="{D42A27DB-BD31-4B8C-83A1-F6EECF244321}">
                <p14:modId xmlns:p14="http://schemas.microsoft.com/office/powerpoint/2010/main" val="2827301198"/>
              </p:ext>
            </p:extLst>
          </p:nvPr>
        </p:nvGraphicFramePr>
        <p:xfrm>
          <a:off x="6949634" y="3045127"/>
          <a:ext cx="4811197" cy="2445578"/>
        </p:xfrm>
        <a:graphic>
          <a:graphicData uri="http://schemas.openxmlformats.org/drawingml/2006/table">
            <a:tbl>
              <a:tblPr/>
              <a:tblGrid>
                <a:gridCol w="1133072">
                  <a:extLst>
                    <a:ext uri="{9D8B030D-6E8A-4147-A177-3AD203B41FA5}">
                      <a16:colId xmlns:a16="http://schemas.microsoft.com/office/drawing/2014/main" val="20000"/>
                    </a:ext>
                  </a:extLst>
                </a:gridCol>
                <a:gridCol w="1133072">
                  <a:extLst>
                    <a:ext uri="{9D8B030D-6E8A-4147-A177-3AD203B41FA5}">
                      <a16:colId xmlns:a16="http://schemas.microsoft.com/office/drawing/2014/main" val="20001"/>
                    </a:ext>
                  </a:extLst>
                </a:gridCol>
                <a:gridCol w="1585822">
                  <a:extLst>
                    <a:ext uri="{9D8B030D-6E8A-4147-A177-3AD203B41FA5}">
                      <a16:colId xmlns:a16="http://schemas.microsoft.com/office/drawing/2014/main" val="20002"/>
                    </a:ext>
                  </a:extLst>
                </a:gridCol>
                <a:gridCol w="959231">
                  <a:extLst>
                    <a:ext uri="{9D8B030D-6E8A-4147-A177-3AD203B41FA5}">
                      <a16:colId xmlns:a16="http://schemas.microsoft.com/office/drawing/2014/main" val="20003"/>
                    </a:ext>
                  </a:extLst>
                </a:gridCol>
              </a:tblGrid>
              <a:tr h="409889">
                <a:tc>
                  <a:txBody>
                    <a:bodyPr/>
                    <a:lstStyle/>
                    <a:p>
                      <a:pPr algn="ctr" fontAlgn="b"/>
                      <a:r>
                        <a:rPr lang="en-US" sz="1800" b="1" i="1" u="none" strike="noStrike" dirty="0">
                          <a:solidFill>
                            <a:schemeClr val="bg1"/>
                          </a:solidFill>
                          <a:effectLst/>
                          <a:latin typeface="Calibri"/>
                        </a:rPr>
                        <a:t>ALK</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ETV6</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NAB2</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RELA</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9889">
                <a:tc>
                  <a:txBody>
                    <a:bodyPr/>
                    <a:lstStyle/>
                    <a:p>
                      <a:pPr algn="ctr" fontAlgn="b"/>
                      <a:r>
                        <a:rPr lang="en-US" sz="1800" b="1" i="1" u="none" strike="noStrike" dirty="0">
                          <a:solidFill>
                            <a:schemeClr val="bg1"/>
                          </a:solidFill>
                          <a:effectLst/>
                          <a:latin typeface="Calibri"/>
                        </a:rPr>
                        <a:t>BRAF</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EWSR1</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NTRK1</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RET</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9889">
                <a:tc>
                  <a:txBody>
                    <a:bodyPr/>
                    <a:lstStyle/>
                    <a:p>
                      <a:pPr algn="ctr" fontAlgn="b"/>
                      <a:r>
                        <a:rPr lang="de-DE" sz="1800" b="1" i="1" u="none" strike="noStrike" dirty="0">
                          <a:solidFill>
                            <a:schemeClr val="bg1"/>
                          </a:solidFill>
                          <a:effectLst/>
                          <a:latin typeface="Calibri"/>
                        </a:rPr>
                        <a:t>CD74</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FGFR2</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NTRK2</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ROS1</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9889">
                <a:tc>
                  <a:txBody>
                    <a:bodyPr/>
                    <a:lstStyle/>
                    <a:p>
                      <a:pPr algn="ctr" fontAlgn="b"/>
                      <a:r>
                        <a:rPr lang="en-US" sz="1800" b="1" i="1" u="none" strike="noStrike" dirty="0">
                          <a:solidFill>
                            <a:schemeClr val="bg1"/>
                          </a:solidFill>
                          <a:effectLst/>
                          <a:latin typeface="Calibri"/>
                        </a:rPr>
                        <a:t>DNAJB1</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FGFR3</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NUT/C15orf55</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TFE3</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06022">
                <a:tc>
                  <a:txBody>
                    <a:bodyPr/>
                    <a:lstStyle/>
                    <a:p>
                      <a:pPr algn="ctr" fontAlgn="b"/>
                      <a:r>
                        <a:rPr lang="en-US" sz="1800" b="1" i="1" u="none" strike="noStrike" dirty="0">
                          <a:solidFill>
                            <a:schemeClr val="bg1"/>
                          </a:solidFill>
                          <a:effectLst/>
                          <a:latin typeface="Calibri"/>
                        </a:rPr>
                        <a:t>EGFR</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MET</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PAX8</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1" u="none" strike="noStrike" dirty="0">
                          <a:solidFill>
                            <a:schemeClr val="bg1"/>
                          </a:solidFill>
                          <a:effectLst/>
                          <a:latin typeface="Calibri"/>
                        </a:rPr>
                        <a:t>TMPRSS2</a:t>
                      </a:r>
                    </a:p>
                  </a:txBody>
                  <a:tcPr marL="9526" marR="9526" marT="95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101" name="TextBox 100">
            <a:extLst>
              <a:ext uri="{FF2B5EF4-FFF2-40B4-BE49-F238E27FC236}">
                <a16:creationId xmlns:a16="http://schemas.microsoft.com/office/drawing/2014/main" id="{E7574540-E8C2-4632-8D52-ECFEC8669A83}"/>
              </a:ext>
            </a:extLst>
          </p:cNvPr>
          <p:cNvSpPr txBox="1"/>
          <p:nvPr/>
        </p:nvSpPr>
        <p:spPr>
          <a:xfrm>
            <a:off x="6949634" y="2567111"/>
            <a:ext cx="4791752" cy="400110"/>
          </a:xfrm>
          <a:prstGeom prst="rect">
            <a:avLst/>
          </a:prstGeom>
          <a:noFill/>
        </p:spPr>
        <p:txBody>
          <a:bodyPr wrap="square" rtlCol="0">
            <a:spAutoFit/>
          </a:bodyPr>
          <a:lstStyle/>
          <a:p>
            <a:pPr algn="ctr" defTabSz="685800" eaLnBrk="1" fontAlgn="auto" hangingPunct="1">
              <a:spcBef>
                <a:spcPts val="0"/>
              </a:spcBef>
              <a:spcAft>
                <a:spcPts val="0"/>
              </a:spcAft>
            </a:pPr>
            <a:r>
              <a:rPr lang="en-US" sz="2000" dirty="0">
                <a:solidFill>
                  <a:prstClr val="black"/>
                </a:solidFill>
                <a:latin typeface="Calibri" panose="020F0502020204030204"/>
              </a:rPr>
              <a:t>Genes Known to Be Involved in Fusions</a:t>
            </a:r>
            <a:endParaRPr lang="en-US" sz="2000" baseline="30000" dirty="0">
              <a:solidFill>
                <a:prstClr val="black"/>
              </a:solidFill>
              <a:latin typeface="Calibri" panose="020F0502020204030204"/>
            </a:endParaRPr>
          </a:p>
        </p:txBody>
      </p:sp>
      <p:sp>
        <p:nvSpPr>
          <p:cNvPr id="102" name="Content Placeholder 12">
            <a:extLst>
              <a:ext uri="{FF2B5EF4-FFF2-40B4-BE49-F238E27FC236}">
                <a16:creationId xmlns:a16="http://schemas.microsoft.com/office/drawing/2014/main" id="{E91BEE7A-4DBB-4617-AD35-57004C6E956F}"/>
              </a:ext>
            </a:extLst>
          </p:cNvPr>
          <p:cNvSpPr txBox="1">
            <a:spLocks/>
          </p:cNvSpPr>
          <p:nvPr/>
        </p:nvSpPr>
        <p:spPr bwMode="auto">
          <a:xfrm>
            <a:off x="620570" y="2381075"/>
            <a:ext cx="5868830" cy="3800649"/>
          </a:xfrm>
          <a:prstGeom prst="rect">
            <a:avLst/>
          </a:prstGeom>
          <a:noFill/>
          <a:ln w="28575">
            <a:solidFill>
              <a:srgbClr val="E1471D"/>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nSpc>
                <a:spcPct val="100000"/>
              </a:lnSpc>
              <a:spcBef>
                <a:spcPts val="400"/>
              </a:spcBef>
              <a:spcAft>
                <a:spcPts val="0"/>
              </a:spcAft>
              <a:buNone/>
            </a:pPr>
            <a:r>
              <a:rPr lang="en-US" altLang="en-US" sz="1800" kern="0" dirty="0"/>
              <a:t>Cancer gene exons:</a:t>
            </a:r>
          </a:p>
          <a:p>
            <a:pPr marL="174625" indent="-174625">
              <a:lnSpc>
                <a:spcPct val="100000"/>
              </a:lnSpc>
              <a:spcBef>
                <a:spcPts val="400"/>
              </a:spcBef>
              <a:spcAft>
                <a:spcPts val="0"/>
              </a:spcAft>
            </a:pPr>
            <a:r>
              <a:rPr lang="en-US" altLang="en-US" sz="1600" kern="0" dirty="0">
                <a:solidFill>
                  <a:srgbClr val="00823B"/>
                </a:solidFill>
              </a:rPr>
              <a:t>All protein-coding exons of 505 genes</a:t>
            </a:r>
          </a:p>
          <a:p>
            <a:pPr marL="574675" lvl="1" indent="-231775">
              <a:lnSpc>
                <a:spcPct val="100000"/>
              </a:lnSpc>
              <a:spcBef>
                <a:spcPts val="400"/>
              </a:spcBef>
              <a:spcAft>
                <a:spcPts val="0"/>
              </a:spcAft>
            </a:pPr>
            <a:r>
              <a:rPr lang="en-US" altLang="en-US" sz="1400" b="0" kern="0" dirty="0"/>
              <a:t>Actionable mutations</a:t>
            </a:r>
          </a:p>
          <a:p>
            <a:pPr marL="574675" lvl="1" indent="-231775">
              <a:lnSpc>
                <a:spcPct val="100000"/>
              </a:lnSpc>
              <a:spcBef>
                <a:spcPts val="400"/>
              </a:spcBef>
              <a:spcAft>
                <a:spcPts val="0"/>
              </a:spcAft>
            </a:pPr>
            <a:r>
              <a:rPr lang="en-US" sz="1400" b="0" dirty="0">
                <a:solidFill>
                  <a:prstClr val="black"/>
                </a:solidFill>
                <a:cs typeface="Calibri" charset="0"/>
              </a:rPr>
              <a:t>Targets of investigational agents</a:t>
            </a:r>
          </a:p>
          <a:p>
            <a:pPr marL="574675" lvl="1" indent="-231775">
              <a:lnSpc>
                <a:spcPct val="100000"/>
              </a:lnSpc>
              <a:spcBef>
                <a:spcPts val="400"/>
              </a:spcBef>
              <a:spcAft>
                <a:spcPts val="0"/>
              </a:spcAft>
            </a:pPr>
            <a:r>
              <a:rPr lang="en-US" sz="1400" b="0" dirty="0">
                <a:solidFill>
                  <a:prstClr val="black"/>
                </a:solidFill>
                <a:cs typeface="Calibri" charset="0"/>
              </a:rPr>
              <a:t>Frequently mutated in cancer</a:t>
            </a:r>
          </a:p>
          <a:p>
            <a:pPr marL="574675" lvl="1" indent="-231775">
              <a:lnSpc>
                <a:spcPct val="100000"/>
              </a:lnSpc>
              <a:spcBef>
                <a:spcPts val="400"/>
              </a:spcBef>
              <a:spcAft>
                <a:spcPts val="0"/>
              </a:spcAft>
            </a:pPr>
            <a:r>
              <a:rPr lang="en-US" altLang="en-US" sz="1400" b="0" kern="0" dirty="0">
                <a:solidFill>
                  <a:prstClr val="black"/>
                </a:solidFill>
                <a:cs typeface="Calibri" charset="0"/>
              </a:rPr>
              <a:t>Cancer susceptibility genes</a:t>
            </a:r>
            <a:endParaRPr lang="en-US" altLang="en-US" sz="1400" b="0" kern="0" dirty="0"/>
          </a:p>
          <a:p>
            <a:pPr marL="0" indent="0">
              <a:lnSpc>
                <a:spcPct val="100000"/>
              </a:lnSpc>
              <a:spcBef>
                <a:spcPts val="400"/>
              </a:spcBef>
              <a:spcAft>
                <a:spcPts val="0"/>
              </a:spcAft>
              <a:buNone/>
            </a:pPr>
            <a:r>
              <a:rPr lang="en-US" altLang="en-US" sz="1800" kern="0" dirty="0"/>
              <a:t>Cancer gene introns: </a:t>
            </a:r>
            <a:r>
              <a:rPr lang="en-US" altLang="en-US" sz="1800" kern="0" dirty="0">
                <a:solidFill>
                  <a:schemeClr val="accent3"/>
                </a:solidFill>
              </a:rPr>
              <a:t>for gene fusion detection</a:t>
            </a:r>
            <a:endParaRPr lang="en-US" altLang="en-US" sz="1800" b="0" kern="0" dirty="0">
              <a:solidFill>
                <a:schemeClr val="accent3"/>
              </a:solidFill>
            </a:endParaRPr>
          </a:p>
          <a:p>
            <a:pPr marL="174625" indent="-174625">
              <a:lnSpc>
                <a:spcPct val="100000"/>
              </a:lnSpc>
              <a:spcBef>
                <a:spcPts val="400"/>
              </a:spcBef>
              <a:spcAft>
                <a:spcPts val="0"/>
              </a:spcAft>
            </a:pPr>
            <a:r>
              <a:rPr lang="en-US" altLang="en-US" sz="1600" kern="0" dirty="0">
                <a:solidFill>
                  <a:srgbClr val="00823B"/>
                </a:solidFill>
              </a:rPr>
              <a:t>70 introns of 20 rearranged genes</a:t>
            </a:r>
          </a:p>
          <a:p>
            <a:pPr marL="0" indent="0">
              <a:lnSpc>
                <a:spcPct val="100000"/>
              </a:lnSpc>
              <a:spcBef>
                <a:spcPts val="400"/>
              </a:spcBef>
              <a:spcAft>
                <a:spcPts val="0"/>
              </a:spcAft>
              <a:buNone/>
            </a:pPr>
            <a:r>
              <a:rPr lang="en-US" altLang="en-US" sz="1800" kern="0" dirty="0"/>
              <a:t>Noncoding regions:</a:t>
            </a:r>
            <a:endParaRPr lang="en-US" altLang="en-US" sz="1800" b="0" kern="0" dirty="0"/>
          </a:p>
          <a:p>
            <a:pPr marL="574675" lvl="1" indent="-231775">
              <a:lnSpc>
                <a:spcPct val="100000"/>
              </a:lnSpc>
              <a:spcBef>
                <a:spcPts val="400"/>
              </a:spcBef>
              <a:spcAft>
                <a:spcPts val="0"/>
              </a:spcAft>
            </a:pPr>
            <a:r>
              <a:rPr lang="en-US" altLang="en-US" sz="1400" b="0" i="1" kern="0" dirty="0"/>
              <a:t>TERT</a:t>
            </a:r>
            <a:r>
              <a:rPr lang="en-US" altLang="en-US" sz="1400" b="0" kern="0" dirty="0"/>
              <a:t> promoter</a:t>
            </a:r>
          </a:p>
          <a:p>
            <a:pPr marL="574675" lvl="1" indent="-231775">
              <a:lnSpc>
                <a:spcPct val="100000"/>
              </a:lnSpc>
              <a:spcBef>
                <a:spcPts val="400"/>
              </a:spcBef>
              <a:spcAft>
                <a:spcPts val="0"/>
              </a:spcAft>
            </a:pPr>
            <a:r>
              <a:rPr lang="en-US" sz="1400" b="0" kern="0" dirty="0"/>
              <a:t>Microsatellites</a:t>
            </a:r>
          </a:p>
          <a:p>
            <a:pPr marL="574675" lvl="1" indent="-231775">
              <a:lnSpc>
                <a:spcPct val="100000"/>
              </a:lnSpc>
              <a:spcBef>
                <a:spcPts val="400"/>
              </a:spcBef>
              <a:spcAft>
                <a:spcPts val="0"/>
              </a:spcAft>
            </a:pPr>
            <a:r>
              <a:rPr lang="en-US" sz="1400" b="0" kern="0" dirty="0"/>
              <a:t>&gt;1000 common SNPs</a:t>
            </a:r>
          </a:p>
          <a:p>
            <a:pPr marL="0" indent="0">
              <a:lnSpc>
                <a:spcPct val="100000"/>
              </a:lnSpc>
              <a:spcBef>
                <a:spcPts val="400"/>
              </a:spcBef>
              <a:spcAft>
                <a:spcPts val="0"/>
              </a:spcAft>
              <a:buNone/>
            </a:pPr>
            <a:r>
              <a:rPr lang="en-US" altLang="en-US" sz="1800" kern="0" dirty="0">
                <a:solidFill>
                  <a:srgbClr val="00823B"/>
                </a:solidFill>
              </a:rPr>
              <a:t>Target territory = 1.52 Mb</a:t>
            </a:r>
          </a:p>
        </p:txBody>
      </p:sp>
      <p:sp>
        <p:nvSpPr>
          <p:cNvPr id="103" name="Right Arrow 1">
            <a:extLst>
              <a:ext uri="{FF2B5EF4-FFF2-40B4-BE49-F238E27FC236}">
                <a16:creationId xmlns:a16="http://schemas.microsoft.com/office/drawing/2014/main" id="{4DBA42E7-66BC-43EE-9B25-49D4CB7D1B82}"/>
              </a:ext>
            </a:extLst>
          </p:cNvPr>
          <p:cNvSpPr/>
          <p:nvPr/>
        </p:nvSpPr>
        <p:spPr>
          <a:xfrm>
            <a:off x="6532908" y="4122452"/>
            <a:ext cx="373216" cy="290928"/>
          </a:xfrm>
          <a:prstGeom prst="rightArrow">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050" dirty="0">
              <a:solidFill>
                <a:prstClr val="white"/>
              </a:solidFill>
              <a:latin typeface="Calibri" panose="020F0502020204030204"/>
            </a:endParaRPr>
          </a:p>
        </p:txBody>
      </p:sp>
      <p:sp>
        <p:nvSpPr>
          <p:cNvPr id="104" name="TextBox 103">
            <a:extLst>
              <a:ext uri="{FF2B5EF4-FFF2-40B4-BE49-F238E27FC236}">
                <a16:creationId xmlns:a16="http://schemas.microsoft.com/office/drawing/2014/main" id="{0DC9ED09-4D2D-4B1F-8056-0507CCB70538}"/>
              </a:ext>
            </a:extLst>
          </p:cNvPr>
          <p:cNvSpPr txBox="1"/>
          <p:nvPr/>
        </p:nvSpPr>
        <p:spPr>
          <a:xfrm>
            <a:off x="6949634" y="5485662"/>
            <a:ext cx="4811196" cy="400110"/>
          </a:xfrm>
          <a:prstGeom prst="rect">
            <a:avLst/>
          </a:prstGeom>
          <a:noFill/>
        </p:spPr>
        <p:txBody>
          <a:bodyPr wrap="square" rtlCol="0">
            <a:spAutoFit/>
          </a:bodyPr>
          <a:lstStyle/>
          <a:p>
            <a:pPr algn="ctr" defTabSz="685800" eaLnBrk="1" fontAlgn="auto" hangingPunct="1">
              <a:spcBef>
                <a:spcPts val="0"/>
              </a:spcBef>
              <a:spcAft>
                <a:spcPts val="0"/>
              </a:spcAft>
            </a:pPr>
            <a:r>
              <a:rPr lang="en-US" sz="2000" i="1" dirty="0">
                <a:solidFill>
                  <a:schemeClr val="accent3"/>
                </a:solidFill>
                <a:latin typeface="Calibri" panose="020F0502020204030204"/>
              </a:rPr>
              <a:t>CD74</a:t>
            </a:r>
            <a:r>
              <a:rPr lang="en-US" sz="2000" dirty="0">
                <a:solidFill>
                  <a:prstClr val="black"/>
                </a:solidFill>
                <a:latin typeface="Calibri" panose="020F0502020204030204"/>
              </a:rPr>
              <a:t>-</a:t>
            </a:r>
            <a:r>
              <a:rPr lang="en-US" sz="2000" i="1" dirty="0">
                <a:solidFill>
                  <a:prstClr val="black"/>
                </a:solidFill>
                <a:latin typeface="Calibri" panose="020F0502020204030204"/>
              </a:rPr>
              <a:t>NRG1</a:t>
            </a:r>
            <a:r>
              <a:rPr lang="en-US" sz="2000" dirty="0">
                <a:solidFill>
                  <a:prstClr val="black"/>
                </a:solidFill>
                <a:latin typeface="Calibri" panose="020F0502020204030204"/>
              </a:rPr>
              <a:t> = </a:t>
            </a:r>
            <a:r>
              <a:rPr lang="en-US" sz="2000" dirty="0">
                <a:solidFill>
                  <a:schemeClr val="accent3"/>
                </a:solidFill>
                <a:latin typeface="Calibri" panose="020F0502020204030204"/>
              </a:rPr>
              <a:t>fusion partner</a:t>
            </a:r>
            <a:r>
              <a:rPr lang="en-US" sz="2000" dirty="0">
                <a:solidFill>
                  <a:prstClr val="black"/>
                </a:solidFill>
                <a:latin typeface="Calibri" panose="020F0502020204030204"/>
              </a:rPr>
              <a:t>-</a:t>
            </a:r>
            <a:r>
              <a:rPr lang="en-US" sz="2000" i="1" dirty="0">
                <a:solidFill>
                  <a:prstClr val="black"/>
                </a:solidFill>
                <a:latin typeface="Calibri" panose="020F0502020204030204"/>
              </a:rPr>
              <a:t>gene</a:t>
            </a:r>
          </a:p>
        </p:txBody>
      </p:sp>
      <p:sp>
        <p:nvSpPr>
          <p:cNvPr id="105" name="Text Box 15">
            <a:extLst>
              <a:ext uri="{FF2B5EF4-FFF2-40B4-BE49-F238E27FC236}">
                <a16:creationId xmlns:a16="http://schemas.microsoft.com/office/drawing/2014/main" id="{B5A6D96F-A21C-4C34-A584-41CD7032EE8D}"/>
              </a:ext>
            </a:extLst>
          </p:cNvPr>
          <p:cNvSpPr txBox="1">
            <a:spLocks noChangeArrowheads="1"/>
          </p:cNvSpPr>
          <p:nvPr/>
        </p:nvSpPr>
        <p:spPr bwMode="auto">
          <a:xfrm>
            <a:off x="426549" y="6417841"/>
            <a:ext cx="792336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defTabSz="342900" eaLnBrk="1" fontAlgn="auto" hangingPunct="1">
              <a:spcBef>
                <a:spcPts val="0"/>
              </a:spcBef>
              <a:spcAft>
                <a:spcPts val="0"/>
              </a:spcAft>
            </a:pPr>
            <a:r>
              <a:rPr lang="en-US" sz="1200" b="0" dirty="0">
                <a:solidFill>
                  <a:schemeClr val="bg2"/>
                </a:solidFill>
                <a:latin typeface="Calibri" charset="0"/>
              </a:rPr>
              <a:t>1. Drilon. Cancer Discov. 2018;8:686. 2. Chang. Clin Cancer Res. 2021;27:4066.</a:t>
            </a:r>
          </a:p>
        </p:txBody>
      </p:sp>
      <p:sp>
        <p:nvSpPr>
          <p:cNvPr id="2" name="Rectangle 1">
            <a:extLst>
              <a:ext uri="{FF2B5EF4-FFF2-40B4-BE49-F238E27FC236}">
                <a16:creationId xmlns:a16="http://schemas.microsoft.com/office/drawing/2014/main" id="{3DCB0B06-C9B8-8943-AE13-BA63C57A3F80}"/>
              </a:ext>
            </a:extLst>
          </p:cNvPr>
          <p:cNvSpPr/>
          <p:nvPr/>
        </p:nvSpPr>
        <p:spPr bwMode="auto">
          <a:xfrm>
            <a:off x="620570" y="4105469"/>
            <a:ext cx="5868830" cy="307911"/>
          </a:xfrm>
          <a:prstGeom prst="rect">
            <a:avLst/>
          </a:prstGeom>
          <a:no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134964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5">
            <a:extLst>
              <a:ext uri="{FF2B5EF4-FFF2-40B4-BE49-F238E27FC236}">
                <a16:creationId xmlns:a16="http://schemas.microsoft.com/office/drawing/2014/main" id="{9D213455-72BA-4D04-9CBE-2458DB85EFB9}"/>
              </a:ext>
            </a:extLst>
          </p:cNvPr>
          <p:cNvSpPr txBox="1">
            <a:spLocks noChangeArrowheads="1"/>
          </p:cNvSpPr>
          <p:nvPr/>
        </p:nvSpPr>
        <p:spPr bwMode="auto">
          <a:xfrm>
            <a:off x="412751" y="642081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sz="1200" b="0" dirty="0">
                <a:solidFill>
                  <a:schemeClr val="bg2"/>
                </a:solidFill>
                <a:latin typeface="Calibri" panose="020F0502020204030204" pitchFamily="34" charset="0"/>
                <a:cs typeface="Calibri" panose="020F0502020204030204" pitchFamily="34" charset="0"/>
              </a:rPr>
              <a:t>Davies. Clin Cancer Res. 2019;25:4586</a:t>
            </a: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609759" y="238127"/>
            <a:ext cx="11148854" cy="1103313"/>
          </a:xfrm>
        </p:spPr>
        <p:txBody>
          <a:bodyPr/>
          <a:lstStyle/>
          <a:p>
            <a:r>
              <a:rPr lang="en-US" dirty="0"/>
              <a:t>DNA-Based NGS is Suboptimal for </a:t>
            </a:r>
            <a:r>
              <a:rPr lang="en-US" i="1" dirty="0"/>
              <a:t>NRG1</a:t>
            </a:r>
            <a:r>
              <a:rPr lang="en-US" dirty="0"/>
              <a:t> Fusion Detection</a:t>
            </a:r>
            <a:endParaRPr lang="en-US" altLang="en-US" dirty="0"/>
          </a:p>
        </p:txBody>
      </p:sp>
      <p:sp>
        <p:nvSpPr>
          <p:cNvPr id="10" name="Content Placeholder 9">
            <a:extLst>
              <a:ext uri="{FF2B5EF4-FFF2-40B4-BE49-F238E27FC236}">
                <a16:creationId xmlns:a16="http://schemas.microsoft.com/office/drawing/2014/main" id="{90293937-86BD-0948-BDF0-904E66EAF02D}"/>
              </a:ext>
            </a:extLst>
          </p:cNvPr>
          <p:cNvSpPr>
            <a:spLocks noGrp="1"/>
          </p:cNvSpPr>
          <p:nvPr>
            <p:ph idx="1"/>
          </p:nvPr>
        </p:nvSpPr>
        <p:spPr>
          <a:xfrm>
            <a:off x="604675" y="5727534"/>
            <a:ext cx="10877529" cy="728119"/>
          </a:xfrm>
        </p:spPr>
        <p:txBody>
          <a:bodyPr/>
          <a:lstStyle/>
          <a:p>
            <a:r>
              <a:rPr lang="en-US" sz="2200" dirty="0">
                <a:latin typeface="Calibri" panose="020F0502020204030204"/>
              </a:rPr>
              <a:t>MSKCC laboratory experience: Of &gt;60,000 solid tumor cases by DNA sequencing, </a:t>
            </a:r>
            <a:br>
              <a:rPr lang="en-US" sz="2200" dirty="0">
                <a:latin typeface="Calibri" panose="020F0502020204030204"/>
              </a:rPr>
            </a:br>
            <a:r>
              <a:rPr lang="en-US" sz="2200" dirty="0">
                <a:latin typeface="Calibri" panose="020F0502020204030204"/>
              </a:rPr>
              <a:t>only 0.04% were positive for </a:t>
            </a:r>
            <a:r>
              <a:rPr lang="en-US" sz="2200" i="1" dirty="0">
                <a:latin typeface="Calibri" panose="020F0502020204030204"/>
              </a:rPr>
              <a:t>NRG1</a:t>
            </a:r>
            <a:r>
              <a:rPr lang="en-US" sz="2200" dirty="0">
                <a:latin typeface="Calibri" panose="020F0502020204030204"/>
              </a:rPr>
              <a:t> fusions</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3" name="TextBox 2">
            <a:extLst>
              <a:ext uri="{FF2B5EF4-FFF2-40B4-BE49-F238E27FC236}">
                <a16:creationId xmlns:a16="http://schemas.microsoft.com/office/drawing/2014/main" id="{80626D70-75C2-4BD2-88C7-ED031F849673}"/>
              </a:ext>
            </a:extLst>
          </p:cNvPr>
          <p:cNvSpPr txBox="1"/>
          <p:nvPr/>
        </p:nvSpPr>
        <p:spPr bwMode="auto">
          <a:xfrm>
            <a:off x="9913416" y="1860824"/>
            <a:ext cx="19646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rgbClr val="00823B"/>
                </a:solidFill>
                <a:latin typeface="Calibri" panose="020F0502020204030204" pitchFamily="34" charset="0"/>
              </a:rPr>
              <a:t>eg, </a:t>
            </a:r>
            <a:r>
              <a:rPr lang="en-US" i="1" dirty="0">
                <a:solidFill>
                  <a:srgbClr val="00823B"/>
                </a:solidFill>
                <a:latin typeface="Calibri" panose="020F0502020204030204" pitchFamily="34" charset="0"/>
              </a:rPr>
              <a:t>NTRK3</a:t>
            </a:r>
            <a:r>
              <a:rPr lang="en-US" dirty="0">
                <a:solidFill>
                  <a:srgbClr val="00823B"/>
                </a:solidFill>
                <a:latin typeface="Calibri" panose="020F0502020204030204" pitchFamily="34" charset="0"/>
              </a:rPr>
              <a:t>, </a:t>
            </a:r>
            <a:r>
              <a:rPr lang="en-US" i="1" dirty="0">
                <a:solidFill>
                  <a:srgbClr val="00823B"/>
                </a:solidFill>
                <a:latin typeface="Calibri" panose="020F0502020204030204" pitchFamily="34" charset="0"/>
              </a:rPr>
              <a:t>NRG1</a:t>
            </a:r>
          </a:p>
        </p:txBody>
      </p:sp>
      <p:sp>
        <p:nvSpPr>
          <p:cNvPr id="23" name="Right Arrow 1">
            <a:extLst>
              <a:ext uri="{FF2B5EF4-FFF2-40B4-BE49-F238E27FC236}">
                <a16:creationId xmlns:a16="http://schemas.microsoft.com/office/drawing/2014/main" id="{94F95850-5894-432E-A741-72ECC03C7107}"/>
              </a:ext>
            </a:extLst>
          </p:cNvPr>
          <p:cNvSpPr/>
          <p:nvPr/>
        </p:nvSpPr>
        <p:spPr>
          <a:xfrm>
            <a:off x="9488320" y="1944361"/>
            <a:ext cx="423658" cy="202258"/>
          </a:xfrm>
          <a:prstGeom prst="rightArrow">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050" dirty="0">
              <a:solidFill>
                <a:prstClr val="white"/>
              </a:solidFill>
              <a:latin typeface="Calibri" panose="020F0502020204030204"/>
            </a:endParaRPr>
          </a:p>
        </p:txBody>
      </p:sp>
      <p:sp>
        <p:nvSpPr>
          <p:cNvPr id="2" name="Oval 1">
            <a:extLst>
              <a:ext uri="{FF2B5EF4-FFF2-40B4-BE49-F238E27FC236}">
                <a16:creationId xmlns:a16="http://schemas.microsoft.com/office/drawing/2014/main" id="{9CE25D56-7E3B-4598-82CE-1F89844FBEE2}"/>
              </a:ext>
            </a:extLst>
          </p:cNvPr>
          <p:cNvSpPr/>
          <p:nvPr/>
        </p:nvSpPr>
        <p:spPr bwMode="auto">
          <a:xfrm>
            <a:off x="471852" y="1758126"/>
            <a:ext cx="876142" cy="582022"/>
          </a:xfrm>
          <a:prstGeom prst="ellipse">
            <a:avLst/>
          </a:prstGeom>
          <a:solidFill>
            <a:srgbClr val="015873"/>
          </a:solidFill>
          <a:ln w="0">
            <a:solidFill>
              <a:srgbClr val="01587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 name="Straight Connector 4">
            <a:extLst>
              <a:ext uri="{FF2B5EF4-FFF2-40B4-BE49-F238E27FC236}">
                <a16:creationId xmlns:a16="http://schemas.microsoft.com/office/drawing/2014/main" id="{179461F0-0E48-45AC-B9C5-67FE16362A32}"/>
              </a:ext>
            </a:extLst>
          </p:cNvPr>
          <p:cNvCxnSpPr>
            <a:cxnSpLocks/>
            <a:stCxn id="2" idx="6"/>
          </p:cNvCxnSpPr>
          <p:nvPr/>
        </p:nvCxnSpPr>
        <p:spPr bwMode="auto">
          <a:xfrm>
            <a:off x="1347994" y="2049137"/>
            <a:ext cx="404606" cy="0"/>
          </a:xfrm>
          <a:prstGeom prst="line">
            <a:avLst/>
          </a:prstGeom>
          <a:noFill/>
          <a:ln w="76200" cap="flat" cmpd="sng" algn="ctr">
            <a:solidFill>
              <a:srgbClr val="015873"/>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7ACA29C6-4066-4BE4-ADBD-1691AF3581B3}"/>
              </a:ext>
            </a:extLst>
          </p:cNvPr>
          <p:cNvCxnSpPr>
            <a:cxnSpLocks/>
          </p:cNvCxnSpPr>
          <p:nvPr/>
        </p:nvCxnSpPr>
        <p:spPr bwMode="auto">
          <a:xfrm>
            <a:off x="1752600" y="2049137"/>
            <a:ext cx="3124200" cy="19223"/>
          </a:xfrm>
          <a:prstGeom prst="line">
            <a:avLst/>
          </a:prstGeom>
          <a:noFill/>
          <a:ln w="76200" cap="flat" cmpd="sng" algn="ctr">
            <a:solidFill>
              <a:schemeClr val="accent3"/>
            </a:solidFill>
            <a:prstDash val="solid"/>
            <a:round/>
            <a:headEnd type="none" w="med" len="med"/>
            <a:tailEnd type="none" w="med" len="med"/>
          </a:ln>
          <a:effectLst/>
        </p:spPr>
      </p:cxnSp>
      <p:sp>
        <p:nvSpPr>
          <p:cNvPr id="25" name="Oval 24">
            <a:extLst>
              <a:ext uri="{FF2B5EF4-FFF2-40B4-BE49-F238E27FC236}">
                <a16:creationId xmlns:a16="http://schemas.microsoft.com/office/drawing/2014/main" id="{1A1C8179-E2C9-4B4D-B014-6029E18349D7}"/>
              </a:ext>
            </a:extLst>
          </p:cNvPr>
          <p:cNvSpPr/>
          <p:nvPr/>
        </p:nvSpPr>
        <p:spPr bwMode="auto">
          <a:xfrm>
            <a:off x="4885342" y="1777349"/>
            <a:ext cx="876142" cy="582022"/>
          </a:xfrm>
          <a:prstGeom prst="ellipse">
            <a:avLst/>
          </a:prstGeom>
          <a:solidFill>
            <a:schemeClr val="accent3"/>
          </a:solidFill>
          <a:ln w="0">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Right Arrow 1">
            <a:extLst>
              <a:ext uri="{FF2B5EF4-FFF2-40B4-BE49-F238E27FC236}">
                <a16:creationId xmlns:a16="http://schemas.microsoft.com/office/drawing/2014/main" id="{88974A1E-3572-4598-A296-BB429C8F3903}"/>
              </a:ext>
            </a:extLst>
          </p:cNvPr>
          <p:cNvSpPr/>
          <p:nvPr/>
        </p:nvSpPr>
        <p:spPr>
          <a:xfrm>
            <a:off x="5807971" y="1961339"/>
            <a:ext cx="423658" cy="202258"/>
          </a:xfrm>
          <a:prstGeom prst="rightArrow">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050" dirty="0">
              <a:solidFill>
                <a:prstClr val="white"/>
              </a:solidFill>
              <a:latin typeface="Calibri" panose="020F0502020204030204"/>
            </a:endParaRPr>
          </a:p>
        </p:txBody>
      </p:sp>
      <p:sp>
        <p:nvSpPr>
          <p:cNvPr id="9" name="TextBox 8">
            <a:extLst>
              <a:ext uri="{FF2B5EF4-FFF2-40B4-BE49-F238E27FC236}">
                <a16:creationId xmlns:a16="http://schemas.microsoft.com/office/drawing/2014/main" id="{3138F4C9-50A9-4C39-92EC-3C2A4C6014F9}"/>
              </a:ext>
            </a:extLst>
          </p:cNvPr>
          <p:cNvSpPr txBox="1"/>
          <p:nvPr/>
        </p:nvSpPr>
        <p:spPr bwMode="auto">
          <a:xfrm>
            <a:off x="6263918" y="1805892"/>
            <a:ext cx="1535803" cy="523220"/>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Excessive sequencing </a:t>
            </a:r>
          </a:p>
        </p:txBody>
      </p:sp>
      <p:sp>
        <p:nvSpPr>
          <p:cNvPr id="27" name="TextBox 26">
            <a:extLst>
              <a:ext uri="{FF2B5EF4-FFF2-40B4-BE49-F238E27FC236}">
                <a16:creationId xmlns:a16="http://schemas.microsoft.com/office/drawing/2014/main" id="{4772A5B4-AF99-4BD2-8BDD-C592BDA5E860}"/>
              </a:ext>
            </a:extLst>
          </p:cNvPr>
          <p:cNvSpPr txBox="1"/>
          <p:nvPr/>
        </p:nvSpPr>
        <p:spPr bwMode="auto">
          <a:xfrm>
            <a:off x="7876191" y="1805225"/>
            <a:ext cx="1554480" cy="521208"/>
          </a:xfrm>
          <a:prstGeom prst="rect">
            <a:avLst/>
          </a:prstGeom>
          <a:solidFill>
            <a:schemeClr val="accent4"/>
          </a:solidFill>
          <a:ln>
            <a:noFill/>
          </a:ln>
        </p:spPr>
        <p:txBody>
          <a:bodyPr wrap="square" rtlCol="0" anchor="ctr">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Optimal</a:t>
            </a:r>
          </a:p>
        </p:txBody>
      </p:sp>
      <p:sp>
        <p:nvSpPr>
          <p:cNvPr id="28" name="TextBox 27">
            <a:extLst>
              <a:ext uri="{FF2B5EF4-FFF2-40B4-BE49-F238E27FC236}">
                <a16:creationId xmlns:a16="http://schemas.microsoft.com/office/drawing/2014/main" id="{701B41A6-97B4-4E03-93F6-70F0A6961F6C}"/>
              </a:ext>
            </a:extLst>
          </p:cNvPr>
          <p:cNvSpPr txBox="1"/>
          <p:nvPr/>
        </p:nvSpPr>
        <p:spPr bwMode="auto">
          <a:xfrm>
            <a:off x="9894366" y="2672956"/>
            <a:ext cx="19646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accent3"/>
                </a:solidFill>
                <a:latin typeface="Calibri" panose="020F0502020204030204" pitchFamily="34" charset="0"/>
              </a:rPr>
              <a:t>eg, </a:t>
            </a:r>
            <a:r>
              <a:rPr lang="en-US" i="1" dirty="0">
                <a:solidFill>
                  <a:schemeClr val="accent3"/>
                </a:solidFill>
                <a:latin typeface="Calibri" panose="020F0502020204030204" pitchFamily="34" charset="0"/>
              </a:rPr>
              <a:t>ROS1 </a:t>
            </a:r>
            <a:r>
              <a:rPr lang="en-US" dirty="0">
                <a:solidFill>
                  <a:schemeClr val="accent3"/>
                </a:solidFill>
                <a:latin typeface="Calibri" panose="020F0502020204030204" pitchFamily="34" charset="0"/>
              </a:rPr>
              <a:t>intron 31</a:t>
            </a:r>
            <a:endParaRPr lang="en-US" i="1" dirty="0">
              <a:solidFill>
                <a:schemeClr val="accent3"/>
              </a:solidFill>
              <a:latin typeface="Calibri" panose="020F0502020204030204" pitchFamily="34" charset="0"/>
            </a:endParaRPr>
          </a:p>
        </p:txBody>
      </p:sp>
      <p:sp>
        <p:nvSpPr>
          <p:cNvPr id="29" name="Right Arrow 1">
            <a:extLst>
              <a:ext uri="{FF2B5EF4-FFF2-40B4-BE49-F238E27FC236}">
                <a16:creationId xmlns:a16="http://schemas.microsoft.com/office/drawing/2014/main" id="{649E308E-107E-4E8C-9860-BAAA655F1898}"/>
              </a:ext>
            </a:extLst>
          </p:cNvPr>
          <p:cNvSpPr/>
          <p:nvPr/>
        </p:nvSpPr>
        <p:spPr>
          <a:xfrm>
            <a:off x="9469270" y="2756493"/>
            <a:ext cx="423658" cy="202258"/>
          </a:xfrm>
          <a:prstGeom prst="rightArrow">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050" dirty="0">
              <a:solidFill>
                <a:prstClr val="white"/>
              </a:solidFill>
              <a:latin typeface="Calibri" panose="020F0502020204030204"/>
            </a:endParaRPr>
          </a:p>
        </p:txBody>
      </p:sp>
      <p:sp>
        <p:nvSpPr>
          <p:cNvPr id="36" name="TextBox 35">
            <a:extLst>
              <a:ext uri="{FF2B5EF4-FFF2-40B4-BE49-F238E27FC236}">
                <a16:creationId xmlns:a16="http://schemas.microsoft.com/office/drawing/2014/main" id="{88900E09-1893-4F97-9FAE-BEE1AC80EEF4}"/>
              </a:ext>
            </a:extLst>
          </p:cNvPr>
          <p:cNvSpPr txBox="1"/>
          <p:nvPr/>
        </p:nvSpPr>
        <p:spPr bwMode="auto">
          <a:xfrm>
            <a:off x="7857141" y="2598804"/>
            <a:ext cx="1554480" cy="521208"/>
          </a:xfrm>
          <a:prstGeom prst="rect">
            <a:avLst/>
          </a:prstGeom>
          <a:solidFill>
            <a:schemeClr val="accent4"/>
          </a:solidFill>
          <a:ln>
            <a:noFill/>
          </a:ln>
        </p:spPr>
        <p:txBody>
          <a:bodyPr wrap="square" rtlCol="0" anchor="ctr">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Optimal</a:t>
            </a:r>
          </a:p>
        </p:txBody>
      </p:sp>
      <p:sp>
        <p:nvSpPr>
          <p:cNvPr id="12" name="TextBox 11">
            <a:extLst>
              <a:ext uri="{FF2B5EF4-FFF2-40B4-BE49-F238E27FC236}">
                <a16:creationId xmlns:a16="http://schemas.microsoft.com/office/drawing/2014/main" id="{FD75C6DE-3181-490A-8B6D-32AD04940ACB}"/>
              </a:ext>
            </a:extLst>
          </p:cNvPr>
          <p:cNvSpPr txBox="1"/>
          <p:nvPr/>
        </p:nvSpPr>
        <p:spPr bwMode="auto">
          <a:xfrm>
            <a:off x="6365068" y="1077766"/>
            <a:ext cx="1257300" cy="400110"/>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DNASeq</a:t>
            </a:r>
          </a:p>
        </p:txBody>
      </p:sp>
      <p:sp>
        <p:nvSpPr>
          <p:cNvPr id="37" name="TextBox 36">
            <a:extLst>
              <a:ext uri="{FF2B5EF4-FFF2-40B4-BE49-F238E27FC236}">
                <a16:creationId xmlns:a16="http://schemas.microsoft.com/office/drawing/2014/main" id="{B420CCBB-A575-4489-A9A0-D08A2524DF0E}"/>
              </a:ext>
            </a:extLst>
          </p:cNvPr>
          <p:cNvSpPr txBox="1"/>
          <p:nvPr/>
        </p:nvSpPr>
        <p:spPr bwMode="auto">
          <a:xfrm>
            <a:off x="7971442" y="1079479"/>
            <a:ext cx="1257300" cy="400110"/>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RNASeq</a:t>
            </a:r>
          </a:p>
        </p:txBody>
      </p:sp>
      <p:sp>
        <p:nvSpPr>
          <p:cNvPr id="38" name="TextBox 37">
            <a:extLst>
              <a:ext uri="{FF2B5EF4-FFF2-40B4-BE49-F238E27FC236}">
                <a16:creationId xmlns:a16="http://schemas.microsoft.com/office/drawing/2014/main" id="{4838A145-264C-4490-873C-5D6C3AB8BE50}"/>
              </a:ext>
            </a:extLst>
          </p:cNvPr>
          <p:cNvSpPr txBox="1"/>
          <p:nvPr/>
        </p:nvSpPr>
        <p:spPr bwMode="auto">
          <a:xfrm>
            <a:off x="6245990" y="2599471"/>
            <a:ext cx="1535803" cy="523220"/>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Cannot align reads</a:t>
            </a:r>
          </a:p>
        </p:txBody>
      </p:sp>
      <p:grpSp>
        <p:nvGrpSpPr>
          <p:cNvPr id="7171" name="Group 7170">
            <a:extLst>
              <a:ext uri="{FF2B5EF4-FFF2-40B4-BE49-F238E27FC236}">
                <a16:creationId xmlns:a16="http://schemas.microsoft.com/office/drawing/2014/main" id="{C71710E6-66C5-4845-AA62-91B096C8E005}"/>
              </a:ext>
            </a:extLst>
          </p:cNvPr>
          <p:cNvGrpSpPr/>
          <p:nvPr/>
        </p:nvGrpSpPr>
        <p:grpSpPr>
          <a:xfrm>
            <a:off x="1607526" y="3247635"/>
            <a:ext cx="2851390" cy="1369517"/>
            <a:chOff x="1664676" y="3365943"/>
            <a:chExt cx="2851390" cy="1369517"/>
          </a:xfrm>
        </p:grpSpPr>
        <p:cxnSp>
          <p:nvCxnSpPr>
            <p:cNvPr id="41" name="Straight Connector 40">
              <a:extLst>
                <a:ext uri="{FF2B5EF4-FFF2-40B4-BE49-F238E27FC236}">
                  <a16:creationId xmlns:a16="http://schemas.microsoft.com/office/drawing/2014/main" id="{D2AA0EAC-0B2B-46E2-B381-E1744B955FB3}"/>
                </a:ext>
              </a:extLst>
            </p:cNvPr>
            <p:cNvCxnSpPr>
              <a:cxnSpLocks/>
            </p:cNvCxnSpPr>
            <p:nvPr/>
          </p:nvCxnSpPr>
          <p:spPr bwMode="auto">
            <a:xfrm>
              <a:off x="2540818" y="3653787"/>
              <a:ext cx="1135832" cy="0"/>
            </a:xfrm>
            <a:prstGeom prst="line">
              <a:avLst/>
            </a:prstGeom>
            <a:noFill/>
            <a:ln w="76200" cap="flat" cmpd="sng" algn="ctr">
              <a:solidFill>
                <a:schemeClr val="accent3"/>
              </a:solidFill>
              <a:prstDash val="solid"/>
              <a:round/>
              <a:headEnd type="none" w="med" len="med"/>
              <a:tailEnd type="none" w="med" len="med"/>
            </a:ln>
            <a:effectLst/>
          </p:spPr>
        </p:cxnSp>
        <p:grpSp>
          <p:nvGrpSpPr>
            <p:cNvPr id="7169" name="Group 7168">
              <a:extLst>
                <a:ext uri="{FF2B5EF4-FFF2-40B4-BE49-F238E27FC236}">
                  <a16:creationId xmlns:a16="http://schemas.microsoft.com/office/drawing/2014/main" id="{9062980B-40E4-4E3E-87CA-721FB7C222B7}"/>
                </a:ext>
              </a:extLst>
            </p:cNvPr>
            <p:cNvGrpSpPr/>
            <p:nvPr/>
          </p:nvGrpSpPr>
          <p:grpSpPr>
            <a:xfrm>
              <a:off x="1664676" y="3365943"/>
              <a:ext cx="2851390" cy="1369517"/>
              <a:chOff x="1664676" y="3365943"/>
              <a:chExt cx="2851390" cy="1369517"/>
            </a:xfrm>
          </p:grpSpPr>
          <p:sp>
            <p:nvSpPr>
              <p:cNvPr id="40" name="Oval 39">
                <a:extLst>
                  <a:ext uri="{FF2B5EF4-FFF2-40B4-BE49-F238E27FC236}">
                    <a16:creationId xmlns:a16="http://schemas.microsoft.com/office/drawing/2014/main" id="{0015E283-B051-4167-8A21-8F12BA27F6B5}"/>
                  </a:ext>
                </a:extLst>
              </p:cNvPr>
              <p:cNvSpPr/>
              <p:nvPr/>
            </p:nvSpPr>
            <p:spPr bwMode="auto">
              <a:xfrm>
                <a:off x="1664676" y="3372388"/>
                <a:ext cx="876142" cy="582022"/>
              </a:xfrm>
              <a:prstGeom prst="ellipse">
                <a:avLst/>
              </a:prstGeom>
              <a:solidFill>
                <a:schemeClr val="accent3"/>
              </a:solidFill>
              <a:ln w="0">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Oval 42">
                <a:extLst>
                  <a:ext uri="{FF2B5EF4-FFF2-40B4-BE49-F238E27FC236}">
                    <a16:creationId xmlns:a16="http://schemas.microsoft.com/office/drawing/2014/main" id="{0ED9630A-2C72-421A-9704-F2F4FCFEB0B8}"/>
                  </a:ext>
                </a:extLst>
              </p:cNvPr>
              <p:cNvSpPr/>
              <p:nvPr/>
            </p:nvSpPr>
            <p:spPr bwMode="auto">
              <a:xfrm>
                <a:off x="3601824" y="3365943"/>
                <a:ext cx="876142" cy="582022"/>
              </a:xfrm>
              <a:prstGeom prst="ellipse">
                <a:avLst/>
              </a:prstGeom>
              <a:solidFill>
                <a:schemeClr val="accent3"/>
              </a:solidFill>
              <a:ln w="0">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Oval 43">
                <a:extLst>
                  <a:ext uri="{FF2B5EF4-FFF2-40B4-BE49-F238E27FC236}">
                    <a16:creationId xmlns:a16="http://schemas.microsoft.com/office/drawing/2014/main" id="{49D5AB04-849A-4B87-8882-89E980FC7DAC}"/>
                  </a:ext>
                </a:extLst>
              </p:cNvPr>
              <p:cNvSpPr/>
              <p:nvPr/>
            </p:nvSpPr>
            <p:spPr bwMode="auto">
              <a:xfrm>
                <a:off x="1702776" y="4153438"/>
                <a:ext cx="876142" cy="582022"/>
              </a:xfrm>
              <a:prstGeom prst="ellipse">
                <a:avLst/>
              </a:prstGeom>
              <a:solidFill>
                <a:srgbClr val="015873"/>
              </a:solidFill>
              <a:ln w="0">
                <a:solidFill>
                  <a:srgbClr val="01587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45" name="Straight Connector 44">
                <a:extLst>
                  <a:ext uri="{FF2B5EF4-FFF2-40B4-BE49-F238E27FC236}">
                    <a16:creationId xmlns:a16="http://schemas.microsoft.com/office/drawing/2014/main" id="{5505D703-31CB-4CFE-B44D-EFEA123404E4}"/>
                  </a:ext>
                </a:extLst>
              </p:cNvPr>
              <p:cNvCxnSpPr>
                <a:cxnSpLocks/>
              </p:cNvCxnSpPr>
              <p:nvPr/>
            </p:nvCxnSpPr>
            <p:spPr bwMode="auto">
              <a:xfrm>
                <a:off x="2971800" y="4443455"/>
                <a:ext cx="742950" cy="0"/>
              </a:xfrm>
              <a:prstGeom prst="line">
                <a:avLst/>
              </a:prstGeom>
              <a:noFill/>
              <a:ln w="76200" cap="flat" cmpd="sng" algn="ctr">
                <a:solidFill>
                  <a:schemeClr val="accent3"/>
                </a:solidFill>
                <a:prstDash val="solid"/>
                <a:round/>
                <a:headEnd type="none" w="med" len="med"/>
                <a:tailEnd type="none" w="med" len="med"/>
              </a:ln>
              <a:effectLst/>
            </p:spPr>
          </p:cxnSp>
          <p:sp>
            <p:nvSpPr>
              <p:cNvPr id="46" name="Oval 45">
                <a:extLst>
                  <a:ext uri="{FF2B5EF4-FFF2-40B4-BE49-F238E27FC236}">
                    <a16:creationId xmlns:a16="http://schemas.microsoft.com/office/drawing/2014/main" id="{2DD670F7-EDED-4FE7-BC50-E9B4B5CEF66D}"/>
                  </a:ext>
                </a:extLst>
              </p:cNvPr>
              <p:cNvSpPr/>
              <p:nvPr/>
            </p:nvSpPr>
            <p:spPr bwMode="auto">
              <a:xfrm>
                <a:off x="3639924" y="4146993"/>
                <a:ext cx="876142" cy="582022"/>
              </a:xfrm>
              <a:prstGeom prst="ellipse">
                <a:avLst/>
              </a:prstGeom>
              <a:solidFill>
                <a:schemeClr val="accent3"/>
              </a:solidFill>
              <a:ln w="0">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48" name="Straight Connector 47">
                <a:extLst>
                  <a:ext uri="{FF2B5EF4-FFF2-40B4-BE49-F238E27FC236}">
                    <a16:creationId xmlns:a16="http://schemas.microsoft.com/office/drawing/2014/main" id="{933C6116-B427-4180-BE65-189421B3A6FD}"/>
                  </a:ext>
                </a:extLst>
              </p:cNvPr>
              <p:cNvCxnSpPr>
                <a:cxnSpLocks/>
              </p:cNvCxnSpPr>
              <p:nvPr/>
            </p:nvCxnSpPr>
            <p:spPr bwMode="auto">
              <a:xfrm>
                <a:off x="2578918" y="4443455"/>
                <a:ext cx="404606" cy="0"/>
              </a:xfrm>
              <a:prstGeom prst="line">
                <a:avLst/>
              </a:prstGeom>
              <a:noFill/>
              <a:ln w="76200" cap="flat" cmpd="sng" algn="ctr">
                <a:solidFill>
                  <a:srgbClr val="015873"/>
                </a:solidFill>
                <a:prstDash val="solid"/>
                <a:round/>
                <a:headEnd type="none" w="med" len="med"/>
                <a:tailEnd type="none" w="med" len="med"/>
              </a:ln>
              <a:effectLst/>
            </p:spPr>
          </p:cxnSp>
        </p:grpSp>
      </p:grpSp>
      <p:sp>
        <p:nvSpPr>
          <p:cNvPr id="50" name="TextBox 49">
            <a:extLst>
              <a:ext uri="{FF2B5EF4-FFF2-40B4-BE49-F238E27FC236}">
                <a16:creationId xmlns:a16="http://schemas.microsoft.com/office/drawing/2014/main" id="{205DE06E-1C04-42CF-8C66-21B0089ED74A}"/>
              </a:ext>
            </a:extLst>
          </p:cNvPr>
          <p:cNvSpPr txBox="1"/>
          <p:nvPr/>
        </p:nvSpPr>
        <p:spPr bwMode="auto">
          <a:xfrm>
            <a:off x="7857141" y="3654746"/>
            <a:ext cx="3332909" cy="523220"/>
          </a:xfrm>
          <a:prstGeom prst="rect">
            <a:avLst/>
          </a:prstGeom>
          <a:solidFill>
            <a:schemeClr val="accent5"/>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MAY overcome limitations of DNASeq if gene fusion is highly expressed in sample</a:t>
            </a:r>
          </a:p>
        </p:txBody>
      </p:sp>
      <p:sp>
        <p:nvSpPr>
          <p:cNvPr id="51" name="TextBox 50">
            <a:extLst>
              <a:ext uri="{FF2B5EF4-FFF2-40B4-BE49-F238E27FC236}">
                <a16:creationId xmlns:a16="http://schemas.microsoft.com/office/drawing/2014/main" id="{9C9B5E2D-6542-4455-9E53-74B512BB0F5E}"/>
              </a:ext>
            </a:extLst>
          </p:cNvPr>
          <p:cNvSpPr txBox="1"/>
          <p:nvPr/>
        </p:nvSpPr>
        <p:spPr bwMode="auto">
          <a:xfrm>
            <a:off x="6226940" y="3654746"/>
            <a:ext cx="1535803" cy="523220"/>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Below sensitivity of assay</a:t>
            </a:r>
          </a:p>
        </p:txBody>
      </p:sp>
      <p:sp>
        <p:nvSpPr>
          <p:cNvPr id="65" name="TextBox 64">
            <a:extLst>
              <a:ext uri="{FF2B5EF4-FFF2-40B4-BE49-F238E27FC236}">
                <a16:creationId xmlns:a16="http://schemas.microsoft.com/office/drawing/2014/main" id="{DC20777B-CB03-475A-B773-DB6172803D0F}"/>
              </a:ext>
            </a:extLst>
          </p:cNvPr>
          <p:cNvSpPr txBox="1"/>
          <p:nvPr/>
        </p:nvSpPr>
        <p:spPr bwMode="auto">
          <a:xfrm>
            <a:off x="7834715" y="5001803"/>
            <a:ext cx="1554480" cy="521208"/>
          </a:xfrm>
          <a:prstGeom prst="rect">
            <a:avLst/>
          </a:prstGeom>
          <a:solidFill>
            <a:schemeClr val="accent4"/>
          </a:solidFill>
          <a:ln>
            <a:noFill/>
          </a:ln>
        </p:spPr>
        <p:txBody>
          <a:bodyPr wrap="square" rtlCol="0" anchor="ctr">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Optimal</a:t>
            </a:r>
          </a:p>
        </p:txBody>
      </p:sp>
      <p:sp>
        <p:nvSpPr>
          <p:cNvPr id="66" name="TextBox 65">
            <a:extLst>
              <a:ext uri="{FF2B5EF4-FFF2-40B4-BE49-F238E27FC236}">
                <a16:creationId xmlns:a16="http://schemas.microsoft.com/office/drawing/2014/main" id="{499C0E79-CADC-499D-8390-EE307870CD5D}"/>
              </a:ext>
            </a:extLst>
          </p:cNvPr>
          <p:cNvSpPr txBox="1"/>
          <p:nvPr/>
        </p:nvSpPr>
        <p:spPr bwMode="auto">
          <a:xfrm>
            <a:off x="6225817" y="5002470"/>
            <a:ext cx="1535803" cy="523220"/>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sz="1400" dirty="0">
                <a:latin typeface="Calibri" panose="020F0502020204030204" pitchFamily="34" charset="0"/>
              </a:rPr>
              <a:t>Capture impossible</a:t>
            </a:r>
          </a:p>
        </p:txBody>
      </p:sp>
      <p:sp>
        <p:nvSpPr>
          <p:cNvPr id="7168" name="TextBox 7167">
            <a:extLst>
              <a:ext uri="{FF2B5EF4-FFF2-40B4-BE49-F238E27FC236}">
                <a16:creationId xmlns:a16="http://schemas.microsoft.com/office/drawing/2014/main" id="{51312DA0-9CE7-45A0-94CF-AA542E9877AA}"/>
              </a:ext>
            </a:extLst>
          </p:cNvPr>
          <p:cNvSpPr txBox="1"/>
          <p:nvPr/>
        </p:nvSpPr>
        <p:spPr bwMode="auto">
          <a:xfrm>
            <a:off x="1347995" y="1672033"/>
            <a:ext cx="35373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Large introns</a:t>
            </a:r>
          </a:p>
        </p:txBody>
      </p:sp>
      <p:sp>
        <p:nvSpPr>
          <p:cNvPr id="71" name="TextBox 70">
            <a:extLst>
              <a:ext uri="{FF2B5EF4-FFF2-40B4-BE49-F238E27FC236}">
                <a16:creationId xmlns:a16="http://schemas.microsoft.com/office/drawing/2014/main" id="{A324AB31-4345-4DF4-AFC1-299731A5D58A}"/>
              </a:ext>
            </a:extLst>
          </p:cNvPr>
          <p:cNvSpPr txBox="1"/>
          <p:nvPr/>
        </p:nvSpPr>
        <p:spPr bwMode="auto">
          <a:xfrm>
            <a:off x="1905981" y="3699998"/>
            <a:ext cx="236243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dirty="0">
                <a:solidFill>
                  <a:schemeClr val="bg1"/>
                </a:solidFill>
                <a:latin typeface="Calibri" panose="020F0502020204030204" pitchFamily="34" charset="0"/>
              </a:rPr>
              <a:t>Low tumor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sample</a:t>
            </a:r>
          </a:p>
        </p:txBody>
      </p:sp>
      <p:grpSp>
        <p:nvGrpSpPr>
          <p:cNvPr id="4" name="Group 3">
            <a:extLst>
              <a:ext uri="{FF2B5EF4-FFF2-40B4-BE49-F238E27FC236}">
                <a16:creationId xmlns:a16="http://schemas.microsoft.com/office/drawing/2014/main" id="{F8D455B8-1D1C-4027-9A65-D4E404E9B0D8}"/>
              </a:ext>
            </a:extLst>
          </p:cNvPr>
          <p:cNvGrpSpPr/>
          <p:nvPr/>
        </p:nvGrpSpPr>
        <p:grpSpPr>
          <a:xfrm>
            <a:off x="1436076" y="4590436"/>
            <a:ext cx="3422890" cy="995258"/>
            <a:chOff x="1436076" y="4518244"/>
            <a:chExt cx="3422890" cy="995258"/>
          </a:xfrm>
        </p:grpSpPr>
        <p:sp>
          <p:nvSpPr>
            <p:cNvPr id="52" name="Oval 51">
              <a:extLst>
                <a:ext uri="{FF2B5EF4-FFF2-40B4-BE49-F238E27FC236}">
                  <a16:creationId xmlns:a16="http://schemas.microsoft.com/office/drawing/2014/main" id="{EA7B7E2B-831B-4A08-A264-A422B2F0BE33}"/>
                </a:ext>
              </a:extLst>
            </p:cNvPr>
            <p:cNvSpPr/>
            <p:nvPr/>
          </p:nvSpPr>
          <p:spPr bwMode="auto">
            <a:xfrm>
              <a:off x="1436076" y="4931480"/>
              <a:ext cx="876142" cy="582022"/>
            </a:xfrm>
            <a:prstGeom prst="ellipse">
              <a:avLst/>
            </a:prstGeom>
            <a:solidFill>
              <a:srgbClr val="015873"/>
            </a:solidFill>
            <a:ln w="0">
              <a:solidFill>
                <a:srgbClr val="01587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3" name="Straight Connector 52">
              <a:extLst>
                <a:ext uri="{FF2B5EF4-FFF2-40B4-BE49-F238E27FC236}">
                  <a16:creationId xmlns:a16="http://schemas.microsoft.com/office/drawing/2014/main" id="{201CA4EE-5F43-4E04-B221-5DBFAAEC5978}"/>
                </a:ext>
              </a:extLst>
            </p:cNvPr>
            <p:cNvCxnSpPr>
              <a:cxnSpLocks/>
            </p:cNvCxnSpPr>
            <p:nvPr/>
          </p:nvCxnSpPr>
          <p:spPr bwMode="auto">
            <a:xfrm>
              <a:off x="3642202" y="5233585"/>
              <a:ext cx="338344" cy="0"/>
            </a:xfrm>
            <a:prstGeom prst="line">
              <a:avLst/>
            </a:prstGeom>
            <a:noFill/>
            <a:ln w="76200" cap="flat" cmpd="sng" algn="ctr">
              <a:solidFill>
                <a:schemeClr val="accent3"/>
              </a:solidFill>
              <a:prstDash val="solid"/>
              <a:round/>
              <a:headEnd type="none" w="med" len="med"/>
              <a:tailEnd type="none" w="med" len="med"/>
            </a:ln>
            <a:effectLst/>
          </p:spPr>
        </p:cxnSp>
        <p:sp>
          <p:nvSpPr>
            <p:cNvPr id="54" name="Oval 53">
              <a:extLst>
                <a:ext uri="{FF2B5EF4-FFF2-40B4-BE49-F238E27FC236}">
                  <a16:creationId xmlns:a16="http://schemas.microsoft.com/office/drawing/2014/main" id="{B6F7B7F6-3B08-4FD6-ADF2-B8366550096C}"/>
                </a:ext>
              </a:extLst>
            </p:cNvPr>
            <p:cNvSpPr/>
            <p:nvPr/>
          </p:nvSpPr>
          <p:spPr bwMode="auto">
            <a:xfrm>
              <a:off x="3982824" y="4925035"/>
              <a:ext cx="876142" cy="582022"/>
            </a:xfrm>
            <a:prstGeom prst="ellipse">
              <a:avLst/>
            </a:prstGeom>
            <a:solidFill>
              <a:schemeClr val="accent3"/>
            </a:solidFill>
            <a:ln w="0">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8" name="Straight Connector 57">
              <a:extLst>
                <a:ext uri="{FF2B5EF4-FFF2-40B4-BE49-F238E27FC236}">
                  <a16:creationId xmlns:a16="http://schemas.microsoft.com/office/drawing/2014/main" id="{9FB14382-11A9-44CC-8364-AC8ACA2B06FF}"/>
                </a:ext>
              </a:extLst>
            </p:cNvPr>
            <p:cNvCxnSpPr>
              <a:cxnSpLocks/>
            </p:cNvCxnSpPr>
            <p:nvPr/>
          </p:nvCxnSpPr>
          <p:spPr bwMode="auto">
            <a:xfrm>
              <a:off x="2314535" y="5233585"/>
              <a:ext cx="347535" cy="0"/>
            </a:xfrm>
            <a:prstGeom prst="line">
              <a:avLst/>
            </a:prstGeom>
            <a:noFill/>
            <a:ln w="76200" cap="flat" cmpd="sng" algn="ctr">
              <a:solidFill>
                <a:srgbClr val="015873"/>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E832D2BA-FFF8-4F8F-AD70-348D5E21EAE1}"/>
                </a:ext>
              </a:extLst>
            </p:cNvPr>
            <p:cNvCxnSpPr>
              <a:cxnSpLocks/>
            </p:cNvCxnSpPr>
            <p:nvPr/>
          </p:nvCxnSpPr>
          <p:spPr bwMode="auto">
            <a:xfrm>
              <a:off x="2655118" y="5233585"/>
              <a:ext cx="347535" cy="0"/>
            </a:xfrm>
            <a:prstGeom prst="line">
              <a:avLst/>
            </a:prstGeom>
            <a:noFill/>
            <a:ln w="76200" cap="flat" cmpd="sng" algn="ctr">
              <a:solidFill>
                <a:schemeClr val="accent4"/>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6A31F10B-BF5B-470C-AD2B-71ADCE720783}"/>
                </a:ext>
              </a:extLst>
            </p:cNvPr>
            <p:cNvCxnSpPr>
              <a:cxnSpLocks/>
            </p:cNvCxnSpPr>
            <p:nvPr/>
          </p:nvCxnSpPr>
          <p:spPr bwMode="auto">
            <a:xfrm>
              <a:off x="2983524" y="5233585"/>
              <a:ext cx="347535" cy="0"/>
            </a:xfrm>
            <a:prstGeom prst="line">
              <a:avLst/>
            </a:prstGeom>
            <a:noFill/>
            <a:ln w="76200" cap="flat" cmpd="sng" algn="ctr">
              <a:solidFill>
                <a:schemeClr val="accent2"/>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5306CA7A-0637-4A9E-9CC7-220586B4BF05}"/>
                </a:ext>
              </a:extLst>
            </p:cNvPr>
            <p:cNvCxnSpPr>
              <a:cxnSpLocks/>
            </p:cNvCxnSpPr>
            <p:nvPr/>
          </p:nvCxnSpPr>
          <p:spPr bwMode="auto">
            <a:xfrm>
              <a:off x="3329115" y="5233585"/>
              <a:ext cx="347535" cy="0"/>
            </a:xfrm>
            <a:prstGeom prst="line">
              <a:avLst/>
            </a:prstGeom>
            <a:noFill/>
            <a:ln w="76200" cap="flat" cmpd="sng" algn="ctr">
              <a:solidFill>
                <a:schemeClr val="accent5"/>
              </a:solidFill>
              <a:prstDash val="solid"/>
              <a:round/>
              <a:headEnd type="none" w="med" len="med"/>
              <a:tailEnd type="none" w="med" len="med"/>
            </a:ln>
            <a:effectLst/>
          </p:spPr>
        </p:cxnSp>
        <p:sp>
          <p:nvSpPr>
            <p:cNvPr id="74" name="TextBox 73">
              <a:extLst>
                <a:ext uri="{FF2B5EF4-FFF2-40B4-BE49-F238E27FC236}">
                  <a16:creationId xmlns:a16="http://schemas.microsoft.com/office/drawing/2014/main" id="{B5E4AA8A-5696-4CBD-981C-EDB564EF07A9}"/>
                </a:ext>
              </a:extLst>
            </p:cNvPr>
            <p:cNvSpPr txBox="1"/>
            <p:nvPr/>
          </p:nvSpPr>
          <p:spPr bwMode="auto">
            <a:xfrm>
              <a:off x="2291292" y="4518244"/>
              <a:ext cx="1764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Complex genomic events</a:t>
              </a:r>
            </a:p>
          </p:txBody>
        </p:sp>
      </p:grpSp>
      <p:sp>
        <p:nvSpPr>
          <p:cNvPr id="75" name="Right Arrow 1">
            <a:extLst>
              <a:ext uri="{FF2B5EF4-FFF2-40B4-BE49-F238E27FC236}">
                <a16:creationId xmlns:a16="http://schemas.microsoft.com/office/drawing/2014/main" id="{48A1CC51-1210-4387-B27E-20677B706A73}"/>
              </a:ext>
            </a:extLst>
          </p:cNvPr>
          <p:cNvSpPr/>
          <p:nvPr/>
        </p:nvSpPr>
        <p:spPr>
          <a:xfrm>
            <a:off x="5036733" y="2727933"/>
            <a:ext cx="1194896" cy="232480"/>
          </a:xfrm>
          <a:prstGeom prst="rightArrow">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050" dirty="0">
              <a:solidFill>
                <a:prstClr val="white"/>
              </a:solidFill>
              <a:latin typeface="Calibri" panose="020F0502020204030204"/>
            </a:endParaRPr>
          </a:p>
        </p:txBody>
      </p:sp>
      <p:sp>
        <p:nvSpPr>
          <p:cNvPr id="76" name="Right Arrow 1">
            <a:extLst>
              <a:ext uri="{FF2B5EF4-FFF2-40B4-BE49-F238E27FC236}">
                <a16:creationId xmlns:a16="http://schemas.microsoft.com/office/drawing/2014/main" id="{C7AE8088-E501-47CC-8524-B07328E70E3E}"/>
              </a:ext>
            </a:extLst>
          </p:cNvPr>
          <p:cNvSpPr/>
          <p:nvPr/>
        </p:nvSpPr>
        <p:spPr>
          <a:xfrm>
            <a:off x="4442874" y="3808639"/>
            <a:ext cx="1772713" cy="210632"/>
          </a:xfrm>
          <a:prstGeom prst="rightArrow">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050" dirty="0">
              <a:solidFill>
                <a:prstClr val="white"/>
              </a:solidFill>
              <a:latin typeface="Calibri" panose="020F0502020204030204"/>
            </a:endParaRPr>
          </a:p>
        </p:txBody>
      </p:sp>
      <p:sp>
        <p:nvSpPr>
          <p:cNvPr id="77" name="Right Arrow 1">
            <a:extLst>
              <a:ext uri="{FF2B5EF4-FFF2-40B4-BE49-F238E27FC236}">
                <a16:creationId xmlns:a16="http://schemas.microsoft.com/office/drawing/2014/main" id="{5DBD266A-5C80-4BC5-98B6-FCB07CDA440F}"/>
              </a:ext>
            </a:extLst>
          </p:cNvPr>
          <p:cNvSpPr/>
          <p:nvPr/>
        </p:nvSpPr>
        <p:spPr>
          <a:xfrm>
            <a:off x="4965320" y="5141299"/>
            <a:ext cx="1228413" cy="255018"/>
          </a:xfrm>
          <a:prstGeom prst="rightArrow">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050" dirty="0">
              <a:solidFill>
                <a:prstClr val="white"/>
              </a:solidFill>
              <a:latin typeface="Calibri" panose="020F0502020204030204"/>
            </a:endParaRPr>
          </a:p>
        </p:txBody>
      </p:sp>
      <p:cxnSp>
        <p:nvCxnSpPr>
          <p:cNvPr id="7174" name="Straight Arrow Connector 7173">
            <a:extLst>
              <a:ext uri="{FF2B5EF4-FFF2-40B4-BE49-F238E27FC236}">
                <a16:creationId xmlns:a16="http://schemas.microsoft.com/office/drawing/2014/main" id="{F4D7CDC8-5BCA-4B8F-82AB-4FA322344A95}"/>
              </a:ext>
            </a:extLst>
          </p:cNvPr>
          <p:cNvCxnSpPr/>
          <p:nvPr/>
        </p:nvCxnSpPr>
        <p:spPr bwMode="auto">
          <a:xfrm>
            <a:off x="6993718" y="1482103"/>
            <a:ext cx="0" cy="274320"/>
          </a:xfrm>
          <a:prstGeom prst="straightConnector1">
            <a:avLst/>
          </a:prstGeom>
          <a:noFill/>
          <a:ln w="53975" cap="flat" cmpd="sng" algn="ctr">
            <a:solidFill>
              <a:schemeClr val="bg1"/>
            </a:solidFill>
            <a:prstDash val="solid"/>
            <a:round/>
            <a:headEnd type="none" w="med" len="med"/>
            <a:tailEnd type="triangle"/>
          </a:ln>
          <a:effectLst/>
        </p:spPr>
      </p:cxnSp>
      <p:cxnSp>
        <p:nvCxnSpPr>
          <p:cNvPr id="85" name="Straight Arrow Connector 84">
            <a:extLst>
              <a:ext uri="{FF2B5EF4-FFF2-40B4-BE49-F238E27FC236}">
                <a16:creationId xmlns:a16="http://schemas.microsoft.com/office/drawing/2014/main" id="{6D88E7C8-D490-40A1-853A-10CDC6F4CF6E}"/>
              </a:ext>
            </a:extLst>
          </p:cNvPr>
          <p:cNvCxnSpPr/>
          <p:nvPr/>
        </p:nvCxnSpPr>
        <p:spPr bwMode="auto">
          <a:xfrm>
            <a:off x="8593918" y="1463053"/>
            <a:ext cx="0" cy="274320"/>
          </a:xfrm>
          <a:prstGeom prst="straightConnector1">
            <a:avLst/>
          </a:prstGeom>
          <a:noFill/>
          <a:ln w="53975" cap="flat" cmpd="sng" algn="ctr">
            <a:solidFill>
              <a:schemeClr val="bg1"/>
            </a:solidFill>
            <a:prstDash val="solid"/>
            <a:round/>
            <a:headEnd type="none" w="med" len="med"/>
            <a:tailEnd type="triangle"/>
          </a:ln>
          <a:effectLst/>
        </p:spPr>
      </p:cxnSp>
      <p:grpSp>
        <p:nvGrpSpPr>
          <p:cNvPr id="6" name="Group 5">
            <a:extLst>
              <a:ext uri="{FF2B5EF4-FFF2-40B4-BE49-F238E27FC236}">
                <a16:creationId xmlns:a16="http://schemas.microsoft.com/office/drawing/2014/main" id="{A8A51C19-7829-4FD8-8836-60C159CD7812}"/>
              </a:ext>
            </a:extLst>
          </p:cNvPr>
          <p:cNvGrpSpPr/>
          <p:nvPr/>
        </p:nvGrpSpPr>
        <p:grpSpPr>
          <a:xfrm>
            <a:off x="1043352" y="2429921"/>
            <a:ext cx="3918032" cy="729550"/>
            <a:chOff x="1043352" y="2357729"/>
            <a:chExt cx="3918032" cy="729550"/>
          </a:xfrm>
        </p:grpSpPr>
        <p:grpSp>
          <p:nvGrpSpPr>
            <p:cNvPr id="7172" name="Group 7171">
              <a:extLst>
                <a:ext uri="{FF2B5EF4-FFF2-40B4-BE49-F238E27FC236}">
                  <a16:creationId xmlns:a16="http://schemas.microsoft.com/office/drawing/2014/main" id="{85C2A19A-E64B-49C3-A605-EE5E2E448714}"/>
                </a:ext>
              </a:extLst>
            </p:cNvPr>
            <p:cNvGrpSpPr/>
            <p:nvPr/>
          </p:nvGrpSpPr>
          <p:grpSpPr>
            <a:xfrm>
              <a:off x="1043352" y="2357729"/>
              <a:ext cx="3918032" cy="729550"/>
              <a:chOff x="1043352" y="2395829"/>
              <a:chExt cx="3918032" cy="729550"/>
            </a:xfrm>
          </p:grpSpPr>
          <p:sp>
            <p:nvSpPr>
              <p:cNvPr id="30" name="Oval 29">
                <a:extLst>
                  <a:ext uri="{FF2B5EF4-FFF2-40B4-BE49-F238E27FC236}">
                    <a16:creationId xmlns:a16="http://schemas.microsoft.com/office/drawing/2014/main" id="{8F5B19CA-4ADE-44AC-91F2-988F3D7D3FE6}"/>
                  </a:ext>
                </a:extLst>
              </p:cNvPr>
              <p:cNvSpPr/>
              <p:nvPr/>
            </p:nvSpPr>
            <p:spPr bwMode="auto">
              <a:xfrm>
                <a:off x="1043352" y="2524134"/>
                <a:ext cx="876142" cy="582022"/>
              </a:xfrm>
              <a:prstGeom prst="ellipse">
                <a:avLst/>
              </a:prstGeom>
              <a:solidFill>
                <a:srgbClr val="015873"/>
              </a:solidFill>
              <a:ln w="0">
                <a:solidFill>
                  <a:srgbClr val="01587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1" name="Straight Connector 30">
                <a:extLst>
                  <a:ext uri="{FF2B5EF4-FFF2-40B4-BE49-F238E27FC236}">
                    <a16:creationId xmlns:a16="http://schemas.microsoft.com/office/drawing/2014/main" id="{7DDFFCEE-5BED-45CE-9843-19FA4BD2ED56}"/>
                  </a:ext>
                </a:extLst>
              </p:cNvPr>
              <p:cNvCxnSpPr>
                <a:stCxn id="30" idx="6"/>
              </p:cNvCxnSpPr>
              <p:nvPr/>
            </p:nvCxnSpPr>
            <p:spPr bwMode="auto">
              <a:xfrm>
                <a:off x="1919494" y="2815145"/>
                <a:ext cx="404606" cy="0"/>
              </a:xfrm>
              <a:prstGeom prst="line">
                <a:avLst/>
              </a:prstGeom>
              <a:noFill/>
              <a:ln w="76200" cap="flat" cmpd="sng" algn="ctr">
                <a:solidFill>
                  <a:srgbClr val="015873"/>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6292E6BE-AFBC-4354-A19B-4D2903D5955E}"/>
                  </a:ext>
                </a:extLst>
              </p:cNvPr>
              <p:cNvCxnSpPr>
                <a:cxnSpLocks/>
              </p:cNvCxnSpPr>
              <p:nvPr/>
            </p:nvCxnSpPr>
            <p:spPr bwMode="auto">
              <a:xfrm>
                <a:off x="2488303" y="2815145"/>
                <a:ext cx="1588397" cy="19223"/>
              </a:xfrm>
              <a:prstGeom prst="line">
                <a:avLst/>
              </a:prstGeom>
              <a:noFill/>
              <a:ln w="76200" cap="flat" cmpd="sng" algn="ctr">
                <a:solidFill>
                  <a:schemeClr val="accent3"/>
                </a:solidFill>
                <a:prstDash val="dash"/>
                <a:round/>
                <a:headEnd type="none" w="med" len="med"/>
                <a:tailEnd type="none" w="med" len="med"/>
              </a:ln>
              <a:effectLst/>
            </p:spPr>
          </p:cxnSp>
          <p:sp>
            <p:nvSpPr>
              <p:cNvPr id="33" name="Oval 32">
                <a:extLst>
                  <a:ext uri="{FF2B5EF4-FFF2-40B4-BE49-F238E27FC236}">
                    <a16:creationId xmlns:a16="http://schemas.microsoft.com/office/drawing/2014/main" id="{2B0439E7-5669-41C7-B567-2BEC96388EE3}"/>
                  </a:ext>
                </a:extLst>
              </p:cNvPr>
              <p:cNvSpPr/>
              <p:nvPr/>
            </p:nvSpPr>
            <p:spPr bwMode="auto">
              <a:xfrm>
                <a:off x="4085242" y="2543357"/>
                <a:ext cx="876142" cy="582022"/>
              </a:xfrm>
              <a:prstGeom prst="ellipse">
                <a:avLst/>
              </a:prstGeom>
              <a:solidFill>
                <a:schemeClr val="accent3"/>
              </a:solidFill>
              <a:ln w="0">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TextBox 69">
                <a:extLst>
                  <a:ext uri="{FF2B5EF4-FFF2-40B4-BE49-F238E27FC236}">
                    <a16:creationId xmlns:a16="http://schemas.microsoft.com/office/drawing/2014/main" id="{98FE783D-35B0-44EC-90A5-A51D9BCFDC91}"/>
                  </a:ext>
                </a:extLst>
              </p:cNvPr>
              <p:cNvSpPr txBox="1"/>
              <p:nvPr/>
            </p:nvSpPr>
            <p:spPr bwMode="auto">
              <a:xfrm>
                <a:off x="1904999" y="2395829"/>
                <a:ext cx="21741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Repetitive introns</a:t>
                </a:r>
              </a:p>
            </p:txBody>
          </p:sp>
        </p:grpSp>
        <p:cxnSp>
          <p:nvCxnSpPr>
            <p:cNvPr id="62" name="Straight Connector 61">
              <a:extLst>
                <a:ext uri="{FF2B5EF4-FFF2-40B4-BE49-F238E27FC236}">
                  <a16:creationId xmlns:a16="http://schemas.microsoft.com/office/drawing/2014/main" id="{68691A0E-7F60-4241-A937-4428FA161018}"/>
                </a:ext>
              </a:extLst>
            </p:cNvPr>
            <p:cNvCxnSpPr>
              <a:cxnSpLocks/>
            </p:cNvCxnSpPr>
            <p:nvPr/>
          </p:nvCxnSpPr>
          <p:spPr bwMode="auto">
            <a:xfrm>
              <a:off x="3923668" y="2796268"/>
              <a:ext cx="155448" cy="0"/>
            </a:xfrm>
            <a:prstGeom prst="line">
              <a:avLst/>
            </a:prstGeom>
            <a:noFill/>
            <a:ln w="76200" cap="flat" cmpd="sng" algn="ctr">
              <a:solidFill>
                <a:schemeClr val="accent3"/>
              </a:solidFill>
              <a:prstDash val="solid"/>
              <a:round/>
              <a:headEnd type="none" w="med" len="med"/>
              <a:tailEnd type="none" w="med" len="med"/>
            </a:ln>
            <a:effectLst/>
          </p:spPr>
        </p:cxnSp>
      </p:grpSp>
    </p:spTree>
    <p:extLst>
      <p:ext uri="{BB962C8B-B14F-4D97-AF65-F5344CB8AC3E}">
        <p14:creationId xmlns:p14="http://schemas.microsoft.com/office/powerpoint/2010/main" val="37402396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Targeted RNA-Based NGS is Optimal for </a:t>
            </a:r>
            <a:br>
              <a:rPr lang="en-US" dirty="0"/>
            </a:br>
            <a:r>
              <a:rPr lang="en-US" i="1" dirty="0"/>
              <a:t>NRG1</a:t>
            </a:r>
            <a:r>
              <a:rPr lang="en-US" dirty="0"/>
              <a:t> Fusion Detection: PCR-Based Technology</a:t>
            </a:r>
            <a:endParaRPr lang="en-US" altLang="en-US" dirty="0"/>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pic>
        <p:nvPicPr>
          <p:cNvPr id="16" name="Picture 15">
            <a:extLst>
              <a:ext uri="{FF2B5EF4-FFF2-40B4-BE49-F238E27FC236}">
                <a16:creationId xmlns:a16="http://schemas.microsoft.com/office/drawing/2014/main" id="{2601F9B3-2350-441D-89C2-381C179B1596}"/>
              </a:ext>
            </a:extLst>
          </p:cNvPr>
          <p:cNvPicPr>
            <a:picLocks noChangeAspect="1"/>
          </p:cNvPicPr>
          <p:nvPr/>
        </p:nvPicPr>
        <p:blipFill>
          <a:blip r:embed="rId5"/>
          <a:stretch>
            <a:fillRect/>
          </a:stretch>
        </p:blipFill>
        <p:spPr>
          <a:xfrm>
            <a:off x="2432361" y="5406306"/>
            <a:ext cx="3390900" cy="419100"/>
          </a:xfrm>
          <a:prstGeom prst="rect">
            <a:avLst/>
          </a:prstGeom>
        </p:spPr>
      </p:pic>
      <p:cxnSp>
        <p:nvCxnSpPr>
          <p:cNvPr id="18" name="Straight Arrow Connector 17">
            <a:extLst>
              <a:ext uri="{FF2B5EF4-FFF2-40B4-BE49-F238E27FC236}">
                <a16:creationId xmlns:a16="http://schemas.microsoft.com/office/drawing/2014/main" id="{2AAFF23A-9383-438D-8ABE-D8BD140AE958}"/>
              </a:ext>
            </a:extLst>
          </p:cNvPr>
          <p:cNvCxnSpPr/>
          <p:nvPr/>
        </p:nvCxnSpPr>
        <p:spPr>
          <a:xfrm flipH="1">
            <a:off x="3866075" y="5302625"/>
            <a:ext cx="523473"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1150AC1A-9FF6-4FBF-BC10-49B4BE963A69}"/>
              </a:ext>
            </a:extLst>
          </p:cNvPr>
          <p:cNvSpPr txBox="1"/>
          <p:nvPr/>
        </p:nvSpPr>
        <p:spPr>
          <a:xfrm>
            <a:off x="2368365" y="5748685"/>
            <a:ext cx="695068" cy="400110"/>
          </a:xfrm>
          <a:prstGeom prst="rect">
            <a:avLst/>
          </a:prstGeom>
          <a:noFill/>
        </p:spPr>
        <p:txBody>
          <a:bodyPr wrap="square" rtlCol="0">
            <a:spAutoFit/>
          </a:bodyPr>
          <a:lstStyle/>
          <a:p>
            <a:pPr defTabSz="685800" eaLnBrk="1" fontAlgn="auto" hangingPunct="1">
              <a:spcBef>
                <a:spcPts val="0"/>
              </a:spcBef>
              <a:spcAft>
                <a:spcPts val="0"/>
              </a:spcAft>
            </a:pPr>
            <a:r>
              <a:rPr lang="en-US" sz="2000" dirty="0">
                <a:solidFill>
                  <a:prstClr val="black"/>
                </a:solidFill>
                <a:latin typeface="Calibri" panose="020F0502020204030204"/>
              </a:rPr>
              <a:t>5’</a:t>
            </a:r>
          </a:p>
        </p:txBody>
      </p:sp>
      <p:sp>
        <p:nvSpPr>
          <p:cNvPr id="26" name="TextBox 25">
            <a:extLst>
              <a:ext uri="{FF2B5EF4-FFF2-40B4-BE49-F238E27FC236}">
                <a16:creationId xmlns:a16="http://schemas.microsoft.com/office/drawing/2014/main" id="{5D5AC966-6D7A-4397-9EE4-808501742233}"/>
              </a:ext>
            </a:extLst>
          </p:cNvPr>
          <p:cNvSpPr txBox="1"/>
          <p:nvPr/>
        </p:nvSpPr>
        <p:spPr>
          <a:xfrm>
            <a:off x="5549316" y="5748685"/>
            <a:ext cx="695068" cy="400110"/>
          </a:xfrm>
          <a:prstGeom prst="rect">
            <a:avLst/>
          </a:prstGeom>
          <a:noFill/>
        </p:spPr>
        <p:txBody>
          <a:bodyPr wrap="square" rtlCol="0">
            <a:spAutoFit/>
          </a:bodyPr>
          <a:lstStyle/>
          <a:p>
            <a:pPr defTabSz="685800" eaLnBrk="1" fontAlgn="auto" hangingPunct="1">
              <a:spcBef>
                <a:spcPts val="0"/>
              </a:spcBef>
              <a:spcAft>
                <a:spcPts val="0"/>
              </a:spcAft>
            </a:pPr>
            <a:r>
              <a:rPr lang="en-US" sz="2000" dirty="0">
                <a:solidFill>
                  <a:prstClr val="black"/>
                </a:solidFill>
                <a:latin typeface="Calibri" panose="020F0502020204030204"/>
              </a:rPr>
              <a:t>3’</a:t>
            </a:r>
          </a:p>
        </p:txBody>
      </p:sp>
      <p:sp>
        <p:nvSpPr>
          <p:cNvPr id="27" name="TextBox 26">
            <a:extLst>
              <a:ext uri="{FF2B5EF4-FFF2-40B4-BE49-F238E27FC236}">
                <a16:creationId xmlns:a16="http://schemas.microsoft.com/office/drawing/2014/main" id="{103FDFE3-B926-4426-A37E-660A1ABFF052}"/>
              </a:ext>
            </a:extLst>
          </p:cNvPr>
          <p:cNvSpPr txBox="1"/>
          <p:nvPr/>
        </p:nvSpPr>
        <p:spPr>
          <a:xfrm>
            <a:off x="3081091" y="5972046"/>
            <a:ext cx="932421" cy="400110"/>
          </a:xfrm>
          <a:prstGeom prst="rect">
            <a:avLst/>
          </a:prstGeom>
          <a:noFill/>
        </p:spPr>
        <p:txBody>
          <a:bodyPr wrap="square" rtlCol="0">
            <a:spAutoFit/>
          </a:bodyPr>
          <a:lstStyle/>
          <a:p>
            <a:pPr defTabSz="685800" eaLnBrk="1" fontAlgn="auto" hangingPunct="1">
              <a:spcBef>
                <a:spcPts val="0"/>
              </a:spcBef>
              <a:spcAft>
                <a:spcPts val="0"/>
              </a:spcAft>
            </a:pPr>
            <a:r>
              <a:rPr lang="en-US" sz="2000" dirty="0">
                <a:solidFill>
                  <a:prstClr val="black"/>
                </a:solidFill>
                <a:latin typeface="Calibri" panose="020F0502020204030204"/>
              </a:rPr>
              <a:t>CD74</a:t>
            </a:r>
          </a:p>
        </p:txBody>
      </p:sp>
      <p:sp>
        <p:nvSpPr>
          <p:cNvPr id="28" name="TextBox 27">
            <a:extLst>
              <a:ext uri="{FF2B5EF4-FFF2-40B4-BE49-F238E27FC236}">
                <a16:creationId xmlns:a16="http://schemas.microsoft.com/office/drawing/2014/main" id="{FFA1BAF0-0EBA-418B-8494-3CB4F1B088C6}"/>
              </a:ext>
            </a:extLst>
          </p:cNvPr>
          <p:cNvSpPr txBox="1"/>
          <p:nvPr/>
        </p:nvSpPr>
        <p:spPr>
          <a:xfrm>
            <a:off x="3923337" y="5972046"/>
            <a:ext cx="932421" cy="400110"/>
          </a:xfrm>
          <a:prstGeom prst="rect">
            <a:avLst/>
          </a:prstGeom>
          <a:noFill/>
        </p:spPr>
        <p:txBody>
          <a:bodyPr wrap="square" rtlCol="0">
            <a:spAutoFit/>
          </a:bodyPr>
          <a:lstStyle/>
          <a:p>
            <a:pPr defTabSz="685800" eaLnBrk="1" fontAlgn="auto" hangingPunct="1">
              <a:spcBef>
                <a:spcPts val="0"/>
              </a:spcBef>
              <a:spcAft>
                <a:spcPts val="0"/>
              </a:spcAft>
            </a:pPr>
            <a:r>
              <a:rPr lang="en-US" sz="2000" i="1" dirty="0">
                <a:solidFill>
                  <a:prstClr val="black"/>
                </a:solidFill>
                <a:latin typeface="Calibri" panose="020F0502020204030204"/>
              </a:rPr>
              <a:t>NRG1</a:t>
            </a:r>
          </a:p>
        </p:txBody>
      </p:sp>
      <p:sp>
        <p:nvSpPr>
          <p:cNvPr id="29" name="TextBox 28">
            <a:extLst>
              <a:ext uri="{FF2B5EF4-FFF2-40B4-BE49-F238E27FC236}">
                <a16:creationId xmlns:a16="http://schemas.microsoft.com/office/drawing/2014/main" id="{A71EB931-6558-4BE5-89AA-04D811F07AF6}"/>
              </a:ext>
            </a:extLst>
          </p:cNvPr>
          <p:cNvSpPr txBox="1"/>
          <p:nvPr/>
        </p:nvSpPr>
        <p:spPr>
          <a:xfrm>
            <a:off x="1701977" y="5587348"/>
            <a:ext cx="730384" cy="169277"/>
          </a:xfrm>
          <a:prstGeom prst="rect">
            <a:avLst/>
          </a:prstGeom>
          <a:solidFill>
            <a:schemeClr val="accent2"/>
          </a:solidFill>
        </p:spPr>
        <p:txBody>
          <a:bodyPr wrap="square" rtlCol="0">
            <a:spAutoFit/>
          </a:bodyPr>
          <a:lstStyle/>
          <a:p>
            <a:endParaRPr lang="en-US" sz="500" dirty="0"/>
          </a:p>
        </p:txBody>
      </p:sp>
      <p:sp>
        <p:nvSpPr>
          <p:cNvPr id="30" name="TextBox 29">
            <a:extLst>
              <a:ext uri="{FF2B5EF4-FFF2-40B4-BE49-F238E27FC236}">
                <a16:creationId xmlns:a16="http://schemas.microsoft.com/office/drawing/2014/main" id="{2F8DBD10-AFB2-4DEB-9C48-8972F3EE66F3}"/>
              </a:ext>
            </a:extLst>
          </p:cNvPr>
          <p:cNvSpPr txBox="1"/>
          <p:nvPr/>
        </p:nvSpPr>
        <p:spPr>
          <a:xfrm>
            <a:off x="5752608" y="5583327"/>
            <a:ext cx="730384" cy="169277"/>
          </a:xfrm>
          <a:prstGeom prst="rect">
            <a:avLst/>
          </a:prstGeom>
          <a:solidFill>
            <a:schemeClr val="accent2"/>
          </a:solidFill>
        </p:spPr>
        <p:txBody>
          <a:bodyPr wrap="square" rtlCol="0">
            <a:spAutoFit/>
          </a:bodyPr>
          <a:lstStyle/>
          <a:p>
            <a:endParaRPr lang="en-US" sz="500" dirty="0"/>
          </a:p>
        </p:txBody>
      </p:sp>
      <p:cxnSp>
        <p:nvCxnSpPr>
          <p:cNvPr id="31" name="Straight Arrow Connector 30">
            <a:extLst>
              <a:ext uri="{FF2B5EF4-FFF2-40B4-BE49-F238E27FC236}">
                <a16:creationId xmlns:a16="http://schemas.microsoft.com/office/drawing/2014/main" id="{F82D0C1D-4DDE-476A-A77B-FE9FBF46ED32}"/>
              </a:ext>
            </a:extLst>
          </p:cNvPr>
          <p:cNvCxnSpPr>
            <a:cxnSpLocks/>
          </p:cNvCxnSpPr>
          <p:nvPr/>
        </p:nvCxnSpPr>
        <p:spPr>
          <a:xfrm>
            <a:off x="1881743" y="5311788"/>
            <a:ext cx="43948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graphicFrame>
        <p:nvGraphicFramePr>
          <p:cNvPr id="34" name="Group 32">
            <a:extLst>
              <a:ext uri="{FF2B5EF4-FFF2-40B4-BE49-F238E27FC236}">
                <a16:creationId xmlns:a16="http://schemas.microsoft.com/office/drawing/2014/main" id="{50F9D61B-9A06-4B7D-9E4F-1A88A67A9D5C}"/>
              </a:ext>
            </a:extLst>
          </p:cNvPr>
          <p:cNvGraphicFramePr>
            <a:graphicFrameLocks noGrp="1"/>
          </p:cNvGraphicFramePr>
          <p:nvPr>
            <p:extLst>
              <p:ext uri="{D42A27DB-BD31-4B8C-83A1-F6EECF244321}">
                <p14:modId xmlns:p14="http://schemas.microsoft.com/office/powerpoint/2010/main" val="3351237340"/>
              </p:ext>
            </p:extLst>
          </p:nvPr>
        </p:nvGraphicFramePr>
        <p:xfrm>
          <a:off x="1022684" y="2374846"/>
          <a:ext cx="9733549" cy="2560432"/>
        </p:xfrm>
        <a:graphic>
          <a:graphicData uri="http://schemas.openxmlformats.org/drawingml/2006/table">
            <a:tbl>
              <a:tblPr/>
              <a:tblGrid>
                <a:gridCol w="2451503">
                  <a:extLst>
                    <a:ext uri="{9D8B030D-6E8A-4147-A177-3AD203B41FA5}">
                      <a16:colId xmlns:a16="http://schemas.microsoft.com/office/drawing/2014/main" val="20000"/>
                    </a:ext>
                  </a:extLst>
                </a:gridCol>
                <a:gridCol w="2400916">
                  <a:extLst>
                    <a:ext uri="{9D8B030D-6E8A-4147-A177-3AD203B41FA5}">
                      <a16:colId xmlns:a16="http://schemas.microsoft.com/office/drawing/2014/main" val="20001"/>
                    </a:ext>
                  </a:extLst>
                </a:gridCol>
                <a:gridCol w="2440565">
                  <a:extLst>
                    <a:ext uri="{9D8B030D-6E8A-4147-A177-3AD203B41FA5}">
                      <a16:colId xmlns:a16="http://schemas.microsoft.com/office/drawing/2014/main" val="20002"/>
                    </a:ext>
                  </a:extLst>
                </a:gridCol>
                <a:gridCol w="2440565">
                  <a:extLst>
                    <a:ext uri="{9D8B030D-6E8A-4147-A177-3AD203B41FA5}">
                      <a16:colId xmlns:a16="http://schemas.microsoft.com/office/drawing/2014/main" val="2604215097"/>
                    </a:ext>
                  </a:extLst>
                </a:gridCol>
              </a:tblGrid>
              <a:tr h="33575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Gene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RefSeq Transcript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Targeted Exons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Primer Direction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NRG1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NM_004495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1, 2, 3, 6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NRG1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NM_013957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4, 5, 8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NRG1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NM_013962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NRG1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NM_013959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NRG1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NM_001159996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07758353"/>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NRG1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NM_013956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02485272"/>
                  </a:ext>
                </a:extLst>
              </a:tr>
            </a:tbl>
          </a:graphicData>
        </a:graphic>
      </p:graphicFrame>
      <p:sp>
        <p:nvSpPr>
          <p:cNvPr id="43" name="TextBox 42">
            <a:extLst>
              <a:ext uri="{FF2B5EF4-FFF2-40B4-BE49-F238E27FC236}">
                <a16:creationId xmlns:a16="http://schemas.microsoft.com/office/drawing/2014/main" id="{B3F800C4-16C7-4D3E-8B85-B5F2EB19AE57}"/>
              </a:ext>
            </a:extLst>
          </p:cNvPr>
          <p:cNvSpPr txBox="1"/>
          <p:nvPr/>
        </p:nvSpPr>
        <p:spPr>
          <a:xfrm>
            <a:off x="7460930" y="5532225"/>
            <a:ext cx="3422474" cy="400110"/>
          </a:xfrm>
          <a:prstGeom prst="rect">
            <a:avLst/>
          </a:prstGeom>
          <a:noFill/>
        </p:spPr>
        <p:txBody>
          <a:bodyPr wrap="square" rtlCol="0">
            <a:spAutoFit/>
          </a:bodyPr>
          <a:lstStyle/>
          <a:p>
            <a:r>
              <a:rPr lang="en-US" sz="2000" dirty="0">
                <a:solidFill>
                  <a:schemeClr val="bg1"/>
                </a:solidFill>
                <a:latin typeface="Calibri" panose="020F0502020204030204" pitchFamily="34" charset="0"/>
                <a:cs typeface="Calibri" panose="020F0502020204030204" pitchFamily="34" charset="0"/>
              </a:rPr>
              <a:t>Gene panels: 50-200 genes</a:t>
            </a:r>
          </a:p>
        </p:txBody>
      </p:sp>
      <p:sp>
        <p:nvSpPr>
          <p:cNvPr id="23" name="Text Box 15">
            <a:extLst>
              <a:ext uri="{FF2B5EF4-FFF2-40B4-BE49-F238E27FC236}">
                <a16:creationId xmlns:a16="http://schemas.microsoft.com/office/drawing/2014/main" id="{B6D12448-B584-4CCD-8603-E2A34FC4766B}"/>
              </a:ext>
            </a:extLst>
          </p:cNvPr>
          <p:cNvSpPr txBox="1">
            <a:spLocks noChangeArrowheads="1"/>
          </p:cNvSpPr>
          <p:nvPr/>
        </p:nvSpPr>
        <p:spPr bwMode="auto">
          <a:xfrm>
            <a:off x="424783" y="636485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sz="1200" b="0" dirty="0">
                <a:solidFill>
                  <a:schemeClr val="bg2"/>
                </a:solidFill>
                <a:latin typeface="Calibri" panose="020F0502020204030204" pitchFamily="34" charset="0"/>
                <a:cs typeface="Calibri" panose="020F0502020204030204" pitchFamily="34" charset="0"/>
              </a:rPr>
              <a:t>Ryma Benayed, PhD. Personal communication</a:t>
            </a: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15001206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Comprehensive </a:t>
            </a:r>
            <a:r>
              <a:rPr lang="en-US" i="1" dirty="0"/>
              <a:t>NRG1</a:t>
            </a:r>
            <a:r>
              <a:rPr lang="en-US" dirty="0"/>
              <a:t> Detection by </a:t>
            </a:r>
            <a:br>
              <a:rPr lang="en-US" dirty="0"/>
            </a:br>
            <a:r>
              <a:rPr lang="en-US" dirty="0"/>
              <a:t>DNA-Based NGS vs RNA-Based NGS</a:t>
            </a:r>
            <a:endParaRPr lang="en-US" altLang="en-US" dirty="0"/>
          </a:p>
        </p:txBody>
      </p:sp>
      <p:sp>
        <p:nvSpPr>
          <p:cNvPr id="7" name="Content Placeholder 6">
            <a:extLst>
              <a:ext uri="{FF2B5EF4-FFF2-40B4-BE49-F238E27FC236}">
                <a16:creationId xmlns:a16="http://schemas.microsoft.com/office/drawing/2014/main" id="{69BAE62D-1D08-6A4B-91FD-615304CD79F7}"/>
              </a:ext>
            </a:extLst>
          </p:cNvPr>
          <p:cNvSpPr>
            <a:spLocks noGrp="1"/>
          </p:cNvSpPr>
          <p:nvPr>
            <p:ph idx="1"/>
          </p:nvPr>
        </p:nvSpPr>
        <p:spPr>
          <a:xfrm>
            <a:off x="604675" y="1513047"/>
            <a:ext cx="10877529" cy="1867517"/>
          </a:xfrm>
        </p:spPr>
        <p:txBody>
          <a:bodyPr/>
          <a:lstStyle/>
          <a:p>
            <a:r>
              <a:rPr lang="en-US" sz="2400" dirty="0">
                <a:cs typeface="Calibri" panose="020F0502020204030204" pitchFamily="34" charset="0"/>
              </a:rPr>
              <a:t>Analysis of 2522 lung adenocarcinoma samples by DNA vs RNA NGS</a:t>
            </a:r>
          </a:p>
          <a:p>
            <a:pPr lvl="1"/>
            <a:r>
              <a:rPr lang="en-US" sz="2200" dirty="0"/>
              <a:t>36/232 samples previously </a:t>
            </a:r>
            <a:br>
              <a:rPr lang="en-US" sz="2200" dirty="0"/>
            </a:br>
            <a:r>
              <a:rPr lang="en-US" sz="2200" dirty="0"/>
              <a:t>identified as driver negative by </a:t>
            </a:r>
            <a:br>
              <a:rPr lang="en-US" sz="2200" dirty="0"/>
            </a:br>
            <a:r>
              <a:rPr lang="en-US" sz="2200" dirty="0"/>
              <a:t>DNASeq were driver positive </a:t>
            </a:r>
            <a:br>
              <a:rPr lang="en-US" sz="2200" dirty="0"/>
            </a:br>
            <a:r>
              <a:rPr lang="en-US" sz="2200" dirty="0"/>
              <a:t>by RNASeq</a:t>
            </a:r>
          </a:p>
          <a:p>
            <a:endParaRPr lang="en-US" sz="2400" dirty="0">
              <a:cs typeface="Calibri" panose="020F0502020204030204" pitchFamily="34" charset="0"/>
            </a:endParaRP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32" name="TextBox 31">
            <a:extLst>
              <a:ext uri="{FF2B5EF4-FFF2-40B4-BE49-F238E27FC236}">
                <a16:creationId xmlns:a16="http://schemas.microsoft.com/office/drawing/2014/main" id="{7EFD561D-381F-4949-A7F8-E27AA846184C}"/>
              </a:ext>
            </a:extLst>
          </p:cNvPr>
          <p:cNvSpPr txBox="1"/>
          <p:nvPr/>
        </p:nvSpPr>
        <p:spPr>
          <a:xfrm>
            <a:off x="5558588" y="2020718"/>
            <a:ext cx="6182797" cy="461665"/>
          </a:xfrm>
          <a:prstGeom prst="rect">
            <a:avLst/>
          </a:prstGeom>
          <a:noFill/>
        </p:spPr>
        <p:txBody>
          <a:bodyPr wrap="square" rtlCol="0">
            <a:spAutoFit/>
          </a:bodyPr>
          <a:lstStyle/>
          <a:p>
            <a:pPr algn="ctr"/>
            <a:r>
              <a:rPr lang="en-US" sz="2400" b="1" dirty="0">
                <a:solidFill>
                  <a:srgbClr val="015873"/>
                </a:solidFill>
                <a:latin typeface="Calibri" panose="020F0502020204030204" pitchFamily="34" charset="0"/>
                <a:cs typeface="Calibri" panose="020F0502020204030204" pitchFamily="34" charset="0"/>
              </a:rPr>
              <a:t>Missed by DNASeq but Detected by RNASeq</a:t>
            </a:r>
          </a:p>
        </p:txBody>
      </p:sp>
      <p:sp>
        <p:nvSpPr>
          <p:cNvPr id="35" name="TextBox 34">
            <a:extLst>
              <a:ext uri="{FF2B5EF4-FFF2-40B4-BE49-F238E27FC236}">
                <a16:creationId xmlns:a16="http://schemas.microsoft.com/office/drawing/2014/main" id="{15FE72E6-6120-447E-9E34-1BCD7AD44C83}"/>
              </a:ext>
            </a:extLst>
          </p:cNvPr>
          <p:cNvSpPr txBox="1"/>
          <p:nvPr/>
        </p:nvSpPr>
        <p:spPr>
          <a:xfrm>
            <a:off x="5215739" y="4431548"/>
            <a:ext cx="6419417" cy="1785104"/>
          </a:xfrm>
          <a:prstGeom prst="rect">
            <a:avLst/>
          </a:prstGeom>
          <a:noFill/>
        </p:spPr>
        <p:txBody>
          <a:bodyPr wrap="square" rtlCol="0">
            <a:spAutoFit/>
          </a:bodyPr>
          <a:lstStyle/>
          <a:p>
            <a:pPr defTabSz="685800" eaLnBrk="1" fontAlgn="auto" hangingPunct="1">
              <a:spcBef>
                <a:spcPts val="500"/>
              </a:spcBef>
              <a:spcAft>
                <a:spcPts val="300"/>
              </a:spcAft>
            </a:pPr>
            <a:r>
              <a:rPr lang="en-US" sz="2400" dirty="0">
                <a:solidFill>
                  <a:prstClr val="black"/>
                </a:solidFill>
                <a:latin typeface="Calibri" panose="020F0502020204030204"/>
              </a:rPr>
              <a:t>Summary</a:t>
            </a:r>
          </a:p>
          <a:p>
            <a:pPr marL="342900" indent="-342900" defTabSz="685800" eaLnBrk="1" fontAlgn="auto" hangingPunct="1">
              <a:spcBef>
                <a:spcPts val="500"/>
              </a:spcBef>
              <a:spcAft>
                <a:spcPts val="300"/>
              </a:spcAft>
              <a:buFont typeface="Wingdings" panose="05000000000000000000" pitchFamily="2" charset="2"/>
              <a:buChar char="§"/>
            </a:pPr>
            <a:r>
              <a:rPr lang="en-US" sz="2200" b="0" dirty="0">
                <a:solidFill>
                  <a:prstClr val="black"/>
                </a:solidFill>
                <a:latin typeface="Calibri" panose="020F0502020204030204"/>
              </a:rPr>
              <a:t>Only </a:t>
            </a:r>
            <a:r>
              <a:rPr lang="en-US" sz="2200" b="0" i="1" dirty="0">
                <a:solidFill>
                  <a:prstClr val="black"/>
                </a:solidFill>
                <a:latin typeface="Calibri" panose="020F0502020204030204"/>
              </a:rPr>
              <a:t>CD74</a:t>
            </a:r>
            <a:r>
              <a:rPr lang="en-US" sz="2200" b="0" dirty="0">
                <a:solidFill>
                  <a:prstClr val="black"/>
                </a:solidFill>
                <a:latin typeface="Calibri" panose="020F0502020204030204"/>
              </a:rPr>
              <a:t> introns 4-6 are captured by DNASeq</a:t>
            </a:r>
          </a:p>
          <a:p>
            <a:pPr marL="342900" indent="-342900" defTabSz="685800" eaLnBrk="1" fontAlgn="auto" hangingPunct="1">
              <a:spcBef>
                <a:spcPts val="500"/>
              </a:spcBef>
              <a:spcAft>
                <a:spcPts val="300"/>
              </a:spcAft>
              <a:buFont typeface="Wingdings" panose="05000000000000000000" pitchFamily="2" charset="2"/>
              <a:buChar char="§"/>
            </a:pPr>
            <a:r>
              <a:rPr lang="en-US" sz="2200" b="0" i="1" dirty="0">
                <a:solidFill>
                  <a:prstClr val="black"/>
                </a:solidFill>
                <a:latin typeface="Calibri" panose="020F0502020204030204"/>
              </a:rPr>
              <a:t>NRG1</a:t>
            </a:r>
            <a:r>
              <a:rPr lang="en-US" sz="2200" b="0" dirty="0">
                <a:solidFill>
                  <a:prstClr val="black"/>
                </a:solidFill>
                <a:latin typeface="Calibri" panose="020F0502020204030204"/>
              </a:rPr>
              <a:t> introns are not captured by DNASeq</a:t>
            </a:r>
          </a:p>
          <a:p>
            <a:pPr marL="342900" indent="-342900" defTabSz="685800" eaLnBrk="1" fontAlgn="auto" hangingPunct="1">
              <a:spcBef>
                <a:spcPts val="500"/>
              </a:spcBef>
              <a:spcAft>
                <a:spcPts val="300"/>
              </a:spcAft>
              <a:buFont typeface="Wingdings" panose="05000000000000000000" pitchFamily="2" charset="2"/>
              <a:buChar char="§"/>
            </a:pPr>
            <a:r>
              <a:rPr lang="en-US" sz="2200" b="0" dirty="0">
                <a:solidFill>
                  <a:prstClr val="black"/>
                </a:solidFill>
                <a:latin typeface="Calibri" panose="020F0502020204030204"/>
              </a:rPr>
              <a:t>In the DNA, most rearrangements involve the intron</a:t>
            </a:r>
          </a:p>
        </p:txBody>
      </p:sp>
      <p:sp>
        <p:nvSpPr>
          <p:cNvPr id="36" name="Text Box 15">
            <a:extLst>
              <a:ext uri="{FF2B5EF4-FFF2-40B4-BE49-F238E27FC236}">
                <a16:creationId xmlns:a16="http://schemas.microsoft.com/office/drawing/2014/main" id="{3AF49C5F-6619-46B0-9CC3-225365249582}"/>
              </a:ext>
            </a:extLst>
          </p:cNvPr>
          <p:cNvSpPr txBox="1">
            <a:spLocks noChangeArrowheads="1"/>
          </p:cNvSpPr>
          <p:nvPr/>
        </p:nvSpPr>
        <p:spPr bwMode="auto">
          <a:xfrm>
            <a:off x="412751" y="64540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defTabSz="685800" eaLnBrk="1" fontAlgn="auto" hangingPunct="1">
              <a:spcBef>
                <a:spcPts val="0"/>
              </a:spcBef>
              <a:spcAft>
                <a:spcPts val="0"/>
              </a:spcAft>
            </a:pPr>
            <a:r>
              <a:rPr lang="it-IT" sz="1200" b="0" dirty="0">
                <a:solidFill>
                  <a:schemeClr val="bg2"/>
                </a:solidFill>
                <a:latin typeface="Calibri" panose="020F0502020204030204" pitchFamily="34" charset="0"/>
                <a:cs typeface="Calibri" panose="020F0502020204030204" pitchFamily="34" charset="0"/>
              </a:rPr>
              <a:t>Benayed. Clin Cancer Res. 2019;25:4712.</a:t>
            </a:r>
          </a:p>
        </p:txBody>
      </p:sp>
      <p:graphicFrame>
        <p:nvGraphicFramePr>
          <p:cNvPr id="13" name="Group 32">
            <a:extLst>
              <a:ext uri="{FF2B5EF4-FFF2-40B4-BE49-F238E27FC236}">
                <a16:creationId xmlns:a16="http://schemas.microsoft.com/office/drawing/2014/main" id="{AE74783C-B5C2-4079-894C-0AA6131D910F}"/>
              </a:ext>
            </a:extLst>
          </p:cNvPr>
          <p:cNvGraphicFramePr>
            <a:graphicFrameLocks noGrp="1"/>
          </p:cNvGraphicFramePr>
          <p:nvPr>
            <p:extLst>
              <p:ext uri="{D42A27DB-BD31-4B8C-83A1-F6EECF244321}">
                <p14:modId xmlns:p14="http://schemas.microsoft.com/office/powerpoint/2010/main" val="322427290"/>
              </p:ext>
            </p:extLst>
          </p:nvPr>
        </p:nvGraphicFramePr>
        <p:xfrm>
          <a:off x="719138" y="3380564"/>
          <a:ext cx="4190214" cy="3015776"/>
        </p:xfrm>
        <a:graphic>
          <a:graphicData uri="http://schemas.openxmlformats.org/drawingml/2006/table">
            <a:tbl>
              <a:tblPr/>
              <a:tblGrid>
                <a:gridCol w="2484067">
                  <a:extLst>
                    <a:ext uri="{9D8B030D-6E8A-4147-A177-3AD203B41FA5}">
                      <a16:colId xmlns:a16="http://schemas.microsoft.com/office/drawing/2014/main" val="20000"/>
                    </a:ext>
                  </a:extLst>
                </a:gridCol>
                <a:gridCol w="1706147">
                  <a:extLst>
                    <a:ext uri="{9D8B030D-6E8A-4147-A177-3AD203B41FA5}">
                      <a16:colId xmlns:a16="http://schemas.microsoft.com/office/drawing/2014/main" val="20002"/>
                    </a:ext>
                  </a:extLst>
                </a:gridCol>
              </a:tblGrid>
              <a:tr h="37697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Gene Fusion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37697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ROS1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7697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MET</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exon 14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7697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1"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NRG1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7697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Other/targetable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35475446"/>
                  </a:ext>
                </a:extLst>
              </a:tr>
              <a:tr h="37697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ALK</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92686709"/>
                  </a:ext>
                </a:extLst>
              </a:tr>
              <a:tr h="37697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RET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187615871"/>
                  </a:ext>
                </a:extLst>
              </a:tr>
              <a:tr h="37697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Other/nontargetable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02065278"/>
                  </a:ext>
                </a:extLst>
              </a:tr>
            </a:tbl>
          </a:graphicData>
        </a:graphic>
      </p:graphicFrame>
      <p:sp>
        <p:nvSpPr>
          <p:cNvPr id="3" name="TextBox 2">
            <a:extLst>
              <a:ext uri="{FF2B5EF4-FFF2-40B4-BE49-F238E27FC236}">
                <a16:creationId xmlns:a16="http://schemas.microsoft.com/office/drawing/2014/main" id="{2D3A19D9-5815-4435-9A10-49B78E376EEC}"/>
              </a:ext>
            </a:extLst>
          </p:cNvPr>
          <p:cNvSpPr txBox="1"/>
          <p:nvPr/>
        </p:nvSpPr>
        <p:spPr bwMode="auto">
          <a:xfrm>
            <a:off x="719138" y="4518762"/>
            <a:ext cx="4190214" cy="369332"/>
          </a:xfrm>
          <a:prstGeom prst="rect">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grpSp>
        <p:nvGrpSpPr>
          <p:cNvPr id="9" name="Group 8">
            <a:extLst>
              <a:ext uri="{FF2B5EF4-FFF2-40B4-BE49-F238E27FC236}">
                <a16:creationId xmlns:a16="http://schemas.microsoft.com/office/drawing/2014/main" id="{CEE8546D-063F-8647-91CA-61C3A183689A}"/>
              </a:ext>
            </a:extLst>
          </p:cNvPr>
          <p:cNvGrpSpPr/>
          <p:nvPr/>
        </p:nvGrpSpPr>
        <p:grpSpPr>
          <a:xfrm>
            <a:off x="5799221" y="2875547"/>
            <a:ext cx="4752474" cy="216569"/>
            <a:chOff x="5799221" y="2875547"/>
            <a:chExt cx="4752474" cy="216569"/>
          </a:xfrm>
        </p:grpSpPr>
        <p:sp>
          <p:nvSpPr>
            <p:cNvPr id="8" name="Rectangle 7">
              <a:extLst>
                <a:ext uri="{FF2B5EF4-FFF2-40B4-BE49-F238E27FC236}">
                  <a16:creationId xmlns:a16="http://schemas.microsoft.com/office/drawing/2014/main" id="{868A85AA-7062-5242-8287-D7EC0E944F17}"/>
                </a:ext>
              </a:extLst>
            </p:cNvPr>
            <p:cNvSpPr/>
            <p:nvPr/>
          </p:nvSpPr>
          <p:spPr bwMode="auto">
            <a:xfrm>
              <a:off x="5799221" y="2875547"/>
              <a:ext cx="2468880" cy="21656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 name="Rectangle 17">
              <a:extLst>
                <a:ext uri="{FF2B5EF4-FFF2-40B4-BE49-F238E27FC236}">
                  <a16:creationId xmlns:a16="http://schemas.microsoft.com/office/drawing/2014/main" id="{7C00FBAC-0FFA-C84C-9CA4-E6BE37565D63}"/>
                </a:ext>
              </a:extLst>
            </p:cNvPr>
            <p:cNvSpPr/>
            <p:nvPr/>
          </p:nvSpPr>
          <p:spPr bwMode="auto">
            <a:xfrm>
              <a:off x="8266113" y="2875547"/>
              <a:ext cx="2285582" cy="21656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 name="Group 22">
            <a:extLst>
              <a:ext uri="{FF2B5EF4-FFF2-40B4-BE49-F238E27FC236}">
                <a16:creationId xmlns:a16="http://schemas.microsoft.com/office/drawing/2014/main" id="{F93B539C-A9B4-1545-8551-1C790538DD77}"/>
              </a:ext>
            </a:extLst>
          </p:cNvPr>
          <p:cNvGrpSpPr/>
          <p:nvPr/>
        </p:nvGrpSpPr>
        <p:grpSpPr>
          <a:xfrm>
            <a:off x="6690647" y="3465456"/>
            <a:ext cx="3861048" cy="216569"/>
            <a:chOff x="6666583" y="2875547"/>
            <a:chExt cx="3861048" cy="216569"/>
          </a:xfrm>
        </p:grpSpPr>
        <p:sp>
          <p:nvSpPr>
            <p:cNvPr id="24" name="Rectangle 23">
              <a:extLst>
                <a:ext uri="{FF2B5EF4-FFF2-40B4-BE49-F238E27FC236}">
                  <a16:creationId xmlns:a16="http://schemas.microsoft.com/office/drawing/2014/main" id="{95BE8F91-6D41-AF44-B748-131074D353DA}"/>
                </a:ext>
              </a:extLst>
            </p:cNvPr>
            <p:cNvSpPr/>
            <p:nvPr/>
          </p:nvSpPr>
          <p:spPr bwMode="auto">
            <a:xfrm>
              <a:off x="6666583" y="2875547"/>
              <a:ext cx="1601517" cy="21656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 name="Rectangle 24">
              <a:extLst>
                <a:ext uri="{FF2B5EF4-FFF2-40B4-BE49-F238E27FC236}">
                  <a16:creationId xmlns:a16="http://schemas.microsoft.com/office/drawing/2014/main" id="{C160675F-F536-6A4A-93DF-CBF2E2B57D0B}"/>
                </a:ext>
              </a:extLst>
            </p:cNvPr>
            <p:cNvSpPr/>
            <p:nvPr/>
          </p:nvSpPr>
          <p:spPr bwMode="auto">
            <a:xfrm>
              <a:off x="8266113" y="2875547"/>
              <a:ext cx="2261518" cy="21656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6" name="Group 25">
            <a:extLst>
              <a:ext uri="{FF2B5EF4-FFF2-40B4-BE49-F238E27FC236}">
                <a16:creationId xmlns:a16="http://schemas.microsoft.com/office/drawing/2014/main" id="{DFA57C25-77BF-D34C-9935-B992706F8EFB}"/>
              </a:ext>
            </a:extLst>
          </p:cNvPr>
          <p:cNvGrpSpPr/>
          <p:nvPr/>
        </p:nvGrpSpPr>
        <p:grpSpPr>
          <a:xfrm>
            <a:off x="7115067" y="3988842"/>
            <a:ext cx="3436628" cy="216569"/>
            <a:chOff x="7091003" y="2875547"/>
            <a:chExt cx="3436628" cy="216569"/>
          </a:xfrm>
        </p:grpSpPr>
        <p:sp>
          <p:nvSpPr>
            <p:cNvPr id="27" name="Rectangle 26">
              <a:extLst>
                <a:ext uri="{FF2B5EF4-FFF2-40B4-BE49-F238E27FC236}">
                  <a16:creationId xmlns:a16="http://schemas.microsoft.com/office/drawing/2014/main" id="{FB4DD5E1-482E-EE4B-B657-A0650E3B4666}"/>
                </a:ext>
              </a:extLst>
            </p:cNvPr>
            <p:cNvSpPr/>
            <p:nvPr/>
          </p:nvSpPr>
          <p:spPr bwMode="auto">
            <a:xfrm>
              <a:off x="7091003" y="2875547"/>
              <a:ext cx="1177098" cy="21656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Rectangle 27">
              <a:extLst>
                <a:ext uri="{FF2B5EF4-FFF2-40B4-BE49-F238E27FC236}">
                  <a16:creationId xmlns:a16="http://schemas.microsoft.com/office/drawing/2014/main" id="{3886356B-2DA2-494A-9CEE-66B88400E3DD}"/>
                </a:ext>
              </a:extLst>
            </p:cNvPr>
            <p:cNvSpPr/>
            <p:nvPr/>
          </p:nvSpPr>
          <p:spPr bwMode="auto">
            <a:xfrm>
              <a:off x="8266113" y="2875547"/>
              <a:ext cx="2261518" cy="21656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0" name="TextBox 9">
            <a:extLst>
              <a:ext uri="{FF2B5EF4-FFF2-40B4-BE49-F238E27FC236}">
                <a16:creationId xmlns:a16="http://schemas.microsoft.com/office/drawing/2014/main" id="{7A9801B3-A84B-7B46-AA7F-B9A1CCE10218}"/>
              </a:ext>
            </a:extLst>
          </p:cNvPr>
          <p:cNvSpPr txBox="1"/>
          <p:nvPr/>
        </p:nvSpPr>
        <p:spPr bwMode="auto">
          <a:xfrm>
            <a:off x="5704926" y="2570073"/>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i="1" dirty="0">
                <a:solidFill>
                  <a:schemeClr val="bg1"/>
                </a:solidFill>
                <a:latin typeface="Calibri" panose="020F0502020204030204" pitchFamily="34" charset="0"/>
              </a:rPr>
              <a:t>CD74</a:t>
            </a:r>
          </a:p>
        </p:txBody>
      </p:sp>
      <p:sp>
        <p:nvSpPr>
          <p:cNvPr id="29" name="TextBox 28">
            <a:extLst>
              <a:ext uri="{FF2B5EF4-FFF2-40B4-BE49-F238E27FC236}">
                <a16:creationId xmlns:a16="http://schemas.microsoft.com/office/drawing/2014/main" id="{C4BBD749-E891-8646-A266-057B9DAD929A}"/>
              </a:ext>
            </a:extLst>
          </p:cNvPr>
          <p:cNvSpPr txBox="1"/>
          <p:nvPr/>
        </p:nvSpPr>
        <p:spPr bwMode="auto">
          <a:xfrm>
            <a:off x="7436349" y="2570073"/>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bg1"/>
                </a:solidFill>
                <a:latin typeface="Calibri" panose="020F0502020204030204" pitchFamily="34" charset="0"/>
              </a:rPr>
              <a:t>Ex1-8</a:t>
            </a:r>
          </a:p>
        </p:txBody>
      </p:sp>
      <p:sp>
        <p:nvSpPr>
          <p:cNvPr id="30" name="TextBox 29">
            <a:extLst>
              <a:ext uri="{FF2B5EF4-FFF2-40B4-BE49-F238E27FC236}">
                <a16:creationId xmlns:a16="http://schemas.microsoft.com/office/drawing/2014/main" id="{795E0201-2A28-2E4B-B880-FBD2887FF0B8}"/>
              </a:ext>
            </a:extLst>
          </p:cNvPr>
          <p:cNvSpPr txBox="1"/>
          <p:nvPr/>
        </p:nvSpPr>
        <p:spPr bwMode="auto">
          <a:xfrm>
            <a:off x="8290177" y="2570073"/>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Ex6-12</a:t>
            </a:r>
          </a:p>
        </p:txBody>
      </p:sp>
      <p:sp>
        <p:nvSpPr>
          <p:cNvPr id="31" name="TextBox 30">
            <a:extLst>
              <a:ext uri="{FF2B5EF4-FFF2-40B4-BE49-F238E27FC236}">
                <a16:creationId xmlns:a16="http://schemas.microsoft.com/office/drawing/2014/main" id="{DDDFBC3F-B99B-8446-A4FF-FB397A70F4BD}"/>
              </a:ext>
            </a:extLst>
          </p:cNvPr>
          <p:cNvSpPr txBox="1"/>
          <p:nvPr/>
        </p:nvSpPr>
        <p:spPr bwMode="auto">
          <a:xfrm>
            <a:off x="9763315" y="2570073"/>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i="1" dirty="0">
                <a:solidFill>
                  <a:schemeClr val="bg1"/>
                </a:solidFill>
                <a:latin typeface="Calibri" panose="020F0502020204030204" pitchFamily="34" charset="0"/>
              </a:rPr>
              <a:t>NRG1</a:t>
            </a:r>
          </a:p>
        </p:txBody>
      </p:sp>
      <p:sp>
        <p:nvSpPr>
          <p:cNvPr id="34" name="TextBox 33">
            <a:extLst>
              <a:ext uri="{FF2B5EF4-FFF2-40B4-BE49-F238E27FC236}">
                <a16:creationId xmlns:a16="http://schemas.microsoft.com/office/drawing/2014/main" id="{B79CE86C-CF44-F54D-8496-6C6DF7B7C571}"/>
              </a:ext>
            </a:extLst>
          </p:cNvPr>
          <p:cNvSpPr txBox="1"/>
          <p:nvPr/>
        </p:nvSpPr>
        <p:spPr bwMode="auto">
          <a:xfrm>
            <a:off x="10768883" y="2820262"/>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N = 2</a:t>
            </a:r>
          </a:p>
        </p:txBody>
      </p:sp>
      <p:sp>
        <p:nvSpPr>
          <p:cNvPr id="37" name="TextBox 36">
            <a:extLst>
              <a:ext uri="{FF2B5EF4-FFF2-40B4-BE49-F238E27FC236}">
                <a16:creationId xmlns:a16="http://schemas.microsoft.com/office/drawing/2014/main" id="{3E596EF4-7174-E344-8598-C191A4B1CCBE}"/>
              </a:ext>
            </a:extLst>
          </p:cNvPr>
          <p:cNvSpPr txBox="1"/>
          <p:nvPr/>
        </p:nvSpPr>
        <p:spPr bwMode="auto">
          <a:xfrm>
            <a:off x="10768883" y="3368645"/>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N = 2</a:t>
            </a:r>
          </a:p>
        </p:txBody>
      </p:sp>
      <p:sp>
        <p:nvSpPr>
          <p:cNvPr id="38" name="TextBox 37">
            <a:extLst>
              <a:ext uri="{FF2B5EF4-FFF2-40B4-BE49-F238E27FC236}">
                <a16:creationId xmlns:a16="http://schemas.microsoft.com/office/drawing/2014/main" id="{0B723C22-A7BF-EB4D-961E-FB71782DCD94}"/>
              </a:ext>
            </a:extLst>
          </p:cNvPr>
          <p:cNvSpPr txBox="1"/>
          <p:nvPr/>
        </p:nvSpPr>
        <p:spPr bwMode="auto">
          <a:xfrm>
            <a:off x="10768883" y="3917027"/>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N = 1</a:t>
            </a:r>
          </a:p>
        </p:txBody>
      </p:sp>
      <p:sp>
        <p:nvSpPr>
          <p:cNvPr id="39" name="TextBox 38">
            <a:extLst>
              <a:ext uri="{FF2B5EF4-FFF2-40B4-BE49-F238E27FC236}">
                <a16:creationId xmlns:a16="http://schemas.microsoft.com/office/drawing/2014/main" id="{ED2044ED-F10A-4547-B8AE-3AF52DD91666}"/>
              </a:ext>
            </a:extLst>
          </p:cNvPr>
          <p:cNvSpPr txBox="1"/>
          <p:nvPr/>
        </p:nvSpPr>
        <p:spPr bwMode="auto">
          <a:xfrm>
            <a:off x="6598556" y="3147423"/>
            <a:ext cx="10821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i="1" dirty="0">
                <a:solidFill>
                  <a:schemeClr val="bg1"/>
                </a:solidFill>
                <a:latin typeface="Calibri" panose="020F0502020204030204" pitchFamily="34" charset="0"/>
              </a:rPr>
              <a:t>SLC3A2</a:t>
            </a:r>
          </a:p>
        </p:txBody>
      </p:sp>
      <p:sp>
        <p:nvSpPr>
          <p:cNvPr id="40" name="TextBox 39">
            <a:extLst>
              <a:ext uri="{FF2B5EF4-FFF2-40B4-BE49-F238E27FC236}">
                <a16:creationId xmlns:a16="http://schemas.microsoft.com/office/drawing/2014/main" id="{0E4726D3-E81E-3B49-B894-A95CB5C40C02}"/>
              </a:ext>
            </a:extLst>
          </p:cNvPr>
          <p:cNvSpPr txBox="1"/>
          <p:nvPr/>
        </p:nvSpPr>
        <p:spPr bwMode="auto">
          <a:xfrm>
            <a:off x="7414469" y="3147423"/>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bg1"/>
                </a:solidFill>
                <a:latin typeface="Calibri" panose="020F0502020204030204" pitchFamily="34" charset="0"/>
              </a:rPr>
              <a:t>Ex1-5</a:t>
            </a:r>
          </a:p>
        </p:txBody>
      </p:sp>
      <p:sp>
        <p:nvSpPr>
          <p:cNvPr id="41" name="TextBox 40">
            <a:extLst>
              <a:ext uri="{FF2B5EF4-FFF2-40B4-BE49-F238E27FC236}">
                <a16:creationId xmlns:a16="http://schemas.microsoft.com/office/drawing/2014/main" id="{EB22AEB5-ACB4-8A46-854B-C7156E4CB929}"/>
              </a:ext>
            </a:extLst>
          </p:cNvPr>
          <p:cNvSpPr txBox="1"/>
          <p:nvPr/>
        </p:nvSpPr>
        <p:spPr bwMode="auto">
          <a:xfrm>
            <a:off x="8268297" y="3147423"/>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Ex6-12</a:t>
            </a:r>
          </a:p>
        </p:txBody>
      </p:sp>
      <p:sp>
        <p:nvSpPr>
          <p:cNvPr id="42" name="TextBox 41">
            <a:extLst>
              <a:ext uri="{FF2B5EF4-FFF2-40B4-BE49-F238E27FC236}">
                <a16:creationId xmlns:a16="http://schemas.microsoft.com/office/drawing/2014/main" id="{AA5417D0-366C-B74F-9AB4-7756312161FC}"/>
              </a:ext>
            </a:extLst>
          </p:cNvPr>
          <p:cNvSpPr txBox="1"/>
          <p:nvPr/>
        </p:nvSpPr>
        <p:spPr bwMode="auto">
          <a:xfrm>
            <a:off x="9741435" y="3147423"/>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i="1" dirty="0">
                <a:solidFill>
                  <a:schemeClr val="bg1"/>
                </a:solidFill>
                <a:latin typeface="Calibri" panose="020F0502020204030204" pitchFamily="34" charset="0"/>
              </a:rPr>
              <a:t>NRG1</a:t>
            </a:r>
          </a:p>
        </p:txBody>
      </p:sp>
      <p:sp>
        <p:nvSpPr>
          <p:cNvPr id="46" name="TextBox 45">
            <a:extLst>
              <a:ext uri="{FF2B5EF4-FFF2-40B4-BE49-F238E27FC236}">
                <a16:creationId xmlns:a16="http://schemas.microsoft.com/office/drawing/2014/main" id="{E7694328-1558-4741-8F6F-4C9CECDCDF59}"/>
              </a:ext>
            </a:extLst>
          </p:cNvPr>
          <p:cNvSpPr txBox="1"/>
          <p:nvPr/>
        </p:nvSpPr>
        <p:spPr bwMode="auto">
          <a:xfrm>
            <a:off x="7008837" y="3684211"/>
            <a:ext cx="10821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i="1" dirty="0">
                <a:solidFill>
                  <a:schemeClr val="bg1"/>
                </a:solidFill>
                <a:latin typeface="Calibri" panose="020F0502020204030204" pitchFamily="34" charset="0"/>
              </a:rPr>
              <a:t>SDC4</a:t>
            </a:r>
          </a:p>
        </p:txBody>
      </p:sp>
      <p:sp>
        <p:nvSpPr>
          <p:cNvPr id="47" name="TextBox 46">
            <a:extLst>
              <a:ext uri="{FF2B5EF4-FFF2-40B4-BE49-F238E27FC236}">
                <a16:creationId xmlns:a16="http://schemas.microsoft.com/office/drawing/2014/main" id="{BD0CDC53-9722-0C43-8FED-3EB8079249CF}"/>
              </a:ext>
            </a:extLst>
          </p:cNvPr>
          <p:cNvSpPr txBox="1"/>
          <p:nvPr/>
        </p:nvSpPr>
        <p:spPr bwMode="auto">
          <a:xfrm>
            <a:off x="7479007" y="3684211"/>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bg1"/>
                </a:solidFill>
                <a:latin typeface="Calibri" panose="020F0502020204030204" pitchFamily="34" charset="0"/>
              </a:rPr>
              <a:t>Ex1-2</a:t>
            </a:r>
          </a:p>
        </p:txBody>
      </p:sp>
      <p:sp>
        <p:nvSpPr>
          <p:cNvPr id="48" name="TextBox 47">
            <a:extLst>
              <a:ext uri="{FF2B5EF4-FFF2-40B4-BE49-F238E27FC236}">
                <a16:creationId xmlns:a16="http://schemas.microsoft.com/office/drawing/2014/main" id="{CF2A645E-4CA4-2843-B697-B036698E5189}"/>
              </a:ext>
            </a:extLst>
          </p:cNvPr>
          <p:cNvSpPr txBox="1"/>
          <p:nvPr/>
        </p:nvSpPr>
        <p:spPr bwMode="auto">
          <a:xfrm>
            <a:off x="8268297" y="3684211"/>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Ex6-12</a:t>
            </a:r>
          </a:p>
        </p:txBody>
      </p:sp>
      <p:sp>
        <p:nvSpPr>
          <p:cNvPr id="49" name="TextBox 48">
            <a:extLst>
              <a:ext uri="{FF2B5EF4-FFF2-40B4-BE49-F238E27FC236}">
                <a16:creationId xmlns:a16="http://schemas.microsoft.com/office/drawing/2014/main" id="{0570B32D-C260-FA45-B6FE-7F82488F1CFB}"/>
              </a:ext>
            </a:extLst>
          </p:cNvPr>
          <p:cNvSpPr txBox="1"/>
          <p:nvPr/>
        </p:nvSpPr>
        <p:spPr bwMode="auto">
          <a:xfrm>
            <a:off x="9741435" y="3684211"/>
            <a:ext cx="8662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i="1" dirty="0">
                <a:solidFill>
                  <a:schemeClr val="bg1"/>
                </a:solidFill>
                <a:latin typeface="Calibri" panose="020F0502020204030204" pitchFamily="34" charset="0"/>
              </a:rPr>
              <a:t>NRG1</a:t>
            </a:r>
          </a:p>
        </p:txBody>
      </p:sp>
    </p:spTree>
    <p:extLst>
      <p:ext uri="{BB962C8B-B14F-4D97-AF65-F5344CB8AC3E}">
        <p14:creationId xmlns:p14="http://schemas.microsoft.com/office/powerpoint/2010/main" val="26373246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altLang="en-US" dirty="0"/>
              <a:t>Detection of </a:t>
            </a:r>
            <a:r>
              <a:rPr lang="en-US" altLang="en-US" i="1" dirty="0"/>
              <a:t>NRG1 </a:t>
            </a:r>
            <a:r>
              <a:rPr lang="en-US" altLang="en-US" dirty="0"/>
              <a:t>Fusions Across </a:t>
            </a:r>
            <a:br>
              <a:rPr lang="en-US" altLang="en-US" dirty="0"/>
            </a:br>
            <a:r>
              <a:rPr lang="en-US" altLang="en-US" dirty="0"/>
              <a:t>Tumor Types (MSKCC Experience)</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3" name="TextBox 2">
            <a:extLst>
              <a:ext uri="{FF2B5EF4-FFF2-40B4-BE49-F238E27FC236}">
                <a16:creationId xmlns:a16="http://schemas.microsoft.com/office/drawing/2014/main" id="{3D4DB857-F35C-408A-93F3-6435AD4848F9}"/>
              </a:ext>
            </a:extLst>
          </p:cNvPr>
          <p:cNvSpPr txBox="1"/>
          <p:nvPr/>
        </p:nvSpPr>
        <p:spPr bwMode="auto">
          <a:xfrm>
            <a:off x="3739269" y="6303424"/>
            <a:ext cx="37208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Tumor Type</a:t>
            </a:r>
          </a:p>
        </p:txBody>
      </p:sp>
      <p:sp>
        <p:nvSpPr>
          <p:cNvPr id="16" name="TextBox 15">
            <a:extLst>
              <a:ext uri="{FF2B5EF4-FFF2-40B4-BE49-F238E27FC236}">
                <a16:creationId xmlns:a16="http://schemas.microsoft.com/office/drawing/2014/main" id="{0527420F-600F-48D0-93F4-AC2A036D52AE}"/>
              </a:ext>
            </a:extLst>
          </p:cNvPr>
          <p:cNvSpPr txBox="1"/>
          <p:nvPr/>
        </p:nvSpPr>
        <p:spPr bwMode="auto">
          <a:xfrm rot="16200000">
            <a:off x="-125210" y="3033713"/>
            <a:ext cx="30922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(n)</a:t>
            </a:r>
          </a:p>
        </p:txBody>
      </p:sp>
      <p:graphicFrame>
        <p:nvGraphicFramePr>
          <p:cNvPr id="10" name="Group 32">
            <a:extLst>
              <a:ext uri="{FF2B5EF4-FFF2-40B4-BE49-F238E27FC236}">
                <a16:creationId xmlns:a16="http://schemas.microsoft.com/office/drawing/2014/main" id="{0A9BDAF3-3B50-4BD8-9C94-18EDD49B0CBD}"/>
              </a:ext>
            </a:extLst>
          </p:cNvPr>
          <p:cNvGraphicFramePr>
            <a:graphicFrameLocks noGrp="1"/>
          </p:cNvGraphicFramePr>
          <p:nvPr>
            <p:extLst>
              <p:ext uri="{D42A27DB-BD31-4B8C-83A1-F6EECF244321}">
                <p14:modId xmlns:p14="http://schemas.microsoft.com/office/powerpoint/2010/main" val="3784112010"/>
              </p:ext>
            </p:extLst>
          </p:nvPr>
        </p:nvGraphicFramePr>
        <p:xfrm>
          <a:off x="5386009" y="1600200"/>
          <a:ext cx="6079709" cy="1463104"/>
        </p:xfrm>
        <a:graphic>
          <a:graphicData uri="http://schemas.openxmlformats.org/drawingml/2006/table">
            <a:tbl>
              <a:tblPr/>
              <a:tblGrid>
                <a:gridCol w="2043666">
                  <a:extLst>
                    <a:ext uri="{9D8B030D-6E8A-4147-A177-3AD203B41FA5}">
                      <a16:colId xmlns:a16="http://schemas.microsoft.com/office/drawing/2014/main" val="20000"/>
                    </a:ext>
                  </a:extLst>
                </a:gridCol>
                <a:gridCol w="2001495">
                  <a:extLst>
                    <a:ext uri="{9D8B030D-6E8A-4147-A177-3AD203B41FA5}">
                      <a16:colId xmlns:a16="http://schemas.microsoft.com/office/drawing/2014/main" val="20001"/>
                    </a:ext>
                  </a:extLst>
                </a:gridCol>
                <a:gridCol w="2034548">
                  <a:extLst>
                    <a:ext uri="{9D8B030D-6E8A-4147-A177-3AD203B41FA5}">
                      <a16:colId xmlns:a16="http://schemas.microsoft.com/office/drawing/2014/main" val="20002"/>
                    </a:ext>
                  </a:extLst>
                </a:gridCol>
              </a:tblGrid>
              <a:tr h="33575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Samples, 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DNASeq</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RNASeq</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detected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Detected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Detected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Detected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35752">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Not performed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Detected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11" name="Text Box 15">
            <a:extLst>
              <a:ext uri="{FF2B5EF4-FFF2-40B4-BE49-F238E27FC236}">
                <a16:creationId xmlns:a16="http://schemas.microsoft.com/office/drawing/2014/main" id="{56E3A95C-772C-4BA4-AB93-AC7780449159}"/>
              </a:ext>
            </a:extLst>
          </p:cNvPr>
          <p:cNvSpPr txBox="1">
            <a:spLocks noChangeArrowheads="1"/>
          </p:cNvSpPr>
          <p:nvPr/>
        </p:nvSpPr>
        <p:spPr bwMode="auto">
          <a:xfrm>
            <a:off x="397567" y="6387475"/>
            <a:ext cx="382773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sz="1200" b="0" dirty="0">
                <a:solidFill>
                  <a:schemeClr val="bg2"/>
                </a:solidFill>
                <a:latin typeface="Calibri" panose="020F0502020204030204" pitchFamily="34" charset="0"/>
                <a:cs typeface="Calibri" panose="020F0502020204030204" pitchFamily="34" charset="0"/>
              </a:rPr>
              <a:t>Ryma Benayed, PhD. Personal communication</a:t>
            </a: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a:t>
            </a:r>
          </a:p>
        </p:txBody>
      </p:sp>
      <p:cxnSp>
        <p:nvCxnSpPr>
          <p:cNvPr id="8" name="Straight Connector 7">
            <a:extLst>
              <a:ext uri="{FF2B5EF4-FFF2-40B4-BE49-F238E27FC236}">
                <a16:creationId xmlns:a16="http://schemas.microsoft.com/office/drawing/2014/main" id="{7B42B986-D194-464D-ABC6-07EAA0016D52}"/>
              </a:ext>
            </a:extLst>
          </p:cNvPr>
          <p:cNvCxnSpPr/>
          <p:nvPr/>
        </p:nvCxnSpPr>
        <p:spPr bwMode="auto">
          <a:xfrm flipV="1">
            <a:off x="2021305" y="1672256"/>
            <a:ext cx="0" cy="3092246"/>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E674B519-1B79-EF46-AEE3-6833848BC0C8}"/>
              </a:ext>
            </a:extLst>
          </p:cNvPr>
          <p:cNvCxnSpPr>
            <a:cxnSpLocks/>
          </p:cNvCxnSpPr>
          <p:nvPr/>
        </p:nvCxnSpPr>
        <p:spPr bwMode="auto">
          <a:xfrm flipH="1">
            <a:off x="1961150" y="168428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3EB0295-F516-EA43-AC6C-DF7143C42E4C}"/>
              </a:ext>
            </a:extLst>
          </p:cNvPr>
          <p:cNvCxnSpPr>
            <a:cxnSpLocks/>
          </p:cNvCxnSpPr>
          <p:nvPr/>
        </p:nvCxnSpPr>
        <p:spPr bwMode="auto">
          <a:xfrm flipH="1">
            <a:off x="1961150" y="21243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B42E20EB-0FEF-984E-B3AD-CFA690761737}"/>
              </a:ext>
            </a:extLst>
          </p:cNvPr>
          <p:cNvCxnSpPr>
            <a:cxnSpLocks/>
          </p:cNvCxnSpPr>
          <p:nvPr/>
        </p:nvCxnSpPr>
        <p:spPr bwMode="auto">
          <a:xfrm flipH="1">
            <a:off x="1961150" y="25643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725B6D7A-636B-014C-9A2E-53CBD9387C37}"/>
              </a:ext>
            </a:extLst>
          </p:cNvPr>
          <p:cNvCxnSpPr>
            <a:cxnSpLocks/>
          </p:cNvCxnSpPr>
          <p:nvPr/>
        </p:nvCxnSpPr>
        <p:spPr bwMode="auto">
          <a:xfrm flipH="1">
            <a:off x="1961150" y="300438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18FCF10B-07FB-4640-9172-7FA60997BD5B}"/>
              </a:ext>
            </a:extLst>
          </p:cNvPr>
          <p:cNvCxnSpPr>
            <a:cxnSpLocks/>
          </p:cNvCxnSpPr>
          <p:nvPr/>
        </p:nvCxnSpPr>
        <p:spPr bwMode="auto">
          <a:xfrm flipH="1">
            <a:off x="1961150" y="344441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87A52D3F-B835-9C4B-820A-DEAC6C4EA6F1}"/>
              </a:ext>
            </a:extLst>
          </p:cNvPr>
          <p:cNvCxnSpPr>
            <a:cxnSpLocks/>
          </p:cNvCxnSpPr>
          <p:nvPr/>
        </p:nvCxnSpPr>
        <p:spPr bwMode="auto">
          <a:xfrm flipH="1">
            <a:off x="1961150" y="38844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5FEAC288-7FE7-C44D-AD26-A221D01EC99E}"/>
              </a:ext>
            </a:extLst>
          </p:cNvPr>
          <p:cNvCxnSpPr>
            <a:cxnSpLocks/>
          </p:cNvCxnSpPr>
          <p:nvPr/>
        </p:nvCxnSpPr>
        <p:spPr bwMode="auto">
          <a:xfrm flipH="1">
            <a:off x="1961150" y="432447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6DBAF68D-68A5-8246-A995-1401DB004939}"/>
              </a:ext>
            </a:extLst>
          </p:cNvPr>
          <p:cNvCxnSpPr>
            <a:cxnSpLocks/>
          </p:cNvCxnSpPr>
          <p:nvPr/>
        </p:nvCxnSpPr>
        <p:spPr bwMode="auto">
          <a:xfrm flipH="1">
            <a:off x="1961150" y="476450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D6F77E3C-E43A-6A4F-B536-D61EFC0B5C2A}"/>
              </a:ext>
            </a:extLst>
          </p:cNvPr>
          <p:cNvCxnSpPr>
            <a:cxnSpLocks/>
          </p:cNvCxnSpPr>
          <p:nvPr/>
        </p:nvCxnSpPr>
        <p:spPr bwMode="auto">
          <a:xfrm>
            <a:off x="2418347" y="476450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214439DC-3127-E448-81CE-A01C80FEF309}"/>
              </a:ext>
            </a:extLst>
          </p:cNvPr>
          <p:cNvCxnSpPr>
            <a:cxnSpLocks/>
          </p:cNvCxnSpPr>
          <p:nvPr/>
        </p:nvCxnSpPr>
        <p:spPr bwMode="auto">
          <a:xfrm>
            <a:off x="3274594" y="476450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0D303B14-9827-9444-9EAB-500644BF58B3}"/>
              </a:ext>
            </a:extLst>
          </p:cNvPr>
          <p:cNvCxnSpPr>
            <a:cxnSpLocks/>
          </p:cNvCxnSpPr>
          <p:nvPr/>
        </p:nvCxnSpPr>
        <p:spPr bwMode="auto">
          <a:xfrm>
            <a:off x="4130841" y="476450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900A2A36-4B19-DB47-B537-6740AE9BC9D7}"/>
              </a:ext>
            </a:extLst>
          </p:cNvPr>
          <p:cNvCxnSpPr>
            <a:cxnSpLocks/>
          </p:cNvCxnSpPr>
          <p:nvPr/>
        </p:nvCxnSpPr>
        <p:spPr bwMode="auto">
          <a:xfrm>
            <a:off x="4987088" y="476450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F67A288C-4A96-E643-8965-D1A20B1DAC4B}"/>
              </a:ext>
            </a:extLst>
          </p:cNvPr>
          <p:cNvCxnSpPr>
            <a:cxnSpLocks/>
          </p:cNvCxnSpPr>
          <p:nvPr/>
        </p:nvCxnSpPr>
        <p:spPr bwMode="auto">
          <a:xfrm>
            <a:off x="5843335" y="476450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1C37D780-8F3E-4E4D-96AD-BD05A1C69122}"/>
              </a:ext>
            </a:extLst>
          </p:cNvPr>
          <p:cNvCxnSpPr>
            <a:cxnSpLocks/>
          </p:cNvCxnSpPr>
          <p:nvPr/>
        </p:nvCxnSpPr>
        <p:spPr bwMode="auto">
          <a:xfrm>
            <a:off x="6699582" y="476450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7D1FE94-954F-2842-8FF8-5C0191474F66}"/>
              </a:ext>
            </a:extLst>
          </p:cNvPr>
          <p:cNvCxnSpPr>
            <a:cxnSpLocks/>
          </p:cNvCxnSpPr>
          <p:nvPr/>
        </p:nvCxnSpPr>
        <p:spPr bwMode="auto">
          <a:xfrm>
            <a:off x="7555829" y="476450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A1430EC-5FFC-7741-B3D1-6D373A6E9673}"/>
              </a:ext>
            </a:extLst>
          </p:cNvPr>
          <p:cNvCxnSpPr>
            <a:cxnSpLocks/>
          </p:cNvCxnSpPr>
          <p:nvPr/>
        </p:nvCxnSpPr>
        <p:spPr bwMode="auto">
          <a:xfrm>
            <a:off x="8412076" y="476450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9B365E43-8E80-2C42-9BCC-4BFEC53D31C2}"/>
              </a:ext>
            </a:extLst>
          </p:cNvPr>
          <p:cNvCxnSpPr>
            <a:cxnSpLocks/>
          </p:cNvCxnSpPr>
          <p:nvPr/>
        </p:nvCxnSpPr>
        <p:spPr bwMode="auto">
          <a:xfrm>
            <a:off x="9268326" y="4764502"/>
            <a:ext cx="0" cy="64008"/>
          </a:xfrm>
          <a:prstGeom prst="line">
            <a:avLst/>
          </a:prstGeom>
          <a:noFill/>
          <a:ln w="28575" cap="flat" cmpd="sng" algn="ctr">
            <a:solidFill>
              <a:schemeClr val="bg1"/>
            </a:solidFill>
            <a:prstDash val="solid"/>
            <a:round/>
            <a:headEnd type="none" w="med" len="med"/>
            <a:tailEnd type="none" w="med" len="med"/>
          </a:ln>
          <a:effectLst/>
        </p:spPr>
      </p:cxnSp>
      <p:sp>
        <p:nvSpPr>
          <p:cNvPr id="17" name="TextBox 16">
            <a:extLst>
              <a:ext uri="{FF2B5EF4-FFF2-40B4-BE49-F238E27FC236}">
                <a16:creationId xmlns:a16="http://schemas.microsoft.com/office/drawing/2014/main" id="{EEBD7E47-3B11-D64C-98A7-7D5B24F9B05B}"/>
              </a:ext>
            </a:extLst>
          </p:cNvPr>
          <p:cNvSpPr txBox="1"/>
          <p:nvPr/>
        </p:nvSpPr>
        <p:spPr bwMode="auto">
          <a:xfrm>
            <a:off x="1408779" y="1493222"/>
            <a:ext cx="595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37" name="TextBox 36">
            <a:extLst>
              <a:ext uri="{FF2B5EF4-FFF2-40B4-BE49-F238E27FC236}">
                <a16:creationId xmlns:a16="http://schemas.microsoft.com/office/drawing/2014/main" id="{A8A725B7-53EB-2046-87FC-30E67A34E8DA}"/>
              </a:ext>
            </a:extLst>
          </p:cNvPr>
          <p:cNvSpPr txBox="1"/>
          <p:nvPr/>
        </p:nvSpPr>
        <p:spPr bwMode="auto">
          <a:xfrm>
            <a:off x="1408779" y="1934167"/>
            <a:ext cx="595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8" name="TextBox 37">
            <a:extLst>
              <a:ext uri="{FF2B5EF4-FFF2-40B4-BE49-F238E27FC236}">
                <a16:creationId xmlns:a16="http://schemas.microsoft.com/office/drawing/2014/main" id="{CD8781D0-1D43-E04D-A184-F565FF3FF4C0}"/>
              </a:ext>
            </a:extLst>
          </p:cNvPr>
          <p:cNvSpPr txBox="1"/>
          <p:nvPr/>
        </p:nvSpPr>
        <p:spPr bwMode="auto">
          <a:xfrm>
            <a:off x="1408779" y="2375112"/>
            <a:ext cx="595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9" name="TextBox 38">
            <a:extLst>
              <a:ext uri="{FF2B5EF4-FFF2-40B4-BE49-F238E27FC236}">
                <a16:creationId xmlns:a16="http://schemas.microsoft.com/office/drawing/2014/main" id="{E5240B58-62A3-F641-B334-AEAC6AE27311}"/>
              </a:ext>
            </a:extLst>
          </p:cNvPr>
          <p:cNvSpPr txBox="1"/>
          <p:nvPr/>
        </p:nvSpPr>
        <p:spPr bwMode="auto">
          <a:xfrm>
            <a:off x="1408779" y="2816057"/>
            <a:ext cx="595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40" name="TextBox 39">
            <a:extLst>
              <a:ext uri="{FF2B5EF4-FFF2-40B4-BE49-F238E27FC236}">
                <a16:creationId xmlns:a16="http://schemas.microsoft.com/office/drawing/2014/main" id="{F653F56C-707A-B243-9EEB-42DE1D9AEE3B}"/>
              </a:ext>
            </a:extLst>
          </p:cNvPr>
          <p:cNvSpPr txBox="1"/>
          <p:nvPr/>
        </p:nvSpPr>
        <p:spPr bwMode="auto">
          <a:xfrm>
            <a:off x="1408779" y="3257002"/>
            <a:ext cx="595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41" name="TextBox 40">
            <a:extLst>
              <a:ext uri="{FF2B5EF4-FFF2-40B4-BE49-F238E27FC236}">
                <a16:creationId xmlns:a16="http://schemas.microsoft.com/office/drawing/2014/main" id="{D6AE7907-1B81-5D47-B802-299A91E9241A}"/>
              </a:ext>
            </a:extLst>
          </p:cNvPr>
          <p:cNvSpPr txBox="1"/>
          <p:nvPr/>
        </p:nvSpPr>
        <p:spPr bwMode="auto">
          <a:xfrm>
            <a:off x="1408779" y="3697947"/>
            <a:ext cx="595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42" name="TextBox 41">
            <a:extLst>
              <a:ext uri="{FF2B5EF4-FFF2-40B4-BE49-F238E27FC236}">
                <a16:creationId xmlns:a16="http://schemas.microsoft.com/office/drawing/2014/main" id="{C57AEE67-6942-1145-A46B-BED3E58E8CC4}"/>
              </a:ext>
            </a:extLst>
          </p:cNvPr>
          <p:cNvSpPr txBox="1"/>
          <p:nvPr/>
        </p:nvSpPr>
        <p:spPr bwMode="auto">
          <a:xfrm>
            <a:off x="1408779" y="4138892"/>
            <a:ext cx="595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43" name="TextBox 42">
            <a:extLst>
              <a:ext uri="{FF2B5EF4-FFF2-40B4-BE49-F238E27FC236}">
                <a16:creationId xmlns:a16="http://schemas.microsoft.com/office/drawing/2014/main" id="{C5926FBA-D367-944A-B40E-8544659FFC88}"/>
              </a:ext>
            </a:extLst>
          </p:cNvPr>
          <p:cNvSpPr txBox="1"/>
          <p:nvPr/>
        </p:nvSpPr>
        <p:spPr bwMode="auto">
          <a:xfrm>
            <a:off x="1408779" y="4579836"/>
            <a:ext cx="595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4" name="TextBox 43">
            <a:extLst>
              <a:ext uri="{FF2B5EF4-FFF2-40B4-BE49-F238E27FC236}">
                <a16:creationId xmlns:a16="http://schemas.microsoft.com/office/drawing/2014/main" id="{0CF21FA1-E6E9-3E48-B7F1-2B181C3822C7}"/>
              </a:ext>
            </a:extLst>
          </p:cNvPr>
          <p:cNvSpPr txBox="1"/>
          <p:nvPr/>
        </p:nvSpPr>
        <p:spPr bwMode="auto">
          <a:xfrm rot="18928877">
            <a:off x="747125" y="5384189"/>
            <a:ext cx="2126646" cy="541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Lung Adenocarcinoma</a:t>
            </a:r>
          </a:p>
        </p:txBody>
      </p:sp>
      <p:sp>
        <p:nvSpPr>
          <p:cNvPr id="45" name="TextBox 44">
            <a:extLst>
              <a:ext uri="{FF2B5EF4-FFF2-40B4-BE49-F238E27FC236}">
                <a16:creationId xmlns:a16="http://schemas.microsoft.com/office/drawing/2014/main" id="{CB23BA6C-6A0D-474B-96EC-CBDE76CB3858}"/>
              </a:ext>
            </a:extLst>
          </p:cNvPr>
          <p:cNvSpPr txBox="1"/>
          <p:nvPr/>
        </p:nvSpPr>
        <p:spPr bwMode="auto">
          <a:xfrm rot="18928877">
            <a:off x="1609101" y="5384189"/>
            <a:ext cx="2126646" cy="541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Pancreatic Adenocarcinoma</a:t>
            </a:r>
          </a:p>
        </p:txBody>
      </p:sp>
      <p:sp>
        <p:nvSpPr>
          <p:cNvPr id="46" name="TextBox 45">
            <a:extLst>
              <a:ext uri="{FF2B5EF4-FFF2-40B4-BE49-F238E27FC236}">
                <a16:creationId xmlns:a16="http://schemas.microsoft.com/office/drawing/2014/main" id="{0254B44C-404E-A141-B992-006F3FBF6B62}"/>
              </a:ext>
            </a:extLst>
          </p:cNvPr>
          <p:cNvSpPr txBox="1"/>
          <p:nvPr/>
        </p:nvSpPr>
        <p:spPr bwMode="auto">
          <a:xfrm rot="18928877">
            <a:off x="2471077" y="5494989"/>
            <a:ext cx="2126646" cy="31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Breast Cancer</a:t>
            </a:r>
          </a:p>
        </p:txBody>
      </p:sp>
      <p:sp>
        <p:nvSpPr>
          <p:cNvPr id="47" name="TextBox 46">
            <a:extLst>
              <a:ext uri="{FF2B5EF4-FFF2-40B4-BE49-F238E27FC236}">
                <a16:creationId xmlns:a16="http://schemas.microsoft.com/office/drawing/2014/main" id="{AF0C163E-705E-C444-AAFE-EBAD1F9F4FD9}"/>
              </a:ext>
            </a:extLst>
          </p:cNvPr>
          <p:cNvSpPr txBox="1"/>
          <p:nvPr/>
        </p:nvSpPr>
        <p:spPr bwMode="auto">
          <a:xfrm rot="18928877">
            <a:off x="3333053" y="5494989"/>
            <a:ext cx="2126646" cy="31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Sarcoma, NOS</a:t>
            </a:r>
          </a:p>
        </p:txBody>
      </p:sp>
      <p:sp>
        <p:nvSpPr>
          <p:cNvPr id="48" name="TextBox 47">
            <a:extLst>
              <a:ext uri="{FF2B5EF4-FFF2-40B4-BE49-F238E27FC236}">
                <a16:creationId xmlns:a16="http://schemas.microsoft.com/office/drawing/2014/main" id="{CCDEF680-5154-A242-BE4C-2075836FCDB4}"/>
              </a:ext>
            </a:extLst>
          </p:cNvPr>
          <p:cNvSpPr txBox="1"/>
          <p:nvPr/>
        </p:nvSpPr>
        <p:spPr bwMode="auto">
          <a:xfrm rot="18928877">
            <a:off x="4195029" y="5494989"/>
            <a:ext cx="2126646" cy="31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Atypical Nevus</a:t>
            </a:r>
          </a:p>
        </p:txBody>
      </p:sp>
      <p:sp>
        <p:nvSpPr>
          <p:cNvPr id="49" name="TextBox 48">
            <a:extLst>
              <a:ext uri="{FF2B5EF4-FFF2-40B4-BE49-F238E27FC236}">
                <a16:creationId xmlns:a16="http://schemas.microsoft.com/office/drawing/2014/main" id="{3E4A569F-821A-C041-82F3-72E0393AC5ED}"/>
              </a:ext>
            </a:extLst>
          </p:cNvPr>
          <p:cNvSpPr txBox="1"/>
          <p:nvPr/>
        </p:nvSpPr>
        <p:spPr bwMode="auto">
          <a:xfrm rot="18928877">
            <a:off x="5186822" y="5331054"/>
            <a:ext cx="1975080" cy="541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Cancer of Unknown Primary</a:t>
            </a:r>
          </a:p>
        </p:txBody>
      </p:sp>
      <p:sp>
        <p:nvSpPr>
          <p:cNvPr id="50" name="TextBox 49">
            <a:extLst>
              <a:ext uri="{FF2B5EF4-FFF2-40B4-BE49-F238E27FC236}">
                <a16:creationId xmlns:a16="http://schemas.microsoft.com/office/drawing/2014/main" id="{1E15C57C-3727-324E-9DFF-A579EF41ADCB}"/>
              </a:ext>
            </a:extLst>
          </p:cNvPr>
          <p:cNvSpPr txBox="1"/>
          <p:nvPr/>
        </p:nvSpPr>
        <p:spPr bwMode="auto">
          <a:xfrm rot="18928877">
            <a:off x="5918981" y="5384189"/>
            <a:ext cx="2126646" cy="541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Endometrial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Stromal Sarcoma</a:t>
            </a:r>
          </a:p>
        </p:txBody>
      </p:sp>
      <p:sp>
        <p:nvSpPr>
          <p:cNvPr id="51" name="TextBox 50">
            <a:extLst>
              <a:ext uri="{FF2B5EF4-FFF2-40B4-BE49-F238E27FC236}">
                <a16:creationId xmlns:a16="http://schemas.microsoft.com/office/drawing/2014/main" id="{89628EE4-E644-9446-A62A-DCDF3B7CACAC}"/>
              </a:ext>
            </a:extLst>
          </p:cNvPr>
          <p:cNvSpPr txBox="1"/>
          <p:nvPr/>
        </p:nvSpPr>
        <p:spPr bwMode="auto">
          <a:xfrm rot="18928877">
            <a:off x="6780957" y="5494989"/>
            <a:ext cx="2126646" cy="31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Gallbladder Cancer</a:t>
            </a:r>
          </a:p>
        </p:txBody>
      </p:sp>
      <p:sp>
        <p:nvSpPr>
          <p:cNvPr id="52" name="TextBox 51">
            <a:extLst>
              <a:ext uri="{FF2B5EF4-FFF2-40B4-BE49-F238E27FC236}">
                <a16:creationId xmlns:a16="http://schemas.microsoft.com/office/drawing/2014/main" id="{0212C215-EAA2-FD4F-87CE-572BA2325F2C}"/>
              </a:ext>
            </a:extLst>
          </p:cNvPr>
          <p:cNvSpPr txBox="1"/>
          <p:nvPr/>
        </p:nvSpPr>
        <p:spPr bwMode="auto">
          <a:xfrm rot="18928877">
            <a:off x="7642935" y="5384189"/>
            <a:ext cx="2126646" cy="541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dirty="0">
                <a:solidFill>
                  <a:schemeClr val="bg1"/>
                </a:solidFill>
                <a:latin typeface="Calibri" panose="020F0502020204030204" pitchFamily="34" charset="0"/>
              </a:rPr>
              <a:t>Intrahepatic Cholangiocarcinoma</a:t>
            </a:r>
          </a:p>
        </p:txBody>
      </p:sp>
      <p:sp>
        <p:nvSpPr>
          <p:cNvPr id="53" name="Rectangle 52">
            <a:extLst>
              <a:ext uri="{FF2B5EF4-FFF2-40B4-BE49-F238E27FC236}">
                <a16:creationId xmlns:a16="http://schemas.microsoft.com/office/drawing/2014/main" id="{74488813-5047-2441-87F0-CB2CD6934757}"/>
              </a:ext>
            </a:extLst>
          </p:cNvPr>
          <p:cNvSpPr/>
          <p:nvPr/>
        </p:nvSpPr>
        <p:spPr bwMode="auto">
          <a:xfrm>
            <a:off x="2132284" y="1886372"/>
            <a:ext cx="613610" cy="2873955"/>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sp>
        <p:nvSpPr>
          <p:cNvPr id="54" name="Rectangle 53">
            <a:extLst>
              <a:ext uri="{FF2B5EF4-FFF2-40B4-BE49-F238E27FC236}">
                <a16:creationId xmlns:a16="http://schemas.microsoft.com/office/drawing/2014/main" id="{3B42EC4E-1C50-CB4D-BBF4-46B80EF15E30}"/>
              </a:ext>
            </a:extLst>
          </p:cNvPr>
          <p:cNvSpPr/>
          <p:nvPr/>
        </p:nvSpPr>
        <p:spPr bwMode="auto">
          <a:xfrm>
            <a:off x="2988923" y="3220719"/>
            <a:ext cx="613610" cy="1526214"/>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sp>
        <p:nvSpPr>
          <p:cNvPr id="55" name="Rectangle 54">
            <a:extLst>
              <a:ext uri="{FF2B5EF4-FFF2-40B4-BE49-F238E27FC236}">
                <a16:creationId xmlns:a16="http://schemas.microsoft.com/office/drawing/2014/main" id="{09F5BEB4-5D06-7F48-968A-8C5EDC3C9FEB}"/>
              </a:ext>
            </a:extLst>
          </p:cNvPr>
          <p:cNvSpPr/>
          <p:nvPr/>
        </p:nvSpPr>
        <p:spPr bwMode="auto">
          <a:xfrm>
            <a:off x="3845562" y="3220718"/>
            <a:ext cx="613610" cy="1547959"/>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sp>
        <p:nvSpPr>
          <p:cNvPr id="56" name="Rectangle 55">
            <a:extLst>
              <a:ext uri="{FF2B5EF4-FFF2-40B4-BE49-F238E27FC236}">
                <a16:creationId xmlns:a16="http://schemas.microsoft.com/office/drawing/2014/main" id="{32501559-CCE5-204B-9706-ECFA9AF4CD75}"/>
              </a:ext>
            </a:extLst>
          </p:cNvPr>
          <p:cNvSpPr/>
          <p:nvPr/>
        </p:nvSpPr>
        <p:spPr bwMode="auto">
          <a:xfrm>
            <a:off x="4702201" y="4323559"/>
            <a:ext cx="613610" cy="444460"/>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sp>
        <p:nvSpPr>
          <p:cNvPr id="57" name="Rectangle 56">
            <a:extLst>
              <a:ext uri="{FF2B5EF4-FFF2-40B4-BE49-F238E27FC236}">
                <a16:creationId xmlns:a16="http://schemas.microsoft.com/office/drawing/2014/main" id="{FE93C39A-5BC0-D74F-8F89-B6091ED72DDC}"/>
              </a:ext>
            </a:extLst>
          </p:cNvPr>
          <p:cNvSpPr/>
          <p:nvPr/>
        </p:nvSpPr>
        <p:spPr bwMode="auto">
          <a:xfrm>
            <a:off x="5558840" y="4545789"/>
            <a:ext cx="613610" cy="200955"/>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sp>
        <p:nvSpPr>
          <p:cNvPr id="58" name="Rectangle 57">
            <a:extLst>
              <a:ext uri="{FF2B5EF4-FFF2-40B4-BE49-F238E27FC236}">
                <a16:creationId xmlns:a16="http://schemas.microsoft.com/office/drawing/2014/main" id="{33F57703-3A84-CD42-AB51-677A1E0522F3}"/>
              </a:ext>
            </a:extLst>
          </p:cNvPr>
          <p:cNvSpPr/>
          <p:nvPr/>
        </p:nvSpPr>
        <p:spPr bwMode="auto">
          <a:xfrm>
            <a:off x="6415479" y="4559372"/>
            <a:ext cx="613610" cy="200955"/>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sp>
        <p:nvSpPr>
          <p:cNvPr id="59" name="Rectangle 58">
            <a:extLst>
              <a:ext uri="{FF2B5EF4-FFF2-40B4-BE49-F238E27FC236}">
                <a16:creationId xmlns:a16="http://schemas.microsoft.com/office/drawing/2014/main" id="{77314301-EDA3-8844-BAF1-D54DFA122243}"/>
              </a:ext>
            </a:extLst>
          </p:cNvPr>
          <p:cNvSpPr/>
          <p:nvPr/>
        </p:nvSpPr>
        <p:spPr bwMode="auto">
          <a:xfrm>
            <a:off x="7272118" y="4559372"/>
            <a:ext cx="613610" cy="200955"/>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sp>
        <p:nvSpPr>
          <p:cNvPr id="60" name="Rectangle 59">
            <a:extLst>
              <a:ext uri="{FF2B5EF4-FFF2-40B4-BE49-F238E27FC236}">
                <a16:creationId xmlns:a16="http://schemas.microsoft.com/office/drawing/2014/main" id="{DBE66D17-BEBC-7C4B-8170-9042FC44DB29}"/>
              </a:ext>
            </a:extLst>
          </p:cNvPr>
          <p:cNvSpPr/>
          <p:nvPr/>
        </p:nvSpPr>
        <p:spPr bwMode="auto">
          <a:xfrm>
            <a:off x="8128757" y="4559965"/>
            <a:ext cx="613610" cy="200362"/>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sp>
        <p:nvSpPr>
          <p:cNvPr id="61" name="Rectangle 60">
            <a:extLst>
              <a:ext uri="{FF2B5EF4-FFF2-40B4-BE49-F238E27FC236}">
                <a16:creationId xmlns:a16="http://schemas.microsoft.com/office/drawing/2014/main" id="{5B47C7E9-9C13-3940-B8D0-5EEDC6E1113E}"/>
              </a:ext>
            </a:extLst>
          </p:cNvPr>
          <p:cNvSpPr/>
          <p:nvPr/>
        </p:nvSpPr>
        <p:spPr bwMode="auto">
          <a:xfrm>
            <a:off x="8985398" y="4559372"/>
            <a:ext cx="613610" cy="200955"/>
          </a:xfrm>
          <a:prstGeom prst="rect">
            <a:avLst/>
          </a:prstGeom>
          <a:solidFill>
            <a:schemeClr val="accent1"/>
          </a:solidFill>
          <a:ln w="0">
            <a:solidFill>
              <a:schemeClr val="bg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dirty="0"/>
          </a:p>
        </p:txBody>
      </p:sp>
      <p:cxnSp>
        <p:nvCxnSpPr>
          <p:cNvPr id="5" name="Straight Connector 4">
            <a:extLst>
              <a:ext uri="{FF2B5EF4-FFF2-40B4-BE49-F238E27FC236}">
                <a16:creationId xmlns:a16="http://schemas.microsoft.com/office/drawing/2014/main" id="{6CC27305-22FD-494B-9B8F-4D6E966FBA3A}"/>
              </a:ext>
            </a:extLst>
          </p:cNvPr>
          <p:cNvCxnSpPr>
            <a:cxnSpLocks/>
          </p:cNvCxnSpPr>
          <p:nvPr/>
        </p:nvCxnSpPr>
        <p:spPr bwMode="auto">
          <a:xfrm>
            <a:off x="2021305" y="4764502"/>
            <a:ext cx="7700212"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31768426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pPr marL="0" indent="0">
              <a:buNone/>
            </a:pPr>
            <a:r>
              <a:rPr lang="en-US" b="1" i="1" dirty="0"/>
              <a:t>NRG1</a:t>
            </a:r>
            <a:r>
              <a:rPr lang="en-US" b="1" dirty="0"/>
              <a:t> Fusion Partners Across Different Tumor Types</a:t>
            </a:r>
            <a:r>
              <a:rPr lang="en-US" b="1" baseline="30000" dirty="0"/>
              <a:t>1</a:t>
            </a:r>
            <a:r>
              <a:rPr lang="en-US" baseline="30000" dirty="0"/>
              <a:t>-4</a:t>
            </a:r>
            <a:endParaRPr lang="en-US" b="1" baseline="30000" dirty="0"/>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Text Box 15">
            <a:extLst>
              <a:ext uri="{FF2B5EF4-FFF2-40B4-BE49-F238E27FC236}">
                <a16:creationId xmlns:a16="http://schemas.microsoft.com/office/drawing/2014/main" id="{3EA27C30-2B77-40A7-9F9D-3A7472DF3B46}"/>
              </a:ext>
            </a:extLst>
          </p:cNvPr>
          <p:cNvSpPr txBox="1">
            <a:spLocks noChangeArrowheads="1"/>
          </p:cNvSpPr>
          <p:nvPr/>
        </p:nvSpPr>
        <p:spPr bwMode="auto">
          <a:xfrm>
            <a:off x="412751" y="6192217"/>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defTabSz="685800" eaLnBrk="1" fontAlgn="auto" hangingPunct="1">
              <a:spcBef>
                <a:spcPts val="0"/>
              </a:spcBef>
              <a:spcAft>
                <a:spcPts val="0"/>
              </a:spcAft>
            </a:pPr>
            <a:r>
              <a:rPr lang="en-US" sz="1200" b="0" dirty="0">
                <a:solidFill>
                  <a:schemeClr val="bg2"/>
                </a:solidFill>
                <a:latin typeface="Calibri" charset="0"/>
              </a:rPr>
              <a:t>1. Chang. Clin Cancer Res. 2021;27:4066. 2. </a:t>
            </a:r>
            <a:r>
              <a:rPr lang="it-IT" sz="1200" b="0" dirty="0">
                <a:solidFill>
                  <a:schemeClr val="bg2"/>
                </a:solidFill>
                <a:latin typeface="Calibri" panose="020F0502020204030204" pitchFamily="34" charset="0"/>
                <a:cs typeface="Calibri" panose="020F0502020204030204" pitchFamily="34" charset="0"/>
              </a:rPr>
              <a:t>Drilon. Cancer Discov. 2018;8:686. </a:t>
            </a:r>
            <a:br>
              <a:rPr lang="it-IT" sz="1200" b="0" dirty="0">
                <a:solidFill>
                  <a:schemeClr val="bg2"/>
                </a:solidFill>
                <a:latin typeface="Calibri" panose="020F0502020204030204" pitchFamily="34" charset="0"/>
                <a:cs typeface="Calibri" panose="020F0502020204030204" pitchFamily="34" charset="0"/>
              </a:rPr>
            </a:br>
            <a:r>
              <a:rPr lang="it-IT" sz="1200" b="0" dirty="0">
                <a:solidFill>
                  <a:schemeClr val="bg2"/>
                </a:solidFill>
                <a:latin typeface="Calibri" panose="020F0502020204030204" pitchFamily="34" charset="0"/>
                <a:cs typeface="Calibri" panose="020F0502020204030204" pitchFamily="34" charset="0"/>
              </a:rPr>
              <a:t>3. </a:t>
            </a: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Jonna. Clin Cancer Res. 2019;25:4966. 4. </a:t>
            </a:r>
            <a:r>
              <a:rPr lang="it-IT" sz="1200" b="0" dirty="0">
                <a:solidFill>
                  <a:schemeClr val="bg2"/>
                </a:solidFill>
                <a:latin typeface="Calibri" panose="020F0502020204030204" pitchFamily="34" charset="0"/>
                <a:cs typeface="Calibri" panose="020F0502020204030204" pitchFamily="34" charset="0"/>
              </a:rPr>
              <a:t>Laskin. Ann Oncol. 2020;31:1693. </a:t>
            </a:r>
          </a:p>
        </p:txBody>
      </p:sp>
      <p:graphicFrame>
        <p:nvGraphicFramePr>
          <p:cNvPr id="11" name="Group 32">
            <a:extLst>
              <a:ext uri="{FF2B5EF4-FFF2-40B4-BE49-F238E27FC236}">
                <a16:creationId xmlns:a16="http://schemas.microsoft.com/office/drawing/2014/main" id="{11E40DAE-BBE8-4E40-82EF-07BBCAFBD1E3}"/>
              </a:ext>
            </a:extLst>
          </p:cNvPr>
          <p:cNvGraphicFramePr>
            <a:graphicFrameLocks noGrp="1"/>
          </p:cNvGraphicFramePr>
          <p:nvPr>
            <p:extLst>
              <p:ext uri="{D42A27DB-BD31-4B8C-83A1-F6EECF244321}">
                <p14:modId xmlns:p14="http://schemas.microsoft.com/office/powerpoint/2010/main" val="3188011264"/>
              </p:ext>
            </p:extLst>
          </p:nvPr>
        </p:nvGraphicFramePr>
        <p:xfrm>
          <a:off x="1030441" y="1606474"/>
          <a:ext cx="1982683" cy="3501688"/>
        </p:xfrm>
        <a:graphic>
          <a:graphicData uri="http://schemas.openxmlformats.org/drawingml/2006/table">
            <a:tbl>
              <a:tblPr/>
              <a:tblGrid>
                <a:gridCol w="1982683">
                  <a:extLst>
                    <a:ext uri="{9D8B030D-6E8A-4147-A177-3AD203B41FA5}">
                      <a16:colId xmlns:a16="http://schemas.microsoft.com/office/drawing/2014/main" val="20000"/>
                    </a:ext>
                  </a:extLst>
                </a:gridCol>
              </a:tblGrid>
              <a:tr h="437711">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Lung Adeno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CADM1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1" i="1" u="none" strike="noStrike" kern="1200" cap="none" spc="0" normalizeH="0" baseline="0" noProof="0" dirty="0">
                          <a:ln>
                            <a:noFill/>
                          </a:ln>
                          <a:solidFill>
                            <a:srgbClr val="FF0000"/>
                          </a:solidFill>
                          <a:effectLst/>
                          <a:uLnTx/>
                          <a:uFillTx/>
                          <a:latin typeface="Calibri" panose="020F0502020204030204" pitchFamily="34" charset="0"/>
                          <a:ea typeface="+mn-ea"/>
                          <a:cs typeface="+mn-cs"/>
                        </a:rPr>
                        <a:t>CD74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F11R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chemeClr val="bg1"/>
                          </a:solidFill>
                          <a:effectLst/>
                          <a:uLnTx/>
                          <a:uFillTx/>
                          <a:latin typeface="Calibri" panose="020F0502020204030204" pitchFamily="34" charset="0"/>
                          <a:ea typeface="+mn-ea"/>
                          <a:cs typeface="+mn-cs"/>
                        </a:rPr>
                        <a:t>GALNT7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4231217"/>
                  </a:ext>
                </a:extLst>
              </a:tr>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1" i="1" u="none" strike="noStrike" kern="1200" cap="none" spc="0" normalizeH="0" baseline="0" noProof="0" dirty="0">
                          <a:ln>
                            <a:noFill/>
                          </a:ln>
                          <a:solidFill>
                            <a:srgbClr val="FF0000"/>
                          </a:solidFill>
                          <a:effectLst/>
                          <a:uLnTx/>
                          <a:uFillTx/>
                          <a:latin typeface="Calibri" panose="020F0502020204030204" pitchFamily="34" charset="0"/>
                          <a:ea typeface="+mn-ea"/>
                          <a:cs typeface="+mn-cs"/>
                        </a:rPr>
                        <a:t>SLC3A2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91441132"/>
                  </a:ext>
                </a:extLst>
              </a:tr>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1" i="1" u="none" strike="noStrike" kern="1200" cap="none" spc="0" normalizeH="0" baseline="0" noProof="0" dirty="0">
                          <a:ln>
                            <a:noFill/>
                          </a:ln>
                          <a:solidFill>
                            <a:srgbClr val="FF0000"/>
                          </a:solidFill>
                          <a:effectLst/>
                          <a:uLnTx/>
                          <a:uFillTx/>
                          <a:latin typeface="Calibri" panose="020F0502020204030204" pitchFamily="34" charset="0"/>
                          <a:ea typeface="+mn-ea"/>
                          <a:cs typeface="+mn-cs"/>
                        </a:rPr>
                        <a:t>SDC4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86544908"/>
                  </a:ext>
                </a:extLst>
              </a:tr>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VAMP2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45703453"/>
                  </a:ext>
                </a:extLst>
              </a:tr>
            </a:tbl>
          </a:graphicData>
        </a:graphic>
      </p:graphicFrame>
      <p:graphicFrame>
        <p:nvGraphicFramePr>
          <p:cNvPr id="12" name="Group 32">
            <a:extLst>
              <a:ext uri="{FF2B5EF4-FFF2-40B4-BE49-F238E27FC236}">
                <a16:creationId xmlns:a16="http://schemas.microsoft.com/office/drawing/2014/main" id="{5C4045F9-1C19-4854-AF5F-5988E02902D4}"/>
              </a:ext>
            </a:extLst>
          </p:cNvPr>
          <p:cNvGraphicFramePr>
            <a:graphicFrameLocks noGrp="1"/>
          </p:cNvGraphicFramePr>
          <p:nvPr>
            <p:extLst>
              <p:ext uri="{D42A27DB-BD31-4B8C-83A1-F6EECF244321}">
                <p14:modId xmlns:p14="http://schemas.microsoft.com/office/powerpoint/2010/main" val="3577836501"/>
              </p:ext>
            </p:extLst>
          </p:nvPr>
        </p:nvGraphicFramePr>
        <p:xfrm>
          <a:off x="7181140" y="1600200"/>
          <a:ext cx="1941770" cy="2626266"/>
        </p:xfrm>
        <a:graphic>
          <a:graphicData uri="http://schemas.openxmlformats.org/drawingml/2006/table">
            <a:tbl>
              <a:tblPr/>
              <a:tblGrid>
                <a:gridCol w="1941770">
                  <a:extLst>
                    <a:ext uri="{9D8B030D-6E8A-4147-A177-3AD203B41FA5}">
                      <a16:colId xmlns:a16="http://schemas.microsoft.com/office/drawing/2014/main" val="20001"/>
                    </a:ext>
                  </a:extLst>
                </a:gridCol>
              </a:tblGrid>
              <a:tr h="437711">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Pancreatic Cancer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437711">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1" u="none" strike="noStrike" cap="none" normalizeH="0" baseline="0" dirty="0">
                          <a:ln>
                            <a:noFill/>
                          </a:ln>
                          <a:solidFill>
                            <a:srgbClr val="FF0000"/>
                          </a:solidFill>
                          <a:effectLst/>
                          <a:latin typeface="Calibri" panose="020F0502020204030204" pitchFamily="34" charset="0"/>
                        </a:rPr>
                        <a:t>ATP1B1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CD44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NOTCH2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ROCK1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4231217"/>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SLC4A4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91441132"/>
                  </a:ext>
                </a:extLst>
              </a:tr>
            </a:tbl>
          </a:graphicData>
        </a:graphic>
      </p:graphicFrame>
      <p:graphicFrame>
        <p:nvGraphicFramePr>
          <p:cNvPr id="13" name="Group 32">
            <a:extLst>
              <a:ext uri="{FF2B5EF4-FFF2-40B4-BE49-F238E27FC236}">
                <a16:creationId xmlns:a16="http://schemas.microsoft.com/office/drawing/2014/main" id="{ED4F8804-8684-4E7D-B462-B59048A871A3}"/>
              </a:ext>
            </a:extLst>
          </p:cNvPr>
          <p:cNvGraphicFramePr>
            <a:graphicFrameLocks noGrp="1"/>
          </p:cNvGraphicFramePr>
          <p:nvPr>
            <p:extLst>
              <p:ext uri="{D42A27DB-BD31-4B8C-83A1-F6EECF244321}">
                <p14:modId xmlns:p14="http://schemas.microsoft.com/office/powerpoint/2010/main" val="1652919188"/>
              </p:ext>
            </p:extLst>
          </p:nvPr>
        </p:nvGraphicFramePr>
        <p:xfrm>
          <a:off x="3081548" y="1606474"/>
          <a:ext cx="1973836" cy="3501688"/>
        </p:xfrm>
        <a:graphic>
          <a:graphicData uri="http://schemas.openxmlformats.org/drawingml/2006/table">
            <a:tbl>
              <a:tblPr/>
              <a:tblGrid>
                <a:gridCol w="1973836">
                  <a:extLst>
                    <a:ext uri="{9D8B030D-6E8A-4147-A177-3AD203B41FA5}">
                      <a16:colId xmlns:a16="http://schemas.microsoft.com/office/drawing/2014/main" val="20002"/>
                    </a:ext>
                  </a:extLst>
                </a:gridCol>
              </a:tblGrid>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Breast Cancer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437711">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TNKS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FUT10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PLAT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PLCB3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4231217"/>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DIP2C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91441132"/>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DLGAP2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86544908"/>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FRY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45703453"/>
                  </a:ext>
                </a:extLst>
              </a:tr>
            </a:tbl>
          </a:graphicData>
        </a:graphic>
      </p:graphicFrame>
      <p:graphicFrame>
        <p:nvGraphicFramePr>
          <p:cNvPr id="14" name="Group 32">
            <a:extLst>
              <a:ext uri="{FF2B5EF4-FFF2-40B4-BE49-F238E27FC236}">
                <a16:creationId xmlns:a16="http://schemas.microsoft.com/office/drawing/2014/main" id="{BB629797-6BF5-49CB-862F-445050A7341A}"/>
              </a:ext>
            </a:extLst>
          </p:cNvPr>
          <p:cNvGraphicFramePr>
            <a:graphicFrameLocks noGrp="1"/>
          </p:cNvGraphicFramePr>
          <p:nvPr>
            <p:extLst>
              <p:ext uri="{D42A27DB-BD31-4B8C-83A1-F6EECF244321}">
                <p14:modId xmlns:p14="http://schemas.microsoft.com/office/powerpoint/2010/main" val="2634126626"/>
              </p:ext>
            </p:extLst>
          </p:nvPr>
        </p:nvGraphicFramePr>
        <p:xfrm>
          <a:off x="9197554" y="1601710"/>
          <a:ext cx="1973836" cy="1313133"/>
        </p:xfrm>
        <a:graphic>
          <a:graphicData uri="http://schemas.openxmlformats.org/drawingml/2006/table">
            <a:tbl>
              <a:tblPr/>
              <a:tblGrid>
                <a:gridCol w="1973836">
                  <a:extLst>
                    <a:ext uri="{9D8B030D-6E8A-4147-A177-3AD203B41FA5}">
                      <a16:colId xmlns:a16="http://schemas.microsoft.com/office/drawing/2014/main" val="373584259"/>
                    </a:ext>
                  </a:extLst>
                </a:gridCol>
              </a:tblGrid>
              <a:tr h="437711">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Sarcoma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437711">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HMBOX1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PPHLN1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graphicFrame>
        <p:nvGraphicFramePr>
          <p:cNvPr id="2" name="Table 1">
            <a:extLst>
              <a:ext uri="{FF2B5EF4-FFF2-40B4-BE49-F238E27FC236}">
                <a16:creationId xmlns:a16="http://schemas.microsoft.com/office/drawing/2014/main" id="{1AF15165-716D-4AB4-9D38-1267643CB5CC}"/>
              </a:ext>
            </a:extLst>
          </p:cNvPr>
          <p:cNvGraphicFramePr>
            <a:graphicFrameLocks noGrp="1"/>
          </p:cNvGraphicFramePr>
          <p:nvPr>
            <p:extLst>
              <p:ext uri="{D42A27DB-BD31-4B8C-83A1-F6EECF244321}">
                <p14:modId xmlns:p14="http://schemas.microsoft.com/office/powerpoint/2010/main" val="2439332058"/>
              </p:ext>
            </p:extLst>
          </p:nvPr>
        </p:nvGraphicFramePr>
        <p:xfrm>
          <a:off x="5132660" y="1606474"/>
          <a:ext cx="1973836" cy="3282804"/>
        </p:xfrm>
        <a:graphic>
          <a:graphicData uri="http://schemas.openxmlformats.org/drawingml/2006/table">
            <a:tbl>
              <a:tblPr/>
              <a:tblGrid>
                <a:gridCol w="1973836">
                  <a:extLst>
                    <a:ext uri="{9D8B030D-6E8A-4147-A177-3AD203B41FA5}">
                      <a16:colId xmlns:a16="http://schemas.microsoft.com/office/drawing/2014/main" val="3523591919"/>
                    </a:ext>
                  </a:extLst>
                </a:gridCol>
              </a:tblGrid>
              <a:tr h="1094249">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CUP, GBC,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ESS, Cholangio,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Atyp Nevus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384865123"/>
                  </a:ext>
                </a:extLst>
              </a:tr>
              <a:tr h="437711">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STAU2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38646464"/>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MTUS1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222551883"/>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RBPMS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91505942"/>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VTCN1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5722660"/>
                  </a:ext>
                </a:extLst>
              </a:tr>
              <a:tr h="437711">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CPQ</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71887626"/>
                  </a:ext>
                </a:extLst>
              </a:tr>
            </a:tbl>
          </a:graphicData>
        </a:graphic>
      </p:graphicFrame>
    </p:spTree>
    <p:extLst>
      <p:ext uri="{BB962C8B-B14F-4D97-AF65-F5344CB8AC3E}">
        <p14:creationId xmlns:p14="http://schemas.microsoft.com/office/powerpoint/2010/main" val="2257091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Optimizing Specimen Availability for </a:t>
            </a:r>
            <a:br>
              <a:rPr lang="en-US" dirty="0"/>
            </a:br>
            <a:r>
              <a:rPr lang="en-US" dirty="0"/>
              <a:t>Comprehensive Gene Fusion Detection  </a:t>
            </a:r>
          </a:p>
        </p:txBody>
      </p:sp>
      <p:sp>
        <p:nvSpPr>
          <p:cNvPr id="4" name="Content Placeholder 3">
            <a:extLst>
              <a:ext uri="{FF2B5EF4-FFF2-40B4-BE49-F238E27FC236}">
                <a16:creationId xmlns:a16="http://schemas.microsoft.com/office/drawing/2014/main" id="{29350A2C-6EAC-7A4F-9BB9-2488F49B9F7E}"/>
              </a:ext>
            </a:extLst>
          </p:cNvPr>
          <p:cNvSpPr>
            <a:spLocks noGrp="1"/>
          </p:cNvSpPr>
          <p:nvPr>
            <p:ph idx="1"/>
          </p:nvPr>
        </p:nvSpPr>
        <p:spPr>
          <a:xfrm>
            <a:off x="3771518" y="6086747"/>
            <a:ext cx="5076661" cy="501574"/>
          </a:xfrm>
        </p:spPr>
        <p:txBody>
          <a:bodyPr/>
          <a:lstStyle/>
          <a:p>
            <a:pPr marL="233363" indent="-233363">
              <a:lnSpc>
                <a:spcPct val="80000"/>
              </a:lnSpc>
              <a:spcBef>
                <a:spcPts val="500"/>
              </a:spcBef>
              <a:spcAft>
                <a:spcPts val="0"/>
              </a:spcAft>
            </a:pPr>
            <a:r>
              <a:rPr lang="en-US" sz="1600" dirty="0"/>
              <a:t>27,000 DNASeq cases (2018-2020) </a:t>
            </a:r>
          </a:p>
          <a:p>
            <a:pPr marL="233363" indent="-233363">
              <a:lnSpc>
                <a:spcPct val="80000"/>
              </a:lnSpc>
              <a:spcBef>
                <a:spcPts val="500"/>
              </a:spcBef>
              <a:spcAft>
                <a:spcPts val="0"/>
              </a:spcAft>
            </a:pPr>
            <a:r>
              <a:rPr lang="en-US" sz="1600" dirty="0"/>
              <a:t>4116 (15.2%) of these were reflexed to RNASeq</a:t>
            </a:r>
          </a:p>
        </p:txBody>
      </p:sp>
      <p:grpSp>
        <p:nvGrpSpPr>
          <p:cNvPr id="20" name="Group 7">
            <a:extLst>
              <a:ext uri="{FF2B5EF4-FFF2-40B4-BE49-F238E27FC236}">
                <a16:creationId xmlns:a16="http://schemas.microsoft.com/office/drawing/2014/main" id="{5EE7CBAC-5ABD-4D99-9C51-24C78C416143}"/>
              </a:ext>
            </a:extLst>
          </p:cNvPr>
          <p:cNvGrpSpPr>
            <a:grpSpLocks/>
          </p:cNvGrpSpPr>
          <p:nvPr/>
        </p:nvGrpSpPr>
        <p:grpSpPr bwMode="auto">
          <a:xfrm>
            <a:off x="9389569" y="6216652"/>
            <a:ext cx="2488502" cy="447822"/>
            <a:chOff x="9527309" y="3551529"/>
            <a:chExt cx="2488502" cy="448324"/>
          </a:xfrm>
        </p:grpSpPr>
        <p:pic>
          <p:nvPicPr>
            <p:cNvPr id="21" name="Picture 9">
              <a:extLst>
                <a:ext uri="{FF2B5EF4-FFF2-40B4-BE49-F238E27FC236}">
                  <a16:creationId xmlns:a16="http://schemas.microsoft.com/office/drawing/2014/main" id="{24CF5220-668E-44AA-9129-5234E82C8F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2" name="Rectangle 8">
              <a:extLst>
                <a:ext uri="{FF2B5EF4-FFF2-40B4-BE49-F238E27FC236}">
                  <a16:creationId xmlns:a16="http://schemas.microsoft.com/office/drawing/2014/main" id="{F9EB68CB-20BC-4C45-AF2D-2411653337F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9" name="Google Shape;92;p15">
            <a:extLst>
              <a:ext uri="{FF2B5EF4-FFF2-40B4-BE49-F238E27FC236}">
                <a16:creationId xmlns:a16="http://schemas.microsoft.com/office/drawing/2014/main" id="{F52B43E3-02D0-4CB5-A7C5-2269DB60B98E}"/>
              </a:ext>
            </a:extLst>
          </p:cNvPr>
          <p:cNvSpPr/>
          <p:nvPr/>
        </p:nvSpPr>
        <p:spPr>
          <a:xfrm>
            <a:off x="7883563" y="1468218"/>
            <a:ext cx="2887139" cy="4446097"/>
          </a:xfrm>
          <a:prstGeom prst="rect">
            <a:avLst/>
          </a:prstGeom>
          <a:solidFill>
            <a:srgbClr val="F9F0E7"/>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defTabSz="685800" eaLnBrk="1" fontAlgn="auto" hangingPunct="1">
              <a:spcBef>
                <a:spcPts val="0"/>
              </a:spcBef>
              <a:spcAft>
                <a:spcPts val="0"/>
              </a:spcAft>
            </a:pPr>
            <a:endParaRPr sz="1800" dirty="0">
              <a:solidFill>
                <a:prstClr val="black"/>
              </a:solidFill>
              <a:latin typeface="Calibri" panose="020F0502020204030204"/>
            </a:endParaRPr>
          </a:p>
        </p:txBody>
      </p:sp>
      <p:sp>
        <p:nvSpPr>
          <p:cNvPr id="10" name="Google Shape;93;p15">
            <a:extLst>
              <a:ext uri="{FF2B5EF4-FFF2-40B4-BE49-F238E27FC236}">
                <a16:creationId xmlns:a16="http://schemas.microsoft.com/office/drawing/2014/main" id="{632C2AD7-EE17-484D-8A11-2CD36C601F7F}"/>
              </a:ext>
            </a:extLst>
          </p:cNvPr>
          <p:cNvSpPr/>
          <p:nvPr/>
        </p:nvSpPr>
        <p:spPr>
          <a:xfrm>
            <a:off x="5698754" y="1468218"/>
            <a:ext cx="2023436" cy="4446097"/>
          </a:xfrm>
          <a:prstGeom prst="rect">
            <a:avLst/>
          </a:prstGeom>
          <a:solidFill>
            <a:schemeClr val="accent5">
              <a:lumMod val="20000"/>
              <a:lumOff val="8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defTabSz="685800" eaLnBrk="1" fontAlgn="auto" hangingPunct="1">
              <a:spcBef>
                <a:spcPts val="0"/>
              </a:spcBef>
              <a:spcAft>
                <a:spcPts val="0"/>
              </a:spcAft>
            </a:pPr>
            <a:endParaRPr sz="1800" dirty="0">
              <a:solidFill>
                <a:prstClr val="black"/>
              </a:solidFill>
              <a:latin typeface="Calibri" panose="020F0502020204030204"/>
            </a:endParaRPr>
          </a:p>
        </p:txBody>
      </p:sp>
      <p:sp>
        <p:nvSpPr>
          <p:cNvPr id="11" name="Google Shape;94;p15">
            <a:extLst>
              <a:ext uri="{FF2B5EF4-FFF2-40B4-BE49-F238E27FC236}">
                <a16:creationId xmlns:a16="http://schemas.microsoft.com/office/drawing/2014/main" id="{C1479327-8E6C-4E5D-9078-EB0FAC793867}"/>
              </a:ext>
            </a:extLst>
          </p:cNvPr>
          <p:cNvSpPr/>
          <p:nvPr/>
        </p:nvSpPr>
        <p:spPr>
          <a:xfrm>
            <a:off x="1232150" y="1473969"/>
            <a:ext cx="4305228" cy="4446097"/>
          </a:xfrm>
          <a:prstGeom prst="rect">
            <a:avLst/>
          </a:prstGeom>
          <a:solidFill>
            <a:schemeClr val="accent2">
              <a:lumMod val="20000"/>
              <a:lumOff val="8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p>
            <a:pPr defTabSz="685800" eaLnBrk="1" fontAlgn="auto" hangingPunct="1">
              <a:spcBef>
                <a:spcPts val="0"/>
              </a:spcBef>
              <a:spcAft>
                <a:spcPts val="0"/>
              </a:spcAft>
            </a:pPr>
            <a:endParaRPr sz="1200" dirty="0">
              <a:solidFill>
                <a:prstClr val="black"/>
              </a:solidFill>
              <a:latin typeface="Calibri" panose="020F0502020204030204"/>
            </a:endParaRPr>
          </a:p>
        </p:txBody>
      </p:sp>
      <p:sp>
        <p:nvSpPr>
          <p:cNvPr id="12" name="Google Shape;95;p15">
            <a:extLst>
              <a:ext uri="{FF2B5EF4-FFF2-40B4-BE49-F238E27FC236}">
                <a16:creationId xmlns:a16="http://schemas.microsoft.com/office/drawing/2014/main" id="{1FBD102D-DB9B-42B4-B35C-661D908244B6}"/>
              </a:ext>
            </a:extLst>
          </p:cNvPr>
          <p:cNvSpPr/>
          <p:nvPr/>
        </p:nvSpPr>
        <p:spPr>
          <a:xfrm>
            <a:off x="2830525" y="2147083"/>
            <a:ext cx="1446280" cy="1152144"/>
          </a:xfrm>
          <a:prstGeom prst="roundRect">
            <a:avLst>
              <a:gd name="adj" fmla="val 16667"/>
            </a:avLst>
          </a:prstGeom>
          <a:solidFill>
            <a:schemeClr val="lt1"/>
          </a:solid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algn="ctr" defTabSz="685800" eaLnBrk="1" fontAlgn="auto" hangingPunct="1">
              <a:spcBef>
                <a:spcPts val="0"/>
              </a:spcBef>
              <a:spcAft>
                <a:spcPts val="0"/>
              </a:spcAft>
            </a:pPr>
            <a:endParaRPr sz="1000" dirty="0">
              <a:solidFill>
                <a:prstClr val="black"/>
              </a:solidFill>
              <a:latin typeface="Calibri" panose="020F0502020204030204"/>
            </a:endParaRPr>
          </a:p>
        </p:txBody>
      </p:sp>
      <p:sp>
        <p:nvSpPr>
          <p:cNvPr id="13" name="Google Shape;96;p15">
            <a:extLst>
              <a:ext uri="{FF2B5EF4-FFF2-40B4-BE49-F238E27FC236}">
                <a16:creationId xmlns:a16="http://schemas.microsoft.com/office/drawing/2014/main" id="{3B29CAFE-5EDA-42F1-9446-3D1D57462045}"/>
              </a:ext>
            </a:extLst>
          </p:cNvPr>
          <p:cNvSpPr/>
          <p:nvPr/>
        </p:nvSpPr>
        <p:spPr>
          <a:xfrm>
            <a:off x="1391209" y="2124296"/>
            <a:ext cx="1152144" cy="1382112"/>
          </a:xfrm>
          <a:prstGeom prst="roundRect">
            <a:avLst>
              <a:gd name="adj" fmla="val 16667"/>
            </a:avLst>
          </a:prstGeom>
          <a:solidFill>
            <a:schemeClr val="lt1"/>
          </a:solid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algn="ctr" defTabSz="685800" eaLnBrk="1" fontAlgn="auto" hangingPunct="1">
              <a:spcBef>
                <a:spcPts val="0"/>
              </a:spcBef>
              <a:spcAft>
                <a:spcPts val="0"/>
              </a:spcAft>
            </a:pPr>
            <a:r>
              <a:rPr lang="en" sz="1400" b="1" dirty="0">
                <a:solidFill>
                  <a:schemeClr val="bg1"/>
                </a:solidFill>
                <a:latin typeface="Calibri" panose="020F0502020204030204"/>
              </a:rPr>
              <a:t>FFPE sample</a:t>
            </a:r>
            <a:endParaRPr sz="1400" dirty="0">
              <a:solidFill>
                <a:schemeClr val="bg1"/>
              </a:solidFill>
              <a:latin typeface="Calibri" panose="020F0502020204030204"/>
            </a:endParaRPr>
          </a:p>
        </p:txBody>
      </p:sp>
      <p:cxnSp>
        <p:nvCxnSpPr>
          <p:cNvPr id="14" name="Google Shape;97;p15">
            <a:extLst>
              <a:ext uri="{FF2B5EF4-FFF2-40B4-BE49-F238E27FC236}">
                <a16:creationId xmlns:a16="http://schemas.microsoft.com/office/drawing/2014/main" id="{13AC4F3F-592F-4CA8-9A66-4DEEDE526333}"/>
              </a:ext>
            </a:extLst>
          </p:cNvPr>
          <p:cNvCxnSpPr>
            <a:cxnSpLocks/>
          </p:cNvCxnSpPr>
          <p:nvPr/>
        </p:nvCxnSpPr>
        <p:spPr>
          <a:xfrm>
            <a:off x="3518234" y="3323528"/>
            <a:ext cx="0" cy="274320"/>
          </a:xfrm>
          <a:prstGeom prst="straightConnector1">
            <a:avLst/>
          </a:prstGeom>
          <a:noFill/>
          <a:ln w="28575" cap="flat" cmpd="sng">
            <a:solidFill>
              <a:srgbClr val="000000"/>
            </a:solidFill>
            <a:prstDash val="dash"/>
            <a:round/>
            <a:headEnd type="none" w="med" len="med"/>
            <a:tailEnd type="triangle" w="med" len="med"/>
          </a:ln>
        </p:spPr>
      </p:cxnSp>
      <p:cxnSp>
        <p:nvCxnSpPr>
          <p:cNvPr id="15" name="Google Shape;101;p15">
            <a:extLst>
              <a:ext uri="{FF2B5EF4-FFF2-40B4-BE49-F238E27FC236}">
                <a16:creationId xmlns:a16="http://schemas.microsoft.com/office/drawing/2014/main" id="{252B5F39-3742-4310-98D8-704F8E32F249}"/>
              </a:ext>
            </a:extLst>
          </p:cNvPr>
          <p:cNvCxnSpPr>
            <a:cxnSpLocks/>
          </p:cNvCxnSpPr>
          <p:nvPr/>
        </p:nvCxnSpPr>
        <p:spPr>
          <a:xfrm>
            <a:off x="2567194" y="2723155"/>
            <a:ext cx="219303" cy="0"/>
          </a:xfrm>
          <a:prstGeom prst="straightConnector1">
            <a:avLst/>
          </a:prstGeom>
          <a:noFill/>
          <a:ln w="28575" cap="flat" cmpd="sng">
            <a:solidFill>
              <a:srgbClr val="000000"/>
            </a:solidFill>
            <a:prstDash val="solid"/>
            <a:round/>
            <a:headEnd type="none" w="med" len="med"/>
            <a:tailEnd type="triangle" w="med" len="med"/>
          </a:ln>
        </p:spPr>
      </p:cxnSp>
      <p:sp>
        <p:nvSpPr>
          <p:cNvPr id="16" name="Google Shape;102;p15">
            <a:extLst>
              <a:ext uri="{FF2B5EF4-FFF2-40B4-BE49-F238E27FC236}">
                <a16:creationId xmlns:a16="http://schemas.microsoft.com/office/drawing/2014/main" id="{5A261236-5E38-4947-96DF-CB981B7ABEB9}"/>
              </a:ext>
            </a:extLst>
          </p:cNvPr>
          <p:cNvSpPr/>
          <p:nvPr/>
        </p:nvSpPr>
        <p:spPr>
          <a:xfrm>
            <a:off x="4582653" y="2414332"/>
            <a:ext cx="906840" cy="617648"/>
          </a:xfrm>
          <a:prstGeom prst="roundRect">
            <a:avLst>
              <a:gd name="adj" fmla="val 16667"/>
            </a:avLst>
          </a:prstGeom>
          <a:solidFill>
            <a:schemeClr val="lt1"/>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algn="ctr" defTabSz="685800" eaLnBrk="1" fontAlgn="auto" hangingPunct="1">
              <a:spcBef>
                <a:spcPts val="0"/>
              </a:spcBef>
              <a:spcAft>
                <a:spcPts val="0"/>
              </a:spcAft>
            </a:pPr>
            <a:r>
              <a:rPr lang="en" sz="1400" b="1" dirty="0">
                <a:solidFill>
                  <a:schemeClr val="bg1"/>
                </a:solidFill>
                <a:latin typeface="Calibri" panose="020F0502020204030204"/>
              </a:rPr>
              <a:t>DNA protocol</a:t>
            </a:r>
            <a:endParaRPr sz="1400" b="1" dirty="0">
              <a:solidFill>
                <a:schemeClr val="bg1"/>
              </a:solidFill>
              <a:latin typeface="Calibri" panose="020F0502020204030204"/>
            </a:endParaRPr>
          </a:p>
        </p:txBody>
      </p:sp>
      <p:sp>
        <p:nvSpPr>
          <p:cNvPr id="24" name="Google Shape;110;p15">
            <a:extLst>
              <a:ext uri="{FF2B5EF4-FFF2-40B4-BE49-F238E27FC236}">
                <a16:creationId xmlns:a16="http://schemas.microsoft.com/office/drawing/2014/main" id="{3FFA530B-7B7C-4BFA-9757-AFBE472E9483}"/>
              </a:ext>
            </a:extLst>
          </p:cNvPr>
          <p:cNvSpPr/>
          <p:nvPr/>
        </p:nvSpPr>
        <p:spPr>
          <a:xfrm>
            <a:off x="6194085" y="3587077"/>
            <a:ext cx="1334093" cy="639758"/>
          </a:xfrm>
          <a:prstGeom prst="roundRect">
            <a:avLst>
              <a:gd name="adj" fmla="val 16667"/>
            </a:avLst>
          </a:prstGeom>
          <a:solidFill>
            <a:schemeClr val="accent6">
              <a:lumMod val="20000"/>
              <a:lumOff val="80000"/>
            </a:schemeClr>
          </a:solidFill>
          <a:ln w="19050"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algn="ctr" defTabSz="685800" eaLnBrk="1" fontAlgn="auto" hangingPunct="1">
              <a:spcBef>
                <a:spcPts val="0"/>
              </a:spcBef>
              <a:spcAft>
                <a:spcPts val="0"/>
              </a:spcAft>
            </a:pPr>
            <a:r>
              <a:rPr lang="en" sz="1400" b="1" dirty="0">
                <a:solidFill>
                  <a:prstClr val="black"/>
                </a:solidFill>
                <a:latin typeface="Calibri" panose="020F0502020204030204"/>
              </a:rPr>
              <a:t>If clinically indicated</a:t>
            </a:r>
            <a:endParaRPr sz="1400" dirty="0">
              <a:solidFill>
                <a:prstClr val="black"/>
              </a:solidFill>
              <a:latin typeface="Calibri" panose="020F0502020204030204"/>
            </a:endParaRPr>
          </a:p>
        </p:txBody>
      </p:sp>
      <p:sp>
        <p:nvSpPr>
          <p:cNvPr id="25" name="Google Shape;111;p15">
            <a:extLst>
              <a:ext uri="{FF2B5EF4-FFF2-40B4-BE49-F238E27FC236}">
                <a16:creationId xmlns:a16="http://schemas.microsoft.com/office/drawing/2014/main" id="{F355A8AE-C24C-4997-B7B6-5C18F94B21DE}"/>
              </a:ext>
            </a:extLst>
          </p:cNvPr>
          <p:cNvSpPr/>
          <p:nvPr/>
        </p:nvSpPr>
        <p:spPr>
          <a:xfrm>
            <a:off x="6177671" y="1987976"/>
            <a:ext cx="1366921" cy="1311252"/>
          </a:xfrm>
          <a:prstGeom prst="roundRect">
            <a:avLst>
              <a:gd name="adj" fmla="val 16667"/>
            </a:avLst>
          </a:prstGeom>
          <a:solidFill>
            <a:schemeClr val="lt1"/>
          </a:solidFill>
          <a:ln w="1905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algn="ctr" defTabSz="685800" eaLnBrk="1" fontAlgn="auto" hangingPunct="1">
              <a:spcBef>
                <a:spcPts val="0"/>
              </a:spcBef>
              <a:spcAft>
                <a:spcPts val="0"/>
              </a:spcAft>
            </a:pPr>
            <a:r>
              <a:rPr lang="en" sz="1400" b="1" dirty="0">
                <a:solidFill>
                  <a:prstClr val="black"/>
                </a:solidFill>
                <a:latin typeface="Calibri" panose="020F0502020204030204"/>
              </a:rPr>
              <a:t>DNA sequencing </a:t>
            </a:r>
          </a:p>
        </p:txBody>
      </p:sp>
      <p:pic>
        <p:nvPicPr>
          <p:cNvPr id="26" name="Google Shape;112;p15">
            <a:extLst>
              <a:ext uri="{FF2B5EF4-FFF2-40B4-BE49-F238E27FC236}">
                <a16:creationId xmlns:a16="http://schemas.microsoft.com/office/drawing/2014/main" id="{539C5A34-A426-4063-9477-B0C72298738B}"/>
              </a:ext>
            </a:extLst>
          </p:cNvPr>
          <p:cNvPicPr preferRelativeResize="0"/>
          <p:nvPr/>
        </p:nvPicPr>
        <p:blipFill rotWithShape="1">
          <a:blip r:embed="rId5">
            <a:alphaModFix/>
          </a:blip>
          <a:srcRect l="22693" r="3872" b="18533"/>
          <a:stretch/>
        </p:blipFill>
        <p:spPr>
          <a:xfrm>
            <a:off x="6773903" y="2779891"/>
            <a:ext cx="173658" cy="471936"/>
          </a:xfrm>
          <a:prstGeom prst="rect">
            <a:avLst/>
          </a:prstGeom>
          <a:noFill/>
          <a:ln>
            <a:noFill/>
          </a:ln>
        </p:spPr>
      </p:pic>
      <p:cxnSp>
        <p:nvCxnSpPr>
          <p:cNvPr id="27" name="Google Shape;113;p15">
            <a:extLst>
              <a:ext uri="{FF2B5EF4-FFF2-40B4-BE49-F238E27FC236}">
                <a16:creationId xmlns:a16="http://schemas.microsoft.com/office/drawing/2014/main" id="{52A309A8-CB56-4B23-84AD-940E989B8BE8}"/>
              </a:ext>
            </a:extLst>
          </p:cNvPr>
          <p:cNvCxnSpPr>
            <a:cxnSpLocks/>
          </p:cNvCxnSpPr>
          <p:nvPr/>
        </p:nvCxnSpPr>
        <p:spPr>
          <a:xfrm>
            <a:off x="5537378" y="2723155"/>
            <a:ext cx="590492" cy="0"/>
          </a:xfrm>
          <a:prstGeom prst="straightConnector1">
            <a:avLst/>
          </a:prstGeom>
          <a:noFill/>
          <a:ln w="28575" cap="flat" cmpd="sng">
            <a:solidFill>
              <a:srgbClr val="000000"/>
            </a:solidFill>
            <a:prstDash val="solid"/>
            <a:round/>
            <a:headEnd type="none" w="med" len="med"/>
            <a:tailEnd type="triangle" w="med" len="med"/>
          </a:ln>
        </p:spPr>
      </p:cxnSp>
      <p:sp>
        <p:nvSpPr>
          <p:cNvPr id="28" name="Google Shape;115;p15">
            <a:extLst>
              <a:ext uri="{FF2B5EF4-FFF2-40B4-BE49-F238E27FC236}">
                <a16:creationId xmlns:a16="http://schemas.microsoft.com/office/drawing/2014/main" id="{1B0EFB70-340C-4C38-A1F2-70C1A5BFCC8F}"/>
              </a:ext>
            </a:extLst>
          </p:cNvPr>
          <p:cNvSpPr/>
          <p:nvPr/>
        </p:nvSpPr>
        <p:spPr>
          <a:xfrm>
            <a:off x="6194085" y="4399769"/>
            <a:ext cx="1334092" cy="1413481"/>
          </a:xfrm>
          <a:prstGeom prst="roundRect">
            <a:avLst>
              <a:gd name="adj" fmla="val 16667"/>
            </a:avLst>
          </a:prstGeom>
          <a:solidFill>
            <a:schemeClr val="lt1"/>
          </a:solidFill>
          <a:ln w="1905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algn="ctr" defTabSz="685800" eaLnBrk="1" fontAlgn="auto" hangingPunct="1">
              <a:spcBef>
                <a:spcPts val="0"/>
              </a:spcBef>
              <a:spcAft>
                <a:spcPts val="0"/>
              </a:spcAft>
            </a:pPr>
            <a:r>
              <a:rPr lang="en" sz="1400" b="1" dirty="0">
                <a:solidFill>
                  <a:prstClr val="black"/>
                </a:solidFill>
                <a:latin typeface="Calibri" panose="020F0502020204030204"/>
              </a:rPr>
              <a:t>RNA sequencing </a:t>
            </a:r>
          </a:p>
        </p:txBody>
      </p:sp>
      <p:pic>
        <p:nvPicPr>
          <p:cNvPr id="29" name="Google Shape;116;p15">
            <a:extLst>
              <a:ext uri="{FF2B5EF4-FFF2-40B4-BE49-F238E27FC236}">
                <a16:creationId xmlns:a16="http://schemas.microsoft.com/office/drawing/2014/main" id="{2C03675B-078F-46B3-8BC8-58E1195E3A5D}"/>
              </a:ext>
            </a:extLst>
          </p:cNvPr>
          <p:cNvPicPr preferRelativeResize="0"/>
          <p:nvPr/>
        </p:nvPicPr>
        <p:blipFill rotWithShape="1">
          <a:blip r:embed="rId6">
            <a:alphaModFix/>
          </a:blip>
          <a:srcRect l="-1" t="2597" r="8637" b="16259"/>
          <a:stretch/>
        </p:blipFill>
        <p:spPr>
          <a:xfrm>
            <a:off x="6773825" y="5218431"/>
            <a:ext cx="173736" cy="475488"/>
          </a:xfrm>
          <a:prstGeom prst="rect">
            <a:avLst/>
          </a:prstGeom>
          <a:noFill/>
          <a:ln>
            <a:noFill/>
          </a:ln>
        </p:spPr>
      </p:pic>
      <p:cxnSp>
        <p:nvCxnSpPr>
          <p:cNvPr id="30" name="Google Shape;118;p15">
            <a:extLst>
              <a:ext uri="{FF2B5EF4-FFF2-40B4-BE49-F238E27FC236}">
                <a16:creationId xmlns:a16="http://schemas.microsoft.com/office/drawing/2014/main" id="{87CE6DFD-F341-4A21-9EE0-215A9A108A2B}"/>
              </a:ext>
            </a:extLst>
          </p:cNvPr>
          <p:cNvCxnSpPr>
            <a:cxnSpLocks/>
          </p:cNvCxnSpPr>
          <p:nvPr/>
        </p:nvCxnSpPr>
        <p:spPr>
          <a:xfrm>
            <a:off x="4282593" y="2723155"/>
            <a:ext cx="256032" cy="0"/>
          </a:xfrm>
          <a:prstGeom prst="straightConnector1">
            <a:avLst/>
          </a:prstGeom>
          <a:noFill/>
          <a:ln w="28575" cap="flat" cmpd="sng">
            <a:solidFill>
              <a:srgbClr val="000000"/>
            </a:solidFill>
            <a:prstDash val="solid"/>
            <a:round/>
            <a:headEnd type="none" w="med" len="med"/>
            <a:tailEnd type="triangle" w="med" len="med"/>
          </a:ln>
        </p:spPr>
      </p:cxnSp>
      <p:cxnSp>
        <p:nvCxnSpPr>
          <p:cNvPr id="31" name="Google Shape;121;p15">
            <a:extLst>
              <a:ext uri="{FF2B5EF4-FFF2-40B4-BE49-F238E27FC236}">
                <a16:creationId xmlns:a16="http://schemas.microsoft.com/office/drawing/2014/main" id="{E6218586-1F65-4A26-B022-2D496924970E}"/>
              </a:ext>
            </a:extLst>
          </p:cNvPr>
          <p:cNvCxnSpPr>
            <a:cxnSpLocks/>
          </p:cNvCxnSpPr>
          <p:nvPr/>
        </p:nvCxnSpPr>
        <p:spPr>
          <a:xfrm flipH="1" flipV="1">
            <a:off x="4192907" y="3906955"/>
            <a:ext cx="1939184" cy="3"/>
          </a:xfrm>
          <a:prstGeom prst="straightConnector1">
            <a:avLst/>
          </a:prstGeom>
          <a:noFill/>
          <a:ln w="28575" cap="flat" cmpd="sng">
            <a:solidFill>
              <a:srgbClr val="000000"/>
            </a:solidFill>
            <a:prstDash val="dash"/>
            <a:round/>
            <a:headEnd type="none" w="med" len="med"/>
            <a:tailEnd type="triangle" w="med" len="med"/>
          </a:ln>
        </p:spPr>
      </p:cxnSp>
      <p:sp>
        <p:nvSpPr>
          <p:cNvPr id="32" name="Google Shape;123;p15">
            <a:extLst>
              <a:ext uri="{FF2B5EF4-FFF2-40B4-BE49-F238E27FC236}">
                <a16:creationId xmlns:a16="http://schemas.microsoft.com/office/drawing/2014/main" id="{1CA6D556-9A8B-471B-B9C7-F1761CB2C626}"/>
              </a:ext>
            </a:extLst>
          </p:cNvPr>
          <p:cNvSpPr/>
          <p:nvPr/>
        </p:nvSpPr>
        <p:spPr>
          <a:xfrm>
            <a:off x="8055356" y="3211232"/>
            <a:ext cx="1264819" cy="1276535"/>
          </a:xfrm>
          <a:prstGeom prst="roundRect">
            <a:avLst>
              <a:gd name="adj" fmla="val 16667"/>
            </a:avLst>
          </a:prstGeom>
          <a:solidFill>
            <a:srgbClr val="D9EAD3"/>
          </a:solidFill>
          <a:ln w="1905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algn="ctr" defTabSz="685800" eaLnBrk="1" fontAlgn="auto" hangingPunct="1">
              <a:spcBef>
                <a:spcPts val="0"/>
              </a:spcBef>
              <a:spcAft>
                <a:spcPts val="0"/>
              </a:spcAft>
            </a:pPr>
            <a:r>
              <a:rPr lang="en" sz="1400" b="1" dirty="0">
                <a:solidFill>
                  <a:prstClr val="black"/>
                </a:solidFill>
                <a:latin typeface="Calibri" panose="020F0502020204030204"/>
              </a:rPr>
              <a:t>Actionable event identified</a:t>
            </a:r>
          </a:p>
        </p:txBody>
      </p:sp>
      <p:cxnSp>
        <p:nvCxnSpPr>
          <p:cNvPr id="33" name="Google Shape;121;p15">
            <a:extLst>
              <a:ext uri="{FF2B5EF4-FFF2-40B4-BE49-F238E27FC236}">
                <a16:creationId xmlns:a16="http://schemas.microsoft.com/office/drawing/2014/main" id="{3679F7D6-E7FB-4501-881D-8424F11E5122}"/>
              </a:ext>
            </a:extLst>
          </p:cNvPr>
          <p:cNvCxnSpPr>
            <a:cxnSpLocks/>
          </p:cNvCxnSpPr>
          <p:nvPr/>
        </p:nvCxnSpPr>
        <p:spPr>
          <a:xfrm>
            <a:off x="6860732" y="3339294"/>
            <a:ext cx="0" cy="182880"/>
          </a:xfrm>
          <a:prstGeom prst="straightConnector1">
            <a:avLst/>
          </a:prstGeom>
          <a:noFill/>
          <a:ln w="28575" cap="flat" cmpd="sng">
            <a:solidFill>
              <a:srgbClr val="000000"/>
            </a:solidFill>
            <a:prstDash val="dash"/>
            <a:round/>
            <a:headEnd type="none" w="med" len="med"/>
            <a:tailEnd type="triangle" w="med" len="med"/>
          </a:ln>
        </p:spPr>
      </p:cxnSp>
      <p:sp>
        <p:nvSpPr>
          <p:cNvPr id="34" name="TextBox 33">
            <a:extLst>
              <a:ext uri="{FF2B5EF4-FFF2-40B4-BE49-F238E27FC236}">
                <a16:creationId xmlns:a16="http://schemas.microsoft.com/office/drawing/2014/main" id="{64B46C48-0462-4371-A18E-82433CB86BCE}"/>
              </a:ext>
            </a:extLst>
          </p:cNvPr>
          <p:cNvSpPr txBox="1"/>
          <p:nvPr/>
        </p:nvSpPr>
        <p:spPr>
          <a:xfrm>
            <a:off x="5702067" y="1491866"/>
            <a:ext cx="1172219" cy="369332"/>
          </a:xfrm>
          <a:prstGeom prst="rect">
            <a:avLst/>
          </a:prstGeom>
          <a:noFill/>
        </p:spPr>
        <p:txBody>
          <a:bodyPr wrap="square" rtlCol="0">
            <a:spAutoFit/>
          </a:bodyPr>
          <a:lstStyle/>
          <a:p>
            <a:pPr defTabSz="685800" eaLnBrk="1" fontAlgn="auto" hangingPunct="1">
              <a:spcBef>
                <a:spcPts val="0"/>
              </a:spcBef>
              <a:spcAft>
                <a:spcPts val="0"/>
              </a:spcAft>
            </a:pPr>
            <a:r>
              <a:rPr lang="en-US" sz="1800" b="1" dirty="0">
                <a:solidFill>
                  <a:schemeClr val="accent5"/>
                </a:solidFill>
                <a:latin typeface="Calibri" panose="020F0502020204030204"/>
              </a:rPr>
              <a:t>NGS</a:t>
            </a:r>
          </a:p>
        </p:txBody>
      </p:sp>
      <p:sp>
        <p:nvSpPr>
          <p:cNvPr id="35" name="TextBox 34">
            <a:extLst>
              <a:ext uri="{FF2B5EF4-FFF2-40B4-BE49-F238E27FC236}">
                <a16:creationId xmlns:a16="http://schemas.microsoft.com/office/drawing/2014/main" id="{A0968F74-32D3-430F-B6E5-0E657A799782}"/>
              </a:ext>
            </a:extLst>
          </p:cNvPr>
          <p:cNvSpPr txBox="1"/>
          <p:nvPr/>
        </p:nvSpPr>
        <p:spPr>
          <a:xfrm>
            <a:off x="1322057" y="1491866"/>
            <a:ext cx="1603972" cy="369332"/>
          </a:xfrm>
          <a:prstGeom prst="rect">
            <a:avLst/>
          </a:prstGeom>
          <a:noFill/>
        </p:spPr>
        <p:txBody>
          <a:bodyPr wrap="square" rtlCol="0">
            <a:spAutoFit/>
          </a:bodyPr>
          <a:lstStyle/>
          <a:p>
            <a:pPr defTabSz="685800" eaLnBrk="1" fontAlgn="auto" hangingPunct="1">
              <a:spcBef>
                <a:spcPts val="0"/>
              </a:spcBef>
              <a:spcAft>
                <a:spcPts val="0"/>
              </a:spcAft>
            </a:pPr>
            <a:r>
              <a:rPr lang="en-US" sz="1800" b="1" dirty="0">
                <a:solidFill>
                  <a:schemeClr val="accent1"/>
                </a:solidFill>
                <a:latin typeface="Calibri" panose="020F0502020204030204"/>
              </a:rPr>
              <a:t>Extraction</a:t>
            </a:r>
          </a:p>
        </p:txBody>
      </p:sp>
      <p:sp>
        <p:nvSpPr>
          <p:cNvPr id="36" name="TextBox 35">
            <a:extLst>
              <a:ext uri="{FF2B5EF4-FFF2-40B4-BE49-F238E27FC236}">
                <a16:creationId xmlns:a16="http://schemas.microsoft.com/office/drawing/2014/main" id="{12BE98E3-570B-44D8-A8FA-08CE420B7695}"/>
              </a:ext>
            </a:extLst>
          </p:cNvPr>
          <p:cNvSpPr txBox="1"/>
          <p:nvPr/>
        </p:nvSpPr>
        <p:spPr>
          <a:xfrm>
            <a:off x="7927280" y="1491866"/>
            <a:ext cx="1795015" cy="369332"/>
          </a:xfrm>
          <a:prstGeom prst="rect">
            <a:avLst/>
          </a:prstGeom>
          <a:noFill/>
        </p:spPr>
        <p:txBody>
          <a:bodyPr wrap="square" rtlCol="0">
            <a:spAutoFit/>
          </a:bodyPr>
          <a:lstStyle/>
          <a:p>
            <a:pPr defTabSz="685800" eaLnBrk="1" fontAlgn="auto" hangingPunct="1">
              <a:spcBef>
                <a:spcPts val="0"/>
              </a:spcBef>
              <a:spcAft>
                <a:spcPts val="0"/>
              </a:spcAft>
            </a:pPr>
            <a:r>
              <a:rPr lang="en-US" sz="1800" b="1" dirty="0">
                <a:solidFill>
                  <a:schemeClr val="accent3"/>
                </a:solidFill>
                <a:latin typeface="Calibri" panose="020F0502020204030204"/>
              </a:rPr>
              <a:t>Clinical Decision</a:t>
            </a:r>
          </a:p>
        </p:txBody>
      </p:sp>
      <p:pic>
        <p:nvPicPr>
          <p:cNvPr id="37" name="Picture 36">
            <a:extLst>
              <a:ext uri="{FF2B5EF4-FFF2-40B4-BE49-F238E27FC236}">
                <a16:creationId xmlns:a16="http://schemas.microsoft.com/office/drawing/2014/main" id="{58727113-E299-4EDF-A3F4-B6929A3FD5C1}"/>
              </a:ext>
            </a:extLst>
          </p:cNvPr>
          <p:cNvPicPr>
            <a:picLocks noChangeAspect="1"/>
          </p:cNvPicPr>
          <p:nvPr/>
        </p:nvPicPr>
        <p:blipFill rotWithShape="1">
          <a:blip r:embed="rId7"/>
          <a:srcRect l="88488" t="15699" b="49421"/>
          <a:stretch/>
        </p:blipFill>
        <p:spPr>
          <a:xfrm>
            <a:off x="10284227" y="1505944"/>
            <a:ext cx="407671" cy="502920"/>
          </a:xfrm>
          <a:prstGeom prst="rect">
            <a:avLst/>
          </a:prstGeom>
        </p:spPr>
      </p:pic>
      <p:pic>
        <p:nvPicPr>
          <p:cNvPr id="38" name="Picture 37">
            <a:extLst>
              <a:ext uri="{FF2B5EF4-FFF2-40B4-BE49-F238E27FC236}">
                <a16:creationId xmlns:a16="http://schemas.microsoft.com/office/drawing/2014/main" id="{836F3F21-16BF-4DCB-8AF6-CE9030BAA12D}"/>
              </a:ext>
            </a:extLst>
          </p:cNvPr>
          <p:cNvPicPr>
            <a:picLocks noChangeAspect="1"/>
          </p:cNvPicPr>
          <p:nvPr/>
        </p:nvPicPr>
        <p:blipFill rotWithShape="1">
          <a:blip r:embed="rId8"/>
          <a:srcRect r="24381"/>
          <a:stretch/>
        </p:blipFill>
        <p:spPr>
          <a:xfrm>
            <a:off x="3806763" y="2332573"/>
            <a:ext cx="443783" cy="781163"/>
          </a:xfrm>
          <a:prstGeom prst="rect">
            <a:avLst/>
          </a:prstGeom>
        </p:spPr>
      </p:pic>
      <p:sp>
        <p:nvSpPr>
          <p:cNvPr id="40" name="TextBox 39">
            <a:extLst>
              <a:ext uri="{FF2B5EF4-FFF2-40B4-BE49-F238E27FC236}">
                <a16:creationId xmlns:a16="http://schemas.microsoft.com/office/drawing/2014/main" id="{5AFFD615-23B1-4DC4-9C1B-CFC956A3A211}"/>
              </a:ext>
            </a:extLst>
          </p:cNvPr>
          <p:cNvSpPr txBox="1"/>
          <p:nvPr/>
        </p:nvSpPr>
        <p:spPr>
          <a:xfrm>
            <a:off x="2737261" y="2523306"/>
            <a:ext cx="1051061" cy="307777"/>
          </a:xfrm>
          <a:prstGeom prst="rect">
            <a:avLst/>
          </a:prstGeom>
          <a:noFill/>
        </p:spPr>
        <p:txBody>
          <a:bodyPr wrap="square" rtlCol="0">
            <a:spAutoFit/>
          </a:bodyPr>
          <a:lstStyle/>
          <a:p>
            <a:pPr algn="r" defTabSz="685800" eaLnBrk="1" fontAlgn="auto" hangingPunct="1">
              <a:spcBef>
                <a:spcPts val="0"/>
              </a:spcBef>
              <a:spcAft>
                <a:spcPts val="0"/>
              </a:spcAft>
            </a:pPr>
            <a:r>
              <a:rPr lang="en-US" sz="1400" dirty="0">
                <a:solidFill>
                  <a:schemeClr val="bg1"/>
                </a:solidFill>
                <a:latin typeface="Calibri" panose="020F0502020204030204"/>
              </a:rPr>
              <a:t>Mineral oil</a:t>
            </a:r>
          </a:p>
        </p:txBody>
      </p:sp>
      <p:sp>
        <p:nvSpPr>
          <p:cNvPr id="41" name="TextBox 40">
            <a:extLst>
              <a:ext uri="{FF2B5EF4-FFF2-40B4-BE49-F238E27FC236}">
                <a16:creationId xmlns:a16="http://schemas.microsoft.com/office/drawing/2014/main" id="{02C59CC9-4510-41F7-B7C6-D09C3789B2BE}"/>
              </a:ext>
            </a:extLst>
          </p:cNvPr>
          <p:cNvSpPr txBox="1"/>
          <p:nvPr/>
        </p:nvSpPr>
        <p:spPr>
          <a:xfrm>
            <a:off x="3045862" y="2724203"/>
            <a:ext cx="692864" cy="307777"/>
          </a:xfrm>
          <a:prstGeom prst="rect">
            <a:avLst/>
          </a:prstGeom>
          <a:noFill/>
        </p:spPr>
        <p:txBody>
          <a:bodyPr wrap="square" rtlCol="0">
            <a:spAutoFit/>
          </a:bodyPr>
          <a:lstStyle/>
          <a:p>
            <a:pPr algn="r" defTabSz="685800" eaLnBrk="1" fontAlgn="auto" hangingPunct="1">
              <a:spcBef>
                <a:spcPts val="0"/>
              </a:spcBef>
              <a:spcAft>
                <a:spcPts val="0"/>
              </a:spcAft>
            </a:pPr>
            <a:r>
              <a:rPr lang="en-US" sz="1400" dirty="0">
                <a:solidFill>
                  <a:schemeClr val="bg1"/>
                </a:solidFill>
                <a:latin typeface="Calibri" panose="020F0502020204030204"/>
              </a:rPr>
              <a:t>Lysate</a:t>
            </a:r>
          </a:p>
        </p:txBody>
      </p:sp>
      <p:cxnSp>
        <p:nvCxnSpPr>
          <p:cNvPr id="42" name="Straight Connector 41">
            <a:extLst>
              <a:ext uri="{FF2B5EF4-FFF2-40B4-BE49-F238E27FC236}">
                <a16:creationId xmlns:a16="http://schemas.microsoft.com/office/drawing/2014/main" id="{DB38BC12-9D70-4CD0-A1CF-6A7A5ECEED6F}"/>
              </a:ext>
            </a:extLst>
          </p:cNvPr>
          <p:cNvCxnSpPr/>
          <p:nvPr/>
        </p:nvCxnSpPr>
        <p:spPr>
          <a:xfrm>
            <a:off x="3721271" y="2690547"/>
            <a:ext cx="1371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30AAEDB-34CC-47E1-B538-76D9924B8188}"/>
              </a:ext>
            </a:extLst>
          </p:cNvPr>
          <p:cNvCxnSpPr/>
          <p:nvPr/>
        </p:nvCxnSpPr>
        <p:spPr>
          <a:xfrm>
            <a:off x="3684401" y="2911266"/>
            <a:ext cx="1828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44" name="Picture 2" descr="Compare FFPE to CLARITY and Tru3D - ClearLight Biotechnologies">
            <a:extLst>
              <a:ext uri="{FF2B5EF4-FFF2-40B4-BE49-F238E27FC236}">
                <a16:creationId xmlns:a16="http://schemas.microsoft.com/office/drawing/2014/main" id="{2D42E1F6-8104-4BFB-8FDB-987AC708877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564283" y="2650394"/>
            <a:ext cx="857620" cy="857620"/>
          </a:xfrm>
          <a:prstGeom prst="rect">
            <a:avLst/>
          </a:prstGeom>
          <a:noFill/>
          <a:extLst>
            <a:ext uri="{909E8E84-426E-40DD-AFC4-6F175D3DCCD1}">
              <a14:hiddenFill xmlns:a14="http://schemas.microsoft.com/office/drawing/2010/main">
                <a:solidFill>
                  <a:srgbClr val="FFFFFF"/>
                </a:solidFill>
              </a14:hiddenFill>
            </a:ext>
          </a:extLst>
        </p:spPr>
      </p:pic>
      <p:sp>
        <p:nvSpPr>
          <p:cNvPr id="45" name="Google Shape;123;p15">
            <a:extLst>
              <a:ext uri="{FF2B5EF4-FFF2-40B4-BE49-F238E27FC236}">
                <a16:creationId xmlns:a16="http://schemas.microsoft.com/office/drawing/2014/main" id="{8E0FD3FB-C7B7-4A6F-98C2-018BAA2C8397}"/>
              </a:ext>
            </a:extLst>
          </p:cNvPr>
          <p:cNvSpPr/>
          <p:nvPr/>
        </p:nvSpPr>
        <p:spPr>
          <a:xfrm>
            <a:off x="8058052" y="4664946"/>
            <a:ext cx="1261273" cy="889491"/>
          </a:xfrm>
          <a:prstGeom prst="roundRect">
            <a:avLst>
              <a:gd name="adj" fmla="val 16667"/>
            </a:avLst>
          </a:prstGeom>
          <a:solidFill>
            <a:schemeClr val="bg2">
              <a:lumMod val="20000"/>
              <a:lumOff val="80000"/>
            </a:schemeClr>
          </a:solidFill>
          <a:ln w="19050" cap="flat" cmpd="sng">
            <a:solidFill>
              <a:schemeClr val="bg2"/>
            </a:solidFill>
            <a:prstDash val="solid"/>
            <a:round/>
            <a:headEnd type="none" w="sm" len="sm"/>
            <a:tailEnd type="none" w="sm" len="sm"/>
          </a:ln>
        </p:spPr>
        <p:txBody>
          <a:bodyPr spcFirstLastPara="1" wrap="square" lIns="91425" tIns="91425" rIns="91425" bIns="91425" anchor="ctr" anchorCtr="0">
            <a:noAutofit/>
          </a:bodyPr>
          <a:lstStyle/>
          <a:p>
            <a:pPr algn="ctr" defTabSz="685800" eaLnBrk="1" fontAlgn="auto" hangingPunct="1">
              <a:spcBef>
                <a:spcPts val="0"/>
              </a:spcBef>
              <a:spcAft>
                <a:spcPts val="0"/>
              </a:spcAft>
            </a:pPr>
            <a:r>
              <a:rPr lang="en" sz="1400" b="1" dirty="0">
                <a:solidFill>
                  <a:prstClr val="black"/>
                </a:solidFill>
                <a:latin typeface="Calibri" panose="020F0502020204030204"/>
              </a:rPr>
              <a:t>No driver identified</a:t>
            </a:r>
          </a:p>
        </p:txBody>
      </p:sp>
      <p:sp>
        <p:nvSpPr>
          <p:cNvPr id="46" name="Google Shape;126;p15">
            <a:extLst>
              <a:ext uri="{FF2B5EF4-FFF2-40B4-BE49-F238E27FC236}">
                <a16:creationId xmlns:a16="http://schemas.microsoft.com/office/drawing/2014/main" id="{E584D949-82D0-48D6-BFCE-B36C2FE9CF84}"/>
              </a:ext>
            </a:extLst>
          </p:cNvPr>
          <p:cNvSpPr/>
          <p:nvPr/>
        </p:nvSpPr>
        <p:spPr>
          <a:xfrm>
            <a:off x="9616066" y="3211230"/>
            <a:ext cx="960120" cy="1280160"/>
          </a:xfrm>
          <a:prstGeom prst="roundRect">
            <a:avLst>
              <a:gd name="adj" fmla="val 16667"/>
            </a:avLst>
          </a:prstGeom>
          <a:solidFill>
            <a:schemeClr val="accent3">
              <a:lumMod val="20000"/>
              <a:lumOff val="80000"/>
            </a:schemeClr>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algn="ctr" defTabSz="685800" eaLnBrk="1" fontAlgn="auto" hangingPunct="1">
              <a:spcBef>
                <a:spcPts val="0"/>
              </a:spcBef>
              <a:spcAft>
                <a:spcPts val="0"/>
              </a:spcAft>
            </a:pPr>
            <a:r>
              <a:rPr lang="en" sz="1400" b="1" dirty="0">
                <a:solidFill>
                  <a:prstClr val="black"/>
                </a:solidFill>
                <a:latin typeface="Calibri" panose="020F0502020204030204"/>
              </a:rPr>
              <a:t>Targeted therapy or clinical trial</a:t>
            </a:r>
            <a:endParaRPr sz="1400" dirty="0">
              <a:solidFill>
                <a:prstClr val="black"/>
              </a:solidFill>
              <a:latin typeface="Calibri" panose="020F0502020204030204"/>
            </a:endParaRPr>
          </a:p>
        </p:txBody>
      </p:sp>
      <p:cxnSp>
        <p:nvCxnSpPr>
          <p:cNvPr id="47" name="Google Shape;114;p15">
            <a:extLst>
              <a:ext uri="{FF2B5EF4-FFF2-40B4-BE49-F238E27FC236}">
                <a16:creationId xmlns:a16="http://schemas.microsoft.com/office/drawing/2014/main" id="{39930D8F-7EA7-455D-B968-8C83EEFE7D93}"/>
              </a:ext>
            </a:extLst>
          </p:cNvPr>
          <p:cNvCxnSpPr>
            <a:cxnSpLocks/>
          </p:cNvCxnSpPr>
          <p:nvPr/>
        </p:nvCxnSpPr>
        <p:spPr>
          <a:xfrm>
            <a:off x="9350857" y="3849499"/>
            <a:ext cx="256032" cy="0"/>
          </a:xfrm>
          <a:prstGeom prst="straightConnector1">
            <a:avLst/>
          </a:prstGeom>
          <a:noFill/>
          <a:ln w="28575" cap="flat" cmpd="sng">
            <a:solidFill>
              <a:srgbClr val="000000">
                <a:alpha val="97000"/>
              </a:srgbClr>
            </a:solidFill>
            <a:prstDash val="solid"/>
            <a:round/>
            <a:headEnd type="none" w="med" len="med"/>
            <a:tailEnd type="triangle" w="med" len="med"/>
          </a:ln>
        </p:spPr>
      </p:cxnSp>
      <p:sp>
        <p:nvSpPr>
          <p:cNvPr id="48" name="Google Shape;123;p15">
            <a:extLst>
              <a:ext uri="{FF2B5EF4-FFF2-40B4-BE49-F238E27FC236}">
                <a16:creationId xmlns:a16="http://schemas.microsoft.com/office/drawing/2014/main" id="{BD2D0036-ABEF-421F-B047-EC6A9EA9151E}"/>
              </a:ext>
            </a:extLst>
          </p:cNvPr>
          <p:cNvSpPr/>
          <p:nvPr/>
        </p:nvSpPr>
        <p:spPr>
          <a:xfrm>
            <a:off x="9640132" y="4648689"/>
            <a:ext cx="960551" cy="889491"/>
          </a:xfrm>
          <a:prstGeom prst="roundRect">
            <a:avLst>
              <a:gd name="adj" fmla="val 16667"/>
            </a:avLst>
          </a:prstGeom>
          <a:solidFill>
            <a:schemeClr val="bg2">
              <a:lumMod val="20000"/>
              <a:lumOff val="80000"/>
            </a:schemeClr>
          </a:solidFill>
          <a:ln w="19050" cap="flat" cmpd="sng">
            <a:solidFill>
              <a:schemeClr val="bg2"/>
            </a:solidFill>
            <a:prstDash val="solid"/>
            <a:round/>
            <a:headEnd type="none" w="sm" len="sm"/>
            <a:tailEnd type="none" w="sm" len="sm"/>
          </a:ln>
        </p:spPr>
        <p:txBody>
          <a:bodyPr spcFirstLastPara="1" wrap="square" lIns="91425" tIns="91425" rIns="91425" bIns="91425" anchor="ctr" anchorCtr="0">
            <a:noAutofit/>
          </a:bodyPr>
          <a:lstStyle/>
          <a:p>
            <a:pPr algn="ctr" defTabSz="685800" eaLnBrk="1" fontAlgn="auto" hangingPunct="1">
              <a:spcBef>
                <a:spcPts val="0"/>
              </a:spcBef>
              <a:spcAft>
                <a:spcPts val="0"/>
              </a:spcAft>
            </a:pPr>
            <a:r>
              <a:rPr lang="en" sz="1400" b="1" dirty="0">
                <a:solidFill>
                  <a:prstClr val="black"/>
                </a:solidFill>
                <a:latin typeface="Calibri" panose="020F0502020204030204"/>
              </a:rPr>
              <a:t>SoC or consider clinical trial</a:t>
            </a:r>
          </a:p>
        </p:txBody>
      </p:sp>
      <p:cxnSp>
        <p:nvCxnSpPr>
          <p:cNvPr id="49" name="Google Shape;124;p15">
            <a:extLst>
              <a:ext uri="{FF2B5EF4-FFF2-40B4-BE49-F238E27FC236}">
                <a16:creationId xmlns:a16="http://schemas.microsoft.com/office/drawing/2014/main" id="{4608713A-8656-439F-BF26-DB3DA3620494}"/>
              </a:ext>
            </a:extLst>
          </p:cNvPr>
          <p:cNvCxnSpPr>
            <a:cxnSpLocks/>
            <a:stCxn id="25" idx="3"/>
          </p:cNvCxnSpPr>
          <p:nvPr/>
        </p:nvCxnSpPr>
        <p:spPr>
          <a:xfrm>
            <a:off x="7544592" y="2643602"/>
            <a:ext cx="489762" cy="881191"/>
          </a:xfrm>
          <a:prstGeom prst="straightConnector1">
            <a:avLst/>
          </a:prstGeom>
          <a:noFill/>
          <a:ln w="28575" cap="flat" cmpd="sng">
            <a:solidFill>
              <a:schemeClr val="bg1"/>
            </a:solidFill>
            <a:prstDash val="solid"/>
            <a:round/>
            <a:headEnd type="none" w="med" len="lg"/>
            <a:tailEnd type="triangle" w="med" len="med"/>
          </a:ln>
        </p:spPr>
      </p:cxnSp>
      <p:sp>
        <p:nvSpPr>
          <p:cNvPr id="50" name="Google Shape;109;p15">
            <a:extLst>
              <a:ext uri="{FF2B5EF4-FFF2-40B4-BE49-F238E27FC236}">
                <a16:creationId xmlns:a16="http://schemas.microsoft.com/office/drawing/2014/main" id="{E2076106-9BBE-4FAE-930D-DE0997D2BE58}"/>
              </a:ext>
            </a:extLst>
          </p:cNvPr>
          <p:cNvSpPr/>
          <p:nvPr/>
        </p:nvSpPr>
        <p:spPr>
          <a:xfrm>
            <a:off x="4456076" y="4664946"/>
            <a:ext cx="946927" cy="621792"/>
          </a:xfrm>
          <a:prstGeom prst="roundRect">
            <a:avLst>
              <a:gd name="adj" fmla="val 16667"/>
            </a:avLst>
          </a:prstGeom>
          <a:solidFill>
            <a:schemeClr val="tx1"/>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algn="ctr" defTabSz="685800" eaLnBrk="1" fontAlgn="auto" hangingPunct="1">
              <a:spcBef>
                <a:spcPts val="0"/>
              </a:spcBef>
              <a:spcAft>
                <a:spcPts val="0"/>
              </a:spcAft>
            </a:pPr>
            <a:r>
              <a:rPr lang="en" sz="1400" b="1" dirty="0">
                <a:solidFill>
                  <a:schemeClr val="bg1"/>
                </a:solidFill>
                <a:latin typeface="Calibri" panose="020F0502020204030204"/>
              </a:rPr>
              <a:t>RNA protocol</a:t>
            </a:r>
            <a:endParaRPr sz="1400" dirty="0">
              <a:solidFill>
                <a:schemeClr val="bg1"/>
              </a:solidFill>
              <a:latin typeface="Calibri" panose="020F0502020204030204"/>
            </a:endParaRPr>
          </a:p>
        </p:txBody>
      </p:sp>
      <p:cxnSp>
        <p:nvCxnSpPr>
          <p:cNvPr id="51" name="Google Shape;114;p15">
            <a:extLst>
              <a:ext uri="{FF2B5EF4-FFF2-40B4-BE49-F238E27FC236}">
                <a16:creationId xmlns:a16="http://schemas.microsoft.com/office/drawing/2014/main" id="{CCCD0E77-49FB-4776-A60B-CBCE83EEA8B4}"/>
              </a:ext>
            </a:extLst>
          </p:cNvPr>
          <p:cNvCxnSpPr>
            <a:cxnSpLocks/>
          </p:cNvCxnSpPr>
          <p:nvPr/>
        </p:nvCxnSpPr>
        <p:spPr>
          <a:xfrm>
            <a:off x="5405493" y="4975842"/>
            <a:ext cx="722376" cy="0"/>
          </a:xfrm>
          <a:prstGeom prst="straightConnector1">
            <a:avLst/>
          </a:prstGeom>
          <a:noFill/>
          <a:ln w="28575" cap="flat" cmpd="sng">
            <a:solidFill>
              <a:srgbClr val="000000"/>
            </a:solidFill>
            <a:prstDash val="solid"/>
            <a:round/>
            <a:headEnd type="none" w="med" len="med"/>
            <a:tailEnd type="triangle" w="med" len="med"/>
          </a:ln>
        </p:spPr>
      </p:cxnSp>
      <p:cxnSp>
        <p:nvCxnSpPr>
          <p:cNvPr id="52" name="Google Shape;118;p15">
            <a:extLst>
              <a:ext uri="{FF2B5EF4-FFF2-40B4-BE49-F238E27FC236}">
                <a16:creationId xmlns:a16="http://schemas.microsoft.com/office/drawing/2014/main" id="{C4FCB5AA-4541-4C76-971B-DC9BF615352F}"/>
              </a:ext>
            </a:extLst>
          </p:cNvPr>
          <p:cNvCxnSpPr>
            <a:cxnSpLocks/>
          </p:cNvCxnSpPr>
          <p:nvPr/>
        </p:nvCxnSpPr>
        <p:spPr>
          <a:xfrm>
            <a:off x="4150241" y="4927714"/>
            <a:ext cx="256032" cy="0"/>
          </a:xfrm>
          <a:prstGeom prst="straightConnector1">
            <a:avLst/>
          </a:prstGeom>
          <a:noFill/>
          <a:ln w="28575" cap="flat" cmpd="sng">
            <a:solidFill>
              <a:srgbClr val="000000"/>
            </a:solidFill>
            <a:prstDash val="solid"/>
            <a:round/>
            <a:headEnd type="none" w="med" len="med"/>
            <a:tailEnd type="triangle" w="med" len="med"/>
          </a:ln>
        </p:spPr>
      </p:cxnSp>
      <p:cxnSp>
        <p:nvCxnSpPr>
          <p:cNvPr id="53" name="Google Shape;114;p15">
            <a:extLst>
              <a:ext uri="{FF2B5EF4-FFF2-40B4-BE49-F238E27FC236}">
                <a16:creationId xmlns:a16="http://schemas.microsoft.com/office/drawing/2014/main" id="{E804EBD0-E3DD-4B72-A3D8-CE7F9D50B1FC}"/>
              </a:ext>
            </a:extLst>
          </p:cNvPr>
          <p:cNvCxnSpPr>
            <a:cxnSpLocks/>
          </p:cNvCxnSpPr>
          <p:nvPr/>
        </p:nvCxnSpPr>
        <p:spPr>
          <a:xfrm>
            <a:off x="9350857" y="5084663"/>
            <a:ext cx="256032" cy="0"/>
          </a:xfrm>
          <a:prstGeom prst="straightConnector1">
            <a:avLst/>
          </a:prstGeom>
          <a:noFill/>
          <a:ln w="28575" cap="flat" cmpd="sng">
            <a:solidFill>
              <a:srgbClr val="000000">
                <a:alpha val="97000"/>
              </a:srgbClr>
            </a:solidFill>
            <a:prstDash val="solid"/>
            <a:round/>
            <a:headEnd type="none" w="med" len="med"/>
            <a:tailEnd type="triangle" w="med" len="med"/>
          </a:ln>
        </p:spPr>
      </p:cxnSp>
      <p:cxnSp>
        <p:nvCxnSpPr>
          <p:cNvPr id="54" name="Google Shape;124;p15">
            <a:extLst>
              <a:ext uri="{FF2B5EF4-FFF2-40B4-BE49-F238E27FC236}">
                <a16:creationId xmlns:a16="http://schemas.microsoft.com/office/drawing/2014/main" id="{3401E16D-7911-4359-94D6-C562681B27CD}"/>
              </a:ext>
            </a:extLst>
          </p:cNvPr>
          <p:cNvCxnSpPr>
            <a:cxnSpLocks/>
          </p:cNvCxnSpPr>
          <p:nvPr/>
        </p:nvCxnSpPr>
        <p:spPr>
          <a:xfrm flipV="1">
            <a:off x="7544592" y="4174204"/>
            <a:ext cx="457361" cy="910459"/>
          </a:xfrm>
          <a:prstGeom prst="straightConnector1">
            <a:avLst/>
          </a:prstGeom>
          <a:noFill/>
          <a:ln w="28575" cap="flat" cmpd="sng">
            <a:solidFill>
              <a:schemeClr val="bg1"/>
            </a:solidFill>
            <a:prstDash val="solid"/>
            <a:round/>
            <a:headEnd type="none" w="med" len="lg"/>
            <a:tailEnd type="triangle" w="med" len="med"/>
          </a:ln>
        </p:spPr>
      </p:cxnSp>
      <p:pic>
        <p:nvPicPr>
          <p:cNvPr id="55" name="Picture 54">
            <a:extLst>
              <a:ext uri="{FF2B5EF4-FFF2-40B4-BE49-F238E27FC236}">
                <a16:creationId xmlns:a16="http://schemas.microsoft.com/office/drawing/2014/main" id="{4ED4DCE0-BF16-4D87-95E5-7FBFAF025993}"/>
              </a:ext>
            </a:extLst>
          </p:cNvPr>
          <p:cNvPicPr>
            <a:picLocks noChangeAspect="1"/>
          </p:cNvPicPr>
          <p:nvPr/>
        </p:nvPicPr>
        <p:blipFill rotWithShape="1">
          <a:blip r:embed="rId10"/>
          <a:srcRect l="1439" t="5478" r="3633" b="4422"/>
          <a:stretch/>
        </p:blipFill>
        <p:spPr>
          <a:xfrm>
            <a:off x="7144804" y="1509804"/>
            <a:ext cx="548640" cy="429682"/>
          </a:xfrm>
          <a:prstGeom prst="rect">
            <a:avLst/>
          </a:prstGeom>
        </p:spPr>
      </p:pic>
      <p:pic>
        <p:nvPicPr>
          <p:cNvPr id="56" name="Picture 55">
            <a:extLst>
              <a:ext uri="{FF2B5EF4-FFF2-40B4-BE49-F238E27FC236}">
                <a16:creationId xmlns:a16="http://schemas.microsoft.com/office/drawing/2014/main" id="{6E6129B1-8A1C-407B-A9EF-FD9D396E9B1D}"/>
              </a:ext>
            </a:extLst>
          </p:cNvPr>
          <p:cNvPicPr>
            <a:picLocks noChangeAspect="1"/>
          </p:cNvPicPr>
          <p:nvPr/>
        </p:nvPicPr>
        <p:blipFill rotWithShape="1">
          <a:blip r:embed="rId11"/>
          <a:srcRect l="15201" t="8876" r="10268"/>
          <a:stretch/>
        </p:blipFill>
        <p:spPr>
          <a:xfrm>
            <a:off x="5263694" y="1505944"/>
            <a:ext cx="238489" cy="525810"/>
          </a:xfrm>
          <a:prstGeom prst="rect">
            <a:avLst/>
          </a:prstGeom>
        </p:spPr>
      </p:pic>
      <p:sp>
        <p:nvSpPr>
          <p:cNvPr id="57" name="Google Shape;98;p15">
            <a:extLst>
              <a:ext uri="{FF2B5EF4-FFF2-40B4-BE49-F238E27FC236}">
                <a16:creationId xmlns:a16="http://schemas.microsoft.com/office/drawing/2014/main" id="{8D1F5E46-FF31-44A9-90B2-EC55F0FB7AA4}"/>
              </a:ext>
            </a:extLst>
          </p:cNvPr>
          <p:cNvSpPr/>
          <p:nvPr/>
        </p:nvSpPr>
        <p:spPr>
          <a:xfrm>
            <a:off x="2942162" y="3661640"/>
            <a:ext cx="1152144" cy="2176093"/>
          </a:xfrm>
          <a:prstGeom prst="roundRect">
            <a:avLst>
              <a:gd name="adj" fmla="val 16667"/>
            </a:avLst>
          </a:prstGeom>
          <a:solidFill>
            <a:sysClr val="window" lastClr="FFFFFF"/>
          </a:solid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 sz="1400" i="0" u="none" strike="noStrike" kern="0" cap="none" spc="0" normalizeH="0" baseline="0" noProof="0" dirty="0">
                <a:ln>
                  <a:noFill/>
                </a:ln>
                <a:solidFill>
                  <a:schemeClr val="bg1"/>
                </a:solidFill>
                <a:effectLst/>
                <a:uLnTx/>
                <a:uFillTx/>
                <a:latin typeface="Calibri" panose="020F0502020204030204"/>
                <a:cs typeface="+mn-cs"/>
              </a:rPr>
              <a:t>Residual lysate saved</a:t>
            </a:r>
            <a:endParaRPr kumimoji="0" sz="1400" i="0" u="none" strike="noStrike" kern="0" cap="none" spc="0" normalizeH="0" baseline="0" noProof="0" dirty="0">
              <a:ln>
                <a:noFill/>
              </a:ln>
              <a:solidFill>
                <a:schemeClr val="bg1"/>
              </a:solidFill>
              <a:effectLst/>
              <a:uLnTx/>
              <a:uFillTx/>
              <a:latin typeface="Calibri" panose="020F0502020204030204"/>
              <a:cs typeface="+mn-cs"/>
            </a:endParaRPr>
          </a:p>
        </p:txBody>
      </p:sp>
      <p:pic>
        <p:nvPicPr>
          <p:cNvPr id="58" name="Picture 57">
            <a:extLst>
              <a:ext uri="{FF2B5EF4-FFF2-40B4-BE49-F238E27FC236}">
                <a16:creationId xmlns:a16="http://schemas.microsoft.com/office/drawing/2014/main" id="{7322FC2E-4A32-4E50-B370-5176E5ACC3E4}"/>
              </a:ext>
            </a:extLst>
          </p:cNvPr>
          <p:cNvPicPr>
            <a:picLocks noChangeAspect="1"/>
          </p:cNvPicPr>
          <p:nvPr/>
        </p:nvPicPr>
        <p:blipFill rotWithShape="1">
          <a:blip r:embed="rId12"/>
          <a:srcRect r="31720"/>
          <a:stretch/>
        </p:blipFill>
        <p:spPr>
          <a:xfrm>
            <a:off x="3326995" y="4713245"/>
            <a:ext cx="444523" cy="834246"/>
          </a:xfrm>
          <a:prstGeom prst="rect">
            <a:avLst/>
          </a:prstGeom>
        </p:spPr>
      </p:pic>
      <p:sp>
        <p:nvSpPr>
          <p:cNvPr id="60" name="Text Box 15">
            <a:extLst>
              <a:ext uri="{FF2B5EF4-FFF2-40B4-BE49-F238E27FC236}">
                <a16:creationId xmlns:a16="http://schemas.microsoft.com/office/drawing/2014/main" id="{1DD685E2-EE5F-4C72-81E6-00236EB1F0CA}"/>
              </a:ext>
            </a:extLst>
          </p:cNvPr>
          <p:cNvSpPr txBox="1">
            <a:spLocks noChangeArrowheads="1"/>
          </p:cNvSpPr>
          <p:nvPr/>
        </p:nvSpPr>
        <p:spPr bwMode="auto">
          <a:xfrm>
            <a:off x="266226" y="6456582"/>
            <a:ext cx="3252008"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sz="1200" b="0" dirty="0">
                <a:solidFill>
                  <a:schemeClr val="bg2"/>
                </a:solidFill>
                <a:latin typeface="Calibri" panose="020F0502020204030204" pitchFamily="34" charset="0"/>
                <a:cs typeface="Calibri" panose="020F0502020204030204" pitchFamily="34" charset="0"/>
              </a:rPr>
              <a:t>Ryma Benayed, PhD. Personal communication</a:t>
            </a: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3626562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BD4A46B-A92F-BA47-9736-AA5943158EB0}"/>
              </a:ext>
            </a:extLst>
          </p:cNvPr>
          <p:cNvGrpSpPr/>
          <p:nvPr/>
        </p:nvGrpSpPr>
        <p:grpSpPr>
          <a:xfrm>
            <a:off x="1951993" y="1564756"/>
            <a:ext cx="3429622" cy="4616970"/>
            <a:chOff x="2631391" y="1738755"/>
            <a:chExt cx="2020361" cy="2719818"/>
          </a:xfrm>
        </p:grpSpPr>
        <p:pic>
          <p:nvPicPr>
            <p:cNvPr id="17" name="Picture 3">
              <a:extLst>
                <a:ext uri="{FF2B5EF4-FFF2-40B4-BE49-F238E27FC236}">
                  <a16:creationId xmlns:a16="http://schemas.microsoft.com/office/drawing/2014/main" id="{88831861-F28B-B84E-B892-B21DB48B656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9933"/>
            <a:stretch/>
          </p:blipFill>
          <p:spPr bwMode="auto">
            <a:xfrm>
              <a:off x="2631391" y="1738755"/>
              <a:ext cx="2020361" cy="27198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9DB63AF9-3E45-A247-86C0-B88A32926C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81756" y="2541424"/>
              <a:ext cx="252337" cy="318015"/>
            </a:xfrm>
            <a:prstGeom prst="rect">
              <a:avLst/>
            </a:prstGeom>
          </p:spPr>
        </p:pic>
      </p:gr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eNRGy1 Registry: </a:t>
            </a:r>
            <a:r>
              <a:rPr lang="en-US" sz="3600" b="1" i="1" dirty="0"/>
              <a:t>NRG1</a:t>
            </a:r>
            <a:r>
              <a:rPr lang="en-US" sz="3600" b="1" dirty="0"/>
              <a:t> Fusion </a:t>
            </a:r>
            <a:br>
              <a:rPr lang="en-US" sz="3600" b="1" dirty="0"/>
            </a:br>
            <a:r>
              <a:rPr lang="en-US" sz="3600" b="1" dirty="0"/>
              <a:t>Partners and Frequent Sites of Metastases</a:t>
            </a:r>
            <a:endParaRPr lang="en-US" altLang="en-US" dirty="0"/>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6"/>
                </a:rPr>
                <a:t>clinicaloptions.com</a:t>
              </a:r>
              <a:endParaRPr lang="en-US" altLang="en-US" sz="1400" b="0" dirty="0">
                <a:solidFill>
                  <a:schemeClr val="bg2"/>
                </a:solidFill>
                <a:latin typeface="Calibri" panose="020F0502020204030204" pitchFamily="34" charset="0"/>
              </a:endParaRPr>
            </a:p>
          </p:txBody>
        </p:sp>
      </p:grpSp>
      <p:sp>
        <p:nvSpPr>
          <p:cNvPr id="9" name="Text Box 11">
            <a:extLst>
              <a:ext uri="{FF2B5EF4-FFF2-40B4-BE49-F238E27FC236}">
                <a16:creationId xmlns:a16="http://schemas.microsoft.com/office/drawing/2014/main" id="{A79762B9-9DC2-42D0-84B6-B76C86C70997}"/>
              </a:ext>
            </a:extLst>
          </p:cNvPr>
          <p:cNvSpPr txBox="1">
            <a:spLocks noChangeArrowheads="1"/>
          </p:cNvSpPr>
          <p:nvPr/>
        </p:nvSpPr>
        <p:spPr bwMode="auto">
          <a:xfrm>
            <a:off x="354179" y="6392175"/>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Drilon. JCO. 2021;39:2791.</a:t>
            </a:r>
          </a:p>
        </p:txBody>
      </p:sp>
      <p:sp>
        <p:nvSpPr>
          <p:cNvPr id="3" name="TextBox 2">
            <a:extLst>
              <a:ext uri="{FF2B5EF4-FFF2-40B4-BE49-F238E27FC236}">
                <a16:creationId xmlns:a16="http://schemas.microsoft.com/office/drawing/2014/main" id="{1B44A035-2BE4-844E-8C27-DE12907CA965}"/>
              </a:ext>
            </a:extLst>
          </p:cNvPr>
          <p:cNvSpPr txBox="1"/>
          <p:nvPr/>
        </p:nvSpPr>
        <p:spPr bwMode="auto">
          <a:xfrm>
            <a:off x="1743563" y="1446263"/>
            <a:ext cx="12427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dirty="0">
                <a:solidFill>
                  <a:schemeClr val="bg1"/>
                </a:solidFill>
                <a:latin typeface="Calibri" panose="020F0502020204030204" pitchFamily="34" charset="0"/>
              </a:rPr>
              <a:t>Brain 21%</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Retina 2%</a:t>
            </a:r>
          </a:p>
        </p:txBody>
      </p:sp>
      <p:sp>
        <p:nvSpPr>
          <p:cNvPr id="20" name="TextBox 19">
            <a:extLst>
              <a:ext uri="{FF2B5EF4-FFF2-40B4-BE49-F238E27FC236}">
                <a16:creationId xmlns:a16="http://schemas.microsoft.com/office/drawing/2014/main" id="{CFB046E3-530A-6142-9615-F47541DA107E}"/>
              </a:ext>
            </a:extLst>
          </p:cNvPr>
          <p:cNvSpPr txBox="1"/>
          <p:nvPr/>
        </p:nvSpPr>
        <p:spPr bwMode="auto">
          <a:xfrm>
            <a:off x="3738070" y="2079448"/>
            <a:ext cx="12427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Sinus 2%</a:t>
            </a:r>
          </a:p>
        </p:txBody>
      </p:sp>
      <p:sp>
        <p:nvSpPr>
          <p:cNvPr id="21" name="TextBox 20">
            <a:extLst>
              <a:ext uri="{FF2B5EF4-FFF2-40B4-BE49-F238E27FC236}">
                <a16:creationId xmlns:a16="http://schemas.microsoft.com/office/drawing/2014/main" id="{C0981044-3586-F443-AC94-8B5E3E12CA6A}"/>
              </a:ext>
            </a:extLst>
          </p:cNvPr>
          <p:cNvSpPr txBox="1"/>
          <p:nvPr/>
        </p:nvSpPr>
        <p:spPr bwMode="auto">
          <a:xfrm>
            <a:off x="4309361" y="2902048"/>
            <a:ext cx="17337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Soft tissue 2%</a:t>
            </a:r>
          </a:p>
        </p:txBody>
      </p:sp>
      <p:sp>
        <p:nvSpPr>
          <p:cNvPr id="22" name="TextBox 21">
            <a:extLst>
              <a:ext uri="{FF2B5EF4-FFF2-40B4-BE49-F238E27FC236}">
                <a16:creationId xmlns:a16="http://schemas.microsoft.com/office/drawing/2014/main" id="{D34B5DDB-2AF7-E64E-A567-7DF1360337E0}"/>
              </a:ext>
            </a:extLst>
          </p:cNvPr>
          <p:cNvSpPr txBox="1"/>
          <p:nvPr/>
        </p:nvSpPr>
        <p:spPr bwMode="auto">
          <a:xfrm>
            <a:off x="4509297" y="3749547"/>
            <a:ext cx="183771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Liver 9%</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Adrenal gland 9%</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Kidney 5%</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Peritoneum 2%</a:t>
            </a:r>
          </a:p>
        </p:txBody>
      </p:sp>
      <p:sp>
        <p:nvSpPr>
          <p:cNvPr id="23" name="TextBox 22">
            <a:extLst>
              <a:ext uri="{FF2B5EF4-FFF2-40B4-BE49-F238E27FC236}">
                <a16:creationId xmlns:a16="http://schemas.microsoft.com/office/drawing/2014/main" id="{37211F59-199D-A446-8E85-5A6C4662AB16}"/>
              </a:ext>
            </a:extLst>
          </p:cNvPr>
          <p:cNvSpPr txBox="1"/>
          <p:nvPr/>
        </p:nvSpPr>
        <p:spPr bwMode="auto">
          <a:xfrm>
            <a:off x="364449" y="2925778"/>
            <a:ext cx="192635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dirty="0">
                <a:solidFill>
                  <a:schemeClr val="bg1"/>
                </a:solidFill>
                <a:latin typeface="Calibri" panose="020F0502020204030204" pitchFamily="34" charset="0"/>
              </a:rPr>
              <a:t>Lung 71%</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Mediastinum 2%</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Lymph nodes 23%</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Pleura 16%</a:t>
            </a:r>
          </a:p>
        </p:txBody>
      </p:sp>
      <p:sp>
        <p:nvSpPr>
          <p:cNvPr id="24" name="TextBox 23">
            <a:extLst>
              <a:ext uri="{FF2B5EF4-FFF2-40B4-BE49-F238E27FC236}">
                <a16:creationId xmlns:a16="http://schemas.microsoft.com/office/drawing/2014/main" id="{8E263DB3-FBF5-B148-9948-616AECE7C006}"/>
              </a:ext>
            </a:extLst>
          </p:cNvPr>
          <p:cNvSpPr txBox="1"/>
          <p:nvPr/>
        </p:nvSpPr>
        <p:spPr bwMode="auto">
          <a:xfrm>
            <a:off x="546508" y="5186800"/>
            <a:ext cx="13845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dirty="0">
                <a:solidFill>
                  <a:schemeClr val="bg1"/>
                </a:solidFill>
                <a:latin typeface="Calibri" panose="020F0502020204030204" pitchFamily="34" charset="0"/>
              </a:rPr>
              <a:t>Bone 34%</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Muscle 2%</a:t>
            </a:r>
          </a:p>
        </p:txBody>
      </p:sp>
      <p:graphicFrame>
        <p:nvGraphicFramePr>
          <p:cNvPr id="2" name="Chart 1">
            <a:extLst>
              <a:ext uri="{FF2B5EF4-FFF2-40B4-BE49-F238E27FC236}">
                <a16:creationId xmlns:a16="http://schemas.microsoft.com/office/drawing/2014/main" id="{7FAF0927-8D7D-734C-80D4-032E96299424}"/>
              </a:ext>
            </a:extLst>
          </p:cNvPr>
          <p:cNvGraphicFramePr/>
          <p:nvPr>
            <p:extLst>
              <p:ext uri="{D42A27DB-BD31-4B8C-83A1-F6EECF244321}">
                <p14:modId xmlns:p14="http://schemas.microsoft.com/office/powerpoint/2010/main" val="3511916718"/>
              </p:ext>
            </p:extLst>
          </p:nvPr>
        </p:nvGraphicFramePr>
        <p:xfrm>
          <a:off x="6240620" y="1707716"/>
          <a:ext cx="6657218" cy="4438146"/>
        </p:xfrm>
        <a:graphic>
          <a:graphicData uri="http://schemas.openxmlformats.org/drawingml/2006/chart">
            <c:chart xmlns:c="http://schemas.openxmlformats.org/drawingml/2006/chart" xmlns:r="http://schemas.openxmlformats.org/officeDocument/2006/relationships" r:id="rId7"/>
          </a:graphicData>
        </a:graphic>
      </p:graphicFrame>
      <p:sp>
        <p:nvSpPr>
          <p:cNvPr id="4" name="TextBox 3">
            <a:extLst>
              <a:ext uri="{FF2B5EF4-FFF2-40B4-BE49-F238E27FC236}">
                <a16:creationId xmlns:a16="http://schemas.microsoft.com/office/drawing/2014/main" id="{CB5769C8-D7ED-D041-B26B-FAD287471D1A}"/>
              </a:ext>
            </a:extLst>
          </p:cNvPr>
          <p:cNvSpPr txBox="1"/>
          <p:nvPr/>
        </p:nvSpPr>
        <p:spPr bwMode="auto">
          <a:xfrm>
            <a:off x="9729783" y="3197230"/>
            <a:ext cx="162261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i="1" dirty="0">
                <a:latin typeface="Calibri" panose="020F0502020204030204" pitchFamily="34" charset="0"/>
              </a:rPr>
              <a:t>CD74</a:t>
            </a:r>
            <a:br>
              <a:rPr lang="en-US" b="0" dirty="0">
                <a:latin typeface="Calibri" panose="020F0502020204030204" pitchFamily="34" charset="0"/>
              </a:rPr>
            </a:br>
            <a:r>
              <a:rPr lang="en-US" sz="1400" b="0" dirty="0">
                <a:latin typeface="Calibri" panose="020F0502020204030204" pitchFamily="34" charset="0"/>
              </a:rPr>
              <a:t>(n = 45/110)</a:t>
            </a:r>
            <a:br>
              <a:rPr lang="en-US" sz="1400" b="0" dirty="0">
                <a:latin typeface="Calibri" panose="020F0502020204030204" pitchFamily="34" charset="0"/>
              </a:rPr>
            </a:br>
            <a:r>
              <a:rPr lang="en-US" sz="1400" b="0" dirty="0">
                <a:latin typeface="Calibri" panose="020F0502020204030204" pitchFamily="34" charset="0"/>
              </a:rPr>
              <a:t>41%</a:t>
            </a:r>
          </a:p>
        </p:txBody>
      </p:sp>
      <p:sp>
        <p:nvSpPr>
          <p:cNvPr id="25" name="TextBox 24">
            <a:extLst>
              <a:ext uri="{FF2B5EF4-FFF2-40B4-BE49-F238E27FC236}">
                <a16:creationId xmlns:a16="http://schemas.microsoft.com/office/drawing/2014/main" id="{ACB8E547-2C69-2141-A5A2-308A85BD0770}"/>
              </a:ext>
            </a:extLst>
          </p:cNvPr>
          <p:cNvSpPr txBox="1"/>
          <p:nvPr/>
        </p:nvSpPr>
        <p:spPr bwMode="auto">
          <a:xfrm>
            <a:off x="8667492" y="4858407"/>
            <a:ext cx="162261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i="1" dirty="0">
                <a:latin typeface="Calibri" panose="020F0502020204030204" pitchFamily="34" charset="0"/>
              </a:rPr>
              <a:t>SLC3A2</a:t>
            </a:r>
            <a:br>
              <a:rPr lang="en-US" b="0" dirty="0">
                <a:latin typeface="Calibri" panose="020F0502020204030204" pitchFamily="34" charset="0"/>
              </a:rPr>
            </a:br>
            <a:r>
              <a:rPr lang="en-US" sz="1400" b="0" dirty="0">
                <a:latin typeface="Calibri" panose="020F0502020204030204" pitchFamily="34" charset="0"/>
              </a:rPr>
              <a:t>(n = 22/110)</a:t>
            </a:r>
            <a:br>
              <a:rPr lang="en-US" sz="1400" b="0" dirty="0">
                <a:latin typeface="Calibri" panose="020F0502020204030204" pitchFamily="34" charset="0"/>
              </a:rPr>
            </a:br>
            <a:r>
              <a:rPr lang="en-US" sz="1400" b="0" dirty="0">
                <a:latin typeface="Calibri" panose="020F0502020204030204" pitchFamily="34" charset="0"/>
              </a:rPr>
              <a:t>20%</a:t>
            </a:r>
          </a:p>
        </p:txBody>
      </p:sp>
      <p:sp>
        <p:nvSpPr>
          <p:cNvPr id="26" name="TextBox 25">
            <a:extLst>
              <a:ext uri="{FF2B5EF4-FFF2-40B4-BE49-F238E27FC236}">
                <a16:creationId xmlns:a16="http://schemas.microsoft.com/office/drawing/2014/main" id="{F9654FBE-1930-294A-87B3-02597EEA8719}"/>
              </a:ext>
            </a:extLst>
          </p:cNvPr>
          <p:cNvSpPr txBox="1"/>
          <p:nvPr/>
        </p:nvSpPr>
        <p:spPr bwMode="auto">
          <a:xfrm>
            <a:off x="7464968" y="3378557"/>
            <a:ext cx="162261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Other</a:t>
            </a:r>
            <a:br>
              <a:rPr lang="en-US" b="0" dirty="0">
                <a:latin typeface="Calibri" panose="020F0502020204030204" pitchFamily="34" charset="0"/>
              </a:rPr>
            </a:br>
            <a:r>
              <a:rPr lang="en-US" sz="1400" b="0" dirty="0">
                <a:latin typeface="Calibri" panose="020F0502020204030204" pitchFamily="34" charset="0"/>
              </a:rPr>
              <a:t>(n = 16/110)</a:t>
            </a:r>
            <a:br>
              <a:rPr lang="en-US" sz="1400" b="0" dirty="0">
                <a:latin typeface="Calibri" panose="020F0502020204030204" pitchFamily="34" charset="0"/>
              </a:rPr>
            </a:br>
            <a:r>
              <a:rPr lang="en-US" sz="1400" b="0" dirty="0">
                <a:latin typeface="Calibri" panose="020F0502020204030204" pitchFamily="34" charset="0"/>
              </a:rPr>
              <a:t>15%</a:t>
            </a:r>
          </a:p>
        </p:txBody>
      </p:sp>
      <p:sp>
        <p:nvSpPr>
          <p:cNvPr id="27" name="TextBox 26">
            <a:extLst>
              <a:ext uri="{FF2B5EF4-FFF2-40B4-BE49-F238E27FC236}">
                <a16:creationId xmlns:a16="http://schemas.microsoft.com/office/drawing/2014/main" id="{A2A3D6FE-2567-2643-823B-03747A4F97DE}"/>
              </a:ext>
            </a:extLst>
          </p:cNvPr>
          <p:cNvSpPr txBox="1"/>
          <p:nvPr/>
        </p:nvSpPr>
        <p:spPr bwMode="auto">
          <a:xfrm>
            <a:off x="8107438" y="2326221"/>
            <a:ext cx="162261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Unknown</a:t>
            </a:r>
            <a:br>
              <a:rPr lang="en-US"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(n = 18/110)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16%</a:t>
            </a:r>
          </a:p>
        </p:txBody>
      </p:sp>
      <p:sp>
        <p:nvSpPr>
          <p:cNvPr id="28" name="TextBox 27">
            <a:extLst>
              <a:ext uri="{FF2B5EF4-FFF2-40B4-BE49-F238E27FC236}">
                <a16:creationId xmlns:a16="http://schemas.microsoft.com/office/drawing/2014/main" id="{5E77FC02-425C-834C-AAAF-655F47F24CEE}"/>
              </a:ext>
            </a:extLst>
          </p:cNvPr>
          <p:cNvSpPr txBox="1"/>
          <p:nvPr/>
        </p:nvSpPr>
        <p:spPr bwMode="auto">
          <a:xfrm>
            <a:off x="6876628" y="5345643"/>
            <a:ext cx="162261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i="1" dirty="0">
                <a:solidFill>
                  <a:schemeClr val="accent4"/>
                </a:solidFill>
                <a:latin typeface="Calibri" panose="020F0502020204030204" pitchFamily="34" charset="0"/>
              </a:rPr>
              <a:t>SDC4</a:t>
            </a:r>
            <a:br>
              <a:rPr lang="en-US" b="0" dirty="0">
                <a:solidFill>
                  <a:schemeClr val="accent4"/>
                </a:solidFill>
                <a:latin typeface="Calibri" panose="020F0502020204030204" pitchFamily="34" charset="0"/>
              </a:rPr>
            </a:br>
            <a:r>
              <a:rPr lang="en-US" sz="1400" b="0" dirty="0">
                <a:solidFill>
                  <a:schemeClr val="accent4"/>
                </a:solidFill>
                <a:latin typeface="Calibri" panose="020F0502020204030204" pitchFamily="34" charset="0"/>
              </a:rPr>
              <a:t>(n = 6/110)</a:t>
            </a:r>
            <a:br>
              <a:rPr lang="en-US" sz="1400" b="0" dirty="0">
                <a:solidFill>
                  <a:schemeClr val="accent4"/>
                </a:solidFill>
                <a:latin typeface="Calibri" panose="020F0502020204030204" pitchFamily="34" charset="0"/>
              </a:rPr>
            </a:br>
            <a:r>
              <a:rPr lang="en-US" sz="1400" b="0" dirty="0">
                <a:solidFill>
                  <a:schemeClr val="accent4"/>
                </a:solidFill>
                <a:latin typeface="Calibri" panose="020F0502020204030204" pitchFamily="34" charset="0"/>
              </a:rPr>
              <a:t>5%</a:t>
            </a:r>
          </a:p>
        </p:txBody>
      </p:sp>
      <p:sp>
        <p:nvSpPr>
          <p:cNvPr id="29" name="TextBox 28">
            <a:extLst>
              <a:ext uri="{FF2B5EF4-FFF2-40B4-BE49-F238E27FC236}">
                <a16:creationId xmlns:a16="http://schemas.microsoft.com/office/drawing/2014/main" id="{4EF30D20-D812-0547-943F-61511B372171}"/>
              </a:ext>
            </a:extLst>
          </p:cNvPr>
          <p:cNvSpPr txBox="1"/>
          <p:nvPr/>
        </p:nvSpPr>
        <p:spPr bwMode="auto">
          <a:xfrm>
            <a:off x="6463725" y="4653718"/>
            <a:ext cx="162261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i="1" dirty="0">
                <a:solidFill>
                  <a:schemeClr val="accent5">
                    <a:lumMod val="75000"/>
                  </a:schemeClr>
                </a:solidFill>
                <a:latin typeface="Calibri" panose="020F0502020204030204" pitchFamily="34" charset="0"/>
              </a:rPr>
              <a:t>FGFR1</a:t>
            </a:r>
            <a:br>
              <a:rPr lang="en-US" b="0" dirty="0">
                <a:solidFill>
                  <a:schemeClr val="accent5">
                    <a:lumMod val="75000"/>
                  </a:schemeClr>
                </a:solidFill>
                <a:latin typeface="Calibri" panose="020F0502020204030204" pitchFamily="34" charset="0"/>
              </a:rPr>
            </a:br>
            <a:r>
              <a:rPr lang="en-US" sz="1400" b="0" dirty="0">
                <a:solidFill>
                  <a:schemeClr val="accent5">
                    <a:lumMod val="75000"/>
                  </a:schemeClr>
                </a:solidFill>
                <a:latin typeface="Calibri" panose="020F0502020204030204" pitchFamily="34" charset="0"/>
              </a:rPr>
              <a:t>(n = 3/110)</a:t>
            </a:r>
            <a:br>
              <a:rPr lang="en-US" sz="1400" b="0" dirty="0">
                <a:solidFill>
                  <a:schemeClr val="accent5">
                    <a:lumMod val="75000"/>
                  </a:schemeClr>
                </a:solidFill>
                <a:latin typeface="Calibri" panose="020F0502020204030204" pitchFamily="34" charset="0"/>
              </a:rPr>
            </a:br>
            <a:r>
              <a:rPr lang="en-US" sz="1400" b="0" dirty="0">
                <a:solidFill>
                  <a:schemeClr val="accent5">
                    <a:lumMod val="75000"/>
                  </a:schemeClr>
                </a:solidFill>
                <a:latin typeface="Calibri" panose="020F0502020204030204" pitchFamily="34" charset="0"/>
              </a:rPr>
              <a:t>3%</a:t>
            </a:r>
          </a:p>
        </p:txBody>
      </p:sp>
      <p:sp>
        <p:nvSpPr>
          <p:cNvPr id="30" name="TextBox 29">
            <a:extLst>
              <a:ext uri="{FF2B5EF4-FFF2-40B4-BE49-F238E27FC236}">
                <a16:creationId xmlns:a16="http://schemas.microsoft.com/office/drawing/2014/main" id="{DD52209A-1FC0-F442-B906-263D5F93F737}"/>
              </a:ext>
            </a:extLst>
          </p:cNvPr>
          <p:cNvSpPr txBox="1"/>
          <p:nvPr/>
        </p:nvSpPr>
        <p:spPr bwMode="auto">
          <a:xfrm>
            <a:off x="6038895" y="1508335"/>
            <a:ext cx="1452077" cy="32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80000"/>
              </a:lnSpc>
              <a:spcBef>
                <a:spcPts val="500"/>
              </a:spcBef>
              <a:spcAft>
                <a:spcPct val="0"/>
              </a:spcAft>
              <a:buClrTx/>
              <a:buFontTx/>
              <a:buNone/>
            </a:pPr>
            <a:r>
              <a:rPr lang="en-US" i="1" dirty="0">
                <a:solidFill>
                  <a:schemeClr val="accent6"/>
                </a:solidFill>
                <a:latin typeface="Calibri" panose="020F0502020204030204" pitchFamily="34" charset="0"/>
              </a:rPr>
              <a:t>ATP1B1</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CADM1</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DIP2B</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F11R</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FLYWCH1</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ITGB1</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KRAS</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MDK</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MRPL13</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PLCG2</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RBPMS</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TNC</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VAMP2</a:t>
            </a:r>
            <a:br>
              <a:rPr lang="en-US" i="1" dirty="0">
                <a:solidFill>
                  <a:schemeClr val="accent6"/>
                </a:solidFill>
                <a:latin typeface="Calibri" panose="020F0502020204030204" pitchFamily="34" charset="0"/>
              </a:rPr>
            </a:br>
            <a:r>
              <a:rPr lang="en-US" i="1" dirty="0">
                <a:solidFill>
                  <a:schemeClr val="accent6"/>
                </a:solidFill>
                <a:latin typeface="Calibri" panose="020F0502020204030204" pitchFamily="34" charset="0"/>
              </a:rPr>
              <a:t>VAPB</a:t>
            </a:r>
            <a:endParaRPr lang="en-US" b="0" i="1" dirty="0">
              <a:solidFill>
                <a:schemeClr val="accent6"/>
              </a:solidFill>
              <a:latin typeface="Calibri" panose="020F0502020204030204" pitchFamily="34" charset="0"/>
            </a:endParaRPr>
          </a:p>
        </p:txBody>
      </p:sp>
    </p:spTree>
    <p:extLst>
      <p:ext uri="{BB962C8B-B14F-4D97-AF65-F5344CB8AC3E}">
        <p14:creationId xmlns:p14="http://schemas.microsoft.com/office/powerpoint/2010/main" val="37823176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eNRGy1 Registry: Clinical Outcomes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dirty="0"/>
              <a:t>Relatively poor outcomes with standard therapy</a:t>
            </a:r>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5" name="Group 32">
            <a:extLst>
              <a:ext uri="{FF2B5EF4-FFF2-40B4-BE49-F238E27FC236}">
                <a16:creationId xmlns:a16="http://schemas.microsoft.com/office/drawing/2014/main" id="{9897CDB0-8EBB-4570-A032-1F77BF90CB65}"/>
              </a:ext>
            </a:extLst>
          </p:cNvPr>
          <p:cNvGraphicFramePr>
            <a:graphicFrameLocks noGrp="1"/>
          </p:cNvGraphicFramePr>
          <p:nvPr>
            <p:extLst>
              <p:ext uri="{D42A27DB-BD31-4B8C-83A1-F6EECF244321}">
                <p14:modId xmlns:p14="http://schemas.microsoft.com/office/powerpoint/2010/main" val="1229166939"/>
              </p:ext>
            </p:extLst>
          </p:nvPr>
        </p:nvGraphicFramePr>
        <p:xfrm>
          <a:off x="719139" y="2138228"/>
          <a:ext cx="10763250" cy="3474848"/>
        </p:xfrm>
        <a:graphic>
          <a:graphicData uri="http://schemas.openxmlformats.org/drawingml/2006/table">
            <a:tbl>
              <a:tblPr/>
              <a:tblGrid>
                <a:gridCol w="1560275">
                  <a:extLst>
                    <a:ext uri="{9D8B030D-6E8A-4147-A177-3AD203B41FA5}">
                      <a16:colId xmlns:a16="http://schemas.microsoft.com/office/drawing/2014/main" val="20000"/>
                    </a:ext>
                  </a:extLst>
                </a:gridCol>
                <a:gridCol w="1533829">
                  <a:extLst>
                    <a:ext uri="{9D8B030D-6E8A-4147-A177-3AD203B41FA5}">
                      <a16:colId xmlns:a16="http://schemas.microsoft.com/office/drawing/2014/main" val="20001"/>
                    </a:ext>
                  </a:extLst>
                </a:gridCol>
                <a:gridCol w="1679278">
                  <a:extLst>
                    <a:ext uri="{9D8B030D-6E8A-4147-A177-3AD203B41FA5}">
                      <a16:colId xmlns:a16="http://schemas.microsoft.com/office/drawing/2014/main" val="20002"/>
                    </a:ext>
                  </a:extLst>
                </a:gridCol>
                <a:gridCol w="2128850">
                  <a:extLst>
                    <a:ext uri="{9D8B030D-6E8A-4147-A177-3AD203B41FA5}">
                      <a16:colId xmlns:a16="http://schemas.microsoft.com/office/drawing/2014/main" val="2604215097"/>
                    </a:ext>
                  </a:extLst>
                </a:gridCol>
                <a:gridCol w="2063619">
                  <a:extLst>
                    <a:ext uri="{9D8B030D-6E8A-4147-A177-3AD203B41FA5}">
                      <a16:colId xmlns:a16="http://schemas.microsoft.com/office/drawing/2014/main" val="4080261836"/>
                    </a:ext>
                  </a:extLst>
                </a:gridCol>
                <a:gridCol w="1797399">
                  <a:extLst>
                    <a:ext uri="{9D8B030D-6E8A-4147-A177-3AD203B41FA5}">
                      <a16:colId xmlns:a16="http://schemas.microsoft.com/office/drawing/2014/main" val="2989311864"/>
                    </a:ext>
                  </a:extLst>
                </a:gridCol>
              </a:tblGrid>
              <a:tr h="766073">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Response,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Plat-Doublet Chemo</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Taxane-Based Chemo</a:t>
                      </a:r>
                    </a:p>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(n = 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Combined Chemo/Immunotx</a:t>
                      </a:r>
                    </a:p>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(n = 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Single-Agent Immunotx</a:t>
                      </a:r>
                    </a:p>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(n = 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Targeted Therapy With Afatinib</a:t>
                      </a:r>
                    </a:p>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(n = 20)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29923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99237">
                <a:tc>
                  <a:txBody>
                    <a:bodyPr/>
                    <a:lstStyle/>
                    <a:p>
                      <a:pPr marL="0" marR="0" lvl="0" indent="0" algn="l" defTabSz="914400" rtl="0" eaLnBrk="1" fontAlgn="base" latinLnBrk="0" hangingPunct="1">
                        <a:lnSpc>
                          <a:spcPct val="100000"/>
                        </a:lnSpc>
                        <a:spcBef>
                          <a:spcPct val="0"/>
                        </a:spcBef>
                        <a:spcAft>
                          <a:spcPct val="25000"/>
                        </a:spcAft>
                        <a:buClrTx/>
                        <a:buSzTx/>
                        <a:buFont typeface="Wingdings" panose="05000000000000000000"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99237">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7 (47)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9237">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6 (40)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9237">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ORR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2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1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5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07758353"/>
                  </a:ext>
                </a:extLst>
              </a:tr>
              <a:tr h="461823">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600" b="1" i="0" u="none" strike="noStrike" kern="1200" cap="none" spc="0" normalizeH="0" baseline="0" noProof="0" dirty="0">
                          <a:ln>
                            <a:noFill/>
                          </a:ln>
                          <a:solidFill>
                            <a:schemeClr val="tx1"/>
                          </a:solidFill>
                          <a:effectLst/>
                          <a:uLnTx/>
                          <a:uFillTx/>
                          <a:latin typeface="Calibri" panose="020F0502020204030204" pitchFamily="34" charset="0"/>
                          <a:ea typeface="+mn-ea"/>
                          <a:cs typeface="+mn-cs"/>
                        </a:rPr>
                        <a:t>Survival, </a:t>
                      </a:r>
                      <a:br>
                        <a:rPr kumimoji="0" lang="en-US" sz="1600" b="1" i="0" u="none" strike="noStrike" kern="1200" cap="none" spc="0" normalizeH="0" baseline="0" noProof="0" dirty="0">
                          <a:ln>
                            <a:noFill/>
                          </a:ln>
                          <a:solidFill>
                            <a:schemeClr val="tx1"/>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chemeClr val="tx1"/>
                          </a:solidFill>
                          <a:effectLst/>
                          <a:uLnTx/>
                          <a:uFillTx/>
                          <a:latin typeface="Calibri" panose="020F0502020204030204" pitchFamily="34" charset="0"/>
                          <a:ea typeface="+mn-ea"/>
                          <a:cs typeface="+mn-cs"/>
                        </a:rPr>
                        <a:t>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Plat-Doublet Chemo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Taxane-Based Chemo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Combined Chemo/Immunotx</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Single-Agent Immunotx</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Targeted Therapy With Afatinib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3502485272"/>
                  </a:ext>
                </a:extLst>
              </a:tr>
              <a:tr h="299237">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PFS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5.8 (2.2-9.8)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(0.8-5.3)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 (1.4-6.3)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(0.9-undefined)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(1.9-4.3)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3769530"/>
                  </a:ext>
                </a:extLst>
              </a:tr>
            </a:tbl>
          </a:graphicData>
        </a:graphic>
      </p:graphicFrame>
      <p:sp>
        <p:nvSpPr>
          <p:cNvPr id="2" name="TextBox 1">
            <a:extLst>
              <a:ext uri="{FF2B5EF4-FFF2-40B4-BE49-F238E27FC236}">
                <a16:creationId xmlns:a16="http://schemas.microsoft.com/office/drawing/2014/main" id="{FE10B941-47B9-4DC3-9286-F15335EC5AFD}"/>
              </a:ext>
            </a:extLst>
          </p:cNvPr>
          <p:cNvSpPr txBox="1"/>
          <p:nvPr/>
        </p:nvSpPr>
        <p:spPr bwMode="auto">
          <a:xfrm>
            <a:off x="719137" y="4340839"/>
            <a:ext cx="10753723" cy="369332"/>
          </a:xfrm>
          <a:prstGeom prst="rect">
            <a:avLst/>
          </a:prstGeom>
          <a:noFill/>
          <a:ln w="2857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10" name="Text Box 11">
            <a:extLst>
              <a:ext uri="{FF2B5EF4-FFF2-40B4-BE49-F238E27FC236}">
                <a16:creationId xmlns:a16="http://schemas.microsoft.com/office/drawing/2014/main" id="{705D66FA-FC4F-465F-AA46-A233F0443FCF}"/>
              </a:ext>
            </a:extLst>
          </p:cNvPr>
          <p:cNvSpPr txBox="1">
            <a:spLocks noChangeArrowheads="1"/>
          </p:cNvSpPr>
          <p:nvPr/>
        </p:nvSpPr>
        <p:spPr bwMode="auto">
          <a:xfrm>
            <a:off x="366211" y="6380143"/>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Drilon. JCO. 2021;39:2791.</a:t>
            </a:r>
          </a:p>
        </p:txBody>
      </p:sp>
    </p:spTree>
    <p:extLst>
      <p:ext uri="{BB962C8B-B14F-4D97-AF65-F5344CB8AC3E}">
        <p14:creationId xmlns:p14="http://schemas.microsoft.com/office/powerpoint/2010/main" val="3059584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Therapies Targeting </a:t>
            </a:r>
            <a:r>
              <a:rPr lang="en-US" i="1" dirty="0"/>
              <a:t>NRG1</a:t>
            </a:r>
            <a:r>
              <a:rPr lang="en-US" dirty="0"/>
              <a:t> </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dirty="0"/>
              <a:t>No FDA-approved treatments</a:t>
            </a:r>
          </a:p>
          <a:p>
            <a:r>
              <a:rPr lang="en-US" altLang="en-US" dirty="0"/>
              <a:t>Several ongoing clinical trials</a:t>
            </a:r>
            <a:r>
              <a:rPr lang="en-US" altLang="en-US" baseline="30000" dirty="0"/>
              <a:t>1,2</a:t>
            </a:r>
          </a:p>
          <a:p>
            <a:pPr lvl="1"/>
            <a:r>
              <a:rPr lang="en-US" altLang="en-US" dirty="0"/>
              <a:t>Primarily tumor-agnostic designs</a:t>
            </a:r>
          </a:p>
          <a:p>
            <a:pPr lvl="1"/>
            <a:r>
              <a:rPr lang="en-US" altLang="en-US" dirty="0"/>
              <a:t>Challenges</a:t>
            </a:r>
          </a:p>
          <a:p>
            <a:pPr lvl="2"/>
            <a:r>
              <a:rPr lang="en-US" altLang="en-US" dirty="0"/>
              <a:t>Rare events</a:t>
            </a:r>
          </a:p>
          <a:p>
            <a:pPr lvl="2"/>
            <a:r>
              <a:rPr lang="en-US" altLang="en-US" dirty="0"/>
              <a:t>RNA-based testing needed for identification</a:t>
            </a:r>
          </a:p>
          <a:p>
            <a:pPr lvl="2"/>
            <a:r>
              <a:rPr lang="en-US" altLang="en-US" dirty="0"/>
              <a:t>Poor outcomes with standard therapy</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354180" y="6380143"/>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1. Liu. Lung Cancer. 2021;158:25. 2. Schram. ASCO 2021. Abstr 3003. </a:t>
            </a:r>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8718877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Afatinib for </a:t>
            </a:r>
            <a:r>
              <a:rPr lang="en-US" i="1" dirty="0"/>
              <a:t>NRG1 </a:t>
            </a:r>
            <a:r>
              <a:rPr lang="en-US" dirty="0"/>
              <a:t>Fusion</a:t>
            </a:r>
            <a:r>
              <a:rPr lang="en-US" dirty="0">
                <a:latin typeface="Arial" panose="020B0604020202020204" pitchFamily="34" charset="0"/>
                <a:cs typeface="Arial" panose="020B0604020202020204" pitchFamily="34" charset="0"/>
              </a:rPr>
              <a:t>–</a:t>
            </a:r>
            <a:r>
              <a:rPr lang="en-US" dirty="0"/>
              <a:t>Driven Tumors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6" y="1513047"/>
            <a:ext cx="5981678" cy="4650686"/>
          </a:xfrm>
        </p:spPr>
        <p:txBody>
          <a:bodyPr/>
          <a:lstStyle/>
          <a:p>
            <a:r>
              <a:rPr lang="en-US" altLang="en-US" dirty="0"/>
              <a:t>Irreversible pan-ErbB family inhibitor</a:t>
            </a:r>
            <a:r>
              <a:rPr lang="en-US" altLang="en-US" baseline="30000" dirty="0"/>
              <a:t>1,2</a:t>
            </a:r>
          </a:p>
          <a:p>
            <a:pPr lvl="1"/>
            <a:r>
              <a:rPr lang="en-US" altLang="en-US" dirty="0"/>
              <a:t>Multiple case reports and series showing response</a:t>
            </a:r>
          </a:p>
          <a:p>
            <a:pPr lvl="1"/>
            <a:r>
              <a:rPr lang="en-US" altLang="en-US" dirty="0"/>
              <a:t>Some studies show durability</a:t>
            </a:r>
          </a:p>
          <a:p>
            <a:pPr lvl="1"/>
            <a:r>
              <a:rPr lang="en-US" altLang="en-US" dirty="0"/>
              <a:t>Unclear denominator (reporting bias)</a:t>
            </a:r>
          </a:p>
          <a:p>
            <a:pPr lvl="1"/>
            <a:r>
              <a:rPr lang="en-US" altLang="en-US" dirty="0"/>
              <a:t>Prospective ongoing study</a:t>
            </a:r>
          </a:p>
          <a:p>
            <a:pPr lvl="1"/>
            <a:r>
              <a:rPr lang="en-US" altLang="en-US" dirty="0"/>
              <a:t>TAPUR substudy </a:t>
            </a:r>
          </a:p>
          <a:p>
            <a:pPr lvl="2"/>
            <a:r>
              <a:rPr lang="en-US" altLang="en-US" b="1" dirty="0"/>
              <a:t>NCT02693535</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6167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ts val="0"/>
              </a:spcBef>
              <a:spcAft>
                <a:spcPts val="0"/>
              </a:spcAft>
              <a:buNone/>
            </a:pP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1. Cadranel. Oncologist. 2021;26:7. 2. Duruisseaux. WCLC 2019. Abstr P1.14-25.</a:t>
            </a:r>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pic>
        <p:nvPicPr>
          <p:cNvPr id="8" name="Picture 7">
            <a:extLst>
              <a:ext uri="{FF2B5EF4-FFF2-40B4-BE49-F238E27FC236}">
                <a16:creationId xmlns:a16="http://schemas.microsoft.com/office/drawing/2014/main" id="{FE58E7AF-4716-448C-B610-701A886AB8BA}"/>
              </a:ext>
            </a:extLst>
          </p:cNvPr>
          <p:cNvPicPr>
            <a:picLocks noChangeAspect="1"/>
          </p:cNvPicPr>
          <p:nvPr/>
        </p:nvPicPr>
        <p:blipFill>
          <a:blip r:embed="rId5"/>
          <a:stretch>
            <a:fillRect/>
          </a:stretch>
        </p:blipFill>
        <p:spPr>
          <a:xfrm>
            <a:off x="-5823420" y="1724116"/>
            <a:ext cx="5245875" cy="3973926"/>
          </a:xfrm>
          <a:prstGeom prst="rect">
            <a:avLst/>
          </a:prstGeom>
        </p:spPr>
      </p:pic>
      <p:sp>
        <p:nvSpPr>
          <p:cNvPr id="2" name="TextBox 1">
            <a:extLst>
              <a:ext uri="{FF2B5EF4-FFF2-40B4-BE49-F238E27FC236}">
                <a16:creationId xmlns:a16="http://schemas.microsoft.com/office/drawing/2014/main" id="{5A401C4A-8EEA-4DBC-97DE-10D4F3A3ED3C}"/>
              </a:ext>
            </a:extLst>
          </p:cNvPr>
          <p:cNvSpPr txBox="1"/>
          <p:nvPr/>
        </p:nvSpPr>
        <p:spPr bwMode="auto">
          <a:xfrm>
            <a:off x="6640961" y="1488885"/>
            <a:ext cx="51176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Downstream Signaling of NRG1 and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Mechanism of Action of Afatinib</a:t>
            </a:r>
            <a:r>
              <a:rPr lang="en-US" baseline="30000" dirty="0">
                <a:solidFill>
                  <a:schemeClr val="bg1"/>
                </a:solidFill>
                <a:latin typeface="Calibri" panose="020F0502020204030204" pitchFamily="34" charset="0"/>
              </a:rPr>
              <a:t>2</a:t>
            </a:r>
          </a:p>
        </p:txBody>
      </p:sp>
      <p:grpSp>
        <p:nvGrpSpPr>
          <p:cNvPr id="806" name="Group 805">
            <a:extLst>
              <a:ext uri="{FF2B5EF4-FFF2-40B4-BE49-F238E27FC236}">
                <a16:creationId xmlns:a16="http://schemas.microsoft.com/office/drawing/2014/main" id="{6575E6A3-81B6-194E-BAE1-1FC9DEE8DD47}"/>
              </a:ext>
            </a:extLst>
          </p:cNvPr>
          <p:cNvGrpSpPr/>
          <p:nvPr/>
        </p:nvGrpSpPr>
        <p:grpSpPr>
          <a:xfrm>
            <a:off x="6649647" y="3515936"/>
            <a:ext cx="4960914" cy="405923"/>
            <a:chOff x="6803080" y="4087983"/>
            <a:chExt cx="4960914" cy="405923"/>
          </a:xfrm>
        </p:grpSpPr>
        <p:grpSp>
          <p:nvGrpSpPr>
            <p:cNvPr id="807" name="Group 806">
              <a:extLst>
                <a:ext uri="{FF2B5EF4-FFF2-40B4-BE49-F238E27FC236}">
                  <a16:creationId xmlns:a16="http://schemas.microsoft.com/office/drawing/2014/main" id="{CA3A0614-CA2B-B947-9A63-08EB9A463785}"/>
                </a:ext>
              </a:extLst>
            </p:cNvPr>
            <p:cNvGrpSpPr/>
            <p:nvPr/>
          </p:nvGrpSpPr>
          <p:grpSpPr>
            <a:xfrm>
              <a:off x="6803080" y="4087983"/>
              <a:ext cx="2469963" cy="405923"/>
              <a:chOff x="10284396" y="4671973"/>
              <a:chExt cx="2749290" cy="451829"/>
            </a:xfrm>
          </p:grpSpPr>
          <p:grpSp>
            <p:nvGrpSpPr>
              <p:cNvPr id="946" name="Group 945">
                <a:extLst>
                  <a:ext uri="{FF2B5EF4-FFF2-40B4-BE49-F238E27FC236}">
                    <a16:creationId xmlns:a16="http://schemas.microsoft.com/office/drawing/2014/main" id="{F166AA8C-7BBC-B546-87F4-1D3147F1A6BD}"/>
                  </a:ext>
                </a:extLst>
              </p:cNvPr>
              <p:cNvGrpSpPr/>
              <p:nvPr/>
            </p:nvGrpSpPr>
            <p:grpSpPr>
              <a:xfrm>
                <a:off x="10347123" y="4803284"/>
                <a:ext cx="2629527" cy="186656"/>
                <a:chOff x="10347123" y="4803284"/>
                <a:chExt cx="2629527" cy="186656"/>
              </a:xfrm>
            </p:grpSpPr>
            <p:cxnSp>
              <p:nvCxnSpPr>
                <p:cNvPr id="1005" name="Straight Connector 1004">
                  <a:extLst>
                    <a:ext uri="{FF2B5EF4-FFF2-40B4-BE49-F238E27FC236}">
                      <a16:creationId xmlns:a16="http://schemas.microsoft.com/office/drawing/2014/main" id="{0FCA8A86-44CC-5E44-A615-CFE16FF3D86C}"/>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06" name="Straight Connector 1005">
                  <a:extLst>
                    <a:ext uri="{FF2B5EF4-FFF2-40B4-BE49-F238E27FC236}">
                      <a16:creationId xmlns:a16="http://schemas.microsoft.com/office/drawing/2014/main" id="{07A5396C-4DFF-C242-8FB1-43BFD9F646B5}"/>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07" name="Straight Connector 1006">
                  <a:extLst>
                    <a:ext uri="{FF2B5EF4-FFF2-40B4-BE49-F238E27FC236}">
                      <a16:creationId xmlns:a16="http://schemas.microsoft.com/office/drawing/2014/main" id="{14668D77-D89F-5744-B7DE-29EC9951DE0B}"/>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08" name="Straight Connector 1007">
                  <a:extLst>
                    <a:ext uri="{FF2B5EF4-FFF2-40B4-BE49-F238E27FC236}">
                      <a16:creationId xmlns:a16="http://schemas.microsoft.com/office/drawing/2014/main" id="{B932D77A-832D-3548-B5D4-1C325E106924}"/>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09" name="Straight Connector 1008">
                  <a:extLst>
                    <a:ext uri="{FF2B5EF4-FFF2-40B4-BE49-F238E27FC236}">
                      <a16:creationId xmlns:a16="http://schemas.microsoft.com/office/drawing/2014/main" id="{7CDB93AD-C770-5E40-9E31-D3051327AFF4}"/>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10" name="Straight Connector 1009">
                  <a:extLst>
                    <a:ext uri="{FF2B5EF4-FFF2-40B4-BE49-F238E27FC236}">
                      <a16:creationId xmlns:a16="http://schemas.microsoft.com/office/drawing/2014/main" id="{BAE93F3F-BB1F-A749-8B55-6F0F1C378261}"/>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11" name="Straight Connector 1010">
                  <a:extLst>
                    <a:ext uri="{FF2B5EF4-FFF2-40B4-BE49-F238E27FC236}">
                      <a16:creationId xmlns:a16="http://schemas.microsoft.com/office/drawing/2014/main" id="{3E29EEBA-BAE2-2148-B7FC-3332045B3F2F}"/>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12" name="Straight Connector 1011">
                  <a:extLst>
                    <a:ext uri="{FF2B5EF4-FFF2-40B4-BE49-F238E27FC236}">
                      <a16:creationId xmlns:a16="http://schemas.microsoft.com/office/drawing/2014/main" id="{E09DEED6-3616-0F4F-AD8D-8DD22C25260B}"/>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13" name="Straight Connector 1012">
                  <a:extLst>
                    <a:ext uri="{FF2B5EF4-FFF2-40B4-BE49-F238E27FC236}">
                      <a16:creationId xmlns:a16="http://schemas.microsoft.com/office/drawing/2014/main" id="{226AEBEF-65BD-2842-A50C-E78FA8424365}"/>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14" name="Straight Connector 1013">
                  <a:extLst>
                    <a:ext uri="{FF2B5EF4-FFF2-40B4-BE49-F238E27FC236}">
                      <a16:creationId xmlns:a16="http://schemas.microsoft.com/office/drawing/2014/main" id="{455B1934-72FB-5246-A8E9-322B971A8AAA}"/>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15" name="Straight Connector 1014">
                  <a:extLst>
                    <a:ext uri="{FF2B5EF4-FFF2-40B4-BE49-F238E27FC236}">
                      <a16:creationId xmlns:a16="http://schemas.microsoft.com/office/drawing/2014/main" id="{F4D93C8C-715E-4C4A-9D9A-8DEC1043FF1C}"/>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16" name="Straight Connector 1015">
                  <a:extLst>
                    <a:ext uri="{FF2B5EF4-FFF2-40B4-BE49-F238E27FC236}">
                      <a16:creationId xmlns:a16="http://schemas.microsoft.com/office/drawing/2014/main" id="{ACAEE1B3-D421-D844-B5B0-71C6A7CFFB00}"/>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1017" name="Group 1016">
                  <a:extLst>
                    <a:ext uri="{FF2B5EF4-FFF2-40B4-BE49-F238E27FC236}">
                      <a16:creationId xmlns:a16="http://schemas.microsoft.com/office/drawing/2014/main" id="{D5F21ED0-3824-D54D-9365-7A0127209410}"/>
                    </a:ext>
                  </a:extLst>
                </p:cNvPr>
                <p:cNvGrpSpPr/>
                <p:nvPr/>
              </p:nvGrpSpPr>
              <p:grpSpPr>
                <a:xfrm>
                  <a:off x="10939041" y="4803284"/>
                  <a:ext cx="63743" cy="89025"/>
                  <a:chOff x="6476184" y="1764113"/>
                  <a:chExt cx="110455" cy="154265"/>
                </a:xfrm>
              </p:grpSpPr>
              <p:cxnSp>
                <p:nvCxnSpPr>
                  <p:cNvPr id="1081" name="Straight Connector 1080">
                    <a:extLst>
                      <a:ext uri="{FF2B5EF4-FFF2-40B4-BE49-F238E27FC236}">
                        <a16:creationId xmlns:a16="http://schemas.microsoft.com/office/drawing/2014/main" id="{1BDD48F3-ACDE-1B4D-9819-98432F09A66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82" name="Straight Connector 1081">
                    <a:extLst>
                      <a:ext uri="{FF2B5EF4-FFF2-40B4-BE49-F238E27FC236}">
                        <a16:creationId xmlns:a16="http://schemas.microsoft.com/office/drawing/2014/main" id="{C266677B-747A-A444-84A0-B825F4694EB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18" name="Group 1017">
                  <a:extLst>
                    <a:ext uri="{FF2B5EF4-FFF2-40B4-BE49-F238E27FC236}">
                      <a16:creationId xmlns:a16="http://schemas.microsoft.com/office/drawing/2014/main" id="{663205E4-2441-6240-8E9C-E91E7D0D4FAD}"/>
                    </a:ext>
                  </a:extLst>
                </p:cNvPr>
                <p:cNvGrpSpPr/>
                <p:nvPr/>
              </p:nvGrpSpPr>
              <p:grpSpPr>
                <a:xfrm>
                  <a:off x="10939847" y="4900915"/>
                  <a:ext cx="63743" cy="89025"/>
                  <a:chOff x="6476184" y="1764113"/>
                  <a:chExt cx="110455" cy="154265"/>
                </a:xfrm>
              </p:grpSpPr>
              <p:cxnSp>
                <p:nvCxnSpPr>
                  <p:cNvPr id="1079" name="Straight Connector 1078">
                    <a:extLst>
                      <a:ext uri="{FF2B5EF4-FFF2-40B4-BE49-F238E27FC236}">
                        <a16:creationId xmlns:a16="http://schemas.microsoft.com/office/drawing/2014/main" id="{164A47D3-F4F5-6E43-895F-BD19DD9A2CC3}"/>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80" name="Straight Connector 1079">
                    <a:extLst>
                      <a:ext uri="{FF2B5EF4-FFF2-40B4-BE49-F238E27FC236}">
                        <a16:creationId xmlns:a16="http://schemas.microsoft.com/office/drawing/2014/main" id="{D46303E6-0551-694A-83FA-F3BB9159AD0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19" name="Group 1018">
                  <a:extLst>
                    <a:ext uri="{FF2B5EF4-FFF2-40B4-BE49-F238E27FC236}">
                      <a16:creationId xmlns:a16="http://schemas.microsoft.com/office/drawing/2014/main" id="{DB25DA6B-D63A-E04C-B8C0-578EFA2B30B4}"/>
                    </a:ext>
                  </a:extLst>
                </p:cNvPr>
                <p:cNvGrpSpPr/>
                <p:nvPr/>
              </p:nvGrpSpPr>
              <p:grpSpPr>
                <a:xfrm>
                  <a:off x="11136347" y="4803284"/>
                  <a:ext cx="63743" cy="89025"/>
                  <a:chOff x="6476184" y="1764113"/>
                  <a:chExt cx="110455" cy="154265"/>
                </a:xfrm>
              </p:grpSpPr>
              <p:cxnSp>
                <p:nvCxnSpPr>
                  <p:cNvPr id="1077" name="Straight Connector 1076">
                    <a:extLst>
                      <a:ext uri="{FF2B5EF4-FFF2-40B4-BE49-F238E27FC236}">
                        <a16:creationId xmlns:a16="http://schemas.microsoft.com/office/drawing/2014/main" id="{8A578C57-080A-2F45-8C51-3DD753B4503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78" name="Straight Connector 1077">
                    <a:extLst>
                      <a:ext uri="{FF2B5EF4-FFF2-40B4-BE49-F238E27FC236}">
                        <a16:creationId xmlns:a16="http://schemas.microsoft.com/office/drawing/2014/main" id="{E5C24BED-5853-1141-A192-5A97600D486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0" name="Group 1019">
                  <a:extLst>
                    <a:ext uri="{FF2B5EF4-FFF2-40B4-BE49-F238E27FC236}">
                      <a16:creationId xmlns:a16="http://schemas.microsoft.com/office/drawing/2014/main" id="{4E25C9A8-172E-ED41-A15C-C6277CB78286}"/>
                    </a:ext>
                  </a:extLst>
                </p:cNvPr>
                <p:cNvGrpSpPr/>
                <p:nvPr/>
              </p:nvGrpSpPr>
              <p:grpSpPr>
                <a:xfrm>
                  <a:off x="11137153" y="4900915"/>
                  <a:ext cx="63743" cy="89025"/>
                  <a:chOff x="6476184" y="1764113"/>
                  <a:chExt cx="110455" cy="154265"/>
                </a:xfrm>
              </p:grpSpPr>
              <p:cxnSp>
                <p:nvCxnSpPr>
                  <p:cNvPr id="1075" name="Straight Connector 1074">
                    <a:extLst>
                      <a:ext uri="{FF2B5EF4-FFF2-40B4-BE49-F238E27FC236}">
                        <a16:creationId xmlns:a16="http://schemas.microsoft.com/office/drawing/2014/main" id="{532ADB6C-31B0-4B4C-88C5-D7BE74D448DB}"/>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76" name="Straight Connector 1075">
                    <a:extLst>
                      <a:ext uri="{FF2B5EF4-FFF2-40B4-BE49-F238E27FC236}">
                        <a16:creationId xmlns:a16="http://schemas.microsoft.com/office/drawing/2014/main" id="{44F7BC20-0BD4-CC41-BB4B-D312AE3FA7F7}"/>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1" name="Group 1020">
                  <a:extLst>
                    <a:ext uri="{FF2B5EF4-FFF2-40B4-BE49-F238E27FC236}">
                      <a16:creationId xmlns:a16="http://schemas.microsoft.com/office/drawing/2014/main" id="{6745A2EC-F151-BC4A-8439-FD8FEEAD96ED}"/>
                    </a:ext>
                  </a:extLst>
                </p:cNvPr>
                <p:cNvGrpSpPr/>
                <p:nvPr/>
              </p:nvGrpSpPr>
              <p:grpSpPr>
                <a:xfrm>
                  <a:off x="11333653" y="4803284"/>
                  <a:ext cx="63743" cy="89025"/>
                  <a:chOff x="6476184" y="1764113"/>
                  <a:chExt cx="110455" cy="154265"/>
                </a:xfrm>
              </p:grpSpPr>
              <p:cxnSp>
                <p:nvCxnSpPr>
                  <p:cNvPr id="1073" name="Straight Connector 1072">
                    <a:extLst>
                      <a:ext uri="{FF2B5EF4-FFF2-40B4-BE49-F238E27FC236}">
                        <a16:creationId xmlns:a16="http://schemas.microsoft.com/office/drawing/2014/main" id="{CBA9BCEB-C4F9-004F-8542-AB8CFA309073}"/>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74" name="Straight Connector 1073">
                    <a:extLst>
                      <a:ext uri="{FF2B5EF4-FFF2-40B4-BE49-F238E27FC236}">
                        <a16:creationId xmlns:a16="http://schemas.microsoft.com/office/drawing/2014/main" id="{C96AE717-1C42-4B4B-8B44-DEB38A2404E2}"/>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2" name="Group 1021">
                  <a:extLst>
                    <a:ext uri="{FF2B5EF4-FFF2-40B4-BE49-F238E27FC236}">
                      <a16:creationId xmlns:a16="http://schemas.microsoft.com/office/drawing/2014/main" id="{EDA01DB5-39FC-A54D-8960-EA8E129EC3B2}"/>
                    </a:ext>
                  </a:extLst>
                </p:cNvPr>
                <p:cNvGrpSpPr/>
                <p:nvPr/>
              </p:nvGrpSpPr>
              <p:grpSpPr>
                <a:xfrm>
                  <a:off x="11334459" y="4900915"/>
                  <a:ext cx="63743" cy="89025"/>
                  <a:chOff x="6476184" y="1764113"/>
                  <a:chExt cx="110455" cy="154265"/>
                </a:xfrm>
              </p:grpSpPr>
              <p:cxnSp>
                <p:nvCxnSpPr>
                  <p:cNvPr id="1071" name="Straight Connector 1070">
                    <a:extLst>
                      <a:ext uri="{FF2B5EF4-FFF2-40B4-BE49-F238E27FC236}">
                        <a16:creationId xmlns:a16="http://schemas.microsoft.com/office/drawing/2014/main" id="{306A0E39-7F6E-FA41-9F94-4681B818550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72" name="Straight Connector 1071">
                    <a:extLst>
                      <a:ext uri="{FF2B5EF4-FFF2-40B4-BE49-F238E27FC236}">
                        <a16:creationId xmlns:a16="http://schemas.microsoft.com/office/drawing/2014/main" id="{ED5D4451-A099-4D4D-A8A4-B9F41213D54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3" name="Group 1022">
                  <a:extLst>
                    <a:ext uri="{FF2B5EF4-FFF2-40B4-BE49-F238E27FC236}">
                      <a16:creationId xmlns:a16="http://schemas.microsoft.com/office/drawing/2014/main" id="{3272488D-D966-8449-A03B-BED35AAC2A1D}"/>
                    </a:ext>
                  </a:extLst>
                </p:cNvPr>
                <p:cNvGrpSpPr/>
                <p:nvPr/>
              </p:nvGrpSpPr>
              <p:grpSpPr>
                <a:xfrm>
                  <a:off x="11530959" y="4803284"/>
                  <a:ext cx="63743" cy="89025"/>
                  <a:chOff x="6476184" y="1764113"/>
                  <a:chExt cx="110455" cy="154265"/>
                </a:xfrm>
              </p:grpSpPr>
              <p:cxnSp>
                <p:nvCxnSpPr>
                  <p:cNvPr id="1069" name="Straight Connector 1068">
                    <a:extLst>
                      <a:ext uri="{FF2B5EF4-FFF2-40B4-BE49-F238E27FC236}">
                        <a16:creationId xmlns:a16="http://schemas.microsoft.com/office/drawing/2014/main" id="{C1142503-2911-974E-9FDB-6B837700CFE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70" name="Straight Connector 1069">
                    <a:extLst>
                      <a:ext uri="{FF2B5EF4-FFF2-40B4-BE49-F238E27FC236}">
                        <a16:creationId xmlns:a16="http://schemas.microsoft.com/office/drawing/2014/main" id="{343869DA-AD97-894E-B278-F6F92FEBFCD5}"/>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4" name="Group 1023">
                  <a:extLst>
                    <a:ext uri="{FF2B5EF4-FFF2-40B4-BE49-F238E27FC236}">
                      <a16:creationId xmlns:a16="http://schemas.microsoft.com/office/drawing/2014/main" id="{A7263535-C536-B34E-9993-A92D9DEAE84D}"/>
                    </a:ext>
                  </a:extLst>
                </p:cNvPr>
                <p:cNvGrpSpPr/>
                <p:nvPr/>
              </p:nvGrpSpPr>
              <p:grpSpPr>
                <a:xfrm>
                  <a:off x="11531765" y="4900915"/>
                  <a:ext cx="63743" cy="89025"/>
                  <a:chOff x="6476184" y="1764113"/>
                  <a:chExt cx="110455" cy="154265"/>
                </a:xfrm>
              </p:grpSpPr>
              <p:cxnSp>
                <p:nvCxnSpPr>
                  <p:cNvPr id="1067" name="Straight Connector 1066">
                    <a:extLst>
                      <a:ext uri="{FF2B5EF4-FFF2-40B4-BE49-F238E27FC236}">
                        <a16:creationId xmlns:a16="http://schemas.microsoft.com/office/drawing/2014/main" id="{B3ABAA54-D023-A640-A29F-0F5B55A88CB3}"/>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8" name="Straight Connector 1067">
                    <a:extLst>
                      <a:ext uri="{FF2B5EF4-FFF2-40B4-BE49-F238E27FC236}">
                        <a16:creationId xmlns:a16="http://schemas.microsoft.com/office/drawing/2014/main" id="{2E87E726-84BB-A242-8634-D4C471D4B30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5" name="Group 1024">
                  <a:extLst>
                    <a:ext uri="{FF2B5EF4-FFF2-40B4-BE49-F238E27FC236}">
                      <a16:creationId xmlns:a16="http://schemas.microsoft.com/office/drawing/2014/main" id="{E0C09253-76FF-A243-BC49-A1ABC0750339}"/>
                    </a:ext>
                  </a:extLst>
                </p:cNvPr>
                <p:cNvGrpSpPr/>
                <p:nvPr/>
              </p:nvGrpSpPr>
              <p:grpSpPr>
                <a:xfrm>
                  <a:off x="11728265" y="4803284"/>
                  <a:ext cx="63743" cy="89025"/>
                  <a:chOff x="6476184" y="1764113"/>
                  <a:chExt cx="110455" cy="154265"/>
                </a:xfrm>
              </p:grpSpPr>
              <p:cxnSp>
                <p:nvCxnSpPr>
                  <p:cNvPr id="1065" name="Straight Connector 1064">
                    <a:extLst>
                      <a:ext uri="{FF2B5EF4-FFF2-40B4-BE49-F238E27FC236}">
                        <a16:creationId xmlns:a16="http://schemas.microsoft.com/office/drawing/2014/main" id="{C908604F-E669-AA4D-925B-F7A0CE2C7C7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6" name="Straight Connector 1065">
                    <a:extLst>
                      <a:ext uri="{FF2B5EF4-FFF2-40B4-BE49-F238E27FC236}">
                        <a16:creationId xmlns:a16="http://schemas.microsoft.com/office/drawing/2014/main" id="{C09D5A38-4720-8642-9F0C-2146C9D8A4A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6" name="Group 1025">
                  <a:extLst>
                    <a:ext uri="{FF2B5EF4-FFF2-40B4-BE49-F238E27FC236}">
                      <a16:creationId xmlns:a16="http://schemas.microsoft.com/office/drawing/2014/main" id="{34D2230B-D9BD-D54E-B2A1-7594BF496A9C}"/>
                    </a:ext>
                  </a:extLst>
                </p:cNvPr>
                <p:cNvGrpSpPr/>
                <p:nvPr/>
              </p:nvGrpSpPr>
              <p:grpSpPr>
                <a:xfrm>
                  <a:off x="11729071" y="4900915"/>
                  <a:ext cx="63743" cy="89025"/>
                  <a:chOff x="6476184" y="1764113"/>
                  <a:chExt cx="110455" cy="154265"/>
                </a:xfrm>
              </p:grpSpPr>
              <p:cxnSp>
                <p:nvCxnSpPr>
                  <p:cNvPr id="1063" name="Straight Connector 1062">
                    <a:extLst>
                      <a:ext uri="{FF2B5EF4-FFF2-40B4-BE49-F238E27FC236}">
                        <a16:creationId xmlns:a16="http://schemas.microsoft.com/office/drawing/2014/main" id="{F209F413-F0CB-1440-84EE-BC564F221F4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4" name="Straight Connector 1063">
                    <a:extLst>
                      <a:ext uri="{FF2B5EF4-FFF2-40B4-BE49-F238E27FC236}">
                        <a16:creationId xmlns:a16="http://schemas.microsoft.com/office/drawing/2014/main" id="{1754EE9F-6974-5941-BE85-0A26C14FBC9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7" name="Group 1026">
                  <a:extLst>
                    <a:ext uri="{FF2B5EF4-FFF2-40B4-BE49-F238E27FC236}">
                      <a16:creationId xmlns:a16="http://schemas.microsoft.com/office/drawing/2014/main" id="{B82DB70B-BEAF-B647-BEF3-A2F20D63399F}"/>
                    </a:ext>
                  </a:extLst>
                </p:cNvPr>
                <p:cNvGrpSpPr/>
                <p:nvPr/>
              </p:nvGrpSpPr>
              <p:grpSpPr>
                <a:xfrm>
                  <a:off x="11925571" y="4803284"/>
                  <a:ext cx="63743" cy="89025"/>
                  <a:chOff x="6476184" y="1764113"/>
                  <a:chExt cx="110455" cy="154265"/>
                </a:xfrm>
              </p:grpSpPr>
              <p:cxnSp>
                <p:nvCxnSpPr>
                  <p:cNvPr id="1061" name="Straight Connector 1060">
                    <a:extLst>
                      <a:ext uri="{FF2B5EF4-FFF2-40B4-BE49-F238E27FC236}">
                        <a16:creationId xmlns:a16="http://schemas.microsoft.com/office/drawing/2014/main" id="{8CADD00C-3D0B-1F46-B2DE-9E9E074209D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C020A43C-3BDF-4945-B95C-42B07E74076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8" name="Group 1027">
                  <a:extLst>
                    <a:ext uri="{FF2B5EF4-FFF2-40B4-BE49-F238E27FC236}">
                      <a16:creationId xmlns:a16="http://schemas.microsoft.com/office/drawing/2014/main" id="{0F5B1164-96DA-EA4C-B239-851B05B571A3}"/>
                    </a:ext>
                  </a:extLst>
                </p:cNvPr>
                <p:cNvGrpSpPr/>
                <p:nvPr/>
              </p:nvGrpSpPr>
              <p:grpSpPr>
                <a:xfrm>
                  <a:off x="11926377" y="4900915"/>
                  <a:ext cx="63743" cy="89025"/>
                  <a:chOff x="6476184" y="1764113"/>
                  <a:chExt cx="110455" cy="154265"/>
                </a:xfrm>
              </p:grpSpPr>
              <p:cxnSp>
                <p:nvCxnSpPr>
                  <p:cNvPr id="1059" name="Straight Connector 1058">
                    <a:extLst>
                      <a:ext uri="{FF2B5EF4-FFF2-40B4-BE49-F238E27FC236}">
                        <a16:creationId xmlns:a16="http://schemas.microsoft.com/office/drawing/2014/main" id="{95F5AAC9-FE73-DD4A-881E-4600A3846223}"/>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60" name="Straight Connector 1059">
                    <a:extLst>
                      <a:ext uri="{FF2B5EF4-FFF2-40B4-BE49-F238E27FC236}">
                        <a16:creationId xmlns:a16="http://schemas.microsoft.com/office/drawing/2014/main" id="{B049FE11-8480-334B-8E08-44EBBBBB6B2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9" name="Group 1028">
                  <a:extLst>
                    <a:ext uri="{FF2B5EF4-FFF2-40B4-BE49-F238E27FC236}">
                      <a16:creationId xmlns:a16="http://schemas.microsoft.com/office/drawing/2014/main" id="{84A4FAF9-B84A-2D4A-9EDF-E833BE8AA115}"/>
                    </a:ext>
                  </a:extLst>
                </p:cNvPr>
                <p:cNvGrpSpPr/>
                <p:nvPr/>
              </p:nvGrpSpPr>
              <p:grpSpPr>
                <a:xfrm>
                  <a:off x="12122877" y="4803284"/>
                  <a:ext cx="63743" cy="89025"/>
                  <a:chOff x="6476184" y="1764113"/>
                  <a:chExt cx="110455" cy="154265"/>
                </a:xfrm>
              </p:grpSpPr>
              <p:cxnSp>
                <p:nvCxnSpPr>
                  <p:cNvPr id="1057" name="Straight Connector 1056">
                    <a:extLst>
                      <a:ext uri="{FF2B5EF4-FFF2-40B4-BE49-F238E27FC236}">
                        <a16:creationId xmlns:a16="http://schemas.microsoft.com/office/drawing/2014/main" id="{324D8EA0-7424-8441-A106-254E868E1EC1}"/>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58" name="Straight Connector 1057">
                    <a:extLst>
                      <a:ext uri="{FF2B5EF4-FFF2-40B4-BE49-F238E27FC236}">
                        <a16:creationId xmlns:a16="http://schemas.microsoft.com/office/drawing/2014/main" id="{02E0BC16-23CE-884F-B570-D0BFD1C0F12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0" name="Group 1029">
                  <a:extLst>
                    <a:ext uri="{FF2B5EF4-FFF2-40B4-BE49-F238E27FC236}">
                      <a16:creationId xmlns:a16="http://schemas.microsoft.com/office/drawing/2014/main" id="{536495F2-845C-1944-A530-E1DFD9C8BB81}"/>
                    </a:ext>
                  </a:extLst>
                </p:cNvPr>
                <p:cNvGrpSpPr/>
                <p:nvPr/>
              </p:nvGrpSpPr>
              <p:grpSpPr>
                <a:xfrm>
                  <a:off x="12123683" y="4900915"/>
                  <a:ext cx="63743" cy="89025"/>
                  <a:chOff x="6476184" y="1764113"/>
                  <a:chExt cx="110455" cy="154265"/>
                </a:xfrm>
              </p:grpSpPr>
              <p:cxnSp>
                <p:nvCxnSpPr>
                  <p:cNvPr id="1055" name="Straight Connector 1054">
                    <a:extLst>
                      <a:ext uri="{FF2B5EF4-FFF2-40B4-BE49-F238E27FC236}">
                        <a16:creationId xmlns:a16="http://schemas.microsoft.com/office/drawing/2014/main" id="{C2168D63-406B-C84D-A77C-55725F46C5A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56" name="Straight Connector 1055">
                    <a:extLst>
                      <a:ext uri="{FF2B5EF4-FFF2-40B4-BE49-F238E27FC236}">
                        <a16:creationId xmlns:a16="http://schemas.microsoft.com/office/drawing/2014/main" id="{969B172E-13AD-E949-AFF0-A4E43950A3E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1" name="Group 1030">
                  <a:extLst>
                    <a:ext uri="{FF2B5EF4-FFF2-40B4-BE49-F238E27FC236}">
                      <a16:creationId xmlns:a16="http://schemas.microsoft.com/office/drawing/2014/main" id="{65B05C28-38ED-9548-916C-3DFC8AF9818A}"/>
                    </a:ext>
                  </a:extLst>
                </p:cNvPr>
                <p:cNvGrpSpPr/>
                <p:nvPr/>
              </p:nvGrpSpPr>
              <p:grpSpPr>
                <a:xfrm>
                  <a:off x="12320183" y="4803284"/>
                  <a:ext cx="63743" cy="89025"/>
                  <a:chOff x="6476184" y="1764113"/>
                  <a:chExt cx="110455" cy="154265"/>
                </a:xfrm>
              </p:grpSpPr>
              <p:cxnSp>
                <p:nvCxnSpPr>
                  <p:cNvPr id="1053" name="Straight Connector 1052">
                    <a:extLst>
                      <a:ext uri="{FF2B5EF4-FFF2-40B4-BE49-F238E27FC236}">
                        <a16:creationId xmlns:a16="http://schemas.microsoft.com/office/drawing/2014/main" id="{C1AF3E9F-37A5-334E-B219-1917CBB910E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54" name="Straight Connector 1053">
                    <a:extLst>
                      <a:ext uri="{FF2B5EF4-FFF2-40B4-BE49-F238E27FC236}">
                        <a16:creationId xmlns:a16="http://schemas.microsoft.com/office/drawing/2014/main" id="{DD8716CB-D4BF-E441-8EDF-7A24D0CE34C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2" name="Group 1031">
                  <a:extLst>
                    <a:ext uri="{FF2B5EF4-FFF2-40B4-BE49-F238E27FC236}">
                      <a16:creationId xmlns:a16="http://schemas.microsoft.com/office/drawing/2014/main" id="{AEE5567E-9C14-6440-98C8-317B599986B4}"/>
                    </a:ext>
                  </a:extLst>
                </p:cNvPr>
                <p:cNvGrpSpPr/>
                <p:nvPr/>
              </p:nvGrpSpPr>
              <p:grpSpPr>
                <a:xfrm>
                  <a:off x="12320989" y="4900915"/>
                  <a:ext cx="63743" cy="89025"/>
                  <a:chOff x="6476184" y="1764113"/>
                  <a:chExt cx="110455" cy="154265"/>
                </a:xfrm>
              </p:grpSpPr>
              <p:cxnSp>
                <p:nvCxnSpPr>
                  <p:cNvPr id="1051" name="Straight Connector 1050">
                    <a:extLst>
                      <a:ext uri="{FF2B5EF4-FFF2-40B4-BE49-F238E27FC236}">
                        <a16:creationId xmlns:a16="http://schemas.microsoft.com/office/drawing/2014/main" id="{6275AC21-5C3A-8640-B6CE-37B77D87137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52" name="Straight Connector 1051">
                    <a:extLst>
                      <a:ext uri="{FF2B5EF4-FFF2-40B4-BE49-F238E27FC236}">
                        <a16:creationId xmlns:a16="http://schemas.microsoft.com/office/drawing/2014/main" id="{6BB251FE-9B82-A941-8012-5611F8E1A00C}"/>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3" name="Group 1032">
                  <a:extLst>
                    <a:ext uri="{FF2B5EF4-FFF2-40B4-BE49-F238E27FC236}">
                      <a16:creationId xmlns:a16="http://schemas.microsoft.com/office/drawing/2014/main" id="{BCEE1F8F-D590-5843-A4E0-D1C54C4CB155}"/>
                    </a:ext>
                  </a:extLst>
                </p:cNvPr>
                <p:cNvGrpSpPr/>
                <p:nvPr/>
              </p:nvGrpSpPr>
              <p:grpSpPr>
                <a:xfrm>
                  <a:off x="12517489" y="4803284"/>
                  <a:ext cx="63743" cy="89025"/>
                  <a:chOff x="6476184" y="1764113"/>
                  <a:chExt cx="110455" cy="154265"/>
                </a:xfrm>
              </p:grpSpPr>
              <p:cxnSp>
                <p:nvCxnSpPr>
                  <p:cNvPr id="1049" name="Straight Connector 1048">
                    <a:extLst>
                      <a:ext uri="{FF2B5EF4-FFF2-40B4-BE49-F238E27FC236}">
                        <a16:creationId xmlns:a16="http://schemas.microsoft.com/office/drawing/2014/main" id="{0DD3515E-3E68-D244-8310-5F4788A09F1E}"/>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50" name="Straight Connector 1049">
                    <a:extLst>
                      <a:ext uri="{FF2B5EF4-FFF2-40B4-BE49-F238E27FC236}">
                        <a16:creationId xmlns:a16="http://schemas.microsoft.com/office/drawing/2014/main" id="{0D5FCBCC-5CF1-9E4B-9BBD-87B5BF4B3E8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4" name="Group 1033">
                  <a:extLst>
                    <a:ext uri="{FF2B5EF4-FFF2-40B4-BE49-F238E27FC236}">
                      <a16:creationId xmlns:a16="http://schemas.microsoft.com/office/drawing/2014/main" id="{327290BC-73E8-424F-80A0-00006D3888C3}"/>
                    </a:ext>
                  </a:extLst>
                </p:cNvPr>
                <p:cNvGrpSpPr/>
                <p:nvPr/>
              </p:nvGrpSpPr>
              <p:grpSpPr>
                <a:xfrm>
                  <a:off x="12518295" y="4900915"/>
                  <a:ext cx="63743" cy="89025"/>
                  <a:chOff x="6476184" y="1764113"/>
                  <a:chExt cx="110455" cy="154265"/>
                </a:xfrm>
              </p:grpSpPr>
              <p:cxnSp>
                <p:nvCxnSpPr>
                  <p:cNvPr id="1047" name="Straight Connector 1046">
                    <a:extLst>
                      <a:ext uri="{FF2B5EF4-FFF2-40B4-BE49-F238E27FC236}">
                        <a16:creationId xmlns:a16="http://schemas.microsoft.com/office/drawing/2014/main" id="{1473A6A1-5E0B-F647-8BBC-3C53E35FB15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48" name="Straight Connector 1047">
                    <a:extLst>
                      <a:ext uri="{FF2B5EF4-FFF2-40B4-BE49-F238E27FC236}">
                        <a16:creationId xmlns:a16="http://schemas.microsoft.com/office/drawing/2014/main" id="{8E227E78-42A1-964D-8C0F-661B14BDAAD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5" name="Group 1034">
                  <a:extLst>
                    <a:ext uri="{FF2B5EF4-FFF2-40B4-BE49-F238E27FC236}">
                      <a16:creationId xmlns:a16="http://schemas.microsoft.com/office/drawing/2014/main" id="{FC121DC9-D3F7-1F4A-BC2C-8FA6CF70493A}"/>
                    </a:ext>
                  </a:extLst>
                </p:cNvPr>
                <p:cNvGrpSpPr/>
                <p:nvPr/>
              </p:nvGrpSpPr>
              <p:grpSpPr>
                <a:xfrm>
                  <a:off x="12714795" y="4803284"/>
                  <a:ext cx="63743" cy="89025"/>
                  <a:chOff x="6476184" y="1764113"/>
                  <a:chExt cx="110455" cy="154265"/>
                </a:xfrm>
              </p:grpSpPr>
              <p:cxnSp>
                <p:nvCxnSpPr>
                  <p:cNvPr id="1045" name="Straight Connector 1044">
                    <a:extLst>
                      <a:ext uri="{FF2B5EF4-FFF2-40B4-BE49-F238E27FC236}">
                        <a16:creationId xmlns:a16="http://schemas.microsoft.com/office/drawing/2014/main" id="{A2C90C22-1293-954D-BB6B-269C5DA17C6F}"/>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46" name="Straight Connector 1045">
                    <a:extLst>
                      <a:ext uri="{FF2B5EF4-FFF2-40B4-BE49-F238E27FC236}">
                        <a16:creationId xmlns:a16="http://schemas.microsoft.com/office/drawing/2014/main" id="{03C389D8-8AA8-8540-B8A6-02CFA4AE932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6" name="Group 1035">
                  <a:extLst>
                    <a:ext uri="{FF2B5EF4-FFF2-40B4-BE49-F238E27FC236}">
                      <a16:creationId xmlns:a16="http://schemas.microsoft.com/office/drawing/2014/main" id="{CB2B4CE7-DE80-1F4B-8824-D4CB8E996142}"/>
                    </a:ext>
                  </a:extLst>
                </p:cNvPr>
                <p:cNvGrpSpPr/>
                <p:nvPr/>
              </p:nvGrpSpPr>
              <p:grpSpPr>
                <a:xfrm>
                  <a:off x="12715601" y="4900915"/>
                  <a:ext cx="63743" cy="89025"/>
                  <a:chOff x="6476184" y="1764113"/>
                  <a:chExt cx="110455" cy="154265"/>
                </a:xfrm>
              </p:grpSpPr>
              <p:cxnSp>
                <p:nvCxnSpPr>
                  <p:cNvPr id="1043" name="Straight Connector 1042">
                    <a:extLst>
                      <a:ext uri="{FF2B5EF4-FFF2-40B4-BE49-F238E27FC236}">
                        <a16:creationId xmlns:a16="http://schemas.microsoft.com/office/drawing/2014/main" id="{04F0FB72-218E-D344-A291-4F574967A937}"/>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44" name="Straight Connector 1043">
                    <a:extLst>
                      <a:ext uri="{FF2B5EF4-FFF2-40B4-BE49-F238E27FC236}">
                        <a16:creationId xmlns:a16="http://schemas.microsoft.com/office/drawing/2014/main" id="{95720704-54D5-9440-8068-FB47D1F9F5FB}"/>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7" name="Group 1036">
                  <a:extLst>
                    <a:ext uri="{FF2B5EF4-FFF2-40B4-BE49-F238E27FC236}">
                      <a16:creationId xmlns:a16="http://schemas.microsoft.com/office/drawing/2014/main" id="{809C0B38-49A2-3346-91E3-B6E909D02E25}"/>
                    </a:ext>
                  </a:extLst>
                </p:cNvPr>
                <p:cNvGrpSpPr/>
                <p:nvPr/>
              </p:nvGrpSpPr>
              <p:grpSpPr>
                <a:xfrm>
                  <a:off x="12912101" y="4803284"/>
                  <a:ext cx="63743" cy="89025"/>
                  <a:chOff x="6476184" y="1764113"/>
                  <a:chExt cx="110455" cy="154265"/>
                </a:xfrm>
              </p:grpSpPr>
              <p:cxnSp>
                <p:nvCxnSpPr>
                  <p:cNvPr id="1041" name="Straight Connector 1040">
                    <a:extLst>
                      <a:ext uri="{FF2B5EF4-FFF2-40B4-BE49-F238E27FC236}">
                        <a16:creationId xmlns:a16="http://schemas.microsoft.com/office/drawing/2014/main" id="{E5712A8D-A747-044B-AEB9-878FC382254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42" name="Straight Connector 1041">
                    <a:extLst>
                      <a:ext uri="{FF2B5EF4-FFF2-40B4-BE49-F238E27FC236}">
                        <a16:creationId xmlns:a16="http://schemas.microsoft.com/office/drawing/2014/main" id="{75F000EB-7C71-9D46-9ADE-937AF1B176C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8" name="Group 1037">
                  <a:extLst>
                    <a:ext uri="{FF2B5EF4-FFF2-40B4-BE49-F238E27FC236}">
                      <a16:creationId xmlns:a16="http://schemas.microsoft.com/office/drawing/2014/main" id="{9F07BDFF-738F-984C-BC7F-0015012DAF97}"/>
                    </a:ext>
                  </a:extLst>
                </p:cNvPr>
                <p:cNvGrpSpPr/>
                <p:nvPr/>
              </p:nvGrpSpPr>
              <p:grpSpPr>
                <a:xfrm>
                  <a:off x="12912907" y="4900915"/>
                  <a:ext cx="63743" cy="89025"/>
                  <a:chOff x="6476184" y="1764113"/>
                  <a:chExt cx="110455" cy="154265"/>
                </a:xfrm>
              </p:grpSpPr>
              <p:cxnSp>
                <p:nvCxnSpPr>
                  <p:cNvPr id="1039" name="Straight Connector 1038">
                    <a:extLst>
                      <a:ext uri="{FF2B5EF4-FFF2-40B4-BE49-F238E27FC236}">
                        <a16:creationId xmlns:a16="http://schemas.microsoft.com/office/drawing/2014/main" id="{2E3A75A9-1552-564F-93D8-BF358F91BBA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40" name="Straight Connector 1039">
                    <a:extLst>
                      <a:ext uri="{FF2B5EF4-FFF2-40B4-BE49-F238E27FC236}">
                        <a16:creationId xmlns:a16="http://schemas.microsoft.com/office/drawing/2014/main" id="{A5266A3A-3EB0-CC46-A780-10CCFB91EDF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947" name="Group 946">
                <a:extLst>
                  <a:ext uri="{FF2B5EF4-FFF2-40B4-BE49-F238E27FC236}">
                    <a16:creationId xmlns:a16="http://schemas.microsoft.com/office/drawing/2014/main" id="{64C9EABD-4EBC-D942-B796-F9F6AAB25949}"/>
                  </a:ext>
                </a:extLst>
              </p:cNvPr>
              <p:cNvGrpSpPr/>
              <p:nvPr/>
            </p:nvGrpSpPr>
            <p:grpSpPr>
              <a:xfrm>
                <a:off x="10284396" y="4671973"/>
                <a:ext cx="2749290" cy="451829"/>
                <a:chOff x="10284396" y="4671973"/>
                <a:chExt cx="2749290" cy="451829"/>
              </a:xfrm>
            </p:grpSpPr>
            <p:sp>
              <p:nvSpPr>
                <p:cNvPr id="977" name="Oval 395">
                  <a:extLst>
                    <a:ext uri="{FF2B5EF4-FFF2-40B4-BE49-F238E27FC236}">
                      <a16:creationId xmlns:a16="http://schemas.microsoft.com/office/drawing/2014/main" id="{3F5DC0CC-F37E-AE44-923E-523423C2F596}"/>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8" name="Oval 366">
                  <a:extLst>
                    <a:ext uri="{FF2B5EF4-FFF2-40B4-BE49-F238E27FC236}">
                      <a16:creationId xmlns:a16="http://schemas.microsoft.com/office/drawing/2014/main" id="{BBB5CA92-E248-A048-9C2E-E1C476D83EA1}"/>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9" name="Oval 395">
                  <a:extLst>
                    <a:ext uri="{FF2B5EF4-FFF2-40B4-BE49-F238E27FC236}">
                      <a16:creationId xmlns:a16="http://schemas.microsoft.com/office/drawing/2014/main" id="{CE3F96CD-4A6F-924E-916B-59266B2D461C}"/>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0" name="Oval 366">
                  <a:extLst>
                    <a:ext uri="{FF2B5EF4-FFF2-40B4-BE49-F238E27FC236}">
                      <a16:creationId xmlns:a16="http://schemas.microsoft.com/office/drawing/2014/main" id="{1A6391A0-CFC4-7842-9663-BDC1F231F1CB}"/>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1" name="Oval 395">
                  <a:extLst>
                    <a:ext uri="{FF2B5EF4-FFF2-40B4-BE49-F238E27FC236}">
                      <a16:creationId xmlns:a16="http://schemas.microsoft.com/office/drawing/2014/main" id="{A6630282-C020-3D44-9257-5DF6F55F7D38}"/>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2" name="Oval 366">
                  <a:extLst>
                    <a:ext uri="{FF2B5EF4-FFF2-40B4-BE49-F238E27FC236}">
                      <a16:creationId xmlns:a16="http://schemas.microsoft.com/office/drawing/2014/main" id="{74FFE4A1-7C29-9D4A-9968-0F26920D29EE}"/>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3" name="Oval 395">
                  <a:extLst>
                    <a:ext uri="{FF2B5EF4-FFF2-40B4-BE49-F238E27FC236}">
                      <a16:creationId xmlns:a16="http://schemas.microsoft.com/office/drawing/2014/main" id="{C20CE833-1683-0144-B5BC-BC1BA7F5E56E}"/>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4" name="Oval 366">
                  <a:extLst>
                    <a:ext uri="{FF2B5EF4-FFF2-40B4-BE49-F238E27FC236}">
                      <a16:creationId xmlns:a16="http://schemas.microsoft.com/office/drawing/2014/main" id="{227074A1-86BF-7D40-911F-512F2CA8CACF}"/>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5" name="Oval 395">
                  <a:extLst>
                    <a:ext uri="{FF2B5EF4-FFF2-40B4-BE49-F238E27FC236}">
                      <a16:creationId xmlns:a16="http://schemas.microsoft.com/office/drawing/2014/main" id="{1E111ECA-C2BE-1644-ADFF-60E18585D95C}"/>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6" name="Oval 366">
                  <a:extLst>
                    <a:ext uri="{FF2B5EF4-FFF2-40B4-BE49-F238E27FC236}">
                      <a16:creationId xmlns:a16="http://schemas.microsoft.com/office/drawing/2014/main" id="{9DAB8F1A-5D43-6C49-809A-417DAB65B7C3}"/>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7" name="Oval 395">
                  <a:extLst>
                    <a:ext uri="{FF2B5EF4-FFF2-40B4-BE49-F238E27FC236}">
                      <a16:creationId xmlns:a16="http://schemas.microsoft.com/office/drawing/2014/main" id="{89C16970-EAA0-9C4F-B57C-AD5FF262BEF8}"/>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8" name="Oval 366">
                  <a:extLst>
                    <a:ext uri="{FF2B5EF4-FFF2-40B4-BE49-F238E27FC236}">
                      <a16:creationId xmlns:a16="http://schemas.microsoft.com/office/drawing/2014/main" id="{0E08E0C2-6B95-B141-AE0F-04F5E3379577}"/>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89" name="Oval 395">
                  <a:extLst>
                    <a:ext uri="{FF2B5EF4-FFF2-40B4-BE49-F238E27FC236}">
                      <a16:creationId xmlns:a16="http://schemas.microsoft.com/office/drawing/2014/main" id="{901FB344-FB5E-1848-8C92-64A559F87579}"/>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0" name="Oval 366">
                  <a:extLst>
                    <a:ext uri="{FF2B5EF4-FFF2-40B4-BE49-F238E27FC236}">
                      <a16:creationId xmlns:a16="http://schemas.microsoft.com/office/drawing/2014/main" id="{E6369C9C-949B-D54E-AE4B-6BD0B0B3BC8F}"/>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1" name="Oval 395">
                  <a:extLst>
                    <a:ext uri="{FF2B5EF4-FFF2-40B4-BE49-F238E27FC236}">
                      <a16:creationId xmlns:a16="http://schemas.microsoft.com/office/drawing/2014/main" id="{94D7D038-6413-E248-8EC3-2DFD704796AE}"/>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2" name="Oval 366">
                  <a:extLst>
                    <a:ext uri="{FF2B5EF4-FFF2-40B4-BE49-F238E27FC236}">
                      <a16:creationId xmlns:a16="http://schemas.microsoft.com/office/drawing/2014/main" id="{DDC52F97-980A-294D-987B-E780E5FD0019}"/>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3" name="Oval 395">
                  <a:extLst>
                    <a:ext uri="{FF2B5EF4-FFF2-40B4-BE49-F238E27FC236}">
                      <a16:creationId xmlns:a16="http://schemas.microsoft.com/office/drawing/2014/main" id="{C8E216A7-BDDC-AF4E-AEA3-BCE58CA424A4}"/>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4" name="Oval 366">
                  <a:extLst>
                    <a:ext uri="{FF2B5EF4-FFF2-40B4-BE49-F238E27FC236}">
                      <a16:creationId xmlns:a16="http://schemas.microsoft.com/office/drawing/2014/main" id="{6D2EA60A-944E-1C4F-8355-2EBC53BACE9A}"/>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5" name="Oval 395">
                  <a:extLst>
                    <a:ext uri="{FF2B5EF4-FFF2-40B4-BE49-F238E27FC236}">
                      <a16:creationId xmlns:a16="http://schemas.microsoft.com/office/drawing/2014/main" id="{6D99B549-FFD8-DF46-A7BF-EB3FF7725D2E}"/>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6" name="Oval 366">
                  <a:extLst>
                    <a:ext uri="{FF2B5EF4-FFF2-40B4-BE49-F238E27FC236}">
                      <a16:creationId xmlns:a16="http://schemas.microsoft.com/office/drawing/2014/main" id="{29E67D8C-4E3C-5541-B398-6D30991B86C2}"/>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7" name="Oval 395">
                  <a:extLst>
                    <a:ext uri="{FF2B5EF4-FFF2-40B4-BE49-F238E27FC236}">
                      <a16:creationId xmlns:a16="http://schemas.microsoft.com/office/drawing/2014/main" id="{9F760CC0-8C3B-5042-9FF9-0C5D2373EA50}"/>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8" name="Oval 366">
                  <a:extLst>
                    <a:ext uri="{FF2B5EF4-FFF2-40B4-BE49-F238E27FC236}">
                      <a16:creationId xmlns:a16="http://schemas.microsoft.com/office/drawing/2014/main" id="{D1DB6AEE-58C5-A74E-97A1-834FADC3536C}"/>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99" name="Oval 395">
                  <a:extLst>
                    <a:ext uri="{FF2B5EF4-FFF2-40B4-BE49-F238E27FC236}">
                      <a16:creationId xmlns:a16="http://schemas.microsoft.com/office/drawing/2014/main" id="{8561969E-E725-2241-B720-7CB503F37C72}"/>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0" name="Oval 366">
                  <a:extLst>
                    <a:ext uri="{FF2B5EF4-FFF2-40B4-BE49-F238E27FC236}">
                      <a16:creationId xmlns:a16="http://schemas.microsoft.com/office/drawing/2014/main" id="{8FD8E95E-1196-3B49-8046-DA2ECD6C3A14}"/>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1" name="Oval 395">
                  <a:extLst>
                    <a:ext uri="{FF2B5EF4-FFF2-40B4-BE49-F238E27FC236}">
                      <a16:creationId xmlns:a16="http://schemas.microsoft.com/office/drawing/2014/main" id="{ED8AEAE7-E85A-5D46-9174-966C9595F7D8}"/>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2" name="Oval 366">
                  <a:extLst>
                    <a:ext uri="{FF2B5EF4-FFF2-40B4-BE49-F238E27FC236}">
                      <a16:creationId xmlns:a16="http://schemas.microsoft.com/office/drawing/2014/main" id="{E5910B21-9A58-A44B-96DD-89916CDE2699}"/>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3" name="Oval 395">
                  <a:extLst>
                    <a:ext uri="{FF2B5EF4-FFF2-40B4-BE49-F238E27FC236}">
                      <a16:creationId xmlns:a16="http://schemas.microsoft.com/office/drawing/2014/main" id="{B5A480EF-8513-004F-96B5-818CC41DF5F4}"/>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04" name="Oval 366">
                  <a:extLst>
                    <a:ext uri="{FF2B5EF4-FFF2-40B4-BE49-F238E27FC236}">
                      <a16:creationId xmlns:a16="http://schemas.microsoft.com/office/drawing/2014/main" id="{46E7E95C-F7EC-2C47-A278-C908F483FED1}"/>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48" name="Group 947">
                <a:extLst>
                  <a:ext uri="{FF2B5EF4-FFF2-40B4-BE49-F238E27FC236}">
                    <a16:creationId xmlns:a16="http://schemas.microsoft.com/office/drawing/2014/main" id="{A296A947-D607-8E48-BAD0-2B911941F39B}"/>
                  </a:ext>
                </a:extLst>
              </p:cNvPr>
              <p:cNvGrpSpPr/>
              <p:nvPr/>
            </p:nvGrpSpPr>
            <p:grpSpPr>
              <a:xfrm>
                <a:off x="10341994" y="4709000"/>
                <a:ext cx="2648494" cy="345105"/>
                <a:chOff x="10341994" y="4709000"/>
                <a:chExt cx="2648494" cy="345105"/>
              </a:xfrm>
            </p:grpSpPr>
            <p:sp>
              <p:nvSpPr>
                <p:cNvPr id="949" name="Oval 396">
                  <a:extLst>
                    <a:ext uri="{FF2B5EF4-FFF2-40B4-BE49-F238E27FC236}">
                      <a16:creationId xmlns:a16="http://schemas.microsoft.com/office/drawing/2014/main" id="{8C5C8B31-2378-8646-9D42-AEBD122F751B}"/>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 name="Oval 449">
                  <a:extLst>
                    <a:ext uri="{FF2B5EF4-FFF2-40B4-BE49-F238E27FC236}">
                      <a16:creationId xmlns:a16="http://schemas.microsoft.com/office/drawing/2014/main" id="{6773F852-DE11-0B4A-AC0D-3D5C8DF6A073}"/>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 name="Oval 396">
                  <a:extLst>
                    <a:ext uri="{FF2B5EF4-FFF2-40B4-BE49-F238E27FC236}">
                      <a16:creationId xmlns:a16="http://schemas.microsoft.com/office/drawing/2014/main" id="{9B0FC5CA-91D0-6143-924A-3AF8FE418896}"/>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2" name="Oval 449">
                  <a:extLst>
                    <a:ext uri="{FF2B5EF4-FFF2-40B4-BE49-F238E27FC236}">
                      <a16:creationId xmlns:a16="http://schemas.microsoft.com/office/drawing/2014/main" id="{49919915-A99B-B546-A9BD-16AAF5A65F06}"/>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3" name="Oval 396">
                  <a:extLst>
                    <a:ext uri="{FF2B5EF4-FFF2-40B4-BE49-F238E27FC236}">
                      <a16:creationId xmlns:a16="http://schemas.microsoft.com/office/drawing/2014/main" id="{B85F6507-16C0-854A-9FAE-8429DBD8BEF3}"/>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4" name="Oval 449">
                  <a:extLst>
                    <a:ext uri="{FF2B5EF4-FFF2-40B4-BE49-F238E27FC236}">
                      <a16:creationId xmlns:a16="http://schemas.microsoft.com/office/drawing/2014/main" id="{9962792F-8D89-5F49-A4F5-1460E54A9FB3}"/>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5" name="Oval 396">
                  <a:extLst>
                    <a:ext uri="{FF2B5EF4-FFF2-40B4-BE49-F238E27FC236}">
                      <a16:creationId xmlns:a16="http://schemas.microsoft.com/office/drawing/2014/main" id="{1AF85018-84C1-BE43-A0AE-BC25D9936F52}"/>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6" name="Oval 449">
                  <a:extLst>
                    <a:ext uri="{FF2B5EF4-FFF2-40B4-BE49-F238E27FC236}">
                      <a16:creationId xmlns:a16="http://schemas.microsoft.com/office/drawing/2014/main" id="{822A8994-7DE9-D14F-A33E-C7DB753FB4B5}"/>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7" name="Oval 396">
                  <a:extLst>
                    <a:ext uri="{FF2B5EF4-FFF2-40B4-BE49-F238E27FC236}">
                      <a16:creationId xmlns:a16="http://schemas.microsoft.com/office/drawing/2014/main" id="{4CE30BF7-836B-1C4F-9BAD-4971DF843A12}"/>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8" name="Oval 449">
                  <a:extLst>
                    <a:ext uri="{FF2B5EF4-FFF2-40B4-BE49-F238E27FC236}">
                      <a16:creationId xmlns:a16="http://schemas.microsoft.com/office/drawing/2014/main" id="{26E7F9A8-A3D7-374F-AF97-36B5202A8B29}"/>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9" name="Oval 396">
                  <a:extLst>
                    <a:ext uri="{FF2B5EF4-FFF2-40B4-BE49-F238E27FC236}">
                      <a16:creationId xmlns:a16="http://schemas.microsoft.com/office/drawing/2014/main" id="{EFA721FE-F8BC-0248-A931-3C88B276577B}"/>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0" name="Oval 449">
                  <a:extLst>
                    <a:ext uri="{FF2B5EF4-FFF2-40B4-BE49-F238E27FC236}">
                      <a16:creationId xmlns:a16="http://schemas.microsoft.com/office/drawing/2014/main" id="{2ADECF96-711B-4242-BB6A-9AEE4B0DCD53}"/>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1" name="Oval 396">
                  <a:extLst>
                    <a:ext uri="{FF2B5EF4-FFF2-40B4-BE49-F238E27FC236}">
                      <a16:creationId xmlns:a16="http://schemas.microsoft.com/office/drawing/2014/main" id="{7BEEB77A-E382-4A4C-832C-8F55651ECC87}"/>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2" name="Oval 449">
                  <a:extLst>
                    <a:ext uri="{FF2B5EF4-FFF2-40B4-BE49-F238E27FC236}">
                      <a16:creationId xmlns:a16="http://schemas.microsoft.com/office/drawing/2014/main" id="{96856C5E-4491-9843-8E80-02C0A324D232}"/>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3" name="Oval 396">
                  <a:extLst>
                    <a:ext uri="{FF2B5EF4-FFF2-40B4-BE49-F238E27FC236}">
                      <a16:creationId xmlns:a16="http://schemas.microsoft.com/office/drawing/2014/main" id="{F53B7DB0-0796-B44A-B5A5-3AE7AD427E51}"/>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4" name="Oval 449">
                  <a:extLst>
                    <a:ext uri="{FF2B5EF4-FFF2-40B4-BE49-F238E27FC236}">
                      <a16:creationId xmlns:a16="http://schemas.microsoft.com/office/drawing/2014/main" id="{2FC4725A-7846-B44B-A959-44579E5F3572}"/>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5" name="Oval 396">
                  <a:extLst>
                    <a:ext uri="{FF2B5EF4-FFF2-40B4-BE49-F238E27FC236}">
                      <a16:creationId xmlns:a16="http://schemas.microsoft.com/office/drawing/2014/main" id="{2EA532E4-CE37-1146-B1C6-FCB3A816EBA6}"/>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6" name="Oval 449">
                  <a:extLst>
                    <a:ext uri="{FF2B5EF4-FFF2-40B4-BE49-F238E27FC236}">
                      <a16:creationId xmlns:a16="http://schemas.microsoft.com/office/drawing/2014/main" id="{DE94419A-4095-5F40-B780-00B12F20ECFA}"/>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7" name="Oval 396">
                  <a:extLst>
                    <a:ext uri="{FF2B5EF4-FFF2-40B4-BE49-F238E27FC236}">
                      <a16:creationId xmlns:a16="http://schemas.microsoft.com/office/drawing/2014/main" id="{DDB49643-3052-B94A-9ABB-5886ACC72C17}"/>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8" name="Oval 449">
                  <a:extLst>
                    <a:ext uri="{FF2B5EF4-FFF2-40B4-BE49-F238E27FC236}">
                      <a16:creationId xmlns:a16="http://schemas.microsoft.com/office/drawing/2014/main" id="{815ECE88-DDE1-594C-BBD2-2EEF3A15752D}"/>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69" name="Oval 396">
                  <a:extLst>
                    <a:ext uri="{FF2B5EF4-FFF2-40B4-BE49-F238E27FC236}">
                      <a16:creationId xmlns:a16="http://schemas.microsoft.com/office/drawing/2014/main" id="{A9DF7C7C-671E-9549-8921-A9AD0E9AF5CE}"/>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0" name="Oval 449">
                  <a:extLst>
                    <a:ext uri="{FF2B5EF4-FFF2-40B4-BE49-F238E27FC236}">
                      <a16:creationId xmlns:a16="http://schemas.microsoft.com/office/drawing/2014/main" id="{4986D2A0-65D9-4F4C-BB37-F2BD665E4A09}"/>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1" name="Oval 396">
                  <a:extLst>
                    <a:ext uri="{FF2B5EF4-FFF2-40B4-BE49-F238E27FC236}">
                      <a16:creationId xmlns:a16="http://schemas.microsoft.com/office/drawing/2014/main" id="{AAE2B743-AEBE-4E4C-824F-B242C70F02A4}"/>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2" name="Oval 449">
                  <a:extLst>
                    <a:ext uri="{FF2B5EF4-FFF2-40B4-BE49-F238E27FC236}">
                      <a16:creationId xmlns:a16="http://schemas.microsoft.com/office/drawing/2014/main" id="{8508F6A6-6E73-2044-8A7F-24A643EFD515}"/>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3" name="Oval 396">
                  <a:extLst>
                    <a:ext uri="{FF2B5EF4-FFF2-40B4-BE49-F238E27FC236}">
                      <a16:creationId xmlns:a16="http://schemas.microsoft.com/office/drawing/2014/main" id="{90457C37-75A6-1B48-9A8D-E7D25D368076}"/>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4" name="Oval 449">
                  <a:extLst>
                    <a:ext uri="{FF2B5EF4-FFF2-40B4-BE49-F238E27FC236}">
                      <a16:creationId xmlns:a16="http://schemas.microsoft.com/office/drawing/2014/main" id="{2820D963-DAE0-004F-8052-4781E9EAD3A2}"/>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5" name="Oval 396">
                  <a:extLst>
                    <a:ext uri="{FF2B5EF4-FFF2-40B4-BE49-F238E27FC236}">
                      <a16:creationId xmlns:a16="http://schemas.microsoft.com/office/drawing/2014/main" id="{5FB8AE49-AC52-654F-9ECC-DBB0F99BEDD0}"/>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76" name="Oval 449">
                  <a:extLst>
                    <a:ext uri="{FF2B5EF4-FFF2-40B4-BE49-F238E27FC236}">
                      <a16:creationId xmlns:a16="http://schemas.microsoft.com/office/drawing/2014/main" id="{DADC85C5-9223-BE4C-A544-C6396EB1172F}"/>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808" name="Group 807">
              <a:extLst>
                <a:ext uri="{FF2B5EF4-FFF2-40B4-BE49-F238E27FC236}">
                  <a16:creationId xmlns:a16="http://schemas.microsoft.com/office/drawing/2014/main" id="{BB8F4F9D-B5AD-4841-A3C6-B0735FB8E43C}"/>
                </a:ext>
              </a:extLst>
            </p:cNvPr>
            <p:cNvGrpSpPr/>
            <p:nvPr/>
          </p:nvGrpSpPr>
          <p:grpSpPr>
            <a:xfrm>
              <a:off x="9294031" y="4087983"/>
              <a:ext cx="2469963" cy="405923"/>
              <a:chOff x="10284396" y="4671973"/>
              <a:chExt cx="2749290" cy="451829"/>
            </a:xfrm>
          </p:grpSpPr>
          <p:grpSp>
            <p:nvGrpSpPr>
              <p:cNvPr id="809" name="Group 808">
                <a:extLst>
                  <a:ext uri="{FF2B5EF4-FFF2-40B4-BE49-F238E27FC236}">
                    <a16:creationId xmlns:a16="http://schemas.microsoft.com/office/drawing/2014/main" id="{5880B9CB-D75D-244B-964D-E19D87968F64}"/>
                  </a:ext>
                </a:extLst>
              </p:cNvPr>
              <p:cNvGrpSpPr/>
              <p:nvPr/>
            </p:nvGrpSpPr>
            <p:grpSpPr>
              <a:xfrm>
                <a:off x="10347123" y="4803284"/>
                <a:ext cx="2629527" cy="186656"/>
                <a:chOff x="10347123" y="4803284"/>
                <a:chExt cx="2629527" cy="186656"/>
              </a:xfrm>
            </p:grpSpPr>
            <p:cxnSp>
              <p:nvCxnSpPr>
                <p:cNvPr id="868" name="Straight Connector 867">
                  <a:extLst>
                    <a:ext uri="{FF2B5EF4-FFF2-40B4-BE49-F238E27FC236}">
                      <a16:creationId xmlns:a16="http://schemas.microsoft.com/office/drawing/2014/main" id="{70298295-217A-8F45-9B4F-9FA4A1156BFF}"/>
                    </a:ext>
                  </a:extLst>
                </p:cNvPr>
                <p:cNvCxnSpPr/>
                <p:nvPr/>
              </p:nvCxnSpPr>
              <p:spPr>
                <a:xfrm>
                  <a:off x="10347123"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69" name="Straight Connector 868">
                  <a:extLst>
                    <a:ext uri="{FF2B5EF4-FFF2-40B4-BE49-F238E27FC236}">
                      <a16:creationId xmlns:a16="http://schemas.microsoft.com/office/drawing/2014/main" id="{018C56B3-AEB1-7747-89DA-021A6F1CD348}"/>
                    </a:ext>
                  </a:extLst>
                </p:cNvPr>
                <p:cNvCxnSpPr/>
                <p:nvPr/>
              </p:nvCxnSpPr>
              <p:spPr>
                <a:xfrm>
                  <a:off x="10410866"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0" name="Straight Connector 869">
                  <a:extLst>
                    <a:ext uri="{FF2B5EF4-FFF2-40B4-BE49-F238E27FC236}">
                      <a16:creationId xmlns:a16="http://schemas.microsoft.com/office/drawing/2014/main" id="{FB6DCE78-E3FD-484C-B5CD-36CAFC2DA4ED}"/>
                    </a:ext>
                  </a:extLst>
                </p:cNvPr>
                <p:cNvCxnSpPr/>
                <p:nvPr/>
              </p:nvCxnSpPr>
              <p:spPr>
                <a:xfrm>
                  <a:off x="10347929"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1" name="Straight Connector 870">
                  <a:extLst>
                    <a:ext uri="{FF2B5EF4-FFF2-40B4-BE49-F238E27FC236}">
                      <a16:creationId xmlns:a16="http://schemas.microsoft.com/office/drawing/2014/main" id="{1A3B2198-BD84-B742-A2B0-851A60AB724A}"/>
                    </a:ext>
                  </a:extLst>
                </p:cNvPr>
                <p:cNvCxnSpPr/>
                <p:nvPr/>
              </p:nvCxnSpPr>
              <p:spPr>
                <a:xfrm>
                  <a:off x="10411672"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2" name="Straight Connector 871">
                  <a:extLst>
                    <a:ext uri="{FF2B5EF4-FFF2-40B4-BE49-F238E27FC236}">
                      <a16:creationId xmlns:a16="http://schemas.microsoft.com/office/drawing/2014/main" id="{F41F4A22-1356-D64D-92A0-B647734B81E7}"/>
                    </a:ext>
                  </a:extLst>
                </p:cNvPr>
                <p:cNvCxnSpPr/>
                <p:nvPr/>
              </p:nvCxnSpPr>
              <p:spPr>
                <a:xfrm>
                  <a:off x="10544429"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3" name="Straight Connector 872">
                  <a:extLst>
                    <a:ext uri="{FF2B5EF4-FFF2-40B4-BE49-F238E27FC236}">
                      <a16:creationId xmlns:a16="http://schemas.microsoft.com/office/drawing/2014/main" id="{F274D023-7542-7C4C-BF7C-9AEB68AB7EC6}"/>
                    </a:ext>
                  </a:extLst>
                </p:cNvPr>
                <p:cNvCxnSpPr/>
                <p:nvPr/>
              </p:nvCxnSpPr>
              <p:spPr>
                <a:xfrm>
                  <a:off x="10608172"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4" name="Straight Connector 873">
                  <a:extLst>
                    <a:ext uri="{FF2B5EF4-FFF2-40B4-BE49-F238E27FC236}">
                      <a16:creationId xmlns:a16="http://schemas.microsoft.com/office/drawing/2014/main" id="{D69923F7-E597-6D40-9336-3BC865F7701B}"/>
                    </a:ext>
                  </a:extLst>
                </p:cNvPr>
                <p:cNvCxnSpPr/>
                <p:nvPr/>
              </p:nvCxnSpPr>
              <p:spPr>
                <a:xfrm>
                  <a:off x="10545235"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5" name="Straight Connector 874">
                  <a:extLst>
                    <a:ext uri="{FF2B5EF4-FFF2-40B4-BE49-F238E27FC236}">
                      <a16:creationId xmlns:a16="http://schemas.microsoft.com/office/drawing/2014/main" id="{8A9DFB3D-51E8-7041-B531-C4CB5765BA4B}"/>
                    </a:ext>
                  </a:extLst>
                </p:cNvPr>
                <p:cNvCxnSpPr/>
                <p:nvPr/>
              </p:nvCxnSpPr>
              <p:spPr>
                <a:xfrm>
                  <a:off x="10608978"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6" name="Straight Connector 875">
                  <a:extLst>
                    <a:ext uri="{FF2B5EF4-FFF2-40B4-BE49-F238E27FC236}">
                      <a16:creationId xmlns:a16="http://schemas.microsoft.com/office/drawing/2014/main" id="{F21B2BFF-9706-1946-B75A-83A85C9AB161}"/>
                    </a:ext>
                  </a:extLst>
                </p:cNvPr>
                <p:cNvCxnSpPr/>
                <p:nvPr/>
              </p:nvCxnSpPr>
              <p:spPr>
                <a:xfrm>
                  <a:off x="10741735" y="4803284"/>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7" name="Straight Connector 876">
                  <a:extLst>
                    <a:ext uri="{FF2B5EF4-FFF2-40B4-BE49-F238E27FC236}">
                      <a16:creationId xmlns:a16="http://schemas.microsoft.com/office/drawing/2014/main" id="{BFC74355-D597-1647-876E-00D67E46AAB7}"/>
                    </a:ext>
                  </a:extLst>
                </p:cNvPr>
                <p:cNvCxnSpPr/>
                <p:nvPr/>
              </p:nvCxnSpPr>
              <p:spPr>
                <a:xfrm>
                  <a:off x="10805478" y="4804091"/>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8" name="Straight Connector 877">
                  <a:extLst>
                    <a:ext uri="{FF2B5EF4-FFF2-40B4-BE49-F238E27FC236}">
                      <a16:creationId xmlns:a16="http://schemas.microsoft.com/office/drawing/2014/main" id="{3127A252-CA40-8D41-B5E0-662CF9B39C5D}"/>
                    </a:ext>
                  </a:extLst>
                </p:cNvPr>
                <p:cNvCxnSpPr/>
                <p:nvPr/>
              </p:nvCxnSpPr>
              <p:spPr>
                <a:xfrm>
                  <a:off x="10742541" y="4900915"/>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9" name="Straight Connector 878">
                  <a:extLst>
                    <a:ext uri="{FF2B5EF4-FFF2-40B4-BE49-F238E27FC236}">
                      <a16:creationId xmlns:a16="http://schemas.microsoft.com/office/drawing/2014/main" id="{DE74E7D6-60DB-8047-B62D-F982797D8BBA}"/>
                    </a:ext>
                  </a:extLst>
                </p:cNvPr>
                <p:cNvCxnSpPr/>
                <p:nvPr/>
              </p:nvCxnSpPr>
              <p:spPr>
                <a:xfrm>
                  <a:off x="10806284" y="4901722"/>
                  <a:ext cx="0" cy="8821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880" name="Group 879">
                  <a:extLst>
                    <a:ext uri="{FF2B5EF4-FFF2-40B4-BE49-F238E27FC236}">
                      <a16:creationId xmlns:a16="http://schemas.microsoft.com/office/drawing/2014/main" id="{FCF9A5A3-58C7-AA45-A5D6-1D66215A5C26}"/>
                    </a:ext>
                  </a:extLst>
                </p:cNvPr>
                <p:cNvGrpSpPr/>
                <p:nvPr/>
              </p:nvGrpSpPr>
              <p:grpSpPr>
                <a:xfrm>
                  <a:off x="10939041" y="4803284"/>
                  <a:ext cx="63743" cy="89025"/>
                  <a:chOff x="6476184" y="1764113"/>
                  <a:chExt cx="110455" cy="154265"/>
                </a:xfrm>
              </p:grpSpPr>
              <p:cxnSp>
                <p:nvCxnSpPr>
                  <p:cNvPr id="944" name="Straight Connector 943">
                    <a:extLst>
                      <a:ext uri="{FF2B5EF4-FFF2-40B4-BE49-F238E27FC236}">
                        <a16:creationId xmlns:a16="http://schemas.microsoft.com/office/drawing/2014/main" id="{434A7A51-AF08-BE44-9A0C-5147410BD75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45" name="Straight Connector 944">
                    <a:extLst>
                      <a:ext uri="{FF2B5EF4-FFF2-40B4-BE49-F238E27FC236}">
                        <a16:creationId xmlns:a16="http://schemas.microsoft.com/office/drawing/2014/main" id="{B2937756-A698-8144-8EE9-C4608A426E9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1" name="Group 880">
                  <a:extLst>
                    <a:ext uri="{FF2B5EF4-FFF2-40B4-BE49-F238E27FC236}">
                      <a16:creationId xmlns:a16="http://schemas.microsoft.com/office/drawing/2014/main" id="{5435BB60-1676-924B-B865-FE266461C6E1}"/>
                    </a:ext>
                  </a:extLst>
                </p:cNvPr>
                <p:cNvGrpSpPr/>
                <p:nvPr/>
              </p:nvGrpSpPr>
              <p:grpSpPr>
                <a:xfrm>
                  <a:off x="10939847" y="4900915"/>
                  <a:ext cx="63743" cy="89025"/>
                  <a:chOff x="6476184" y="1764113"/>
                  <a:chExt cx="110455" cy="154265"/>
                </a:xfrm>
              </p:grpSpPr>
              <p:cxnSp>
                <p:nvCxnSpPr>
                  <p:cNvPr id="942" name="Straight Connector 941">
                    <a:extLst>
                      <a:ext uri="{FF2B5EF4-FFF2-40B4-BE49-F238E27FC236}">
                        <a16:creationId xmlns:a16="http://schemas.microsoft.com/office/drawing/2014/main" id="{6A2AC773-FC10-FF45-93CA-8CF2B0F4E0A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43" name="Straight Connector 942">
                    <a:extLst>
                      <a:ext uri="{FF2B5EF4-FFF2-40B4-BE49-F238E27FC236}">
                        <a16:creationId xmlns:a16="http://schemas.microsoft.com/office/drawing/2014/main" id="{56400757-4314-4844-96F9-06C92F5E699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2" name="Group 881">
                  <a:extLst>
                    <a:ext uri="{FF2B5EF4-FFF2-40B4-BE49-F238E27FC236}">
                      <a16:creationId xmlns:a16="http://schemas.microsoft.com/office/drawing/2014/main" id="{FC80DD27-BE88-7F45-9291-55944E98362F}"/>
                    </a:ext>
                  </a:extLst>
                </p:cNvPr>
                <p:cNvGrpSpPr/>
                <p:nvPr/>
              </p:nvGrpSpPr>
              <p:grpSpPr>
                <a:xfrm>
                  <a:off x="11136347" y="4803284"/>
                  <a:ext cx="63743" cy="89025"/>
                  <a:chOff x="6476184" y="1764113"/>
                  <a:chExt cx="110455" cy="154265"/>
                </a:xfrm>
              </p:grpSpPr>
              <p:cxnSp>
                <p:nvCxnSpPr>
                  <p:cNvPr id="940" name="Straight Connector 939">
                    <a:extLst>
                      <a:ext uri="{FF2B5EF4-FFF2-40B4-BE49-F238E27FC236}">
                        <a16:creationId xmlns:a16="http://schemas.microsoft.com/office/drawing/2014/main" id="{1062E73A-1C60-C446-855A-2BC8F8FFB735}"/>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41" name="Straight Connector 940">
                    <a:extLst>
                      <a:ext uri="{FF2B5EF4-FFF2-40B4-BE49-F238E27FC236}">
                        <a16:creationId xmlns:a16="http://schemas.microsoft.com/office/drawing/2014/main" id="{7F6049AA-2366-AB48-8166-169F857EDEC1}"/>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3" name="Group 882">
                  <a:extLst>
                    <a:ext uri="{FF2B5EF4-FFF2-40B4-BE49-F238E27FC236}">
                      <a16:creationId xmlns:a16="http://schemas.microsoft.com/office/drawing/2014/main" id="{7D077B23-2891-194A-B4AB-6C14CDEF8193}"/>
                    </a:ext>
                  </a:extLst>
                </p:cNvPr>
                <p:cNvGrpSpPr/>
                <p:nvPr/>
              </p:nvGrpSpPr>
              <p:grpSpPr>
                <a:xfrm>
                  <a:off x="11137153" y="4900915"/>
                  <a:ext cx="63743" cy="89025"/>
                  <a:chOff x="6476184" y="1764113"/>
                  <a:chExt cx="110455" cy="154265"/>
                </a:xfrm>
              </p:grpSpPr>
              <p:cxnSp>
                <p:nvCxnSpPr>
                  <p:cNvPr id="938" name="Straight Connector 937">
                    <a:extLst>
                      <a:ext uri="{FF2B5EF4-FFF2-40B4-BE49-F238E27FC236}">
                        <a16:creationId xmlns:a16="http://schemas.microsoft.com/office/drawing/2014/main" id="{EA91DD10-264D-8D49-902F-60421B669D2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9" name="Straight Connector 938">
                    <a:extLst>
                      <a:ext uri="{FF2B5EF4-FFF2-40B4-BE49-F238E27FC236}">
                        <a16:creationId xmlns:a16="http://schemas.microsoft.com/office/drawing/2014/main" id="{3EDFC0C4-1E80-1545-B250-D5846920D3D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4" name="Group 883">
                  <a:extLst>
                    <a:ext uri="{FF2B5EF4-FFF2-40B4-BE49-F238E27FC236}">
                      <a16:creationId xmlns:a16="http://schemas.microsoft.com/office/drawing/2014/main" id="{0088E9F0-C16A-3C4A-A1E3-070B2C62AFF9}"/>
                    </a:ext>
                  </a:extLst>
                </p:cNvPr>
                <p:cNvGrpSpPr/>
                <p:nvPr/>
              </p:nvGrpSpPr>
              <p:grpSpPr>
                <a:xfrm>
                  <a:off x="11333653" y="4803284"/>
                  <a:ext cx="63743" cy="89025"/>
                  <a:chOff x="6476184" y="1764113"/>
                  <a:chExt cx="110455" cy="154265"/>
                </a:xfrm>
              </p:grpSpPr>
              <p:cxnSp>
                <p:nvCxnSpPr>
                  <p:cNvPr id="936" name="Straight Connector 935">
                    <a:extLst>
                      <a:ext uri="{FF2B5EF4-FFF2-40B4-BE49-F238E27FC236}">
                        <a16:creationId xmlns:a16="http://schemas.microsoft.com/office/drawing/2014/main" id="{6FCCABDC-B33D-EF4D-B792-89459C3CE9C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7" name="Straight Connector 936">
                    <a:extLst>
                      <a:ext uri="{FF2B5EF4-FFF2-40B4-BE49-F238E27FC236}">
                        <a16:creationId xmlns:a16="http://schemas.microsoft.com/office/drawing/2014/main" id="{A5822FF0-4801-354B-8CCA-F2255A308D47}"/>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5" name="Group 884">
                  <a:extLst>
                    <a:ext uri="{FF2B5EF4-FFF2-40B4-BE49-F238E27FC236}">
                      <a16:creationId xmlns:a16="http://schemas.microsoft.com/office/drawing/2014/main" id="{09D9D310-1DB3-8649-9E15-14AD6BEF4D22}"/>
                    </a:ext>
                  </a:extLst>
                </p:cNvPr>
                <p:cNvGrpSpPr/>
                <p:nvPr/>
              </p:nvGrpSpPr>
              <p:grpSpPr>
                <a:xfrm>
                  <a:off x="11334459" y="4900915"/>
                  <a:ext cx="63743" cy="89025"/>
                  <a:chOff x="6476184" y="1764113"/>
                  <a:chExt cx="110455" cy="154265"/>
                </a:xfrm>
              </p:grpSpPr>
              <p:cxnSp>
                <p:nvCxnSpPr>
                  <p:cNvPr id="934" name="Straight Connector 933">
                    <a:extLst>
                      <a:ext uri="{FF2B5EF4-FFF2-40B4-BE49-F238E27FC236}">
                        <a16:creationId xmlns:a16="http://schemas.microsoft.com/office/drawing/2014/main" id="{3942E89C-211F-A147-8810-E34A17C2432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5" name="Straight Connector 934">
                    <a:extLst>
                      <a:ext uri="{FF2B5EF4-FFF2-40B4-BE49-F238E27FC236}">
                        <a16:creationId xmlns:a16="http://schemas.microsoft.com/office/drawing/2014/main" id="{44BA57CE-85E1-1A44-8FF9-C2F4022DECCD}"/>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6" name="Group 885">
                  <a:extLst>
                    <a:ext uri="{FF2B5EF4-FFF2-40B4-BE49-F238E27FC236}">
                      <a16:creationId xmlns:a16="http://schemas.microsoft.com/office/drawing/2014/main" id="{0CC5D994-ADEA-8546-A28A-6D9F25084940}"/>
                    </a:ext>
                  </a:extLst>
                </p:cNvPr>
                <p:cNvGrpSpPr/>
                <p:nvPr/>
              </p:nvGrpSpPr>
              <p:grpSpPr>
                <a:xfrm>
                  <a:off x="11530959" y="4803284"/>
                  <a:ext cx="63743" cy="89025"/>
                  <a:chOff x="6476184" y="1764113"/>
                  <a:chExt cx="110455" cy="154265"/>
                </a:xfrm>
              </p:grpSpPr>
              <p:cxnSp>
                <p:nvCxnSpPr>
                  <p:cNvPr id="932" name="Straight Connector 931">
                    <a:extLst>
                      <a:ext uri="{FF2B5EF4-FFF2-40B4-BE49-F238E27FC236}">
                        <a16:creationId xmlns:a16="http://schemas.microsoft.com/office/drawing/2014/main" id="{54589A60-9C4F-A048-BC6B-12299C80BD9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3" name="Straight Connector 932">
                    <a:extLst>
                      <a:ext uri="{FF2B5EF4-FFF2-40B4-BE49-F238E27FC236}">
                        <a16:creationId xmlns:a16="http://schemas.microsoft.com/office/drawing/2014/main" id="{6C81631B-8C2A-6F42-BD23-9EA82C5A691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7" name="Group 886">
                  <a:extLst>
                    <a:ext uri="{FF2B5EF4-FFF2-40B4-BE49-F238E27FC236}">
                      <a16:creationId xmlns:a16="http://schemas.microsoft.com/office/drawing/2014/main" id="{B7DEDED9-3B04-3A4E-B48C-D47E9A9B190A}"/>
                    </a:ext>
                  </a:extLst>
                </p:cNvPr>
                <p:cNvGrpSpPr/>
                <p:nvPr/>
              </p:nvGrpSpPr>
              <p:grpSpPr>
                <a:xfrm>
                  <a:off x="11531765" y="4900915"/>
                  <a:ext cx="63743" cy="89025"/>
                  <a:chOff x="6476184" y="1764113"/>
                  <a:chExt cx="110455" cy="154265"/>
                </a:xfrm>
              </p:grpSpPr>
              <p:cxnSp>
                <p:nvCxnSpPr>
                  <p:cNvPr id="930" name="Straight Connector 929">
                    <a:extLst>
                      <a:ext uri="{FF2B5EF4-FFF2-40B4-BE49-F238E27FC236}">
                        <a16:creationId xmlns:a16="http://schemas.microsoft.com/office/drawing/2014/main" id="{3A81DDB3-2D23-074A-BEF7-A3EEBB8C0481}"/>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31" name="Straight Connector 930">
                    <a:extLst>
                      <a:ext uri="{FF2B5EF4-FFF2-40B4-BE49-F238E27FC236}">
                        <a16:creationId xmlns:a16="http://schemas.microsoft.com/office/drawing/2014/main" id="{9222DEA7-33B1-5443-AB2F-3FEA8B6848A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8" name="Group 887">
                  <a:extLst>
                    <a:ext uri="{FF2B5EF4-FFF2-40B4-BE49-F238E27FC236}">
                      <a16:creationId xmlns:a16="http://schemas.microsoft.com/office/drawing/2014/main" id="{CB765D1D-94A7-C841-9AA9-088A1D58B4E3}"/>
                    </a:ext>
                  </a:extLst>
                </p:cNvPr>
                <p:cNvGrpSpPr/>
                <p:nvPr/>
              </p:nvGrpSpPr>
              <p:grpSpPr>
                <a:xfrm>
                  <a:off x="11728265" y="4803284"/>
                  <a:ext cx="63743" cy="89025"/>
                  <a:chOff x="6476184" y="1764113"/>
                  <a:chExt cx="110455" cy="154265"/>
                </a:xfrm>
              </p:grpSpPr>
              <p:cxnSp>
                <p:nvCxnSpPr>
                  <p:cNvPr id="928" name="Straight Connector 927">
                    <a:extLst>
                      <a:ext uri="{FF2B5EF4-FFF2-40B4-BE49-F238E27FC236}">
                        <a16:creationId xmlns:a16="http://schemas.microsoft.com/office/drawing/2014/main" id="{708294DA-3F27-D54C-9784-739CCD598CD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9" name="Straight Connector 928">
                    <a:extLst>
                      <a:ext uri="{FF2B5EF4-FFF2-40B4-BE49-F238E27FC236}">
                        <a16:creationId xmlns:a16="http://schemas.microsoft.com/office/drawing/2014/main" id="{8BD49E2B-D2EC-5246-95DD-AEB942F9041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89" name="Group 888">
                  <a:extLst>
                    <a:ext uri="{FF2B5EF4-FFF2-40B4-BE49-F238E27FC236}">
                      <a16:creationId xmlns:a16="http://schemas.microsoft.com/office/drawing/2014/main" id="{E7341B4D-F78C-8F4C-B2E2-B84F61E8B5EE}"/>
                    </a:ext>
                  </a:extLst>
                </p:cNvPr>
                <p:cNvGrpSpPr/>
                <p:nvPr/>
              </p:nvGrpSpPr>
              <p:grpSpPr>
                <a:xfrm>
                  <a:off x="11729071" y="4900915"/>
                  <a:ext cx="63743" cy="89025"/>
                  <a:chOff x="6476184" y="1764113"/>
                  <a:chExt cx="110455" cy="154265"/>
                </a:xfrm>
              </p:grpSpPr>
              <p:cxnSp>
                <p:nvCxnSpPr>
                  <p:cNvPr id="926" name="Straight Connector 925">
                    <a:extLst>
                      <a:ext uri="{FF2B5EF4-FFF2-40B4-BE49-F238E27FC236}">
                        <a16:creationId xmlns:a16="http://schemas.microsoft.com/office/drawing/2014/main" id="{F50F8261-4A1E-A948-9894-E6DE384DE149}"/>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7" name="Straight Connector 926">
                    <a:extLst>
                      <a:ext uri="{FF2B5EF4-FFF2-40B4-BE49-F238E27FC236}">
                        <a16:creationId xmlns:a16="http://schemas.microsoft.com/office/drawing/2014/main" id="{3CD6B2CE-FBCF-424E-B0DF-CEF478C2AC0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0" name="Group 889">
                  <a:extLst>
                    <a:ext uri="{FF2B5EF4-FFF2-40B4-BE49-F238E27FC236}">
                      <a16:creationId xmlns:a16="http://schemas.microsoft.com/office/drawing/2014/main" id="{0E3BBA1A-E299-A647-AB70-439ECBB9BBC7}"/>
                    </a:ext>
                  </a:extLst>
                </p:cNvPr>
                <p:cNvGrpSpPr/>
                <p:nvPr/>
              </p:nvGrpSpPr>
              <p:grpSpPr>
                <a:xfrm>
                  <a:off x="11925571" y="4803284"/>
                  <a:ext cx="63743" cy="89025"/>
                  <a:chOff x="6476184" y="1764113"/>
                  <a:chExt cx="110455" cy="154265"/>
                </a:xfrm>
              </p:grpSpPr>
              <p:cxnSp>
                <p:nvCxnSpPr>
                  <p:cNvPr id="924" name="Straight Connector 923">
                    <a:extLst>
                      <a:ext uri="{FF2B5EF4-FFF2-40B4-BE49-F238E27FC236}">
                        <a16:creationId xmlns:a16="http://schemas.microsoft.com/office/drawing/2014/main" id="{2301A03E-9BAE-4D4E-8630-E2909FCD0E62}"/>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5" name="Straight Connector 924">
                    <a:extLst>
                      <a:ext uri="{FF2B5EF4-FFF2-40B4-BE49-F238E27FC236}">
                        <a16:creationId xmlns:a16="http://schemas.microsoft.com/office/drawing/2014/main" id="{B1D6E3CE-37BA-0743-AF7E-6D2148B5C837}"/>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1" name="Group 890">
                  <a:extLst>
                    <a:ext uri="{FF2B5EF4-FFF2-40B4-BE49-F238E27FC236}">
                      <a16:creationId xmlns:a16="http://schemas.microsoft.com/office/drawing/2014/main" id="{B4CBA98C-35FC-1C41-8C9A-59C58B36F639}"/>
                    </a:ext>
                  </a:extLst>
                </p:cNvPr>
                <p:cNvGrpSpPr/>
                <p:nvPr/>
              </p:nvGrpSpPr>
              <p:grpSpPr>
                <a:xfrm>
                  <a:off x="11926377" y="4900915"/>
                  <a:ext cx="63743" cy="89025"/>
                  <a:chOff x="6476184" y="1764113"/>
                  <a:chExt cx="110455" cy="154265"/>
                </a:xfrm>
              </p:grpSpPr>
              <p:cxnSp>
                <p:nvCxnSpPr>
                  <p:cNvPr id="922" name="Straight Connector 921">
                    <a:extLst>
                      <a:ext uri="{FF2B5EF4-FFF2-40B4-BE49-F238E27FC236}">
                        <a16:creationId xmlns:a16="http://schemas.microsoft.com/office/drawing/2014/main" id="{24AC1153-FA4C-4E47-B46C-44E1F64FB48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3" name="Straight Connector 922">
                    <a:extLst>
                      <a:ext uri="{FF2B5EF4-FFF2-40B4-BE49-F238E27FC236}">
                        <a16:creationId xmlns:a16="http://schemas.microsoft.com/office/drawing/2014/main" id="{B8019924-3047-6847-8477-8D67E8FD86B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2" name="Group 891">
                  <a:extLst>
                    <a:ext uri="{FF2B5EF4-FFF2-40B4-BE49-F238E27FC236}">
                      <a16:creationId xmlns:a16="http://schemas.microsoft.com/office/drawing/2014/main" id="{3340C867-BAA7-6F4A-8E4A-B72528CD0252}"/>
                    </a:ext>
                  </a:extLst>
                </p:cNvPr>
                <p:cNvGrpSpPr/>
                <p:nvPr/>
              </p:nvGrpSpPr>
              <p:grpSpPr>
                <a:xfrm>
                  <a:off x="12122877" y="4803284"/>
                  <a:ext cx="63743" cy="89025"/>
                  <a:chOff x="6476184" y="1764113"/>
                  <a:chExt cx="110455" cy="154265"/>
                </a:xfrm>
              </p:grpSpPr>
              <p:cxnSp>
                <p:nvCxnSpPr>
                  <p:cNvPr id="920" name="Straight Connector 919">
                    <a:extLst>
                      <a:ext uri="{FF2B5EF4-FFF2-40B4-BE49-F238E27FC236}">
                        <a16:creationId xmlns:a16="http://schemas.microsoft.com/office/drawing/2014/main" id="{FBABDCD1-B6A2-EF46-9F2D-773AE4C16EF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21" name="Straight Connector 920">
                    <a:extLst>
                      <a:ext uri="{FF2B5EF4-FFF2-40B4-BE49-F238E27FC236}">
                        <a16:creationId xmlns:a16="http://schemas.microsoft.com/office/drawing/2014/main" id="{BBE6B38C-6424-B44B-9E27-199B23BB065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3" name="Group 892">
                  <a:extLst>
                    <a:ext uri="{FF2B5EF4-FFF2-40B4-BE49-F238E27FC236}">
                      <a16:creationId xmlns:a16="http://schemas.microsoft.com/office/drawing/2014/main" id="{015D7EF7-E9F7-7847-9460-4A34A6F9C9A0}"/>
                    </a:ext>
                  </a:extLst>
                </p:cNvPr>
                <p:cNvGrpSpPr/>
                <p:nvPr/>
              </p:nvGrpSpPr>
              <p:grpSpPr>
                <a:xfrm>
                  <a:off x="12123683" y="4900915"/>
                  <a:ext cx="63743" cy="89025"/>
                  <a:chOff x="6476184" y="1764113"/>
                  <a:chExt cx="110455" cy="154265"/>
                </a:xfrm>
              </p:grpSpPr>
              <p:cxnSp>
                <p:nvCxnSpPr>
                  <p:cNvPr id="918" name="Straight Connector 917">
                    <a:extLst>
                      <a:ext uri="{FF2B5EF4-FFF2-40B4-BE49-F238E27FC236}">
                        <a16:creationId xmlns:a16="http://schemas.microsoft.com/office/drawing/2014/main" id="{4C46098A-7F2B-CA4C-A665-8BA37CA26058}"/>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19" name="Straight Connector 918">
                    <a:extLst>
                      <a:ext uri="{FF2B5EF4-FFF2-40B4-BE49-F238E27FC236}">
                        <a16:creationId xmlns:a16="http://schemas.microsoft.com/office/drawing/2014/main" id="{2BD67858-0410-2E4C-A2AE-8801BD82D71F}"/>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4" name="Group 893">
                  <a:extLst>
                    <a:ext uri="{FF2B5EF4-FFF2-40B4-BE49-F238E27FC236}">
                      <a16:creationId xmlns:a16="http://schemas.microsoft.com/office/drawing/2014/main" id="{B2D859A3-6E84-DE43-B86B-2F6C46B0C938}"/>
                    </a:ext>
                  </a:extLst>
                </p:cNvPr>
                <p:cNvGrpSpPr/>
                <p:nvPr/>
              </p:nvGrpSpPr>
              <p:grpSpPr>
                <a:xfrm>
                  <a:off x="12320183" y="4803284"/>
                  <a:ext cx="63743" cy="89025"/>
                  <a:chOff x="6476184" y="1764113"/>
                  <a:chExt cx="110455" cy="154265"/>
                </a:xfrm>
              </p:grpSpPr>
              <p:cxnSp>
                <p:nvCxnSpPr>
                  <p:cNvPr id="916" name="Straight Connector 915">
                    <a:extLst>
                      <a:ext uri="{FF2B5EF4-FFF2-40B4-BE49-F238E27FC236}">
                        <a16:creationId xmlns:a16="http://schemas.microsoft.com/office/drawing/2014/main" id="{D2C63743-65F1-6F4E-8765-88FDC6ACDEA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17" name="Straight Connector 916">
                    <a:extLst>
                      <a:ext uri="{FF2B5EF4-FFF2-40B4-BE49-F238E27FC236}">
                        <a16:creationId xmlns:a16="http://schemas.microsoft.com/office/drawing/2014/main" id="{07F5DC1A-39AF-B54F-839F-7B303116E7F3}"/>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5" name="Group 894">
                  <a:extLst>
                    <a:ext uri="{FF2B5EF4-FFF2-40B4-BE49-F238E27FC236}">
                      <a16:creationId xmlns:a16="http://schemas.microsoft.com/office/drawing/2014/main" id="{352019D7-99A6-7A46-98C8-1AF4468EAC5D}"/>
                    </a:ext>
                  </a:extLst>
                </p:cNvPr>
                <p:cNvGrpSpPr/>
                <p:nvPr/>
              </p:nvGrpSpPr>
              <p:grpSpPr>
                <a:xfrm>
                  <a:off x="12320989" y="4900915"/>
                  <a:ext cx="63743" cy="89025"/>
                  <a:chOff x="6476184" y="1764113"/>
                  <a:chExt cx="110455" cy="154265"/>
                </a:xfrm>
              </p:grpSpPr>
              <p:cxnSp>
                <p:nvCxnSpPr>
                  <p:cNvPr id="914" name="Straight Connector 913">
                    <a:extLst>
                      <a:ext uri="{FF2B5EF4-FFF2-40B4-BE49-F238E27FC236}">
                        <a16:creationId xmlns:a16="http://schemas.microsoft.com/office/drawing/2014/main" id="{AA76E579-9235-C24D-B5C3-4EB015A667A6}"/>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15" name="Straight Connector 914">
                    <a:extLst>
                      <a:ext uri="{FF2B5EF4-FFF2-40B4-BE49-F238E27FC236}">
                        <a16:creationId xmlns:a16="http://schemas.microsoft.com/office/drawing/2014/main" id="{81E45C6C-27A2-B04A-AD2C-56CA1E56F0C5}"/>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6" name="Group 895">
                  <a:extLst>
                    <a:ext uri="{FF2B5EF4-FFF2-40B4-BE49-F238E27FC236}">
                      <a16:creationId xmlns:a16="http://schemas.microsoft.com/office/drawing/2014/main" id="{D433485A-C789-A64E-B9BB-A0A736F59A9A}"/>
                    </a:ext>
                  </a:extLst>
                </p:cNvPr>
                <p:cNvGrpSpPr/>
                <p:nvPr/>
              </p:nvGrpSpPr>
              <p:grpSpPr>
                <a:xfrm>
                  <a:off x="12517489" y="4803284"/>
                  <a:ext cx="63743" cy="89025"/>
                  <a:chOff x="6476184" y="1764113"/>
                  <a:chExt cx="110455" cy="154265"/>
                </a:xfrm>
              </p:grpSpPr>
              <p:cxnSp>
                <p:nvCxnSpPr>
                  <p:cNvPr id="912" name="Straight Connector 911">
                    <a:extLst>
                      <a:ext uri="{FF2B5EF4-FFF2-40B4-BE49-F238E27FC236}">
                        <a16:creationId xmlns:a16="http://schemas.microsoft.com/office/drawing/2014/main" id="{9937EF5B-C826-954B-BB11-39460DD158B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13" name="Straight Connector 912">
                    <a:extLst>
                      <a:ext uri="{FF2B5EF4-FFF2-40B4-BE49-F238E27FC236}">
                        <a16:creationId xmlns:a16="http://schemas.microsoft.com/office/drawing/2014/main" id="{1207859D-7D54-514C-8030-EB3FA8922D3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7" name="Group 896">
                  <a:extLst>
                    <a:ext uri="{FF2B5EF4-FFF2-40B4-BE49-F238E27FC236}">
                      <a16:creationId xmlns:a16="http://schemas.microsoft.com/office/drawing/2014/main" id="{6100D7D9-365B-3C4F-B897-03A007EF0EF5}"/>
                    </a:ext>
                  </a:extLst>
                </p:cNvPr>
                <p:cNvGrpSpPr/>
                <p:nvPr/>
              </p:nvGrpSpPr>
              <p:grpSpPr>
                <a:xfrm>
                  <a:off x="12518295" y="4900915"/>
                  <a:ext cx="63743" cy="89025"/>
                  <a:chOff x="6476184" y="1764113"/>
                  <a:chExt cx="110455" cy="154265"/>
                </a:xfrm>
              </p:grpSpPr>
              <p:cxnSp>
                <p:nvCxnSpPr>
                  <p:cNvPr id="910" name="Straight Connector 909">
                    <a:extLst>
                      <a:ext uri="{FF2B5EF4-FFF2-40B4-BE49-F238E27FC236}">
                        <a16:creationId xmlns:a16="http://schemas.microsoft.com/office/drawing/2014/main" id="{997819FE-3B1E-A140-A0CA-EAE813181F0C}"/>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11" name="Straight Connector 910">
                    <a:extLst>
                      <a:ext uri="{FF2B5EF4-FFF2-40B4-BE49-F238E27FC236}">
                        <a16:creationId xmlns:a16="http://schemas.microsoft.com/office/drawing/2014/main" id="{85939299-64A8-BC44-B7A4-71A802476118}"/>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8" name="Group 897">
                  <a:extLst>
                    <a:ext uri="{FF2B5EF4-FFF2-40B4-BE49-F238E27FC236}">
                      <a16:creationId xmlns:a16="http://schemas.microsoft.com/office/drawing/2014/main" id="{0B980330-EF8D-B946-A751-E227E8B1B563}"/>
                    </a:ext>
                  </a:extLst>
                </p:cNvPr>
                <p:cNvGrpSpPr/>
                <p:nvPr/>
              </p:nvGrpSpPr>
              <p:grpSpPr>
                <a:xfrm>
                  <a:off x="12714795" y="4803284"/>
                  <a:ext cx="63743" cy="89025"/>
                  <a:chOff x="6476184" y="1764113"/>
                  <a:chExt cx="110455" cy="154265"/>
                </a:xfrm>
              </p:grpSpPr>
              <p:cxnSp>
                <p:nvCxnSpPr>
                  <p:cNvPr id="908" name="Straight Connector 907">
                    <a:extLst>
                      <a:ext uri="{FF2B5EF4-FFF2-40B4-BE49-F238E27FC236}">
                        <a16:creationId xmlns:a16="http://schemas.microsoft.com/office/drawing/2014/main" id="{AA6A5774-010C-2A4F-B331-A9B8447F62F0}"/>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09" name="Straight Connector 908">
                    <a:extLst>
                      <a:ext uri="{FF2B5EF4-FFF2-40B4-BE49-F238E27FC236}">
                        <a16:creationId xmlns:a16="http://schemas.microsoft.com/office/drawing/2014/main" id="{D887DD2B-1535-B744-A2A0-8FF43EDEAD97}"/>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99" name="Group 898">
                  <a:extLst>
                    <a:ext uri="{FF2B5EF4-FFF2-40B4-BE49-F238E27FC236}">
                      <a16:creationId xmlns:a16="http://schemas.microsoft.com/office/drawing/2014/main" id="{A1881AB9-B811-8147-8CDE-890396455FDC}"/>
                    </a:ext>
                  </a:extLst>
                </p:cNvPr>
                <p:cNvGrpSpPr/>
                <p:nvPr/>
              </p:nvGrpSpPr>
              <p:grpSpPr>
                <a:xfrm>
                  <a:off x="12715601" y="4900915"/>
                  <a:ext cx="63743" cy="89025"/>
                  <a:chOff x="6476184" y="1764113"/>
                  <a:chExt cx="110455" cy="154265"/>
                </a:xfrm>
              </p:grpSpPr>
              <p:cxnSp>
                <p:nvCxnSpPr>
                  <p:cNvPr id="906" name="Straight Connector 905">
                    <a:extLst>
                      <a:ext uri="{FF2B5EF4-FFF2-40B4-BE49-F238E27FC236}">
                        <a16:creationId xmlns:a16="http://schemas.microsoft.com/office/drawing/2014/main" id="{2378F01B-02FF-EA42-A85F-B80E773EC2BD}"/>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07" name="Straight Connector 906">
                    <a:extLst>
                      <a:ext uri="{FF2B5EF4-FFF2-40B4-BE49-F238E27FC236}">
                        <a16:creationId xmlns:a16="http://schemas.microsoft.com/office/drawing/2014/main" id="{CE25856C-45A7-CB42-9CB8-18B01FE4B29E}"/>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0" name="Group 899">
                  <a:extLst>
                    <a:ext uri="{FF2B5EF4-FFF2-40B4-BE49-F238E27FC236}">
                      <a16:creationId xmlns:a16="http://schemas.microsoft.com/office/drawing/2014/main" id="{97627588-6CED-AA40-AC08-87B7ED34981A}"/>
                    </a:ext>
                  </a:extLst>
                </p:cNvPr>
                <p:cNvGrpSpPr/>
                <p:nvPr/>
              </p:nvGrpSpPr>
              <p:grpSpPr>
                <a:xfrm>
                  <a:off x="12912101" y="4803284"/>
                  <a:ext cx="63743" cy="89025"/>
                  <a:chOff x="6476184" y="1764113"/>
                  <a:chExt cx="110455" cy="154265"/>
                </a:xfrm>
              </p:grpSpPr>
              <p:cxnSp>
                <p:nvCxnSpPr>
                  <p:cNvPr id="904" name="Straight Connector 903">
                    <a:extLst>
                      <a:ext uri="{FF2B5EF4-FFF2-40B4-BE49-F238E27FC236}">
                        <a16:creationId xmlns:a16="http://schemas.microsoft.com/office/drawing/2014/main" id="{21F18584-C064-5341-9AA9-9EADCC3FBB84}"/>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05" name="Straight Connector 904">
                    <a:extLst>
                      <a:ext uri="{FF2B5EF4-FFF2-40B4-BE49-F238E27FC236}">
                        <a16:creationId xmlns:a16="http://schemas.microsoft.com/office/drawing/2014/main" id="{85EC8125-DBBB-BB43-B72E-2BD20F48B919}"/>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901" name="Group 900">
                  <a:extLst>
                    <a:ext uri="{FF2B5EF4-FFF2-40B4-BE49-F238E27FC236}">
                      <a16:creationId xmlns:a16="http://schemas.microsoft.com/office/drawing/2014/main" id="{45B6114D-28A0-9042-BE64-53B96A67106A}"/>
                    </a:ext>
                  </a:extLst>
                </p:cNvPr>
                <p:cNvGrpSpPr/>
                <p:nvPr/>
              </p:nvGrpSpPr>
              <p:grpSpPr>
                <a:xfrm>
                  <a:off x="12912907" y="4900915"/>
                  <a:ext cx="63743" cy="89025"/>
                  <a:chOff x="6476184" y="1764113"/>
                  <a:chExt cx="110455" cy="154265"/>
                </a:xfrm>
              </p:grpSpPr>
              <p:cxnSp>
                <p:nvCxnSpPr>
                  <p:cNvPr id="902" name="Straight Connector 901">
                    <a:extLst>
                      <a:ext uri="{FF2B5EF4-FFF2-40B4-BE49-F238E27FC236}">
                        <a16:creationId xmlns:a16="http://schemas.microsoft.com/office/drawing/2014/main" id="{B8F87906-4983-9446-AACA-0BE424DB3271}"/>
                      </a:ext>
                    </a:extLst>
                  </p:cNvPr>
                  <p:cNvCxnSpPr/>
                  <p:nvPr/>
                </p:nvCxnSpPr>
                <p:spPr>
                  <a:xfrm>
                    <a:off x="6476184" y="1764113"/>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03" name="Straight Connector 902">
                    <a:extLst>
                      <a:ext uri="{FF2B5EF4-FFF2-40B4-BE49-F238E27FC236}">
                        <a16:creationId xmlns:a16="http://schemas.microsoft.com/office/drawing/2014/main" id="{F273394C-7F85-8641-9559-3A0347F7ED2A}"/>
                      </a:ext>
                    </a:extLst>
                  </p:cNvPr>
                  <p:cNvCxnSpPr/>
                  <p:nvPr/>
                </p:nvCxnSpPr>
                <p:spPr>
                  <a:xfrm>
                    <a:off x="6586639" y="1765511"/>
                    <a:ext cx="0" cy="152867"/>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810" name="Group 809">
                <a:extLst>
                  <a:ext uri="{FF2B5EF4-FFF2-40B4-BE49-F238E27FC236}">
                    <a16:creationId xmlns:a16="http://schemas.microsoft.com/office/drawing/2014/main" id="{291FD4F9-3DF5-414E-9B50-232E7E3935C4}"/>
                  </a:ext>
                </a:extLst>
              </p:cNvPr>
              <p:cNvGrpSpPr/>
              <p:nvPr/>
            </p:nvGrpSpPr>
            <p:grpSpPr>
              <a:xfrm>
                <a:off x="10284396" y="4671973"/>
                <a:ext cx="2749290" cy="451829"/>
                <a:chOff x="10284396" y="4671973"/>
                <a:chExt cx="2749290" cy="451829"/>
              </a:xfrm>
            </p:grpSpPr>
            <p:sp>
              <p:nvSpPr>
                <p:cNvPr id="840" name="Oval 395">
                  <a:extLst>
                    <a:ext uri="{FF2B5EF4-FFF2-40B4-BE49-F238E27FC236}">
                      <a16:creationId xmlns:a16="http://schemas.microsoft.com/office/drawing/2014/main" id="{EDC81660-929D-0040-8665-BFC28E33B029}"/>
                    </a:ext>
                  </a:extLst>
                </p:cNvPr>
                <p:cNvSpPr>
                  <a:spLocks noChangeArrowheads="1"/>
                </p:cNvSpPr>
                <p:nvPr/>
              </p:nvSpPr>
              <p:spPr bwMode="auto">
                <a:xfrm>
                  <a:off x="1028439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1" name="Oval 366">
                  <a:extLst>
                    <a:ext uri="{FF2B5EF4-FFF2-40B4-BE49-F238E27FC236}">
                      <a16:creationId xmlns:a16="http://schemas.microsoft.com/office/drawing/2014/main" id="{942ED5A1-673C-AB4D-A16F-8E39F3E5CE56}"/>
                    </a:ext>
                  </a:extLst>
                </p:cNvPr>
                <p:cNvSpPr>
                  <a:spLocks noChangeArrowheads="1"/>
                </p:cNvSpPr>
                <p:nvPr/>
              </p:nvSpPr>
              <p:spPr bwMode="auto">
                <a:xfrm>
                  <a:off x="1028727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2" name="Oval 395">
                  <a:extLst>
                    <a:ext uri="{FF2B5EF4-FFF2-40B4-BE49-F238E27FC236}">
                      <a16:creationId xmlns:a16="http://schemas.microsoft.com/office/drawing/2014/main" id="{C4C8815D-490A-4C44-AE56-B46D54EB49B2}"/>
                    </a:ext>
                  </a:extLst>
                </p:cNvPr>
                <p:cNvSpPr>
                  <a:spLocks noChangeArrowheads="1"/>
                </p:cNvSpPr>
                <p:nvPr/>
              </p:nvSpPr>
              <p:spPr bwMode="auto">
                <a:xfrm>
                  <a:off x="1048170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3" name="Oval 366">
                  <a:extLst>
                    <a:ext uri="{FF2B5EF4-FFF2-40B4-BE49-F238E27FC236}">
                      <a16:creationId xmlns:a16="http://schemas.microsoft.com/office/drawing/2014/main" id="{9686DBE1-654E-B442-BB80-CD5CBB9053F1}"/>
                    </a:ext>
                  </a:extLst>
                </p:cNvPr>
                <p:cNvSpPr>
                  <a:spLocks noChangeArrowheads="1"/>
                </p:cNvSpPr>
                <p:nvPr/>
              </p:nvSpPr>
              <p:spPr bwMode="auto">
                <a:xfrm>
                  <a:off x="1048458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4" name="Oval 395">
                  <a:extLst>
                    <a:ext uri="{FF2B5EF4-FFF2-40B4-BE49-F238E27FC236}">
                      <a16:creationId xmlns:a16="http://schemas.microsoft.com/office/drawing/2014/main" id="{021BC371-89CB-0247-B382-3D10B20A25FA}"/>
                    </a:ext>
                  </a:extLst>
                </p:cNvPr>
                <p:cNvSpPr>
                  <a:spLocks noChangeArrowheads="1"/>
                </p:cNvSpPr>
                <p:nvPr/>
              </p:nvSpPr>
              <p:spPr bwMode="auto">
                <a:xfrm>
                  <a:off x="1067900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5" name="Oval 366">
                  <a:extLst>
                    <a:ext uri="{FF2B5EF4-FFF2-40B4-BE49-F238E27FC236}">
                      <a16:creationId xmlns:a16="http://schemas.microsoft.com/office/drawing/2014/main" id="{BDFBF48E-36F0-B048-9CD4-3C765582D1D1}"/>
                    </a:ext>
                  </a:extLst>
                </p:cNvPr>
                <p:cNvSpPr>
                  <a:spLocks noChangeArrowheads="1"/>
                </p:cNvSpPr>
                <p:nvPr/>
              </p:nvSpPr>
              <p:spPr bwMode="auto">
                <a:xfrm>
                  <a:off x="1068188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6" name="Oval 395">
                  <a:extLst>
                    <a:ext uri="{FF2B5EF4-FFF2-40B4-BE49-F238E27FC236}">
                      <a16:creationId xmlns:a16="http://schemas.microsoft.com/office/drawing/2014/main" id="{8B3A2D11-AEBD-6A42-9CC9-DF412C99CF71}"/>
                    </a:ext>
                  </a:extLst>
                </p:cNvPr>
                <p:cNvSpPr>
                  <a:spLocks noChangeArrowheads="1"/>
                </p:cNvSpPr>
                <p:nvPr/>
              </p:nvSpPr>
              <p:spPr bwMode="auto">
                <a:xfrm>
                  <a:off x="1087631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7" name="Oval 366">
                  <a:extLst>
                    <a:ext uri="{FF2B5EF4-FFF2-40B4-BE49-F238E27FC236}">
                      <a16:creationId xmlns:a16="http://schemas.microsoft.com/office/drawing/2014/main" id="{76B45165-19D8-EE4C-93E1-0EB26243ED36}"/>
                    </a:ext>
                  </a:extLst>
                </p:cNvPr>
                <p:cNvSpPr>
                  <a:spLocks noChangeArrowheads="1"/>
                </p:cNvSpPr>
                <p:nvPr/>
              </p:nvSpPr>
              <p:spPr bwMode="auto">
                <a:xfrm>
                  <a:off x="1087919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8" name="Oval 395">
                  <a:extLst>
                    <a:ext uri="{FF2B5EF4-FFF2-40B4-BE49-F238E27FC236}">
                      <a16:creationId xmlns:a16="http://schemas.microsoft.com/office/drawing/2014/main" id="{F17B111D-48DB-4343-A0FD-17EC66516AA7}"/>
                    </a:ext>
                  </a:extLst>
                </p:cNvPr>
                <p:cNvSpPr>
                  <a:spLocks noChangeArrowheads="1"/>
                </p:cNvSpPr>
                <p:nvPr/>
              </p:nvSpPr>
              <p:spPr bwMode="auto">
                <a:xfrm>
                  <a:off x="1107362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49" name="Oval 366">
                  <a:extLst>
                    <a:ext uri="{FF2B5EF4-FFF2-40B4-BE49-F238E27FC236}">
                      <a16:creationId xmlns:a16="http://schemas.microsoft.com/office/drawing/2014/main" id="{0C7E508A-DBA7-4946-9625-DC750007D10C}"/>
                    </a:ext>
                  </a:extLst>
                </p:cNvPr>
                <p:cNvSpPr>
                  <a:spLocks noChangeArrowheads="1"/>
                </p:cNvSpPr>
                <p:nvPr/>
              </p:nvSpPr>
              <p:spPr bwMode="auto">
                <a:xfrm>
                  <a:off x="1107650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0" name="Oval 395">
                  <a:extLst>
                    <a:ext uri="{FF2B5EF4-FFF2-40B4-BE49-F238E27FC236}">
                      <a16:creationId xmlns:a16="http://schemas.microsoft.com/office/drawing/2014/main" id="{C3EC75CF-03FA-6B48-8AB1-59145D24AD08}"/>
                    </a:ext>
                  </a:extLst>
                </p:cNvPr>
                <p:cNvSpPr>
                  <a:spLocks noChangeArrowheads="1"/>
                </p:cNvSpPr>
                <p:nvPr/>
              </p:nvSpPr>
              <p:spPr bwMode="auto">
                <a:xfrm>
                  <a:off x="1127092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1" name="Oval 366">
                  <a:extLst>
                    <a:ext uri="{FF2B5EF4-FFF2-40B4-BE49-F238E27FC236}">
                      <a16:creationId xmlns:a16="http://schemas.microsoft.com/office/drawing/2014/main" id="{4E6A08F3-D272-6948-952C-EA8FD6C06C1B}"/>
                    </a:ext>
                  </a:extLst>
                </p:cNvPr>
                <p:cNvSpPr>
                  <a:spLocks noChangeArrowheads="1"/>
                </p:cNvSpPr>
                <p:nvPr/>
              </p:nvSpPr>
              <p:spPr bwMode="auto">
                <a:xfrm>
                  <a:off x="1127380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2" name="Oval 395">
                  <a:extLst>
                    <a:ext uri="{FF2B5EF4-FFF2-40B4-BE49-F238E27FC236}">
                      <a16:creationId xmlns:a16="http://schemas.microsoft.com/office/drawing/2014/main" id="{B76C0617-3FE7-F547-9905-8A5BED656380}"/>
                    </a:ext>
                  </a:extLst>
                </p:cNvPr>
                <p:cNvSpPr>
                  <a:spLocks noChangeArrowheads="1"/>
                </p:cNvSpPr>
                <p:nvPr/>
              </p:nvSpPr>
              <p:spPr bwMode="auto">
                <a:xfrm>
                  <a:off x="1146823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3" name="Oval 366">
                  <a:extLst>
                    <a:ext uri="{FF2B5EF4-FFF2-40B4-BE49-F238E27FC236}">
                      <a16:creationId xmlns:a16="http://schemas.microsoft.com/office/drawing/2014/main" id="{0E6E08CD-C1EC-9340-BE9D-5010E890A1C0}"/>
                    </a:ext>
                  </a:extLst>
                </p:cNvPr>
                <p:cNvSpPr>
                  <a:spLocks noChangeArrowheads="1"/>
                </p:cNvSpPr>
                <p:nvPr/>
              </p:nvSpPr>
              <p:spPr bwMode="auto">
                <a:xfrm>
                  <a:off x="1147111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4" name="Oval 395">
                  <a:extLst>
                    <a:ext uri="{FF2B5EF4-FFF2-40B4-BE49-F238E27FC236}">
                      <a16:creationId xmlns:a16="http://schemas.microsoft.com/office/drawing/2014/main" id="{736299F2-1A4B-0847-ABC7-CADADDB6A312}"/>
                    </a:ext>
                  </a:extLst>
                </p:cNvPr>
                <p:cNvSpPr>
                  <a:spLocks noChangeArrowheads="1"/>
                </p:cNvSpPr>
                <p:nvPr/>
              </p:nvSpPr>
              <p:spPr bwMode="auto">
                <a:xfrm>
                  <a:off x="1166553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5" name="Oval 366">
                  <a:extLst>
                    <a:ext uri="{FF2B5EF4-FFF2-40B4-BE49-F238E27FC236}">
                      <a16:creationId xmlns:a16="http://schemas.microsoft.com/office/drawing/2014/main" id="{B2DC6089-C68B-8143-AEB5-343C4E1E2397}"/>
                    </a:ext>
                  </a:extLst>
                </p:cNvPr>
                <p:cNvSpPr>
                  <a:spLocks noChangeArrowheads="1"/>
                </p:cNvSpPr>
                <p:nvPr/>
              </p:nvSpPr>
              <p:spPr bwMode="auto">
                <a:xfrm>
                  <a:off x="1166841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6" name="Oval 395">
                  <a:extLst>
                    <a:ext uri="{FF2B5EF4-FFF2-40B4-BE49-F238E27FC236}">
                      <a16:creationId xmlns:a16="http://schemas.microsoft.com/office/drawing/2014/main" id="{0592A2FD-8B17-ED42-ABB9-8660EF5AC14F}"/>
                    </a:ext>
                  </a:extLst>
                </p:cNvPr>
                <p:cNvSpPr>
                  <a:spLocks noChangeArrowheads="1"/>
                </p:cNvSpPr>
                <p:nvPr/>
              </p:nvSpPr>
              <p:spPr bwMode="auto">
                <a:xfrm>
                  <a:off x="1186284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7" name="Oval 366">
                  <a:extLst>
                    <a:ext uri="{FF2B5EF4-FFF2-40B4-BE49-F238E27FC236}">
                      <a16:creationId xmlns:a16="http://schemas.microsoft.com/office/drawing/2014/main" id="{6D9B51EA-9345-A541-A4DC-24E6BEA2B06D}"/>
                    </a:ext>
                  </a:extLst>
                </p:cNvPr>
                <p:cNvSpPr>
                  <a:spLocks noChangeArrowheads="1"/>
                </p:cNvSpPr>
                <p:nvPr/>
              </p:nvSpPr>
              <p:spPr bwMode="auto">
                <a:xfrm>
                  <a:off x="1186572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8" name="Oval 395">
                  <a:extLst>
                    <a:ext uri="{FF2B5EF4-FFF2-40B4-BE49-F238E27FC236}">
                      <a16:creationId xmlns:a16="http://schemas.microsoft.com/office/drawing/2014/main" id="{33A89322-B476-5F43-A5F2-5A45E7C4FB86}"/>
                    </a:ext>
                  </a:extLst>
                </p:cNvPr>
                <p:cNvSpPr>
                  <a:spLocks noChangeArrowheads="1"/>
                </p:cNvSpPr>
                <p:nvPr/>
              </p:nvSpPr>
              <p:spPr bwMode="auto">
                <a:xfrm>
                  <a:off x="12060150"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9" name="Oval 366">
                  <a:extLst>
                    <a:ext uri="{FF2B5EF4-FFF2-40B4-BE49-F238E27FC236}">
                      <a16:creationId xmlns:a16="http://schemas.microsoft.com/office/drawing/2014/main" id="{CBC92B3D-8320-B040-B78E-CD333B4830FA}"/>
                    </a:ext>
                  </a:extLst>
                </p:cNvPr>
                <p:cNvSpPr>
                  <a:spLocks noChangeArrowheads="1"/>
                </p:cNvSpPr>
                <p:nvPr/>
              </p:nvSpPr>
              <p:spPr bwMode="auto">
                <a:xfrm>
                  <a:off x="12063030"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0" name="Oval 395">
                  <a:extLst>
                    <a:ext uri="{FF2B5EF4-FFF2-40B4-BE49-F238E27FC236}">
                      <a16:creationId xmlns:a16="http://schemas.microsoft.com/office/drawing/2014/main" id="{735D9941-2A10-6041-8B67-B2563FDD0A77}"/>
                    </a:ext>
                  </a:extLst>
                </p:cNvPr>
                <p:cNvSpPr>
                  <a:spLocks noChangeArrowheads="1"/>
                </p:cNvSpPr>
                <p:nvPr/>
              </p:nvSpPr>
              <p:spPr bwMode="auto">
                <a:xfrm>
                  <a:off x="12257456"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1" name="Oval 366">
                  <a:extLst>
                    <a:ext uri="{FF2B5EF4-FFF2-40B4-BE49-F238E27FC236}">
                      <a16:creationId xmlns:a16="http://schemas.microsoft.com/office/drawing/2014/main" id="{BACFC771-F2FC-7049-8390-43B601C6200B}"/>
                    </a:ext>
                  </a:extLst>
                </p:cNvPr>
                <p:cNvSpPr>
                  <a:spLocks noChangeArrowheads="1"/>
                </p:cNvSpPr>
                <p:nvPr/>
              </p:nvSpPr>
              <p:spPr bwMode="auto">
                <a:xfrm>
                  <a:off x="12260336"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2" name="Oval 395">
                  <a:extLst>
                    <a:ext uri="{FF2B5EF4-FFF2-40B4-BE49-F238E27FC236}">
                      <a16:creationId xmlns:a16="http://schemas.microsoft.com/office/drawing/2014/main" id="{08F2C9BF-4C72-1645-8C49-9618F73A92AB}"/>
                    </a:ext>
                  </a:extLst>
                </p:cNvPr>
                <p:cNvSpPr>
                  <a:spLocks noChangeArrowheads="1"/>
                </p:cNvSpPr>
                <p:nvPr/>
              </p:nvSpPr>
              <p:spPr bwMode="auto">
                <a:xfrm>
                  <a:off x="12454762"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3" name="Oval 366">
                  <a:extLst>
                    <a:ext uri="{FF2B5EF4-FFF2-40B4-BE49-F238E27FC236}">
                      <a16:creationId xmlns:a16="http://schemas.microsoft.com/office/drawing/2014/main" id="{0C048577-FFC0-D741-9A46-654F118409E2}"/>
                    </a:ext>
                  </a:extLst>
                </p:cNvPr>
                <p:cNvSpPr>
                  <a:spLocks noChangeArrowheads="1"/>
                </p:cNvSpPr>
                <p:nvPr/>
              </p:nvSpPr>
              <p:spPr bwMode="auto">
                <a:xfrm>
                  <a:off x="12457642"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4" name="Oval 395">
                  <a:extLst>
                    <a:ext uri="{FF2B5EF4-FFF2-40B4-BE49-F238E27FC236}">
                      <a16:creationId xmlns:a16="http://schemas.microsoft.com/office/drawing/2014/main" id="{C0830366-40CA-DA47-B5C5-222154595B41}"/>
                    </a:ext>
                  </a:extLst>
                </p:cNvPr>
                <p:cNvSpPr>
                  <a:spLocks noChangeArrowheads="1"/>
                </p:cNvSpPr>
                <p:nvPr/>
              </p:nvSpPr>
              <p:spPr bwMode="auto">
                <a:xfrm>
                  <a:off x="12652068"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5" name="Oval 366">
                  <a:extLst>
                    <a:ext uri="{FF2B5EF4-FFF2-40B4-BE49-F238E27FC236}">
                      <a16:creationId xmlns:a16="http://schemas.microsoft.com/office/drawing/2014/main" id="{36ACF290-E219-2543-BD43-83C68F59985B}"/>
                    </a:ext>
                  </a:extLst>
                </p:cNvPr>
                <p:cNvSpPr>
                  <a:spLocks noChangeArrowheads="1"/>
                </p:cNvSpPr>
                <p:nvPr/>
              </p:nvSpPr>
              <p:spPr bwMode="auto">
                <a:xfrm>
                  <a:off x="12654948"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6" name="Oval 395">
                  <a:extLst>
                    <a:ext uri="{FF2B5EF4-FFF2-40B4-BE49-F238E27FC236}">
                      <a16:creationId xmlns:a16="http://schemas.microsoft.com/office/drawing/2014/main" id="{1EDEBC6A-4CCA-6445-B7A7-4A7E05794CDA}"/>
                    </a:ext>
                  </a:extLst>
                </p:cNvPr>
                <p:cNvSpPr>
                  <a:spLocks noChangeArrowheads="1"/>
                </p:cNvSpPr>
                <p:nvPr/>
              </p:nvSpPr>
              <p:spPr bwMode="auto">
                <a:xfrm>
                  <a:off x="12849374" y="4671973"/>
                  <a:ext cx="184312" cy="150287"/>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67" name="Oval 366">
                  <a:extLst>
                    <a:ext uri="{FF2B5EF4-FFF2-40B4-BE49-F238E27FC236}">
                      <a16:creationId xmlns:a16="http://schemas.microsoft.com/office/drawing/2014/main" id="{6B0FA9FD-5D25-054C-924E-518F15198308}"/>
                    </a:ext>
                  </a:extLst>
                </p:cNvPr>
                <p:cNvSpPr>
                  <a:spLocks noChangeArrowheads="1"/>
                </p:cNvSpPr>
                <p:nvPr/>
              </p:nvSpPr>
              <p:spPr bwMode="auto">
                <a:xfrm>
                  <a:off x="12852254" y="4977872"/>
                  <a:ext cx="178552" cy="145930"/>
                </a:xfrm>
                <a:prstGeom prst="ellipse">
                  <a:avLst/>
                </a:prstGeom>
                <a:solidFill>
                  <a:schemeClr val="bg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811" name="Group 810">
                <a:extLst>
                  <a:ext uri="{FF2B5EF4-FFF2-40B4-BE49-F238E27FC236}">
                    <a16:creationId xmlns:a16="http://schemas.microsoft.com/office/drawing/2014/main" id="{0CD8F0BF-D153-2543-ABE4-D9E818CE31E6}"/>
                  </a:ext>
                </a:extLst>
              </p:cNvPr>
              <p:cNvGrpSpPr/>
              <p:nvPr/>
            </p:nvGrpSpPr>
            <p:grpSpPr>
              <a:xfrm>
                <a:off x="10341994" y="4709000"/>
                <a:ext cx="2648494" cy="345105"/>
                <a:chOff x="10341994" y="4709000"/>
                <a:chExt cx="2648494" cy="345105"/>
              </a:xfrm>
            </p:grpSpPr>
            <p:sp>
              <p:nvSpPr>
                <p:cNvPr id="812" name="Oval 396">
                  <a:extLst>
                    <a:ext uri="{FF2B5EF4-FFF2-40B4-BE49-F238E27FC236}">
                      <a16:creationId xmlns:a16="http://schemas.microsoft.com/office/drawing/2014/main" id="{6682B83E-8006-C843-AAD4-A71F9C7D8F6B}"/>
                    </a:ext>
                  </a:extLst>
                </p:cNvPr>
                <p:cNvSpPr>
                  <a:spLocks noChangeArrowheads="1"/>
                </p:cNvSpPr>
                <p:nvPr/>
              </p:nvSpPr>
              <p:spPr bwMode="auto">
                <a:xfrm>
                  <a:off x="1035639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13" name="Oval 449">
                  <a:extLst>
                    <a:ext uri="{FF2B5EF4-FFF2-40B4-BE49-F238E27FC236}">
                      <a16:creationId xmlns:a16="http://schemas.microsoft.com/office/drawing/2014/main" id="{384E80D8-2D03-C14A-9A23-6428C251DBBE}"/>
                    </a:ext>
                  </a:extLst>
                </p:cNvPr>
                <p:cNvSpPr>
                  <a:spLocks noChangeArrowheads="1"/>
                </p:cNvSpPr>
                <p:nvPr/>
              </p:nvSpPr>
              <p:spPr bwMode="auto">
                <a:xfrm>
                  <a:off x="1034199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14" name="Oval 396">
                  <a:extLst>
                    <a:ext uri="{FF2B5EF4-FFF2-40B4-BE49-F238E27FC236}">
                      <a16:creationId xmlns:a16="http://schemas.microsoft.com/office/drawing/2014/main" id="{9D4CED29-994E-5149-B358-D829F179F0C8}"/>
                    </a:ext>
                  </a:extLst>
                </p:cNvPr>
                <p:cNvSpPr>
                  <a:spLocks noChangeArrowheads="1"/>
                </p:cNvSpPr>
                <p:nvPr/>
              </p:nvSpPr>
              <p:spPr bwMode="auto">
                <a:xfrm>
                  <a:off x="1055369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15" name="Oval 449">
                  <a:extLst>
                    <a:ext uri="{FF2B5EF4-FFF2-40B4-BE49-F238E27FC236}">
                      <a16:creationId xmlns:a16="http://schemas.microsoft.com/office/drawing/2014/main" id="{38D9EAB7-6810-6840-9425-65449ED4E9F4}"/>
                    </a:ext>
                  </a:extLst>
                </p:cNvPr>
                <p:cNvSpPr>
                  <a:spLocks noChangeArrowheads="1"/>
                </p:cNvSpPr>
                <p:nvPr/>
              </p:nvSpPr>
              <p:spPr bwMode="auto">
                <a:xfrm>
                  <a:off x="1053930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16" name="Oval 396">
                  <a:extLst>
                    <a:ext uri="{FF2B5EF4-FFF2-40B4-BE49-F238E27FC236}">
                      <a16:creationId xmlns:a16="http://schemas.microsoft.com/office/drawing/2014/main" id="{5AC9A82C-159F-E24A-8983-B166DBA58AD8}"/>
                    </a:ext>
                  </a:extLst>
                </p:cNvPr>
                <p:cNvSpPr>
                  <a:spLocks noChangeArrowheads="1"/>
                </p:cNvSpPr>
                <p:nvPr/>
              </p:nvSpPr>
              <p:spPr bwMode="auto">
                <a:xfrm>
                  <a:off x="1075100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17" name="Oval 449">
                  <a:extLst>
                    <a:ext uri="{FF2B5EF4-FFF2-40B4-BE49-F238E27FC236}">
                      <a16:creationId xmlns:a16="http://schemas.microsoft.com/office/drawing/2014/main" id="{0074E796-12B7-9241-AB6C-BCD42689C80B}"/>
                    </a:ext>
                  </a:extLst>
                </p:cNvPr>
                <p:cNvSpPr>
                  <a:spLocks noChangeArrowheads="1"/>
                </p:cNvSpPr>
                <p:nvPr/>
              </p:nvSpPr>
              <p:spPr bwMode="auto">
                <a:xfrm>
                  <a:off x="1073660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18" name="Oval 396">
                  <a:extLst>
                    <a:ext uri="{FF2B5EF4-FFF2-40B4-BE49-F238E27FC236}">
                      <a16:creationId xmlns:a16="http://schemas.microsoft.com/office/drawing/2014/main" id="{8B4EABA8-2741-EC45-8478-D3A03261475B}"/>
                    </a:ext>
                  </a:extLst>
                </p:cNvPr>
                <p:cNvSpPr>
                  <a:spLocks noChangeArrowheads="1"/>
                </p:cNvSpPr>
                <p:nvPr/>
              </p:nvSpPr>
              <p:spPr bwMode="auto">
                <a:xfrm>
                  <a:off x="1094831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19" name="Oval 449">
                  <a:extLst>
                    <a:ext uri="{FF2B5EF4-FFF2-40B4-BE49-F238E27FC236}">
                      <a16:creationId xmlns:a16="http://schemas.microsoft.com/office/drawing/2014/main" id="{9A3E83C8-46BD-0441-BC78-0A459E5F9996}"/>
                    </a:ext>
                  </a:extLst>
                </p:cNvPr>
                <p:cNvSpPr>
                  <a:spLocks noChangeArrowheads="1"/>
                </p:cNvSpPr>
                <p:nvPr/>
              </p:nvSpPr>
              <p:spPr bwMode="auto">
                <a:xfrm>
                  <a:off x="1093391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0" name="Oval 396">
                  <a:extLst>
                    <a:ext uri="{FF2B5EF4-FFF2-40B4-BE49-F238E27FC236}">
                      <a16:creationId xmlns:a16="http://schemas.microsoft.com/office/drawing/2014/main" id="{06449ADC-7178-3249-9B69-5F7E6114979C}"/>
                    </a:ext>
                  </a:extLst>
                </p:cNvPr>
                <p:cNvSpPr>
                  <a:spLocks noChangeArrowheads="1"/>
                </p:cNvSpPr>
                <p:nvPr/>
              </p:nvSpPr>
              <p:spPr bwMode="auto">
                <a:xfrm>
                  <a:off x="1114561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1" name="Oval 449">
                  <a:extLst>
                    <a:ext uri="{FF2B5EF4-FFF2-40B4-BE49-F238E27FC236}">
                      <a16:creationId xmlns:a16="http://schemas.microsoft.com/office/drawing/2014/main" id="{60EF78C8-2DE4-8249-A8C4-9C3309F6E0A0}"/>
                    </a:ext>
                  </a:extLst>
                </p:cNvPr>
                <p:cNvSpPr>
                  <a:spLocks noChangeArrowheads="1"/>
                </p:cNvSpPr>
                <p:nvPr/>
              </p:nvSpPr>
              <p:spPr bwMode="auto">
                <a:xfrm>
                  <a:off x="1113121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2" name="Oval 396">
                  <a:extLst>
                    <a:ext uri="{FF2B5EF4-FFF2-40B4-BE49-F238E27FC236}">
                      <a16:creationId xmlns:a16="http://schemas.microsoft.com/office/drawing/2014/main" id="{68887091-2C32-384F-BB2F-39D0EF23215E}"/>
                    </a:ext>
                  </a:extLst>
                </p:cNvPr>
                <p:cNvSpPr>
                  <a:spLocks noChangeArrowheads="1"/>
                </p:cNvSpPr>
                <p:nvPr/>
              </p:nvSpPr>
              <p:spPr bwMode="auto">
                <a:xfrm>
                  <a:off x="1134292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3" name="Oval 449">
                  <a:extLst>
                    <a:ext uri="{FF2B5EF4-FFF2-40B4-BE49-F238E27FC236}">
                      <a16:creationId xmlns:a16="http://schemas.microsoft.com/office/drawing/2014/main" id="{BFB39212-991F-3548-B51F-A1819B8DFA4C}"/>
                    </a:ext>
                  </a:extLst>
                </p:cNvPr>
                <p:cNvSpPr>
                  <a:spLocks noChangeArrowheads="1"/>
                </p:cNvSpPr>
                <p:nvPr/>
              </p:nvSpPr>
              <p:spPr bwMode="auto">
                <a:xfrm>
                  <a:off x="1132852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4" name="Oval 396">
                  <a:extLst>
                    <a:ext uri="{FF2B5EF4-FFF2-40B4-BE49-F238E27FC236}">
                      <a16:creationId xmlns:a16="http://schemas.microsoft.com/office/drawing/2014/main" id="{BE9B8759-4026-5845-8779-C24F5F0D0730}"/>
                    </a:ext>
                  </a:extLst>
                </p:cNvPr>
                <p:cNvSpPr>
                  <a:spLocks noChangeArrowheads="1"/>
                </p:cNvSpPr>
                <p:nvPr/>
              </p:nvSpPr>
              <p:spPr bwMode="auto">
                <a:xfrm>
                  <a:off x="1154022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5" name="Oval 449">
                  <a:extLst>
                    <a:ext uri="{FF2B5EF4-FFF2-40B4-BE49-F238E27FC236}">
                      <a16:creationId xmlns:a16="http://schemas.microsoft.com/office/drawing/2014/main" id="{35FC280A-BEBF-8740-932D-8D055F686161}"/>
                    </a:ext>
                  </a:extLst>
                </p:cNvPr>
                <p:cNvSpPr>
                  <a:spLocks noChangeArrowheads="1"/>
                </p:cNvSpPr>
                <p:nvPr/>
              </p:nvSpPr>
              <p:spPr bwMode="auto">
                <a:xfrm>
                  <a:off x="1152583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6" name="Oval 396">
                  <a:extLst>
                    <a:ext uri="{FF2B5EF4-FFF2-40B4-BE49-F238E27FC236}">
                      <a16:creationId xmlns:a16="http://schemas.microsoft.com/office/drawing/2014/main" id="{B86D9C41-AE83-6A4B-9E7B-0945E792D53B}"/>
                    </a:ext>
                  </a:extLst>
                </p:cNvPr>
                <p:cNvSpPr>
                  <a:spLocks noChangeArrowheads="1"/>
                </p:cNvSpPr>
                <p:nvPr/>
              </p:nvSpPr>
              <p:spPr bwMode="auto">
                <a:xfrm>
                  <a:off x="1173753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7" name="Oval 449">
                  <a:extLst>
                    <a:ext uri="{FF2B5EF4-FFF2-40B4-BE49-F238E27FC236}">
                      <a16:creationId xmlns:a16="http://schemas.microsoft.com/office/drawing/2014/main" id="{D1C8B23F-C623-E54B-80F4-38E16F14C8F4}"/>
                    </a:ext>
                  </a:extLst>
                </p:cNvPr>
                <p:cNvSpPr>
                  <a:spLocks noChangeArrowheads="1"/>
                </p:cNvSpPr>
                <p:nvPr/>
              </p:nvSpPr>
              <p:spPr bwMode="auto">
                <a:xfrm>
                  <a:off x="1172313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8" name="Oval 396">
                  <a:extLst>
                    <a:ext uri="{FF2B5EF4-FFF2-40B4-BE49-F238E27FC236}">
                      <a16:creationId xmlns:a16="http://schemas.microsoft.com/office/drawing/2014/main" id="{F2B1759C-C7E6-8C4E-A359-F45A3F12CE9A}"/>
                    </a:ext>
                  </a:extLst>
                </p:cNvPr>
                <p:cNvSpPr>
                  <a:spLocks noChangeArrowheads="1"/>
                </p:cNvSpPr>
                <p:nvPr/>
              </p:nvSpPr>
              <p:spPr bwMode="auto">
                <a:xfrm>
                  <a:off x="1193484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29" name="Oval 449">
                  <a:extLst>
                    <a:ext uri="{FF2B5EF4-FFF2-40B4-BE49-F238E27FC236}">
                      <a16:creationId xmlns:a16="http://schemas.microsoft.com/office/drawing/2014/main" id="{C238D043-ACF6-0844-9420-4ED4259C0763}"/>
                    </a:ext>
                  </a:extLst>
                </p:cNvPr>
                <p:cNvSpPr>
                  <a:spLocks noChangeArrowheads="1"/>
                </p:cNvSpPr>
                <p:nvPr/>
              </p:nvSpPr>
              <p:spPr bwMode="auto">
                <a:xfrm>
                  <a:off x="1192044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0" name="Oval 396">
                  <a:extLst>
                    <a:ext uri="{FF2B5EF4-FFF2-40B4-BE49-F238E27FC236}">
                      <a16:creationId xmlns:a16="http://schemas.microsoft.com/office/drawing/2014/main" id="{6B3384A5-FDCE-B74B-9C09-0CAE307D74E6}"/>
                    </a:ext>
                  </a:extLst>
                </p:cNvPr>
                <p:cNvSpPr>
                  <a:spLocks noChangeArrowheads="1"/>
                </p:cNvSpPr>
                <p:nvPr/>
              </p:nvSpPr>
              <p:spPr bwMode="auto">
                <a:xfrm>
                  <a:off x="12132147"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1" name="Oval 449">
                  <a:extLst>
                    <a:ext uri="{FF2B5EF4-FFF2-40B4-BE49-F238E27FC236}">
                      <a16:creationId xmlns:a16="http://schemas.microsoft.com/office/drawing/2014/main" id="{6B83230B-87DE-2B44-9835-3B6894C66F4A}"/>
                    </a:ext>
                  </a:extLst>
                </p:cNvPr>
                <p:cNvSpPr>
                  <a:spLocks noChangeArrowheads="1"/>
                </p:cNvSpPr>
                <p:nvPr/>
              </p:nvSpPr>
              <p:spPr bwMode="auto">
                <a:xfrm>
                  <a:off x="12117748"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2" name="Oval 396">
                  <a:extLst>
                    <a:ext uri="{FF2B5EF4-FFF2-40B4-BE49-F238E27FC236}">
                      <a16:creationId xmlns:a16="http://schemas.microsoft.com/office/drawing/2014/main" id="{C61FF94C-3143-CB42-B29D-37C30E2D0B23}"/>
                    </a:ext>
                  </a:extLst>
                </p:cNvPr>
                <p:cNvSpPr>
                  <a:spLocks noChangeArrowheads="1"/>
                </p:cNvSpPr>
                <p:nvPr/>
              </p:nvSpPr>
              <p:spPr bwMode="auto">
                <a:xfrm>
                  <a:off x="12329453"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3" name="Oval 449">
                  <a:extLst>
                    <a:ext uri="{FF2B5EF4-FFF2-40B4-BE49-F238E27FC236}">
                      <a16:creationId xmlns:a16="http://schemas.microsoft.com/office/drawing/2014/main" id="{33CA1370-C0BA-6241-9DBD-AF4ECC266B2F}"/>
                    </a:ext>
                  </a:extLst>
                </p:cNvPr>
                <p:cNvSpPr>
                  <a:spLocks noChangeArrowheads="1"/>
                </p:cNvSpPr>
                <p:nvPr/>
              </p:nvSpPr>
              <p:spPr bwMode="auto">
                <a:xfrm>
                  <a:off x="12315054"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4" name="Oval 396">
                  <a:extLst>
                    <a:ext uri="{FF2B5EF4-FFF2-40B4-BE49-F238E27FC236}">
                      <a16:creationId xmlns:a16="http://schemas.microsoft.com/office/drawing/2014/main" id="{A185B694-8204-8E44-ADCE-D041EC114F1B}"/>
                    </a:ext>
                  </a:extLst>
                </p:cNvPr>
                <p:cNvSpPr>
                  <a:spLocks noChangeArrowheads="1"/>
                </p:cNvSpPr>
                <p:nvPr/>
              </p:nvSpPr>
              <p:spPr bwMode="auto">
                <a:xfrm>
                  <a:off x="12526759"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5" name="Oval 449">
                  <a:extLst>
                    <a:ext uri="{FF2B5EF4-FFF2-40B4-BE49-F238E27FC236}">
                      <a16:creationId xmlns:a16="http://schemas.microsoft.com/office/drawing/2014/main" id="{1B4B9ED4-BFF0-6343-8BA6-190FA455A07D}"/>
                    </a:ext>
                  </a:extLst>
                </p:cNvPr>
                <p:cNvSpPr>
                  <a:spLocks noChangeArrowheads="1"/>
                </p:cNvSpPr>
                <p:nvPr/>
              </p:nvSpPr>
              <p:spPr bwMode="auto">
                <a:xfrm>
                  <a:off x="12512360"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6" name="Oval 396">
                  <a:extLst>
                    <a:ext uri="{FF2B5EF4-FFF2-40B4-BE49-F238E27FC236}">
                      <a16:creationId xmlns:a16="http://schemas.microsoft.com/office/drawing/2014/main" id="{98FC3C0A-4D32-7C44-9337-147F390134AF}"/>
                    </a:ext>
                  </a:extLst>
                </p:cNvPr>
                <p:cNvSpPr>
                  <a:spLocks noChangeArrowheads="1"/>
                </p:cNvSpPr>
                <p:nvPr/>
              </p:nvSpPr>
              <p:spPr bwMode="auto">
                <a:xfrm>
                  <a:off x="12724065"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7" name="Oval 449">
                  <a:extLst>
                    <a:ext uri="{FF2B5EF4-FFF2-40B4-BE49-F238E27FC236}">
                      <a16:creationId xmlns:a16="http://schemas.microsoft.com/office/drawing/2014/main" id="{36316D5D-8C7F-6B47-9150-B10BDE4824AA}"/>
                    </a:ext>
                  </a:extLst>
                </p:cNvPr>
                <p:cNvSpPr>
                  <a:spLocks noChangeArrowheads="1"/>
                </p:cNvSpPr>
                <p:nvPr/>
              </p:nvSpPr>
              <p:spPr bwMode="auto">
                <a:xfrm>
                  <a:off x="12709666"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8" name="Oval 396">
                  <a:extLst>
                    <a:ext uri="{FF2B5EF4-FFF2-40B4-BE49-F238E27FC236}">
                      <a16:creationId xmlns:a16="http://schemas.microsoft.com/office/drawing/2014/main" id="{32CF1C31-2776-3540-B549-3DBE812A67D6}"/>
                    </a:ext>
                  </a:extLst>
                </p:cNvPr>
                <p:cNvSpPr>
                  <a:spLocks noChangeArrowheads="1"/>
                </p:cNvSpPr>
                <p:nvPr/>
              </p:nvSpPr>
              <p:spPr bwMode="auto">
                <a:xfrm>
                  <a:off x="12921371" y="4709000"/>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9" name="Oval 449">
                  <a:extLst>
                    <a:ext uri="{FF2B5EF4-FFF2-40B4-BE49-F238E27FC236}">
                      <a16:creationId xmlns:a16="http://schemas.microsoft.com/office/drawing/2014/main" id="{7AD1046E-B1B9-4B4F-B99D-68CA254C84E0}"/>
                    </a:ext>
                  </a:extLst>
                </p:cNvPr>
                <p:cNvSpPr>
                  <a:spLocks noChangeArrowheads="1"/>
                </p:cNvSpPr>
                <p:nvPr/>
              </p:nvSpPr>
              <p:spPr bwMode="auto">
                <a:xfrm>
                  <a:off x="12906972" y="4999653"/>
                  <a:ext cx="69117" cy="54452"/>
                </a:xfrm>
                <a:prstGeom prst="ellipse">
                  <a:avLst/>
                </a:prstGeom>
                <a:solidFill>
                  <a:schemeClr val="bg2">
                    <a:lumMod val="40000"/>
                    <a:lumOff val="60000"/>
                  </a:schemeClr>
                </a:solidFill>
                <a:ln>
                  <a:noFill/>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sp>
        <p:nvSpPr>
          <p:cNvPr id="3" name="TextBox 2">
            <a:extLst>
              <a:ext uri="{FF2B5EF4-FFF2-40B4-BE49-F238E27FC236}">
                <a16:creationId xmlns:a16="http://schemas.microsoft.com/office/drawing/2014/main" id="{C9D8E75B-A64A-DF4F-BA60-6DAACC478DC1}"/>
              </a:ext>
            </a:extLst>
          </p:cNvPr>
          <p:cNvSpPr txBox="1"/>
          <p:nvPr/>
        </p:nvSpPr>
        <p:spPr bwMode="auto">
          <a:xfrm>
            <a:off x="9397297" y="2274113"/>
            <a:ext cx="20721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EGF-like domain</a:t>
            </a:r>
          </a:p>
        </p:txBody>
      </p:sp>
      <p:sp>
        <p:nvSpPr>
          <p:cNvPr id="1083" name="TextBox 1082">
            <a:extLst>
              <a:ext uri="{FF2B5EF4-FFF2-40B4-BE49-F238E27FC236}">
                <a16:creationId xmlns:a16="http://schemas.microsoft.com/office/drawing/2014/main" id="{8CE9796D-DFC2-7744-A15F-B682C3644D5D}"/>
              </a:ext>
            </a:extLst>
          </p:cNvPr>
          <p:cNvSpPr txBox="1"/>
          <p:nvPr/>
        </p:nvSpPr>
        <p:spPr bwMode="auto">
          <a:xfrm>
            <a:off x="9410203" y="2818422"/>
            <a:ext cx="20721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accent1"/>
                </a:solidFill>
                <a:latin typeface="Calibri" panose="020F0502020204030204" pitchFamily="34" charset="0"/>
              </a:rPr>
              <a:t>CD74</a:t>
            </a:r>
            <a:r>
              <a:rPr lang="en-US" sz="1600" dirty="0">
                <a:solidFill>
                  <a:schemeClr val="bg1"/>
                </a:solidFill>
                <a:latin typeface="Calibri" panose="020F0502020204030204" pitchFamily="34" charset="0"/>
              </a:rPr>
              <a:t>-</a:t>
            </a:r>
            <a:r>
              <a:rPr lang="en-US" sz="1600" dirty="0">
                <a:solidFill>
                  <a:schemeClr val="accent2"/>
                </a:solidFill>
                <a:latin typeface="Calibri" panose="020F0502020204030204" pitchFamily="34" charset="0"/>
              </a:rPr>
              <a:t>NRG1</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fusion</a:t>
            </a:r>
          </a:p>
        </p:txBody>
      </p:sp>
      <p:sp>
        <p:nvSpPr>
          <p:cNvPr id="1084" name="TextBox 1083">
            <a:extLst>
              <a:ext uri="{FF2B5EF4-FFF2-40B4-BE49-F238E27FC236}">
                <a16:creationId xmlns:a16="http://schemas.microsoft.com/office/drawing/2014/main" id="{F0A97763-210D-D54A-B23B-D0959EB195CC}"/>
              </a:ext>
            </a:extLst>
          </p:cNvPr>
          <p:cNvSpPr txBox="1"/>
          <p:nvPr/>
        </p:nvSpPr>
        <p:spPr bwMode="auto">
          <a:xfrm>
            <a:off x="9711132" y="4556252"/>
            <a:ext cx="1429317"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dirty="0">
                <a:solidFill>
                  <a:schemeClr val="accent3"/>
                </a:solidFill>
                <a:latin typeface="Calibri" panose="020F0502020204030204" pitchFamily="34" charset="0"/>
              </a:rPr>
              <a:t>Afatinib</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Pan-ErbB</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family blocker</a:t>
            </a:r>
          </a:p>
        </p:txBody>
      </p:sp>
      <p:cxnSp>
        <p:nvCxnSpPr>
          <p:cNvPr id="5" name="Straight Connector 4">
            <a:extLst>
              <a:ext uri="{FF2B5EF4-FFF2-40B4-BE49-F238E27FC236}">
                <a16:creationId xmlns:a16="http://schemas.microsoft.com/office/drawing/2014/main" id="{8E9A951F-910F-8942-9259-4AA3630C4502}"/>
              </a:ext>
            </a:extLst>
          </p:cNvPr>
          <p:cNvCxnSpPr/>
          <p:nvPr/>
        </p:nvCxnSpPr>
        <p:spPr bwMode="auto">
          <a:xfrm flipH="1" flipV="1">
            <a:off x="8794162" y="4160243"/>
            <a:ext cx="1255363" cy="495945"/>
          </a:xfrm>
          <a:prstGeom prst="line">
            <a:avLst/>
          </a:prstGeom>
          <a:noFill/>
          <a:ln w="28575" cap="flat" cmpd="sng" algn="ctr">
            <a:solidFill>
              <a:schemeClr val="accent3"/>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D89185E3-BFEE-4E45-AE3C-4D65EBB0D57D}"/>
              </a:ext>
            </a:extLst>
          </p:cNvPr>
          <p:cNvCxnSpPr>
            <a:cxnSpLocks/>
          </p:cNvCxnSpPr>
          <p:nvPr/>
        </p:nvCxnSpPr>
        <p:spPr bwMode="auto">
          <a:xfrm flipV="1">
            <a:off x="8753350" y="4083253"/>
            <a:ext cx="81625" cy="160215"/>
          </a:xfrm>
          <a:prstGeom prst="line">
            <a:avLst/>
          </a:prstGeom>
          <a:noFill/>
          <a:ln w="28575" cap="flat" cmpd="sng" algn="ctr">
            <a:solidFill>
              <a:schemeClr val="accent3"/>
            </a:solidFill>
            <a:prstDash val="solid"/>
            <a:round/>
            <a:headEnd type="none" w="med" len="med"/>
            <a:tailEnd type="none" w="med" len="med"/>
          </a:ln>
          <a:effectLst/>
        </p:spPr>
      </p:cxnSp>
      <p:sp>
        <p:nvSpPr>
          <p:cNvPr id="1088" name="TextBox 1087">
            <a:extLst>
              <a:ext uri="{FF2B5EF4-FFF2-40B4-BE49-F238E27FC236}">
                <a16:creationId xmlns:a16="http://schemas.microsoft.com/office/drawing/2014/main" id="{6156B0CC-6743-6B4B-934D-44C1A90DB081}"/>
              </a:ext>
            </a:extLst>
          </p:cNvPr>
          <p:cNvSpPr txBox="1"/>
          <p:nvPr/>
        </p:nvSpPr>
        <p:spPr bwMode="auto">
          <a:xfrm>
            <a:off x="6111019" y="2088041"/>
            <a:ext cx="2072185" cy="136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dirty="0">
                <a:solidFill>
                  <a:schemeClr val="bg1"/>
                </a:solidFill>
                <a:latin typeface="Calibri" panose="020F0502020204030204" pitchFamily="34" charset="0"/>
              </a:rPr>
              <a:t>ErbB3 or ErbB4</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containing</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homo or hetero</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ErbB dimer</a:t>
            </a:r>
            <a:br>
              <a:rPr lang="en-US" sz="160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(ie, 1/3, 1/4, 2/3, 2/4,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3/4, or 4/4)</a:t>
            </a:r>
          </a:p>
        </p:txBody>
      </p:sp>
      <p:sp>
        <p:nvSpPr>
          <p:cNvPr id="1089" name="Rounded Rectangle 713">
            <a:extLst>
              <a:ext uri="{FF2B5EF4-FFF2-40B4-BE49-F238E27FC236}">
                <a16:creationId xmlns:a16="http://schemas.microsoft.com/office/drawing/2014/main" id="{F123CF72-C511-1343-BB26-7C3A94A6E52D}"/>
              </a:ext>
            </a:extLst>
          </p:cNvPr>
          <p:cNvSpPr/>
          <p:nvPr/>
        </p:nvSpPr>
        <p:spPr>
          <a:xfrm>
            <a:off x="7654912" y="4393053"/>
            <a:ext cx="763413" cy="260539"/>
          </a:xfrm>
          <a:prstGeom prst="roundRect">
            <a:avLst/>
          </a:prstGeom>
          <a:solidFill>
            <a:schemeClr val="tx2"/>
          </a:solidFill>
          <a:ln w="25400" cap="flat" cmpd="sng" algn="ctr">
            <a:solidFill>
              <a:schemeClr val="bg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PI3K</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1090" name="Rounded Rectangle 713">
            <a:extLst>
              <a:ext uri="{FF2B5EF4-FFF2-40B4-BE49-F238E27FC236}">
                <a16:creationId xmlns:a16="http://schemas.microsoft.com/office/drawing/2014/main" id="{1DFAAC89-7C7A-9440-ACA6-8E82874690C1}"/>
              </a:ext>
            </a:extLst>
          </p:cNvPr>
          <p:cNvSpPr/>
          <p:nvPr/>
        </p:nvSpPr>
        <p:spPr>
          <a:xfrm>
            <a:off x="7654912" y="4751269"/>
            <a:ext cx="763413" cy="260539"/>
          </a:xfrm>
          <a:prstGeom prst="roundRect">
            <a:avLst/>
          </a:prstGeom>
          <a:solidFill>
            <a:schemeClr val="tx2"/>
          </a:solidFill>
          <a:ln w="25400" cap="flat" cmpd="sng" algn="ctr">
            <a:solidFill>
              <a:schemeClr val="bg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AKT</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1091" name="Rounded Rectangle 713">
            <a:extLst>
              <a:ext uri="{FF2B5EF4-FFF2-40B4-BE49-F238E27FC236}">
                <a16:creationId xmlns:a16="http://schemas.microsoft.com/office/drawing/2014/main" id="{8DED19B0-62FC-BD49-9AD8-E9630CE9352E}"/>
              </a:ext>
            </a:extLst>
          </p:cNvPr>
          <p:cNvSpPr/>
          <p:nvPr/>
        </p:nvSpPr>
        <p:spPr>
          <a:xfrm>
            <a:off x="7654912" y="5109485"/>
            <a:ext cx="763413" cy="260539"/>
          </a:xfrm>
          <a:prstGeom prst="roundRect">
            <a:avLst/>
          </a:prstGeom>
          <a:solidFill>
            <a:schemeClr val="tx2"/>
          </a:solidFill>
          <a:ln w="25400" cap="flat" cmpd="sng" algn="ctr">
            <a:solidFill>
              <a:schemeClr val="bg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mTOR</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1092" name="Rounded Rectangle 713">
            <a:extLst>
              <a:ext uri="{FF2B5EF4-FFF2-40B4-BE49-F238E27FC236}">
                <a16:creationId xmlns:a16="http://schemas.microsoft.com/office/drawing/2014/main" id="{511BC5DE-8222-5A46-B2B8-3CE036C5E60F}"/>
              </a:ext>
            </a:extLst>
          </p:cNvPr>
          <p:cNvSpPr/>
          <p:nvPr/>
        </p:nvSpPr>
        <p:spPr>
          <a:xfrm>
            <a:off x="8486300" y="4392723"/>
            <a:ext cx="763413" cy="260539"/>
          </a:xfrm>
          <a:prstGeom prst="roundRect">
            <a:avLst/>
          </a:prstGeom>
          <a:solidFill>
            <a:schemeClr val="tx2"/>
          </a:solidFill>
          <a:ln w="25400" cap="flat" cmpd="sng" algn="ctr">
            <a:solidFill>
              <a:schemeClr val="bg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RAF</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1093" name="Rounded Rectangle 713">
            <a:extLst>
              <a:ext uri="{FF2B5EF4-FFF2-40B4-BE49-F238E27FC236}">
                <a16:creationId xmlns:a16="http://schemas.microsoft.com/office/drawing/2014/main" id="{99045DFA-CB6F-FF4C-8341-E4EF6EAC9FA9}"/>
              </a:ext>
            </a:extLst>
          </p:cNvPr>
          <p:cNvSpPr/>
          <p:nvPr/>
        </p:nvSpPr>
        <p:spPr>
          <a:xfrm>
            <a:off x="8486300" y="4750939"/>
            <a:ext cx="763413" cy="260539"/>
          </a:xfrm>
          <a:prstGeom prst="roundRect">
            <a:avLst/>
          </a:prstGeom>
          <a:solidFill>
            <a:schemeClr val="tx2"/>
          </a:solidFill>
          <a:ln w="25400" cap="flat" cmpd="sng" algn="ctr">
            <a:solidFill>
              <a:schemeClr val="bg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MEK</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sp>
        <p:nvSpPr>
          <p:cNvPr id="1094" name="Rounded Rectangle 713">
            <a:extLst>
              <a:ext uri="{FF2B5EF4-FFF2-40B4-BE49-F238E27FC236}">
                <a16:creationId xmlns:a16="http://schemas.microsoft.com/office/drawing/2014/main" id="{6ADC6E00-DCC9-4544-8ACB-7539237051AB}"/>
              </a:ext>
            </a:extLst>
          </p:cNvPr>
          <p:cNvSpPr/>
          <p:nvPr/>
        </p:nvSpPr>
        <p:spPr>
          <a:xfrm>
            <a:off x="8486300" y="5109155"/>
            <a:ext cx="763413" cy="260539"/>
          </a:xfrm>
          <a:prstGeom prst="roundRect">
            <a:avLst/>
          </a:prstGeom>
          <a:solidFill>
            <a:schemeClr val="tx2"/>
          </a:solidFill>
          <a:ln w="25400" cap="flat" cmpd="sng" algn="ctr">
            <a:solidFill>
              <a:schemeClr val="bg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MS PGothic"/>
                <a:cs typeface="+mn-cs"/>
              </a:rPr>
              <a:t>MAPK</a:t>
            </a:r>
            <a:endParaRPr kumimoji="0" lang="en-US" sz="1600" b="0" i="0" u="none" strike="noStrike" kern="0" cap="none" spc="0" normalizeH="0" baseline="0" noProof="0" dirty="0">
              <a:ln>
                <a:noFill/>
              </a:ln>
              <a:solidFill>
                <a:prstClr val="black"/>
              </a:solidFill>
              <a:effectLst/>
              <a:uLnTx/>
              <a:uFillTx/>
              <a:latin typeface="Calibri"/>
              <a:ea typeface="Times New Roman"/>
              <a:cs typeface="+mn-cs"/>
            </a:endParaRPr>
          </a:p>
        </p:txBody>
      </p:sp>
      <p:cxnSp>
        <p:nvCxnSpPr>
          <p:cNvPr id="1086" name="Straight Arrow Connector 1085">
            <a:extLst>
              <a:ext uri="{FF2B5EF4-FFF2-40B4-BE49-F238E27FC236}">
                <a16:creationId xmlns:a16="http://schemas.microsoft.com/office/drawing/2014/main" id="{C3CC5A49-6D29-BA40-AB68-101B5CD3595E}"/>
              </a:ext>
            </a:extLst>
          </p:cNvPr>
          <p:cNvCxnSpPr>
            <a:cxnSpLocks/>
          </p:cNvCxnSpPr>
          <p:nvPr/>
        </p:nvCxnSpPr>
        <p:spPr bwMode="auto">
          <a:xfrm flipH="1">
            <a:off x="8035835" y="5465367"/>
            <a:ext cx="0" cy="314972"/>
          </a:xfrm>
          <a:prstGeom prst="straightConnector1">
            <a:avLst/>
          </a:prstGeom>
          <a:noFill/>
          <a:ln w="28575" cap="flat" cmpd="sng" algn="ctr">
            <a:solidFill>
              <a:schemeClr val="bg1"/>
            </a:solidFill>
            <a:prstDash val="solid"/>
            <a:round/>
            <a:headEnd type="none" w="med" len="med"/>
            <a:tailEnd type="triangle"/>
          </a:ln>
          <a:effectLst/>
        </p:spPr>
      </p:cxnSp>
      <p:cxnSp>
        <p:nvCxnSpPr>
          <p:cNvPr id="1097" name="Straight Arrow Connector 1096">
            <a:extLst>
              <a:ext uri="{FF2B5EF4-FFF2-40B4-BE49-F238E27FC236}">
                <a16:creationId xmlns:a16="http://schemas.microsoft.com/office/drawing/2014/main" id="{D72F2D73-2E3C-DD4C-915D-8367860375AC}"/>
              </a:ext>
            </a:extLst>
          </p:cNvPr>
          <p:cNvCxnSpPr>
            <a:cxnSpLocks/>
          </p:cNvCxnSpPr>
          <p:nvPr/>
        </p:nvCxnSpPr>
        <p:spPr bwMode="auto">
          <a:xfrm flipH="1">
            <a:off x="8870600" y="5465367"/>
            <a:ext cx="0" cy="314972"/>
          </a:xfrm>
          <a:prstGeom prst="straightConnector1">
            <a:avLst/>
          </a:prstGeom>
          <a:noFill/>
          <a:ln w="28575" cap="flat" cmpd="sng" algn="ctr">
            <a:solidFill>
              <a:schemeClr val="bg1"/>
            </a:solidFill>
            <a:prstDash val="solid"/>
            <a:round/>
            <a:headEnd type="none" w="med" len="med"/>
            <a:tailEnd type="triangle"/>
          </a:ln>
          <a:effectLst/>
        </p:spPr>
      </p:cxnSp>
      <p:sp>
        <p:nvSpPr>
          <p:cNvPr id="1098" name="TextBox 1097">
            <a:extLst>
              <a:ext uri="{FF2B5EF4-FFF2-40B4-BE49-F238E27FC236}">
                <a16:creationId xmlns:a16="http://schemas.microsoft.com/office/drawing/2014/main" id="{7ADA0251-D4C1-A84F-8666-A174E2992628}"/>
              </a:ext>
            </a:extLst>
          </p:cNvPr>
          <p:cNvSpPr txBox="1"/>
          <p:nvPr/>
        </p:nvSpPr>
        <p:spPr bwMode="auto">
          <a:xfrm>
            <a:off x="7122289" y="5821975"/>
            <a:ext cx="2728021" cy="457200"/>
          </a:xfrm>
          <a:prstGeom prst="rect">
            <a:avLst/>
          </a:prstGeom>
          <a:noFill/>
          <a:ln w="19050"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nchor="ctr">
            <a:spAutoFit/>
          </a:bodyPr>
          <a:lstStyle/>
          <a:p>
            <a:pPr algn="ctr">
              <a:lnSpc>
                <a:spcPct val="90000"/>
              </a:lnSpc>
              <a:spcBef>
                <a:spcPct val="50000"/>
              </a:spcBef>
              <a:spcAft>
                <a:spcPct val="0"/>
              </a:spcAft>
              <a:buClrTx/>
              <a:buFontTx/>
              <a:buNone/>
            </a:pPr>
            <a:r>
              <a:rPr lang="en-US" dirty="0">
                <a:solidFill>
                  <a:schemeClr val="bg1"/>
                </a:solidFill>
                <a:latin typeface="Calibri" panose="020F0502020204030204" pitchFamily="34" charset="0"/>
              </a:rPr>
              <a:t>Increased cell proliferation</a:t>
            </a:r>
            <a:endParaRPr lang="en-US" b="0" dirty="0">
              <a:solidFill>
                <a:schemeClr val="bg1"/>
              </a:solidFill>
              <a:latin typeface="Calibri" panose="020F0502020204030204" pitchFamily="34" charset="0"/>
            </a:endParaRPr>
          </a:p>
        </p:txBody>
      </p:sp>
      <p:grpSp>
        <p:nvGrpSpPr>
          <p:cNvPr id="1113" name="Group 1112">
            <a:extLst>
              <a:ext uri="{FF2B5EF4-FFF2-40B4-BE49-F238E27FC236}">
                <a16:creationId xmlns:a16="http://schemas.microsoft.com/office/drawing/2014/main" id="{EEFF7864-A9DE-B348-AD07-61F7CC26D408}"/>
              </a:ext>
            </a:extLst>
          </p:cNvPr>
          <p:cNvGrpSpPr/>
          <p:nvPr/>
        </p:nvGrpSpPr>
        <p:grpSpPr>
          <a:xfrm>
            <a:off x="8024212" y="2689719"/>
            <a:ext cx="346942" cy="1553965"/>
            <a:chOff x="7011025" y="2672106"/>
            <a:chExt cx="692038" cy="2021985"/>
          </a:xfrm>
        </p:grpSpPr>
        <p:sp>
          <p:nvSpPr>
            <p:cNvPr id="1115" name="Rectangle 1114">
              <a:extLst>
                <a:ext uri="{FF2B5EF4-FFF2-40B4-BE49-F238E27FC236}">
                  <a16:creationId xmlns:a16="http://schemas.microsoft.com/office/drawing/2014/main" id="{D9F59F3E-60E4-4647-A192-1AB5682CFF59}"/>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6" name="Rounded Rectangle 1115">
              <a:extLst>
                <a:ext uri="{FF2B5EF4-FFF2-40B4-BE49-F238E27FC236}">
                  <a16:creationId xmlns:a16="http://schemas.microsoft.com/office/drawing/2014/main" id="{B5FBE6FD-CF1D-FA4B-A056-58816B4D1098}"/>
                </a:ext>
              </a:extLst>
            </p:cNvPr>
            <p:cNvSpPr/>
            <p:nvPr/>
          </p:nvSpPr>
          <p:spPr bwMode="auto">
            <a:xfrm rot="20125530">
              <a:off x="7318643" y="3312590"/>
              <a:ext cx="234756"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7" name="Rounded Rectangle 1116">
              <a:extLst>
                <a:ext uri="{FF2B5EF4-FFF2-40B4-BE49-F238E27FC236}">
                  <a16:creationId xmlns:a16="http://schemas.microsoft.com/office/drawing/2014/main" id="{6BEB4B89-9423-3847-8CEB-E416630CDD1B}"/>
                </a:ext>
              </a:extLst>
            </p:cNvPr>
            <p:cNvSpPr/>
            <p:nvPr/>
          </p:nvSpPr>
          <p:spPr bwMode="auto">
            <a:xfrm>
              <a:off x="7011025" y="2672106"/>
              <a:ext cx="682121" cy="863602"/>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8" name="Rounded Rectangle 1117">
              <a:extLst>
                <a:ext uri="{FF2B5EF4-FFF2-40B4-BE49-F238E27FC236}">
                  <a16:creationId xmlns:a16="http://schemas.microsoft.com/office/drawing/2014/main" id="{CE5A857E-DAF6-2943-956E-48E24417D86D}"/>
                </a:ext>
              </a:extLst>
            </p:cNvPr>
            <p:cNvSpPr/>
            <p:nvPr/>
          </p:nvSpPr>
          <p:spPr bwMode="auto">
            <a:xfrm>
              <a:off x="7320624" y="4121947"/>
              <a:ext cx="382439" cy="572144"/>
            </a:xfrm>
            <a:prstGeom prst="roundRect">
              <a:avLst>
                <a:gd name="adj" fmla="val 50000"/>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107" name="Group 1106">
            <a:extLst>
              <a:ext uri="{FF2B5EF4-FFF2-40B4-BE49-F238E27FC236}">
                <a16:creationId xmlns:a16="http://schemas.microsoft.com/office/drawing/2014/main" id="{60AF5D0A-E066-A943-8C36-CB04B7915664}"/>
              </a:ext>
            </a:extLst>
          </p:cNvPr>
          <p:cNvGrpSpPr/>
          <p:nvPr/>
        </p:nvGrpSpPr>
        <p:grpSpPr>
          <a:xfrm flipH="1">
            <a:off x="8365921" y="2689719"/>
            <a:ext cx="336383" cy="1553965"/>
            <a:chOff x="7011025" y="2672106"/>
            <a:chExt cx="692038" cy="2021985"/>
          </a:xfrm>
        </p:grpSpPr>
        <p:sp>
          <p:nvSpPr>
            <p:cNvPr id="1109" name="Rectangle 1108">
              <a:extLst>
                <a:ext uri="{FF2B5EF4-FFF2-40B4-BE49-F238E27FC236}">
                  <a16:creationId xmlns:a16="http://schemas.microsoft.com/office/drawing/2014/main" id="{345E3130-0A51-3D4E-B1CC-D8874C634A8C}"/>
                </a:ext>
              </a:extLst>
            </p:cNvPr>
            <p:cNvSpPr/>
            <p:nvPr/>
          </p:nvSpPr>
          <p:spPr bwMode="auto">
            <a:xfrm>
              <a:off x="7464231" y="3744920"/>
              <a:ext cx="108239" cy="43160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0" name="Rounded Rectangle 1109">
              <a:extLst>
                <a:ext uri="{FF2B5EF4-FFF2-40B4-BE49-F238E27FC236}">
                  <a16:creationId xmlns:a16="http://schemas.microsoft.com/office/drawing/2014/main" id="{45C3E99A-856C-914A-9839-1ABCCD260B99}"/>
                </a:ext>
              </a:extLst>
            </p:cNvPr>
            <p:cNvSpPr/>
            <p:nvPr/>
          </p:nvSpPr>
          <p:spPr bwMode="auto">
            <a:xfrm rot="20125530">
              <a:off x="7318643" y="3312590"/>
              <a:ext cx="234756"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1" name="Rounded Rectangle 1110">
              <a:extLst>
                <a:ext uri="{FF2B5EF4-FFF2-40B4-BE49-F238E27FC236}">
                  <a16:creationId xmlns:a16="http://schemas.microsoft.com/office/drawing/2014/main" id="{692CFEE7-63E1-534F-83B1-AF49F489FB68}"/>
                </a:ext>
              </a:extLst>
            </p:cNvPr>
            <p:cNvSpPr/>
            <p:nvPr/>
          </p:nvSpPr>
          <p:spPr bwMode="auto">
            <a:xfrm>
              <a:off x="7011025" y="2672106"/>
              <a:ext cx="682121" cy="863602"/>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2" name="Rounded Rectangle 1111">
              <a:extLst>
                <a:ext uri="{FF2B5EF4-FFF2-40B4-BE49-F238E27FC236}">
                  <a16:creationId xmlns:a16="http://schemas.microsoft.com/office/drawing/2014/main" id="{3379AFB4-89DE-F34A-B73B-642F3BDE2538}"/>
                </a:ext>
              </a:extLst>
            </p:cNvPr>
            <p:cNvSpPr/>
            <p:nvPr/>
          </p:nvSpPr>
          <p:spPr bwMode="auto">
            <a:xfrm>
              <a:off x="7320624" y="4121947"/>
              <a:ext cx="382439" cy="572144"/>
            </a:xfrm>
            <a:prstGeom prst="roundRect">
              <a:avLst>
                <a:gd name="adj" fmla="val 50000"/>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1095" name="Straight Connector 1094">
            <a:extLst>
              <a:ext uri="{FF2B5EF4-FFF2-40B4-BE49-F238E27FC236}">
                <a16:creationId xmlns:a16="http://schemas.microsoft.com/office/drawing/2014/main" id="{05ABEF5E-AACB-6E48-823E-C6710C9B8388}"/>
              </a:ext>
            </a:extLst>
          </p:cNvPr>
          <p:cNvCxnSpPr/>
          <p:nvPr/>
        </p:nvCxnSpPr>
        <p:spPr bwMode="auto">
          <a:xfrm flipV="1">
            <a:off x="9450055" y="3244136"/>
            <a:ext cx="0" cy="968976"/>
          </a:xfrm>
          <a:prstGeom prst="line">
            <a:avLst/>
          </a:prstGeom>
          <a:noFill/>
          <a:ln w="28575" cap="flat" cmpd="sng" algn="ctr">
            <a:solidFill>
              <a:schemeClr val="bg1"/>
            </a:solidFill>
            <a:prstDash val="solid"/>
            <a:round/>
            <a:headEnd type="none" w="med" len="med"/>
            <a:tailEnd type="none" w="med" len="med"/>
          </a:ln>
          <a:effectLst/>
        </p:spPr>
      </p:cxnSp>
      <p:cxnSp>
        <p:nvCxnSpPr>
          <p:cNvPr id="1122" name="Straight Connector 1121">
            <a:extLst>
              <a:ext uri="{FF2B5EF4-FFF2-40B4-BE49-F238E27FC236}">
                <a16:creationId xmlns:a16="http://schemas.microsoft.com/office/drawing/2014/main" id="{49F3B3FC-BC6C-FB46-9FAF-BF80C28867EE}"/>
              </a:ext>
            </a:extLst>
          </p:cNvPr>
          <p:cNvCxnSpPr>
            <a:cxnSpLocks/>
            <a:endCxn id="1119" idx="4"/>
          </p:cNvCxnSpPr>
          <p:nvPr/>
        </p:nvCxnSpPr>
        <p:spPr bwMode="auto">
          <a:xfrm flipV="1">
            <a:off x="9530660" y="2532124"/>
            <a:ext cx="0" cy="484488"/>
          </a:xfrm>
          <a:prstGeom prst="line">
            <a:avLst/>
          </a:prstGeom>
          <a:noFill/>
          <a:ln w="28575" cap="flat" cmpd="sng" algn="ctr">
            <a:solidFill>
              <a:schemeClr val="bg1"/>
            </a:solidFill>
            <a:prstDash val="solid"/>
            <a:round/>
            <a:headEnd type="none" w="med" len="med"/>
            <a:tailEnd type="none" w="med" len="med"/>
          </a:ln>
          <a:effectLst/>
        </p:spPr>
      </p:cxnSp>
      <p:sp>
        <p:nvSpPr>
          <p:cNvPr id="1119" name="Oval 1118">
            <a:extLst>
              <a:ext uri="{FF2B5EF4-FFF2-40B4-BE49-F238E27FC236}">
                <a16:creationId xmlns:a16="http://schemas.microsoft.com/office/drawing/2014/main" id="{774113B6-05CE-9741-B57A-C6D9C8C534B5}"/>
              </a:ext>
            </a:extLst>
          </p:cNvPr>
          <p:cNvSpPr/>
          <p:nvPr/>
        </p:nvSpPr>
        <p:spPr bwMode="auto">
          <a:xfrm>
            <a:off x="9430408" y="2354488"/>
            <a:ext cx="209871" cy="177636"/>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9" name="Oval 1098">
            <a:extLst>
              <a:ext uri="{FF2B5EF4-FFF2-40B4-BE49-F238E27FC236}">
                <a16:creationId xmlns:a16="http://schemas.microsoft.com/office/drawing/2014/main" id="{ED59BEDC-8022-614C-9CBB-D9B77D9F5E5C}"/>
              </a:ext>
            </a:extLst>
          </p:cNvPr>
          <p:cNvSpPr/>
          <p:nvPr/>
        </p:nvSpPr>
        <p:spPr bwMode="auto">
          <a:xfrm>
            <a:off x="9345044" y="2934765"/>
            <a:ext cx="206104" cy="381812"/>
          </a:xfrm>
          <a:prstGeom prst="ellipse">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1" name="Arc 1120">
            <a:extLst>
              <a:ext uri="{FF2B5EF4-FFF2-40B4-BE49-F238E27FC236}">
                <a16:creationId xmlns:a16="http://schemas.microsoft.com/office/drawing/2014/main" id="{2098906C-EDE0-AD4F-8FD6-FC6E48B21D60}"/>
              </a:ext>
            </a:extLst>
          </p:cNvPr>
          <p:cNvSpPr/>
          <p:nvPr/>
        </p:nvSpPr>
        <p:spPr bwMode="auto">
          <a:xfrm rot="18204667">
            <a:off x="8361898" y="2464749"/>
            <a:ext cx="1027721" cy="1418729"/>
          </a:xfrm>
          <a:prstGeom prst="arc">
            <a:avLst>
              <a:gd name="adj1" fmla="val 16710951"/>
              <a:gd name="adj2" fmla="val 2074741"/>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1126" name="Oval 1125">
            <a:extLst>
              <a:ext uri="{FF2B5EF4-FFF2-40B4-BE49-F238E27FC236}">
                <a16:creationId xmlns:a16="http://schemas.microsoft.com/office/drawing/2014/main" id="{AAE2D087-B316-E948-A854-41AEF5930F86}"/>
              </a:ext>
            </a:extLst>
          </p:cNvPr>
          <p:cNvSpPr/>
          <p:nvPr/>
        </p:nvSpPr>
        <p:spPr bwMode="auto">
          <a:xfrm>
            <a:off x="8265697" y="2637435"/>
            <a:ext cx="209871" cy="177636"/>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7" name="Oval 1126">
            <a:extLst>
              <a:ext uri="{FF2B5EF4-FFF2-40B4-BE49-F238E27FC236}">
                <a16:creationId xmlns:a16="http://schemas.microsoft.com/office/drawing/2014/main" id="{8C84B82F-CEC5-394E-A5C1-FEC0C757227E}"/>
              </a:ext>
            </a:extLst>
          </p:cNvPr>
          <p:cNvSpPr/>
          <p:nvPr/>
        </p:nvSpPr>
        <p:spPr bwMode="auto">
          <a:xfrm>
            <a:off x="8275406" y="4113899"/>
            <a:ext cx="209871" cy="177636"/>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8" name="Oval 1127">
            <a:extLst>
              <a:ext uri="{FF2B5EF4-FFF2-40B4-BE49-F238E27FC236}">
                <a16:creationId xmlns:a16="http://schemas.microsoft.com/office/drawing/2014/main" id="{83125E50-92CE-DF43-8E3A-736A74AD9ADE}"/>
              </a:ext>
            </a:extLst>
          </p:cNvPr>
          <p:cNvSpPr/>
          <p:nvPr/>
        </p:nvSpPr>
        <p:spPr bwMode="auto">
          <a:xfrm>
            <a:off x="9347610" y="3373210"/>
            <a:ext cx="212280" cy="748282"/>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124" name="Group 1123">
            <a:extLst>
              <a:ext uri="{FF2B5EF4-FFF2-40B4-BE49-F238E27FC236}">
                <a16:creationId xmlns:a16="http://schemas.microsoft.com/office/drawing/2014/main" id="{83C42400-3712-0946-B37A-BFE68D7282E7}"/>
              </a:ext>
            </a:extLst>
          </p:cNvPr>
          <p:cNvGrpSpPr/>
          <p:nvPr/>
        </p:nvGrpSpPr>
        <p:grpSpPr>
          <a:xfrm>
            <a:off x="9049663" y="4383499"/>
            <a:ext cx="375150" cy="900650"/>
            <a:chOff x="9049663" y="4276624"/>
            <a:chExt cx="375150" cy="900650"/>
          </a:xfrm>
        </p:grpSpPr>
        <p:sp>
          <p:nvSpPr>
            <p:cNvPr id="1123" name="Arc 1122">
              <a:extLst>
                <a:ext uri="{FF2B5EF4-FFF2-40B4-BE49-F238E27FC236}">
                  <a16:creationId xmlns:a16="http://schemas.microsoft.com/office/drawing/2014/main" id="{D9A4DEFE-496B-6340-B681-E8D02EB74927}"/>
                </a:ext>
              </a:extLst>
            </p:cNvPr>
            <p:cNvSpPr/>
            <p:nvPr/>
          </p:nvSpPr>
          <p:spPr bwMode="auto">
            <a:xfrm rot="4004864">
              <a:off x="8987902" y="4338385"/>
              <a:ext cx="463650" cy="340127"/>
            </a:xfrm>
            <a:prstGeom prst="arc">
              <a:avLst>
                <a:gd name="adj1" fmla="val 13570146"/>
                <a:gd name="adj2" fmla="val 0"/>
              </a:avLst>
            </a:prstGeom>
            <a:noFill/>
            <a:ln w="28575" cap="flat" cmpd="sng" algn="ctr">
              <a:solidFill>
                <a:schemeClr val="bg1"/>
              </a:solidFill>
              <a:prstDash val="solid"/>
              <a:round/>
              <a:headEnd type="none" w="med" len="med"/>
              <a:tailEnd type="triangle" w="med" len="med"/>
            </a:ln>
            <a:effectLst/>
          </p:spPr>
          <p:txBody>
            <a:bodyPr rtlCol="0" anchor="ctr"/>
            <a:lstStyle/>
            <a:p>
              <a:pPr algn="ctr"/>
              <a:endParaRPr lang="en-US" dirty="0"/>
            </a:p>
          </p:txBody>
        </p:sp>
        <p:sp>
          <p:nvSpPr>
            <p:cNvPr id="1130" name="Arc 1129">
              <a:extLst>
                <a:ext uri="{FF2B5EF4-FFF2-40B4-BE49-F238E27FC236}">
                  <a16:creationId xmlns:a16="http://schemas.microsoft.com/office/drawing/2014/main" id="{F62D374E-9AEA-9A47-B003-16F7420B7356}"/>
                </a:ext>
              </a:extLst>
            </p:cNvPr>
            <p:cNvSpPr/>
            <p:nvPr/>
          </p:nvSpPr>
          <p:spPr bwMode="auto">
            <a:xfrm rot="4004864">
              <a:off x="9022925" y="4775385"/>
              <a:ext cx="463650" cy="340127"/>
            </a:xfrm>
            <a:prstGeom prst="arc">
              <a:avLst>
                <a:gd name="adj1" fmla="val 13570146"/>
                <a:gd name="adj2" fmla="val 0"/>
              </a:avLst>
            </a:prstGeom>
            <a:noFill/>
            <a:ln w="28575" cap="flat" cmpd="sng" algn="ctr">
              <a:solidFill>
                <a:schemeClr val="bg1"/>
              </a:solidFill>
              <a:prstDash val="solid"/>
              <a:round/>
              <a:headEnd type="none" w="med" len="med"/>
              <a:tailEnd type="triangle" w="med" len="med"/>
            </a:ln>
            <a:effectLst/>
          </p:spPr>
          <p:txBody>
            <a:bodyPr rtlCol="0" anchor="ctr"/>
            <a:lstStyle/>
            <a:p>
              <a:pPr algn="ctr"/>
              <a:endParaRPr lang="en-US" dirty="0"/>
            </a:p>
          </p:txBody>
        </p:sp>
      </p:grpSp>
      <p:grpSp>
        <p:nvGrpSpPr>
          <p:cNvPr id="1132" name="Group 1131">
            <a:extLst>
              <a:ext uri="{FF2B5EF4-FFF2-40B4-BE49-F238E27FC236}">
                <a16:creationId xmlns:a16="http://schemas.microsoft.com/office/drawing/2014/main" id="{CF408542-1312-0645-B645-B89F4B71EB9B}"/>
              </a:ext>
            </a:extLst>
          </p:cNvPr>
          <p:cNvGrpSpPr/>
          <p:nvPr/>
        </p:nvGrpSpPr>
        <p:grpSpPr>
          <a:xfrm flipH="1">
            <a:off x="7478239" y="4382306"/>
            <a:ext cx="375150" cy="900650"/>
            <a:chOff x="9049663" y="4276624"/>
            <a:chExt cx="375150" cy="900650"/>
          </a:xfrm>
        </p:grpSpPr>
        <p:sp>
          <p:nvSpPr>
            <p:cNvPr id="1133" name="Arc 1132">
              <a:extLst>
                <a:ext uri="{FF2B5EF4-FFF2-40B4-BE49-F238E27FC236}">
                  <a16:creationId xmlns:a16="http://schemas.microsoft.com/office/drawing/2014/main" id="{4903F55F-19B5-2A4E-A014-40407EE2C87C}"/>
                </a:ext>
              </a:extLst>
            </p:cNvPr>
            <p:cNvSpPr/>
            <p:nvPr/>
          </p:nvSpPr>
          <p:spPr bwMode="auto">
            <a:xfrm rot="4004864">
              <a:off x="8987902" y="4338385"/>
              <a:ext cx="463650" cy="340127"/>
            </a:xfrm>
            <a:prstGeom prst="arc">
              <a:avLst>
                <a:gd name="adj1" fmla="val 13570146"/>
                <a:gd name="adj2" fmla="val 0"/>
              </a:avLst>
            </a:prstGeom>
            <a:noFill/>
            <a:ln w="28575" cap="flat" cmpd="sng" algn="ctr">
              <a:solidFill>
                <a:schemeClr val="bg1"/>
              </a:solidFill>
              <a:prstDash val="solid"/>
              <a:round/>
              <a:headEnd type="none" w="med" len="med"/>
              <a:tailEnd type="triangle" w="med" len="med"/>
            </a:ln>
            <a:effectLst/>
          </p:spPr>
          <p:txBody>
            <a:bodyPr rtlCol="0" anchor="ctr"/>
            <a:lstStyle/>
            <a:p>
              <a:pPr algn="ctr"/>
              <a:endParaRPr lang="en-US" dirty="0"/>
            </a:p>
          </p:txBody>
        </p:sp>
        <p:sp>
          <p:nvSpPr>
            <p:cNvPr id="1134" name="Arc 1133">
              <a:extLst>
                <a:ext uri="{FF2B5EF4-FFF2-40B4-BE49-F238E27FC236}">
                  <a16:creationId xmlns:a16="http://schemas.microsoft.com/office/drawing/2014/main" id="{F3A63896-842E-6544-89C3-6A5BA938307C}"/>
                </a:ext>
              </a:extLst>
            </p:cNvPr>
            <p:cNvSpPr/>
            <p:nvPr/>
          </p:nvSpPr>
          <p:spPr bwMode="auto">
            <a:xfrm rot="4004864">
              <a:off x="9022925" y="4775385"/>
              <a:ext cx="463650" cy="340127"/>
            </a:xfrm>
            <a:prstGeom prst="arc">
              <a:avLst>
                <a:gd name="adj1" fmla="val 13570146"/>
                <a:gd name="adj2" fmla="val 0"/>
              </a:avLst>
            </a:prstGeom>
            <a:noFill/>
            <a:ln w="28575" cap="flat" cmpd="sng" algn="ctr">
              <a:solidFill>
                <a:schemeClr val="bg1"/>
              </a:solidFill>
              <a:prstDash val="solid"/>
              <a:round/>
              <a:headEnd type="none" w="med" len="med"/>
              <a:tailEnd type="triangle" w="med" len="med"/>
            </a:ln>
            <a:effectLst/>
          </p:spPr>
          <p:txBody>
            <a:bodyPr rtlCol="0" anchor="ctr"/>
            <a:lstStyle/>
            <a:p>
              <a:pPr algn="ctr"/>
              <a:endParaRPr lang="en-US" dirty="0"/>
            </a:p>
          </p:txBody>
        </p:sp>
      </p:grpSp>
    </p:spTree>
    <p:extLst>
      <p:ext uri="{BB962C8B-B14F-4D97-AF65-F5344CB8AC3E}">
        <p14:creationId xmlns:p14="http://schemas.microsoft.com/office/powerpoint/2010/main" val="9912129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F61CE413-B7A1-4D47-AA94-1447F91516F5}"/>
              </a:ext>
            </a:extLst>
          </p:cNvPr>
          <p:cNvSpPr/>
          <p:nvPr/>
        </p:nvSpPr>
        <p:spPr bwMode="auto">
          <a:xfrm>
            <a:off x="9782175" y="2907163"/>
            <a:ext cx="1839056" cy="2255965"/>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9" name="Group 88">
            <a:extLst>
              <a:ext uri="{FF2B5EF4-FFF2-40B4-BE49-F238E27FC236}">
                <a16:creationId xmlns:a16="http://schemas.microsoft.com/office/drawing/2014/main" id="{D5CA66F2-6763-0B44-90DE-4BDF4CA268E5}"/>
              </a:ext>
            </a:extLst>
          </p:cNvPr>
          <p:cNvGrpSpPr/>
          <p:nvPr/>
        </p:nvGrpSpPr>
        <p:grpSpPr>
          <a:xfrm>
            <a:off x="7245152" y="4966349"/>
            <a:ext cx="4442464" cy="251202"/>
            <a:chOff x="7245152" y="4966349"/>
            <a:chExt cx="4442464" cy="251202"/>
          </a:xfrm>
        </p:grpSpPr>
        <p:sp>
          <p:nvSpPr>
            <p:cNvPr id="133" name="Triangle 132">
              <a:extLst>
                <a:ext uri="{FF2B5EF4-FFF2-40B4-BE49-F238E27FC236}">
                  <a16:creationId xmlns:a16="http://schemas.microsoft.com/office/drawing/2014/main" id="{0BC0C82A-74D6-4E42-AA17-6453B8E53DA0}"/>
                </a:ext>
              </a:extLst>
            </p:cNvPr>
            <p:cNvSpPr/>
            <p:nvPr/>
          </p:nvSpPr>
          <p:spPr bwMode="auto">
            <a:xfrm rot="10800000">
              <a:off x="7245152" y="4966349"/>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Triangle 133">
              <a:extLst>
                <a:ext uri="{FF2B5EF4-FFF2-40B4-BE49-F238E27FC236}">
                  <a16:creationId xmlns:a16="http://schemas.microsoft.com/office/drawing/2014/main" id="{0EDCD641-A610-C54B-A9EB-37F1EE329F76}"/>
                </a:ext>
              </a:extLst>
            </p:cNvPr>
            <p:cNvSpPr/>
            <p:nvPr/>
          </p:nvSpPr>
          <p:spPr bwMode="auto">
            <a:xfrm rot="10800000">
              <a:off x="7400909" y="5042430"/>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Triangle 134">
              <a:extLst>
                <a:ext uri="{FF2B5EF4-FFF2-40B4-BE49-F238E27FC236}">
                  <a16:creationId xmlns:a16="http://schemas.microsoft.com/office/drawing/2014/main" id="{6702A938-1A74-D242-B4C7-0D18C4A2707C}"/>
                </a:ext>
              </a:extLst>
            </p:cNvPr>
            <p:cNvSpPr/>
            <p:nvPr/>
          </p:nvSpPr>
          <p:spPr bwMode="auto">
            <a:xfrm rot="10800000">
              <a:off x="7538301" y="5071140"/>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Triangle 135">
              <a:extLst>
                <a:ext uri="{FF2B5EF4-FFF2-40B4-BE49-F238E27FC236}">
                  <a16:creationId xmlns:a16="http://schemas.microsoft.com/office/drawing/2014/main" id="{E191BC98-009F-DC4E-BDF0-E6D2608F98DE}"/>
                </a:ext>
              </a:extLst>
            </p:cNvPr>
            <p:cNvSpPr/>
            <p:nvPr/>
          </p:nvSpPr>
          <p:spPr bwMode="auto">
            <a:xfrm rot="10800000">
              <a:off x="7736643" y="5088232"/>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Triangle 136">
              <a:extLst>
                <a:ext uri="{FF2B5EF4-FFF2-40B4-BE49-F238E27FC236}">
                  <a16:creationId xmlns:a16="http://schemas.microsoft.com/office/drawing/2014/main" id="{24390C7A-4624-E94F-A292-E4B0F4ADAEF5}"/>
                </a:ext>
              </a:extLst>
            </p:cNvPr>
            <p:cNvSpPr/>
            <p:nvPr/>
          </p:nvSpPr>
          <p:spPr bwMode="auto">
            <a:xfrm rot="10800000">
              <a:off x="7880526" y="5094994"/>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Triangle 137">
              <a:extLst>
                <a:ext uri="{FF2B5EF4-FFF2-40B4-BE49-F238E27FC236}">
                  <a16:creationId xmlns:a16="http://schemas.microsoft.com/office/drawing/2014/main" id="{0DB959F3-BE61-744B-BF0E-6FE25DFDC785}"/>
                </a:ext>
              </a:extLst>
            </p:cNvPr>
            <p:cNvSpPr/>
            <p:nvPr/>
          </p:nvSpPr>
          <p:spPr bwMode="auto">
            <a:xfrm rot="10800000">
              <a:off x="8029668" y="5102274"/>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Triangle 138">
              <a:extLst>
                <a:ext uri="{FF2B5EF4-FFF2-40B4-BE49-F238E27FC236}">
                  <a16:creationId xmlns:a16="http://schemas.microsoft.com/office/drawing/2014/main" id="{A1B1E674-20A3-B042-AD15-F4D7601522E5}"/>
                </a:ext>
              </a:extLst>
            </p:cNvPr>
            <p:cNvSpPr/>
            <p:nvPr/>
          </p:nvSpPr>
          <p:spPr bwMode="auto">
            <a:xfrm rot="10800000">
              <a:off x="8174772" y="5102040"/>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Triangle 139">
              <a:extLst>
                <a:ext uri="{FF2B5EF4-FFF2-40B4-BE49-F238E27FC236}">
                  <a16:creationId xmlns:a16="http://schemas.microsoft.com/office/drawing/2014/main" id="{507C0D87-1C8A-054B-BC7F-D7F2C75EFAD4}"/>
                </a:ext>
              </a:extLst>
            </p:cNvPr>
            <p:cNvSpPr/>
            <p:nvPr/>
          </p:nvSpPr>
          <p:spPr bwMode="auto">
            <a:xfrm rot="10800000">
              <a:off x="8372393" y="5105424"/>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Triangle 140">
              <a:extLst>
                <a:ext uri="{FF2B5EF4-FFF2-40B4-BE49-F238E27FC236}">
                  <a16:creationId xmlns:a16="http://schemas.microsoft.com/office/drawing/2014/main" id="{C2E559E4-A716-7045-9E85-E2F3DB2AE74A}"/>
                </a:ext>
              </a:extLst>
            </p:cNvPr>
            <p:cNvSpPr/>
            <p:nvPr/>
          </p:nvSpPr>
          <p:spPr bwMode="auto">
            <a:xfrm rot="10800000">
              <a:off x="8517227" y="5103552"/>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Triangle 141">
              <a:extLst>
                <a:ext uri="{FF2B5EF4-FFF2-40B4-BE49-F238E27FC236}">
                  <a16:creationId xmlns:a16="http://schemas.microsoft.com/office/drawing/2014/main" id="{87668B34-234F-AB46-BDD6-D72781B44908}"/>
                </a:ext>
              </a:extLst>
            </p:cNvPr>
            <p:cNvSpPr/>
            <p:nvPr/>
          </p:nvSpPr>
          <p:spPr bwMode="auto">
            <a:xfrm rot="10800000">
              <a:off x="8706781" y="5102040"/>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Triangle 142">
              <a:extLst>
                <a:ext uri="{FF2B5EF4-FFF2-40B4-BE49-F238E27FC236}">
                  <a16:creationId xmlns:a16="http://schemas.microsoft.com/office/drawing/2014/main" id="{A8CC7C33-9404-884D-868E-F35A568B8283}"/>
                </a:ext>
              </a:extLst>
            </p:cNvPr>
            <p:cNvSpPr/>
            <p:nvPr/>
          </p:nvSpPr>
          <p:spPr bwMode="auto">
            <a:xfrm rot="10800000">
              <a:off x="8858634" y="5113932"/>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Triangle 143">
              <a:extLst>
                <a:ext uri="{FF2B5EF4-FFF2-40B4-BE49-F238E27FC236}">
                  <a16:creationId xmlns:a16="http://schemas.microsoft.com/office/drawing/2014/main" id="{4933B4CD-1659-7749-8A16-7D1435D93DB0}"/>
                </a:ext>
              </a:extLst>
            </p:cNvPr>
            <p:cNvSpPr/>
            <p:nvPr/>
          </p:nvSpPr>
          <p:spPr bwMode="auto">
            <a:xfrm rot="10800000">
              <a:off x="9052838" y="5115581"/>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Triangle 144">
              <a:extLst>
                <a:ext uri="{FF2B5EF4-FFF2-40B4-BE49-F238E27FC236}">
                  <a16:creationId xmlns:a16="http://schemas.microsoft.com/office/drawing/2014/main" id="{1E531CF9-B85B-3C44-B23D-63B836B17CF7}"/>
                </a:ext>
              </a:extLst>
            </p:cNvPr>
            <p:cNvSpPr/>
            <p:nvPr/>
          </p:nvSpPr>
          <p:spPr bwMode="auto">
            <a:xfrm rot="10800000">
              <a:off x="9202705" y="5110317"/>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Triangle 145">
              <a:extLst>
                <a:ext uri="{FF2B5EF4-FFF2-40B4-BE49-F238E27FC236}">
                  <a16:creationId xmlns:a16="http://schemas.microsoft.com/office/drawing/2014/main" id="{2D70E060-EC58-F042-8A76-C337BE277C98}"/>
                </a:ext>
              </a:extLst>
            </p:cNvPr>
            <p:cNvSpPr/>
            <p:nvPr/>
          </p:nvSpPr>
          <p:spPr bwMode="auto">
            <a:xfrm rot="10800000">
              <a:off x="9396756" y="5115692"/>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Triangle 146">
              <a:extLst>
                <a:ext uri="{FF2B5EF4-FFF2-40B4-BE49-F238E27FC236}">
                  <a16:creationId xmlns:a16="http://schemas.microsoft.com/office/drawing/2014/main" id="{97AE61D2-52B2-2947-B1D8-2C181B9A5984}"/>
                </a:ext>
              </a:extLst>
            </p:cNvPr>
            <p:cNvSpPr/>
            <p:nvPr/>
          </p:nvSpPr>
          <p:spPr bwMode="auto">
            <a:xfrm rot="10800000">
              <a:off x="9542132" y="5116967"/>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Triangle 147">
              <a:extLst>
                <a:ext uri="{FF2B5EF4-FFF2-40B4-BE49-F238E27FC236}">
                  <a16:creationId xmlns:a16="http://schemas.microsoft.com/office/drawing/2014/main" id="{04CCC9BD-3D3E-BC4F-9F09-39DFE0198268}"/>
                </a:ext>
              </a:extLst>
            </p:cNvPr>
            <p:cNvSpPr/>
            <p:nvPr/>
          </p:nvSpPr>
          <p:spPr bwMode="auto">
            <a:xfrm rot="10800000">
              <a:off x="9731832" y="5110166"/>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Triangle 148">
              <a:extLst>
                <a:ext uri="{FF2B5EF4-FFF2-40B4-BE49-F238E27FC236}">
                  <a16:creationId xmlns:a16="http://schemas.microsoft.com/office/drawing/2014/main" id="{B48F495F-88F1-6C4B-A94D-399578DC88D7}"/>
                </a:ext>
              </a:extLst>
            </p:cNvPr>
            <p:cNvSpPr/>
            <p:nvPr/>
          </p:nvSpPr>
          <p:spPr bwMode="auto">
            <a:xfrm rot="10800000">
              <a:off x="9884408" y="5110166"/>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Triangle 149">
              <a:extLst>
                <a:ext uri="{FF2B5EF4-FFF2-40B4-BE49-F238E27FC236}">
                  <a16:creationId xmlns:a16="http://schemas.microsoft.com/office/drawing/2014/main" id="{72F9A573-2D0C-9D4A-8A3B-FBC739031C9A}"/>
                </a:ext>
              </a:extLst>
            </p:cNvPr>
            <p:cNvSpPr/>
            <p:nvPr/>
          </p:nvSpPr>
          <p:spPr bwMode="auto">
            <a:xfrm rot="10800000">
              <a:off x="10075532" y="5115315"/>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Triangle 150">
              <a:extLst>
                <a:ext uri="{FF2B5EF4-FFF2-40B4-BE49-F238E27FC236}">
                  <a16:creationId xmlns:a16="http://schemas.microsoft.com/office/drawing/2014/main" id="{0C315749-218A-ED4E-8495-D2DE976246A3}"/>
                </a:ext>
              </a:extLst>
            </p:cNvPr>
            <p:cNvSpPr/>
            <p:nvPr/>
          </p:nvSpPr>
          <p:spPr bwMode="auto">
            <a:xfrm rot="10800000">
              <a:off x="10227807" y="5116967"/>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Triangle 151">
              <a:extLst>
                <a:ext uri="{FF2B5EF4-FFF2-40B4-BE49-F238E27FC236}">
                  <a16:creationId xmlns:a16="http://schemas.microsoft.com/office/drawing/2014/main" id="{9E9C2242-EEA6-F345-9587-E11069A89698}"/>
                </a:ext>
              </a:extLst>
            </p:cNvPr>
            <p:cNvSpPr/>
            <p:nvPr/>
          </p:nvSpPr>
          <p:spPr bwMode="auto">
            <a:xfrm rot="10800000">
              <a:off x="10415330" y="5108563"/>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Triangle 152">
              <a:extLst>
                <a:ext uri="{FF2B5EF4-FFF2-40B4-BE49-F238E27FC236}">
                  <a16:creationId xmlns:a16="http://schemas.microsoft.com/office/drawing/2014/main" id="{320906EB-255B-4041-BB58-AD509954016C}"/>
                </a:ext>
              </a:extLst>
            </p:cNvPr>
            <p:cNvSpPr/>
            <p:nvPr/>
          </p:nvSpPr>
          <p:spPr bwMode="auto">
            <a:xfrm rot="10800000">
              <a:off x="10565494" y="5108563"/>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Triangle 153">
              <a:extLst>
                <a:ext uri="{FF2B5EF4-FFF2-40B4-BE49-F238E27FC236}">
                  <a16:creationId xmlns:a16="http://schemas.microsoft.com/office/drawing/2014/main" id="{8A80286B-7F72-5F48-9577-86A685F0C7F9}"/>
                </a:ext>
              </a:extLst>
            </p:cNvPr>
            <p:cNvSpPr/>
            <p:nvPr/>
          </p:nvSpPr>
          <p:spPr bwMode="auto">
            <a:xfrm rot="10800000">
              <a:off x="10756963" y="5094995"/>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Triangle 154">
              <a:extLst>
                <a:ext uri="{FF2B5EF4-FFF2-40B4-BE49-F238E27FC236}">
                  <a16:creationId xmlns:a16="http://schemas.microsoft.com/office/drawing/2014/main" id="{3AF15BC5-D00C-1C4B-BF13-7FEE3A4DBBFE}"/>
                </a:ext>
              </a:extLst>
            </p:cNvPr>
            <p:cNvSpPr/>
            <p:nvPr/>
          </p:nvSpPr>
          <p:spPr bwMode="auto">
            <a:xfrm rot="10800000">
              <a:off x="10903982" y="5094994"/>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Triangle 155">
              <a:extLst>
                <a:ext uri="{FF2B5EF4-FFF2-40B4-BE49-F238E27FC236}">
                  <a16:creationId xmlns:a16="http://schemas.microsoft.com/office/drawing/2014/main" id="{7ECBF7DA-4B6E-724B-A851-C26342D11650}"/>
                </a:ext>
              </a:extLst>
            </p:cNvPr>
            <p:cNvSpPr/>
            <p:nvPr/>
          </p:nvSpPr>
          <p:spPr bwMode="auto">
            <a:xfrm rot="10800000">
              <a:off x="11087460" y="5083969"/>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Triangle 156">
              <a:extLst>
                <a:ext uri="{FF2B5EF4-FFF2-40B4-BE49-F238E27FC236}">
                  <a16:creationId xmlns:a16="http://schemas.microsoft.com/office/drawing/2014/main" id="{B612BE37-8A7D-CF42-A581-5C3F1F5103CD}"/>
                </a:ext>
              </a:extLst>
            </p:cNvPr>
            <p:cNvSpPr/>
            <p:nvPr/>
          </p:nvSpPr>
          <p:spPr bwMode="auto">
            <a:xfrm rot="10800000">
              <a:off x="11241457" y="5070187"/>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Triangle 157">
              <a:extLst>
                <a:ext uri="{FF2B5EF4-FFF2-40B4-BE49-F238E27FC236}">
                  <a16:creationId xmlns:a16="http://schemas.microsoft.com/office/drawing/2014/main" id="{C55ED44A-FA8C-1D43-B2DA-B20482819F16}"/>
                </a:ext>
              </a:extLst>
            </p:cNvPr>
            <p:cNvSpPr/>
            <p:nvPr/>
          </p:nvSpPr>
          <p:spPr bwMode="auto">
            <a:xfrm rot="10800000">
              <a:off x="11430684" y="5050064"/>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Triangle 158">
              <a:extLst>
                <a:ext uri="{FF2B5EF4-FFF2-40B4-BE49-F238E27FC236}">
                  <a16:creationId xmlns:a16="http://schemas.microsoft.com/office/drawing/2014/main" id="{13AA1B2A-0E7C-A740-952B-B6284A1E2F91}"/>
                </a:ext>
              </a:extLst>
            </p:cNvPr>
            <p:cNvSpPr/>
            <p:nvPr/>
          </p:nvSpPr>
          <p:spPr bwMode="auto">
            <a:xfrm rot="10800000">
              <a:off x="11587032" y="5026677"/>
              <a:ext cx="100584" cy="10058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71" name="Freeform 70">
            <a:extLst>
              <a:ext uri="{FF2B5EF4-FFF2-40B4-BE49-F238E27FC236}">
                <a16:creationId xmlns:a16="http://schemas.microsoft.com/office/drawing/2014/main" id="{4BE8C0D2-C23B-6244-918F-825421D6E9C7}"/>
              </a:ext>
            </a:extLst>
          </p:cNvPr>
          <p:cNvSpPr/>
          <p:nvPr/>
        </p:nvSpPr>
        <p:spPr bwMode="auto">
          <a:xfrm>
            <a:off x="7286625" y="5010150"/>
            <a:ext cx="4348163" cy="147638"/>
          </a:xfrm>
          <a:custGeom>
            <a:avLst/>
            <a:gdLst>
              <a:gd name="connsiteX0" fmla="*/ 0 w 4348163"/>
              <a:gd name="connsiteY0" fmla="*/ 0 h 147638"/>
              <a:gd name="connsiteX1" fmla="*/ 157163 w 4348163"/>
              <a:gd name="connsiteY1" fmla="*/ 66675 h 147638"/>
              <a:gd name="connsiteX2" fmla="*/ 314325 w 4348163"/>
              <a:gd name="connsiteY2" fmla="*/ 109538 h 147638"/>
              <a:gd name="connsiteX3" fmla="*/ 619125 w 4348163"/>
              <a:gd name="connsiteY3" fmla="*/ 128588 h 147638"/>
              <a:gd name="connsiteX4" fmla="*/ 933450 w 4348163"/>
              <a:gd name="connsiteY4" fmla="*/ 142875 h 147638"/>
              <a:gd name="connsiteX5" fmla="*/ 1357313 w 4348163"/>
              <a:gd name="connsiteY5" fmla="*/ 142875 h 147638"/>
              <a:gd name="connsiteX6" fmla="*/ 1471613 w 4348163"/>
              <a:gd name="connsiteY6" fmla="*/ 133350 h 147638"/>
              <a:gd name="connsiteX7" fmla="*/ 1843088 w 4348163"/>
              <a:gd name="connsiteY7" fmla="*/ 147638 h 147638"/>
              <a:gd name="connsiteX8" fmla="*/ 2162175 w 4348163"/>
              <a:gd name="connsiteY8" fmla="*/ 147638 h 147638"/>
              <a:gd name="connsiteX9" fmla="*/ 2490788 w 4348163"/>
              <a:gd name="connsiteY9" fmla="*/ 138113 h 147638"/>
              <a:gd name="connsiteX10" fmla="*/ 2824163 w 4348163"/>
              <a:gd name="connsiteY10" fmla="*/ 138113 h 147638"/>
              <a:gd name="connsiteX11" fmla="*/ 3290888 w 4348163"/>
              <a:gd name="connsiteY11" fmla="*/ 138113 h 147638"/>
              <a:gd name="connsiteX12" fmla="*/ 3648075 w 4348163"/>
              <a:gd name="connsiteY12" fmla="*/ 147638 h 147638"/>
              <a:gd name="connsiteX13" fmla="*/ 3871913 w 4348163"/>
              <a:gd name="connsiteY13" fmla="*/ 128588 h 147638"/>
              <a:gd name="connsiteX14" fmla="*/ 4110038 w 4348163"/>
              <a:gd name="connsiteY14" fmla="*/ 104775 h 147638"/>
              <a:gd name="connsiteX15" fmla="*/ 4348163 w 4348163"/>
              <a:gd name="connsiteY15" fmla="*/ 66675 h 147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348163" h="147638">
                <a:moveTo>
                  <a:pt x="0" y="0"/>
                </a:moveTo>
                <a:lnTo>
                  <a:pt x="157163" y="66675"/>
                </a:lnTo>
                <a:lnTo>
                  <a:pt x="314325" y="109538"/>
                </a:lnTo>
                <a:lnTo>
                  <a:pt x="619125" y="128588"/>
                </a:lnTo>
                <a:lnTo>
                  <a:pt x="933450" y="142875"/>
                </a:lnTo>
                <a:lnTo>
                  <a:pt x="1357313" y="142875"/>
                </a:lnTo>
                <a:lnTo>
                  <a:pt x="1471613" y="133350"/>
                </a:lnTo>
                <a:lnTo>
                  <a:pt x="1843088" y="147638"/>
                </a:lnTo>
                <a:lnTo>
                  <a:pt x="2162175" y="147638"/>
                </a:lnTo>
                <a:lnTo>
                  <a:pt x="2490788" y="138113"/>
                </a:lnTo>
                <a:lnTo>
                  <a:pt x="2824163" y="138113"/>
                </a:lnTo>
                <a:lnTo>
                  <a:pt x="3290888" y="138113"/>
                </a:lnTo>
                <a:lnTo>
                  <a:pt x="3648075" y="147638"/>
                </a:lnTo>
                <a:lnTo>
                  <a:pt x="3871913" y="128588"/>
                </a:lnTo>
                <a:lnTo>
                  <a:pt x="4110038" y="104775"/>
                </a:lnTo>
                <a:lnTo>
                  <a:pt x="4348163" y="66675"/>
                </a:lnTo>
              </a:path>
            </a:pathLst>
          </a:custGeom>
          <a:noFill/>
          <a:ln w="28575">
            <a:solidFill>
              <a:schemeClr val="accent2"/>
            </a:solidFill>
            <a:miter lim="800000"/>
            <a:headEnd/>
            <a:tailEnd/>
          </a:ln>
        </p:spPr>
        <p:txBody>
          <a:bodyPr rtlCol="0" anchor="ctr"/>
          <a:lstStyle/>
          <a:p>
            <a:pPr algn="ctr"/>
            <a:endParaRPr lang="en-US" dirty="0"/>
          </a:p>
        </p:txBody>
      </p:sp>
      <p:sp>
        <p:nvSpPr>
          <p:cNvPr id="70" name="Freeform 69">
            <a:extLst>
              <a:ext uri="{FF2B5EF4-FFF2-40B4-BE49-F238E27FC236}">
                <a16:creationId xmlns:a16="http://schemas.microsoft.com/office/drawing/2014/main" id="{384791D1-E340-D746-B99E-3201A077C020}"/>
              </a:ext>
            </a:extLst>
          </p:cNvPr>
          <p:cNvSpPr/>
          <p:nvPr/>
        </p:nvSpPr>
        <p:spPr bwMode="auto">
          <a:xfrm>
            <a:off x="7277100" y="5002507"/>
            <a:ext cx="4367213" cy="171450"/>
          </a:xfrm>
          <a:custGeom>
            <a:avLst/>
            <a:gdLst>
              <a:gd name="connsiteX0" fmla="*/ 0 w 4367213"/>
              <a:gd name="connsiteY0" fmla="*/ 0 h 171450"/>
              <a:gd name="connsiteX1" fmla="*/ 176213 w 4367213"/>
              <a:gd name="connsiteY1" fmla="*/ 100012 h 171450"/>
              <a:gd name="connsiteX2" fmla="*/ 309563 w 4367213"/>
              <a:gd name="connsiteY2" fmla="*/ 133350 h 171450"/>
              <a:gd name="connsiteX3" fmla="*/ 509588 w 4367213"/>
              <a:gd name="connsiteY3" fmla="*/ 147637 h 171450"/>
              <a:gd name="connsiteX4" fmla="*/ 709613 w 4367213"/>
              <a:gd name="connsiteY4" fmla="*/ 166687 h 171450"/>
              <a:gd name="connsiteX5" fmla="*/ 952500 w 4367213"/>
              <a:gd name="connsiteY5" fmla="*/ 171450 h 171450"/>
              <a:gd name="connsiteX6" fmla="*/ 3343275 w 4367213"/>
              <a:gd name="connsiteY6" fmla="*/ 161925 h 171450"/>
              <a:gd name="connsiteX7" fmla="*/ 3529013 w 4367213"/>
              <a:gd name="connsiteY7" fmla="*/ 147637 h 171450"/>
              <a:gd name="connsiteX8" fmla="*/ 3686175 w 4367213"/>
              <a:gd name="connsiteY8" fmla="*/ 133350 h 171450"/>
              <a:gd name="connsiteX9" fmla="*/ 3881438 w 4367213"/>
              <a:gd name="connsiteY9" fmla="*/ 109537 h 171450"/>
              <a:gd name="connsiteX10" fmla="*/ 4019550 w 4367213"/>
              <a:gd name="connsiteY10" fmla="*/ 119062 h 171450"/>
              <a:gd name="connsiteX11" fmla="*/ 4205288 w 4367213"/>
              <a:gd name="connsiteY11" fmla="*/ 95250 h 171450"/>
              <a:gd name="connsiteX12" fmla="*/ 4367213 w 4367213"/>
              <a:gd name="connsiteY12" fmla="*/ 80962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367213" h="171450">
                <a:moveTo>
                  <a:pt x="0" y="0"/>
                </a:moveTo>
                <a:lnTo>
                  <a:pt x="176213" y="100012"/>
                </a:lnTo>
                <a:lnTo>
                  <a:pt x="309563" y="133350"/>
                </a:lnTo>
                <a:lnTo>
                  <a:pt x="509588" y="147637"/>
                </a:lnTo>
                <a:lnTo>
                  <a:pt x="709613" y="166687"/>
                </a:lnTo>
                <a:lnTo>
                  <a:pt x="952500" y="171450"/>
                </a:lnTo>
                <a:lnTo>
                  <a:pt x="3343275" y="161925"/>
                </a:lnTo>
                <a:lnTo>
                  <a:pt x="3529013" y="147637"/>
                </a:lnTo>
                <a:lnTo>
                  <a:pt x="3686175" y="133350"/>
                </a:lnTo>
                <a:lnTo>
                  <a:pt x="3881438" y="109537"/>
                </a:lnTo>
                <a:lnTo>
                  <a:pt x="4019550" y="119062"/>
                </a:lnTo>
                <a:lnTo>
                  <a:pt x="4205288" y="95250"/>
                </a:lnTo>
                <a:lnTo>
                  <a:pt x="4367213" y="80962"/>
                </a:lnTo>
              </a:path>
            </a:pathLst>
          </a:custGeom>
          <a:noFill/>
          <a:ln w="28575">
            <a:solidFill>
              <a:schemeClr val="accent1"/>
            </a:solidFill>
            <a:miter lim="800000"/>
            <a:headEnd/>
            <a:tailEnd/>
          </a:ln>
        </p:spPr>
        <p:txBody>
          <a:bodyPr rtlCol="0" anchor="ctr"/>
          <a:lstStyle/>
          <a:p>
            <a:pPr algn="ctr"/>
            <a:endParaRPr lang="en-US" dirty="0"/>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Seribantumab: Preclinical Activity in an </a:t>
            </a:r>
            <a:br>
              <a:rPr lang="en-US" dirty="0"/>
            </a:br>
            <a:r>
              <a:rPr lang="en-US" dirty="0"/>
              <a:t>Ovarian Cancer PDX Model With an </a:t>
            </a:r>
            <a:r>
              <a:rPr lang="en-US" i="1" dirty="0"/>
              <a:t>NRG1</a:t>
            </a:r>
            <a:r>
              <a:rPr lang="en-US" dirty="0"/>
              <a:t> Fusion</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6" y="1513048"/>
            <a:ext cx="5253878" cy="2315028"/>
          </a:xfrm>
          <a:ln>
            <a:noFill/>
          </a:ln>
        </p:spPr>
        <p:txBody>
          <a:bodyPr/>
          <a:lstStyle/>
          <a:p>
            <a:pPr>
              <a:spcAft>
                <a:spcPts val="0"/>
              </a:spcAft>
            </a:pPr>
            <a:r>
              <a:rPr lang="en-US" altLang="en-US" sz="2400" dirty="0"/>
              <a:t>HER3 monoclonal antibody</a:t>
            </a:r>
          </a:p>
          <a:p>
            <a:pPr lvl="1">
              <a:spcAft>
                <a:spcPts val="0"/>
              </a:spcAft>
            </a:pPr>
            <a:r>
              <a:rPr lang="en-US" altLang="en-US" sz="2200" dirty="0"/>
              <a:t>Blocks ligand-dependent activation and phosphorylation of HER3</a:t>
            </a:r>
          </a:p>
          <a:p>
            <a:pPr lvl="1">
              <a:spcAft>
                <a:spcPts val="0"/>
              </a:spcAft>
            </a:pPr>
            <a:r>
              <a:rPr lang="en-US" altLang="en-US" sz="2200" dirty="0"/>
              <a:t>Blocks heterodimerization</a:t>
            </a:r>
          </a:p>
          <a:p>
            <a:pPr lvl="1">
              <a:spcAft>
                <a:spcPts val="0"/>
              </a:spcAft>
            </a:pPr>
            <a:r>
              <a:rPr lang="en-US" altLang="en-US" sz="2200" b="1" dirty="0">
                <a:solidFill>
                  <a:srgbClr val="E1471D"/>
                </a:solidFill>
              </a:rPr>
              <a:t>Ongoing phase II CRESTONE trial (NCT04383210)</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28739" y="6382607"/>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Odintsov. Clin Cancer Res. 2021;27:3154.</a:t>
            </a:r>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7" name="TextBox 16">
            <a:extLst>
              <a:ext uri="{FF2B5EF4-FFF2-40B4-BE49-F238E27FC236}">
                <a16:creationId xmlns:a16="http://schemas.microsoft.com/office/drawing/2014/main" id="{D25E9107-6199-234F-9801-3264291CBCF7}"/>
              </a:ext>
            </a:extLst>
          </p:cNvPr>
          <p:cNvSpPr txBox="1"/>
          <p:nvPr/>
        </p:nvSpPr>
        <p:spPr bwMode="auto">
          <a:xfrm>
            <a:off x="7272338" y="1481485"/>
            <a:ext cx="4348893" cy="381219"/>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Mean Tumor Volume</a:t>
            </a:r>
          </a:p>
        </p:txBody>
      </p:sp>
      <p:grpSp>
        <p:nvGrpSpPr>
          <p:cNvPr id="22" name="Group 21">
            <a:extLst>
              <a:ext uri="{FF2B5EF4-FFF2-40B4-BE49-F238E27FC236}">
                <a16:creationId xmlns:a16="http://schemas.microsoft.com/office/drawing/2014/main" id="{CEF1477E-E45C-0542-B4D4-5A65DD61F982}"/>
              </a:ext>
            </a:extLst>
          </p:cNvPr>
          <p:cNvGrpSpPr/>
          <p:nvPr/>
        </p:nvGrpSpPr>
        <p:grpSpPr>
          <a:xfrm>
            <a:off x="6100763" y="1894266"/>
            <a:ext cx="5885600" cy="646331"/>
            <a:chOff x="6338438" y="-1092148"/>
            <a:chExt cx="5885600" cy="646331"/>
          </a:xfrm>
        </p:grpSpPr>
        <p:sp>
          <p:nvSpPr>
            <p:cNvPr id="4" name="TextBox 3">
              <a:extLst>
                <a:ext uri="{FF2B5EF4-FFF2-40B4-BE49-F238E27FC236}">
                  <a16:creationId xmlns:a16="http://schemas.microsoft.com/office/drawing/2014/main" id="{2F937886-B435-F146-8CB6-A3C6D51FBCEB}"/>
                </a:ext>
              </a:extLst>
            </p:cNvPr>
            <p:cNvSpPr txBox="1"/>
            <p:nvPr/>
          </p:nvSpPr>
          <p:spPr bwMode="auto">
            <a:xfrm>
              <a:off x="6718852" y="-1092148"/>
              <a:ext cx="24122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Vehicle</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Afatinib (5 mg/kg QD)</a:t>
              </a:r>
            </a:p>
          </p:txBody>
        </p:sp>
        <p:sp>
          <p:nvSpPr>
            <p:cNvPr id="18" name="TextBox 17">
              <a:extLst>
                <a:ext uri="{FF2B5EF4-FFF2-40B4-BE49-F238E27FC236}">
                  <a16:creationId xmlns:a16="http://schemas.microsoft.com/office/drawing/2014/main" id="{FB4DB451-2754-2E41-981A-C376670242E6}"/>
                </a:ext>
              </a:extLst>
            </p:cNvPr>
            <p:cNvSpPr txBox="1"/>
            <p:nvPr/>
          </p:nvSpPr>
          <p:spPr bwMode="auto">
            <a:xfrm>
              <a:off x="9358659" y="-1092148"/>
              <a:ext cx="28653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Seribantumab (1 mg BIW)</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Seribantumab (2.5 mg BIW)</a:t>
              </a:r>
            </a:p>
          </p:txBody>
        </p:sp>
        <p:cxnSp>
          <p:nvCxnSpPr>
            <p:cNvPr id="7" name="Straight Connector 6">
              <a:extLst>
                <a:ext uri="{FF2B5EF4-FFF2-40B4-BE49-F238E27FC236}">
                  <a16:creationId xmlns:a16="http://schemas.microsoft.com/office/drawing/2014/main" id="{E3EF7BDC-E235-1E4E-8F2C-1FD3AA48BCC1}"/>
                </a:ext>
              </a:extLst>
            </p:cNvPr>
            <p:cNvCxnSpPr>
              <a:cxnSpLocks/>
            </p:cNvCxnSpPr>
            <p:nvPr/>
          </p:nvCxnSpPr>
          <p:spPr bwMode="auto">
            <a:xfrm flipH="1">
              <a:off x="6338438" y="-920314"/>
              <a:ext cx="370475" cy="0"/>
            </a:xfrm>
            <a:prstGeom prst="line">
              <a:avLst/>
            </a:prstGeom>
            <a:noFill/>
            <a:ln w="28575" cap="flat" cmpd="sng" algn="ctr">
              <a:solidFill>
                <a:schemeClr val="accent4"/>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8DA0CFC6-D7DE-0340-93CB-5F1C3FFE152E}"/>
                </a:ext>
              </a:extLst>
            </p:cNvPr>
            <p:cNvCxnSpPr>
              <a:cxnSpLocks/>
            </p:cNvCxnSpPr>
            <p:nvPr/>
          </p:nvCxnSpPr>
          <p:spPr bwMode="auto">
            <a:xfrm flipH="1">
              <a:off x="6338438" y="-632791"/>
              <a:ext cx="370475" cy="0"/>
            </a:xfrm>
            <a:prstGeom prst="line">
              <a:avLst/>
            </a:prstGeom>
            <a:noFill/>
            <a:ln w="28575" cap="flat" cmpd="sng" algn="ctr">
              <a:solidFill>
                <a:schemeClr val="accent3"/>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16925356-17D8-AF46-B019-A0434BD6445A}"/>
                </a:ext>
              </a:extLst>
            </p:cNvPr>
            <p:cNvCxnSpPr>
              <a:cxnSpLocks/>
            </p:cNvCxnSpPr>
            <p:nvPr/>
          </p:nvCxnSpPr>
          <p:spPr bwMode="auto">
            <a:xfrm flipH="1">
              <a:off x="9015892" y="-927651"/>
              <a:ext cx="370475" cy="0"/>
            </a:xfrm>
            <a:prstGeom prst="line">
              <a:avLst/>
            </a:prstGeom>
            <a:noFill/>
            <a:ln w="28575" cap="flat" cmpd="sng" algn="ctr">
              <a:solidFill>
                <a:schemeClr val="accent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FB07F3DE-914F-0F40-AC57-02C7E9AD509A}"/>
                </a:ext>
              </a:extLst>
            </p:cNvPr>
            <p:cNvCxnSpPr>
              <a:cxnSpLocks/>
            </p:cNvCxnSpPr>
            <p:nvPr/>
          </p:nvCxnSpPr>
          <p:spPr bwMode="auto">
            <a:xfrm flipH="1">
              <a:off x="9015892" y="-636103"/>
              <a:ext cx="370475" cy="0"/>
            </a:xfrm>
            <a:prstGeom prst="line">
              <a:avLst/>
            </a:prstGeom>
            <a:noFill/>
            <a:ln w="28575" cap="flat" cmpd="sng" algn="ctr">
              <a:solidFill>
                <a:schemeClr val="accent2"/>
              </a:solidFill>
              <a:prstDash val="solid"/>
              <a:round/>
              <a:headEnd type="none" w="med" len="med"/>
              <a:tailEnd type="none" w="med" len="med"/>
            </a:ln>
            <a:effectLst/>
          </p:spPr>
        </p:cxnSp>
        <p:sp>
          <p:nvSpPr>
            <p:cNvPr id="8" name="Oval 7">
              <a:extLst>
                <a:ext uri="{FF2B5EF4-FFF2-40B4-BE49-F238E27FC236}">
                  <a16:creationId xmlns:a16="http://schemas.microsoft.com/office/drawing/2014/main" id="{10AB1B58-8678-934A-8457-D32BFD13BFB4}"/>
                </a:ext>
              </a:extLst>
            </p:cNvPr>
            <p:cNvSpPr/>
            <p:nvPr/>
          </p:nvSpPr>
          <p:spPr bwMode="auto">
            <a:xfrm>
              <a:off x="6445464" y="-978949"/>
              <a:ext cx="117270" cy="117270"/>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Rectangle 8">
              <a:extLst>
                <a:ext uri="{FF2B5EF4-FFF2-40B4-BE49-F238E27FC236}">
                  <a16:creationId xmlns:a16="http://schemas.microsoft.com/office/drawing/2014/main" id="{6756E51D-F101-844A-BFBE-5658A0421ADE}"/>
                </a:ext>
              </a:extLst>
            </p:cNvPr>
            <p:cNvSpPr/>
            <p:nvPr/>
          </p:nvSpPr>
          <p:spPr bwMode="auto">
            <a:xfrm>
              <a:off x="6462242" y="-692728"/>
              <a:ext cx="109728" cy="109728"/>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Triangle 9">
              <a:extLst>
                <a:ext uri="{FF2B5EF4-FFF2-40B4-BE49-F238E27FC236}">
                  <a16:creationId xmlns:a16="http://schemas.microsoft.com/office/drawing/2014/main" id="{51FFEF00-9F38-784B-9045-C75E42A75521}"/>
                </a:ext>
              </a:extLst>
            </p:cNvPr>
            <p:cNvSpPr/>
            <p:nvPr/>
          </p:nvSpPr>
          <p:spPr bwMode="auto">
            <a:xfrm>
              <a:off x="9135872" y="-1008465"/>
              <a:ext cx="118872" cy="118872"/>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 name="Triangle 24">
              <a:extLst>
                <a:ext uri="{FF2B5EF4-FFF2-40B4-BE49-F238E27FC236}">
                  <a16:creationId xmlns:a16="http://schemas.microsoft.com/office/drawing/2014/main" id="{81C703EE-E44A-F44E-9B6F-AFECDE7AE66E}"/>
                </a:ext>
              </a:extLst>
            </p:cNvPr>
            <p:cNvSpPr/>
            <p:nvPr/>
          </p:nvSpPr>
          <p:spPr bwMode="auto">
            <a:xfrm rot="10800000">
              <a:off x="9140895" y="-692728"/>
              <a:ext cx="118872" cy="118872"/>
            </a:xfrm>
            <a:prstGeom prst="triangle">
              <a:avLst/>
            </a:prstGeom>
            <a:solidFill>
              <a:schemeClr val="accent2"/>
            </a:solidFill>
            <a:ln w="0">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7" name="TextBox 26">
            <a:extLst>
              <a:ext uri="{FF2B5EF4-FFF2-40B4-BE49-F238E27FC236}">
                <a16:creationId xmlns:a16="http://schemas.microsoft.com/office/drawing/2014/main" id="{ECF47412-1EC4-FA49-9843-0836B67B5EFB}"/>
              </a:ext>
            </a:extLst>
          </p:cNvPr>
          <p:cNvSpPr txBox="1"/>
          <p:nvPr/>
        </p:nvSpPr>
        <p:spPr bwMode="auto">
          <a:xfrm>
            <a:off x="7259782" y="5589713"/>
            <a:ext cx="4361716" cy="381219"/>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Treatment Time (Days)</a:t>
            </a:r>
          </a:p>
        </p:txBody>
      </p:sp>
      <p:sp>
        <p:nvSpPr>
          <p:cNvPr id="28" name="TextBox 27">
            <a:extLst>
              <a:ext uri="{FF2B5EF4-FFF2-40B4-BE49-F238E27FC236}">
                <a16:creationId xmlns:a16="http://schemas.microsoft.com/office/drawing/2014/main" id="{CFAA3EF8-11FC-F54C-BC9A-6A1C4A410A14}"/>
              </a:ext>
            </a:extLst>
          </p:cNvPr>
          <p:cNvSpPr txBox="1"/>
          <p:nvPr/>
        </p:nvSpPr>
        <p:spPr bwMode="auto">
          <a:xfrm rot="16200000">
            <a:off x="5332338" y="3906119"/>
            <a:ext cx="2335386" cy="381219"/>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Tumor Volume (mm</a:t>
            </a:r>
            <a:r>
              <a:rPr lang="en-US" baseline="30000" dirty="0">
                <a:solidFill>
                  <a:schemeClr val="bg1"/>
                </a:solidFill>
                <a:latin typeface="Calibri" panose="020F0502020204030204" pitchFamily="34" charset="0"/>
              </a:rPr>
              <a:t>3</a:t>
            </a:r>
            <a:r>
              <a:rPr lang="en-US" dirty="0">
                <a:solidFill>
                  <a:schemeClr val="bg1"/>
                </a:solidFill>
                <a:latin typeface="Calibri" panose="020F0502020204030204" pitchFamily="34" charset="0"/>
              </a:rPr>
              <a:t>)</a:t>
            </a:r>
          </a:p>
        </p:txBody>
      </p:sp>
      <p:cxnSp>
        <p:nvCxnSpPr>
          <p:cNvPr id="24" name="Straight Connector 23">
            <a:extLst>
              <a:ext uri="{FF2B5EF4-FFF2-40B4-BE49-F238E27FC236}">
                <a16:creationId xmlns:a16="http://schemas.microsoft.com/office/drawing/2014/main" id="{3B3D4518-4431-2848-A413-850B22DBBC93}"/>
              </a:ext>
            </a:extLst>
          </p:cNvPr>
          <p:cNvCxnSpPr>
            <a:cxnSpLocks/>
          </p:cNvCxnSpPr>
          <p:nvPr/>
        </p:nvCxnSpPr>
        <p:spPr bwMode="auto">
          <a:xfrm>
            <a:off x="7259782" y="5176636"/>
            <a:ext cx="4379923"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3ED82162-DC26-1245-BBC0-78AA7AB5F6E7}"/>
              </a:ext>
            </a:extLst>
          </p:cNvPr>
          <p:cNvCxnSpPr/>
          <p:nvPr/>
        </p:nvCxnSpPr>
        <p:spPr bwMode="auto">
          <a:xfrm flipV="1">
            <a:off x="7259782" y="2929035"/>
            <a:ext cx="0" cy="2243329"/>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4C6C48AC-8FF4-8D4A-809E-252576D79A25}"/>
              </a:ext>
            </a:extLst>
          </p:cNvPr>
          <p:cNvCxnSpPr>
            <a:cxnSpLocks/>
          </p:cNvCxnSpPr>
          <p:nvPr/>
        </p:nvCxnSpPr>
        <p:spPr bwMode="auto">
          <a:xfrm flipH="1">
            <a:off x="7195127" y="29475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7B4264B9-DC81-AA4C-B173-06CCC9910398}"/>
              </a:ext>
            </a:extLst>
          </p:cNvPr>
          <p:cNvCxnSpPr>
            <a:cxnSpLocks/>
          </p:cNvCxnSpPr>
          <p:nvPr/>
        </p:nvCxnSpPr>
        <p:spPr bwMode="auto">
          <a:xfrm flipH="1">
            <a:off x="7195127" y="337855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793AF6B1-763F-754A-BD44-616539F8D5A4}"/>
              </a:ext>
            </a:extLst>
          </p:cNvPr>
          <p:cNvCxnSpPr>
            <a:cxnSpLocks/>
          </p:cNvCxnSpPr>
          <p:nvPr/>
        </p:nvCxnSpPr>
        <p:spPr bwMode="auto">
          <a:xfrm flipH="1">
            <a:off x="7195127" y="382807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B31F410A-F15D-2C40-A76C-E23F5C59BF88}"/>
              </a:ext>
            </a:extLst>
          </p:cNvPr>
          <p:cNvCxnSpPr>
            <a:cxnSpLocks/>
          </p:cNvCxnSpPr>
          <p:nvPr/>
        </p:nvCxnSpPr>
        <p:spPr bwMode="auto">
          <a:xfrm flipH="1">
            <a:off x="7195127" y="42775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79DB27C1-E8E9-D048-80E9-6AF688F2E394}"/>
              </a:ext>
            </a:extLst>
          </p:cNvPr>
          <p:cNvCxnSpPr>
            <a:cxnSpLocks/>
          </p:cNvCxnSpPr>
          <p:nvPr/>
        </p:nvCxnSpPr>
        <p:spPr bwMode="auto">
          <a:xfrm flipH="1">
            <a:off x="7195127" y="472711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CC913FC9-5FE0-9E42-B003-056787FEC4C1}"/>
              </a:ext>
            </a:extLst>
          </p:cNvPr>
          <p:cNvCxnSpPr>
            <a:cxnSpLocks/>
          </p:cNvCxnSpPr>
          <p:nvPr/>
        </p:nvCxnSpPr>
        <p:spPr bwMode="auto">
          <a:xfrm flipH="1">
            <a:off x="7195127" y="517663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887137C6-06C9-E543-9470-2731BF1E1A77}"/>
              </a:ext>
            </a:extLst>
          </p:cNvPr>
          <p:cNvCxnSpPr>
            <a:cxnSpLocks/>
          </p:cNvCxnSpPr>
          <p:nvPr/>
        </p:nvCxnSpPr>
        <p:spPr bwMode="auto">
          <a:xfrm>
            <a:off x="7259135" y="517236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C37B8485-5337-E74C-AC58-D20F553FE09C}"/>
              </a:ext>
            </a:extLst>
          </p:cNvPr>
          <p:cNvCxnSpPr>
            <a:cxnSpLocks/>
          </p:cNvCxnSpPr>
          <p:nvPr/>
        </p:nvCxnSpPr>
        <p:spPr bwMode="auto">
          <a:xfrm>
            <a:off x="7987627" y="517236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EC6C85B1-BD76-F04E-BA8B-53C990EF6017}"/>
              </a:ext>
            </a:extLst>
          </p:cNvPr>
          <p:cNvCxnSpPr>
            <a:cxnSpLocks/>
          </p:cNvCxnSpPr>
          <p:nvPr/>
        </p:nvCxnSpPr>
        <p:spPr bwMode="auto">
          <a:xfrm>
            <a:off x="8716119" y="517236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046A6DE1-5916-F04C-BE9B-0CF7C2144F84}"/>
              </a:ext>
            </a:extLst>
          </p:cNvPr>
          <p:cNvCxnSpPr>
            <a:cxnSpLocks/>
          </p:cNvCxnSpPr>
          <p:nvPr/>
        </p:nvCxnSpPr>
        <p:spPr bwMode="auto">
          <a:xfrm>
            <a:off x="9444611" y="517236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34F1F287-AEEB-2549-B6B7-72C833FB5EA4}"/>
              </a:ext>
            </a:extLst>
          </p:cNvPr>
          <p:cNvCxnSpPr>
            <a:cxnSpLocks/>
          </p:cNvCxnSpPr>
          <p:nvPr/>
        </p:nvCxnSpPr>
        <p:spPr bwMode="auto">
          <a:xfrm>
            <a:off x="10173103" y="517236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217D82F3-61FC-CA42-AAF2-896E00A98239}"/>
              </a:ext>
            </a:extLst>
          </p:cNvPr>
          <p:cNvCxnSpPr>
            <a:cxnSpLocks/>
          </p:cNvCxnSpPr>
          <p:nvPr/>
        </p:nvCxnSpPr>
        <p:spPr bwMode="auto">
          <a:xfrm>
            <a:off x="10901595" y="517236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E488FEC3-E876-EB4D-88D0-88C2732F73E3}"/>
              </a:ext>
            </a:extLst>
          </p:cNvPr>
          <p:cNvCxnSpPr>
            <a:cxnSpLocks/>
          </p:cNvCxnSpPr>
          <p:nvPr/>
        </p:nvCxnSpPr>
        <p:spPr bwMode="auto">
          <a:xfrm>
            <a:off x="11630087" y="5172364"/>
            <a:ext cx="0" cy="64008"/>
          </a:xfrm>
          <a:prstGeom prst="line">
            <a:avLst/>
          </a:prstGeom>
          <a:noFill/>
          <a:ln w="28575" cap="flat" cmpd="sng" algn="ctr">
            <a:solidFill>
              <a:schemeClr val="bg1"/>
            </a:solidFill>
            <a:prstDash val="solid"/>
            <a:round/>
            <a:headEnd type="none" w="med" len="med"/>
            <a:tailEnd type="none" w="med" len="med"/>
          </a:ln>
          <a:effectLst/>
        </p:spPr>
      </p:cxnSp>
      <p:sp>
        <p:nvSpPr>
          <p:cNvPr id="35" name="TextBox 34">
            <a:extLst>
              <a:ext uri="{FF2B5EF4-FFF2-40B4-BE49-F238E27FC236}">
                <a16:creationId xmlns:a16="http://schemas.microsoft.com/office/drawing/2014/main" id="{4FD22872-083F-3143-91D8-77CF25765ADF}"/>
              </a:ext>
            </a:extLst>
          </p:cNvPr>
          <p:cNvSpPr txBox="1"/>
          <p:nvPr/>
        </p:nvSpPr>
        <p:spPr bwMode="auto">
          <a:xfrm>
            <a:off x="6476559" y="2757804"/>
            <a:ext cx="7779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2500</a:t>
            </a:r>
          </a:p>
        </p:txBody>
      </p:sp>
      <p:sp>
        <p:nvSpPr>
          <p:cNvPr id="50" name="TextBox 49">
            <a:extLst>
              <a:ext uri="{FF2B5EF4-FFF2-40B4-BE49-F238E27FC236}">
                <a16:creationId xmlns:a16="http://schemas.microsoft.com/office/drawing/2014/main" id="{828A89AB-C04C-4E4E-B50A-CC011A1DF16B}"/>
              </a:ext>
            </a:extLst>
          </p:cNvPr>
          <p:cNvSpPr txBox="1"/>
          <p:nvPr/>
        </p:nvSpPr>
        <p:spPr bwMode="auto">
          <a:xfrm>
            <a:off x="6476559" y="3202073"/>
            <a:ext cx="7779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2000</a:t>
            </a:r>
          </a:p>
        </p:txBody>
      </p:sp>
      <p:sp>
        <p:nvSpPr>
          <p:cNvPr id="51" name="TextBox 50">
            <a:extLst>
              <a:ext uri="{FF2B5EF4-FFF2-40B4-BE49-F238E27FC236}">
                <a16:creationId xmlns:a16="http://schemas.microsoft.com/office/drawing/2014/main" id="{AB8BE097-F3F3-F94C-AF96-015B9B787DEC}"/>
              </a:ext>
            </a:extLst>
          </p:cNvPr>
          <p:cNvSpPr txBox="1"/>
          <p:nvPr/>
        </p:nvSpPr>
        <p:spPr bwMode="auto">
          <a:xfrm>
            <a:off x="6476559" y="3646342"/>
            <a:ext cx="7779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1500</a:t>
            </a:r>
          </a:p>
        </p:txBody>
      </p:sp>
      <p:sp>
        <p:nvSpPr>
          <p:cNvPr id="52" name="TextBox 51">
            <a:extLst>
              <a:ext uri="{FF2B5EF4-FFF2-40B4-BE49-F238E27FC236}">
                <a16:creationId xmlns:a16="http://schemas.microsoft.com/office/drawing/2014/main" id="{8E5CDF6D-FBFF-7141-BC19-D1768EC19089}"/>
              </a:ext>
            </a:extLst>
          </p:cNvPr>
          <p:cNvSpPr txBox="1"/>
          <p:nvPr/>
        </p:nvSpPr>
        <p:spPr bwMode="auto">
          <a:xfrm>
            <a:off x="6476559" y="4090611"/>
            <a:ext cx="7779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1000</a:t>
            </a:r>
          </a:p>
        </p:txBody>
      </p:sp>
      <p:sp>
        <p:nvSpPr>
          <p:cNvPr id="53" name="TextBox 52">
            <a:extLst>
              <a:ext uri="{FF2B5EF4-FFF2-40B4-BE49-F238E27FC236}">
                <a16:creationId xmlns:a16="http://schemas.microsoft.com/office/drawing/2014/main" id="{B82B20E8-473C-FF4C-84D2-B387A5F6FF63}"/>
              </a:ext>
            </a:extLst>
          </p:cNvPr>
          <p:cNvSpPr txBox="1"/>
          <p:nvPr/>
        </p:nvSpPr>
        <p:spPr bwMode="auto">
          <a:xfrm>
            <a:off x="6476559" y="4534880"/>
            <a:ext cx="7779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500</a:t>
            </a:r>
          </a:p>
        </p:txBody>
      </p:sp>
      <p:sp>
        <p:nvSpPr>
          <p:cNvPr id="54" name="TextBox 53">
            <a:extLst>
              <a:ext uri="{FF2B5EF4-FFF2-40B4-BE49-F238E27FC236}">
                <a16:creationId xmlns:a16="http://schemas.microsoft.com/office/drawing/2014/main" id="{A65A5352-6BD2-B148-BB5C-F674BC700DF5}"/>
              </a:ext>
            </a:extLst>
          </p:cNvPr>
          <p:cNvSpPr txBox="1"/>
          <p:nvPr/>
        </p:nvSpPr>
        <p:spPr bwMode="auto">
          <a:xfrm>
            <a:off x="6476559" y="4979150"/>
            <a:ext cx="7779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5" name="TextBox 54">
            <a:extLst>
              <a:ext uri="{FF2B5EF4-FFF2-40B4-BE49-F238E27FC236}">
                <a16:creationId xmlns:a16="http://schemas.microsoft.com/office/drawing/2014/main" id="{08A13CC1-E528-ED4A-93FB-B0F07C162A18}"/>
              </a:ext>
            </a:extLst>
          </p:cNvPr>
          <p:cNvSpPr txBox="1"/>
          <p:nvPr/>
        </p:nvSpPr>
        <p:spPr bwMode="auto">
          <a:xfrm>
            <a:off x="11348151" y="5196311"/>
            <a:ext cx="5638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90</a:t>
            </a:r>
          </a:p>
        </p:txBody>
      </p:sp>
      <p:sp>
        <p:nvSpPr>
          <p:cNvPr id="56" name="TextBox 55">
            <a:extLst>
              <a:ext uri="{FF2B5EF4-FFF2-40B4-BE49-F238E27FC236}">
                <a16:creationId xmlns:a16="http://schemas.microsoft.com/office/drawing/2014/main" id="{578C159C-B397-EA4B-9511-ED8E4BBAC264}"/>
              </a:ext>
            </a:extLst>
          </p:cNvPr>
          <p:cNvSpPr txBox="1"/>
          <p:nvPr/>
        </p:nvSpPr>
        <p:spPr bwMode="auto">
          <a:xfrm>
            <a:off x="6966106" y="5196311"/>
            <a:ext cx="5638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7" name="TextBox 56">
            <a:extLst>
              <a:ext uri="{FF2B5EF4-FFF2-40B4-BE49-F238E27FC236}">
                <a16:creationId xmlns:a16="http://schemas.microsoft.com/office/drawing/2014/main" id="{2DE08986-7E43-EC4F-8496-E0B0BC08A3EA}"/>
              </a:ext>
            </a:extLst>
          </p:cNvPr>
          <p:cNvSpPr txBox="1"/>
          <p:nvPr/>
        </p:nvSpPr>
        <p:spPr bwMode="auto">
          <a:xfrm>
            <a:off x="7696447" y="5196311"/>
            <a:ext cx="5638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58" name="TextBox 57">
            <a:extLst>
              <a:ext uri="{FF2B5EF4-FFF2-40B4-BE49-F238E27FC236}">
                <a16:creationId xmlns:a16="http://schemas.microsoft.com/office/drawing/2014/main" id="{9A69C0F5-FC94-DF47-96D4-AC5CB49EEBAC}"/>
              </a:ext>
            </a:extLst>
          </p:cNvPr>
          <p:cNvSpPr txBox="1"/>
          <p:nvPr/>
        </p:nvSpPr>
        <p:spPr bwMode="auto">
          <a:xfrm>
            <a:off x="8426788" y="5196311"/>
            <a:ext cx="5638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59" name="TextBox 58">
            <a:extLst>
              <a:ext uri="{FF2B5EF4-FFF2-40B4-BE49-F238E27FC236}">
                <a16:creationId xmlns:a16="http://schemas.microsoft.com/office/drawing/2014/main" id="{029A66C7-AD10-7348-BF25-61F839CF3DA3}"/>
              </a:ext>
            </a:extLst>
          </p:cNvPr>
          <p:cNvSpPr txBox="1"/>
          <p:nvPr/>
        </p:nvSpPr>
        <p:spPr bwMode="auto">
          <a:xfrm>
            <a:off x="9157129" y="5196311"/>
            <a:ext cx="5638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60" name="TextBox 59">
            <a:extLst>
              <a:ext uri="{FF2B5EF4-FFF2-40B4-BE49-F238E27FC236}">
                <a16:creationId xmlns:a16="http://schemas.microsoft.com/office/drawing/2014/main" id="{3A293695-F0FB-0343-B571-2F2AF5E40604}"/>
              </a:ext>
            </a:extLst>
          </p:cNvPr>
          <p:cNvSpPr txBox="1"/>
          <p:nvPr/>
        </p:nvSpPr>
        <p:spPr bwMode="auto">
          <a:xfrm>
            <a:off x="9887470" y="5196311"/>
            <a:ext cx="5638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61" name="TextBox 60">
            <a:extLst>
              <a:ext uri="{FF2B5EF4-FFF2-40B4-BE49-F238E27FC236}">
                <a16:creationId xmlns:a16="http://schemas.microsoft.com/office/drawing/2014/main" id="{224C5C4F-323D-E44A-B6F3-CDD715E5525B}"/>
              </a:ext>
            </a:extLst>
          </p:cNvPr>
          <p:cNvSpPr txBox="1"/>
          <p:nvPr/>
        </p:nvSpPr>
        <p:spPr bwMode="auto">
          <a:xfrm>
            <a:off x="10617811" y="5196311"/>
            <a:ext cx="5638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75</a:t>
            </a:r>
          </a:p>
        </p:txBody>
      </p:sp>
      <p:sp>
        <p:nvSpPr>
          <p:cNvPr id="62" name="TextBox 61">
            <a:extLst>
              <a:ext uri="{FF2B5EF4-FFF2-40B4-BE49-F238E27FC236}">
                <a16:creationId xmlns:a16="http://schemas.microsoft.com/office/drawing/2014/main" id="{82C61707-55F8-4044-A10A-D8A39EC6DD1E}"/>
              </a:ext>
            </a:extLst>
          </p:cNvPr>
          <p:cNvSpPr txBox="1"/>
          <p:nvPr/>
        </p:nvSpPr>
        <p:spPr bwMode="auto">
          <a:xfrm>
            <a:off x="7227131" y="2537831"/>
            <a:ext cx="1466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Treatment</a:t>
            </a:r>
          </a:p>
        </p:txBody>
      </p:sp>
      <p:sp>
        <p:nvSpPr>
          <p:cNvPr id="63" name="TextBox 62">
            <a:extLst>
              <a:ext uri="{FF2B5EF4-FFF2-40B4-BE49-F238E27FC236}">
                <a16:creationId xmlns:a16="http://schemas.microsoft.com/office/drawing/2014/main" id="{D2E3FD3E-F76B-024B-BAC5-87C9FDB2F698}"/>
              </a:ext>
            </a:extLst>
          </p:cNvPr>
          <p:cNvSpPr txBox="1"/>
          <p:nvPr/>
        </p:nvSpPr>
        <p:spPr bwMode="auto">
          <a:xfrm>
            <a:off x="8589820" y="2537831"/>
            <a:ext cx="30314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No Treatment</a:t>
            </a:r>
          </a:p>
        </p:txBody>
      </p:sp>
      <p:cxnSp>
        <p:nvCxnSpPr>
          <p:cNvPr id="42" name="Straight Arrow Connector 41">
            <a:extLst>
              <a:ext uri="{FF2B5EF4-FFF2-40B4-BE49-F238E27FC236}">
                <a16:creationId xmlns:a16="http://schemas.microsoft.com/office/drawing/2014/main" id="{7B069D68-BAD0-A343-AFE7-07A5D92CCF9C}"/>
              </a:ext>
            </a:extLst>
          </p:cNvPr>
          <p:cNvCxnSpPr/>
          <p:nvPr/>
        </p:nvCxnSpPr>
        <p:spPr bwMode="auto">
          <a:xfrm>
            <a:off x="7254517" y="2929035"/>
            <a:ext cx="1261410" cy="0"/>
          </a:xfrm>
          <a:prstGeom prst="straightConnector1">
            <a:avLst/>
          </a:prstGeom>
          <a:noFill/>
          <a:ln w="28575" cap="flat" cmpd="sng" algn="ctr">
            <a:solidFill>
              <a:schemeClr val="bg1"/>
            </a:solidFill>
            <a:prstDash val="solid"/>
            <a:round/>
            <a:headEnd type="none" w="med" len="med"/>
            <a:tailEnd type="triangle"/>
          </a:ln>
          <a:effectLst/>
        </p:spPr>
      </p:cxnSp>
      <p:cxnSp>
        <p:nvCxnSpPr>
          <p:cNvPr id="66" name="Straight Arrow Connector 65">
            <a:extLst>
              <a:ext uri="{FF2B5EF4-FFF2-40B4-BE49-F238E27FC236}">
                <a16:creationId xmlns:a16="http://schemas.microsoft.com/office/drawing/2014/main" id="{7BD7596B-75EF-E64E-B8A4-2CE5609F28B2}"/>
              </a:ext>
            </a:extLst>
          </p:cNvPr>
          <p:cNvCxnSpPr>
            <a:cxnSpLocks/>
          </p:cNvCxnSpPr>
          <p:nvPr/>
        </p:nvCxnSpPr>
        <p:spPr bwMode="auto">
          <a:xfrm>
            <a:off x="8626060" y="2907163"/>
            <a:ext cx="3013645" cy="0"/>
          </a:xfrm>
          <a:prstGeom prst="straightConnector1">
            <a:avLst/>
          </a:prstGeom>
          <a:noFill/>
          <a:ln w="28575" cap="flat" cmpd="sng" algn="ctr">
            <a:solidFill>
              <a:schemeClr val="bg1"/>
            </a:solidFill>
            <a:prstDash val="solid"/>
            <a:round/>
            <a:headEnd type="none" w="med" len="med"/>
            <a:tailEnd type="triangle"/>
          </a:ln>
          <a:effectLst/>
        </p:spPr>
      </p:cxnSp>
      <p:cxnSp>
        <p:nvCxnSpPr>
          <p:cNvPr id="65" name="Straight Connector 64">
            <a:extLst>
              <a:ext uri="{FF2B5EF4-FFF2-40B4-BE49-F238E27FC236}">
                <a16:creationId xmlns:a16="http://schemas.microsoft.com/office/drawing/2014/main" id="{EFDE3307-BBC6-F44D-A3E7-4DCFF857BEEF}"/>
              </a:ext>
            </a:extLst>
          </p:cNvPr>
          <p:cNvCxnSpPr/>
          <p:nvPr/>
        </p:nvCxnSpPr>
        <p:spPr bwMode="auto">
          <a:xfrm flipV="1">
            <a:off x="8571348" y="2897927"/>
            <a:ext cx="0" cy="2265201"/>
          </a:xfrm>
          <a:prstGeom prst="line">
            <a:avLst/>
          </a:prstGeom>
          <a:noFill/>
          <a:ln w="28575" cap="flat" cmpd="sng" algn="ctr">
            <a:solidFill>
              <a:schemeClr val="bg2"/>
            </a:solidFill>
            <a:prstDash val="sysDot"/>
            <a:round/>
            <a:headEnd type="none" w="med" len="med"/>
            <a:tailEnd type="none" w="med" len="med"/>
          </a:ln>
          <a:effectLst/>
        </p:spPr>
      </p:cxnSp>
      <p:sp>
        <p:nvSpPr>
          <p:cNvPr id="68" name="Freeform 67">
            <a:extLst>
              <a:ext uri="{FF2B5EF4-FFF2-40B4-BE49-F238E27FC236}">
                <a16:creationId xmlns:a16="http://schemas.microsoft.com/office/drawing/2014/main" id="{489938DC-1E43-CA4C-B440-D24181991EB9}"/>
              </a:ext>
            </a:extLst>
          </p:cNvPr>
          <p:cNvSpPr/>
          <p:nvPr/>
        </p:nvSpPr>
        <p:spPr bwMode="auto">
          <a:xfrm>
            <a:off x="7262813" y="3352800"/>
            <a:ext cx="1985962" cy="1647825"/>
          </a:xfrm>
          <a:custGeom>
            <a:avLst/>
            <a:gdLst>
              <a:gd name="connsiteX0" fmla="*/ 1985962 w 1985962"/>
              <a:gd name="connsiteY0" fmla="*/ 0 h 1647825"/>
              <a:gd name="connsiteX1" fmla="*/ 1828800 w 1985962"/>
              <a:gd name="connsiteY1" fmla="*/ 219075 h 1647825"/>
              <a:gd name="connsiteX2" fmla="*/ 1643062 w 1985962"/>
              <a:gd name="connsiteY2" fmla="*/ 528638 h 1647825"/>
              <a:gd name="connsiteX3" fmla="*/ 1495425 w 1985962"/>
              <a:gd name="connsiteY3" fmla="*/ 666750 h 1647825"/>
              <a:gd name="connsiteX4" fmla="*/ 1300162 w 1985962"/>
              <a:gd name="connsiteY4" fmla="*/ 776288 h 1647825"/>
              <a:gd name="connsiteX5" fmla="*/ 1162050 w 1985962"/>
              <a:gd name="connsiteY5" fmla="*/ 866775 h 1647825"/>
              <a:gd name="connsiteX6" fmla="*/ 966787 w 1985962"/>
              <a:gd name="connsiteY6" fmla="*/ 1014413 h 1647825"/>
              <a:gd name="connsiteX7" fmla="*/ 814387 w 1985962"/>
              <a:gd name="connsiteY7" fmla="*/ 1190625 h 1647825"/>
              <a:gd name="connsiteX8" fmla="*/ 661987 w 1985962"/>
              <a:gd name="connsiteY8" fmla="*/ 1343025 h 1647825"/>
              <a:gd name="connsiteX9" fmla="*/ 528637 w 1985962"/>
              <a:gd name="connsiteY9" fmla="*/ 1443038 h 1647825"/>
              <a:gd name="connsiteX10" fmla="*/ 333375 w 1985962"/>
              <a:gd name="connsiteY10" fmla="*/ 1533525 h 1647825"/>
              <a:gd name="connsiteX11" fmla="*/ 180975 w 1985962"/>
              <a:gd name="connsiteY11" fmla="*/ 1604963 h 1647825"/>
              <a:gd name="connsiteX12" fmla="*/ 0 w 1985962"/>
              <a:gd name="connsiteY12" fmla="*/ 1647825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85962" h="1647825">
                <a:moveTo>
                  <a:pt x="1985962" y="0"/>
                </a:moveTo>
                <a:lnTo>
                  <a:pt x="1828800" y="219075"/>
                </a:lnTo>
                <a:lnTo>
                  <a:pt x="1643062" y="528638"/>
                </a:lnTo>
                <a:lnTo>
                  <a:pt x="1495425" y="666750"/>
                </a:lnTo>
                <a:lnTo>
                  <a:pt x="1300162" y="776288"/>
                </a:lnTo>
                <a:lnTo>
                  <a:pt x="1162050" y="866775"/>
                </a:lnTo>
                <a:lnTo>
                  <a:pt x="966787" y="1014413"/>
                </a:lnTo>
                <a:lnTo>
                  <a:pt x="814387" y="1190625"/>
                </a:lnTo>
                <a:lnTo>
                  <a:pt x="661987" y="1343025"/>
                </a:lnTo>
                <a:lnTo>
                  <a:pt x="528637" y="1443038"/>
                </a:lnTo>
                <a:lnTo>
                  <a:pt x="333375" y="1533525"/>
                </a:lnTo>
                <a:lnTo>
                  <a:pt x="180975" y="1604963"/>
                </a:lnTo>
                <a:lnTo>
                  <a:pt x="0" y="1647825"/>
                </a:lnTo>
              </a:path>
            </a:pathLst>
          </a:custGeom>
          <a:noFill/>
          <a:ln w="28575">
            <a:solidFill>
              <a:schemeClr val="accent4"/>
            </a:solidFill>
            <a:miter lim="800000"/>
            <a:headEnd/>
            <a:tailEnd/>
          </a:ln>
        </p:spPr>
        <p:txBody>
          <a:bodyPr rtlCol="0" anchor="ctr"/>
          <a:lstStyle/>
          <a:p>
            <a:pPr algn="ctr"/>
            <a:endParaRPr lang="en-US" dirty="0"/>
          </a:p>
        </p:txBody>
      </p:sp>
      <p:sp>
        <p:nvSpPr>
          <p:cNvPr id="69" name="Freeform 68">
            <a:extLst>
              <a:ext uri="{FF2B5EF4-FFF2-40B4-BE49-F238E27FC236}">
                <a16:creationId xmlns:a16="http://schemas.microsoft.com/office/drawing/2014/main" id="{5AF28EF8-D7D1-8D43-A445-5114C29008AA}"/>
              </a:ext>
            </a:extLst>
          </p:cNvPr>
          <p:cNvSpPr/>
          <p:nvPr/>
        </p:nvSpPr>
        <p:spPr bwMode="auto">
          <a:xfrm>
            <a:off x="7272338" y="3328988"/>
            <a:ext cx="2181225" cy="1671637"/>
          </a:xfrm>
          <a:custGeom>
            <a:avLst/>
            <a:gdLst>
              <a:gd name="connsiteX0" fmla="*/ 2181225 w 2181225"/>
              <a:gd name="connsiteY0" fmla="*/ 0 h 1671637"/>
              <a:gd name="connsiteX1" fmla="*/ 1981200 w 2181225"/>
              <a:gd name="connsiteY1" fmla="*/ 333375 h 1671637"/>
              <a:gd name="connsiteX2" fmla="*/ 1833562 w 2181225"/>
              <a:gd name="connsiteY2" fmla="*/ 509587 h 1671637"/>
              <a:gd name="connsiteX3" fmla="*/ 1643062 w 2181225"/>
              <a:gd name="connsiteY3" fmla="*/ 747712 h 1671637"/>
              <a:gd name="connsiteX4" fmla="*/ 1495425 w 2181225"/>
              <a:gd name="connsiteY4" fmla="*/ 933450 h 1671637"/>
              <a:gd name="connsiteX5" fmla="*/ 1295400 w 2181225"/>
              <a:gd name="connsiteY5" fmla="*/ 1152525 h 1671637"/>
              <a:gd name="connsiteX6" fmla="*/ 1147762 w 2181225"/>
              <a:gd name="connsiteY6" fmla="*/ 1223962 h 1671637"/>
              <a:gd name="connsiteX7" fmla="*/ 952500 w 2181225"/>
              <a:gd name="connsiteY7" fmla="*/ 1333500 h 1671637"/>
              <a:gd name="connsiteX8" fmla="*/ 804862 w 2181225"/>
              <a:gd name="connsiteY8" fmla="*/ 1423987 h 1671637"/>
              <a:gd name="connsiteX9" fmla="*/ 661987 w 2181225"/>
              <a:gd name="connsiteY9" fmla="*/ 1543050 h 1671637"/>
              <a:gd name="connsiteX10" fmla="*/ 519112 w 2181225"/>
              <a:gd name="connsiteY10" fmla="*/ 1585912 h 1671637"/>
              <a:gd name="connsiteX11" fmla="*/ 328612 w 2181225"/>
              <a:gd name="connsiteY11" fmla="*/ 1633537 h 1671637"/>
              <a:gd name="connsiteX12" fmla="*/ 171450 w 2181225"/>
              <a:gd name="connsiteY12" fmla="*/ 1662112 h 1671637"/>
              <a:gd name="connsiteX13" fmla="*/ 0 w 2181225"/>
              <a:gd name="connsiteY13" fmla="*/ 1671637 h 1671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81225" h="1671637">
                <a:moveTo>
                  <a:pt x="2181225" y="0"/>
                </a:moveTo>
                <a:lnTo>
                  <a:pt x="1981200" y="333375"/>
                </a:lnTo>
                <a:lnTo>
                  <a:pt x="1833562" y="509587"/>
                </a:lnTo>
                <a:lnTo>
                  <a:pt x="1643062" y="747712"/>
                </a:lnTo>
                <a:lnTo>
                  <a:pt x="1495425" y="933450"/>
                </a:lnTo>
                <a:lnTo>
                  <a:pt x="1295400" y="1152525"/>
                </a:lnTo>
                <a:lnTo>
                  <a:pt x="1147762" y="1223962"/>
                </a:lnTo>
                <a:lnTo>
                  <a:pt x="952500" y="1333500"/>
                </a:lnTo>
                <a:lnTo>
                  <a:pt x="804862" y="1423987"/>
                </a:lnTo>
                <a:lnTo>
                  <a:pt x="661987" y="1543050"/>
                </a:lnTo>
                <a:lnTo>
                  <a:pt x="519112" y="1585912"/>
                </a:lnTo>
                <a:lnTo>
                  <a:pt x="328612" y="1633537"/>
                </a:lnTo>
                <a:lnTo>
                  <a:pt x="171450" y="1662112"/>
                </a:lnTo>
                <a:lnTo>
                  <a:pt x="0" y="1671637"/>
                </a:lnTo>
              </a:path>
            </a:pathLst>
          </a:custGeom>
          <a:noFill/>
          <a:ln w="28575">
            <a:solidFill>
              <a:schemeClr val="accent3"/>
            </a:solidFill>
            <a:miter lim="800000"/>
            <a:headEnd/>
            <a:tailEnd/>
          </a:ln>
        </p:spPr>
        <p:txBody>
          <a:bodyPr rtlCol="0" anchor="ctr"/>
          <a:lstStyle/>
          <a:p>
            <a:pPr algn="ctr"/>
            <a:endParaRPr lang="en-US" dirty="0"/>
          </a:p>
        </p:txBody>
      </p:sp>
      <p:grpSp>
        <p:nvGrpSpPr>
          <p:cNvPr id="72" name="Group 71">
            <a:extLst>
              <a:ext uri="{FF2B5EF4-FFF2-40B4-BE49-F238E27FC236}">
                <a16:creationId xmlns:a16="http://schemas.microsoft.com/office/drawing/2014/main" id="{D44281B2-B8B7-5B4C-9069-99F20A09C412}"/>
              </a:ext>
            </a:extLst>
          </p:cNvPr>
          <p:cNvGrpSpPr/>
          <p:nvPr/>
        </p:nvGrpSpPr>
        <p:grpSpPr>
          <a:xfrm>
            <a:off x="7211496" y="3306391"/>
            <a:ext cx="2086911" cy="1740868"/>
            <a:chOff x="7211496" y="3306391"/>
            <a:chExt cx="2086911" cy="1740868"/>
          </a:xfrm>
        </p:grpSpPr>
        <p:sp>
          <p:nvSpPr>
            <p:cNvPr id="75" name="Oval 74">
              <a:extLst>
                <a:ext uri="{FF2B5EF4-FFF2-40B4-BE49-F238E27FC236}">
                  <a16:creationId xmlns:a16="http://schemas.microsoft.com/office/drawing/2014/main" id="{61ED802C-2D3B-0B46-9030-5F92B8C6505D}"/>
                </a:ext>
              </a:extLst>
            </p:cNvPr>
            <p:cNvSpPr/>
            <p:nvPr/>
          </p:nvSpPr>
          <p:spPr bwMode="auto">
            <a:xfrm>
              <a:off x="9197823" y="3306391"/>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Oval 75">
              <a:extLst>
                <a:ext uri="{FF2B5EF4-FFF2-40B4-BE49-F238E27FC236}">
                  <a16:creationId xmlns:a16="http://schemas.microsoft.com/office/drawing/2014/main" id="{F02D728B-C618-7D4F-B524-B470558268FF}"/>
                </a:ext>
              </a:extLst>
            </p:cNvPr>
            <p:cNvSpPr/>
            <p:nvPr/>
          </p:nvSpPr>
          <p:spPr bwMode="auto">
            <a:xfrm>
              <a:off x="9048108" y="3511274"/>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Oval 76">
              <a:extLst>
                <a:ext uri="{FF2B5EF4-FFF2-40B4-BE49-F238E27FC236}">
                  <a16:creationId xmlns:a16="http://schemas.microsoft.com/office/drawing/2014/main" id="{E9ED1F6D-50A8-7C4E-92ED-91935C8BCCAE}"/>
                </a:ext>
              </a:extLst>
            </p:cNvPr>
            <p:cNvSpPr/>
            <p:nvPr/>
          </p:nvSpPr>
          <p:spPr bwMode="auto">
            <a:xfrm>
              <a:off x="8859770" y="3823421"/>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Oval 77">
              <a:extLst>
                <a:ext uri="{FF2B5EF4-FFF2-40B4-BE49-F238E27FC236}">
                  <a16:creationId xmlns:a16="http://schemas.microsoft.com/office/drawing/2014/main" id="{585C6A57-1FE5-B249-976D-37144737F6C3}"/>
                </a:ext>
              </a:extLst>
            </p:cNvPr>
            <p:cNvSpPr/>
            <p:nvPr/>
          </p:nvSpPr>
          <p:spPr bwMode="auto">
            <a:xfrm>
              <a:off x="7211496" y="4946675"/>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Oval 78">
              <a:extLst>
                <a:ext uri="{FF2B5EF4-FFF2-40B4-BE49-F238E27FC236}">
                  <a16:creationId xmlns:a16="http://schemas.microsoft.com/office/drawing/2014/main" id="{FA6EB6F1-0CA8-EC4F-AF05-26C85A148C0D}"/>
                </a:ext>
              </a:extLst>
            </p:cNvPr>
            <p:cNvSpPr/>
            <p:nvPr/>
          </p:nvSpPr>
          <p:spPr bwMode="auto">
            <a:xfrm>
              <a:off x="7392638" y="4896383"/>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Oval 79">
              <a:extLst>
                <a:ext uri="{FF2B5EF4-FFF2-40B4-BE49-F238E27FC236}">
                  <a16:creationId xmlns:a16="http://schemas.microsoft.com/office/drawing/2014/main" id="{AA6E628D-74E6-A842-8C49-9C9AEBD25B67}"/>
                </a:ext>
              </a:extLst>
            </p:cNvPr>
            <p:cNvSpPr/>
            <p:nvPr/>
          </p:nvSpPr>
          <p:spPr bwMode="auto">
            <a:xfrm>
              <a:off x="7541996" y="4828975"/>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Oval 80">
              <a:extLst>
                <a:ext uri="{FF2B5EF4-FFF2-40B4-BE49-F238E27FC236}">
                  <a16:creationId xmlns:a16="http://schemas.microsoft.com/office/drawing/2014/main" id="{EB34686B-2155-8645-A893-26CC2846E665}"/>
                </a:ext>
              </a:extLst>
            </p:cNvPr>
            <p:cNvSpPr/>
            <p:nvPr/>
          </p:nvSpPr>
          <p:spPr bwMode="auto">
            <a:xfrm>
              <a:off x="7728993" y="4737905"/>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Oval 81">
              <a:extLst>
                <a:ext uri="{FF2B5EF4-FFF2-40B4-BE49-F238E27FC236}">
                  <a16:creationId xmlns:a16="http://schemas.microsoft.com/office/drawing/2014/main" id="{1D754DFD-AE70-D343-A426-19D7B8BE5144}"/>
                </a:ext>
              </a:extLst>
            </p:cNvPr>
            <p:cNvSpPr/>
            <p:nvPr/>
          </p:nvSpPr>
          <p:spPr bwMode="auto">
            <a:xfrm>
              <a:off x="7882919" y="4638821"/>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Oval 82">
              <a:extLst>
                <a:ext uri="{FF2B5EF4-FFF2-40B4-BE49-F238E27FC236}">
                  <a16:creationId xmlns:a16="http://schemas.microsoft.com/office/drawing/2014/main" id="{A3320092-9872-8444-8663-9055351677CE}"/>
                </a:ext>
              </a:extLst>
            </p:cNvPr>
            <p:cNvSpPr/>
            <p:nvPr/>
          </p:nvSpPr>
          <p:spPr bwMode="auto">
            <a:xfrm>
              <a:off x="8030428" y="4482020"/>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Oval 83">
              <a:extLst>
                <a:ext uri="{FF2B5EF4-FFF2-40B4-BE49-F238E27FC236}">
                  <a16:creationId xmlns:a16="http://schemas.microsoft.com/office/drawing/2014/main" id="{FEE6D510-2FA2-944E-AF10-53A3F3BE5270}"/>
                </a:ext>
              </a:extLst>
            </p:cNvPr>
            <p:cNvSpPr/>
            <p:nvPr/>
          </p:nvSpPr>
          <p:spPr bwMode="auto">
            <a:xfrm>
              <a:off x="8178588" y="4311645"/>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Oval 84">
              <a:extLst>
                <a:ext uri="{FF2B5EF4-FFF2-40B4-BE49-F238E27FC236}">
                  <a16:creationId xmlns:a16="http://schemas.microsoft.com/office/drawing/2014/main" id="{73E5FCB0-A8F9-1844-8A98-505FDA60EFE7}"/>
                </a:ext>
              </a:extLst>
            </p:cNvPr>
            <p:cNvSpPr/>
            <p:nvPr/>
          </p:nvSpPr>
          <p:spPr bwMode="auto">
            <a:xfrm>
              <a:off x="8369229" y="4164806"/>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Oval 85">
              <a:extLst>
                <a:ext uri="{FF2B5EF4-FFF2-40B4-BE49-F238E27FC236}">
                  <a16:creationId xmlns:a16="http://schemas.microsoft.com/office/drawing/2014/main" id="{03D0AA44-700E-9747-B0E0-6BEC88C9A785}"/>
                </a:ext>
              </a:extLst>
            </p:cNvPr>
            <p:cNvSpPr/>
            <p:nvPr/>
          </p:nvSpPr>
          <p:spPr bwMode="auto">
            <a:xfrm>
              <a:off x="8521056" y="4064222"/>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Oval 86">
              <a:extLst>
                <a:ext uri="{FF2B5EF4-FFF2-40B4-BE49-F238E27FC236}">
                  <a16:creationId xmlns:a16="http://schemas.microsoft.com/office/drawing/2014/main" id="{6D93BAC2-3164-EF40-9C9A-32CE39127C5A}"/>
                </a:ext>
              </a:extLst>
            </p:cNvPr>
            <p:cNvSpPr/>
            <p:nvPr/>
          </p:nvSpPr>
          <p:spPr bwMode="auto">
            <a:xfrm>
              <a:off x="8708724" y="3960928"/>
              <a:ext cx="100584" cy="100584"/>
            </a:xfrm>
            <a:prstGeom prst="ellipse">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3" name="Group 72">
            <a:extLst>
              <a:ext uri="{FF2B5EF4-FFF2-40B4-BE49-F238E27FC236}">
                <a16:creationId xmlns:a16="http://schemas.microsoft.com/office/drawing/2014/main" id="{A5852165-4C2B-4640-919E-C4CC7F773AA6}"/>
              </a:ext>
            </a:extLst>
          </p:cNvPr>
          <p:cNvGrpSpPr/>
          <p:nvPr/>
        </p:nvGrpSpPr>
        <p:grpSpPr>
          <a:xfrm>
            <a:off x="7218275" y="3285646"/>
            <a:ext cx="2276628" cy="1761613"/>
            <a:chOff x="7218275" y="3285646"/>
            <a:chExt cx="2276628" cy="1761613"/>
          </a:xfrm>
        </p:grpSpPr>
        <p:sp>
          <p:nvSpPr>
            <p:cNvPr id="90" name="Rectangle 89">
              <a:extLst>
                <a:ext uri="{FF2B5EF4-FFF2-40B4-BE49-F238E27FC236}">
                  <a16:creationId xmlns:a16="http://schemas.microsoft.com/office/drawing/2014/main" id="{362CE438-F121-E543-B9BD-324BB00E02C4}"/>
                </a:ext>
              </a:extLst>
            </p:cNvPr>
            <p:cNvSpPr/>
            <p:nvPr/>
          </p:nvSpPr>
          <p:spPr bwMode="auto">
            <a:xfrm>
              <a:off x="9394319" y="3285646"/>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C773654F-504F-954E-8A08-EE43395DB8E5}"/>
                </a:ext>
              </a:extLst>
            </p:cNvPr>
            <p:cNvSpPr/>
            <p:nvPr/>
          </p:nvSpPr>
          <p:spPr bwMode="auto">
            <a:xfrm>
              <a:off x="9188965" y="3614046"/>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711066C4-E25B-AF4B-9C70-E85BEDBF3670}"/>
                </a:ext>
              </a:extLst>
            </p:cNvPr>
            <p:cNvSpPr/>
            <p:nvPr/>
          </p:nvSpPr>
          <p:spPr bwMode="auto">
            <a:xfrm>
              <a:off x="9048681" y="3783106"/>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A8177D68-E01E-F64C-9A62-16BB13EE9E39}"/>
                </a:ext>
              </a:extLst>
            </p:cNvPr>
            <p:cNvSpPr/>
            <p:nvPr/>
          </p:nvSpPr>
          <p:spPr bwMode="auto">
            <a:xfrm>
              <a:off x="8857049" y="4022337"/>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A7B77F03-F971-434F-A40F-C65528C8C484}"/>
                </a:ext>
              </a:extLst>
            </p:cNvPr>
            <p:cNvSpPr/>
            <p:nvPr/>
          </p:nvSpPr>
          <p:spPr bwMode="auto">
            <a:xfrm>
              <a:off x="8708724" y="4218608"/>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C72C1140-4302-CE44-9B9B-9538EBBC6959}"/>
                </a:ext>
              </a:extLst>
            </p:cNvPr>
            <p:cNvSpPr/>
            <p:nvPr/>
          </p:nvSpPr>
          <p:spPr bwMode="auto">
            <a:xfrm>
              <a:off x="7218275" y="4943061"/>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9D8E3C37-4E8B-4E49-AD09-E4C8D9A57D0A}"/>
                </a:ext>
              </a:extLst>
            </p:cNvPr>
            <p:cNvSpPr/>
            <p:nvPr/>
          </p:nvSpPr>
          <p:spPr bwMode="auto">
            <a:xfrm>
              <a:off x="7399417" y="4946675"/>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C75953AB-8D03-C542-A3E7-D9F675FD725C}"/>
                </a:ext>
              </a:extLst>
            </p:cNvPr>
            <p:cNvSpPr/>
            <p:nvPr/>
          </p:nvSpPr>
          <p:spPr bwMode="auto">
            <a:xfrm>
              <a:off x="7546758" y="4915022"/>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A402691E-B22A-8E4B-9B06-8C9A630D067B}"/>
                </a:ext>
              </a:extLst>
            </p:cNvPr>
            <p:cNvSpPr/>
            <p:nvPr/>
          </p:nvSpPr>
          <p:spPr bwMode="auto">
            <a:xfrm>
              <a:off x="7728029" y="4875168"/>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F159CD83-6CA1-944D-992D-6A76AB6379D0}"/>
                </a:ext>
              </a:extLst>
            </p:cNvPr>
            <p:cNvSpPr/>
            <p:nvPr/>
          </p:nvSpPr>
          <p:spPr bwMode="auto">
            <a:xfrm>
              <a:off x="7884998" y="4813297"/>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798E5C2B-03D4-7D49-BF69-D0E3465B500A}"/>
                </a:ext>
              </a:extLst>
            </p:cNvPr>
            <p:cNvSpPr/>
            <p:nvPr/>
          </p:nvSpPr>
          <p:spPr bwMode="auto">
            <a:xfrm>
              <a:off x="8025696" y="4698367"/>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3ED2C559-A812-6A4F-8EC5-5F923D3EE2E8}"/>
                </a:ext>
              </a:extLst>
            </p:cNvPr>
            <p:cNvSpPr/>
            <p:nvPr/>
          </p:nvSpPr>
          <p:spPr bwMode="auto">
            <a:xfrm>
              <a:off x="8175912" y="4618271"/>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E952F061-8383-4943-8521-946AB547A739}"/>
                </a:ext>
              </a:extLst>
            </p:cNvPr>
            <p:cNvSpPr/>
            <p:nvPr/>
          </p:nvSpPr>
          <p:spPr bwMode="auto">
            <a:xfrm>
              <a:off x="8371663" y="4497902"/>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E1C2616C-32AD-7246-9B14-2A47EE7DE63A}"/>
                </a:ext>
              </a:extLst>
            </p:cNvPr>
            <p:cNvSpPr/>
            <p:nvPr/>
          </p:nvSpPr>
          <p:spPr bwMode="auto">
            <a:xfrm>
              <a:off x="8521056" y="4414771"/>
              <a:ext cx="100584" cy="10058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4" name="Group 73">
            <a:extLst>
              <a:ext uri="{FF2B5EF4-FFF2-40B4-BE49-F238E27FC236}">
                <a16:creationId xmlns:a16="http://schemas.microsoft.com/office/drawing/2014/main" id="{82E77A5F-C1FE-544D-B613-DA315BA41F82}"/>
              </a:ext>
            </a:extLst>
          </p:cNvPr>
          <p:cNvGrpSpPr/>
          <p:nvPr/>
        </p:nvGrpSpPr>
        <p:grpSpPr>
          <a:xfrm>
            <a:off x="7247851" y="4938789"/>
            <a:ext cx="4439721" cy="291709"/>
            <a:chOff x="7247851" y="4938789"/>
            <a:chExt cx="4439721" cy="291709"/>
          </a:xfrm>
        </p:grpSpPr>
        <p:sp>
          <p:nvSpPr>
            <p:cNvPr id="105" name="Triangle 104">
              <a:extLst>
                <a:ext uri="{FF2B5EF4-FFF2-40B4-BE49-F238E27FC236}">
                  <a16:creationId xmlns:a16="http://schemas.microsoft.com/office/drawing/2014/main" id="{15D29468-61A5-5B45-B52B-30AF5926B25C}"/>
                </a:ext>
              </a:extLst>
            </p:cNvPr>
            <p:cNvSpPr/>
            <p:nvPr/>
          </p:nvSpPr>
          <p:spPr bwMode="auto">
            <a:xfrm>
              <a:off x="7247851" y="4938789"/>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Triangle 105">
              <a:extLst>
                <a:ext uri="{FF2B5EF4-FFF2-40B4-BE49-F238E27FC236}">
                  <a16:creationId xmlns:a16="http://schemas.microsoft.com/office/drawing/2014/main" id="{6C2B6541-3F35-5547-9EA2-CA5BBBD95F7B}"/>
                </a:ext>
              </a:extLst>
            </p:cNvPr>
            <p:cNvSpPr/>
            <p:nvPr/>
          </p:nvSpPr>
          <p:spPr bwMode="auto">
            <a:xfrm>
              <a:off x="7396328" y="5049654"/>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Triangle 106">
              <a:extLst>
                <a:ext uri="{FF2B5EF4-FFF2-40B4-BE49-F238E27FC236}">
                  <a16:creationId xmlns:a16="http://schemas.microsoft.com/office/drawing/2014/main" id="{320B0CFA-72F2-544A-92DD-B907FA1A0CCD}"/>
                </a:ext>
              </a:extLst>
            </p:cNvPr>
            <p:cNvSpPr/>
            <p:nvPr/>
          </p:nvSpPr>
          <p:spPr bwMode="auto">
            <a:xfrm>
              <a:off x="7534850" y="5072125"/>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Triangle 107">
              <a:extLst>
                <a:ext uri="{FF2B5EF4-FFF2-40B4-BE49-F238E27FC236}">
                  <a16:creationId xmlns:a16="http://schemas.microsoft.com/office/drawing/2014/main" id="{7BA8660A-7B37-D64E-A767-E8139AAF633B}"/>
                </a:ext>
              </a:extLst>
            </p:cNvPr>
            <p:cNvSpPr/>
            <p:nvPr/>
          </p:nvSpPr>
          <p:spPr bwMode="auto">
            <a:xfrm>
              <a:off x="7724027" y="5108805"/>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Triangle 108">
              <a:extLst>
                <a:ext uri="{FF2B5EF4-FFF2-40B4-BE49-F238E27FC236}">
                  <a16:creationId xmlns:a16="http://schemas.microsoft.com/office/drawing/2014/main" id="{EE90653E-BD38-EB4B-99E6-370F874704E7}"/>
                </a:ext>
              </a:extLst>
            </p:cNvPr>
            <p:cNvSpPr/>
            <p:nvPr/>
          </p:nvSpPr>
          <p:spPr bwMode="auto">
            <a:xfrm>
              <a:off x="7887690" y="5112228"/>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Triangle 109">
              <a:extLst>
                <a:ext uri="{FF2B5EF4-FFF2-40B4-BE49-F238E27FC236}">
                  <a16:creationId xmlns:a16="http://schemas.microsoft.com/office/drawing/2014/main" id="{B71D614B-9C3B-0848-8955-48694E3F98EB}"/>
                </a:ext>
              </a:extLst>
            </p:cNvPr>
            <p:cNvSpPr/>
            <p:nvPr/>
          </p:nvSpPr>
          <p:spPr bwMode="auto">
            <a:xfrm>
              <a:off x="8021702" y="5119783"/>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Triangle 110">
              <a:extLst>
                <a:ext uri="{FF2B5EF4-FFF2-40B4-BE49-F238E27FC236}">
                  <a16:creationId xmlns:a16="http://schemas.microsoft.com/office/drawing/2014/main" id="{FF36A976-2F76-8143-AEAA-6B7E87CC0C7B}"/>
                </a:ext>
              </a:extLst>
            </p:cNvPr>
            <p:cNvSpPr/>
            <p:nvPr/>
          </p:nvSpPr>
          <p:spPr bwMode="auto">
            <a:xfrm>
              <a:off x="8170347" y="5129914"/>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Triangle 111">
              <a:extLst>
                <a:ext uri="{FF2B5EF4-FFF2-40B4-BE49-F238E27FC236}">
                  <a16:creationId xmlns:a16="http://schemas.microsoft.com/office/drawing/2014/main" id="{9343A2F4-E07E-C045-B48C-919B3457E37C}"/>
                </a:ext>
              </a:extLst>
            </p:cNvPr>
            <p:cNvSpPr/>
            <p:nvPr/>
          </p:nvSpPr>
          <p:spPr bwMode="auto">
            <a:xfrm>
              <a:off x="8370032" y="5122417"/>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Triangle 112">
              <a:extLst>
                <a:ext uri="{FF2B5EF4-FFF2-40B4-BE49-F238E27FC236}">
                  <a16:creationId xmlns:a16="http://schemas.microsoft.com/office/drawing/2014/main" id="{8EA70827-6E03-B845-A2E5-550718DC52E0}"/>
                </a:ext>
              </a:extLst>
            </p:cNvPr>
            <p:cNvSpPr/>
            <p:nvPr/>
          </p:nvSpPr>
          <p:spPr bwMode="auto">
            <a:xfrm>
              <a:off x="8508549" y="5125065"/>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Triangle 113">
              <a:extLst>
                <a:ext uri="{FF2B5EF4-FFF2-40B4-BE49-F238E27FC236}">
                  <a16:creationId xmlns:a16="http://schemas.microsoft.com/office/drawing/2014/main" id="{4B5B2301-850E-8340-A177-1962E30876AA}"/>
                </a:ext>
              </a:extLst>
            </p:cNvPr>
            <p:cNvSpPr/>
            <p:nvPr/>
          </p:nvSpPr>
          <p:spPr bwMode="auto">
            <a:xfrm>
              <a:off x="8714702" y="5123398"/>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Triangle 114">
              <a:extLst>
                <a:ext uri="{FF2B5EF4-FFF2-40B4-BE49-F238E27FC236}">
                  <a16:creationId xmlns:a16="http://schemas.microsoft.com/office/drawing/2014/main" id="{42E5F80D-9202-CF4A-BBD0-6A832DBFE2E4}"/>
                </a:ext>
              </a:extLst>
            </p:cNvPr>
            <p:cNvSpPr/>
            <p:nvPr/>
          </p:nvSpPr>
          <p:spPr bwMode="auto">
            <a:xfrm>
              <a:off x="8859405" y="5129914"/>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Triangle 115">
              <a:extLst>
                <a:ext uri="{FF2B5EF4-FFF2-40B4-BE49-F238E27FC236}">
                  <a16:creationId xmlns:a16="http://schemas.microsoft.com/office/drawing/2014/main" id="{B61D6056-279D-2A45-AEA8-6FBB53810D09}"/>
                </a:ext>
              </a:extLst>
            </p:cNvPr>
            <p:cNvSpPr/>
            <p:nvPr/>
          </p:nvSpPr>
          <p:spPr bwMode="auto">
            <a:xfrm>
              <a:off x="9054098" y="5127551"/>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Triangle 116">
              <a:extLst>
                <a:ext uri="{FF2B5EF4-FFF2-40B4-BE49-F238E27FC236}">
                  <a16:creationId xmlns:a16="http://schemas.microsoft.com/office/drawing/2014/main" id="{3D0D8F11-7B2B-644F-B931-E5CD3E200AF6}"/>
                </a:ext>
              </a:extLst>
            </p:cNvPr>
            <p:cNvSpPr/>
            <p:nvPr/>
          </p:nvSpPr>
          <p:spPr bwMode="auto">
            <a:xfrm>
              <a:off x="9194528" y="5121949"/>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Triangle 117">
              <a:extLst>
                <a:ext uri="{FF2B5EF4-FFF2-40B4-BE49-F238E27FC236}">
                  <a16:creationId xmlns:a16="http://schemas.microsoft.com/office/drawing/2014/main" id="{E8D92192-0E4D-DD43-848E-D4B7AB07613A}"/>
                </a:ext>
              </a:extLst>
            </p:cNvPr>
            <p:cNvSpPr/>
            <p:nvPr/>
          </p:nvSpPr>
          <p:spPr bwMode="auto">
            <a:xfrm>
              <a:off x="9390929" y="5122245"/>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Triangle 118">
              <a:extLst>
                <a:ext uri="{FF2B5EF4-FFF2-40B4-BE49-F238E27FC236}">
                  <a16:creationId xmlns:a16="http://schemas.microsoft.com/office/drawing/2014/main" id="{02C441ED-93C7-EC46-9F15-6FDC7B1FAA9F}"/>
                </a:ext>
              </a:extLst>
            </p:cNvPr>
            <p:cNvSpPr/>
            <p:nvPr/>
          </p:nvSpPr>
          <p:spPr bwMode="auto">
            <a:xfrm>
              <a:off x="9541864" y="5126678"/>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Triangle 119">
              <a:extLst>
                <a:ext uri="{FF2B5EF4-FFF2-40B4-BE49-F238E27FC236}">
                  <a16:creationId xmlns:a16="http://schemas.microsoft.com/office/drawing/2014/main" id="{01702BCB-CD3F-FE40-83D4-CAA4292E8334}"/>
                </a:ext>
              </a:extLst>
            </p:cNvPr>
            <p:cNvSpPr/>
            <p:nvPr/>
          </p:nvSpPr>
          <p:spPr bwMode="auto">
            <a:xfrm>
              <a:off x="9735274" y="5119783"/>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Triangle 120">
              <a:extLst>
                <a:ext uri="{FF2B5EF4-FFF2-40B4-BE49-F238E27FC236}">
                  <a16:creationId xmlns:a16="http://schemas.microsoft.com/office/drawing/2014/main" id="{A2E2EF10-7EE5-DA4E-B6A6-01562ADDC0DC}"/>
                </a:ext>
              </a:extLst>
            </p:cNvPr>
            <p:cNvSpPr/>
            <p:nvPr/>
          </p:nvSpPr>
          <p:spPr bwMode="auto">
            <a:xfrm>
              <a:off x="9882759" y="5124411"/>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Triangle 121">
              <a:extLst>
                <a:ext uri="{FF2B5EF4-FFF2-40B4-BE49-F238E27FC236}">
                  <a16:creationId xmlns:a16="http://schemas.microsoft.com/office/drawing/2014/main" id="{340E3430-7221-0842-9333-7C33B47AB304}"/>
                </a:ext>
              </a:extLst>
            </p:cNvPr>
            <p:cNvSpPr/>
            <p:nvPr/>
          </p:nvSpPr>
          <p:spPr bwMode="auto">
            <a:xfrm>
              <a:off x="10073416" y="5121949"/>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 name="Triangle 122">
              <a:extLst>
                <a:ext uri="{FF2B5EF4-FFF2-40B4-BE49-F238E27FC236}">
                  <a16:creationId xmlns:a16="http://schemas.microsoft.com/office/drawing/2014/main" id="{2931513A-DEEB-C245-A32D-78ED5EBED080}"/>
                </a:ext>
              </a:extLst>
            </p:cNvPr>
            <p:cNvSpPr/>
            <p:nvPr/>
          </p:nvSpPr>
          <p:spPr bwMode="auto">
            <a:xfrm>
              <a:off x="10218684" y="5116291"/>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Triangle 123">
              <a:extLst>
                <a:ext uri="{FF2B5EF4-FFF2-40B4-BE49-F238E27FC236}">
                  <a16:creationId xmlns:a16="http://schemas.microsoft.com/office/drawing/2014/main" id="{A091798A-2789-0844-A428-66F61B5EC5DB}"/>
                </a:ext>
              </a:extLst>
            </p:cNvPr>
            <p:cNvSpPr/>
            <p:nvPr/>
          </p:nvSpPr>
          <p:spPr bwMode="auto">
            <a:xfrm>
              <a:off x="10420023" y="5116757"/>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Triangle 124">
              <a:extLst>
                <a:ext uri="{FF2B5EF4-FFF2-40B4-BE49-F238E27FC236}">
                  <a16:creationId xmlns:a16="http://schemas.microsoft.com/office/drawing/2014/main" id="{8B30DB16-D7D4-C946-8038-F547B1C8DC50}"/>
                </a:ext>
              </a:extLst>
            </p:cNvPr>
            <p:cNvSpPr/>
            <p:nvPr/>
          </p:nvSpPr>
          <p:spPr bwMode="auto">
            <a:xfrm>
              <a:off x="10562436" y="5107354"/>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Triangle 125">
              <a:extLst>
                <a:ext uri="{FF2B5EF4-FFF2-40B4-BE49-F238E27FC236}">
                  <a16:creationId xmlns:a16="http://schemas.microsoft.com/office/drawing/2014/main" id="{D39EA4FF-D2C2-E447-90D5-08CD92231D62}"/>
                </a:ext>
              </a:extLst>
            </p:cNvPr>
            <p:cNvSpPr/>
            <p:nvPr/>
          </p:nvSpPr>
          <p:spPr bwMode="auto">
            <a:xfrm>
              <a:off x="10755483" y="5094994"/>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Triangle 126">
              <a:extLst>
                <a:ext uri="{FF2B5EF4-FFF2-40B4-BE49-F238E27FC236}">
                  <a16:creationId xmlns:a16="http://schemas.microsoft.com/office/drawing/2014/main" id="{5C77739A-F324-834A-B0EB-E258DD33E85F}"/>
                </a:ext>
              </a:extLst>
            </p:cNvPr>
            <p:cNvSpPr/>
            <p:nvPr/>
          </p:nvSpPr>
          <p:spPr bwMode="auto">
            <a:xfrm>
              <a:off x="10901522" y="5081242"/>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Triangle 127">
              <a:extLst>
                <a:ext uri="{FF2B5EF4-FFF2-40B4-BE49-F238E27FC236}">
                  <a16:creationId xmlns:a16="http://schemas.microsoft.com/office/drawing/2014/main" id="{56058C73-925C-694C-958B-5581CE9B5EAF}"/>
                </a:ext>
              </a:extLst>
            </p:cNvPr>
            <p:cNvSpPr/>
            <p:nvPr/>
          </p:nvSpPr>
          <p:spPr bwMode="auto">
            <a:xfrm>
              <a:off x="11096437" y="5056322"/>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Triangle 128">
              <a:extLst>
                <a:ext uri="{FF2B5EF4-FFF2-40B4-BE49-F238E27FC236}">
                  <a16:creationId xmlns:a16="http://schemas.microsoft.com/office/drawing/2014/main" id="{598605AB-DBD1-D84C-B048-A4CC2A1A2FD3}"/>
                </a:ext>
              </a:extLst>
            </p:cNvPr>
            <p:cNvSpPr/>
            <p:nvPr/>
          </p:nvSpPr>
          <p:spPr bwMode="auto">
            <a:xfrm>
              <a:off x="11242585" y="5063232"/>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Triangle 129">
              <a:extLst>
                <a:ext uri="{FF2B5EF4-FFF2-40B4-BE49-F238E27FC236}">
                  <a16:creationId xmlns:a16="http://schemas.microsoft.com/office/drawing/2014/main" id="{6E44D0B3-FD41-9A4C-836D-9CFBFFD7EB2E}"/>
                </a:ext>
              </a:extLst>
            </p:cNvPr>
            <p:cNvSpPr/>
            <p:nvPr/>
          </p:nvSpPr>
          <p:spPr bwMode="auto">
            <a:xfrm>
              <a:off x="11438615" y="5051982"/>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Triangle 130">
              <a:extLst>
                <a:ext uri="{FF2B5EF4-FFF2-40B4-BE49-F238E27FC236}">
                  <a16:creationId xmlns:a16="http://schemas.microsoft.com/office/drawing/2014/main" id="{54F91B65-27CB-5642-89CA-40068881DEF3}"/>
                </a:ext>
              </a:extLst>
            </p:cNvPr>
            <p:cNvSpPr/>
            <p:nvPr/>
          </p:nvSpPr>
          <p:spPr bwMode="auto">
            <a:xfrm>
              <a:off x="11586988" y="5034258"/>
              <a:ext cx="100584" cy="100584"/>
            </a:xfrm>
            <a:prstGeom prst="triangle">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4" name="Group 193">
            <a:extLst>
              <a:ext uri="{FF2B5EF4-FFF2-40B4-BE49-F238E27FC236}">
                <a16:creationId xmlns:a16="http://schemas.microsoft.com/office/drawing/2014/main" id="{D7B89F41-EF80-1345-90D5-7D14BB613E75}"/>
              </a:ext>
            </a:extLst>
          </p:cNvPr>
          <p:cNvGrpSpPr/>
          <p:nvPr/>
        </p:nvGrpSpPr>
        <p:grpSpPr>
          <a:xfrm>
            <a:off x="7732354" y="3101975"/>
            <a:ext cx="1567221" cy="1756258"/>
            <a:chOff x="7732354" y="3101975"/>
            <a:chExt cx="1567221" cy="1756258"/>
          </a:xfrm>
        </p:grpSpPr>
        <p:grpSp>
          <p:nvGrpSpPr>
            <p:cNvPr id="162" name="Group 161">
              <a:extLst>
                <a:ext uri="{FF2B5EF4-FFF2-40B4-BE49-F238E27FC236}">
                  <a16:creationId xmlns:a16="http://schemas.microsoft.com/office/drawing/2014/main" id="{7149477C-73A5-0A42-96B7-B4CC2E54E462}"/>
                </a:ext>
              </a:extLst>
            </p:cNvPr>
            <p:cNvGrpSpPr/>
            <p:nvPr/>
          </p:nvGrpSpPr>
          <p:grpSpPr>
            <a:xfrm>
              <a:off x="9188450" y="3101975"/>
              <a:ext cx="111125" cy="525056"/>
              <a:chOff x="9188450" y="3101975"/>
              <a:chExt cx="111125" cy="525056"/>
            </a:xfrm>
          </p:grpSpPr>
          <p:cxnSp>
            <p:nvCxnSpPr>
              <p:cNvPr id="132" name="Straight Connector 131">
                <a:extLst>
                  <a:ext uri="{FF2B5EF4-FFF2-40B4-BE49-F238E27FC236}">
                    <a16:creationId xmlns:a16="http://schemas.microsoft.com/office/drawing/2014/main" id="{99BED786-3817-844B-AA5A-A2DC16B45F69}"/>
                  </a:ext>
                </a:extLst>
              </p:cNvPr>
              <p:cNvCxnSpPr>
                <a:cxnSpLocks/>
              </p:cNvCxnSpPr>
              <p:nvPr/>
            </p:nvCxnSpPr>
            <p:spPr bwMode="auto">
              <a:xfrm>
                <a:off x="9244012" y="3104649"/>
                <a:ext cx="0" cy="519207"/>
              </a:xfrm>
              <a:prstGeom prst="line">
                <a:avLst/>
              </a:prstGeom>
              <a:noFill/>
              <a:ln w="28575" cap="flat" cmpd="sng" algn="ctr">
                <a:solidFill>
                  <a:schemeClr val="accent4"/>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AD3D18BB-3A73-7E4F-952C-0CCFFE457E71}"/>
                  </a:ext>
                </a:extLst>
              </p:cNvPr>
              <p:cNvCxnSpPr>
                <a:cxnSpLocks/>
              </p:cNvCxnSpPr>
              <p:nvPr/>
            </p:nvCxnSpPr>
            <p:spPr bwMode="auto">
              <a:xfrm>
                <a:off x="9188450" y="3101975"/>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13064915-190B-9F40-82F3-F3C66C378560}"/>
                  </a:ext>
                </a:extLst>
              </p:cNvPr>
              <p:cNvCxnSpPr>
                <a:cxnSpLocks/>
              </p:cNvCxnSpPr>
              <p:nvPr/>
            </p:nvCxnSpPr>
            <p:spPr bwMode="auto">
              <a:xfrm>
                <a:off x="9188450" y="3627031"/>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67" name="Group 166">
              <a:extLst>
                <a:ext uri="{FF2B5EF4-FFF2-40B4-BE49-F238E27FC236}">
                  <a16:creationId xmlns:a16="http://schemas.microsoft.com/office/drawing/2014/main" id="{201C115D-A101-1149-8784-454B74055F5D}"/>
                </a:ext>
              </a:extLst>
            </p:cNvPr>
            <p:cNvGrpSpPr/>
            <p:nvPr/>
          </p:nvGrpSpPr>
          <p:grpSpPr>
            <a:xfrm>
              <a:off x="9046004" y="3328988"/>
              <a:ext cx="111125" cy="450809"/>
              <a:chOff x="9188450" y="3176222"/>
              <a:chExt cx="111125" cy="450809"/>
            </a:xfrm>
          </p:grpSpPr>
          <p:cxnSp>
            <p:nvCxnSpPr>
              <p:cNvPr id="168" name="Straight Connector 167">
                <a:extLst>
                  <a:ext uri="{FF2B5EF4-FFF2-40B4-BE49-F238E27FC236}">
                    <a16:creationId xmlns:a16="http://schemas.microsoft.com/office/drawing/2014/main" id="{CBD536F1-A086-A64A-841C-BE4B6243C46B}"/>
                  </a:ext>
                </a:extLst>
              </p:cNvPr>
              <p:cNvCxnSpPr>
                <a:cxnSpLocks/>
              </p:cNvCxnSpPr>
              <p:nvPr/>
            </p:nvCxnSpPr>
            <p:spPr bwMode="auto">
              <a:xfrm>
                <a:off x="9244012" y="3176222"/>
                <a:ext cx="0" cy="447634"/>
              </a:xfrm>
              <a:prstGeom prst="line">
                <a:avLst/>
              </a:prstGeom>
              <a:noFill/>
              <a:ln w="28575" cap="flat" cmpd="sng" algn="ctr">
                <a:solidFill>
                  <a:schemeClr val="accent4"/>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F9C0A725-A3DF-D046-9F7B-F23228B46E4B}"/>
                  </a:ext>
                </a:extLst>
              </p:cNvPr>
              <p:cNvCxnSpPr>
                <a:cxnSpLocks/>
              </p:cNvCxnSpPr>
              <p:nvPr/>
            </p:nvCxnSpPr>
            <p:spPr bwMode="auto">
              <a:xfrm>
                <a:off x="9188450" y="3182938"/>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EBC80A38-FFB5-1147-9464-5BF180B42426}"/>
                  </a:ext>
                </a:extLst>
              </p:cNvPr>
              <p:cNvCxnSpPr>
                <a:cxnSpLocks/>
              </p:cNvCxnSpPr>
              <p:nvPr/>
            </p:nvCxnSpPr>
            <p:spPr bwMode="auto">
              <a:xfrm>
                <a:off x="9188450" y="3627031"/>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72" name="Group 171">
              <a:extLst>
                <a:ext uri="{FF2B5EF4-FFF2-40B4-BE49-F238E27FC236}">
                  <a16:creationId xmlns:a16="http://schemas.microsoft.com/office/drawing/2014/main" id="{87BF2DCF-C1F9-0E4A-88DC-3A11C4F3DE90}"/>
                </a:ext>
              </a:extLst>
            </p:cNvPr>
            <p:cNvGrpSpPr/>
            <p:nvPr/>
          </p:nvGrpSpPr>
          <p:grpSpPr>
            <a:xfrm>
              <a:off x="8854499" y="3711575"/>
              <a:ext cx="111125" cy="341261"/>
              <a:chOff x="9188450" y="3285770"/>
              <a:chExt cx="111125" cy="341261"/>
            </a:xfrm>
          </p:grpSpPr>
          <p:cxnSp>
            <p:nvCxnSpPr>
              <p:cNvPr id="173" name="Straight Connector 172">
                <a:extLst>
                  <a:ext uri="{FF2B5EF4-FFF2-40B4-BE49-F238E27FC236}">
                    <a16:creationId xmlns:a16="http://schemas.microsoft.com/office/drawing/2014/main" id="{AA14C0F2-61A2-FA48-8B15-6F6E6D2A1262}"/>
                  </a:ext>
                </a:extLst>
              </p:cNvPr>
              <p:cNvCxnSpPr>
                <a:cxnSpLocks/>
              </p:cNvCxnSpPr>
              <p:nvPr/>
            </p:nvCxnSpPr>
            <p:spPr bwMode="auto">
              <a:xfrm>
                <a:off x="9244012" y="3285770"/>
                <a:ext cx="0" cy="338086"/>
              </a:xfrm>
              <a:prstGeom prst="line">
                <a:avLst/>
              </a:prstGeom>
              <a:noFill/>
              <a:ln w="28575" cap="flat" cmpd="sng" algn="ctr">
                <a:solidFill>
                  <a:schemeClr val="accent4"/>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D48A4EF5-B543-B249-97ED-82EBF0ADD12A}"/>
                  </a:ext>
                </a:extLst>
              </p:cNvPr>
              <p:cNvCxnSpPr>
                <a:cxnSpLocks/>
              </p:cNvCxnSpPr>
              <p:nvPr/>
            </p:nvCxnSpPr>
            <p:spPr bwMode="auto">
              <a:xfrm>
                <a:off x="9188450" y="3294063"/>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4F7714D5-20C2-014A-867D-4344A1E69728}"/>
                  </a:ext>
                </a:extLst>
              </p:cNvPr>
              <p:cNvCxnSpPr>
                <a:cxnSpLocks/>
              </p:cNvCxnSpPr>
              <p:nvPr/>
            </p:nvCxnSpPr>
            <p:spPr bwMode="auto">
              <a:xfrm>
                <a:off x="9188450" y="3627031"/>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77" name="Group 176">
              <a:extLst>
                <a:ext uri="{FF2B5EF4-FFF2-40B4-BE49-F238E27FC236}">
                  <a16:creationId xmlns:a16="http://schemas.microsoft.com/office/drawing/2014/main" id="{384AA4AC-9346-054F-937B-7370B9ED0EBC}"/>
                </a:ext>
              </a:extLst>
            </p:cNvPr>
            <p:cNvGrpSpPr/>
            <p:nvPr/>
          </p:nvGrpSpPr>
          <p:grpSpPr>
            <a:xfrm>
              <a:off x="8708724" y="3835451"/>
              <a:ext cx="111125" cy="341261"/>
              <a:chOff x="9188450" y="3285770"/>
              <a:chExt cx="111125" cy="341261"/>
            </a:xfrm>
          </p:grpSpPr>
          <p:cxnSp>
            <p:nvCxnSpPr>
              <p:cNvPr id="178" name="Straight Connector 177">
                <a:extLst>
                  <a:ext uri="{FF2B5EF4-FFF2-40B4-BE49-F238E27FC236}">
                    <a16:creationId xmlns:a16="http://schemas.microsoft.com/office/drawing/2014/main" id="{733A3960-A530-3546-AD50-A7C44B9D229A}"/>
                  </a:ext>
                </a:extLst>
              </p:cNvPr>
              <p:cNvCxnSpPr>
                <a:cxnSpLocks/>
              </p:cNvCxnSpPr>
              <p:nvPr/>
            </p:nvCxnSpPr>
            <p:spPr bwMode="auto">
              <a:xfrm>
                <a:off x="9244012" y="3285770"/>
                <a:ext cx="0" cy="338086"/>
              </a:xfrm>
              <a:prstGeom prst="line">
                <a:avLst/>
              </a:prstGeom>
              <a:noFill/>
              <a:ln w="28575" cap="flat" cmpd="sng" algn="ctr">
                <a:solidFill>
                  <a:schemeClr val="accent4"/>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C71C6169-0C39-7547-B030-D89559802C8F}"/>
                  </a:ext>
                </a:extLst>
              </p:cNvPr>
              <p:cNvCxnSpPr>
                <a:cxnSpLocks/>
              </p:cNvCxnSpPr>
              <p:nvPr/>
            </p:nvCxnSpPr>
            <p:spPr bwMode="auto">
              <a:xfrm>
                <a:off x="9188450" y="3294063"/>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FD43A170-D054-9C45-8EC5-FFFD0B23E77E}"/>
                  </a:ext>
                </a:extLst>
              </p:cNvPr>
              <p:cNvCxnSpPr>
                <a:cxnSpLocks/>
              </p:cNvCxnSpPr>
              <p:nvPr/>
            </p:nvCxnSpPr>
            <p:spPr bwMode="auto">
              <a:xfrm>
                <a:off x="9188450" y="3627031"/>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81" name="Group 180">
              <a:extLst>
                <a:ext uri="{FF2B5EF4-FFF2-40B4-BE49-F238E27FC236}">
                  <a16:creationId xmlns:a16="http://schemas.microsoft.com/office/drawing/2014/main" id="{10329B45-5B89-B048-B721-7BB8657E9A74}"/>
                </a:ext>
              </a:extLst>
            </p:cNvPr>
            <p:cNvGrpSpPr/>
            <p:nvPr/>
          </p:nvGrpSpPr>
          <p:grpSpPr>
            <a:xfrm>
              <a:off x="8514935" y="3934016"/>
              <a:ext cx="111125" cy="364934"/>
              <a:chOff x="9188450" y="3285770"/>
              <a:chExt cx="111125" cy="364934"/>
            </a:xfrm>
          </p:grpSpPr>
          <p:cxnSp>
            <p:nvCxnSpPr>
              <p:cNvPr id="182" name="Straight Connector 181">
                <a:extLst>
                  <a:ext uri="{FF2B5EF4-FFF2-40B4-BE49-F238E27FC236}">
                    <a16:creationId xmlns:a16="http://schemas.microsoft.com/office/drawing/2014/main" id="{8D241FAD-85EB-CB48-82EB-6B77485229C1}"/>
                  </a:ext>
                </a:extLst>
              </p:cNvPr>
              <p:cNvCxnSpPr>
                <a:cxnSpLocks/>
              </p:cNvCxnSpPr>
              <p:nvPr/>
            </p:nvCxnSpPr>
            <p:spPr bwMode="auto">
              <a:xfrm>
                <a:off x="9244012" y="3285770"/>
                <a:ext cx="0" cy="364934"/>
              </a:xfrm>
              <a:prstGeom prst="line">
                <a:avLst/>
              </a:prstGeom>
              <a:noFill/>
              <a:ln w="28575" cap="flat" cmpd="sng" algn="ctr">
                <a:solidFill>
                  <a:schemeClr val="accent4"/>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26BA8CFA-91C0-0145-90DC-A436757F8C97}"/>
                  </a:ext>
                </a:extLst>
              </p:cNvPr>
              <p:cNvCxnSpPr>
                <a:cxnSpLocks/>
              </p:cNvCxnSpPr>
              <p:nvPr/>
            </p:nvCxnSpPr>
            <p:spPr bwMode="auto">
              <a:xfrm>
                <a:off x="9188450" y="3294063"/>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73734C51-776D-024C-81AB-23CC49D72EBC}"/>
                  </a:ext>
                </a:extLst>
              </p:cNvPr>
              <p:cNvCxnSpPr>
                <a:cxnSpLocks/>
              </p:cNvCxnSpPr>
              <p:nvPr/>
            </p:nvCxnSpPr>
            <p:spPr bwMode="auto">
              <a:xfrm>
                <a:off x="9188450" y="3649256"/>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86" name="Group 185">
              <a:extLst>
                <a:ext uri="{FF2B5EF4-FFF2-40B4-BE49-F238E27FC236}">
                  <a16:creationId xmlns:a16="http://schemas.microsoft.com/office/drawing/2014/main" id="{4D81BF6D-B0E1-504B-9979-37312F3817F6}"/>
                </a:ext>
              </a:extLst>
            </p:cNvPr>
            <p:cNvGrpSpPr/>
            <p:nvPr/>
          </p:nvGrpSpPr>
          <p:grpSpPr>
            <a:xfrm>
              <a:off x="8362950" y="4025068"/>
              <a:ext cx="111125" cy="364934"/>
              <a:chOff x="9188450" y="3285770"/>
              <a:chExt cx="111125" cy="364934"/>
            </a:xfrm>
          </p:grpSpPr>
          <p:cxnSp>
            <p:nvCxnSpPr>
              <p:cNvPr id="187" name="Straight Connector 186">
                <a:extLst>
                  <a:ext uri="{FF2B5EF4-FFF2-40B4-BE49-F238E27FC236}">
                    <a16:creationId xmlns:a16="http://schemas.microsoft.com/office/drawing/2014/main" id="{5BBAA8C6-B697-3C4D-B955-6828DAE0E046}"/>
                  </a:ext>
                </a:extLst>
              </p:cNvPr>
              <p:cNvCxnSpPr>
                <a:cxnSpLocks/>
              </p:cNvCxnSpPr>
              <p:nvPr/>
            </p:nvCxnSpPr>
            <p:spPr bwMode="auto">
              <a:xfrm>
                <a:off x="9244012" y="3285770"/>
                <a:ext cx="0" cy="364934"/>
              </a:xfrm>
              <a:prstGeom prst="line">
                <a:avLst/>
              </a:prstGeom>
              <a:noFill/>
              <a:ln w="28575" cap="flat" cmpd="sng" algn="ctr">
                <a:solidFill>
                  <a:schemeClr val="accent4"/>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52985836-2285-6F4C-8AD4-C04EA64F806B}"/>
                  </a:ext>
                </a:extLst>
              </p:cNvPr>
              <p:cNvCxnSpPr>
                <a:cxnSpLocks/>
              </p:cNvCxnSpPr>
              <p:nvPr/>
            </p:nvCxnSpPr>
            <p:spPr bwMode="auto">
              <a:xfrm>
                <a:off x="9188450" y="3294063"/>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227D56DE-3376-EA42-81E2-163D655B1BDD}"/>
                  </a:ext>
                </a:extLst>
              </p:cNvPr>
              <p:cNvCxnSpPr>
                <a:cxnSpLocks/>
              </p:cNvCxnSpPr>
              <p:nvPr/>
            </p:nvCxnSpPr>
            <p:spPr bwMode="auto">
              <a:xfrm>
                <a:off x="9188450" y="3649256"/>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90" name="Group 189">
              <a:extLst>
                <a:ext uri="{FF2B5EF4-FFF2-40B4-BE49-F238E27FC236}">
                  <a16:creationId xmlns:a16="http://schemas.microsoft.com/office/drawing/2014/main" id="{034D9EFC-5A83-3148-886D-6747BC6D8A4B}"/>
                </a:ext>
              </a:extLst>
            </p:cNvPr>
            <p:cNvGrpSpPr/>
            <p:nvPr/>
          </p:nvGrpSpPr>
          <p:grpSpPr>
            <a:xfrm>
              <a:off x="8173625" y="4220728"/>
              <a:ext cx="111125" cy="305841"/>
              <a:chOff x="9188450" y="3344863"/>
              <a:chExt cx="111125" cy="305841"/>
            </a:xfrm>
          </p:grpSpPr>
          <p:cxnSp>
            <p:nvCxnSpPr>
              <p:cNvPr id="191" name="Straight Connector 190">
                <a:extLst>
                  <a:ext uri="{FF2B5EF4-FFF2-40B4-BE49-F238E27FC236}">
                    <a16:creationId xmlns:a16="http://schemas.microsoft.com/office/drawing/2014/main" id="{23D8F5E9-94C8-1C42-AD86-41AE0B01DE16}"/>
                  </a:ext>
                </a:extLst>
              </p:cNvPr>
              <p:cNvCxnSpPr>
                <a:cxnSpLocks/>
              </p:cNvCxnSpPr>
              <p:nvPr/>
            </p:nvCxnSpPr>
            <p:spPr bwMode="auto">
              <a:xfrm>
                <a:off x="9244012" y="3346885"/>
                <a:ext cx="0" cy="303819"/>
              </a:xfrm>
              <a:prstGeom prst="line">
                <a:avLst/>
              </a:prstGeom>
              <a:noFill/>
              <a:ln w="28575" cap="flat" cmpd="sng" algn="ctr">
                <a:solidFill>
                  <a:schemeClr val="accent4"/>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8DF1F97E-9B59-704F-A77A-C72E795F638C}"/>
                  </a:ext>
                </a:extLst>
              </p:cNvPr>
              <p:cNvCxnSpPr>
                <a:cxnSpLocks/>
              </p:cNvCxnSpPr>
              <p:nvPr/>
            </p:nvCxnSpPr>
            <p:spPr bwMode="auto">
              <a:xfrm>
                <a:off x="9188450" y="3344863"/>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BC5F655D-6AF3-ED46-B77E-A22D3E2C49D5}"/>
                  </a:ext>
                </a:extLst>
              </p:cNvPr>
              <p:cNvCxnSpPr>
                <a:cxnSpLocks/>
              </p:cNvCxnSpPr>
              <p:nvPr/>
            </p:nvCxnSpPr>
            <p:spPr bwMode="auto">
              <a:xfrm>
                <a:off x="9188450" y="3649256"/>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95" name="Group 194">
              <a:extLst>
                <a:ext uri="{FF2B5EF4-FFF2-40B4-BE49-F238E27FC236}">
                  <a16:creationId xmlns:a16="http://schemas.microsoft.com/office/drawing/2014/main" id="{08BE9845-F694-5B40-BA3C-55FD8DF3F85C}"/>
                </a:ext>
              </a:extLst>
            </p:cNvPr>
            <p:cNvGrpSpPr/>
            <p:nvPr/>
          </p:nvGrpSpPr>
          <p:grpSpPr>
            <a:xfrm>
              <a:off x="8030750" y="4403725"/>
              <a:ext cx="111125" cy="239324"/>
              <a:chOff x="9188450" y="3411380"/>
              <a:chExt cx="111125" cy="239324"/>
            </a:xfrm>
          </p:grpSpPr>
          <p:cxnSp>
            <p:nvCxnSpPr>
              <p:cNvPr id="196" name="Straight Connector 195">
                <a:extLst>
                  <a:ext uri="{FF2B5EF4-FFF2-40B4-BE49-F238E27FC236}">
                    <a16:creationId xmlns:a16="http://schemas.microsoft.com/office/drawing/2014/main" id="{15E162C1-F10A-0842-9546-5FF7E250CB01}"/>
                  </a:ext>
                </a:extLst>
              </p:cNvPr>
              <p:cNvCxnSpPr>
                <a:cxnSpLocks/>
              </p:cNvCxnSpPr>
              <p:nvPr/>
            </p:nvCxnSpPr>
            <p:spPr bwMode="auto">
              <a:xfrm>
                <a:off x="9244012" y="3411380"/>
                <a:ext cx="0" cy="239324"/>
              </a:xfrm>
              <a:prstGeom prst="line">
                <a:avLst/>
              </a:prstGeom>
              <a:noFill/>
              <a:ln w="28575" cap="flat" cmpd="sng" algn="ctr">
                <a:solidFill>
                  <a:schemeClr val="accent4"/>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CA0D436E-D9B8-FB41-8C6B-FC6FDE41ACB4}"/>
                  </a:ext>
                </a:extLst>
              </p:cNvPr>
              <p:cNvCxnSpPr>
                <a:cxnSpLocks/>
              </p:cNvCxnSpPr>
              <p:nvPr/>
            </p:nvCxnSpPr>
            <p:spPr bwMode="auto">
              <a:xfrm>
                <a:off x="9188450" y="3424238"/>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FBA0D39F-B756-CD44-BC07-D00474BFC26D}"/>
                  </a:ext>
                </a:extLst>
              </p:cNvPr>
              <p:cNvCxnSpPr>
                <a:cxnSpLocks/>
              </p:cNvCxnSpPr>
              <p:nvPr/>
            </p:nvCxnSpPr>
            <p:spPr bwMode="auto">
              <a:xfrm>
                <a:off x="9188450" y="3649256"/>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00" name="Group 199">
              <a:extLst>
                <a:ext uri="{FF2B5EF4-FFF2-40B4-BE49-F238E27FC236}">
                  <a16:creationId xmlns:a16="http://schemas.microsoft.com/office/drawing/2014/main" id="{9B48B73A-0425-2942-BADD-1ED8AB87C4D5}"/>
                </a:ext>
              </a:extLst>
            </p:cNvPr>
            <p:cNvGrpSpPr/>
            <p:nvPr/>
          </p:nvGrpSpPr>
          <p:grpSpPr>
            <a:xfrm>
              <a:off x="7873608" y="4613275"/>
              <a:ext cx="111125" cy="150548"/>
              <a:chOff x="9188450" y="3500156"/>
              <a:chExt cx="111125" cy="150548"/>
            </a:xfrm>
          </p:grpSpPr>
          <p:cxnSp>
            <p:nvCxnSpPr>
              <p:cNvPr id="201" name="Straight Connector 200">
                <a:extLst>
                  <a:ext uri="{FF2B5EF4-FFF2-40B4-BE49-F238E27FC236}">
                    <a16:creationId xmlns:a16="http://schemas.microsoft.com/office/drawing/2014/main" id="{047B29BD-0284-2D42-8D64-35688906F4C4}"/>
                  </a:ext>
                </a:extLst>
              </p:cNvPr>
              <p:cNvCxnSpPr>
                <a:cxnSpLocks/>
              </p:cNvCxnSpPr>
              <p:nvPr/>
            </p:nvCxnSpPr>
            <p:spPr bwMode="auto">
              <a:xfrm>
                <a:off x="9244012" y="3500156"/>
                <a:ext cx="0" cy="150548"/>
              </a:xfrm>
              <a:prstGeom prst="line">
                <a:avLst/>
              </a:prstGeom>
              <a:noFill/>
              <a:ln w="28575" cap="flat" cmpd="sng" algn="ctr">
                <a:solidFill>
                  <a:schemeClr val="accent4"/>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FD881B2B-3F1F-644D-87EF-8DB3D3314C5E}"/>
                  </a:ext>
                </a:extLst>
              </p:cNvPr>
              <p:cNvCxnSpPr>
                <a:cxnSpLocks/>
              </p:cNvCxnSpPr>
              <p:nvPr/>
            </p:nvCxnSpPr>
            <p:spPr bwMode="auto">
              <a:xfrm>
                <a:off x="9188450" y="3503613"/>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10B91511-D817-054B-88F1-94A155EF493A}"/>
                  </a:ext>
                </a:extLst>
              </p:cNvPr>
              <p:cNvCxnSpPr>
                <a:cxnSpLocks/>
              </p:cNvCxnSpPr>
              <p:nvPr/>
            </p:nvCxnSpPr>
            <p:spPr bwMode="auto">
              <a:xfrm>
                <a:off x="9188450" y="3649256"/>
                <a:ext cx="111125"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05" name="Group 204">
              <a:extLst>
                <a:ext uri="{FF2B5EF4-FFF2-40B4-BE49-F238E27FC236}">
                  <a16:creationId xmlns:a16="http://schemas.microsoft.com/office/drawing/2014/main" id="{A917654B-CEB1-6C4F-BD14-A71A8CFF98AE}"/>
                </a:ext>
              </a:extLst>
            </p:cNvPr>
            <p:cNvGrpSpPr/>
            <p:nvPr/>
          </p:nvGrpSpPr>
          <p:grpSpPr>
            <a:xfrm>
              <a:off x="7732354" y="4707685"/>
              <a:ext cx="111125" cy="150548"/>
              <a:chOff x="9188450" y="3500156"/>
              <a:chExt cx="111125" cy="150548"/>
            </a:xfrm>
          </p:grpSpPr>
          <p:cxnSp>
            <p:nvCxnSpPr>
              <p:cNvPr id="206" name="Straight Connector 205">
                <a:extLst>
                  <a:ext uri="{FF2B5EF4-FFF2-40B4-BE49-F238E27FC236}">
                    <a16:creationId xmlns:a16="http://schemas.microsoft.com/office/drawing/2014/main" id="{2C990D4E-4504-5342-8749-4CA646D6190B}"/>
                  </a:ext>
                </a:extLst>
              </p:cNvPr>
              <p:cNvCxnSpPr>
                <a:cxnSpLocks/>
              </p:cNvCxnSpPr>
              <p:nvPr/>
            </p:nvCxnSpPr>
            <p:spPr bwMode="auto">
              <a:xfrm>
                <a:off x="9244012" y="3500156"/>
                <a:ext cx="0" cy="150548"/>
              </a:xfrm>
              <a:prstGeom prst="line">
                <a:avLst/>
              </a:prstGeom>
              <a:noFill/>
              <a:ln w="28575" cap="flat" cmpd="sng" algn="ctr">
                <a:solidFill>
                  <a:schemeClr val="accent4"/>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AA5678A3-A5A7-854D-BEBA-FC1136075446}"/>
                  </a:ext>
                </a:extLst>
              </p:cNvPr>
              <p:cNvCxnSpPr>
                <a:cxnSpLocks/>
              </p:cNvCxnSpPr>
              <p:nvPr/>
            </p:nvCxnSpPr>
            <p:spPr bwMode="auto">
              <a:xfrm>
                <a:off x="9188450" y="3503613"/>
                <a:ext cx="111125" cy="0"/>
              </a:xfrm>
              <a:prstGeom prst="line">
                <a:avLst/>
              </a:prstGeom>
              <a:noFill/>
              <a:ln w="28575" cap="flat" cmpd="sng" algn="ctr">
                <a:solidFill>
                  <a:schemeClr val="accent4"/>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040F29F6-2014-F646-BEEB-C0AF88FC56FB}"/>
                  </a:ext>
                </a:extLst>
              </p:cNvPr>
              <p:cNvCxnSpPr>
                <a:cxnSpLocks/>
              </p:cNvCxnSpPr>
              <p:nvPr/>
            </p:nvCxnSpPr>
            <p:spPr bwMode="auto">
              <a:xfrm>
                <a:off x="9188450" y="3649256"/>
                <a:ext cx="111125" cy="0"/>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252" name="Group 251">
            <a:extLst>
              <a:ext uri="{FF2B5EF4-FFF2-40B4-BE49-F238E27FC236}">
                <a16:creationId xmlns:a16="http://schemas.microsoft.com/office/drawing/2014/main" id="{7631AC6E-9EC2-914C-8775-BA7D259300D0}"/>
              </a:ext>
            </a:extLst>
          </p:cNvPr>
          <p:cNvGrpSpPr/>
          <p:nvPr/>
        </p:nvGrpSpPr>
        <p:grpSpPr>
          <a:xfrm>
            <a:off x="7729281" y="3023666"/>
            <a:ext cx="1773896" cy="1970315"/>
            <a:chOff x="7729281" y="3023666"/>
            <a:chExt cx="1773896" cy="1970315"/>
          </a:xfrm>
        </p:grpSpPr>
        <p:grpSp>
          <p:nvGrpSpPr>
            <p:cNvPr id="210" name="Group 209">
              <a:extLst>
                <a:ext uri="{FF2B5EF4-FFF2-40B4-BE49-F238E27FC236}">
                  <a16:creationId xmlns:a16="http://schemas.microsoft.com/office/drawing/2014/main" id="{0B5C2B48-9C71-2244-BCB2-5FD26BAF64C4}"/>
                </a:ext>
              </a:extLst>
            </p:cNvPr>
            <p:cNvGrpSpPr/>
            <p:nvPr/>
          </p:nvGrpSpPr>
          <p:grpSpPr>
            <a:xfrm>
              <a:off x="7729281" y="4843433"/>
              <a:ext cx="111125" cy="150548"/>
              <a:chOff x="9188450" y="3500156"/>
              <a:chExt cx="111125" cy="150548"/>
            </a:xfrm>
          </p:grpSpPr>
          <p:cxnSp>
            <p:nvCxnSpPr>
              <p:cNvPr id="211" name="Straight Connector 210">
                <a:extLst>
                  <a:ext uri="{FF2B5EF4-FFF2-40B4-BE49-F238E27FC236}">
                    <a16:creationId xmlns:a16="http://schemas.microsoft.com/office/drawing/2014/main" id="{69063AC4-D94F-EF43-9FE8-EECDBD38A4A9}"/>
                  </a:ext>
                </a:extLst>
              </p:cNvPr>
              <p:cNvCxnSpPr>
                <a:cxnSpLocks/>
              </p:cNvCxnSpPr>
              <p:nvPr/>
            </p:nvCxnSpPr>
            <p:spPr bwMode="auto">
              <a:xfrm>
                <a:off x="9244012" y="3500156"/>
                <a:ext cx="0" cy="150548"/>
              </a:xfrm>
              <a:prstGeom prst="line">
                <a:avLst/>
              </a:prstGeom>
              <a:noFill/>
              <a:ln w="28575" cap="flat" cmpd="sng" algn="ctr">
                <a:solidFill>
                  <a:schemeClr val="accent3"/>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EBB7BBC8-EA93-5541-B1E5-A2C429E5208F}"/>
                  </a:ext>
                </a:extLst>
              </p:cNvPr>
              <p:cNvCxnSpPr>
                <a:cxnSpLocks/>
              </p:cNvCxnSpPr>
              <p:nvPr/>
            </p:nvCxnSpPr>
            <p:spPr bwMode="auto">
              <a:xfrm>
                <a:off x="9188450" y="35036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8C9081DA-FC49-A949-B7C2-3AAD9BD8186E}"/>
                  </a:ext>
                </a:extLst>
              </p:cNvPr>
              <p:cNvCxnSpPr>
                <a:cxnSpLocks/>
              </p:cNvCxnSpPr>
              <p:nvPr/>
            </p:nvCxnSpPr>
            <p:spPr bwMode="auto">
              <a:xfrm>
                <a:off x="9188450" y="3649256"/>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4" name="Group 213">
              <a:extLst>
                <a:ext uri="{FF2B5EF4-FFF2-40B4-BE49-F238E27FC236}">
                  <a16:creationId xmlns:a16="http://schemas.microsoft.com/office/drawing/2014/main" id="{76DAD025-417B-AC44-B902-C00E65A695EF}"/>
                </a:ext>
              </a:extLst>
            </p:cNvPr>
            <p:cNvGrpSpPr/>
            <p:nvPr/>
          </p:nvGrpSpPr>
          <p:grpSpPr>
            <a:xfrm>
              <a:off x="7874393" y="4791021"/>
              <a:ext cx="111125" cy="150548"/>
              <a:chOff x="9188450" y="3500156"/>
              <a:chExt cx="111125" cy="150548"/>
            </a:xfrm>
          </p:grpSpPr>
          <p:cxnSp>
            <p:nvCxnSpPr>
              <p:cNvPr id="215" name="Straight Connector 214">
                <a:extLst>
                  <a:ext uri="{FF2B5EF4-FFF2-40B4-BE49-F238E27FC236}">
                    <a16:creationId xmlns:a16="http://schemas.microsoft.com/office/drawing/2014/main" id="{E19D8E49-296C-5C41-B3CF-3F7A8D61B471}"/>
                  </a:ext>
                </a:extLst>
              </p:cNvPr>
              <p:cNvCxnSpPr>
                <a:cxnSpLocks/>
              </p:cNvCxnSpPr>
              <p:nvPr/>
            </p:nvCxnSpPr>
            <p:spPr bwMode="auto">
              <a:xfrm>
                <a:off x="9244012" y="3500156"/>
                <a:ext cx="0" cy="150548"/>
              </a:xfrm>
              <a:prstGeom prst="line">
                <a:avLst/>
              </a:prstGeom>
              <a:noFill/>
              <a:ln w="28575" cap="flat" cmpd="sng" algn="ctr">
                <a:solidFill>
                  <a:schemeClr val="accent3"/>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57E62926-D7FA-894F-82EA-E7433D18552C}"/>
                  </a:ext>
                </a:extLst>
              </p:cNvPr>
              <p:cNvCxnSpPr>
                <a:cxnSpLocks/>
              </p:cNvCxnSpPr>
              <p:nvPr/>
            </p:nvCxnSpPr>
            <p:spPr bwMode="auto">
              <a:xfrm>
                <a:off x="9188450" y="35036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C2232114-58D1-8E43-9D9C-4B90F3480E93}"/>
                  </a:ext>
                </a:extLst>
              </p:cNvPr>
              <p:cNvCxnSpPr>
                <a:cxnSpLocks/>
              </p:cNvCxnSpPr>
              <p:nvPr/>
            </p:nvCxnSpPr>
            <p:spPr bwMode="auto">
              <a:xfrm>
                <a:off x="9188450" y="3649256"/>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8" name="Group 217">
              <a:extLst>
                <a:ext uri="{FF2B5EF4-FFF2-40B4-BE49-F238E27FC236}">
                  <a16:creationId xmlns:a16="http://schemas.microsoft.com/office/drawing/2014/main" id="{3A8D1D03-28FF-3244-A7D6-2E4D1C7198C9}"/>
                </a:ext>
              </a:extLst>
            </p:cNvPr>
            <p:cNvGrpSpPr/>
            <p:nvPr/>
          </p:nvGrpSpPr>
          <p:grpSpPr>
            <a:xfrm>
              <a:off x="8029968" y="4655185"/>
              <a:ext cx="111125" cy="196725"/>
              <a:chOff x="9188450" y="3500156"/>
              <a:chExt cx="111125" cy="196725"/>
            </a:xfrm>
          </p:grpSpPr>
          <p:cxnSp>
            <p:nvCxnSpPr>
              <p:cNvPr id="219" name="Straight Connector 218">
                <a:extLst>
                  <a:ext uri="{FF2B5EF4-FFF2-40B4-BE49-F238E27FC236}">
                    <a16:creationId xmlns:a16="http://schemas.microsoft.com/office/drawing/2014/main" id="{A7CCD3F7-F9CB-A047-A237-DCABBB17D540}"/>
                  </a:ext>
                </a:extLst>
              </p:cNvPr>
              <p:cNvCxnSpPr>
                <a:cxnSpLocks/>
              </p:cNvCxnSpPr>
              <p:nvPr/>
            </p:nvCxnSpPr>
            <p:spPr bwMode="auto">
              <a:xfrm>
                <a:off x="9244012" y="3500156"/>
                <a:ext cx="0" cy="189865"/>
              </a:xfrm>
              <a:prstGeom prst="line">
                <a:avLst/>
              </a:prstGeom>
              <a:noFill/>
              <a:ln w="28575" cap="flat" cmpd="sng" algn="ctr">
                <a:solidFill>
                  <a:schemeClr val="accent3"/>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34E681F4-5EF4-2B48-983D-C20C74F00935}"/>
                  </a:ext>
                </a:extLst>
              </p:cNvPr>
              <p:cNvCxnSpPr>
                <a:cxnSpLocks/>
              </p:cNvCxnSpPr>
              <p:nvPr/>
            </p:nvCxnSpPr>
            <p:spPr bwMode="auto">
              <a:xfrm>
                <a:off x="9188450" y="35036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EA2136A2-02EC-464B-8BA1-FBC98E8D25DA}"/>
                  </a:ext>
                </a:extLst>
              </p:cNvPr>
              <p:cNvCxnSpPr>
                <a:cxnSpLocks/>
              </p:cNvCxnSpPr>
              <p:nvPr/>
            </p:nvCxnSpPr>
            <p:spPr bwMode="auto">
              <a:xfrm>
                <a:off x="9188450" y="3696881"/>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23" name="Group 222">
              <a:extLst>
                <a:ext uri="{FF2B5EF4-FFF2-40B4-BE49-F238E27FC236}">
                  <a16:creationId xmlns:a16="http://schemas.microsoft.com/office/drawing/2014/main" id="{7AA92357-9F66-3246-B3D6-009FD4AAD3F4}"/>
                </a:ext>
              </a:extLst>
            </p:cNvPr>
            <p:cNvGrpSpPr/>
            <p:nvPr/>
          </p:nvGrpSpPr>
          <p:grpSpPr>
            <a:xfrm>
              <a:off x="8174473" y="4553441"/>
              <a:ext cx="111125" cy="234459"/>
              <a:chOff x="9188450" y="3500156"/>
              <a:chExt cx="111125" cy="234459"/>
            </a:xfrm>
          </p:grpSpPr>
          <p:cxnSp>
            <p:nvCxnSpPr>
              <p:cNvPr id="224" name="Straight Connector 223">
                <a:extLst>
                  <a:ext uri="{FF2B5EF4-FFF2-40B4-BE49-F238E27FC236}">
                    <a16:creationId xmlns:a16="http://schemas.microsoft.com/office/drawing/2014/main" id="{89662F43-0BAE-7246-8C00-DC21AF3F1760}"/>
                  </a:ext>
                </a:extLst>
              </p:cNvPr>
              <p:cNvCxnSpPr>
                <a:cxnSpLocks/>
              </p:cNvCxnSpPr>
              <p:nvPr/>
            </p:nvCxnSpPr>
            <p:spPr bwMode="auto">
              <a:xfrm>
                <a:off x="9244012" y="3500156"/>
                <a:ext cx="0" cy="234459"/>
              </a:xfrm>
              <a:prstGeom prst="line">
                <a:avLst/>
              </a:prstGeom>
              <a:noFill/>
              <a:ln w="28575" cap="flat" cmpd="sng" algn="ctr">
                <a:solidFill>
                  <a:schemeClr val="accent3"/>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45B22C5F-3438-E64B-B2E6-E3479818D425}"/>
                  </a:ext>
                </a:extLst>
              </p:cNvPr>
              <p:cNvCxnSpPr>
                <a:cxnSpLocks/>
              </p:cNvCxnSpPr>
              <p:nvPr/>
            </p:nvCxnSpPr>
            <p:spPr bwMode="auto">
              <a:xfrm>
                <a:off x="9188450" y="35036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6F4ABB5D-B025-7941-8081-F67310B87820}"/>
                  </a:ext>
                </a:extLst>
              </p:cNvPr>
              <p:cNvCxnSpPr>
                <a:cxnSpLocks/>
              </p:cNvCxnSpPr>
              <p:nvPr/>
            </p:nvCxnSpPr>
            <p:spPr bwMode="auto">
              <a:xfrm>
                <a:off x="9188450" y="3731806"/>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28" name="Group 227">
              <a:extLst>
                <a:ext uri="{FF2B5EF4-FFF2-40B4-BE49-F238E27FC236}">
                  <a16:creationId xmlns:a16="http://schemas.microsoft.com/office/drawing/2014/main" id="{7FEA89EC-055D-F745-A4E3-2198BCAAEBF5}"/>
                </a:ext>
              </a:extLst>
            </p:cNvPr>
            <p:cNvGrpSpPr/>
            <p:nvPr/>
          </p:nvGrpSpPr>
          <p:grpSpPr>
            <a:xfrm>
              <a:off x="8371549" y="4395164"/>
              <a:ext cx="111125" cy="291975"/>
              <a:chOff x="9188450" y="3500156"/>
              <a:chExt cx="111125" cy="291975"/>
            </a:xfrm>
          </p:grpSpPr>
          <p:cxnSp>
            <p:nvCxnSpPr>
              <p:cNvPr id="229" name="Straight Connector 228">
                <a:extLst>
                  <a:ext uri="{FF2B5EF4-FFF2-40B4-BE49-F238E27FC236}">
                    <a16:creationId xmlns:a16="http://schemas.microsoft.com/office/drawing/2014/main" id="{6C14DFBD-0AD7-1D49-852E-20B5AD0675A6}"/>
                  </a:ext>
                </a:extLst>
              </p:cNvPr>
              <p:cNvCxnSpPr>
                <a:cxnSpLocks/>
              </p:cNvCxnSpPr>
              <p:nvPr/>
            </p:nvCxnSpPr>
            <p:spPr bwMode="auto">
              <a:xfrm>
                <a:off x="9244012" y="3500156"/>
                <a:ext cx="0" cy="291136"/>
              </a:xfrm>
              <a:prstGeom prst="line">
                <a:avLst/>
              </a:prstGeom>
              <a:noFill/>
              <a:ln w="28575" cap="flat" cmpd="sng" algn="ctr">
                <a:solidFill>
                  <a:schemeClr val="accent3"/>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5A2D8389-F985-5D45-9707-D0D15A17BA70}"/>
                  </a:ext>
                </a:extLst>
              </p:cNvPr>
              <p:cNvCxnSpPr>
                <a:cxnSpLocks/>
              </p:cNvCxnSpPr>
              <p:nvPr/>
            </p:nvCxnSpPr>
            <p:spPr bwMode="auto">
              <a:xfrm>
                <a:off x="9188450" y="35036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F6B2B5ED-2B30-D940-B42A-D110F4266239}"/>
                  </a:ext>
                </a:extLst>
              </p:cNvPr>
              <p:cNvCxnSpPr>
                <a:cxnSpLocks/>
              </p:cNvCxnSpPr>
              <p:nvPr/>
            </p:nvCxnSpPr>
            <p:spPr bwMode="auto">
              <a:xfrm>
                <a:off x="9188450" y="3792131"/>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3" name="Group 232">
              <a:extLst>
                <a:ext uri="{FF2B5EF4-FFF2-40B4-BE49-F238E27FC236}">
                  <a16:creationId xmlns:a16="http://schemas.microsoft.com/office/drawing/2014/main" id="{D74E5F7E-DDDA-0449-94FF-0ECCD77387AF}"/>
                </a:ext>
              </a:extLst>
            </p:cNvPr>
            <p:cNvGrpSpPr/>
            <p:nvPr/>
          </p:nvGrpSpPr>
          <p:grpSpPr>
            <a:xfrm>
              <a:off x="8515927" y="4298950"/>
              <a:ext cx="111125" cy="345210"/>
              <a:chOff x="9188450" y="3446921"/>
              <a:chExt cx="111125" cy="345210"/>
            </a:xfrm>
          </p:grpSpPr>
          <p:cxnSp>
            <p:nvCxnSpPr>
              <p:cNvPr id="234" name="Straight Connector 233">
                <a:extLst>
                  <a:ext uri="{FF2B5EF4-FFF2-40B4-BE49-F238E27FC236}">
                    <a16:creationId xmlns:a16="http://schemas.microsoft.com/office/drawing/2014/main" id="{C7E20C83-E59E-9840-97D8-B0C14C2FDE81}"/>
                  </a:ext>
                </a:extLst>
              </p:cNvPr>
              <p:cNvCxnSpPr>
                <a:cxnSpLocks/>
              </p:cNvCxnSpPr>
              <p:nvPr/>
            </p:nvCxnSpPr>
            <p:spPr bwMode="auto">
              <a:xfrm>
                <a:off x="9244012" y="3446921"/>
                <a:ext cx="0" cy="344371"/>
              </a:xfrm>
              <a:prstGeom prst="line">
                <a:avLst/>
              </a:prstGeom>
              <a:noFill/>
              <a:ln w="28575" cap="flat" cmpd="sng" algn="ctr">
                <a:solidFill>
                  <a:schemeClr val="accent3"/>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E52BD630-EF2D-FA42-AABD-587BE85E7922}"/>
                  </a:ext>
                </a:extLst>
              </p:cNvPr>
              <p:cNvCxnSpPr>
                <a:cxnSpLocks/>
              </p:cNvCxnSpPr>
              <p:nvPr/>
            </p:nvCxnSpPr>
            <p:spPr bwMode="auto">
              <a:xfrm>
                <a:off x="9188450" y="34528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63B176D9-8A9A-4D4D-B42C-FD0C75DB67CC}"/>
                  </a:ext>
                </a:extLst>
              </p:cNvPr>
              <p:cNvCxnSpPr>
                <a:cxnSpLocks/>
              </p:cNvCxnSpPr>
              <p:nvPr/>
            </p:nvCxnSpPr>
            <p:spPr bwMode="auto">
              <a:xfrm>
                <a:off x="9188450" y="3792131"/>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8" name="Group 237">
              <a:extLst>
                <a:ext uri="{FF2B5EF4-FFF2-40B4-BE49-F238E27FC236}">
                  <a16:creationId xmlns:a16="http://schemas.microsoft.com/office/drawing/2014/main" id="{638D75B1-166D-CE47-ACC0-2C8BC9F397C8}"/>
                </a:ext>
              </a:extLst>
            </p:cNvPr>
            <p:cNvGrpSpPr/>
            <p:nvPr/>
          </p:nvGrpSpPr>
          <p:grpSpPr>
            <a:xfrm>
              <a:off x="8708724" y="4059292"/>
              <a:ext cx="111125" cy="404603"/>
              <a:chOff x="9188450" y="3446921"/>
              <a:chExt cx="111125" cy="404603"/>
            </a:xfrm>
          </p:grpSpPr>
          <p:cxnSp>
            <p:nvCxnSpPr>
              <p:cNvPr id="239" name="Straight Connector 238">
                <a:extLst>
                  <a:ext uri="{FF2B5EF4-FFF2-40B4-BE49-F238E27FC236}">
                    <a16:creationId xmlns:a16="http://schemas.microsoft.com/office/drawing/2014/main" id="{DF989F2C-A2BF-5748-950A-02272F86F406}"/>
                  </a:ext>
                </a:extLst>
              </p:cNvPr>
              <p:cNvCxnSpPr>
                <a:cxnSpLocks/>
              </p:cNvCxnSpPr>
              <p:nvPr/>
            </p:nvCxnSpPr>
            <p:spPr bwMode="auto">
              <a:xfrm>
                <a:off x="9244012" y="3446921"/>
                <a:ext cx="0" cy="400651"/>
              </a:xfrm>
              <a:prstGeom prst="line">
                <a:avLst/>
              </a:prstGeom>
              <a:noFill/>
              <a:ln w="28575" cap="flat" cmpd="sng" algn="ctr">
                <a:solidFill>
                  <a:schemeClr val="accent3"/>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CA8FEA38-B4C5-2042-9E2F-45F5FC3796D2}"/>
                  </a:ext>
                </a:extLst>
              </p:cNvPr>
              <p:cNvCxnSpPr>
                <a:cxnSpLocks/>
              </p:cNvCxnSpPr>
              <p:nvPr/>
            </p:nvCxnSpPr>
            <p:spPr bwMode="auto">
              <a:xfrm>
                <a:off x="9188450" y="34528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BE388A93-D957-C143-A8C7-D65B18624ABA}"/>
                  </a:ext>
                </a:extLst>
              </p:cNvPr>
              <p:cNvCxnSpPr>
                <a:cxnSpLocks/>
              </p:cNvCxnSpPr>
              <p:nvPr/>
            </p:nvCxnSpPr>
            <p:spPr bwMode="auto">
              <a:xfrm>
                <a:off x="9188450" y="3851524"/>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3" name="Group 242">
              <a:extLst>
                <a:ext uri="{FF2B5EF4-FFF2-40B4-BE49-F238E27FC236}">
                  <a16:creationId xmlns:a16="http://schemas.microsoft.com/office/drawing/2014/main" id="{66A7A01D-6DF3-A640-B89C-2951CF19B3BB}"/>
                </a:ext>
              </a:extLst>
            </p:cNvPr>
            <p:cNvGrpSpPr/>
            <p:nvPr/>
          </p:nvGrpSpPr>
          <p:grpSpPr>
            <a:xfrm>
              <a:off x="8854499" y="3828225"/>
              <a:ext cx="111125" cy="455403"/>
              <a:chOff x="9188450" y="3446921"/>
              <a:chExt cx="111125" cy="455403"/>
            </a:xfrm>
          </p:grpSpPr>
          <p:cxnSp>
            <p:nvCxnSpPr>
              <p:cNvPr id="244" name="Straight Connector 243">
                <a:extLst>
                  <a:ext uri="{FF2B5EF4-FFF2-40B4-BE49-F238E27FC236}">
                    <a16:creationId xmlns:a16="http://schemas.microsoft.com/office/drawing/2014/main" id="{86DF2B92-FDC7-384E-8C00-7EF29766A89C}"/>
                  </a:ext>
                </a:extLst>
              </p:cNvPr>
              <p:cNvCxnSpPr>
                <a:cxnSpLocks/>
              </p:cNvCxnSpPr>
              <p:nvPr/>
            </p:nvCxnSpPr>
            <p:spPr bwMode="auto">
              <a:xfrm>
                <a:off x="9244012" y="3446921"/>
                <a:ext cx="0" cy="447052"/>
              </a:xfrm>
              <a:prstGeom prst="line">
                <a:avLst/>
              </a:prstGeom>
              <a:noFill/>
              <a:ln w="28575" cap="flat" cmpd="sng" algn="ctr">
                <a:solidFill>
                  <a:schemeClr val="accent3"/>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C633DAC8-024D-E245-88CB-8AE70D03DCA5}"/>
                  </a:ext>
                </a:extLst>
              </p:cNvPr>
              <p:cNvCxnSpPr>
                <a:cxnSpLocks/>
              </p:cNvCxnSpPr>
              <p:nvPr/>
            </p:nvCxnSpPr>
            <p:spPr bwMode="auto">
              <a:xfrm>
                <a:off x="9188450" y="34528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268F3B14-10F4-BE43-A8D9-46EADFBD24B8}"/>
                  </a:ext>
                </a:extLst>
              </p:cNvPr>
              <p:cNvCxnSpPr>
                <a:cxnSpLocks/>
              </p:cNvCxnSpPr>
              <p:nvPr/>
            </p:nvCxnSpPr>
            <p:spPr bwMode="auto">
              <a:xfrm>
                <a:off x="9188450" y="3902324"/>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8" name="Group 247">
              <a:extLst>
                <a:ext uri="{FF2B5EF4-FFF2-40B4-BE49-F238E27FC236}">
                  <a16:creationId xmlns:a16="http://schemas.microsoft.com/office/drawing/2014/main" id="{78F666ED-634F-A94F-993F-55C9A6F6B5D0}"/>
                </a:ext>
              </a:extLst>
            </p:cNvPr>
            <p:cNvGrpSpPr/>
            <p:nvPr/>
          </p:nvGrpSpPr>
          <p:grpSpPr>
            <a:xfrm>
              <a:off x="9049186" y="3570568"/>
              <a:ext cx="111125" cy="525182"/>
              <a:chOff x="9188450" y="3446921"/>
              <a:chExt cx="111125" cy="525182"/>
            </a:xfrm>
          </p:grpSpPr>
          <p:cxnSp>
            <p:nvCxnSpPr>
              <p:cNvPr id="249" name="Straight Connector 248">
                <a:extLst>
                  <a:ext uri="{FF2B5EF4-FFF2-40B4-BE49-F238E27FC236}">
                    <a16:creationId xmlns:a16="http://schemas.microsoft.com/office/drawing/2014/main" id="{70BD9F7B-EF5A-4740-9630-6CEBAB5BD3CA}"/>
                  </a:ext>
                </a:extLst>
              </p:cNvPr>
              <p:cNvCxnSpPr>
                <a:cxnSpLocks/>
              </p:cNvCxnSpPr>
              <p:nvPr/>
            </p:nvCxnSpPr>
            <p:spPr bwMode="auto">
              <a:xfrm>
                <a:off x="9244012" y="3446921"/>
                <a:ext cx="0" cy="525182"/>
              </a:xfrm>
              <a:prstGeom prst="line">
                <a:avLst/>
              </a:prstGeom>
              <a:noFill/>
              <a:ln w="28575" cap="flat" cmpd="sng" algn="ctr">
                <a:solidFill>
                  <a:schemeClr val="accent3"/>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44C304A6-6102-5049-96B8-5D2DFE79B67A}"/>
                  </a:ext>
                </a:extLst>
              </p:cNvPr>
              <p:cNvCxnSpPr>
                <a:cxnSpLocks/>
              </p:cNvCxnSpPr>
              <p:nvPr/>
            </p:nvCxnSpPr>
            <p:spPr bwMode="auto">
              <a:xfrm>
                <a:off x="9188450" y="34528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8F2047F2-BBBE-0843-945C-1D2D3DA147EA}"/>
                  </a:ext>
                </a:extLst>
              </p:cNvPr>
              <p:cNvCxnSpPr>
                <a:cxnSpLocks/>
              </p:cNvCxnSpPr>
              <p:nvPr/>
            </p:nvCxnSpPr>
            <p:spPr bwMode="auto">
              <a:xfrm>
                <a:off x="9188450" y="3966964"/>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3" name="Group 252">
              <a:extLst>
                <a:ext uri="{FF2B5EF4-FFF2-40B4-BE49-F238E27FC236}">
                  <a16:creationId xmlns:a16="http://schemas.microsoft.com/office/drawing/2014/main" id="{D8D4F974-0A88-B948-AC6F-EB21BCF1D3CF}"/>
                </a:ext>
              </a:extLst>
            </p:cNvPr>
            <p:cNvGrpSpPr/>
            <p:nvPr/>
          </p:nvGrpSpPr>
          <p:grpSpPr>
            <a:xfrm>
              <a:off x="9193212" y="3417440"/>
              <a:ext cx="111125" cy="459235"/>
              <a:chOff x="9188450" y="3446921"/>
              <a:chExt cx="111125" cy="459235"/>
            </a:xfrm>
          </p:grpSpPr>
          <p:cxnSp>
            <p:nvCxnSpPr>
              <p:cNvPr id="254" name="Straight Connector 253">
                <a:extLst>
                  <a:ext uri="{FF2B5EF4-FFF2-40B4-BE49-F238E27FC236}">
                    <a16:creationId xmlns:a16="http://schemas.microsoft.com/office/drawing/2014/main" id="{EE57D4EE-25FE-7647-AA23-6223C1CBAD56}"/>
                  </a:ext>
                </a:extLst>
              </p:cNvPr>
              <p:cNvCxnSpPr>
                <a:cxnSpLocks/>
              </p:cNvCxnSpPr>
              <p:nvPr/>
            </p:nvCxnSpPr>
            <p:spPr bwMode="auto">
              <a:xfrm>
                <a:off x="9244012" y="3446921"/>
                <a:ext cx="0" cy="459235"/>
              </a:xfrm>
              <a:prstGeom prst="line">
                <a:avLst/>
              </a:prstGeom>
              <a:noFill/>
              <a:ln w="28575" cap="flat" cmpd="sng" algn="ctr">
                <a:solidFill>
                  <a:schemeClr val="accent3"/>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26C978FE-226A-3B4F-A6CE-343132B17A0E}"/>
                  </a:ext>
                </a:extLst>
              </p:cNvPr>
              <p:cNvCxnSpPr>
                <a:cxnSpLocks/>
              </p:cNvCxnSpPr>
              <p:nvPr/>
            </p:nvCxnSpPr>
            <p:spPr bwMode="auto">
              <a:xfrm>
                <a:off x="9188450" y="34528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CA47AEFE-4071-DB42-AA78-F1C460631AFE}"/>
                  </a:ext>
                </a:extLst>
              </p:cNvPr>
              <p:cNvCxnSpPr>
                <a:cxnSpLocks/>
              </p:cNvCxnSpPr>
              <p:nvPr/>
            </p:nvCxnSpPr>
            <p:spPr bwMode="auto">
              <a:xfrm>
                <a:off x="9188450" y="3903464"/>
                <a:ext cx="111125"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8" name="Group 257">
              <a:extLst>
                <a:ext uri="{FF2B5EF4-FFF2-40B4-BE49-F238E27FC236}">
                  <a16:creationId xmlns:a16="http://schemas.microsoft.com/office/drawing/2014/main" id="{E4857835-9F55-8E44-B8BB-549379AECB99}"/>
                </a:ext>
              </a:extLst>
            </p:cNvPr>
            <p:cNvGrpSpPr/>
            <p:nvPr/>
          </p:nvGrpSpPr>
          <p:grpSpPr>
            <a:xfrm>
              <a:off x="9392052" y="3023666"/>
              <a:ext cx="111125" cy="622676"/>
              <a:chOff x="9188450" y="3446921"/>
              <a:chExt cx="111125" cy="622676"/>
            </a:xfrm>
          </p:grpSpPr>
          <p:cxnSp>
            <p:nvCxnSpPr>
              <p:cNvPr id="259" name="Straight Connector 258">
                <a:extLst>
                  <a:ext uri="{FF2B5EF4-FFF2-40B4-BE49-F238E27FC236}">
                    <a16:creationId xmlns:a16="http://schemas.microsoft.com/office/drawing/2014/main" id="{4F285230-6FCA-4041-AC9E-B977258443CE}"/>
                  </a:ext>
                </a:extLst>
              </p:cNvPr>
              <p:cNvCxnSpPr>
                <a:cxnSpLocks/>
              </p:cNvCxnSpPr>
              <p:nvPr/>
            </p:nvCxnSpPr>
            <p:spPr bwMode="auto">
              <a:xfrm>
                <a:off x="9244012" y="3446921"/>
                <a:ext cx="0" cy="622676"/>
              </a:xfrm>
              <a:prstGeom prst="line">
                <a:avLst/>
              </a:prstGeom>
              <a:noFill/>
              <a:ln w="28575" cap="flat" cmpd="sng" algn="ctr">
                <a:solidFill>
                  <a:schemeClr val="accent3"/>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44CAA7B3-ABB7-F448-84D5-040322E795CC}"/>
                  </a:ext>
                </a:extLst>
              </p:cNvPr>
              <p:cNvCxnSpPr>
                <a:cxnSpLocks/>
              </p:cNvCxnSpPr>
              <p:nvPr/>
            </p:nvCxnSpPr>
            <p:spPr bwMode="auto">
              <a:xfrm>
                <a:off x="9188450" y="3452813"/>
                <a:ext cx="111125" cy="0"/>
              </a:xfrm>
              <a:prstGeom prst="line">
                <a:avLst/>
              </a:prstGeom>
              <a:noFill/>
              <a:ln w="28575" cap="flat" cmpd="sng" algn="ctr">
                <a:solidFill>
                  <a:schemeClr val="accent3"/>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9C31BE4F-97A9-874F-9990-C2E6766AFC19}"/>
                  </a:ext>
                </a:extLst>
              </p:cNvPr>
              <p:cNvCxnSpPr>
                <a:cxnSpLocks/>
              </p:cNvCxnSpPr>
              <p:nvPr/>
            </p:nvCxnSpPr>
            <p:spPr bwMode="auto">
              <a:xfrm>
                <a:off x="9188450" y="4063247"/>
                <a:ext cx="111125" cy="0"/>
              </a:xfrm>
              <a:prstGeom prst="line">
                <a:avLst/>
              </a:prstGeom>
              <a:noFill/>
              <a:ln w="28575" cap="flat" cmpd="sng" algn="ctr">
                <a:solidFill>
                  <a:schemeClr val="accent3"/>
                </a:solidFill>
                <a:prstDash val="solid"/>
                <a:round/>
                <a:headEnd type="none" w="med" len="med"/>
                <a:tailEnd type="none" w="med" len="med"/>
              </a:ln>
              <a:effectLst/>
            </p:spPr>
          </p:cxnSp>
        </p:grpSp>
      </p:grpSp>
      <p:sp>
        <p:nvSpPr>
          <p:cNvPr id="9216" name="TextBox 9215">
            <a:extLst>
              <a:ext uri="{FF2B5EF4-FFF2-40B4-BE49-F238E27FC236}">
                <a16:creationId xmlns:a16="http://schemas.microsoft.com/office/drawing/2014/main" id="{363D20E9-D62D-D140-A932-98C126E639D4}"/>
              </a:ext>
            </a:extLst>
          </p:cNvPr>
          <p:cNvSpPr txBox="1"/>
          <p:nvPr/>
        </p:nvSpPr>
        <p:spPr bwMode="auto">
          <a:xfrm>
            <a:off x="4354732" y="4730838"/>
            <a:ext cx="268878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600" b="0" dirty="0">
                <a:solidFill>
                  <a:schemeClr val="bg1"/>
                </a:solidFill>
                <a:latin typeface="Calibri" panose="020F0502020204030204" pitchFamily="34" charset="0"/>
              </a:rPr>
              <a:t>Vehicle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Afatinib (5 mg/kg QD)</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Seribantumab (1 mg BIW)</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Seribantumab (2.5 mg BIW)</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Seribantumab (5 mg BIW)</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Seribantumab (10 mg BIW)</a:t>
            </a:r>
          </a:p>
        </p:txBody>
      </p:sp>
      <p:sp>
        <p:nvSpPr>
          <p:cNvPr id="9217" name="Rectangle 9216">
            <a:extLst>
              <a:ext uri="{FF2B5EF4-FFF2-40B4-BE49-F238E27FC236}">
                <a16:creationId xmlns:a16="http://schemas.microsoft.com/office/drawing/2014/main" id="{7E242A9B-10B0-8047-9443-4A520DB0638D}"/>
              </a:ext>
            </a:extLst>
          </p:cNvPr>
          <p:cNvSpPr/>
          <p:nvPr/>
        </p:nvSpPr>
        <p:spPr bwMode="auto">
          <a:xfrm>
            <a:off x="4262900" y="4827165"/>
            <a:ext cx="124911" cy="12491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 name="Rectangle 265">
            <a:extLst>
              <a:ext uri="{FF2B5EF4-FFF2-40B4-BE49-F238E27FC236}">
                <a16:creationId xmlns:a16="http://schemas.microsoft.com/office/drawing/2014/main" id="{2B761BA8-A663-BC45-B5C2-A88B1C6CA672}"/>
              </a:ext>
            </a:extLst>
          </p:cNvPr>
          <p:cNvSpPr/>
          <p:nvPr/>
        </p:nvSpPr>
        <p:spPr bwMode="auto">
          <a:xfrm>
            <a:off x="4262900" y="5073095"/>
            <a:ext cx="124911" cy="12491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7" name="Rectangle 266">
            <a:extLst>
              <a:ext uri="{FF2B5EF4-FFF2-40B4-BE49-F238E27FC236}">
                <a16:creationId xmlns:a16="http://schemas.microsoft.com/office/drawing/2014/main" id="{CB408879-6E4D-B745-9349-BE0DCC057201}"/>
              </a:ext>
            </a:extLst>
          </p:cNvPr>
          <p:cNvSpPr/>
          <p:nvPr/>
        </p:nvSpPr>
        <p:spPr bwMode="auto">
          <a:xfrm>
            <a:off x="4262900" y="6056814"/>
            <a:ext cx="124911" cy="124911"/>
          </a:xfrm>
          <a:prstGeom prst="rect">
            <a:avLst/>
          </a:prstGeom>
          <a:solidFill>
            <a:schemeClr val="accent5">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8" name="Rectangle 267">
            <a:extLst>
              <a:ext uri="{FF2B5EF4-FFF2-40B4-BE49-F238E27FC236}">
                <a16:creationId xmlns:a16="http://schemas.microsoft.com/office/drawing/2014/main" id="{31749C5F-0225-464A-8780-02CE48913F11}"/>
              </a:ext>
            </a:extLst>
          </p:cNvPr>
          <p:cNvSpPr/>
          <p:nvPr/>
        </p:nvSpPr>
        <p:spPr bwMode="auto">
          <a:xfrm>
            <a:off x="4262900" y="5319025"/>
            <a:ext cx="124911" cy="12491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9" name="Rectangle 268">
            <a:extLst>
              <a:ext uri="{FF2B5EF4-FFF2-40B4-BE49-F238E27FC236}">
                <a16:creationId xmlns:a16="http://schemas.microsoft.com/office/drawing/2014/main" id="{9A194C6D-F0D0-CA43-99BE-739DB4D76A83}"/>
              </a:ext>
            </a:extLst>
          </p:cNvPr>
          <p:cNvSpPr/>
          <p:nvPr/>
        </p:nvSpPr>
        <p:spPr bwMode="auto">
          <a:xfrm>
            <a:off x="4262900" y="5564955"/>
            <a:ext cx="124911" cy="12491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0" name="Rectangle 269">
            <a:extLst>
              <a:ext uri="{FF2B5EF4-FFF2-40B4-BE49-F238E27FC236}">
                <a16:creationId xmlns:a16="http://schemas.microsoft.com/office/drawing/2014/main" id="{7B84D791-33DF-6947-850D-152DC93B76B3}"/>
              </a:ext>
            </a:extLst>
          </p:cNvPr>
          <p:cNvSpPr/>
          <p:nvPr/>
        </p:nvSpPr>
        <p:spPr bwMode="auto">
          <a:xfrm>
            <a:off x="4262900" y="5810885"/>
            <a:ext cx="124911" cy="124911"/>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87" name="Straight Connector 286">
            <a:extLst>
              <a:ext uri="{FF2B5EF4-FFF2-40B4-BE49-F238E27FC236}">
                <a16:creationId xmlns:a16="http://schemas.microsoft.com/office/drawing/2014/main" id="{406F2A22-E310-AA49-8346-FEFD4629C26A}"/>
              </a:ext>
            </a:extLst>
          </p:cNvPr>
          <p:cNvCxnSpPr>
            <a:cxnSpLocks/>
          </p:cNvCxnSpPr>
          <p:nvPr/>
        </p:nvCxnSpPr>
        <p:spPr bwMode="auto">
          <a:xfrm flipV="1">
            <a:off x="1181862" y="5595544"/>
            <a:ext cx="0" cy="697754"/>
          </a:xfrm>
          <a:prstGeom prst="line">
            <a:avLst/>
          </a:prstGeom>
          <a:noFill/>
          <a:ln w="28575" cap="flat" cmpd="sng" algn="ctr">
            <a:solidFill>
              <a:schemeClr val="bg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E1FF6C01-B39A-7942-8927-1AA5A0B2804B}"/>
              </a:ext>
            </a:extLst>
          </p:cNvPr>
          <p:cNvCxnSpPr>
            <a:cxnSpLocks/>
          </p:cNvCxnSpPr>
          <p:nvPr/>
        </p:nvCxnSpPr>
        <p:spPr bwMode="auto">
          <a:xfrm flipH="1">
            <a:off x="1115876" y="560274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C73F2AB4-3767-7E40-8FD5-7658BB118E48}"/>
              </a:ext>
            </a:extLst>
          </p:cNvPr>
          <p:cNvCxnSpPr>
            <a:cxnSpLocks/>
          </p:cNvCxnSpPr>
          <p:nvPr/>
        </p:nvCxnSpPr>
        <p:spPr bwMode="auto">
          <a:xfrm flipH="1">
            <a:off x="1115876" y="58993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0F6CA976-56CC-9748-B26B-DFC05B4B0646}"/>
              </a:ext>
            </a:extLst>
          </p:cNvPr>
          <p:cNvCxnSpPr>
            <a:cxnSpLocks/>
          </p:cNvCxnSpPr>
          <p:nvPr/>
        </p:nvCxnSpPr>
        <p:spPr bwMode="auto">
          <a:xfrm flipH="1">
            <a:off x="1115876" y="6168483"/>
            <a:ext cx="64008" cy="0"/>
          </a:xfrm>
          <a:prstGeom prst="line">
            <a:avLst/>
          </a:prstGeom>
          <a:noFill/>
          <a:ln w="28575" cap="flat" cmpd="sng" algn="ctr">
            <a:solidFill>
              <a:schemeClr val="bg1"/>
            </a:solidFill>
            <a:prstDash val="solid"/>
            <a:round/>
            <a:headEnd type="none" w="med" len="med"/>
            <a:tailEnd type="none" w="med" len="med"/>
          </a:ln>
          <a:effectLst/>
        </p:spPr>
      </p:cxnSp>
      <p:sp>
        <p:nvSpPr>
          <p:cNvPr id="293" name="TextBox 292">
            <a:extLst>
              <a:ext uri="{FF2B5EF4-FFF2-40B4-BE49-F238E27FC236}">
                <a16:creationId xmlns:a16="http://schemas.microsoft.com/office/drawing/2014/main" id="{1533FDDA-9AD5-BF43-B362-A85229372BBA}"/>
              </a:ext>
            </a:extLst>
          </p:cNvPr>
          <p:cNvSpPr txBox="1"/>
          <p:nvPr/>
        </p:nvSpPr>
        <p:spPr bwMode="auto">
          <a:xfrm>
            <a:off x="546537" y="5433616"/>
            <a:ext cx="6315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94" name="TextBox 293">
            <a:extLst>
              <a:ext uri="{FF2B5EF4-FFF2-40B4-BE49-F238E27FC236}">
                <a16:creationId xmlns:a16="http://schemas.microsoft.com/office/drawing/2014/main" id="{D86A8EF4-83AA-AF49-9C74-5D1550CC70BC}"/>
              </a:ext>
            </a:extLst>
          </p:cNvPr>
          <p:cNvSpPr txBox="1"/>
          <p:nvPr/>
        </p:nvSpPr>
        <p:spPr bwMode="auto">
          <a:xfrm>
            <a:off x="546537" y="5704013"/>
            <a:ext cx="6315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295" name="TextBox 294">
            <a:extLst>
              <a:ext uri="{FF2B5EF4-FFF2-40B4-BE49-F238E27FC236}">
                <a16:creationId xmlns:a16="http://schemas.microsoft.com/office/drawing/2014/main" id="{3DB4432D-6A3C-0848-89CF-3AE34F51F23F}"/>
              </a:ext>
            </a:extLst>
          </p:cNvPr>
          <p:cNvSpPr txBox="1"/>
          <p:nvPr/>
        </p:nvSpPr>
        <p:spPr bwMode="auto">
          <a:xfrm>
            <a:off x="546537" y="5976524"/>
            <a:ext cx="6315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99" name="TextBox 298">
            <a:extLst>
              <a:ext uri="{FF2B5EF4-FFF2-40B4-BE49-F238E27FC236}">
                <a16:creationId xmlns:a16="http://schemas.microsoft.com/office/drawing/2014/main" id="{12F807E5-9349-DE46-9DFB-1D951E939541}"/>
              </a:ext>
            </a:extLst>
          </p:cNvPr>
          <p:cNvSpPr txBox="1"/>
          <p:nvPr/>
        </p:nvSpPr>
        <p:spPr bwMode="auto">
          <a:xfrm rot="16200000">
            <a:off x="-415028" y="5064451"/>
            <a:ext cx="1721784" cy="5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5000"/>
              </a:lnSpc>
              <a:spcBef>
                <a:spcPct val="50000"/>
              </a:spcBef>
              <a:spcAft>
                <a:spcPct val="0"/>
              </a:spcAft>
              <a:buClrTx/>
              <a:buFontTx/>
              <a:buNone/>
            </a:pPr>
            <a:r>
              <a:rPr lang="en-US" sz="1600" dirty="0">
                <a:solidFill>
                  <a:schemeClr val="bg1"/>
                </a:solidFill>
                <a:latin typeface="Calibri" panose="020F0502020204030204" pitchFamily="34" charset="0"/>
              </a:rPr>
              <a:t>Change in Tumor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Volume (%)</a:t>
            </a:r>
          </a:p>
        </p:txBody>
      </p:sp>
      <p:cxnSp>
        <p:nvCxnSpPr>
          <p:cNvPr id="300" name="Straight Connector 299">
            <a:extLst>
              <a:ext uri="{FF2B5EF4-FFF2-40B4-BE49-F238E27FC236}">
                <a16:creationId xmlns:a16="http://schemas.microsoft.com/office/drawing/2014/main" id="{09FE3AB5-0547-1D43-B137-BB7F25CD9FF4}"/>
              </a:ext>
            </a:extLst>
          </p:cNvPr>
          <p:cNvCxnSpPr>
            <a:cxnSpLocks/>
          </p:cNvCxnSpPr>
          <p:nvPr/>
        </p:nvCxnSpPr>
        <p:spPr bwMode="auto">
          <a:xfrm>
            <a:off x="1196262" y="6168483"/>
            <a:ext cx="2894029" cy="0"/>
          </a:xfrm>
          <a:prstGeom prst="line">
            <a:avLst/>
          </a:prstGeom>
          <a:noFill/>
          <a:ln w="28575" cap="flat" cmpd="sng" algn="ctr">
            <a:solidFill>
              <a:schemeClr val="bg1"/>
            </a:solidFill>
            <a:prstDash val="sysDot"/>
            <a:round/>
            <a:headEnd type="none" w="med" len="med"/>
            <a:tailEnd type="none" w="med" len="med"/>
          </a:ln>
          <a:effectLst/>
        </p:spPr>
      </p:cxnSp>
      <p:sp>
        <p:nvSpPr>
          <p:cNvPr id="9232" name="TextBox 9231">
            <a:extLst>
              <a:ext uri="{FF2B5EF4-FFF2-40B4-BE49-F238E27FC236}">
                <a16:creationId xmlns:a16="http://schemas.microsoft.com/office/drawing/2014/main" id="{320221CF-7E56-4041-BF70-3506B73B0500}"/>
              </a:ext>
            </a:extLst>
          </p:cNvPr>
          <p:cNvSpPr txBox="1"/>
          <p:nvPr/>
        </p:nvSpPr>
        <p:spPr bwMode="auto">
          <a:xfrm>
            <a:off x="1517060" y="4131624"/>
            <a:ext cx="7998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Afatinib</a:t>
            </a:r>
          </a:p>
        </p:txBody>
      </p:sp>
      <p:sp>
        <p:nvSpPr>
          <p:cNvPr id="302" name="TextBox 301">
            <a:extLst>
              <a:ext uri="{FF2B5EF4-FFF2-40B4-BE49-F238E27FC236}">
                <a16:creationId xmlns:a16="http://schemas.microsoft.com/office/drawing/2014/main" id="{44F31610-C244-9E4A-9D58-CB09FCFC1A1A}"/>
              </a:ext>
            </a:extLst>
          </p:cNvPr>
          <p:cNvSpPr txBox="1"/>
          <p:nvPr/>
        </p:nvSpPr>
        <p:spPr bwMode="auto">
          <a:xfrm>
            <a:off x="2295500" y="4131624"/>
            <a:ext cx="17647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Seribantumab</a:t>
            </a:r>
          </a:p>
        </p:txBody>
      </p:sp>
      <p:sp>
        <p:nvSpPr>
          <p:cNvPr id="303" name="TextBox 302">
            <a:extLst>
              <a:ext uri="{FF2B5EF4-FFF2-40B4-BE49-F238E27FC236}">
                <a16:creationId xmlns:a16="http://schemas.microsoft.com/office/drawing/2014/main" id="{51332F5A-E126-C943-B486-E01F5F72F61C}"/>
              </a:ext>
            </a:extLst>
          </p:cNvPr>
          <p:cNvSpPr txBox="1"/>
          <p:nvPr/>
        </p:nvSpPr>
        <p:spPr bwMode="auto">
          <a:xfrm>
            <a:off x="1517060" y="4383420"/>
            <a:ext cx="7731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u="sng" dirty="0">
                <a:solidFill>
                  <a:schemeClr val="bg1"/>
                </a:solidFill>
                <a:latin typeface="Calibri" panose="020F0502020204030204" pitchFamily="34" charset="0"/>
              </a:rPr>
              <a:t>5 mg/kg</a:t>
            </a:r>
            <a:br>
              <a:rPr lang="en-US" sz="1200" b="0" u="sng"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QD</a:t>
            </a:r>
          </a:p>
        </p:txBody>
      </p:sp>
      <p:cxnSp>
        <p:nvCxnSpPr>
          <p:cNvPr id="9234" name="Straight Connector 9233">
            <a:extLst>
              <a:ext uri="{FF2B5EF4-FFF2-40B4-BE49-F238E27FC236}">
                <a16:creationId xmlns:a16="http://schemas.microsoft.com/office/drawing/2014/main" id="{A2090924-B071-2E48-B23F-95F8F566D78E}"/>
              </a:ext>
            </a:extLst>
          </p:cNvPr>
          <p:cNvCxnSpPr>
            <a:cxnSpLocks/>
          </p:cNvCxnSpPr>
          <p:nvPr/>
        </p:nvCxnSpPr>
        <p:spPr bwMode="auto">
          <a:xfrm>
            <a:off x="1510776" y="4411752"/>
            <a:ext cx="784724" cy="0"/>
          </a:xfrm>
          <a:prstGeom prst="line">
            <a:avLst/>
          </a:prstGeom>
          <a:noFill/>
          <a:ln w="19050" cap="flat" cmpd="sng" algn="ctr">
            <a:solidFill>
              <a:schemeClr val="bg1"/>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F984593A-DFE3-434D-AAA8-160A09DDD62C}"/>
              </a:ext>
            </a:extLst>
          </p:cNvPr>
          <p:cNvCxnSpPr>
            <a:cxnSpLocks/>
          </p:cNvCxnSpPr>
          <p:nvPr/>
        </p:nvCxnSpPr>
        <p:spPr bwMode="auto">
          <a:xfrm>
            <a:off x="2341290" y="4411752"/>
            <a:ext cx="1718913" cy="0"/>
          </a:xfrm>
          <a:prstGeom prst="line">
            <a:avLst/>
          </a:prstGeom>
          <a:noFill/>
          <a:ln w="19050" cap="flat" cmpd="sng" algn="ctr">
            <a:solidFill>
              <a:schemeClr val="bg1"/>
            </a:solidFill>
            <a:prstDash val="solid"/>
            <a:round/>
            <a:headEnd type="none" w="med" len="med"/>
            <a:tailEnd type="none" w="med" len="med"/>
          </a:ln>
          <a:effectLst/>
        </p:spPr>
      </p:cxnSp>
      <p:sp>
        <p:nvSpPr>
          <p:cNvPr id="309" name="TextBox 308">
            <a:extLst>
              <a:ext uri="{FF2B5EF4-FFF2-40B4-BE49-F238E27FC236}">
                <a16:creationId xmlns:a16="http://schemas.microsoft.com/office/drawing/2014/main" id="{7FC86097-F4BD-5245-9EFB-16485874022D}"/>
              </a:ext>
            </a:extLst>
          </p:cNvPr>
          <p:cNvSpPr txBox="1"/>
          <p:nvPr/>
        </p:nvSpPr>
        <p:spPr bwMode="auto">
          <a:xfrm>
            <a:off x="2139030" y="4383420"/>
            <a:ext cx="7731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u="sng" dirty="0">
                <a:solidFill>
                  <a:schemeClr val="bg1"/>
                </a:solidFill>
                <a:latin typeface="Calibri" panose="020F0502020204030204" pitchFamily="34" charset="0"/>
              </a:rPr>
              <a:t>1 mg</a:t>
            </a:r>
            <a:br>
              <a:rPr lang="en-US" sz="1200" b="0" u="sng"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BIW</a:t>
            </a:r>
          </a:p>
        </p:txBody>
      </p:sp>
      <p:sp>
        <p:nvSpPr>
          <p:cNvPr id="310" name="TextBox 309">
            <a:extLst>
              <a:ext uri="{FF2B5EF4-FFF2-40B4-BE49-F238E27FC236}">
                <a16:creationId xmlns:a16="http://schemas.microsoft.com/office/drawing/2014/main" id="{A28CCF25-D66F-0247-88FA-251071C80AF4}"/>
              </a:ext>
            </a:extLst>
          </p:cNvPr>
          <p:cNvSpPr txBox="1"/>
          <p:nvPr/>
        </p:nvSpPr>
        <p:spPr bwMode="auto">
          <a:xfrm>
            <a:off x="2592355" y="4383420"/>
            <a:ext cx="7731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u="sng" dirty="0">
                <a:solidFill>
                  <a:schemeClr val="bg1"/>
                </a:solidFill>
                <a:latin typeface="Calibri" panose="020F0502020204030204" pitchFamily="34" charset="0"/>
              </a:rPr>
              <a:t>2.5 mg</a:t>
            </a:r>
            <a:br>
              <a:rPr lang="en-US" sz="1200" b="0" u="sng"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BIW</a:t>
            </a:r>
          </a:p>
        </p:txBody>
      </p:sp>
      <p:sp>
        <p:nvSpPr>
          <p:cNvPr id="311" name="TextBox 310">
            <a:extLst>
              <a:ext uri="{FF2B5EF4-FFF2-40B4-BE49-F238E27FC236}">
                <a16:creationId xmlns:a16="http://schemas.microsoft.com/office/drawing/2014/main" id="{FBD90710-28C5-B34F-97AC-6EC7DE9BDF03}"/>
              </a:ext>
            </a:extLst>
          </p:cNvPr>
          <p:cNvSpPr txBox="1"/>
          <p:nvPr/>
        </p:nvSpPr>
        <p:spPr bwMode="auto">
          <a:xfrm>
            <a:off x="3061584" y="4383420"/>
            <a:ext cx="7731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u="sng" dirty="0">
                <a:solidFill>
                  <a:schemeClr val="bg1"/>
                </a:solidFill>
                <a:latin typeface="Calibri" panose="020F0502020204030204" pitchFamily="34" charset="0"/>
              </a:rPr>
              <a:t>5 mg</a:t>
            </a:r>
            <a:br>
              <a:rPr lang="en-US" sz="1200" b="0" u="sng"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BIW</a:t>
            </a:r>
          </a:p>
        </p:txBody>
      </p:sp>
      <p:sp>
        <p:nvSpPr>
          <p:cNvPr id="312" name="TextBox 311">
            <a:extLst>
              <a:ext uri="{FF2B5EF4-FFF2-40B4-BE49-F238E27FC236}">
                <a16:creationId xmlns:a16="http://schemas.microsoft.com/office/drawing/2014/main" id="{83B3502B-BB9E-5046-B5FA-0E8369C2C99E}"/>
              </a:ext>
            </a:extLst>
          </p:cNvPr>
          <p:cNvSpPr txBox="1"/>
          <p:nvPr/>
        </p:nvSpPr>
        <p:spPr bwMode="auto">
          <a:xfrm>
            <a:off x="3503296" y="4383420"/>
            <a:ext cx="7731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u="sng" dirty="0">
                <a:solidFill>
                  <a:schemeClr val="bg1"/>
                </a:solidFill>
                <a:latin typeface="Calibri" panose="020F0502020204030204" pitchFamily="34" charset="0"/>
              </a:rPr>
              <a:t>10 mg</a:t>
            </a:r>
            <a:br>
              <a:rPr lang="en-US" sz="1200" b="0" u="sng"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BIW</a:t>
            </a:r>
          </a:p>
        </p:txBody>
      </p:sp>
      <p:sp>
        <p:nvSpPr>
          <p:cNvPr id="313" name="TextBox 312">
            <a:extLst>
              <a:ext uri="{FF2B5EF4-FFF2-40B4-BE49-F238E27FC236}">
                <a16:creationId xmlns:a16="http://schemas.microsoft.com/office/drawing/2014/main" id="{36B0383D-4FBA-A94D-8220-D8FE52A703DF}"/>
              </a:ext>
            </a:extLst>
          </p:cNvPr>
          <p:cNvSpPr txBox="1"/>
          <p:nvPr/>
        </p:nvSpPr>
        <p:spPr bwMode="auto">
          <a:xfrm>
            <a:off x="571117" y="3776924"/>
            <a:ext cx="4506190" cy="400110"/>
          </a:xfrm>
          <a:prstGeom prst="rect">
            <a:avLst/>
          </a:prstGeom>
          <a:solidFill>
            <a:schemeClr val="tx1"/>
          </a:solidFill>
          <a:ln>
            <a:noFill/>
          </a:ln>
        </p:spPr>
        <p:txBody>
          <a:bodyPr wrap="square">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Tumor Volume Change in PDX Models</a:t>
            </a:r>
          </a:p>
        </p:txBody>
      </p:sp>
      <p:grpSp>
        <p:nvGrpSpPr>
          <p:cNvPr id="9239" name="Group 9238">
            <a:extLst>
              <a:ext uri="{FF2B5EF4-FFF2-40B4-BE49-F238E27FC236}">
                <a16:creationId xmlns:a16="http://schemas.microsoft.com/office/drawing/2014/main" id="{540488B5-A97C-A941-9465-5FB1B65ED78F}"/>
              </a:ext>
            </a:extLst>
          </p:cNvPr>
          <p:cNvGrpSpPr/>
          <p:nvPr/>
        </p:nvGrpSpPr>
        <p:grpSpPr>
          <a:xfrm>
            <a:off x="1316479" y="4585898"/>
            <a:ext cx="278313" cy="862688"/>
            <a:chOff x="1316479" y="4585898"/>
            <a:chExt cx="278313" cy="862688"/>
          </a:xfrm>
        </p:grpSpPr>
        <p:sp>
          <p:nvSpPr>
            <p:cNvPr id="314" name="Rectangle 313">
              <a:extLst>
                <a:ext uri="{FF2B5EF4-FFF2-40B4-BE49-F238E27FC236}">
                  <a16:creationId xmlns:a16="http://schemas.microsoft.com/office/drawing/2014/main" id="{7FACA47E-C042-AA4D-A2E0-DD22EAAE0B9F}"/>
                </a:ext>
              </a:extLst>
            </p:cNvPr>
            <p:cNvSpPr/>
            <p:nvPr/>
          </p:nvSpPr>
          <p:spPr bwMode="auto">
            <a:xfrm>
              <a:off x="1316479" y="4585898"/>
              <a:ext cx="45719" cy="86268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5" name="Rectangle 314">
              <a:extLst>
                <a:ext uri="{FF2B5EF4-FFF2-40B4-BE49-F238E27FC236}">
                  <a16:creationId xmlns:a16="http://schemas.microsoft.com/office/drawing/2014/main" id="{20E2F053-0596-AA4A-B506-5657D7D7AB70}"/>
                </a:ext>
              </a:extLst>
            </p:cNvPr>
            <p:cNvSpPr/>
            <p:nvPr/>
          </p:nvSpPr>
          <p:spPr bwMode="auto">
            <a:xfrm>
              <a:off x="1374628" y="4851031"/>
              <a:ext cx="45719" cy="59289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6" name="Rectangle 315">
              <a:extLst>
                <a:ext uri="{FF2B5EF4-FFF2-40B4-BE49-F238E27FC236}">
                  <a16:creationId xmlns:a16="http://schemas.microsoft.com/office/drawing/2014/main" id="{7D58BEFC-5D0A-5F4B-8428-18E7AFDEFB37}"/>
                </a:ext>
              </a:extLst>
            </p:cNvPr>
            <p:cNvSpPr/>
            <p:nvPr/>
          </p:nvSpPr>
          <p:spPr bwMode="auto">
            <a:xfrm>
              <a:off x="1432777" y="4851031"/>
              <a:ext cx="45719" cy="59289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 name="Rectangle 316">
              <a:extLst>
                <a:ext uri="{FF2B5EF4-FFF2-40B4-BE49-F238E27FC236}">
                  <a16:creationId xmlns:a16="http://schemas.microsoft.com/office/drawing/2014/main" id="{5482329D-FC05-984D-AAB5-952756ED5CD4}"/>
                </a:ext>
              </a:extLst>
            </p:cNvPr>
            <p:cNvSpPr/>
            <p:nvPr/>
          </p:nvSpPr>
          <p:spPr bwMode="auto">
            <a:xfrm>
              <a:off x="1549073" y="4899229"/>
              <a:ext cx="45719" cy="54470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 name="Rectangle 317">
              <a:extLst>
                <a:ext uri="{FF2B5EF4-FFF2-40B4-BE49-F238E27FC236}">
                  <a16:creationId xmlns:a16="http://schemas.microsoft.com/office/drawing/2014/main" id="{2F58A875-3D41-DA4B-918B-BECFBB56CFFE}"/>
                </a:ext>
              </a:extLst>
            </p:cNvPr>
            <p:cNvSpPr/>
            <p:nvPr/>
          </p:nvSpPr>
          <p:spPr bwMode="auto">
            <a:xfrm>
              <a:off x="1490926" y="4863458"/>
              <a:ext cx="45719" cy="58047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238" name="Group 9237">
            <a:extLst>
              <a:ext uri="{FF2B5EF4-FFF2-40B4-BE49-F238E27FC236}">
                <a16:creationId xmlns:a16="http://schemas.microsoft.com/office/drawing/2014/main" id="{353227DB-D21E-3749-8994-CD6F315B100E}"/>
              </a:ext>
            </a:extLst>
          </p:cNvPr>
          <p:cNvGrpSpPr/>
          <p:nvPr/>
        </p:nvGrpSpPr>
        <p:grpSpPr>
          <a:xfrm>
            <a:off x="1743081" y="4915979"/>
            <a:ext cx="274967" cy="527948"/>
            <a:chOff x="1743081" y="4915979"/>
            <a:chExt cx="274967" cy="527948"/>
          </a:xfrm>
        </p:grpSpPr>
        <p:sp>
          <p:nvSpPr>
            <p:cNvPr id="319" name="Rectangle 318">
              <a:extLst>
                <a:ext uri="{FF2B5EF4-FFF2-40B4-BE49-F238E27FC236}">
                  <a16:creationId xmlns:a16="http://schemas.microsoft.com/office/drawing/2014/main" id="{E4D40BC3-95A8-6644-ADDE-8BA74899BD54}"/>
                </a:ext>
              </a:extLst>
            </p:cNvPr>
            <p:cNvSpPr/>
            <p:nvPr/>
          </p:nvSpPr>
          <p:spPr bwMode="auto">
            <a:xfrm>
              <a:off x="1743081" y="4915979"/>
              <a:ext cx="45719" cy="52794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0" name="Rectangle 319">
              <a:extLst>
                <a:ext uri="{FF2B5EF4-FFF2-40B4-BE49-F238E27FC236}">
                  <a16:creationId xmlns:a16="http://schemas.microsoft.com/office/drawing/2014/main" id="{C124B367-A3BA-EB41-8443-D4052B978DB6}"/>
                </a:ext>
              </a:extLst>
            </p:cNvPr>
            <p:cNvSpPr/>
            <p:nvPr/>
          </p:nvSpPr>
          <p:spPr bwMode="auto">
            <a:xfrm>
              <a:off x="1800393" y="5057248"/>
              <a:ext cx="45719" cy="38667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1" name="Rectangle 320">
              <a:extLst>
                <a:ext uri="{FF2B5EF4-FFF2-40B4-BE49-F238E27FC236}">
                  <a16:creationId xmlns:a16="http://schemas.microsoft.com/office/drawing/2014/main" id="{CC9B8647-CA9E-A949-9C86-47B60B55BE2A}"/>
                </a:ext>
              </a:extLst>
            </p:cNvPr>
            <p:cNvSpPr/>
            <p:nvPr/>
          </p:nvSpPr>
          <p:spPr bwMode="auto">
            <a:xfrm>
              <a:off x="1857705" y="5139235"/>
              <a:ext cx="45719" cy="30469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2" name="Rectangle 321">
              <a:extLst>
                <a:ext uri="{FF2B5EF4-FFF2-40B4-BE49-F238E27FC236}">
                  <a16:creationId xmlns:a16="http://schemas.microsoft.com/office/drawing/2014/main" id="{CB22923A-A816-9241-9F6C-1C162780286C}"/>
                </a:ext>
              </a:extLst>
            </p:cNvPr>
            <p:cNvSpPr/>
            <p:nvPr/>
          </p:nvSpPr>
          <p:spPr bwMode="auto">
            <a:xfrm>
              <a:off x="1915017" y="5147480"/>
              <a:ext cx="45719" cy="29644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3" name="Rectangle 322">
              <a:extLst>
                <a:ext uri="{FF2B5EF4-FFF2-40B4-BE49-F238E27FC236}">
                  <a16:creationId xmlns:a16="http://schemas.microsoft.com/office/drawing/2014/main" id="{085D2B04-0880-C541-8E48-CA214BD6D6E4}"/>
                </a:ext>
              </a:extLst>
            </p:cNvPr>
            <p:cNvSpPr/>
            <p:nvPr/>
          </p:nvSpPr>
          <p:spPr bwMode="auto">
            <a:xfrm>
              <a:off x="1972329" y="5245831"/>
              <a:ext cx="45719" cy="19809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237" name="Group 9236">
            <a:extLst>
              <a:ext uri="{FF2B5EF4-FFF2-40B4-BE49-F238E27FC236}">
                <a16:creationId xmlns:a16="http://schemas.microsoft.com/office/drawing/2014/main" id="{FE677207-BE55-B74A-BF9F-B2A30230B175}"/>
              </a:ext>
            </a:extLst>
          </p:cNvPr>
          <p:cNvGrpSpPr/>
          <p:nvPr/>
        </p:nvGrpSpPr>
        <p:grpSpPr>
          <a:xfrm>
            <a:off x="2178779" y="5602902"/>
            <a:ext cx="447819" cy="566571"/>
            <a:chOff x="2178779" y="5602902"/>
            <a:chExt cx="447819" cy="566571"/>
          </a:xfrm>
        </p:grpSpPr>
        <p:sp>
          <p:nvSpPr>
            <p:cNvPr id="324" name="Rectangle 323">
              <a:extLst>
                <a:ext uri="{FF2B5EF4-FFF2-40B4-BE49-F238E27FC236}">
                  <a16:creationId xmlns:a16="http://schemas.microsoft.com/office/drawing/2014/main" id="{015A74BC-92ED-7F4A-B11D-46E0DB1DB893}"/>
                </a:ext>
              </a:extLst>
            </p:cNvPr>
            <p:cNvSpPr/>
            <p:nvPr/>
          </p:nvSpPr>
          <p:spPr bwMode="auto">
            <a:xfrm>
              <a:off x="2178779" y="5602902"/>
              <a:ext cx="45719" cy="5665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5" name="Rectangle 324">
              <a:extLst>
                <a:ext uri="{FF2B5EF4-FFF2-40B4-BE49-F238E27FC236}">
                  <a16:creationId xmlns:a16="http://schemas.microsoft.com/office/drawing/2014/main" id="{89E84993-5F83-EC4A-9B59-191718DF36E1}"/>
                </a:ext>
              </a:extLst>
            </p:cNvPr>
            <p:cNvSpPr/>
            <p:nvPr/>
          </p:nvSpPr>
          <p:spPr bwMode="auto">
            <a:xfrm>
              <a:off x="2293665" y="5602902"/>
              <a:ext cx="45719" cy="5665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6" name="Rectangle 325">
              <a:extLst>
                <a:ext uri="{FF2B5EF4-FFF2-40B4-BE49-F238E27FC236}">
                  <a16:creationId xmlns:a16="http://schemas.microsoft.com/office/drawing/2014/main" id="{6FE20308-C51C-E74C-B1AA-7C1C80E90CFC}"/>
                </a:ext>
              </a:extLst>
            </p:cNvPr>
            <p:cNvSpPr/>
            <p:nvPr/>
          </p:nvSpPr>
          <p:spPr bwMode="auto">
            <a:xfrm>
              <a:off x="2236222" y="5602902"/>
              <a:ext cx="45719" cy="5665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7" name="Rectangle 326">
              <a:extLst>
                <a:ext uri="{FF2B5EF4-FFF2-40B4-BE49-F238E27FC236}">
                  <a16:creationId xmlns:a16="http://schemas.microsoft.com/office/drawing/2014/main" id="{CC2440CD-914E-7140-A91A-03D708A501BD}"/>
                </a:ext>
              </a:extLst>
            </p:cNvPr>
            <p:cNvSpPr/>
            <p:nvPr/>
          </p:nvSpPr>
          <p:spPr bwMode="auto">
            <a:xfrm>
              <a:off x="2351108" y="5602902"/>
              <a:ext cx="45719" cy="5665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8" name="Rectangle 327">
              <a:extLst>
                <a:ext uri="{FF2B5EF4-FFF2-40B4-BE49-F238E27FC236}">
                  <a16:creationId xmlns:a16="http://schemas.microsoft.com/office/drawing/2014/main" id="{525A96AD-4C64-944E-AEC1-D993E9ACD619}"/>
                </a:ext>
              </a:extLst>
            </p:cNvPr>
            <p:cNvSpPr/>
            <p:nvPr/>
          </p:nvSpPr>
          <p:spPr bwMode="auto">
            <a:xfrm>
              <a:off x="2408551" y="5602902"/>
              <a:ext cx="45719" cy="5665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9" name="Rectangle 328">
              <a:extLst>
                <a:ext uri="{FF2B5EF4-FFF2-40B4-BE49-F238E27FC236}">
                  <a16:creationId xmlns:a16="http://schemas.microsoft.com/office/drawing/2014/main" id="{628417B4-C6E2-C045-AA6C-47134FBA72F0}"/>
                </a:ext>
              </a:extLst>
            </p:cNvPr>
            <p:cNvSpPr/>
            <p:nvPr/>
          </p:nvSpPr>
          <p:spPr bwMode="auto">
            <a:xfrm>
              <a:off x="2465994" y="5602902"/>
              <a:ext cx="45719" cy="5665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0" name="Rectangle 329">
              <a:extLst>
                <a:ext uri="{FF2B5EF4-FFF2-40B4-BE49-F238E27FC236}">
                  <a16:creationId xmlns:a16="http://schemas.microsoft.com/office/drawing/2014/main" id="{CC8871D8-F36F-6A43-84A8-57C2A437F973}"/>
                </a:ext>
              </a:extLst>
            </p:cNvPr>
            <p:cNvSpPr/>
            <p:nvPr/>
          </p:nvSpPr>
          <p:spPr bwMode="auto">
            <a:xfrm>
              <a:off x="2523437" y="5602902"/>
              <a:ext cx="45719" cy="5665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1" name="Rectangle 330">
              <a:extLst>
                <a:ext uri="{FF2B5EF4-FFF2-40B4-BE49-F238E27FC236}">
                  <a16:creationId xmlns:a16="http://schemas.microsoft.com/office/drawing/2014/main" id="{E9B1D9F3-4395-8643-8480-23C64876B216}"/>
                </a:ext>
              </a:extLst>
            </p:cNvPr>
            <p:cNvSpPr/>
            <p:nvPr/>
          </p:nvSpPr>
          <p:spPr bwMode="auto">
            <a:xfrm>
              <a:off x="2580879" y="5602902"/>
              <a:ext cx="45719" cy="5665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240" name="Group 9239">
            <a:extLst>
              <a:ext uri="{FF2B5EF4-FFF2-40B4-BE49-F238E27FC236}">
                <a16:creationId xmlns:a16="http://schemas.microsoft.com/office/drawing/2014/main" id="{0C87A467-DCE4-0442-ADBE-FB9C18C3418E}"/>
              </a:ext>
            </a:extLst>
          </p:cNvPr>
          <p:cNvGrpSpPr/>
          <p:nvPr/>
        </p:nvGrpSpPr>
        <p:grpSpPr>
          <a:xfrm>
            <a:off x="2666582" y="5597268"/>
            <a:ext cx="433161" cy="566571"/>
            <a:chOff x="2666582" y="5597268"/>
            <a:chExt cx="433161" cy="566571"/>
          </a:xfrm>
        </p:grpSpPr>
        <p:sp>
          <p:nvSpPr>
            <p:cNvPr id="335" name="Rectangle 334">
              <a:extLst>
                <a:ext uri="{FF2B5EF4-FFF2-40B4-BE49-F238E27FC236}">
                  <a16:creationId xmlns:a16="http://schemas.microsoft.com/office/drawing/2014/main" id="{F75BF21A-F891-8B4B-9A37-4377E816DD67}"/>
                </a:ext>
              </a:extLst>
            </p:cNvPr>
            <p:cNvSpPr/>
            <p:nvPr/>
          </p:nvSpPr>
          <p:spPr bwMode="auto">
            <a:xfrm>
              <a:off x="2666582" y="5597269"/>
              <a:ext cx="45719" cy="37366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6" name="Rectangle 335">
              <a:extLst>
                <a:ext uri="{FF2B5EF4-FFF2-40B4-BE49-F238E27FC236}">
                  <a16:creationId xmlns:a16="http://schemas.microsoft.com/office/drawing/2014/main" id="{2738FF1D-0E70-4448-94CE-F4819012C492}"/>
                </a:ext>
              </a:extLst>
            </p:cNvPr>
            <p:cNvSpPr/>
            <p:nvPr/>
          </p:nvSpPr>
          <p:spPr bwMode="auto">
            <a:xfrm>
              <a:off x="2832629" y="5597268"/>
              <a:ext cx="45719" cy="56657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7" name="Rectangle 336">
              <a:extLst>
                <a:ext uri="{FF2B5EF4-FFF2-40B4-BE49-F238E27FC236}">
                  <a16:creationId xmlns:a16="http://schemas.microsoft.com/office/drawing/2014/main" id="{930482F6-F9FA-4346-8EAB-802D2AE5877F}"/>
                </a:ext>
              </a:extLst>
            </p:cNvPr>
            <p:cNvSpPr/>
            <p:nvPr/>
          </p:nvSpPr>
          <p:spPr bwMode="auto">
            <a:xfrm>
              <a:off x="2777280" y="5597269"/>
              <a:ext cx="45719" cy="56657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8" name="Rectangle 337">
              <a:extLst>
                <a:ext uri="{FF2B5EF4-FFF2-40B4-BE49-F238E27FC236}">
                  <a16:creationId xmlns:a16="http://schemas.microsoft.com/office/drawing/2014/main" id="{11E7A890-3D09-254F-A413-48C577DD3841}"/>
                </a:ext>
              </a:extLst>
            </p:cNvPr>
            <p:cNvSpPr/>
            <p:nvPr/>
          </p:nvSpPr>
          <p:spPr bwMode="auto">
            <a:xfrm>
              <a:off x="2998676" y="5597268"/>
              <a:ext cx="45719" cy="56657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9" name="Rectangle 338">
              <a:extLst>
                <a:ext uri="{FF2B5EF4-FFF2-40B4-BE49-F238E27FC236}">
                  <a16:creationId xmlns:a16="http://schemas.microsoft.com/office/drawing/2014/main" id="{3F782512-8373-BF43-8347-4718FACEA749}"/>
                </a:ext>
              </a:extLst>
            </p:cNvPr>
            <p:cNvSpPr/>
            <p:nvPr/>
          </p:nvSpPr>
          <p:spPr bwMode="auto">
            <a:xfrm>
              <a:off x="2943327" y="5597268"/>
              <a:ext cx="45719" cy="56657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0" name="Rectangle 339">
              <a:extLst>
                <a:ext uri="{FF2B5EF4-FFF2-40B4-BE49-F238E27FC236}">
                  <a16:creationId xmlns:a16="http://schemas.microsoft.com/office/drawing/2014/main" id="{82ED5B25-A05E-D849-9995-EA9E0C67E035}"/>
                </a:ext>
              </a:extLst>
            </p:cNvPr>
            <p:cNvSpPr/>
            <p:nvPr/>
          </p:nvSpPr>
          <p:spPr bwMode="auto">
            <a:xfrm>
              <a:off x="2887978" y="5597268"/>
              <a:ext cx="45719" cy="56657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1" name="Rectangle 340">
              <a:extLst>
                <a:ext uri="{FF2B5EF4-FFF2-40B4-BE49-F238E27FC236}">
                  <a16:creationId xmlns:a16="http://schemas.microsoft.com/office/drawing/2014/main" id="{2D74F09A-CDDF-8E4A-BFBD-7CA147A1CE9B}"/>
                </a:ext>
              </a:extLst>
            </p:cNvPr>
            <p:cNvSpPr/>
            <p:nvPr/>
          </p:nvSpPr>
          <p:spPr bwMode="auto">
            <a:xfrm>
              <a:off x="2721931" y="5597269"/>
              <a:ext cx="45719" cy="56657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2" name="Rectangle 341">
              <a:extLst>
                <a:ext uri="{FF2B5EF4-FFF2-40B4-BE49-F238E27FC236}">
                  <a16:creationId xmlns:a16="http://schemas.microsoft.com/office/drawing/2014/main" id="{45926A76-7050-8F41-AE3D-43C18D3AA95C}"/>
                </a:ext>
              </a:extLst>
            </p:cNvPr>
            <p:cNvSpPr/>
            <p:nvPr/>
          </p:nvSpPr>
          <p:spPr bwMode="auto">
            <a:xfrm>
              <a:off x="3054024" y="5597268"/>
              <a:ext cx="45719" cy="56657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44" name="Group 343">
            <a:extLst>
              <a:ext uri="{FF2B5EF4-FFF2-40B4-BE49-F238E27FC236}">
                <a16:creationId xmlns:a16="http://schemas.microsoft.com/office/drawing/2014/main" id="{A9330C4D-175A-954D-A5A8-84B1DCE58A4B}"/>
              </a:ext>
            </a:extLst>
          </p:cNvPr>
          <p:cNvGrpSpPr/>
          <p:nvPr/>
        </p:nvGrpSpPr>
        <p:grpSpPr>
          <a:xfrm>
            <a:off x="3154381" y="5602744"/>
            <a:ext cx="447819" cy="571674"/>
            <a:chOff x="2178779" y="5626560"/>
            <a:chExt cx="447819" cy="571674"/>
          </a:xfrm>
          <a:solidFill>
            <a:schemeClr val="accent5"/>
          </a:solidFill>
        </p:grpSpPr>
        <p:sp>
          <p:nvSpPr>
            <p:cNvPr id="345" name="Rectangle 344">
              <a:extLst>
                <a:ext uri="{FF2B5EF4-FFF2-40B4-BE49-F238E27FC236}">
                  <a16:creationId xmlns:a16="http://schemas.microsoft.com/office/drawing/2014/main" id="{99417EA7-E0C8-EC40-80BE-642EB498B4AA}"/>
                </a:ext>
              </a:extLst>
            </p:cNvPr>
            <p:cNvSpPr/>
            <p:nvPr/>
          </p:nvSpPr>
          <p:spPr bwMode="auto">
            <a:xfrm>
              <a:off x="2178779" y="5626560"/>
              <a:ext cx="45719" cy="542913"/>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6" name="Rectangle 345">
              <a:extLst>
                <a:ext uri="{FF2B5EF4-FFF2-40B4-BE49-F238E27FC236}">
                  <a16:creationId xmlns:a16="http://schemas.microsoft.com/office/drawing/2014/main" id="{99CBDA0C-794B-9043-85AD-B3753542B20F}"/>
                </a:ext>
              </a:extLst>
            </p:cNvPr>
            <p:cNvSpPr/>
            <p:nvPr/>
          </p:nvSpPr>
          <p:spPr bwMode="auto">
            <a:xfrm>
              <a:off x="2293665"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7" name="Rectangle 346">
              <a:extLst>
                <a:ext uri="{FF2B5EF4-FFF2-40B4-BE49-F238E27FC236}">
                  <a16:creationId xmlns:a16="http://schemas.microsoft.com/office/drawing/2014/main" id="{EFBEBE93-068B-C04C-BB14-F682F9083E26}"/>
                </a:ext>
              </a:extLst>
            </p:cNvPr>
            <p:cNvSpPr/>
            <p:nvPr/>
          </p:nvSpPr>
          <p:spPr bwMode="auto">
            <a:xfrm>
              <a:off x="2236222" y="5636298"/>
              <a:ext cx="45719" cy="533175"/>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8" name="Rectangle 347">
              <a:extLst>
                <a:ext uri="{FF2B5EF4-FFF2-40B4-BE49-F238E27FC236}">
                  <a16:creationId xmlns:a16="http://schemas.microsoft.com/office/drawing/2014/main" id="{83930DDB-0D1F-BC46-9CF8-539B05AF5949}"/>
                </a:ext>
              </a:extLst>
            </p:cNvPr>
            <p:cNvSpPr/>
            <p:nvPr/>
          </p:nvSpPr>
          <p:spPr bwMode="auto">
            <a:xfrm>
              <a:off x="2351108"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9" name="Rectangle 348">
              <a:extLst>
                <a:ext uri="{FF2B5EF4-FFF2-40B4-BE49-F238E27FC236}">
                  <a16:creationId xmlns:a16="http://schemas.microsoft.com/office/drawing/2014/main" id="{7DE7E3C8-6F74-E64D-BA6C-6B29A5744C6C}"/>
                </a:ext>
              </a:extLst>
            </p:cNvPr>
            <p:cNvSpPr/>
            <p:nvPr/>
          </p:nvSpPr>
          <p:spPr bwMode="auto">
            <a:xfrm>
              <a:off x="2408551"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0" name="Rectangle 349">
              <a:extLst>
                <a:ext uri="{FF2B5EF4-FFF2-40B4-BE49-F238E27FC236}">
                  <a16:creationId xmlns:a16="http://schemas.microsoft.com/office/drawing/2014/main" id="{860E3E5E-9AE9-064A-8D62-5D31CF0DBB71}"/>
                </a:ext>
              </a:extLst>
            </p:cNvPr>
            <p:cNvSpPr/>
            <p:nvPr/>
          </p:nvSpPr>
          <p:spPr bwMode="auto">
            <a:xfrm>
              <a:off x="2465994"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1" name="Rectangle 350">
              <a:extLst>
                <a:ext uri="{FF2B5EF4-FFF2-40B4-BE49-F238E27FC236}">
                  <a16:creationId xmlns:a16="http://schemas.microsoft.com/office/drawing/2014/main" id="{53D147AC-E98E-6C4F-ACF2-245D8D96DA33}"/>
                </a:ext>
              </a:extLst>
            </p:cNvPr>
            <p:cNvSpPr/>
            <p:nvPr/>
          </p:nvSpPr>
          <p:spPr bwMode="auto">
            <a:xfrm>
              <a:off x="2523437"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2" name="Rectangle 351">
              <a:extLst>
                <a:ext uri="{FF2B5EF4-FFF2-40B4-BE49-F238E27FC236}">
                  <a16:creationId xmlns:a16="http://schemas.microsoft.com/office/drawing/2014/main" id="{8C7FB5DA-F03A-764C-BD8D-5DEF51A9F347}"/>
                </a:ext>
              </a:extLst>
            </p:cNvPr>
            <p:cNvSpPr/>
            <p:nvPr/>
          </p:nvSpPr>
          <p:spPr bwMode="auto">
            <a:xfrm>
              <a:off x="2580879"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53" name="Group 352">
            <a:extLst>
              <a:ext uri="{FF2B5EF4-FFF2-40B4-BE49-F238E27FC236}">
                <a16:creationId xmlns:a16="http://schemas.microsoft.com/office/drawing/2014/main" id="{E0A65433-49AC-5244-9244-36669DE09E21}"/>
              </a:ext>
            </a:extLst>
          </p:cNvPr>
          <p:cNvGrpSpPr/>
          <p:nvPr/>
        </p:nvGrpSpPr>
        <p:grpSpPr>
          <a:xfrm>
            <a:off x="3637537" y="5601912"/>
            <a:ext cx="445887" cy="566571"/>
            <a:chOff x="2180711" y="5631663"/>
            <a:chExt cx="445887" cy="566571"/>
          </a:xfrm>
          <a:solidFill>
            <a:schemeClr val="accent5">
              <a:lumMod val="40000"/>
              <a:lumOff val="60000"/>
            </a:schemeClr>
          </a:solidFill>
        </p:grpSpPr>
        <p:sp>
          <p:nvSpPr>
            <p:cNvPr id="354" name="Rectangle 353">
              <a:extLst>
                <a:ext uri="{FF2B5EF4-FFF2-40B4-BE49-F238E27FC236}">
                  <a16:creationId xmlns:a16="http://schemas.microsoft.com/office/drawing/2014/main" id="{27A55CC3-5592-A840-B4CB-12B9D08D4A9A}"/>
                </a:ext>
              </a:extLst>
            </p:cNvPr>
            <p:cNvSpPr/>
            <p:nvPr/>
          </p:nvSpPr>
          <p:spPr bwMode="auto">
            <a:xfrm>
              <a:off x="2180711" y="5632779"/>
              <a:ext cx="45719" cy="542913"/>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5" name="Rectangle 354">
              <a:extLst>
                <a:ext uri="{FF2B5EF4-FFF2-40B4-BE49-F238E27FC236}">
                  <a16:creationId xmlns:a16="http://schemas.microsoft.com/office/drawing/2014/main" id="{C7BB6410-9AE4-AA44-A91D-D31AD1905AA9}"/>
                </a:ext>
              </a:extLst>
            </p:cNvPr>
            <p:cNvSpPr/>
            <p:nvPr/>
          </p:nvSpPr>
          <p:spPr bwMode="auto">
            <a:xfrm>
              <a:off x="2293665"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6" name="Rectangle 355">
              <a:extLst>
                <a:ext uri="{FF2B5EF4-FFF2-40B4-BE49-F238E27FC236}">
                  <a16:creationId xmlns:a16="http://schemas.microsoft.com/office/drawing/2014/main" id="{913A52AA-02E5-F944-9826-B4C51AF96435}"/>
                </a:ext>
              </a:extLst>
            </p:cNvPr>
            <p:cNvSpPr/>
            <p:nvPr/>
          </p:nvSpPr>
          <p:spPr bwMode="auto">
            <a:xfrm>
              <a:off x="2236222" y="5637364"/>
              <a:ext cx="45719" cy="548955"/>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7" name="Rectangle 356">
              <a:extLst>
                <a:ext uri="{FF2B5EF4-FFF2-40B4-BE49-F238E27FC236}">
                  <a16:creationId xmlns:a16="http://schemas.microsoft.com/office/drawing/2014/main" id="{E396070E-B105-5F43-9327-A2B9B8494596}"/>
                </a:ext>
              </a:extLst>
            </p:cNvPr>
            <p:cNvSpPr/>
            <p:nvPr/>
          </p:nvSpPr>
          <p:spPr bwMode="auto">
            <a:xfrm>
              <a:off x="2351108"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8" name="Rectangle 357">
              <a:extLst>
                <a:ext uri="{FF2B5EF4-FFF2-40B4-BE49-F238E27FC236}">
                  <a16:creationId xmlns:a16="http://schemas.microsoft.com/office/drawing/2014/main" id="{90EE04D0-BDC8-CC47-ABB0-4606DB335EE1}"/>
                </a:ext>
              </a:extLst>
            </p:cNvPr>
            <p:cNvSpPr/>
            <p:nvPr/>
          </p:nvSpPr>
          <p:spPr bwMode="auto">
            <a:xfrm>
              <a:off x="2408551"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9" name="Rectangle 358">
              <a:extLst>
                <a:ext uri="{FF2B5EF4-FFF2-40B4-BE49-F238E27FC236}">
                  <a16:creationId xmlns:a16="http://schemas.microsoft.com/office/drawing/2014/main" id="{A5D58A9A-14FB-B945-A0B0-BA08A7EF2D76}"/>
                </a:ext>
              </a:extLst>
            </p:cNvPr>
            <p:cNvSpPr/>
            <p:nvPr/>
          </p:nvSpPr>
          <p:spPr bwMode="auto">
            <a:xfrm>
              <a:off x="2465994"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0" name="Rectangle 359">
              <a:extLst>
                <a:ext uri="{FF2B5EF4-FFF2-40B4-BE49-F238E27FC236}">
                  <a16:creationId xmlns:a16="http://schemas.microsoft.com/office/drawing/2014/main" id="{D3338006-0453-2F4B-A0DD-98A78081D3A3}"/>
                </a:ext>
              </a:extLst>
            </p:cNvPr>
            <p:cNvSpPr/>
            <p:nvPr/>
          </p:nvSpPr>
          <p:spPr bwMode="auto">
            <a:xfrm>
              <a:off x="2523437"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1" name="Rectangle 360">
              <a:extLst>
                <a:ext uri="{FF2B5EF4-FFF2-40B4-BE49-F238E27FC236}">
                  <a16:creationId xmlns:a16="http://schemas.microsoft.com/office/drawing/2014/main" id="{038A21BD-ECEF-5042-AF1C-F1BCE829A69C}"/>
                </a:ext>
              </a:extLst>
            </p:cNvPr>
            <p:cNvSpPr/>
            <p:nvPr/>
          </p:nvSpPr>
          <p:spPr bwMode="auto">
            <a:xfrm>
              <a:off x="2580879" y="5631663"/>
              <a:ext cx="45719" cy="56657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288" name="Straight Connector 287">
            <a:extLst>
              <a:ext uri="{FF2B5EF4-FFF2-40B4-BE49-F238E27FC236}">
                <a16:creationId xmlns:a16="http://schemas.microsoft.com/office/drawing/2014/main" id="{02301780-08B0-5F46-90DF-FEF8B4ECDC87}"/>
              </a:ext>
            </a:extLst>
          </p:cNvPr>
          <p:cNvCxnSpPr>
            <a:cxnSpLocks/>
          </p:cNvCxnSpPr>
          <p:nvPr/>
        </p:nvCxnSpPr>
        <p:spPr bwMode="auto">
          <a:xfrm>
            <a:off x="1173679" y="5604438"/>
            <a:ext cx="2916612" cy="0"/>
          </a:xfrm>
          <a:prstGeom prst="line">
            <a:avLst/>
          </a:prstGeom>
          <a:noFill/>
          <a:ln w="28575" cap="flat" cmpd="sng" algn="ctr">
            <a:solidFill>
              <a:schemeClr val="bg1"/>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48BABB40-5E6A-FE44-8C27-87271366D7B1}"/>
              </a:ext>
            </a:extLst>
          </p:cNvPr>
          <p:cNvCxnSpPr>
            <a:cxnSpLocks/>
          </p:cNvCxnSpPr>
          <p:nvPr/>
        </p:nvCxnSpPr>
        <p:spPr bwMode="auto">
          <a:xfrm flipV="1">
            <a:off x="1178350" y="4490451"/>
            <a:ext cx="0" cy="965139"/>
          </a:xfrm>
          <a:prstGeom prst="line">
            <a:avLst/>
          </a:prstGeom>
          <a:noFill/>
          <a:ln w="28575" cap="flat" cmpd="sng" algn="ctr">
            <a:solidFill>
              <a:schemeClr val="bg1"/>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9E6262A2-903B-8741-8DFF-CBF516B079FE}"/>
              </a:ext>
            </a:extLst>
          </p:cNvPr>
          <p:cNvCxnSpPr>
            <a:cxnSpLocks/>
          </p:cNvCxnSpPr>
          <p:nvPr/>
        </p:nvCxnSpPr>
        <p:spPr bwMode="auto">
          <a:xfrm flipH="1">
            <a:off x="1112364" y="449765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6B9C40EC-BFBA-1E4E-A8BE-C56B4EE03F84}"/>
              </a:ext>
            </a:extLst>
          </p:cNvPr>
          <p:cNvCxnSpPr>
            <a:cxnSpLocks/>
          </p:cNvCxnSpPr>
          <p:nvPr/>
        </p:nvCxnSpPr>
        <p:spPr bwMode="auto">
          <a:xfrm flipH="1">
            <a:off x="1112364" y="481307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99C5153D-A38E-B14B-BEFE-41F608526FD2}"/>
              </a:ext>
            </a:extLst>
          </p:cNvPr>
          <p:cNvCxnSpPr>
            <a:cxnSpLocks/>
          </p:cNvCxnSpPr>
          <p:nvPr/>
        </p:nvCxnSpPr>
        <p:spPr bwMode="auto">
          <a:xfrm flipH="1">
            <a:off x="1112364" y="51285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6E1064A0-3CB7-0E41-986A-9E385FF4EFFD}"/>
              </a:ext>
            </a:extLst>
          </p:cNvPr>
          <p:cNvCxnSpPr>
            <a:cxnSpLocks/>
          </p:cNvCxnSpPr>
          <p:nvPr/>
        </p:nvCxnSpPr>
        <p:spPr bwMode="auto">
          <a:xfrm flipH="1">
            <a:off x="1112364" y="5443936"/>
            <a:ext cx="64008" cy="0"/>
          </a:xfrm>
          <a:prstGeom prst="line">
            <a:avLst/>
          </a:prstGeom>
          <a:noFill/>
          <a:ln w="28575" cap="flat" cmpd="sng" algn="ctr">
            <a:solidFill>
              <a:schemeClr val="bg1"/>
            </a:solidFill>
            <a:prstDash val="solid"/>
            <a:round/>
            <a:headEnd type="none" w="med" len="med"/>
            <a:tailEnd type="none" w="med" len="med"/>
          </a:ln>
          <a:effectLst/>
        </p:spPr>
      </p:cxnSp>
      <p:sp>
        <p:nvSpPr>
          <p:cNvPr id="9228" name="TextBox 9227">
            <a:extLst>
              <a:ext uri="{FF2B5EF4-FFF2-40B4-BE49-F238E27FC236}">
                <a16:creationId xmlns:a16="http://schemas.microsoft.com/office/drawing/2014/main" id="{84E155A2-3343-404C-A889-E63D094D9A13}"/>
              </a:ext>
            </a:extLst>
          </p:cNvPr>
          <p:cNvSpPr txBox="1"/>
          <p:nvPr/>
        </p:nvSpPr>
        <p:spPr bwMode="auto">
          <a:xfrm>
            <a:off x="543025" y="4299000"/>
            <a:ext cx="6315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750</a:t>
            </a:r>
          </a:p>
        </p:txBody>
      </p:sp>
      <p:sp>
        <p:nvSpPr>
          <p:cNvPr id="282" name="TextBox 281">
            <a:extLst>
              <a:ext uri="{FF2B5EF4-FFF2-40B4-BE49-F238E27FC236}">
                <a16:creationId xmlns:a16="http://schemas.microsoft.com/office/drawing/2014/main" id="{2A9657A5-4E6E-464D-ABBB-6A2810070BCC}"/>
              </a:ext>
            </a:extLst>
          </p:cNvPr>
          <p:cNvSpPr txBox="1"/>
          <p:nvPr/>
        </p:nvSpPr>
        <p:spPr bwMode="auto">
          <a:xfrm>
            <a:off x="543025" y="4617774"/>
            <a:ext cx="6315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500</a:t>
            </a:r>
          </a:p>
        </p:txBody>
      </p:sp>
      <p:sp>
        <p:nvSpPr>
          <p:cNvPr id="283" name="TextBox 282">
            <a:extLst>
              <a:ext uri="{FF2B5EF4-FFF2-40B4-BE49-F238E27FC236}">
                <a16:creationId xmlns:a16="http://schemas.microsoft.com/office/drawing/2014/main" id="{0DA48B19-6149-D34E-8F5A-3B969B7F24A5}"/>
              </a:ext>
            </a:extLst>
          </p:cNvPr>
          <p:cNvSpPr txBox="1"/>
          <p:nvPr/>
        </p:nvSpPr>
        <p:spPr bwMode="auto">
          <a:xfrm>
            <a:off x="543025" y="4936548"/>
            <a:ext cx="6315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250</a:t>
            </a:r>
          </a:p>
        </p:txBody>
      </p:sp>
      <p:sp>
        <p:nvSpPr>
          <p:cNvPr id="284" name="TextBox 283">
            <a:extLst>
              <a:ext uri="{FF2B5EF4-FFF2-40B4-BE49-F238E27FC236}">
                <a16:creationId xmlns:a16="http://schemas.microsoft.com/office/drawing/2014/main" id="{54B07431-1E86-5B43-B574-A11C81F369E9}"/>
              </a:ext>
            </a:extLst>
          </p:cNvPr>
          <p:cNvSpPr txBox="1"/>
          <p:nvPr/>
        </p:nvSpPr>
        <p:spPr bwMode="auto">
          <a:xfrm>
            <a:off x="543025" y="5255321"/>
            <a:ext cx="6315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9225" name="Straight Connector 9224">
            <a:extLst>
              <a:ext uri="{FF2B5EF4-FFF2-40B4-BE49-F238E27FC236}">
                <a16:creationId xmlns:a16="http://schemas.microsoft.com/office/drawing/2014/main" id="{5FDC993C-CA39-C243-BA88-8593D5EAB824}"/>
              </a:ext>
            </a:extLst>
          </p:cNvPr>
          <p:cNvCxnSpPr>
            <a:cxnSpLocks/>
          </p:cNvCxnSpPr>
          <p:nvPr/>
        </p:nvCxnSpPr>
        <p:spPr bwMode="auto">
          <a:xfrm>
            <a:off x="1181862" y="5443936"/>
            <a:ext cx="2894029"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1309612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CRESTONE: Ongoing Phase II Study of </a:t>
            </a:r>
            <a:br>
              <a:rPr lang="en-US" altLang="en-US" dirty="0"/>
            </a:br>
            <a:r>
              <a:rPr lang="en-US" altLang="en-US" dirty="0"/>
              <a:t>Seribantumab in </a:t>
            </a:r>
            <a:r>
              <a:rPr lang="en-US" altLang="en-US" i="1" dirty="0"/>
              <a:t>NRG1 </a:t>
            </a:r>
            <a:r>
              <a:rPr lang="en-US" altLang="en-US" dirty="0"/>
              <a:t>Fusion</a:t>
            </a:r>
            <a:r>
              <a:rPr lang="en-US" altLang="en-US" dirty="0">
                <a:latin typeface="Arial" panose="020B0604020202020204" pitchFamily="34" charset="0"/>
                <a:cs typeface="Arial" panose="020B0604020202020204" pitchFamily="34" charset="0"/>
              </a:rPr>
              <a:t>–</a:t>
            </a:r>
            <a:r>
              <a:rPr lang="en-US" altLang="en-US" dirty="0"/>
              <a:t>Positive Tumors</a:t>
            </a:r>
          </a:p>
        </p:txBody>
      </p:sp>
      <p:sp>
        <p:nvSpPr>
          <p:cNvPr id="5" name="Content Placeholder 4">
            <a:extLst>
              <a:ext uri="{FF2B5EF4-FFF2-40B4-BE49-F238E27FC236}">
                <a16:creationId xmlns:a16="http://schemas.microsoft.com/office/drawing/2014/main" id="{6629D417-CA8F-A345-B750-1737B43E6965}"/>
              </a:ext>
            </a:extLst>
          </p:cNvPr>
          <p:cNvSpPr>
            <a:spLocks noGrp="1"/>
          </p:cNvSpPr>
          <p:nvPr>
            <p:ph idx="1"/>
          </p:nvPr>
        </p:nvSpPr>
        <p:spPr/>
        <p:txBody>
          <a:bodyPr/>
          <a:lstStyle/>
          <a:p>
            <a:r>
              <a:rPr lang="en-US" dirty="0">
                <a:solidFill>
                  <a:srgbClr val="000000"/>
                </a:solidFill>
                <a:cs typeface="Calibri" panose="020F0502020204030204" pitchFamily="34" charset="0"/>
              </a:rPr>
              <a:t>O</a:t>
            </a:r>
            <a:r>
              <a:rPr lang="en-US" kern="1200" dirty="0">
                <a:solidFill>
                  <a:srgbClr val="000000"/>
                </a:solidFill>
                <a:cs typeface="Calibri" panose="020F0502020204030204" pitchFamily="34" charset="0"/>
              </a:rPr>
              <a:t>pen-label, multicenter phase II study</a:t>
            </a:r>
          </a:p>
          <a:p>
            <a:endParaRPr lang="en-US" kern="1200" dirty="0">
              <a:solidFill>
                <a:srgbClr val="000000"/>
              </a:solidFill>
              <a:cs typeface="Calibri" panose="020F0502020204030204" pitchFamily="34" charset="0"/>
            </a:endParaRPr>
          </a:p>
          <a:p>
            <a:endParaRPr lang="en-US" kern="1200" dirty="0">
              <a:solidFill>
                <a:srgbClr val="000000"/>
              </a:solidFill>
              <a:cs typeface="Calibri" panose="020F0502020204030204" pitchFamily="34" charset="0"/>
            </a:endParaRPr>
          </a:p>
          <a:p>
            <a:endParaRPr lang="en-US" kern="1200" dirty="0">
              <a:solidFill>
                <a:srgbClr val="000000"/>
              </a:solidFill>
              <a:cs typeface="Calibri" panose="020F0502020204030204" pitchFamily="34" charset="0"/>
            </a:endParaRPr>
          </a:p>
          <a:p>
            <a:endParaRPr lang="en-US" kern="1200" dirty="0">
              <a:solidFill>
                <a:srgbClr val="000000"/>
              </a:solidFill>
              <a:cs typeface="Calibri" panose="020F0502020204030204" pitchFamily="34" charset="0"/>
            </a:endParaRPr>
          </a:p>
          <a:p>
            <a:endParaRPr lang="en-US" kern="1200" dirty="0">
              <a:solidFill>
                <a:srgbClr val="000000"/>
              </a:solidFill>
              <a:cs typeface="Calibri" panose="020F0502020204030204" pitchFamily="34" charset="0"/>
            </a:endParaRPr>
          </a:p>
          <a:p>
            <a:endParaRPr lang="en-US" kern="1200" dirty="0">
              <a:solidFill>
                <a:srgbClr val="000000"/>
              </a:solidFill>
              <a:cs typeface="Calibri" panose="020F0502020204030204" pitchFamily="34" charset="0"/>
            </a:endParaRPr>
          </a:p>
          <a:p>
            <a:r>
              <a:rPr lang="en-US" kern="1200" dirty="0">
                <a:solidFill>
                  <a:srgbClr val="000000"/>
                </a:solidFill>
                <a:cs typeface="Calibri" panose="020F0502020204030204" pitchFamily="34" charset="0"/>
              </a:rPr>
              <a:t>Primary endpoint: objective response rate</a:t>
            </a:r>
            <a:endParaRPr lang="en-US" dirty="0">
              <a:solidFill>
                <a:srgbClr val="000000"/>
              </a:solidFill>
              <a:cs typeface="Calibri" panose="020F0502020204030204" pitchFamily="34" charset="0"/>
            </a:endParaRP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06849" y="2125257"/>
            <a:ext cx="306200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≥18 yr with recurrent, locally advanced, or metastatic solid tumors that are</a:t>
            </a:r>
            <a:r>
              <a:rPr kumimoji="0" lang="en-GB" altLang="en-US" sz="180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 </a:t>
            </a:r>
            <a:br>
              <a:rPr kumimoji="0" lang="en-GB" altLang="en-US" sz="180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br>
            <a:r>
              <a:rPr kumimoji="0" lang="en-GB" altLang="en-US" sz="1800" i="1"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NRG1</a:t>
            </a:r>
            <a:r>
              <a:rPr kumimoji="0" lang="en-GB" altLang="en-US" sz="180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 fusion positive</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 prior tx; ECOG PS 0-2; availability of fresh or archived tumor sample; no other known oncogenic driver mutation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75)</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4521021" y="3046228"/>
            <a:ext cx="6669030" cy="83404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Received prior standard tx including ErbB-directed tx</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≤10)</a:t>
            </a:r>
          </a:p>
        </p:txBody>
      </p:sp>
      <p:grpSp>
        <p:nvGrpSpPr>
          <p:cNvPr id="19" name="Group 7">
            <a:extLst>
              <a:ext uri="{FF2B5EF4-FFF2-40B4-BE49-F238E27FC236}">
                <a16:creationId xmlns:a16="http://schemas.microsoft.com/office/drawing/2014/main" id="{1C71F672-C732-4354-B0A8-68B6F59E7D09}"/>
              </a:ext>
            </a:extLst>
          </p:cNvPr>
          <p:cNvGrpSpPr>
            <a:grpSpLocks/>
          </p:cNvGrpSpPr>
          <p:nvPr/>
        </p:nvGrpSpPr>
        <p:grpSpPr bwMode="auto">
          <a:xfrm>
            <a:off x="9389569" y="6216652"/>
            <a:ext cx="2488502" cy="447822"/>
            <a:chOff x="9527309" y="3551529"/>
            <a:chExt cx="2488502" cy="448324"/>
          </a:xfrm>
        </p:grpSpPr>
        <p:pic>
          <p:nvPicPr>
            <p:cNvPr id="20" name="Picture 9">
              <a:extLst>
                <a:ext uri="{FF2B5EF4-FFF2-40B4-BE49-F238E27FC236}">
                  <a16:creationId xmlns:a16="http://schemas.microsoft.com/office/drawing/2014/main" id="{AAC37539-5F68-4ED9-8188-E6C146B4236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1" name="Rectangle 8">
              <a:extLst>
                <a:ext uri="{FF2B5EF4-FFF2-40B4-BE49-F238E27FC236}">
                  <a16:creationId xmlns:a16="http://schemas.microsoft.com/office/drawing/2014/main" id="{D7A84B76-E893-4798-99CB-43F1343A8F6D}"/>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7" name="Rectangle 50">
            <a:extLst>
              <a:ext uri="{FF2B5EF4-FFF2-40B4-BE49-F238E27FC236}">
                <a16:creationId xmlns:a16="http://schemas.microsoft.com/office/drawing/2014/main" id="{57DD929D-0F61-4D21-BA2E-F8DBB99B84BB}"/>
              </a:ext>
            </a:extLst>
          </p:cNvPr>
          <p:cNvSpPr>
            <a:spLocks noChangeArrowheads="1"/>
          </p:cNvSpPr>
          <p:nvPr/>
        </p:nvSpPr>
        <p:spPr bwMode="auto">
          <a:xfrm>
            <a:off x="4515762" y="4081503"/>
            <a:ext cx="6669030" cy="83404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Lacking EGF-like domain or insufficient tissue for central confirmation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0" dirty="0">
                <a:solidFill>
                  <a:srgbClr val="FFFFFF"/>
                </a:solidFill>
                <a:latin typeface="Calibri" panose="020F0502020204030204" pitchFamily="34" charset="0"/>
              </a:rPr>
              <a:t>a</a:t>
            </a:r>
            <a:r>
              <a:rPr kumimoji="0" lang="en-US" altLang="en-US" sz="1800" b="0"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panose="020B0604020202020204" pitchFamily="34" charset="0"/>
              </a:rPr>
              <a:t>nd</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received prior standard </a:t>
            </a:r>
            <a:r>
              <a:rPr kumimoji="0" lang="en-US" altLang="en-US" sz="1800" b="0"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panose="020B0604020202020204" pitchFamily="34" charset="0"/>
              </a:rPr>
              <a:t>tx</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 </a:t>
            </a:r>
            <a:r>
              <a:rPr kumimoji="0" lang="en-US" altLang="en-US" sz="1800" b="0"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panose="020B0604020202020204" pitchFamily="34" charset="0"/>
              </a:rPr>
              <a:t>ErbB</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-directed </a:t>
            </a:r>
            <a:r>
              <a:rPr kumimoji="0" lang="en-US" altLang="en-US" sz="1800" b="0"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panose="020B0604020202020204" pitchFamily="34" charset="0"/>
              </a:rPr>
              <a:t>tx</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(n ≤10)</a:t>
            </a:r>
          </a:p>
        </p:txBody>
      </p:sp>
      <p:sp>
        <p:nvSpPr>
          <p:cNvPr id="18" name="Rectangle 50">
            <a:extLst>
              <a:ext uri="{FF2B5EF4-FFF2-40B4-BE49-F238E27FC236}">
                <a16:creationId xmlns:a16="http://schemas.microsoft.com/office/drawing/2014/main" id="{4CBFA1FD-3D94-4B14-8635-979EA56F09B3}"/>
              </a:ext>
            </a:extLst>
          </p:cNvPr>
          <p:cNvSpPr>
            <a:spLocks noChangeArrowheads="1"/>
          </p:cNvSpPr>
          <p:nvPr/>
        </p:nvSpPr>
        <p:spPr bwMode="auto">
          <a:xfrm>
            <a:off x="4512208" y="1984679"/>
            <a:ext cx="6669030" cy="83404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Received prior standard tx excluding ErbB-directed tx</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≥55)</a:t>
            </a:r>
          </a:p>
        </p:txBody>
      </p:sp>
      <p:sp>
        <p:nvSpPr>
          <p:cNvPr id="22" name="Line 51">
            <a:extLst>
              <a:ext uri="{FF2B5EF4-FFF2-40B4-BE49-F238E27FC236}">
                <a16:creationId xmlns:a16="http://schemas.microsoft.com/office/drawing/2014/main" id="{63D6CA76-AC7E-45AD-ACA7-93FB08542C47}"/>
              </a:ext>
            </a:extLst>
          </p:cNvPr>
          <p:cNvSpPr>
            <a:spLocks noChangeShapeType="1"/>
          </p:cNvSpPr>
          <p:nvPr/>
        </p:nvSpPr>
        <p:spPr bwMode="auto">
          <a:xfrm rot="16200000" flipH="1">
            <a:off x="4063820" y="2942334"/>
            <a:ext cx="0" cy="9144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 name="TextBox 1">
            <a:extLst>
              <a:ext uri="{FF2B5EF4-FFF2-40B4-BE49-F238E27FC236}">
                <a16:creationId xmlns:a16="http://schemas.microsoft.com/office/drawing/2014/main" id="{DB3CE6A9-6E9C-4D16-84BE-43DB9D367BCA}"/>
              </a:ext>
            </a:extLst>
          </p:cNvPr>
          <p:cNvSpPr txBox="1"/>
          <p:nvPr/>
        </p:nvSpPr>
        <p:spPr bwMode="auto">
          <a:xfrm>
            <a:off x="4521020" y="4917323"/>
            <a:ext cx="66602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Source Sans Pro" panose="020B0503030403020204" pitchFamily="34" charset="0"/>
                <a:ea typeface="+mn-ea"/>
                <a:cs typeface="Arial" panose="020B0604020202020204" pitchFamily="34" charset="0"/>
              </a:rPr>
              <a:t>*</a:t>
            </a:r>
            <a:r>
              <a:rPr kumimoji="0" lang="en-US" sz="1600" b="0" i="0" u="none" strike="noStrike" kern="1200" cap="none" spc="0" normalizeH="0" baseline="0" noProof="0" dirty="0" err="1">
                <a:ln>
                  <a:noFill/>
                </a:ln>
                <a:solidFill>
                  <a:srgbClr val="000000"/>
                </a:solidFill>
                <a:effectLst/>
                <a:uLnTx/>
                <a:uFillTx/>
                <a:latin typeface="Source Sans Pro" panose="020B0503030403020204" pitchFamily="34" charset="0"/>
                <a:ea typeface="+mn-ea"/>
                <a:cs typeface="Arial" panose="020B0604020202020204" pitchFamily="34" charset="0"/>
              </a:rPr>
              <a:t>Seribantumab</a:t>
            </a:r>
            <a:r>
              <a:rPr kumimoji="0" lang="en-US" sz="1600" b="0" i="0" u="none" strike="noStrike" kern="1200" cap="none" spc="0" normalizeH="0" baseline="0" noProof="0" dirty="0">
                <a:ln>
                  <a:noFill/>
                </a:ln>
                <a:solidFill>
                  <a:srgbClr val="000000"/>
                </a:solidFill>
                <a:effectLst/>
                <a:uLnTx/>
                <a:uFillTx/>
                <a:latin typeface="Source Sans Pro" panose="020B0503030403020204" pitchFamily="34" charset="0"/>
                <a:ea typeface="+mn-ea"/>
                <a:cs typeface="Arial" panose="020B0604020202020204" pitchFamily="34" charset="0"/>
              </a:rPr>
              <a:t> IV infusions at various doses during the induction, consolidation, and maintenance dosing phases.</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 Box 11">
            <a:extLst>
              <a:ext uri="{FF2B5EF4-FFF2-40B4-BE49-F238E27FC236}">
                <a16:creationId xmlns:a16="http://schemas.microsoft.com/office/drawing/2014/main" id="{2258789C-FDF4-422C-AD4D-F00FA0BC3B4C}"/>
              </a:ext>
            </a:extLst>
          </p:cNvPr>
          <p:cNvSpPr txBox="1">
            <a:spLocks noChangeArrowheads="1"/>
          </p:cNvSpPr>
          <p:nvPr/>
        </p:nvSpPr>
        <p:spPr bwMode="auto">
          <a:xfrm>
            <a:off x="414339" y="6404207"/>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Odintsov. Clin Cancer Res. 2021;27:3154. </a:t>
            </a:r>
            <a:r>
              <a:rPr lang="en-US" altLang="en-US" sz="1200" b="0" dirty="0">
                <a:solidFill>
                  <a:schemeClr val="bg2"/>
                </a:solidFill>
                <a:latin typeface="Calibri" panose="020F0502020204030204" pitchFamily="34" charset="0"/>
                <a:cs typeface="Calibri" panose="020F0502020204030204" pitchFamily="34" charset="0"/>
              </a:rPr>
              <a:t>NCT04383210.</a:t>
            </a:r>
            <a:endPar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451739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Rectangle 160">
            <a:extLst>
              <a:ext uri="{FF2B5EF4-FFF2-40B4-BE49-F238E27FC236}">
                <a16:creationId xmlns:a16="http://schemas.microsoft.com/office/drawing/2014/main" id="{CE21D997-F078-F34C-99B1-696180910B20}"/>
              </a:ext>
            </a:extLst>
          </p:cNvPr>
          <p:cNvSpPr/>
          <p:nvPr/>
        </p:nvSpPr>
        <p:spPr bwMode="auto">
          <a:xfrm>
            <a:off x="1410580" y="4112457"/>
            <a:ext cx="6988292" cy="787464"/>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Zenocutuzumab (MCLA-128): Activity and </a:t>
            </a:r>
            <a:br>
              <a:rPr lang="en-US" dirty="0"/>
            </a:br>
            <a:r>
              <a:rPr lang="en-US" dirty="0"/>
              <a:t>Safety in </a:t>
            </a:r>
            <a:r>
              <a:rPr lang="en-US" i="1" dirty="0"/>
              <a:t>NRG1</a:t>
            </a:r>
            <a:r>
              <a:rPr lang="en-US" dirty="0"/>
              <a:t> Fusion</a:t>
            </a:r>
            <a:r>
              <a:rPr lang="en-US" dirty="0">
                <a:latin typeface="Arial" panose="020B0604020202020204" pitchFamily="34" charset="0"/>
                <a:cs typeface="Arial" panose="020B0604020202020204" pitchFamily="34" charset="0"/>
              </a:rPr>
              <a:t>–</a:t>
            </a:r>
            <a:r>
              <a:rPr lang="en-US" dirty="0"/>
              <a:t>Driven Solid Tumors</a:t>
            </a:r>
            <a:endParaRPr lang="en-US" altLang="en-US" baseline="30000"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0877529" cy="1421672"/>
          </a:xfrm>
          <a:ln>
            <a:noFill/>
          </a:ln>
        </p:spPr>
        <p:txBody>
          <a:bodyPr/>
          <a:lstStyle/>
          <a:p>
            <a:pPr>
              <a:spcAft>
                <a:spcPts val="0"/>
              </a:spcAft>
            </a:pPr>
            <a:r>
              <a:rPr lang="en-US" altLang="en-US" sz="2600" dirty="0"/>
              <a:t>Bispecific antibody targeting HER2 and HER3 with ADCC</a:t>
            </a:r>
            <a:r>
              <a:rPr lang="en-US" altLang="en-US" sz="2600" baseline="30000" dirty="0"/>
              <a:t>1,2</a:t>
            </a:r>
          </a:p>
          <a:p>
            <a:pPr lvl="1">
              <a:spcAft>
                <a:spcPts val="0"/>
              </a:spcAft>
            </a:pPr>
            <a:r>
              <a:rPr lang="en-US" altLang="en-US" sz="2400" dirty="0"/>
              <a:t>Blocks </a:t>
            </a:r>
            <a:r>
              <a:rPr lang="en-US" altLang="en-US" sz="2400" i="1" dirty="0"/>
              <a:t>NRG1</a:t>
            </a:r>
            <a:r>
              <a:rPr lang="en-US" altLang="en-US" sz="2400" dirty="0"/>
              <a:t> from binding HER3</a:t>
            </a:r>
            <a:endParaRPr lang="en-US" altLang="en-US" sz="2400" baseline="30000" dirty="0"/>
          </a:p>
          <a:p>
            <a:pPr lvl="1">
              <a:spcAft>
                <a:spcPts val="0"/>
              </a:spcAft>
            </a:pPr>
            <a:r>
              <a:rPr lang="en-US" altLang="en-US" sz="2400" b="1" dirty="0"/>
              <a:t>January 2021: FDA fast track designation for </a:t>
            </a:r>
            <a:r>
              <a:rPr lang="en-US" altLang="en-US" sz="2400" b="1" i="1" dirty="0"/>
              <a:t>NRG1</a:t>
            </a:r>
            <a:r>
              <a:rPr lang="en-US" altLang="en-US" sz="2400" b="1" dirty="0"/>
              <a:t>-positive cancers</a:t>
            </a:r>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5" name="Text Box 11">
            <a:extLst>
              <a:ext uri="{FF2B5EF4-FFF2-40B4-BE49-F238E27FC236}">
                <a16:creationId xmlns:a16="http://schemas.microsoft.com/office/drawing/2014/main" id="{02EC474D-27A8-4400-8D31-71C3B22843CF}"/>
              </a:ext>
            </a:extLst>
          </p:cNvPr>
          <p:cNvSpPr txBox="1">
            <a:spLocks noChangeArrowheads="1"/>
          </p:cNvSpPr>
          <p:nvPr/>
        </p:nvSpPr>
        <p:spPr bwMode="auto">
          <a:xfrm>
            <a:off x="360549" y="6444218"/>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1. Liu. Lung Cancer. 2021;158:25. 2. Schram. ASCO 2021. Abstr 3003. </a:t>
            </a:r>
          </a:p>
        </p:txBody>
      </p:sp>
      <p:sp>
        <p:nvSpPr>
          <p:cNvPr id="21" name="Rectangle 3">
            <a:extLst>
              <a:ext uri="{FF2B5EF4-FFF2-40B4-BE49-F238E27FC236}">
                <a16:creationId xmlns:a16="http://schemas.microsoft.com/office/drawing/2014/main" id="{2662216E-072B-4497-BF29-8B9B9F8009D6}"/>
              </a:ext>
            </a:extLst>
          </p:cNvPr>
          <p:cNvSpPr txBox="1">
            <a:spLocks noChangeArrowheads="1"/>
          </p:cNvSpPr>
          <p:nvPr/>
        </p:nvSpPr>
        <p:spPr bwMode="auto">
          <a:xfrm>
            <a:off x="8873108" y="3192296"/>
            <a:ext cx="2725939" cy="290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buNone/>
            </a:pPr>
            <a:r>
              <a:rPr lang="en-US" altLang="en-US" sz="2600" kern="0" dirty="0"/>
              <a:t>Safety</a:t>
            </a:r>
            <a:r>
              <a:rPr lang="en-US" altLang="en-US" sz="2600" kern="0" baseline="30000" dirty="0"/>
              <a:t>2</a:t>
            </a:r>
          </a:p>
          <a:p>
            <a:r>
              <a:rPr lang="en-US" altLang="en-US" sz="2400" b="0" kern="0" dirty="0"/>
              <a:t>Majority of AEs were grade 1-2</a:t>
            </a:r>
          </a:p>
          <a:p>
            <a:r>
              <a:rPr lang="en-US" altLang="en-US" sz="2400" b="0" kern="0" dirty="0"/>
              <a:t>No severe GI/skin toxicity or clinical cardiotoxicity</a:t>
            </a:r>
          </a:p>
        </p:txBody>
      </p:sp>
      <p:cxnSp>
        <p:nvCxnSpPr>
          <p:cNvPr id="6" name="Straight Connector 5">
            <a:extLst>
              <a:ext uri="{FF2B5EF4-FFF2-40B4-BE49-F238E27FC236}">
                <a16:creationId xmlns:a16="http://schemas.microsoft.com/office/drawing/2014/main" id="{7FC77BFC-33CB-9248-81A6-9657127DE1A2}"/>
              </a:ext>
            </a:extLst>
          </p:cNvPr>
          <p:cNvCxnSpPr/>
          <p:nvPr/>
        </p:nvCxnSpPr>
        <p:spPr bwMode="auto">
          <a:xfrm flipV="1">
            <a:off x="1407459" y="3109779"/>
            <a:ext cx="0" cy="2877671"/>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1C7742D5-A943-0E48-B419-8F9515322F19}"/>
              </a:ext>
            </a:extLst>
          </p:cNvPr>
          <p:cNvCxnSpPr>
            <a:cxnSpLocks/>
          </p:cNvCxnSpPr>
          <p:nvPr/>
        </p:nvCxnSpPr>
        <p:spPr bwMode="auto">
          <a:xfrm flipH="1">
            <a:off x="1335741" y="31197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C74C8301-80C0-784B-9967-64743522A117}"/>
              </a:ext>
            </a:extLst>
          </p:cNvPr>
          <p:cNvCxnSpPr>
            <a:cxnSpLocks/>
          </p:cNvCxnSpPr>
          <p:nvPr/>
        </p:nvCxnSpPr>
        <p:spPr bwMode="auto">
          <a:xfrm flipH="1">
            <a:off x="1335741" y="343746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83B79B7-8842-9240-AEA9-2133C82E2301}"/>
              </a:ext>
            </a:extLst>
          </p:cNvPr>
          <p:cNvCxnSpPr>
            <a:cxnSpLocks/>
          </p:cNvCxnSpPr>
          <p:nvPr/>
        </p:nvCxnSpPr>
        <p:spPr bwMode="auto">
          <a:xfrm flipH="1">
            <a:off x="1335741" y="375521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60A1E68F-A5AE-6747-A4D7-13D9CE61E3DD}"/>
              </a:ext>
            </a:extLst>
          </p:cNvPr>
          <p:cNvCxnSpPr>
            <a:cxnSpLocks/>
          </p:cNvCxnSpPr>
          <p:nvPr/>
        </p:nvCxnSpPr>
        <p:spPr bwMode="auto">
          <a:xfrm flipH="1">
            <a:off x="1335741" y="40729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9784DC2C-A2E0-2C4E-8C32-59FBBA0BF4A6}"/>
              </a:ext>
            </a:extLst>
          </p:cNvPr>
          <p:cNvCxnSpPr>
            <a:cxnSpLocks/>
          </p:cNvCxnSpPr>
          <p:nvPr/>
        </p:nvCxnSpPr>
        <p:spPr bwMode="auto">
          <a:xfrm flipH="1">
            <a:off x="1335741" y="439071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D3D5C617-9E55-8145-89A9-E16ADAC1D0B4}"/>
              </a:ext>
            </a:extLst>
          </p:cNvPr>
          <p:cNvCxnSpPr>
            <a:cxnSpLocks/>
          </p:cNvCxnSpPr>
          <p:nvPr/>
        </p:nvCxnSpPr>
        <p:spPr bwMode="auto">
          <a:xfrm flipH="1">
            <a:off x="1335741" y="470846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A611B3DB-4174-DF4C-A885-E4AF2945FD70}"/>
              </a:ext>
            </a:extLst>
          </p:cNvPr>
          <p:cNvCxnSpPr>
            <a:cxnSpLocks/>
          </p:cNvCxnSpPr>
          <p:nvPr/>
        </p:nvCxnSpPr>
        <p:spPr bwMode="auto">
          <a:xfrm flipH="1">
            <a:off x="1335741" y="502621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9261AA17-9072-8D4F-8D05-1D87ACB4E276}"/>
              </a:ext>
            </a:extLst>
          </p:cNvPr>
          <p:cNvCxnSpPr>
            <a:cxnSpLocks/>
          </p:cNvCxnSpPr>
          <p:nvPr/>
        </p:nvCxnSpPr>
        <p:spPr bwMode="auto">
          <a:xfrm flipH="1">
            <a:off x="1335741" y="534396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AC272174-2ED5-9B49-8B37-E2354C0E117C}"/>
              </a:ext>
            </a:extLst>
          </p:cNvPr>
          <p:cNvCxnSpPr>
            <a:cxnSpLocks/>
          </p:cNvCxnSpPr>
          <p:nvPr/>
        </p:nvCxnSpPr>
        <p:spPr bwMode="auto">
          <a:xfrm flipH="1">
            <a:off x="1335741" y="56617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BA73724D-D6A5-244B-B2AE-E9DCD4ACF443}"/>
              </a:ext>
            </a:extLst>
          </p:cNvPr>
          <p:cNvCxnSpPr>
            <a:cxnSpLocks/>
          </p:cNvCxnSpPr>
          <p:nvPr/>
        </p:nvCxnSpPr>
        <p:spPr bwMode="auto">
          <a:xfrm flipH="1">
            <a:off x="1335741" y="5979460"/>
            <a:ext cx="64008" cy="0"/>
          </a:xfrm>
          <a:prstGeom prst="line">
            <a:avLst/>
          </a:prstGeom>
          <a:noFill/>
          <a:ln w="28575" cap="flat" cmpd="sng" algn="ctr">
            <a:solidFill>
              <a:schemeClr val="bg1"/>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C2482FE4-D1BE-6A42-9E62-53D77463C0A2}"/>
              </a:ext>
            </a:extLst>
          </p:cNvPr>
          <p:cNvSpPr txBox="1"/>
          <p:nvPr/>
        </p:nvSpPr>
        <p:spPr bwMode="auto">
          <a:xfrm rot="16200000">
            <a:off x="-628621" y="4373889"/>
            <a:ext cx="28776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Best % Change</a:t>
            </a:r>
          </a:p>
        </p:txBody>
      </p:sp>
      <p:sp>
        <p:nvSpPr>
          <p:cNvPr id="16" name="TextBox 15">
            <a:extLst>
              <a:ext uri="{FF2B5EF4-FFF2-40B4-BE49-F238E27FC236}">
                <a16:creationId xmlns:a16="http://schemas.microsoft.com/office/drawing/2014/main" id="{35DF9C99-F5E7-7141-B28D-320ACFFEE797}"/>
              </a:ext>
            </a:extLst>
          </p:cNvPr>
          <p:cNvSpPr txBox="1"/>
          <p:nvPr/>
        </p:nvSpPr>
        <p:spPr bwMode="auto">
          <a:xfrm>
            <a:off x="923283" y="2941283"/>
            <a:ext cx="484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9" name="TextBox 28">
            <a:extLst>
              <a:ext uri="{FF2B5EF4-FFF2-40B4-BE49-F238E27FC236}">
                <a16:creationId xmlns:a16="http://schemas.microsoft.com/office/drawing/2014/main" id="{CE50F039-F0C7-1746-831B-A831BEF93CE6}"/>
              </a:ext>
            </a:extLst>
          </p:cNvPr>
          <p:cNvSpPr txBox="1"/>
          <p:nvPr/>
        </p:nvSpPr>
        <p:spPr bwMode="auto">
          <a:xfrm>
            <a:off x="923283" y="3259205"/>
            <a:ext cx="484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0" name="TextBox 29">
            <a:extLst>
              <a:ext uri="{FF2B5EF4-FFF2-40B4-BE49-F238E27FC236}">
                <a16:creationId xmlns:a16="http://schemas.microsoft.com/office/drawing/2014/main" id="{589C7544-08AE-E84B-BA7A-78A224E06D1D}"/>
              </a:ext>
            </a:extLst>
          </p:cNvPr>
          <p:cNvSpPr txBox="1"/>
          <p:nvPr/>
        </p:nvSpPr>
        <p:spPr bwMode="auto">
          <a:xfrm>
            <a:off x="923283" y="3577127"/>
            <a:ext cx="484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1" name="TextBox 30">
            <a:extLst>
              <a:ext uri="{FF2B5EF4-FFF2-40B4-BE49-F238E27FC236}">
                <a16:creationId xmlns:a16="http://schemas.microsoft.com/office/drawing/2014/main" id="{1673E932-17D9-9344-8E2E-148B23C1486A}"/>
              </a:ext>
            </a:extLst>
          </p:cNvPr>
          <p:cNvSpPr txBox="1"/>
          <p:nvPr/>
        </p:nvSpPr>
        <p:spPr bwMode="auto">
          <a:xfrm>
            <a:off x="923283" y="3895049"/>
            <a:ext cx="484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2" name="TextBox 31">
            <a:extLst>
              <a:ext uri="{FF2B5EF4-FFF2-40B4-BE49-F238E27FC236}">
                <a16:creationId xmlns:a16="http://schemas.microsoft.com/office/drawing/2014/main" id="{43EC9C55-7AE9-2241-BCF9-008B3E44E2CE}"/>
              </a:ext>
            </a:extLst>
          </p:cNvPr>
          <p:cNvSpPr txBox="1"/>
          <p:nvPr/>
        </p:nvSpPr>
        <p:spPr bwMode="auto">
          <a:xfrm>
            <a:off x="923283" y="4212971"/>
            <a:ext cx="484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574F8AEC-66A3-744E-870B-A8747A14BCC0}"/>
              </a:ext>
            </a:extLst>
          </p:cNvPr>
          <p:cNvSpPr txBox="1"/>
          <p:nvPr/>
        </p:nvSpPr>
        <p:spPr bwMode="auto">
          <a:xfrm>
            <a:off x="797859" y="4530893"/>
            <a:ext cx="60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4" name="TextBox 33">
            <a:extLst>
              <a:ext uri="{FF2B5EF4-FFF2-40B4-BE49-F238E27FC236}">
                <a16:creationId xmlns:a16="http://schemas.microsoft.com/office/drawing/2014/main" id="{35F6D9DA-A582-9C4D-A4C1-1788800DD344}"/>
              </a:ext>
            </a:extLst>
          </p:cNvPr>
          <p:cNvSpPr txBox="1"/>
          <p:nvPr/>
        </p:nvSpPr>
        <p:spPr bwMode="auto">
          <a:xfrm>
            <a:off x="797858" y="4848815"/>
            <a:ext cx="6096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5" name="TextBox 34">
            <a:extLst>
              <a:ext uri="{FF2B5EF4-FFF2-40B4-BE49-F238E27FC236}">
                <a16:creationId xmlns:a16="http://schemas.microsoft.com/office/drawing/2014/main" id="{D1E39D91-9F32-AB45-9416-E0E0EEE1CEF2}"/>
              </a:ext>
            </a:extLst>
          </p:cNvPr>
          <p:cNvSpPr txBox="1"/>
          <p:nvPr/>
        </p:nvSpPr>
        <p:spPr bwMode="auto">
          <a:xfrm>
            <a:off x="797857" y="5166737"/>
            <a:ext cx="6096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6" name="TextBox 35">
            <a:extLst>
              <a:ext uri="{FF2B5EF4-FFF2-40B4-BE49-F238E27FC236}">
                <a16:creationId xmlns:a16="http://schemas.microsoft.com/office/drawing/2014/main" id="{0002230E-E882-E84B-83AE-E2AF1B643302}"/>
              </a:ext>
            </a:extLst>
          </p:cNvPr>
          <p:cNvSpPr txBox="1"/>
          <p:nvPr/>
        </p:nvSpPr>
        <p:spPr bwMode="auto">
          <a:xfrm>
            <a:off x="797856" y="5484659"/>
            <a:ext cx="6096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7" name="TextBox 36">
            <a:extLst>
              <a:ext uri="{FF2B5EF4-FFF2-40B4-BE49-F238E27FC236}">
                <a16:creationId xmlns:a16="http://schemas.microsoft.com/office/drawing/2014/main" id="{195B1CD8-6EF2-8A44-9F8A-22258A341A83}"/>
              </a:ext>
            </a:extLst>
          </p:cNvPr>
          <p:cNvSpPr txBox="1"/>
          <p:nvPr/>
        </p:nvSpPr>
        <p:spPr bwMode="auto">
          <a:xfrm>
            <a:off x="797859" y="5792638"/>
            <a:ext cx="60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7" name="TextBox 16">
            <a:extLst>
              <a:ext uri="{FF2B5EF4-FFF2-40B4-BE49-F238E27FC236}">
                <a16:creationId xmlns:a16="http://schemas.microsoft.com/office/drawing/2014/main" id="{CFC45AE4-1C81-744D-8C50-15321A8195C8}"/>
              </a:ext>
            </a:extLst>
          </p:cNvPr>
          <p:cNvSpPr txBox="1"/>
          <p:nvPr/>
        </p:nvSpPr>
        <p:spPr bwMode="auto">
          <a:xfrm>
            <a:off x="1476900" y="6178148"/>
            <a:ext cx="57643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 additional PR confirmed after the cutoff date; NSCLC ORR 29% (7/24).</a:t>
            </a:r>
          </a:p>
        </p:txBody>
      </p:sp>
      <p:sp>
        <p:nvSpPr>
          <p:cNvPr id="39" name="TextBox 38">
            <a:extLst>
              <a:ext uri="{FF2B5EF4-FFF2-40B4-BE49-F238E27FC236}">
                <a16:creationId xmlns:a16="http://schemas.microsoft.com/office/drawing/2014/main" id="{685AED0E-5A9B-FD42-ABD4-DC04AEBB1E9D}"/>
              </a:ext>
            </a:extLst>
          </p:cNvPr>
          <p:cNvSpPr txBox="1"/>
          <p:nvPr/>
        </p:nvSpPr>
        <p:spPr bwMode="auto">
          <a:xfrm>
            <a:off x="1407459" y="5820946"/>
            <a:ext cx="69636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34/45 (76%) patients had tumor reduction</a:t>
            </a:r>
          </a:p>
        </p:txBody>
      </p:sp>
      <p:sp>
        <p:nvSpPr>
          <p:cNvPr id="40" name="TextBox 39">
            <a:extLst>
              <a:ext uri="{FF2B5EF4-FFF2-40B4-BE49-F238E27FC236}">
                <a16:creationId xmlns:a16="http://schemas.microsoft.com/office/drawing/2014/main" id="{CB0BDD7D-F28B-CB4E-BDCB-7FBD234784CB}"/>
              </a:ext>
            </a:extLst>
          </p:cNvPr>
          <p:cNvSpPr txBox="1"/>
          <p:nvPr/>
        </p:nvSpPr>
        <p:spPr bwMode="auto">
          <a:xfrm>
            <a:off x="1669190" y="4658160"/>
            <a:ext cx="142188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400" dirty="0">
                <a:solidFill>
                  <a:schemeClr val="bg1"/>
                </a:solidFill>
                <a:latin typeface="Calibri" panose="020F0502020204030204" pitchFamily="34" charset="0"/>
              </a:rPr>
              <a:t>Tumor Type</a:t>
            </a:r>
            <a:br>
              <a:rPr lang="en-US" sz="140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PDAC</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NSCLC</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Breast</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CRC</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CUP</a:t>
            </a:r>
            <a:endParaRPr lang="en-US" sz="1400" dirty="0">
              <a:solidFill>
                <a:schemeClr val="bg1"/>
              </a:solidFill>
              <a:latin typeface="Calibri" panose="020F0502020204030204" pitchFamily="34" charset="0"/>
            </a:endParaRPr>
          </a:p>
        </p:txBody>
      </p:sp>
      <p:sp>
        <p:nvSpPr>
          <p:cNvPr id="28" name="TextBox 27">
            <a:extLst>
              <a:ext uri="{FF2B5EF4-FFF2-40B4-BE49-F238E27FC236}">
                <a16:creationId xmlns:a16="http://schemas.microsoft.com/office/drawing/2014/main" id="{561ACCCD-1888-7241-A162-DD9AACAE6501}"/>
              </a:ext>
            </a:extLst>
          </p:cNvPr>
          <p:cNvSpPr txBox="1"/>
          <p:nvPr/>
        </p:nvSpPr>
        <p:spPr bwMode="auto">
          <a:xfrm>
            <a:off x="2692920" y="4873604"/>
            <a:ext cx="296088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b="0" dirty="0">
                <a:solidFill>
                  <a:schemeClr val="bg1"/>
                </a:solidFill>
                <a:latin typeface="Calibri" panose="020F0502020204030204" pitchFamily="34" charset="0"/>
              </a:rPr>
              <a:t>Cholangiocarcinoma</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Pancreatic neuroendocrine carcinoma</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RCC</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Endometrial soft tissue sarcoma</a:t>
            </a:r>
          </a:p>
        </p:txBody>
      </p:sp>
      <p:sp>
        <p:nvSpPr>
          <p:cNvPr id="38" name="Rectangle 37">
            <a:extLst>
              <a:ext uri="{FF2B5EF4-FFF2-40B4-BE49-F238E27FC236}">
                <a16:creationId xmlns:a16="http://schemas.microsoft.com/office/drawing/2014/main" id="{FBF2A965-4FFE-3E4B-8877-0A9FD46C8FA1}"/>
              </a:ext>
            </a:extLst>
          </p:cNvPr>
          <p:cNvSpPr/>
          <p:nvPr/>
        </p:nvSpPr>
        <p:spPr bwMode="auto">
          <a:xfrm>
            <a:off x="1607535" y="4968391"/>
            <a:ext cx="116449" cy="11644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C3208240-50BB-9543-BCC5-E115F8C093E2}"/>
              </a:ext>
            </a:extLst>
          </p:cNvPr>
          <p:cNvSpPr/>
          <p:nvPr/>
        </p:nvSpPr>
        <p:spPr bwMode="auto">
          <a:xfrm>
            <a:off x="1607535" y="5181582"/>
            <a:ext cx="116449" cy="11644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42043462-5188-4A4A-98F3-E852AD1A247E}"/>
              </a:ext>
            </a:extLst>
          </p:cNvPr>
          <p:cNvSpPr/>
          <p:nvPr/>
        </p:nvSpPr>
        <p:spPr bwMode="auto">
          <a:xfrm>
            <a:off x="1607535" y="5394773"/>
            <a:ext cx="116449" cy="11644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6A255879-94B3-9645-BC6A-B2DEA97731E8}"/>
              </a:ext>
            </a:extLst>
          </p:cNvPr>
          <p:cNvSpPr/>
          <p:nvPr/>
        </p:nvSpPr>
        <p:spPr bwMode="auto">
          <a:xfrm>
            <a:off x="1607535" y="5821155"/>
            <a:ext cx="116449" cy="11644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49AD336A-E7D8-9149-98E5-3948EE19D79D}"/>
              </a:ext>
            </a:extLst>
          </p:cNvPr>
          <p:cNvSpPr/>
          <p:nvPr/>
        </p:nvSpPr>
        <p:spPr bwMode="auto">
          <a:xfrm>
            <a:off x="1607535" y="5607964"/>
            <a:ext cx="116449" cy="11644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8C6A6BD3-15B4-EF40-84CE-71113FE1CE33}"/>
              </a:ext>
            </a:extLst>
          </p:cNvPr>
          <p:cNvSpPr/>
          <p:nvPr/>
        </p:nvSpPr>
        <p:spPr bwMode="auto">
          <a:xfrm>
            <a:off x="2610579" y="4968391"/>
            <a:ext cx="116449" cy="116449"/>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159FA685-AA81-2042-8CEA-4D022DD36111}"/>
              </a:ext>
            </a:extLst>
          </p:cNvPr>
          <p:cNvSpPr/>
          <p:nvPr/>
        </p:nvSpPr>
        <p:spPr bwMode="auto">
          <a:xfrm>
            <a:off x="2610579" y="5181582"/>
            <a:ext cx="116449" cy="116449"/>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230AC90B-9DE6-6841-AA4B-3476F0DE6B7D}"/>
              </a:ext>
            </a:extLst>
          </p:cNvPr>
          <p:cNvSpPr/>
          <p:nvPr/>
        </p:nvSpPr>
        <p:spPr bwMode="auto">
          <a:xfrm>
            <a:off x="2610579" y="5609286"/>
            <a:ext cx="116449" cy="116449"/>
          </a:xfrm>
          <a:prstGeom prst="rect">
            <a:avLst/>
          </a:prstGeom>
          <a:solidFill>
            <a:schemeClr val="accent6">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B0A29458-E713-044A-AA14-B6F6C163620A}"/>
              </a:ext>
            </a:extLst>
          </p:cNvPr>
          <p:cNvSpPr/>
          <p:nvPr/>
        </p:nvSpPr>
        <p:spPr bwMode="auto">
          <a:xfrm>
            <a:off x="2610579" y="5396095"/>
            <a:ext cx="116449" cy="116449"/>
          </a:xfrm>
          <a:prstGeom prst="rect">
            <a:avLst/>
          </a:prstGeom>
          <a:solidFill>
            <a:schemeClr val="accent2">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TextBox 40">
            <a:extLst>
              <a:ext uri="{FF2B5EF4-FFF2-40B4-BE49-F238E27FC236}">
                <a16:creationId xmlns:a16="http://schemas.microsoft.com/office/drawing/2014/main" id="{8608880E-B1FF-F244-BB53-42A56D01C81B}"/>
              </a:ext>
            </a:extLst>
          </p:cNvPr>
          <p:cNvSpPr txBox="1"/>
          <p:nvPr/>
        </p:nvSpPr>
        <p:spPr bwMode="auto">
          <a:xfrm rot="16200000">
            <a:off x="1266681" y="3043505"/>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53" name="TextBox 52">
            <a:extLst>
              <a:ext uri="{FF2B5EF4-FFF2-40B4-BE49-F238E27FC236}">
                <a16:creationId xmlns:a16="http://schemas.microsoft.com/office/drawing/2014/main" id="{9305567B-72CE-D04F-B62B-EBE0E70092B5}"/>
              </a:ext>
            </a:extLst>
          </p:cNvPr>
          <p:cNvSpPr txBox="1"/>
          <p:nvPr/>
        </p:nvSpPr>
        <p:spPr bwMode="auto">
          <a:xfrm rot="16200000">
            <a:off x="1426432" y="3699044"/>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54" name="TextBox 53">
            <a:extLst>
              <a:ext uri="{FF2B5EF4-FFF2-40B4-BE49-F238E27FC236}">
                <a16:creationId xmlns:a16="http://schemas.microsoft.com/office/drawing/2014/main" id="{13216402-0E12-1045-B008-83AC11E0374E}"/>
              </a:ext>
            </a:extLst>
          </p:cNvPr>
          <p:cNvSpPr txBox="1"/>
          <p:nvPr/>
        </p:nvSpPr>
        <p:spPr bwMode="auto">
          <a:xfrm rot="16200000">
            <a:off x="1588588" y="3758790"/>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55" name="TextBox 54">
            <a:extLst>
              <a:ext uri="{FF2B5EF4-FFF2-40B4-BE49-F238E27FC236}">
                <a16:creationId xmlns:a16="http://schemas.microsoft.com/office/drawing/2014/main" id="{38D715E6-616F-3240-96A9-918C2C873C72}"/>
              </a:ext>
            </a:extLst>
          </p:cNvPr>
          <p:cNvSpPr txBox="1"/>
          <p:nvPr/>
        </p:nvSpPr>
        <p:spPr bwMode="auto">
          <a:xfrm rot="16200000">
            <a:off x="1882831" y="3858515"/>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56" name="TextBox 55">
            <a:extLst>
              <a:ext uri="{FF2B5EF4-FFF2-40B4-BE49-F238E27FC236}">
                <a16:creationId xmlns:a16="http://schemas.microsoft.com/office/drawing/2014/main" id="{1E5883F1-8E27-1E4E-BD45-9C6DE018CF0E}"/>
              </a:ext>
            </a:extLst>
          </p:cNvPr>
          <p:cNvSpPr txBox="1"/>
          <p:nvPr/>
        </p:nvSpPr>
        <p:spPr bwMode="auto">
          <a:xfrm rot="16200000">
            <a:off x="2021330" y="3865322"/>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57" name="TextBox 56">
            <a:extLst>
              <a:ext uri="{FF2B5EF4-FFF2-40B4-BE49-F238E27FC236}">
                <a16:creationId xmlns:a16="http://schemas.microsoft.com/office/drawing/2014/main" id="{82D143DA-7554-EB4B-A609-5AF788705A7E}"/>
              </a:ext>
            </a:extLst>
          </p:cNvPr>
          <p:cNvSpPr txBox="1"/>
          <p:nvPr/>
        </p:nvSpPr>
        <p:spPr bwMode="auto">
          <a:xfrm rot="16200000">
            <a:off x="1727088" y="3810922"/>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58" name="TextBox 57">
            <a:extLst>
              <a:ext uri="{FF2B5EF4-FFF2-40B4-BE49-F238E27FC236}">
                <a16:creationId xmlns:a16="http://schemas.microsoft.com/office/drawing/2014/main" id="{1DFFD52D-A9A1-7642-A927-753482C21C59}"/>
              </a:ext>
            </a:extLst>
          </p:cNvPr>
          <p:cNvSpPr txBox="1"/>
          <p:nvPr/>
        </p:nvSpPr>
        <p:spPr bwMode="auto">
          <a:xfrm rot="16200000">
            <a:off x="2180565" y="3916354"/>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59" name="TextBox 58">
            <a:extLst>
              <a:ext uri="{FF2B5EF4-FFF2-40B4-BE49-F238E27FC236}">
                <a16:creationId xmlns:a16="http://schemas.microsoft.com/office/drawing/2014/main" id="{40633C2C-FCFF-E841-B2A4-7FF34A6BF2F8}"/>
              </a:ext>
            </a:extLst>
          </p:cNvPr>
          <p:cNvSpPr txBox="1"/>
          <p:nvPr/>
        </p:nvSpPr>
        <p:spPr bwMode="auto">
          <a:xfrm rot="16200000">
            <a:off x="2339801" y="3995318"/>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UNK</a:t>
            </a:r>
          </a:p>
        </p:txBody>
      </p:sp>
      <p:sp>
        <p:nvSpPr>
          <p:cNvPr id="60" name="TextBox 59">
            <a:extLst>
              <a:ext uri="{FF2B5EF4-FFF2-40B4-BE49-F238E27FC236}">
                <a16:creationId xmlns:a16="http://schemas.microsoft.com/office/drawing/2014/main" id="{63F8CA00-8193-4F47-8EDD-B5C7F7FBDE60}"/>
              </a:ext>
            </a:extLst>
          </p:cNvPr>
          <p:cNvSpPr txBox="1"/>
          <p:nvPr/>
        </p:nvSpPr>
        <p:spPr bwMode="auto">
          <a:xfrm rot="16200000">
            <a:off x="2491016" y="4028645"/>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61" name="TextBox 60">
            <a:extLst>
              <a:ext uri="{FF2B5EF4-FFF2-40B4-BE49-F238E27FC236}">
                <a16:creationId xmlns:a16="http://schemas.microsoft.com/office/drawing/2014/main" id="{434739BC-F273-2243-90E5-B64B2CF6A35D}"/>
              </a:ext>
            </a:extLst>
          </p:cNvPr>
          <p:cNvSpPr txBox="1"/>
          <p:nvPr/>
        </p:nvSpPr>
        <p:spPr bwMode="auto">
          <a:xfrm rot="16200000">
            <a:off x="2636237" y="4039688"/>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62" name="TextBox 61">
            <a:extLst>
              <a:ext uri="{FF2B5EF4-FFF2-40B4-BE49-F238E27FC236}">
                <a16:creationId xmlns:a16="http://schemas.microsoft.com/office/drawing/2014/main" id="{85456C21-81BD-BB4B-A24D-3626D47DE624}"/>
              </a:ext>
            </a:extLst>
          </p:cNvPr>
          <p:cNvSpPr txBox="1"/>
          <p:nvPr/>
        </p:nvSpPr>
        <p:spPr bwMode="auto">
          <a:xfrm rot="16200000">
            <a:off x="2801325" y="4057926"/>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63" name="TextBox 62">
            <a:extLst>
              <a:ext uri="{FF2B5EF4-FFF2-40B4-BE49-F238E27FC236}">
                <a16:creationId xmlns:a16="http://schemas.microsoft.com/office/drawing/2014/main" id="{1EF63983-6BBC-CE4B-8BEB-791BE8F484AF}"/>
              </a:ext>
            </a:extLst>
          </p:cNvPr>
          <p:cNvSpPr txBox="1"/>
          <p:nvPr/>
        </p:nvSpPr>
        <p:spPr bwMode="auto">
          <a:xfrm rot="16200000">
            <a:off x="2954162" y="4489985"/>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64" name="TextBox 63">
            <a:extLst>
              <a:ext uri="{FF2B5EF4-FFF2-40B4-BE49-F238E27FC236}">
                <a16:creationId xmlns:a16="http://schemas.microsoft.com/office/drawing/2014/main" id="{D2A48138-FDC9-134F-BBE2-52952DC2AB02}"/>
              </a:ext>
            </a:extLst>
          </p:cNvPr>
          <p:cNvSpPr txBox="1"/>
          <p:nvPr/>
        </p:nvSpPr>
        <p:spPr bwMode="auto">
          <a:xfrm rot="16200000">
            <a:off x="3107000" y="4523175"/>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65" name="TextBox 64">
            <a:extLst>
              <a:ext uri="{FF2B5EF4-FFF2-40B4-BE49-F238E27FC236}">
                <a16:creationId xmlns:a16="http://schemas.microsoft.com/office/drawing/2014/main" id="{99D59CD5-0A0A-7248-9E96-2C02B70A5CBC}"/>
              </a:ext>
            </a:extLst>
          </p:cNvPr>
          <p:cNvSpPr txBox="1"/>
          <p:nvPr/>
        </p:nvSpPr>
        <p:spPr bwMode="auto">
          <a:xfrm rot="16200000">
            <a:off x="3269361" y="4562868"/>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66" name="TextBox 65">
            <a:extLst>
              <a:ext uri="{FF2B5EF4-FFF2-40B4-BE49-F238E27FC236}">
                <a16:creationId xmlns:a16="http://schemas.microsoft.com/office/drawing/2014/main" id="{4211D441-2D82-184A-928F-C57CC40887BB}"/>
              </a:ext>
            </a:extLst>
          </p:cNvPr>
          <p:cNvSpPr txBox="1"/>
          <p:nvPr/>
        </p:nvSpPr>
        <p:spPr bwMode="auto">
          <a:xfrm rot="16200000">
            <a:off x="3422199" y="4569963"/>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67" name="TextBox 66">
            <a:extLst>
              <a:ext uri="{FF2B5EF4-FFF2-40B4-BE49-F238E27FC236}">
                <a16:creationId xmlns:a16="http://schemas.microsoft.com/office/drawing/2014/main" id="{A080F77E-223C-594D-96C6-F1067EC2AFD5}"/>
              </a:ext>
            </a:extLst>
          </p:cNvPr>
          <p:cNvSpPr txBox="1"/>
          <p:nvPr/>
        </p:nvSpPr>
        <p:spPr bwMode="auto">
          <a:xfrm rot="16200000">
            <a:off x="3566889" y="4569963"/>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68" name="TextBox 67">
            <a:extLst>
              <a:ext uri="{FF2B5EF4-FFF2-40B4-BE49-F238E27FC236}">
                <a16:creationId xmlns:a16="http://schemas.microsoft.com/office/drawing/2014/main" id="{998F11DB-C9E0-9348-BC3B-01321E95C09D}"/>
              </a:ext>
            </a:extLst>
          </p:cNvPr>
          <p:cNvSpPr txBox="1"/>
          <p:nvPr/>
        </p:nvSpPr>
        <p:spPr bwMode="auto">
          <a:xfrm rot="16200000">
            <a:off x="3731458" y="4589422"/>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69" name="TextBox 68">
            <a:extLst>
              <a:ext uri="{FF2B5EF4-FFF2-40B4-BE49-F238E27FC236}">
                <a16:creationId xmlns:a16="http://schemas.microsoft.com/office/drawing/2014/main" id="{0246CAF2-3683-1D41-A548-1DF7511C2006}"/>
              </a:ext>
            </a:extLst>
          </p:cNvPr>
          <p:cNvSpPr txBox="1"/>
          <p:nvPr/>
        </p:nvSpPr>
        <p:spPr bwMode="auto">
          <a:xfrm rot="16200000">
            <a:off x="3876148" y="4636567"/>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0" name="TextBox 69">
            <a:extLst>
              <a:ext uri="{FF2B5EF4-FFF2-40B4-BE49-F238E27FC236}">
                <a16:creationId xmlns:a16="http://schemas.microsoft.com/office/drawing/2014/main" id="{94AED313-E4DC-9C47-B7CE-EEAAF8A7CF39}"/>
              </a:ext>
            </a:extLst>
          </p:cNvPr>
          <p:cNvSpPr txBox="1"/>
          <p:nvPr/>
        </p:nvSpPr>
        <p:spPr bwMode="auto">
          <a:xfrm rot="16200000">
            <a:off x="4025050" y="4662041"/>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1" name="TextBox 70">
            <a:extLst>
              <a:ext uri="{FF2B5EF4-FFF2-40B4-BE49-F238E27FC236}">
                <a16:creationId xmlns:a16="http://schemas.microsoft.com/office/drawing/2014/main" id="{0BCD6369-43A3-4B4D-BEAE-4D066B89EF0C}"/>
              </a:ext>
            </a:extLst>
          </p:cNvPr>
          <p:cNvSpPr txBox="1"/>
          <p:nvPr/>
        </p:nvSpPr>
        <p:spPr bwMode="auto">
          <a:xfrm rot="16200000">
            <a:off x="4191716" y="4675039"/>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72" name="TextBox 71">
            <a:extLst>
              <a:ext uri="{FF2B5EF4-FFF2-40B4-BE49-F238E27FC236}">
                <a16:creationId xmlns:a16="http://schemas.microsoft.com/office/drawing/2014/main" id="{EB3ABC98-2D2E-0B40-AFF0-71558F9F8B83}"/>
              </a:ext>
            </a:extLst>
          </p:cNvPr>
          <p:cNvSpPr txBox="1"/>
          <p:nvPr/>
        </p:nvSpPr>
        <p:spPr bwMode="auto">
          <a:xfrm rot="16200000">
            <a:off x="4338874" y="4695463"/>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3" name="TextBox 72">
            <a:extLst>
              <a:ext uri="{FF2B5EF4-FFF2-40B4-BE49-F238E27FC236}">
                <a16:creationId xmlns:a16="http://schemas.microsoft.com/office/drawing/2014/main" id="{A69FB97D-C12A-8148-A1F0-7D30803EB025}"/>
              </a:ext>
            </a:extLst>
          </p:cNvPr>
          <p:cNvSpPr txBox="1"/>
          <p:nvPr/>
        </p:nvSpPr>
        <p:spPr bwMode="auto">
          <a:xfrm rot="16200000">
            <a:off x="4491862" y="4722530"/>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4" name="TextBox 73">
            <a:extLst>
              <a:ext uri="{FF2B5EF4-FFF2-40B4-BE49-F238E27FC236}">
                <a16:creationId xmlns:a16="http://schemas.microsoft.com/office/drawing/2014/main" id="{B6D040D9-2EBC-6E41-9E56-394BAF16DD2F}"/>
              </a:ext>
            </a:extLst>
          </p:cNvPr>
          <p:cNvSpPr txBox="1"/>
          <p:nvPr/>
        </p:nvSpPr>
        <p:spPr bwMode="auto">
          <a:xfrm rot="16200000">
            <a:off x="4644263" y="4740987"/>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5" name="TextBox 74">
            <a:extLst>
              <a:ext uri="{FF2B5EF4-FFF2-40B4-BE49-F238E27FC236}">
                <a16:creationId xmlns:a16="http://schemas.microsoft.com/office/drawing/2014/main" id="{4AF89E59-4D62-B147-B95B-90460E767C35}"/>
              </a:ext>
            </a:extLst>
          </p:cNvPr>
          <p:cNvSpPr txBox="1"/>
          <p:nvPr/>
        </p:nvSpPr>
        <p:spPr bwMode="auto">
          <a:xfrm rot="16200000">
            <a:off x="4797251" y="4747671"/>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6" name="TextBox 75">
            <a:extLst>
              <a:ext uri="{FF2B5EF4-FFF2-40B4-BE49-F238E27FC236}">
                <a16:creationId xmlns:a16="http://schemas.microsoft.com/office/drawing/2014/main" id="{6E083B4F-264C-3F47-8B19-50CEF2D90ACE}"/>
              </a:ext>
            </a:extLst>
          </p:cNvPr>
          <p:cNvSpPr txBox="1"/>
          <p:nvPr/>
        </p:nvSpPr>
        <p:spPr bwMode="auto">
          <a:xfrm rot="16200000">
            <a:off x="4955752" y="4781483"/>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7" name="TextBox 76">
            <a:extLst>
              <a:ext uri="{FF2B5EF4-FFF2-40B4-BE49-F238E27FC236}">
                <a16:creationId xmlns:a16="http://schemas.microsoft.com/office/drawing/2014/main" id="{E9F0F1B3-F92A-D84B-AFDE-ADC14A8791AB}"/>
              </a:ext>
            </a:extLst>
          </p:cNvPr>
          <p:cNvSpPr txBox="1"/>
          <p:nvPr/>
        </p:nvSpPr>
        <p:spPr bwMode="auto">
          <a:xfrm rot="16200000">
            <a:off x="5102620" y="4795821"/>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8" name="TextBox 77">
            <a:extLst>
              <a:ext uri="{FF2B5EF4-FFF2-40B4-BE49-F238E27FC236}">
                <a16:creationId xmlns:a16="http://schemas.microsoft.com/office/drawing/2014/main" id="{1C7F0382-EE3B-7C41-A411-BE69AF8C1EAE}"/>
              </a:ext>
            </a:extLst>
          </p:cNvPr>
          <p:cNvSpPr txBox="1"/>
          <p:nvPr/>
        </p:nvSpPr>
        <p:spPr bwMode="auto">
          <a:xfrm rot="16200000">
            <a:off x="5242302" y="4829053"/>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9" name="TextBox 78">
            <a:extLst>
              <a:ext uri="{FF2B5EF4-FFF2-40B4-BE49-F238E27FC236}">
                <a16:creationId xmlns:a16="http://schemas.microsoft.com/office/drawing/2014/main" id="{EEFAE466-981C-FD42-98B1-95A02E3B0EA5}"/>
              </a:ext>
            </a:extLst>
          </p:cNvPr>
          <p:cNvSpPr txBox="1"/>
          <p:nvPr/>
        </p:nvSpPr>
        <p:spPr bwMode="auto">
          <a:xfrm rot="16200000">
            <a:off x="5407327" y="4848031"/>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80" name="TextBox 79">
            <a:extLst>
              <a:ext uri="{FF2B5EF4-FFF2-40B4-BE49-F238E27FC236}">
                <a16:creationId xmlns:a16="http://schemas.microsoft.com/office/drawing/2014/main" id="{28DBDF91-AD97-8D4A-A7AB-729F27B7F534}"/>
              </a:ext>
            </a:extLst>
          </p:cNvPr>
          <p:cNvSpPr txBox="1"/>
          <p:nvPr/>
        </p:nvSpPr>
        <p:spPr bwMode="auto">
          <a:xfrm rot="16200000">
            <a:off x="5551420" y="4875448"/>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81" name="TextBox 80">
            <a:extLst>
              <a:ext uri="{FF2B5EF4-FFF2-40B4-BE49-F238E27FC236}">
                <a16:creationId xmlns:a16="http://schemas.microsoft.com/office/drawing/2014/main" id="{21242B75-FFEE-C046-9565-EC59337C20C7}"/>
              </a:ext>
            </a:extLst>
          </p:cNvPr>
          <p:cNvSpPr txBox="1"/>
          <p:nvPr/>
        </p:nvSpPr>
        <p:spPr bwMode="auto">
          <a:xfrm rot="16200000">
            <a:off x="5712187" y="4936652"/>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82" name="TextBox 81">
            <a:extLst>
              <a:ext uri="{FF2B5EF4-FFF2-40B4-BE49-F238E27FC236}">
                <a16:creationId xmlns:a16="http://schemas.microsoft.com/office/drawing/2014/main" id="{13CB3963-3DF2-2C4C-ACC4-6ADA64907B14}"/>
              </a:ext>
            </a:extLst>
          </p:cNvPr>
          <p:cNvSpPr txBox="1"/>
          <p:nvPr/>
        </p:nvSpPr>
        <p:spPr bwMode="auto">
          <a:xfrm rot="16200000">
            <a:off x="5858967" y="4963624"/>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83" name="TextBox 82">
            <a:extLst>
              <a:ext uri="{FF2B5EF4-FFF2-40B4-BE49-F238E27FC236}">
                <a16:creationId xmlns:a16="http://schemas.microsoft.com/office/drawing/2014/main" id="{1C30852C-57A7-F848-843C-AD81C4C71F17}"/>
              </a:ext>
            </a:extLst>
          </p:cNvPr>
          <p:cNvSpPr txBox="1"/>
          <p:nvPr/>
        </p:nvSpPr>
        <p:spPr bwMode="auto">
          <a:xfrm rot="16200000">
            <a:off x="6017728" y="5002776"/>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84" name="TextBox 83">
            <a:extLst>
              <a:ext uri="{FF2B5EF4-FFF2-40B4-BE49-F238E27FC236}">
                <a16:creationId xmlns:a16="http://schemas.microsoft.com/office/drawing/2014/main" id="{AE5A8144-83B1-0948-90BB-6466B53C1D28}"/>
              </a:ext>
            </a:extLst>
          </p:cNvPr>
          <p:cNvSpPr txBox="1"/>
          <p:nvPr/>
        </p:nvSpPr>
        <p:spPr bwMode="auto">
          <a:xfrm rot="16200000">
            <a:off x="6168887" y="5007909"/>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85" name="TextBox 84">
            <a:extLst>
              <a:ext uri="{FF2B5EF4-FFF2-40B4-BE49-F238E27FC236}">
                <a16:creationId xmlns:a16="http://schemas.microsoft.com/office/drawing/2014/main" id="{841FD2EB-E455-964B-BAAB-F8C6E0F88000}"/>
              </a:ext>
            </a:extLst>
          </p:cNvPr>
          <p:cNvSpPr txBox="1"/>
          <p:nvPr/>
        </p:nvSpPr>
        <p:spPr bwMode="auto">
          <a:xfrm rot="16200000">
            <a:off x="6334267" y="5027353"/>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86" name="TextBox 85">
            <a:extLst>
              <a:ext uri="{FF2B5EF4-FFF2-40B4-BE49-F238E27FC236}">
                <a16:creationId xmlns:a16="http://schemas.microsoft.com/office/drawing/2014/main" id="{49145322-10E9-F444-AE1C-108EA4D3512A}"/>
              </a:ext>
            </a:extLst>
          </p:cNvPr>
          <p:cNvSpPr txBox="1"/>
          <p:nvPr/>
        </p:nvSpPr>
        <p:spPr bwMode="auto">
          <a:xfrm rot="16200000">
            <a:off x="6488044" y="5061518"/>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87" name="TextBox 86">
            <a:extLst>
              <a:ext uri="{FF2B5EF4-FFF2-40B4-BE49-F238E27FC236}">
                <a16:creationId xmlns:a16="http://schemas.microsoft.com/office/drawing/2014/main" id="{2CBB1395-2F64-1648-811E-638C748E6706}"/>
              </a:ext>
            </a:extLst>
          </p:cNvPr>
          <p:cNvSpPr txBox="1"/>
          <p:nvPr/>
        </p:nvSpPr>
        <p:spPr bwMode="auto">
          <a:xfrm rot="16200000">
            <a:off x="6633799" y="5056274"/>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88" name="TextBox 87">
            <a:extLst>
              <a:ext uri="{FF2B5EF4-FFF2-40B4-BE49-F238E27FC236}">
                <a16:creationId xmlns:a16="http://schemas.microsoft.com/office/drawing/2014/main" id="{815BB625-4256-0248-A809-C811B7F2EF6D}"/>
              </a:ext>
            </a:extLst>
          </p:cNvPr>
          <p:cNvSpPr txBox="1"/>
          <p:nvPr/>
        </p:nvSpPr>
        <p:spPr bwMode="auto">
          <a:xfrm rot="16200000">
            <a:off x="6783384" y="5066415"/>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89" name="TextBox 88">
            <a:extLst>
              <a:ext uri="{FF2B5EF4-FFF2-40B4-BE49-F238E27FC236}">
                <a16:creationId xmlns:a16="http://schemas.microsoft.com/office/drawing/2014/main" id="{6FFB0CC1-4D9F-B141-8F91-38ED9800A5A0}"/>
              </a:ext>
            </a:extLst>
          </p:cNvPr>
          <p:cNvSpPr txBox="1"/>
          <p:nvPr/>
        </p:nvSpPr>
        <p:spPr bwMode="auto">
          <a:xfrm rot="16200000">
            <a:off x="6935499" y="5058647"/>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90" name="TextBox 89">
            <a:extLst>
              <a:ext uri="{FF2B5EF4-FFF2-40B4-BE49-F238E27FC236}">
                <a16:creationId xmlns:a16="http://schemas.microsoft.com/office/drawing/2014/main" id="{61ABF3F8-5161-BD40-89EF-B6B22DBEF61A}"/>
              </a:ext>
            </a:extLst>
          </p:cNvPr>
          <p:cNvSpPr txBox="1"/>
          <p:nvPr/>
        </p:nvSpPr>
        <p:spPr bwMode="auto">
          <a:xfrm rot="16200000">
            <a:off x="7086381" y="5085476"/>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91" name="TextBox 90">
            <a:extLst>
              <a:ext uri="{FF2B5EF4-FFF2-40B4-BE49-F238E27FC236}">
                <a16:creationId xmlns:a16="http://schemas.microsoft.com/office/drawing/2014/main" id="{E8052DF7-1DAB-8A40-A471-350321688136}"/>
              </a:ext>
            </a:extLst>
          </p:cNvPr>
          <p:cNvSpPr txBox="1"/>
          <p:nvPr/>
        </p:nvSpPr>
        <p:spPr bwMode="auto">
          <a:xfrm rot="16200000">
            <a:off x="7232136" y="5107028"/>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92" name="TextBox 91">
            <a:extLst>
              <a:ext uri="{FF2B5EF4-FFF2-40B4-BE49-F238E27FC236}">
                <a16:creationId xmlns:a16="http://schemas.microsoft.com/office/drawing/2014/main" id="{780FA1FC-A5FC-2741-8E73-13DB767998DB}"/>
              </a:ext>
            </a:extLst>
          </p:cNvPr>
          <p:cNvSpPr txBox="1"/>
          <p:nvPr/>
        </p:nvSpPr>
        <p:spPr bwMode="auto">
          <a:xfrm rot="16200000">
            <a:off x="7398670" y="5316969"/>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93" name="TextBox 92">
            <a:extLst>
              <a:ext uri="{FF2B5EF4-FFF2-40B4-BE49-F238E27FC236}">
                <a16:creationId xmlns:a16="http://schemas.microsoft.com/office/drawing/2014/main" id="{9E974106-6DCA-6341-B8E5-540823224FEA}"/>
              </a:ext>
            </a:extLst>
          </p:cNvPr>
          <p:cNvSpPr txBox="1"/>
          <p:nvPr/>
        </p:nvSpPr>
        <p:spPr bwMode="auto">
          <a:xfrm rot="16200000">
            <a:off x="7544425" y="5337957"/>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94" name="TextBox 93">
            <a:extLst>
              <a:ext uri="{FF2B5EF4-FFF2-40B4-BE49-F238E27FC236}">
                <a16:creationId xmlns:a16="http://schemas.microsoft.com/office/drawing/2014/main" id="{EDE9CED0-F2B6-6540-9583-7CB0FE9C5D57}"/>
              </a:ext>
            </a:extLst>
          </p:cNvPr>
          <p:cNvSpPr txBox="1"/>
          <p:nvPr/>
        </p:nvSpPr>
        <p:spPr bwMode="auto">
          <a:xfrm rot="16200000">
            <a:off x="7696826" y="5589748"/>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95" name="TextBox 94">
            <a:extLst>
              <a:ext uri="{FF2B5EF4-FFF2-40B4-BE49-F238E27FC236}">
                <a16:creationId xmlns:a16="http://schemas.microsoft.com/office/drawing/2014/main" id="{EC928B82-9497-2446-B00D-435887A268E1}"/>
              </a:ext>
            </a:extLst>
          </p:cNvPr>
          <p:cNvSpPr txBox="1"/>
          <p:nvPr/>
        </p:nvSpPr>
        <p:spPr bwMode="auto">
          <a:xfrm rot="16200000">
            <a:off x="7849226" y="5764450"/>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96" name="TextBox 95">
            <a:extLst>
              <a:ext uri="{FF2B5EF4-FFF2-40B4-BE49-F238E27FC236}">
                <a16:creationId xmlns:a16="http://schemas.microsoft.com/office/drawing/2014/main" id="{42DB98E4-7E5B-6E4A-9A14-053A9A13AC0E}"/>
              </a:ext>
            </a:extLst>
          </p:cNvPr>
          <p:cNvSpPr txBox="1"/>
          <p:nvPr/>
        </p:nvSpPr>
        <p:spPr bwMode="auto">
          <a:xfrm rot="16200000">
            <a:off x="8005267" y="6045469"/>
            <a:ext cx="510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a:t>
            </a:r>
          </a:p>
        </p:txBody>
      </p:sp>
      <p:sp>
        <p:nvSpPr>
          <p:cNvPr id="52" name="Rectangle 51">
            <a:extLst>
              <a:ext uri="{FF2B5EF4-FFF2-40B4-BE49-F238E27FC236}">
                <a16:creationId xmlns:a16="http://schemas.microsoft.com/office/drawing/2014/main" id="{EE64EC12-6867-074F-A394-4B8572981C42}"/>
              </a:ext>
            </a:extLst>
          </p:cNvPr>
          <p:cNvSpPr/>
          <p:nvPr/>
        </p:nvSpPr>
        <p:spPr bwMode="auto">
          <a:xfrm>
            <a:off x="1448259" y="3359802"/>
            <a:ext cx="137160" cy="1043530"/>
          </a:xfrm>
          <a:prstGeom prst="rect">
            <a:avLst/>
          </a:prstGeom>
          <a:solidFill>
            <a:schemeClr val="accent6">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E1835975-E92C-8147-AB42-EDED571F25AB}"/>
              </a:ext>
            </a:extLst>
          </p:cNvPr>
          <p:cNvSpPr/>
          <p:nvPr/>
        </p:nvSpPr>
        <p:spPr bwMode="auto">
          <a:xfrm>
            <a:off x="1600659" y="4017006"/>
            <a:ext cx="137160" cy="38867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90CF2231-ACBE-A64F-851B-F5B6F9AE5402}"/>
              </a:ext>
            </a:extLst>
          </p:cNvPr>
          <p:cNvSpPr/>
          <p:nvPr/>
        </p:nvSpPr>
        <p:spPr bwMode="auto">
          <a:xfrm>
            <a:off x="1753059" y="4105273"/>
            <a:ext cx="137160" cy="29584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A118AC1D-1F0B-8A49-A10A-E5F64EADB4ED}"/>
              </a:ext>
            </a:extLst>
          </p:cNvPr>
          <p:cNvSpPr/>
          <p:nvPr/>
        </p:nvSpPr>
        <p:spPr bwMode="auto">
          <a:xfrm>
            <a:off x="1905459" y="4133849"/>
            <a:ext cx="137160" cy="27542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5FF35380-4BE5-CF4B-AA3C-0E1FF5CEA580}"/>
              </a:ext>
            </a:extLst>
          </p:cNvPr>
          <p:cNvSpPr/>
          <p:nvPr/>
        </p:nvSpPr>
        <p:spPr bwMode="auto">
          <a:xfrm>
            <a:off x="2057859" y="4187738"/>
            <a:ext cx="137160" cy="2120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BBCC799B-9EAF-9741-A129-C5E61C2E7A15}"/>
              </a:ext>
            </a:extLst>
          </p:cNvPr>
          <p:cNvSpPr/>
          <p:nvPr/>
        </p:nvSpPr>
        <p:spPr bwMode="auto">
          <a:xfrm>
            <a:off x="2210259" y="4187738"/>
            <a:ext cx="137160" cy="21201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CC2EA7EE-A701-904F-9491-558DB25A2B9A}"/>
              </a:ext>
            </a:extLst>
          </p:cNvPr>
          <p:cNvSpPr/>
          <p:nvPr/>
        </p:nvSpPr>
        <p:spPr bwMode="auto">
          <a:xfrm>
            <a:off x="2362659" y="4244975"/>
            <a:ext cx="137160" cy="17065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FD89402F-1E30-E44E-858A-91D4AD1B7FF5}"/>
              </a:ext>
            </a:extLst>
          </p:cNvPr>
          <p:cNvSpPr/>
          <p:nvPr/>
        </p:nvSpPr>
        <p:spPr bwMode="auto">
          <a:xfrm>
            <a:off x="2515059" y="4318000"/>
            <a:ext cx="137160" cy="7540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492A6EEA-37CC-9143-A66F-8504CAE95799}"/>
              </a:ext>
            </a:extLst>
          </p:cNvPr>
          <p:cNvSpPr/>
          <p:nvPr/>
        </p:nvSpPr>
        <p:spPr bwMode="auto">
          <a:xfrm>
            <a:off x="2667459" y="4347680"/>
            <a:ext cx="137160" cy="45720"/>
          </a:xfrm>
          <a:prstGeom prst="rect">
            <a:avLst/>
          </a:prstGeom>
          <a:solidFill>
            <a:schemeClr val="accent2">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0D363F2D-2B18-5449-961C-8F94A77434FD}"/>
              </a:ext>
            </a:extLst>
          </p:cNvPr>
          <p:cNvSpPr/>
          <p:nvPr/>
        </p:nvSpPr>
        <p:spPr bwMode="auto">
          <a:xfrm>
            <a:off x="2819859" y="4369905"/>
            <a:ext cx="137160" cy="4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Rectangle 124">
            <a:extLst>
              <a:ext uri="{FF2B5EF4-FFF2-40B4-BE49-F238E27FC236}">
                <a16:creationId xmlns:a16="http://schemas.microsoft.com/office/drawing/2014/main" id="{6480C4FC-DB74-D24F-8635-6FE749FA3065}"/>
              </a:ext>
            </a:extLst>
          </p:cNvPr>
          <p:cNvSpPr/>
          <p:nvPr/>
        </p:nvSpPr>
        <p:spPr bwMode="auto">
          <a:xfrm>
            <a:off x="3144695" y="4403332"/>
            <a:ext cx="137160" cy="4571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Rectangle 125">
            <a:extLst>
              <a:ext uri="{FF2B5EF4-FFF2-40B4-BE49-F238E27FC236}">
                <a16:creationId xmlns:a16="http://schemas.microsoft.com/office/drawing/2014/main" id="{A3776A4B-96B1-184A-A6A8-013ECE344161}"/>
              </a:ext>
            </a:extLst>
          </p:cNvPr>
          <p:cNvSpPr/>
          <p:nvPr/>
        </p:nvSpPr>
        <p:spPr bwMode="auto">
          <a:xfrm>
            <a:off x="3297671" y="4403332"/>
            <a:ext cx="137160" cy="6948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131FC516-8D86-B341-B062-64DF37DA62F7}"/>
              </a:ext>
            </a:extLst>
          </p:cNvPr>
          <p:cNvSpPr/>
          <p:nvPr/>
        </p:nvSpPr>
        <p:spPr bwMode="auto">
          <a:xfrm>
            <a:off x="3450647" y="4403332"/>
            <a:ext cx="137160" cy="11662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42E893E5-6DDA-8243-BC2E-D4C2F099AAB8}"/>
              </a:ext>
            </a:extLst>
          </p:cNvPr>
          <p:cNvSpPr/>
          <p:nvPr/>
        </p:nvSpPr>
        <p:spPr bwMode="auto">
          <a:xfrm>
            <a:off x="3603623" y="4403332"/>
            <a:ext cx="137160" cy="11662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Rectangle 128">
            <a:extLst>
              <a:ext uri="{FF2B5EF4-FFF2-40B4-BE49-F238E27FC236}">
                <a16:creationId xmlns:a16="http://schemas.microsoft.com/office/drawing/2014/main" id="{85813353-0120-8647-919B-77750A05F0E0}"/>
              </a:ext>
            </a:extLst>
          </p:cNvPr>
          <p:cNvSpPr/>
          <p:nvPr/>
        </p:nvSpPr>
        <p:spPr bwMode="auto">
          <a:xfrm>
            <a:off x="3756599" y="4403332"/>
            <a:ext cx="137160" cy="12589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387684C9-DBD5-8742-8833-7F05EE62B3FD}"/>
              </a:ext>
            </a:extLst>
          </p:cNvPr>
          <p:cNvSpPr/>
          <p:nvPr/>
        </p:nvSpPr>
        <p:spPr bwMode="auto">
          <a:xfrm>
            <a:off x="3909575" y="4403332"/>
            <a:ext cx="137160" cy="142103"/>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Rectangle 130">
            <a:extLst>
              <a:ext uri="{FF2B5EF4-FFF2-40B4-BE49-F238E27FC236}">
                <a16:creationId xmlns:a16="http://schemas.microsoft.com/office/drawing/2014/main" id="{8B9C2394-C848-CE4D-8E12-28F931EA6DD1}"/>
              </a:ext>
            </a:extLst>
          </p:cNvPr>
          <p:cNvSpPr/>
          <p:nvPr/>
        </p:nvSpPr>
        <p:spPr bwMode="auto">
          <a:xfrm>
            <a:off x="4062551" y="4403332"/>
            <a:ext cx="137160" cy="18666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Rectangle 131">
            <a:extLst>
              <a:ext uri="{FF2B5EF4-FFF2-40B4-BE49-F238E27FC236}">
                <a16:creationId xmlns:a16="http://schemas.microsoft.com/office/drawing/2014/main" id="{644EAB62-C66E-344D-B974-7D161E3C1813}"/>
              </a:ext>
            </a:extLst>
          </p:cNvPr>
          <p:cNvSpPr/>
          <p:nvPr/>
        </p:nvSpPr>
        <p:spPr bwMode="auto">
          <a:xfrm>
            <a:off x="4215527" y="4403332"/>
            <a:ext cx="137160" cy="22104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Rectangle 132">
            <a:extLst>
              <a:ext uri="{FF2B5EF4-FFF2-40B4-BE49-F238E27FC236}">
                <a16:creationId xmlns:a16="http://schemas.microsoft.com/office/drawing/2014/main" id="{87A8964B-86A6-2343-8105-B23F0994A042}"/>
              </a:ext>
            </a:extLst>
          </p:cNvPr>
          <p:cNvSpPr/>
          <p:nvPr/>
        </p:nvSpPr>
        <p:spPr bwMode="auto">
          <a:xfrm>
            <a:off x="4368503" y="4403332"/>
            <a:ext cx="137160" cy="227733"/>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Rectangle 133">
            <a:extLst>
              <a:ext uri="{FF2B5EF4-FFF2-40B4-BE49-F238E27FC236}">
                <a16:creationId xmlns:a16="http://schemas.microsoft.com/office/drawing/2014/main" id="{15240822-6C25-4641-9E1E-E21BCE916992}"/>
              </a:ext>
            </a:extLst>
          </p:cNvPr>
          <p:cNvSpPr/>
          <p:nvPr/>
        </p:nvSpPr>
        <p:spPr bwMode="auto">
          <a:xfrm>
            <a:off x="4521479" y="4403332"/>
            <a:ext cx="137160" cy="25300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Rectangle 134">
            <a:extLst>
              <a:ext uri="{FF2B5EF4-FFF2-40B4-BE49-F238E27FC236}">
                <a16:creationId xmlns:a16="http://schemas.microsoft.com/office/drawing/2014/main" id="{4314EF5E-9B95-FD4F-9FD8-10ECE8849E4E}"/>
              </a:ext>
            </a:extLst>
          </p:cNvPr>
          <p:cNvSpPr/>
          <p:nvPr/>
        </p:nvSpPr>
        <p:spPr bwMode="auto">
          <a:xfrm>
            <a:off x="4674455" y="4403332"/>
            <a:ext cx="137160" cy="2687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Rectangle 135">
            <a:extLst>
              <a:ext uri="{FF2B5EF4-FFF2-40B4-BE49-F238E27FC236}">
                <a16:creationId xmlns:a16="http://schemas.microsoft.com/office/drawing/2014/main" id="{843AA1EA-6EE0-9149-B310-020DA24E4B46}"/>
              </a:ext>
            </a:extLst>
          </p:cNvPr>
          <p:cNvSpPr/>
          <p:nvPr/>
        </p:nvSpPr>
        <p:spPr bwMode="auto">
          <a:xfrm>
            <a:off x="4827431" y="4403332"/>
            <a:ext cx="137160" cy="29762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Rectangle 136">
            <a:extLst>
              <a:ext uri="{FF2B5EF4-FFF2-40B4-BE49-F238E27FC236}">
                <a16:creationId xmlns:a16="http://schemas.microsoft.com/office/drawing/2014/main" id="{BF1B2CA7-D25F-8D48-ADDC-1D6F6EE29662}"/>
              </a:ext>
            </a:extLst>
          </p:cNvPr>
          <p:cNvSpPr/>
          <p:nvPr/>
        </p:nvSpPr>
        <p:spPr bwMode="auto">
          <a:xfrm>
            <a:off x="4980407" y="4406569"/>
            <a:ext cx="137160" cy="28852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Rectangle 137">
            <a:extLst>
              <a:ext uri="{FF2B5EF4-FFF2-40B4-BE49-F238E27FC236}">
                <a16:creationId xmlns:a16="http://schemas.microsoft.com/office/drawing/2014/main" id="{E4FA8299-7031-AB42-BB18-D7F84B8C2A94}"/>
              </a:ext>
            </a:extLst>
          </p:cNvPr>
          <p:cNvSpPr/>
          <p:nvPr/>
        </p:nvSpPr>
        <p:spPr bwMode="auto">
          <a:xfrm>
            <a:off x="5133383" y="4403332"/>
            <a:ext cx="137160" cy="32809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Rectangle 138">
            <a:extLst>
              <a:ext uri="{FF2B5EF4-FFF2-40B4-BE49-F238E27FC236}">
                <a16:creationId xmlns:a16="http://schemas.microsoft.com/office/drawing/2014/main" id="{12F0B8A1-2E08-714C-B941-4E7B2629D0CE}"/>
              </a:ext>
            </a:extLst>
          </p:cNvPr>
          <p:cNvSpPr/>
          <p:nvPr/>
        </p:nvSpPr>
        <p:spPr bwMode="auto">
          <a:xfrm>
            <a:off x="5286359" y="4399750"/>
            <a:ext cx="137160" cy="34437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Rectangle 139">
            <a:extLst>
              <a:ext uri="{FF2B5EF4-FFF2-40B4-BE49-F238E27FC236}">
                <a16:creationId xmlns:a16="http://schemas.microsoft.com/office/drawing/2014/main" id="{8824694A-E3D1-6A42-9C3C-9883B200E763}"/>
              </a:ext>
            </a:extLst>
          </p:cNvPr>
          <p:cNvSpPr/>
          <p:nvPr/>
        </p:nvSpPr>
        <p:spPr bwMode="auto">
          <a:xfrm>
            <a:off x="5439335" y="4399749"/>
            <a:ext cx="137160" cy="38766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Rectangle 140">
            <a:extLst>
              <a:ext uri="{FF2B5EF4-FFF2-40B4-BE49-F238E27FC236}">
                <a16:creationId xmlns:a16="http://schemas.microsoft.com/office/drawing/2014/main" id="{2FC3BB8A-C53E-F246-A2BC-BA7980DC3495}"/>
              </a:ext>
            </a:extLst>
          </p:cNvPr>
          <p:cNvSpPr/>
          <p:nvPr/>
        </p:nvSpPr>
        <p:spPr bwMode="auto">
          <a:xfrm>
            <a:off x="5592311" y="4403332"/>
            <a:ext cx="137160" cy="38408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Rectangle 141">
            <a:extLst>
              <a:ext uri="{FF2B5EF4-FFF2-40B4-BE49-F238E27FC236}">
                <a16:creationId xmlns:a16="http://schemas.microsoft.com/office/drawing/2014/main" id="{F4BE1FC8-24E0-6C48-8387-71DA4800EA43}"/>
              </a:ext>
            </a:extLst>
          </p:cNvPr>
          <p:cNvSpPr/>
          <p:nvPr/>
        </p:nvSpPr>
        <p:spPr bwMode="auto">
          <a:xfrm>
            <a:off x="5745287" y="4416032"/>
            <a:ext cx="137160" cy="41147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F2796817-B9E1-D74A-BFDC-A12F74067D82}"/>
              </a:ext>
            </a:extLst>
          </p:cNvPr>
          <p:cNvSpPr/>
          <p:nvPr/>
        </p:nvSpPr>
        <p:spPr bwMode="auto">
          <a:xfrm>
            <a:off x="5898263" y="4403332"/>
            <a:ext cx="137160" cy="48025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B564837C-B197-4742-AFF9-36B5D3901E62}"/>
              </a:ext>
            </a:extLst>
          </p:cNvPr>
          <p:cNvSpPr/>
          <p:nvPr/>
        </p:nvSpPr>
        <p:spPr bwMode="auto">
          <a:xfrm>
            <a:off x="6051239" y="4403332"/>
            <a:ext cx="137160" cy="507415"/>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3DC9740F-FC71-134D-A515-1DE1FA029FFB}"/>
              </a:ext>
            </a:extLst>
          </p:cNvPr>
          <p:cNvSpPr/>
          <p:nvPr/>
        </p:nvSpPr>
        <p:spPr bwMode="auto">
          <a:xfrm>
            <a:off x="6204215" y="4403332"/>
            <a:ext cx="137160" cy="55314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Rectangle 145">
            <a:extLst>
              <a:ext uri="{FF2B5EF4-FFF2-40B4-BE49-F238E27FC236}">
                <a16:creationId xmlns:a16="http://schemas.microsoft.com/office/drawing/2014/main" id="{CBB83C3A-07C6-244A-8C46-8561727559D5}"/>
              </a:ext>
            </a:extLst>
          </p:cNvPr>
          <p:cNvSpPr/>
          <p:nvPr/>
        </p:nvSpPr>
        <p:spPr bwMode="auto">
          <a:xfrm>
            <a:off x="6357191" y="4403332"/>
            <a:ext cx="137160" cy="56023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1FAB66E2-861A-5D4B-B03F-244D3535FA14}"/>
              </a:ext>
            </a:extLst>
          </p:cNvPr>
          <p:cNvSpPr/>
          <p:nvPr/>
        </p:nvSpPr>
        <p:spPr bwMode="auto">
          <a:xfrm>
            <a:off x="6510167" y="4399749"/>
            <a:ext cx="137160" cy="58038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38D4E109-B71F-4847-8180-3C6BEF26A8AD}"/>
              </a:ext>
            </a:extLst>
          </p:cNvPr>
          <p:cNvSpPr/>
          <p:nvPr/>
        </p:nvSpPr>
        <p:spPr bwMode="auto">
          <a:xfrm>
            <a:off x="6663143" y="4399749"/>
            <a:ext cx="137160" cy="60723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2CF1F5E3-AE14-FA4A-AF0F-C14C7D00EC56}"/>
              </a:ext>
            </a:extLst>
          </p:cNvPr>
          <p:cNvSpPr/>
          <p:nvPr/>
        </p:nvSpPr>
        <p:spPr bwMode="auto">
          <a:xfrm>
            <a:off x="6816119" y="4403332"/>
            <a:ext cx="137160" cy="60365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Rectangle 149">
            <a:extLst>
              <a:ext uri="{FF2B5EF4-FFF2-40B4-BE49-F238E27FC236}">
                <a16:creationId xmlns:a16="http://schemas.microsoft.com/office/drawing/2014/main" id="{D510BAF9-96D3-DA49-827D-91E9FDD4E1A1}"/>
              </a:ext>
            </a:extLst>
          </p:cNvPr>
          <p:cNvSpPr/>
          <p:nvPr/>
        </p:nvSpPr>
        <p:spPr bwMode="auto">
          <a:xfrm>
            <a:off x="6969095" y="4403332"/>
            <a:ext cx="137160" cy="613342"/>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Rectangle 151">
            <a:extLst>
              <a:ext uri="{FF2B5EF4-FFF2-40B4-BE49-F238E27FC236}">
                <a16:creationId xmlns:a16="http://schemas.microsoft.com/office/drawing/2014/main" id="{368F942F-0450-944B-9883-043311DE136C}"/>
              </a:ext>
            </a:extLst>
          </p:cNvPr>
          <p:cNvSpPr/>
          <p:nvPr/>
        </p:nvSpPr>
        <p:spPr bwMode="auto">
          <a:xfrm>
            <a:off x="7122071" y="4403332"/>
            <a:ext cx="137160" cy="6228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648254FC-6A0C-7249-9D8E-1E0B0BA0F400}"/>
              </a:ext>
            </a:extLst>
          </p:cNvPr>
          <p:cNvSpPr/>
          <p:nvPr/>
        </p:nvSpPr>
        <p:spPr bwMode="auto">
          <a:xfrm>
            <a:off x="7275047" y="4413271"/>
            <a:ext cx="137160" cy="6228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9DDA6403-F3BC-7244-817F-D5D7E941A597}"/>
              </a:ext>
            </a:extLst>
          </p:cNvPr>
          <p:cNvSpPr/>
          <p:nvPr/>
        </p:nvSpPr>
        <p:spPr bwMode="auto">
          <a:xfrm>
            <a:off x="7428023" y="4403332"/>
            <a:ext cx="137160" cy="64793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31782053-D9FE-E142-AC4F-A13C130367FC}"/>
              </a:ext>
            </a:extLst>
          </p:cNvPr>
          <p:cNvSpPr/>
          <p:nvPr/>
        </p:nvSpPr>
        <p:spPr bwMode="auto">
          <a:xfrm>
            <a:off x="7580999" y="4403332"/>
            <a:ext cx="137160" cy="86572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Rectangle 155">
            <a:extLst>
              <a:ext uri="{FF2B5EF4-FFF2-40B4-BE49-F238E27FC236}">
                <a16:creationId xmlns:a16="http://schemas.microsoft.com/office/drawing/2014/main" id="{F5D1972D-3251-C848-8B10-C7D6DD341F58}"/>
              </a:ext>
            </a:extLst>
          </p:cNvPr>
          <p:cNvSpPr/>
          <p:nvPr/>
        </p:nvSpPr>
        <p:spPr bwMode="auto">
          <a:xfrm>
            <a:off x="7733975" y="4403332"/>
            <a:ext cx="137160" cy="88649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9B960325-9F19-C842-93B7-DE45C217F819}"/>
              </a:ext>
            </a:extLst>
          </p:cNvPr>
          <p:cNvSpPr/>
          <p:nvPr/>
        </p:nvSpPr>
        <p:spPr bwMode="auto">
          <a:xfrm>
            <a:off x="7886951" y="4399749"/>
            <a:ext cx="137160" cy="113965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Rectangle 157">
            <a:extLst>
              <a:ext uri="{FF2B5EF4-FFF2-40B4-BE49-F238E27FC236}">
                <a16:creationId xmlns:a16="http://schemas.microsoft.com/office/drawing/2014/main" id="{D47612D4-6668-804D-9C8D-B257C79A4BE5}"/>
              </a:ext>
            </a:extLst>
          </p:cNvPr>
          <p:cNvSpPr/>
          <p:nvPr/>
        </p:nvSpPr>
        <p:spPr bwMode="auto">
          <a:xfrm>
            <a:off x="8039927" y="4413270"/>
            <a:ext cx="137160" cy="130315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 name="Rectangle 159">
            <a:extLst>
              <a:ext uri="{FF2B5EF4-FFF2-40B4-BE49-F238E27FC236}">
                <a16:creationId xmlns:a16="http://schemas.microsoft.com/office/drawing/2014/main" id="{936A769D-6B73-034C-B9BB-D903A360C056}"/>
              </a:ext>
            </a:extLst>
          </p:cNvPr>
          <p:cNvSpPr/>
          <p:nvPr/>
        </p:nvSpPr>
        <p:spPr bwMode="auto">
          <a:xfrm>
            <a:off x="8192889" y="4403331"/>
            <a:ext cx="137160" cy="159405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8" name="Straight Connector 7">
            <a:extLst>
              <a:ext uri="{FF2B5EF4-FFF2-40B4-BE49-F238E27FC236}">
                <a16:creationId xmlns:a16="http://schemas.microsoft.com/office/drawing/2014/main" id="{8265E06D-684E-4144-9C22-60334E79026E}"/>
              </a:ext>
            </a:extLst>
          </p:cNvPr>
          <p:cNvCxnSpPr>
            <a:cxnSpLocks/>
          </p:cNvCxnSpPr>
          <p:nvPr/>
        </p:nvCxnSpPr>
        <p:spPr bwMode="auto">
          <a:xfrm>
            <a:off x="1389529" y="4401671"/>
            <a:ext cx="7009343" cy="0"/>
          </a:xfrm>
          <a:prstGeom prst="line">
            <a:avLst/>
          </a:prstGeom>
          <a:noFill/>
          <a:ln w="28575" cap="flat" cmpd="sng" algn="ctr">
            <a:solidFill>
              <a:schemeClr val="bg1"/>
            </a:solidFill>
            <a:prstDash val="solid"/>
            <a:round/>
            <a:headEnd type="none" w="med" len="med"/>
            <a:tailEnd type="none" w="med" len="med"/>
          </a:ln>
          <a:effectLst/>
        </p:spPr>
      </p:cxnSp>
      <p:sp>
        <p:nvSpPr>
          <p:cNvPr id="162" name="TextBox 161">
            <a:extLst>
              <a:ext uri="{FF2B5EF4-FFF2-40B4-BE49-F238E27FC236}">
                <a16:creationId xmlns:a16="http://schemas.microsoft.com/office/drawing/2014/main" id="{61EFD7E4-4946-094A-90A8-F65DDBAFE94C}"/>
              </a:ext>
            </a:extLst>
          </p:cNvPr>
          <p:cNvSpPr txBox="1"/>
          <p:nvPr/>
        </p:nvSpPr>
        <p:spPr bwMode="auto">
          <a:xfrm>
            <a:off x="1795864" y="2874972"/>
            <a:ext cx="31017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Efficacy of Zenocutuzumab in Ongoing Phase I/II Trial</a:t>
            </a:r>
            <a:r>
              <a:rPr lang="en-US" sz="1600" baseline="30000" dirty="0">
                <a:solidFill>
                  <a:schemeClr val="bg1"/>
                </a:solidFill>
                <a:latin typeface="Calibri" panose="020F0502020204030204" pitchFamily="34" charset="0"/>
              </a:rPr>
              <a:t>2</a:t>
            </a:r>
          </a:p>
        </p:txBody>
      </p:sp>
      <p:sp>
        <p:nvSpPr>
          <p:cNvPr id="98" name="TextBox 97">
            <a:extLst>
              <a:ext uri="{FF2B5EF4-FFF2-40B4-BE49-F238E27FC236}">
                <a16:creationId xmlns:a16="http://schemas.microsoft.com/office/drawing/2014/main" id="{1B8B42AD-C424-4F4E-828A-A5D188D177CA}"/>
              </a:ext>
            </a:extLst>
          </p:cNvPr>
          <p:cNvSpPr txBox="1"/>
          <p:nvPr/>
        </p:nvSpPr>
        <p:spPr bwMode="auto">
          <a:xfrm>
            <a:off x="5173753" y="2874972"/>
            <a:ext cx="25538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Confirmed ORR, % (n/N)</a:t>
            </a:r>
          </a:p>
        </p:txBody>
      </p:sp>
      <p:sp>
        <p:nvSpPr>
          <p:cNvPr id="164" name="TextBox 163">
            <a:extLst>
              <a:ext uri="{FF2B5EF4-FFF2-40B4-BE49-F238E27FC236}">
                <a16:creationId xmlns:a16="http://schemas.microsoft.com/office/drawing/2014/main" id="{29B972CC-31DE-F545-BE96-25C8065E531F}"/>
              </a:ext>
            </a:extLst>
          </p:cNvPr>
          <p:cNvSpPr txBox="1"/>
          <p:nvPr/>
        </p:nvSpPr>
        <p:spPr bwMode="auto">
          <a:xfrm>
            <a:off x="4872947" y="3168216"/>
            <a:ext cx="1812731" cy="931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5000"/>
              </a:lnSpc>
              <a:spcBef>
                <a:spcPct val="50000"/>
              </a:spcBef>
              <a:spcAft>
                <a:spcPct val="0"/>
              </a:spcAft>
              <a:buClrTx/>
              <a:buFontTx/>
              <a:buNone/>
            </a:pPr>
            <a:r>
              <a:rPr lang="en-US" sz="1600" b="0" dirty="0">
                <a:solidFill>
                  <a:schemeClr val="bg1"/>
                </a:solidFill>
                <a:latin typeface="Calibri" panose="020F0502020204030204" pitchFamily="34" charset="0"/>
              </a:rPr>
              <a:t>All tumor types</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PDAC</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NSCLC</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Other</a:t>
            </a:r>
          </a:p>
        </p:txBody>
      </p:sp>
      <p:sp>
        <p:nvSpPr>
          <p:cNvPr id="165" name="TextBox 164">
            <a:extLst>
              <a:ext uri="{FF2B5EF4-FFF2-40B4-BE49-F238E27FC236}">
                <a16:creationId xmlns:a16="http://schemas.microsoft.com/office/drawing/2014/main" id="{A98061D4-BFCB-A446-9DB3-DC3DCCED5A56}"/>
              </a:ext>
            </a:extLst>
          </p:cNvPr>
          <p:cNvSpPr txBox="1"/>
          <p:nvPr/>
        </p:nvSpPr>
        <p:spPr bwMode="auto">
          <a:xfrm>
            <a:off x="6303170" y="3168216"/>
            <a:ext cx="1812731" cy="931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5000"/>
              </a:lnSpc>
              <a:spcBef>
                <a:spcPct val="50000"/>
              </a:spcBef>
              <a:spcAft>
                <a:spcPct val="0"/>
              </a:spcAft>
              <a:buClrTx/>
              <a:buFontTx/>
              <a:buNone/>
            </a:pPr>
            <a:r>
              <a:rPr lang="en-US" sz="1600" b="0" dirty="0">
                <a:solidFill>
                  <a:schemeClr val="bg1"/>
                </a:solidFill>
                <a:latin typeface="Calibri" panose="020F0502020204030204" pitchFamily="34" charset="0"/>
              </a:rPr>
              <a:t>29 (13/45)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42 (5/12)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25 (6/24)*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22 (2/9)</a:t>
            </a:r>
          </a:p>
        </p:txBody>
      </p:sp>
    </p:spTree>
    <p:extLst>
      <p:ext uri="{BB962C8B-B14F-4D97-AF65-F5344CB8AC3E}">
        <p14:creationId xmlns:p14="http://schemas.microsoft.com/office/powerpoint/2010/main" val="12357223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altLang="en-US" dirty="0"/>
              <a:t>Ongoing Phase I/II Trial of Zenocutuzumab Monotherapy in </a:t>
            </a:r>
            <a:r>
              <a:rPr lang="en-US" altLang="en-US" i="1" dirty="0"/>
              <a:t>NRG1 </a:t>
            </a:r>
            <a:r>
              <a:rPr lang="en-US" altLang="en-US" dirty="0"/>
              <a:t>Fusion</a:t>
            </a:r>
            <a:r>
              <a:rPr lang="en-US" altLang="en-US" dirty="0">
                <a:latin typeface="Arial" panose="020B0604020202020204" pitchFamily="34" charset="0"/>
                <a:cs typeface="Arial" panose="020B0604020202020204" pitchFamily="34" charset="0"/>
              </a:rPr>
              <a:t>–</a:t>
            </a:r>
            <a:r>
              <a:rPr lang="en-US" altLang="en-US" dirty="0"/>
              <a:t>Positive Solid Tumors</a:t>
            </a:r>
          </a:p>
        </p:txBody>
      </p:sp>
      <p:sp>
        <p:nvSpPr>
          <p:cNvPr id="2" name="Content Placeholder 1">
            <a:extLst>
              <a:ext uri="{FF2B5EF4-FFF2-40B4-BE49-F238E27FC236}">
                <a16:creationId xmlns:a16="http://schemas.microsoft.com/office/drawing/2014/main" id="{B1A9116A-16BB-3C4C-A36A-93B0573A7325}"/>
              </a:ext>
            </a:extLst>
          </p:cNvPr>
          <p:cNvSpPr>
            <a:spLocks noGrp="1"/>
          </p:cNvSpPr>
          <p:nvPr>
            <p:ph idx="1"/>
          </p:nvPr>
        </p:nvSpPr>
        <p:spPr/>
        <p:txBody>
          <a:bodyPr/>
          <a:lstStyle/>
          <a:p>
            <a:r>
              <a:rPr lang="en-US" kern="1200" dirty="0">
                <a:solidFill>
                  <a:srgbClr val="000000"/>
                </a:solidFill>
                <a:cs typeface="Calibri" panose="020F0502020204030204" pitchFamily="34" charset="0"/>
              </a:rPr>
              <a:t>Open-label, multicenter, </a:t>
            </a:r>
            <a:r>
              <a:rPr lang="en-US" dirty="0">
                <a:solidFill>
                  <a:srgbClr val="000000"/>
                </a:solidFill>
                <a:cs typeface="Calibri" panose="020F0502020204030204" pitchFamily="34" charset="0"/>
              </a:rPr>
              <a:t>dose-escalation </a:t>
            </a:r>
            <a:r>
              <a:rPr lang="en-US" kern="1200" dirty="0">
                <a:solidFill>
                  <a:srgbClr val="000000"/>
                </a:solidFill>
                <a:cs typeface="Calibri" panose="020F0502020204030204" pitchFamily="34" charset="0"/>
              </a:rPr>
              <a:t>phase I/II study</a:t>
            </a:r>
          </a:p>
          <a:p>
            <a:endParaRPr lang="en-US" kern="1200" dirty="0">
              <a:solidFill>
                <a:srgbClr val="000000"/>
              </a:solidFill>
              <a:cs typeface="Calibri" panose="020F0502020204030204" pitchFamily="34" charset="0"/>
            </a:endParaRPr>
          </a:p>
          <a:p>
            <a:endParaRPr lang="en-US" kern="1200" dirty="0">
              <a:solidFill>
                <a:srgbClr val="000000"/>
              </a:solidFill>
              <a:cs typeface="Calibri" panose="020F0502020204030204" pitchFamily="34" charset="0"/>
            </a:endParaRPr>
          </a:p>
          <a:p>
            <a:endParaRPr lang="en-US" kern="1200" dirty="0">
              <a:solidFill>
                <a:srgbClr val="000000"/>
              </a:solidFill>
              <a:cs typeface="Calibri" panose="020F0502020204030204" pitchFamily="34" charset="0"/>
            </a:endParaRPr>
          </a:p>
          <a:p>
            <a:endParaRPr lang="en-US" kern="1200" dirty="0">
              <a:solidFill>
                <a:srgbClr val="000000"/>
              </a:solidFill>
              <a:cs typeface="Calibri" panose="020F0502020204030204" pitchFamily="34" charset="0"/>
            </a:endParaRPr>
          </a:p>
          <a:p>
            <a:pPr marL="0" indent="0">
              <a:buNone/>
            </a:pPr>
            <a:endParaRPr lang="en-US" kern="1200" dirty="0">
              <a:solidFill>
                <a:srgbClr val="000000"/>
              </a:solidFill>
              <a:cs typeface="Calibri" panose="020F0502020204030204" pitchFamily="34" charset="0"/>
            </a:endParaRPr>
          </a:p>
          <a:p>
            <a:pPr lvl="0">
              <a:buClr>
                <a:srgbClr val="000000"/>
              </a:buClr>
              <a:defRPr/>
            </a:pPr>
            <a:r>
              <a:rPr lang="en-US" kern="1200" dirty="0">
                <a:solidFill>
                  <a:srgbClr val="000000"/>
                </a:solidFill>
                <a:cs typeface="Calibri" panose="020F0502020204030204" pitchFamily="34" charset="0"/>
              </a:rPr>
              <a:t>Primary endpoint: ORR by INV</a:t>
            </a:r>
            <a:endParaRPr lang="en-US" dirty="0">
              <a:solidFill>
                <a:srgbClr val="000000"/>
              </a:solidFill>
              <a:cs typeface="Calibri" panose="020F0502020204030204" pitchFamily="34" charset="0"/>
            </a:endParaRPr>
          </a:p>
          <a:p>
            <a:pPr lvl="0">
              <a:buClr>
                <a:srgbClr val="000000"/>
              </a:buClr>
              <a:defRPr/>
            </a:pPr>
            <a:r>
              <a:rPr lang="en-US" dirty="0">
                <a:solidFill>
                  <a:srgbClr val="000000"/>
                </a:solidFill>
                <a:cs typeface="Calibri" panose="020F0502020204030204" pitchFamily="34" charset="0"/>
              </a:rPr>
              <a:t>Secondary endpoints: DoR, ORR by central review, safety </a:t>
            </a:r>
          </a:p>
          <a:p>
            <a:endParaRPr lang="en-US" dirty="0"/>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04675" y="2398694"/>
            <a:ext cx="2871667"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Adults ≥18 yr with locally advanced unresectable or metastatic solid tumors</a:t>
            </a:r>
            <a:r>
              <a:rPr lang="en-GB" altLang="en-US" sz="1800" b="0" dirty="0">
                <a:solidFill>
                  <a:srgbClr val="000000"/>
                </a:solidFill>
                <a:latin typeface="Calibri" panose="020F0502020204030204" pitchFamily="34" charset="0"/>
                <a:cs typeface="Calibri" panose="020F0502020204030204" pitchFamily="34" charset="0"/>
              </a:rPr>
              <a:t> </a:t>
            </a:r>
            <a:r>
              <a:rPr lang="en-GB" altLang="en-US" sz="1800" dirty="0">
                <a:solidFill>
                  <a:schemeClr val="accent3"/>
                </a:solidFill>
                <a:latin typeface="Calibri" panose="020F0502020204030204" pitchFamily="34" charset="0"/>
                <a:cs typeface="Calibri" panose="020F0502020204030204" pitchFamily="34" charset="0"/>
              </a:rPr>
              <a:t>harboring an</a:t>
            </a:r>
            <a:r>
              <a:rPr kumimoji="0" lang="en-GB" altLang="en-US" sz="1800"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 </a:t>
            </a:r>
            <a:r>
              <a:rPr kumimoji="0" lang="en-GB" altLang="en-US" sz="1800" i="1"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NRG1</a:t>
            </a:r>
            <a:r>
              <a:rPr kumimoji="0" lang="en-GB" altLang="en-US" sz="1800"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 fusion</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ECOG PS 0-1; previously treated with or unable to receive standard tx; </a:t>
            </a:r>
            <a:r>
              <a:rPr kumimoji="0" lang="en-US" altLang="en-US" sz="1800" b="0" u="none" strike="noStrike" kern="1200" cap="none" spc="0" normalizeH="0" baseline="0" noProof="0" dirty="0">
                <a:ln>
                  <a:noFill/>
                </a:ln>
                <a:solidFill>
                  <a:srgbClr val="000000"/>
                </a:solidFill>
                <a:uLnTx/>
                <a:uFillTx/>
                <a:latin typeface="Calibri" panose="020F0502020204030204" pitchFamily="34" charset="0"/>
                <a:cs typeface="Calibri" panose="020F0502020204030204" pitchFamily="34" charset="0"/>
              </a:rPr>
              <a:t>a</a:t>
            </a:r>
            <a:r>
              <a:rPr lang="en-US" sz="1800" b="0" i="0" dirty="0">
                <a:solidFill>
                  <a:srgbClr val="000000"/>
                </a:solidFill>
                <a:effectLst/>
                <a:latin typeface="Calibri" panose="020F0502020204030204" pitchFamily="34" charset="0"/>
                <a:cs typeface="Calibri" panose="020F0502020204030204" pitchFamily="34" charset="0"/>
              </a:rPr>
              <a:t>ble to provide a tumor biopsy sample</a:t>
            </a:r>
            <a:endPar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6891288" y="3445161"/>
            <a:ext cx="4232896" cy="834048"/>
          </a:xfrm>
          <a:prstGeom prst="rect">
            <a:avLst/>
          </a:prstGeom>
          <a:solidFill>
            <a:srgbClr val="E1471D"/>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Patients With NSCLC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Zenocutuzumab 750 mg IV Q2W until PD</a:t>
            </a:r>
          </a:p>
        </p:txBody>
      </p:sp>
      <p:grpSp>
        <p:nvGrpSpPr>
          <p:cNvPr id="19" name="Group 7">
            <a:extLst>
              <a:ext uri="{FF2B5EF4-FFF2-40B4-BE49-F238E27FC236}">
                <a16:creationId xmlns:a16="http://schemas.microsoft.com/office/drawing/2014/main" id="{1C71F672-C732-4354-B0A8-68B6F59E7D09}"/>
              </a:ext>
            </a:extLst>
          </p:cNvPr>
          <p:cNvGrpSpPr>
            <a:grpSpLocks/>
          </p:cNvGrpSpPr>
          <p:nvPr/>
        </p:nvGrpSpPr>
        <p:grpSpPr bwMode="auto">
          <a:xfrm>
            <a:off x="9389569" y="6216652"/>
            <a:ext cx="2488502" cy="447822"/>
            <a:chOff x="9527309" y="3551529"/>
            <a:chExt cx="2488502" cy="448324"/>
          </a:xfrm>
        </p:grpSpPr>
        <p:pic>
          <p:nvPicPr>
            <p:cNvPr id="20" name="Picture 9">
              <a:extLst>
                <a:ext uri="{FF2B5EF4-FFF2-40B4-BE49-F238E27FC236}">
                  <a16:creationId xmlns:a16="http://schemas.microsoft.com/office/drawing/2014/main" id="{AAC37539-5F68-4ED9-8188-E6C146B4236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1" name="Rectangle 8">
              <a:extLst>
                <a:ext uri="{FF2B5EF4-FFF2-40B4-BE49-F238E27FC236}">
                  <a16:creationId xmlns:a16="http://schemas.microsoft.com/office/drawing/2014/main" id="{D7A84B76-E893-4798-99CB-43F1343A8F6D}"/>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7" name="Rectangle 50">
            <a:extLst>
              <a:ext uri="{FF2B5EF4-FFF2-40B4-BE49-F238E27FC236}">
                <a16:creationId xmlns:a16="http://schemas.microsoft.com/office/drawing/2014/main" id="{57DD929D-0F61-4D21-BA2E-F8DBB99B84BB}"/>
              </a:ext>
            </a:extLst>
          </p:cNvPr>
          <p:cNvSpPr>
            <a:spLocks noChangeArrowheads="1"/>
          </p:cNvSpPr>
          <p:nvPr/>
        </p:nvSpPr>
        <p:spPr bwMode="auto">
          <a:xfrm>
            <a:off x="6886029" y="4480436"/>
            <a:ext cx="4232896" cy="834048"/>
          </a:xfrm>
          <a:prstGeom prst="rect">
            <a:avLst/>
          </a:prstGeom>
          <a:solidFill>
            <a:srgbClr val="E1471D"/>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Patients With Other Solid Tumors (Basket)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Zenocutuzumab 750 mg IV Q2W until PD</a:t>
            </a:r>
          </a:p>
        </p:txBody>
      </p:sp>
      <p:sp>
        <p:nvSpPr>
          <p:cNvPr id="18" name="Rectangle 50">
            <a:extLst>
              <a:ext uri="{FF2B5EF4-FFF2-40B4-BE49-F238E27FC236}">
                <a16:creationId xmlns:a16="http://schemas.microsoft.com/office/drawing/2014/main" id="{4CBFA1FD-3D94-4B14-8635-979EA56F09B3}"/>
              </a:ext>
            </a:extLst>
          </p:cNvPr>
          <p:cNvSpPr>
            <a:spLocks noChangeArrowheads="1"/>
          </p:cNvSpPr>
          <p:nvPr/>
        </p:nvSpPr>
        <p:spPr bwMode="auto">
          <a:xfrm>
            <a:off x="6882475" y="2414608"/>
            <a:ext cx="4232896" cy="834048"/>
          </a:xfrm>
          <a:prstGeom prst="rect">
            <a:avLst/>
          </a:prstGeom>
          <a:solidFill>
            <a:srgbClr val="E1471D"/>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Patients With Pancreatic Cancer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Zenocutuzumab 750 mg IV Q2W until PD</a:t>
            </a:r>
          </a:p>
        </p:txBody>
      </p:sp>
      <p:sp>
        <p:nvSpPr>
          <p:cNvPr id="22" name="Line 51">
            <a:extLst>
              <a:ext uri="{FF2B5EF4-FFF2-40B4-BE49-F238E27FC236}">
                <a16:creationId xmlns:a16="http://schemas.microsoft.com/office/drawing/2014/main" id="{63D6CA76-AC7E-45AD-ACA7-93FB08542C47}"/>
              </a:ext>
            </a:extLst>
          </p:cNvPr>
          <p:cNvSpPr>
            <a:spLocks noChangeShapeType="1"/>
          </p:cNvSpPr>
          <p:nvPr/>
        </p:nvSpPr>
        <p:spPr bwMode="auto">
          <a:xfrm rot="16200000">
            <a:off x="3803948" y="3465842"/>
            <a:ext cx="0" cy="47779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 Box 11">
            <a:extLst>
              <a:ext uri="{FF2B5EF4-FFF2-40B4-BE49-F238E27FC236}">
                <a16:creationId xmlns:a16="http://schemas.microsoft.com/office/drawing/2014/main" id="{2258789C-FDF4-422C-AD4D-F00FA0BC3B4C}"/>
              </a:ext>
            </a:extLst>
          </p:cNvPr>
          <p:cNvSpPr txBox="1">
            <a:spLocks noChangeArrowheads="1"/>
          </p:cNvSpPr>
          <p:nvPr/>
        </p:nvSpPr>
        <p:spPr bwMode="auto">
          <a:xfrm>
            <a:off x="414339" y="6404207"/>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lang="en-US" sz="1200" b="0" dirty="0">
                <a:solidFill>
                  <a:schemeClr val="bg2"/>
                </a:solidFill>
                <a:latin typeface="Calibri" panose="020F0502020204030204" pitchFamily="34" charset="0"/>
                <a:ea typeface="Verdana" panose="020B0604030504040204" pitchFamily="34" charset="0"/>
                <a:cs typeface="Calibri" panose="020F0502020204030204" pitchFamily="34" charset="0"/>
              </a:rPr>
              <a:t>Schram. ASCO 2021. Abstr 3003</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 </a:t>
            </a:r>
            <a:r>
              <a:rPr lang="en-US" altLang="en-US" sz="1200" b="0" dirty="0">
                <a:solidFill>
                  <a:schemeClr val="bg2"/>
                </a:solidFill>
                <a:latin typeface="Calibri" panose="020F0502020204030204" pitchFamily="34" charset="0"/>
                <a:cs typeface="Calibri" panose="020F0502020204030204" pitchFamily="34" charset="0"/>
              </a:rPr>
              <a:t>NCT02912949.</a:t>
            </a:r>
            <a:endParaRPr kumimoji="0" lang="en-US" sz="1200" b="0" i="0" u="none" strike="noStrike" kern="1200" cap="none" spc="0" normalizeH="0" baseline="0" noProof="0" dirty="0">
              <a:ln>
                <a:noFill/>
              </a:ln>
              <a:solidFill>
                <a:schemeClr val="bg2"/>
              </a:solidFill>
              <a:effectLst/>
              <a:uLnTx/>
              <a:uFillTx/>
              <a:latin typeface="Calibri" panose="020F0502020204030204" pitchFamily="34" charset="0"/>
              <a:ea typeface="Verdana" panose="020B060403050404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6AEFCD13-EE80-40C1-891A-32520FB8CC4B}"/>
              </a:ext>
            </a:extLst>
          </p:cNvPr>
          <p:cNvSpPr txBox="1"/>
          <p:nvPr/>
        </p:nvSpPr>
        <p:spPr bwMode="auto">
          <a:xfrm>
            <a:off x="6891288" y="1976066"/>
            <a:ext cx="42240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Part 2 (Dose Expansion) at RP2D</a:t>
            </a:r>
          </a:p>
        </p:txBody>
      </p:sp>
      <p:sp>
        <p:nvSpPr>
          <p:cNvPr id="26" name="Text Box 45">
            <a:extLst>
              <a:ext uri="{FF2B5EF4-FFF2-40B4-BE49-F238E27FC236}">
                <a16:creationId xmlns:a16="http://schemas.microsoft.com/office/drawing/2014/main" id="{9F49AAA0-41AB-4ED5-AF7F-AC23CBF82B24}"/>
              </a:ext>
            </a:extLst>
          </p:cNvPr>
          <p:cNvSpPr txBox="1">
            <a:spLocks noChangeArrowheads="1"/>
          </p:cNvSpPr>
          <p:nvPr/>
        </p:nvSpPr>
        <p:spPr bwMode="auto">
          <a:xfrm>
            <a:off x="4199090" y="3387186"/>
            <a:ext cx="2011679" cy="646331"/>
          </a:xfrm>
          <a:prstGeom prst="rect">
            <a:avLst/>
          </a:prstGeom>
          <a:solidFill>
            <a:schemeClr val="accent1"/>
          </a:solidFill>
          <a:ln>
            <a:noFill/>
          </a:ln>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i="0" u="none" strike="noStrike" kern="1200" cap="none" spc="0" normalizeH="0" baseline="0" noProof="0" dirty="0">
                <a:ln>
                  <a:noFill/>
                </a:ln>
                <a:solidFill>
                  <a:schemeClr val="tx1"/>
                </a:solidFill>
                <a:effectLst/>
                <a:uLnTx/>
                <a:uFillTx/>
                <a:latin typeface="Calibri" panose="020F0502020204030204" pitchFamily="34" charset="0"/>
                <a:ea typeface="+mn-ea"/>
                <a:cs typeface="Arial" panose="020B0604020202020204" pitchFamily="34" charset="0"/>
              </a:rPr>
              <a:t>Dose escalation phase</a:t>
            </a:r>
            <a:endParaRPr kumimoji="0" lang="en-US" altLang="en-US" sz="1800" i="0" u="none" strike="noStrike" kern="1200" cap="none" spc="0" normalizeH="0" baseline="0" noProof="0" dirty="0">
              <a:ln>
                <a:noFill/>
              </a:ln>
              <a:solidFill>
                <a:schemeClr val="tx1"/>
              </a:solidFill>
              <a:effectLst/>
              <a:uLnTx/>
              <a:uFillTx/>
              <a:latin typeface="Calibri" panose="020F0502020204030204" pitchFamily="34" charset="0"/>
              <a:ea typeface="+mn-ea"/>
              <a:cs typeface="Arial" panose="020B0604020202020204" pitchFamily="34" charset="0"/>
            </a:endParaRPr>
          </a:p>
        </p:txBody>
      </p:sp>
      <p:sp>
        <p:nvSpPr>
          <p:cNvPr id="27" name="Line 51">
            <a:extLst>
              <a:ext uri="{FF2B5EF4-FFF2-40B4-BE49-F238E27FC236}">
                <a16:creationId xmlns:a16="http://schemas.microsoft.com/office/drawing/2014/main" id="{B0A6F885-979A-4BEC-9E60-6367A03388B4}"/>
              </a:ext>
            </a:extLst>
          </p:cNvPr>
          <p:cNvSpPr>
            <a:spLocks noChangeShapeType="1"/>
          </p:cNvSpPr>
          <p:nvPr/>
        </p:nvSpPr>
        <p:spPr bwMode="auto">
          <a:xfrm rot="16200000">
            <a:off x="6513059" y="3465842"/>
            <a:ext cx="0" cy="47779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8" name="TextBox 27">
            <a:extLst>
              <a:ext uri="{FF2B5EF4-FFF2-40B4-BE49-F238E27FC236}">
                <a16:creationId xmlns:a16="http://schemas.microsoft.com/office/drawing/2014/main" id="{FD9744B6-D547-4386-B1F8-8B3A217EE40C}"/>
              </a:ext>
            </a:extLst>
          </p:cNvPr>
          <p:cNvSpPr txBox="1"/>
          <p:nvPr/>
        </p:nvSpPr>
        <p:spPr bwMode="auto">
          <a:xfrm>
            <a:off x="4176988" y="2880126"/>
            <a:ext cx="20116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Part 1</a:t>
            </a:r>
          </a:p>
        </p:txBody>
      </p:sp>
    </p:spTree>
    <p:extLst>
      <p:ext uri="{BB962C8B-B14F-4D97-AF65-F5344CB8AC3E}">
        <p14:creationId xmlns:p14="http://schemas.microsoft.com/office/powerpoint/2010/main" val="36525420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Emerging Research on the Role of </a:t>
            </a:r>
            <a:br>
              <a:rPr lang="en-US" dirty="0"/>
            </a:br>
            <a:r>
              <a:rPr lang="en-US" i="1" dirty="0"/>
              <a:t>NRG1</a:t>
            </a:r>
            <a:r>
              <a:rPr lang="en-US" dirty="0"/>
              <a:t> Fusions in Solid Tumors: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600" i="1" dirty="0"/>
              <a:t>NRG1</a:t>
            </a:r>
            <a:r>
              <a:rPr lang="en-US" altLang="en-US" sz="2600" dirty="0"/>
              <a:t> fusions are rare but actionable events with an overall frequency </a:t>
            </a:r>
            <a:br>
              <a:rPr lang="en-US" altLang="en-US" sz="2600" dirty="0"/>
            </a:br>
            <a:r>
              <a:rPr lang="en-US" altLang="en-US" sz="2600" dirty="0"/>
              <a:t>across tumor types of 0.2%</a:t>
            </a:r>
          </a:p>
          <a:p>
            <a:pPr lvl="1"/>
            <a:r>
              <a:rPr lang="en-US" altLang="en-US" sz="2400" dirty="0"/>
              <a:t>Incidence in GBC, PDAC, and RCC of 0.5%</a:t>
            </a:r>
          </a:p>
          <a:p>
            <a:pPr lvl="1"/>
            <a:r>
              <a:rPr lang="en-US" altLang="en-US" sz="2400" dirty="0"/>
              <a:t>Identified across tumor types including NSCLC, pancreatic cancer, breast cancer, colorectal cancer, cholangiocarcinoma, and sarcoma, among others</a:t>
            </a:r>
          </a:p>
          <a:p>
            <a:pPr lvl="2"/>
            <a:r>
              <a:rPr lang="en-US" altLang="en-US" sz="2400" kern="0" dirty="0"/>
              <a:t>Enrichment in invasive mucinous lung adenocarcinoma (10%-30%)</a:t>
            </a:r>
            <a:endParaRPr lang="en-US" altLang="en-US" dirty="0"/>
          </a:p>
          <a:p>
            <a:r>
              <a:rPr lang="en-US" altLang="en-US" sz="2600" dirty="0"/>
              <a:t>Targeted RNA-based NGS is recommended to optimally detect </a:t>
            </a:r>
            <a:r>
              <a:rPr lang="en-US" altLang="en-US" sz="2600" i="1" dirty="0"/>
              <a:t>NRG1</a:t>
            </a:r>
            <a:r>
              <a:rPr lang="en-US" altLang="en-US" sz="2600" dirty="0"/>
              <a:t> fusions</a:t>
            </a:r>
          </a:p>
          <a:p>
            <a:r>
              <a:rPr lang="en-US" altLang="en-US" sz="2600" dirty="0"/>
              <a:t>Ongoing trials of afatinib, seribantumab, and zenocutuzumab are enrolling patients with </a:t>
            </a:r>
            <a:r>
              <a:rPr lang="en-US" altLang="en-US" sz="2600" i="1" dirty="0"/>
              <a:t>NRG1 </a:t>
            </a:r>
            <a:r>
              <a:rPr lang="en-US" altLang="en-US" sz="2600" dirty="0"/>
              <a:t>fusion</a:t>
            </a:r>
            <a:r>
              <a:rPr lang="en-US" altLang="en-US" sz="2600" dirty="0">
                <a:latin typeface="Arial" panose="020B0604020202020204" pitchFamily="34" charset="0"/>
                <a:cs typeface="Arial" panose="020B0604020202020204" pitchFamily="34" charset="0"/>
              </a:rPr>
              <a:t>–</a:t>
            </a:r>
            <a:r>
              <a:rPr lang="en-US" altLang="en-US" sz="2600" dirty="0"/>
              <a:t>positive solid tumors</a:t>
            </a:r>
          </a:p>
        </p:txBody>
      </p:sp>
      <p:grpSp>
        <p:nvGrpSpPr>
          <p:cNvPr id="12" name="Group 7">
            <a:extLst>
              <a:ext uri="{FF2B5EF4-FFF2-40B4-BE49-F238E27FC236}">
                <a16:creationId xmlns:a16="http://schemas.microsoft.com/office/drawing/2014/main" id="{3959BC00-C739-4485-B3DF-6FF9F2ECD1D8}"/>
              </a:ext>
            </a:extLst>
          </p:cNvPr>
          <p:cNvGrpSpPr>
            <a:grpSpLocks/>
          </p:cNvGrpSpPr>
          <p:nvPr/>
        </p:nvGrpSpPr>
        <p:grpSpPr bwMode="auto">
          <a:xfrm>
            <a:off x="9389569" y="6216652"/>
            <a:ext cx="2488502" cy="447822"/>
            <a:chOff x="9527309" y="3551529"/>
            <a:chExt cx="2488502" cy="448324"/>
          </a:xfrm>
        </p:grpSpPr>
        <p:pic>
          <p:nvPicPr>
            <p:cNvPr id="13" name="Picture 9">
              <a:extLst>
                <a:ext uri="{FF2B5EF4-FFF2-40B4-BE49-F238E27FC236}">
                  <a16:creationId xmlns:a16="http://schemas.microsoft.com/office/drawing/2014/main" id="{6282CFCF-7584-4A50-875D-283FF63499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27791" y="3551529"/>
              <a:ext cx="551335" cy="17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8">
              <a:extLst>
                <a:ext uri="{FF2B5EF4-FFF2-40B4-BE49-F238E27FC236}">
                  <a16:creationId xmlns:a16="http://schemas.microsoft.com/office/drawing/2014/main" id="{6042081A-2011-4448-9B3F-18F9B27E5869}"/>
                </a:ext>
              </a:extLst>
            </p:cNvPr>
            <p:cNvSpPr>
              <a:spLocks noChangeArrowheads="1"/>
            </p:cNvSpPr>
            <p:nvPr/>
          </p:nvSpPr>
          <p:spPr bwMode="auto">
            <a:xfrm>
              <a:off x="9527309" y="3691731"/>
              <a:ext cx="2488502" cy="308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eaLnBrk="0" hangingPunct="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eaLnBrk="0" hangingPunct="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eaLnBrk="0"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eaLnBrk="0"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dirty="0">
                  <a:solidFill>
                    <a:schemeClr val="bg2"/>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1007678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clinicaloptions.com/oncology</a:t>
            </a:r>
            <a:endParaRPr lang="en-US"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t>
            </a:r>
            <a:r>
              <a:rPr lang="en-US" altLang="en-US" sz="4000" i="1" dirty="0"/>
              <a:t>NRG1</a:t>
            </a:r>
            <a:r>
              <a:rPr lang="en-US" altLang="en-US" sz="4000" dirty="0"/>
              <a:t> and Solid Tumors!</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a:buClr>
                <a:schemeClr val="accent6"/>
              </a:buClr>
              <a:defRPr/>
            </a:pPr>
            <a:r>
              <a:rPr lang="en-US" sz="2200" dirty="0">
                <a:solidFill>
                  <a:srgbClr val="E1471D"/>
                </a:solidFill>
              </a:rPr>
              <a:t>Text module </a:t>
            </a:r>
            <a:r>
              <a:rPr lang="en-US" sz="2200" b="0" dirty="0"/>
              <a:t>associated with this downloadable slideset</a:t>
            </a:r>
          </a:p>
          <a:p>
            <a:pPr>
              <a:buClr>
                <a:schemeClr val="accent6"/>
              </a:buClr>
              <a:defRPr/>
            </a:pPr>
            <a:r>
              <a:rPr lang="en-US" sz="2200" dirty="0">
                <a:solidFill>
                  <a:srgbClr val="E1471D"/>
                </a:solidFill>
              </a:rPr>
              <a:t>ClinicalThought™ on </a:t>
            </a:r>
            <a:r>
              <a:rPr lang="en-US" sz="2200" i="1" dirty="0">
                <a:solidFill>
                  <a:srgbClr val="E1471D"/>
                </a:solidFill>
              </a:rPr>
              <a:t>NRG1</a:t>
            </a:r>
            <a:r>
              <a:rPr lang="en-US" sz="2200" dirty="0">
                <a:solidFill>
                  <a:srgbClr val="E1471D"/>
                </a:solidFill>
              </a:rPr>
              <a:t> Oncogenic Gene Fusions Across Solid Tumors: </a:t>
            </a:r>
            <a:br>
              <a:rPr lang="en-US" sz="2200" dirty="0">
                <a:solidFill>
                  <a:srgbClr val="E1471D"/>
                </a:solidFill>
              </a:rPr>
            </a:br>
            <a:r>
              <a:rPr lang="en-US" sz="2200" dirty="0">
                <a:solidFill>
                  <a:srgbClr val="E1471D"/>
                </a:solidFill>
              </a:rPr>
              <a:t>What You Should Know About Testing, </a:t>
            </a:r>
            <a:r>
              <a:rPr lang="en-US" sz="2200" b="0" dirty="0"/>
              <a:t>an expert-authored commentary</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mn-cs"/>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E5385AB0B06AB143A23D73331BCA346D" ma:contentTypeVersion="1" ma:contentTypeDescription="Create a new document." ma:contentTypeScope="" ma:versionID="23ab3b0062bba4cad68235d4347e762b">
  <xsd:schema xmlns:xsd="http://www.w3.org/2001/XMLSchema" xmlns:xs="http://www.w3.org/2001/XMLSchema" xmlns:p="http://schemas.microsoft.com/office/2006/metadata/properties" xmlns:ns2="d54cbe69-32bd-412a-b004-9152f949605e" xmlns:ns3="3e1ea014-d9ee-41b3-af66-b2348e8a8b5f" targetNamespace="http://schemas.microsoft.com/office/2006/metadata/properties" ma:root="true" ma:fieldsID="2a7c30367de2f1edaeb68804c4aa2b6d" ns2:_="" ns3:_="">
    <xsd:import namespace="d54cbe69-32bd-412a-b004-9152f949605e"/>
    <xsd:import namespace="3e1ea014-d9ee-41b3-af66-b2348e8a8b5f"/>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e1ea014-d9ee-41b3-af66-b2348e8a8b5f"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 New"/>
          <xsd:enumeration value="Slides - Online (non-CME)-New"/>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56M7VY3CDVN5-408145715-4</_dlc_DocId>
    <_dlc_DocIdUrl xmlns="d54cbe69-32bd-412a-b004-9152f949605e">
      <Url>https://intranet.clinicaloptions.com/mews/oncology/ONC_2021_NRG-1_Res_Focus_TM_(PRP4672)/CME_CE_CPE-certified_Module_with_embedded_slides__pre_post/_layouts/15/DocIdRedir.aspx?ID=56M7VY3CDVN5-408145715-4</Url>
      <Description>56M7VY3CDVN5-408145715-4</Description>
    </_dlc_DocIdUrl>
    <Document_x0020_Category xmlns="3e1ea014-d9ee-41b3-af66-b2348e8a8b5f">Slides - Online (non-CME)-New</Document_x0020_Category>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24FD85CD-F455-4E5E-A281-E082B68BE02F}">
  <ds:schemaRefs>
    <ds:schemaRef ds:uri="http://schemas.microsoft.com/sharepoint/events"/>
  </ds:schemaRefs>
</ds:datastoreItem>
</file>

<file path=customXml/itemProps4.xml><?xml version="1.0" encoding="utf-8"?>
<ds:datastoreItem xmlns:ds="http://schemas.openxmlformats.org/officeDocument/2006/customXml" ds:itemID="{08BE2DBB-A8A0-498F-A068-BDD84848AC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3e1ea014-d9ee-41b3-af66-b2348e8a8b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5BA55BC3-5A03-47C2-8EC3-D964C3B5E779}">
  <ds:schemaRefs>
    <ds:schemaRef ds:uri="http://schemas.microsoft.com/office/2006/documentManagement/types"/>
    <ds:schemaRef ds:uri="http://www.w3.org/XML/1998/namespace"/>
    <ds:schemaRef ds:uri="http://schemas.openxmlformats.org/package/2006/metadata/core-properties"/>
    <ds:schemaRef ds:uri="http://purl.org/dc/elements/1.1/"/>
    <ds:schemaRef ds:uri="http://purl.org/dc/dcmitype/"/>
    <ds:schemaRef ds:uri="http://schemas.microsoft.com/office/2006/metadata/properties"/>
    <ds:schemaRef ds:uri="http://purl.org/dc/terms/"/>
    <ds:schemaRef ds:uri="3e1ea014-d9ee-41b3-af66-b2348e8a8b5f"/>
    <ds:schemaRef ds:uri="http://schemas.microsoft.com/office/infopath/2007/PartnerControls"/>
    <ds:schemaRef ds:uri="d54cbe69-32bd-412a-b004-9152f949605e"/>
  </ds:schemaRefs>
</ds:datastoreItem>
</file>

<file path=docProps/app.xml><?xml version="1.0" encoding="utf-8"?>
<Properties xmlns="http://schemas.openxmlformats.org/officeDocument/2006/extended-properties" xmlns:vt="http://schemas.openxmlformats.org/officeDocument/2006/docPropsVTypes">
  <Template/>
  <TotalTime>22639</TotalTime>
  <Words>4082</Words>
  <Application>Microsoft Office PowerPoint</Application>
  <PresentationFormat>Widescreen</PresentationFormat>
  <Paragraphs>801</Paragraphs>
  <Slides>31</Slides>
  <Notes>31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Source Sans Pro</vt:lpstr>
      <vt:lpstr>Times</vt:lpstr>
      <vt:lpstr>Wingdings</vt:lpstr>
      <vt:lpstr>2017_HTAA_Diabetes</vt:lpstr>
      <vt:lpstr>NRG1: An Emerging Tumor-Agnostic Target</vt:lpstr>
      <vt:lpstr>About These Slides</vt:lpstr>
      <vt:lpstr>Faculty</vt:lpstr>
      <vt:lpstr>Faculty Disclosures</vt:lpstr>
      <vt:lpstr>NRG1 Physiology</vt:lpstr>
      <vt:lpstr>NRG1 Gene Fusions</vt:lpstr>
      <vt:lpstr>NRG1 Pathophysiology</vt:lpstr>
      <vt:lpstr>NRG1 Fusion Signaling</vt:lpstr>
      <vt:lpstr>NRG1 Fusions: Incidence Across Tumor Types</vt:lpstr>
      <vt:lpstr>NRG1 Fusions in Lung Cancer</vt:lpstr>
      <vt:lpstr>Overview of Gene Fusion Detection Approaches</vt:lpstr>
      <vt:lpstr>Detection of NRG1 Fusions by FISH Break-Apart Assay</vt:lpstr>
      <vt:lpstr>Detection of NRG1 Fusions by IHC</vt:lpstr>
      <vt:lpstr>Next-Generation Sequencing for NRG1 Detection</vt:lpstr>
      <vt:lpstr>Detection of NRG1 Fusions by DNA-Based NGS1,2</vt:lpstr>
      <vt:lpstr>DNA-Based NGS is Suboptimal for NRG1 Fusion Detection</vt:lpstr>
      <vt:lpstr>Targeted RNA-Based NGS is Optimal for  NRG1 Fusion Detection: PCR-Based Technology</vt:lpstr>
      <vt:lpstr>Comprehensive NRG1 Detection by  DNA-Based NGS vs RNA-Based NGS</vt:lpstr>
      <vt:lpstr>Detection of NRG1 Fusions Across  Tumor Types (MSKCC Experience)</vt:lpstr>
      <vt:lpstr>NRG1 Fusion Partners Across Different Tumor Types1-4</vt:lpstr>
      <vt:lpstr>Optimizing Specimen Availability for  Comprehensive Gene Fusion Detection  </vt:lpstr>
      <vt:lpstr>eNRGy1 Registry: NRG1 Fusion  Partners and Frequent Sites of Metastases</vt:lpstr>
      <vt:lpstr>eNRGy1 Registry: Clinical Outcomes</vt:lpstr>
      <vt:lpstr>Therapies Targeting NRG1 </vt:lpstr>
      <vt:lpstr>Afatinib for NRG1 Fusion–Driven Tumors</vt:lpstr>
      <vt:lpstr>Seribantumab: Preclinical Activity in an  Ovarian Cancer PDX Model With an NRG1 Fusion</vt:lpstr>
      <vt:lpstr>CRESTONE: Ongoing Phase II Study of  Seribantumab in NRG1 Fusion–Positive Tumors</vt:lpstr>
      <vt:lpstr>Zenocutuzumab (MCLA-128): Activity and  Safety in NRG1 Fusion–Driven Solid Tumors</vt:lpstr>
      <vt:lpstr>Ongoing Phase I/II Trial of Zenocutuzumab Monotherapy in NRG1 Fusion–Positive Solid Tumors</vt:lpstr>
      <vt:lpstr>Emerging Research on the Role of  NRG1 Fusions in Solid Tumors: Conclusions</vt:lpstr>
      <vt:lpstr>Go Online for More CCO  Coverage of NRG1 and Solid Tumors!</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CCO ONC Slide Template</dc:title>
  <dc:creator>Preferred User</dc:creator>
  <cp:lastModifiedBy>Kemi Obajimi</cp:lastModifiedBy>
  <cp:revision>703</cp:revision>
  <cp:lastPrinted>2016-09-26T20:21:49Z</cp:lastPrinted>
  <dcterms:created xsi:type="dcterms:W3CDTF">2005-05-27T15:08:01Z</dcterms:created>
  <dcterms:modified xsi:type="dcterms:W3CDTF">2022-01-24T20:56:42Z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c787db89-e0d6-4e38-8645-f92a1518623a</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0x010100E5385AB0B06AB143A23D73331BCA346D</vt:lpwstr>
  </property>
</Properties>
</file>