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3"/>
  </p:notesMasterIdLst>
  <p:handoutMasterIdLst>
    <p:handoutMasterId r:id="rId24"/>
  </p:handoutMasterIdLst>
  <p:sldIdLst>
    <p:sldId id="321" r:id="rId7"/>
    <p:sldId id="308" r:id="rId8"/>
    <p:sldId id="547" r:id="rId9"/>
    <p:sldId id="2147473759" r:id="rId10"/>
    <p:sldId id="549" r:id="rId11"/>
    <p:sldId id="556" r:id="rId12"/>
    <p:sldId id="557" r:id="rId13"/>
    <p:sldId id="558" r:id="rId14"/>
    <p:sldId id="559" r:id="rId15"/>
    <p:sldId id="2147473760" r:id="rId16"/>
    <p:sldId id="555" r:id="rId17"/>
    <p:sldId id="554" r:id="rId18"/>
    <p:sldId id="560" r:id="rId19"/>
    <p:sldId id="561" r:id="rId20"/>
    <p:sldId id="552" r:id="rId21"/>
    <p:sldId id="318"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9"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19"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7" clrIdx="17">
    <p:extLst>
      <p:ext uri="{19B8F6BF-5375-455C-9EA6-DF929625EA0E}">
        <p15:presenceInfo xmlns:p15="http://schemas.microsoft.com/office/powerpoint/2012/main" userId="mbecker@clinicaloptions.com" providerId="None"/>
      </p:ext>
    </p:extLst>
  </p:cmAuthor>
  <p:cmAuthor id="19" name="CLINICALOPTIONS\tquill" initials="C" lastIdx="2" clrIdx="18">
    <p:extLst>
      <p:ext uri="{19B8F6BF-5375-455C-9EA6-DF929625EA0E}">
        <p15:presenceInfo xmlns:p15="http://schemas.microsoft.com/office/powerpoint/2012/main" userId="CLINICALOPTIONS\tquill" providerId="None"/>
      </p:ext>
    </p:extLst>
  </p:cmAuthor>
  <p:cmAuthor id="20" name="aboecler@clinicaloptions.com" initials="a" lastIdx="3" clrIdx="19">
    <p:extLst>
      <p:ext uri="{19B8F6BF-5375-455C-9EA6-DF929625EA0E}">
        <p15:presenceInfo xmlns:p15="http://schemas.microsoft.com/office/powerpoint/2012/main" userId="aboecler@clinicaloptions.com" providerId="None"/>
      </p:ext>
    </p:extLst>
  </p:cmAuthor>
  <p:cmAuthor id="21" name="Melanie Couton" initials="" lastIdx="4" clrIdx="20">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EFB"/>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84925" autoAdjust="0"/>
  </p:normalViewPr>
  <p:slideViewPr>
    <p:cSldViewPr snapToGrid="0">
      <p:cViewPr>
        <p:scale>
          <a:sx n="60" d="100"/>
          <a:sy n="60" d="100"/>
        </p:scale>
        <p:origin x="1344" y="326"/>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sz="1200" i="1" dirty="0"/>
              <a:t>–</a:t>
            </a:r>
            <a:r>
              <a:rPr lang="en-US" i="1" dirty="0"/>
              <a:t>drug conjugate; CT, chemotherapy; EV, enfortumab vedotin; mUC, metastatic urothelial carcinoma;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4D004E0B-7C5E-7741-A37B-BA1F2DFA28BF}"/>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8CDF3EE6-4C41-5A46-91DA-128B775781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0" i="1" dirty="0">
                <a:latin typeface="Arial" panose="020B0604020202020204" pitchFamily="34" charset="0"/>
              </a:rPr>
              <a:t>BICR, blinded independent central review; DCR, disease control rate; DoR, duration of response; ECOG, Eastern Cooperative Oncology Group; GFR, glomerular filtration rate; </a:t>
            </a:r>
            <a:r>
              <a:rPr lang="en-US" b="0" i="1" dirty="0"/>
              <a:t>mUC, metastatic urothelial carcinoma; </a:t>
            </a:r>
            <a:r>
              <a:rPr lang="en-US" altLang="en-US" b="0" i="1" dirty="0">
                <a:latin typeface="Arial" panose="020B0604020202020204" pitchFamily="34" charset="0"/>
              </a:rPr>
              <a:t>ORR, overall response rate; OS, overall survival; PFS, progression-free survival; PS, performance status; QoL, quality of life.</a:t>
            </a:r>
          </a:p>
        </p:txBody>
      </p:sp>
      <p:sp>
        <p:nvSpPr>
          <p:cNvPr id="11268" name="Slide Number Placeholder 3">
            <a:extLst>
              <a:ext uri="{FF2B5EF4-FFF2-40B4-BE49-F238E27FC236}">
                <a16:creationId xmlns:a16="http://schemas.microsoft.com/office/drawing/2014/main" id="{91A99C02-4335-DB45-834C-3BC52D5A3D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507AF-462E-FB42-9E9F-8A40D7B668B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733553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CPS, combined positive score; ECOG, Eastern Cooperative Oncology Group; EV, enfortumab vedotin; Pembro, pembrolizumab;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5782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EV, enfortumab vedotin; mPFS, median progression-free survival; Pembro, pembrolizumab; PFS, progression-free survival.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96376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CPS, combined positive score; ECOG, Eastern Cooperative Oncology Group; EV, enfortumab vedotin; Pembro, pembrolizumab; PFS, progression-free survival;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925871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EV, enfortumab vedotin; mOS, median overall survival; NR, not reached; OS, overall survival; Pembro, pembrolizumab.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05700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CPS, combined positive score; ECOG, Eastern Cooperative Oncology Group; EV, enfortumab vedotin; OS, overall survival; Pembro, pembrolizumab;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734058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DoR, duration of response; EV, enfortumab vedotin; NE, not estimable; NR, not reached; ORR, overall response rate; PD, progressive disease; Pembro, pembrolizumab;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306797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EV, enfortumab vedotin; Pembro, pembrolizumab.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480098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EV, enfortumab vedotin; Pembro, pembrolizumab;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237602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EV, enfortumab vedotin; Pembro, pembrolizumab;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130930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EV, enfortumab vedotin; Pembro, pembrolizumab.</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45550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EV, Enfortumab vedotin; mUC, metastatic urothelial cancer; OS, overall survival; pembro, pembrolizumab; PFS, progression-free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16</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altLang="en-US" dirty="0"/>
              <a:t>EV-302/KEYNOTE-A39: Phase III Trial of Enfortumab Vedotin + Pembrolizumab vs Chemotherapy in Previously Untreated Locally Advanced or Metastatic Urothelial Carcinoma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Background </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Platinum-based CT has remained standard first-line treatment for locally advanced/ mUC for decades; there is need for more effective, tolerable therapies </a:t>
            </a:r>
          </a:p>
          <a:p>
            <a:r>
              <a:rPr lang="en-US" sz="2400" dirty="0"/>
              <a:t>Enfortumab vedotin (Nectin-4–directed ADC) and pembro (PD-1 inhibitor) are both effective in previously treated locally advanced/mUC</a:t>
            </a:r>
            <a:r>
              <a:rPr lang="en-US" sz="2400" baseline="30000" dirty="0"/>
              <a:t>1-3</a:t>
            </a:r>
            <a:endParaRPr lang="en-US" sz="2400" dirty="0"/>
          </a:p>
          <a:p>
            <a:r>
              <a:rPr lang="en-US" sz="2400" dirty="0"/>
              <a:t>A phase I/II study in cisplatin-ineligible patients with previously untreated locally advanced/mUC, combination EV + pembro had manageable safety profile with durable antitumor activity, leading to accelerated FDA approval in this population</a:t>
            </a:r>
            <a:r>
              <a:rPr lang="en-US" sz="2400" baseline="30000" dirty="0"/>
              <a:t>4,5</a:t>
            </a:r>
          </a:p>
          <a:p>
            <a:r>
              <a:rPr lang="en-US" sz="2400" dirty="0"/>
              <a:t>This report details first results of open-label, randomized phase III EV-302/ KEYNOTE-A39 trial comparing the efficacy and safety of EV + pembro vs CT in patients with previously untreated locally advanced/mUC, regardless of cisplatin eligibility or PD-L1 status</a:t>
            </a:r>
            <a:r>
              <a:rPr lang="en-US" sz="2400" baseline="30000" dirty="0"/>
              <a:t>6</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1972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Powles. NEJM. 2021;384:1125. 2. Yu. Lancet Oncol. 2021;22:872. 3. Vuky. JCO. 202;38:2658. </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4. Hoimes. JCO. 2023;41:22. 5. Enfortumab vedotin PI. 6. Powles. ESMO 2023. Abstr LBA6.</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6B313BBC-36F2-184D-AE52-B81254B583FF}"/>
              </a:ext>
            </a:extLst>
          </p:cNvPr>
          <p:cNvSpPr>
            <a:spLocks noGrp="1"/>
          </p:cNvSpPr>
          <p:nvPr>
            <p:ph type="title"/>
          </p:nvPr>
        </p:nvSpPr>
        <p:spPr>
          <a:xfrm>
            <a:off x="609758" y="238127"/>
            <a:ext cx="11139329" cy="1103313"/>
          </a:xfrm>
        </p:spPr>
        <p:txBody>
          <a:bodyPr/>
          <a:lstStyle/>
          <a:p>
            <a:r>
              <a:rPr lang="en-US" altLang="en-US" dirty="0"/>
              <a:t>EV-302/KEYNOTE-A39:</a:t>
            </a:r>
            <a:r>
              <a:rPr lang="en-US" dirty="0"/>
              <a:t> Study Design</a:t>
            </a:r>
            <a:endParaRPr lang="en-US" altLang="en-US" dirty="0"/>
          </a:p>
        </p:txBody>
      </p:sp>
      <p:sp>
        <p:nvSpPr>
          <p:cNvPr id="10242" name="Content Placeholder 1">
            <a:extLst>
              <a:ext uri="{FF2B5EF4-FFF2-40B4-BE49-F238E27FC236}">
                <a16:creationId xmlns:a16="http://schemas.microsoft.com/office/drawing/2014/main" id="{67168EC0-AA9E-8247-82B8-88A4C697F2EF}"/>
              </a:ext>
            </a:extLst>
          </p:cNvPr>
          <p:cNvSpPr>
            <a:spLocks noGrp="1"/>
          </p:cNvSpPr>
          <p:nvPr>
            <p:ph idx="1"/>
          </p:nvPr>
        </p:nvSpPr>
        <p:spPr>
          <a:xfrm>
            <a:off x="604676" y="1513047"/>
            <a:ext cx="10874538" cy="4650686"/>
          </a:xfrm>
        </p:spPr>
        <p:txBody>
          <a:bodyPr/>
          <a:lstStyle/>
          <a:p>
            <a:pPr>
              <a:spcAft>
                <a:spcPts val="300"/>
              </a:spcAft>
            </a:pPr>
            <a:r>
              <a:rPr lang="en-US" altLang="en-US" sz="2200" dirty="0"/>
              <a:t>Randomized, open-label phase III study</a:t>
            </a:r>
          </a:p>
          <a:p>
            <a:pPr>
              <a:spcAft>
                <a:spcPts val="300"/>
              </a:spcAft>
            </a:pPr>
            <a:endParaRPr lang="en-US" altLang="en-US" sz="2200" dirty="0"/>
          </a:p>
          <a:p>
            <a:pPr>
              <a:spcAft>
                <a:spcPts val="300"/>
              </a:spcAft>
            </a:pPr>
            <a:endParaRPr lang="en-US" altLang="en-US" sz="2200" dirty="0"/>
          </a:p>
          <a:p>
            <a:pPr>
              <a:spcAft>
                <a:spcPts val="300"/>
              </a:spcAft>
            </a:pPr>
            <a:endParaRPr lang="en-US" altLang="en-US" sz="2200" dirty="0"/>
          </a:p>
          <a:p>
            <a:pPr>
              <a:spcAft>
                <a:spcPts val="300"/>
              </a:spcAft>
            </a:pPr>
            <a:endParaRPr lang="en-US" altLang="en-US" sz="2200" dirty="0"/>
          </a:p>
          <a:p>
            <a:pPr>
              <a:spcAft>
                <a:spcPts val="300"/>
              </a:spcAft>
            </a:pPr>
            <a:endParaRPr lang="en-US" altLang="en-US" sz="2200" dirty="0"/>
          </a:p>
          <a:p>
            <a:pPr>
              <a:spcAft>
                <a:spcPts val="300"/>
              </a:spcAft>
            </a:pPr>
            <a:endParaRPr lang="en-US" altLang="en-US" sz="2200" dirty="0"/>
          </a:p>
          <a:p>
            <a:pPr marL="0" indent="0">
              <a:spcAft>
                <a:spcPts val="300"/>
              </a:spcAft>
              <a:buNone/>
            </a:pPr>
            <a:endParaRPr lang="en-US" altLang="en-US" sz="2200" dirty="0"/>
          </a:p>
          <a:p>
            <a:pPr>
              <a:spcAft>
                <a:spcPts val="300"/>
              </a:spcAft>
            </a:pPr>
            <a:r>
              <a:rPr lang="en-US" altLang="en-US" sz="2200" b="1" dirty="0"/>
              <a:t>Dual primary endpoints: </a:t>
            </a:r>
            <a:r>
              <a:rPr lang="en-US" altLang="en-US" sz="2200" dirty="0"/>
              <a:t>OS and PFS by BICR</a:t>
            </a:r>
          </a:p>
          <a:p>
            <a:pPr>
              <a:spcAft>
                <a:spcPts val="300"/>
              </a:spcAft>
            </a:pPr>
            <a:r>
              <a:rPr lang="en-US" altLang="en-US" sz="2200" b="1" dirty="0"/>
              <a:t>Secondary endpoints: </a:t>
            </a:r>
            <a:r>
              <a:rPr lang="en-US" altLang="en-US" sz="2200" dirty="0"/>
              <a:t>ORR, DoR, and DCR by BICR and investigator; PFS per investigator; </a:t>
            </a:r>
            <a:br>
              <a:rPr lang="en-US" altLang="en-US" sz="2200" dirty="0"/>
            </a:br>
            <a:r>
              <a:rPr lang="en-US" altLang="en-US" sz="2200" dirty="0"/>
              <a:t>QoL and pain symptoms; safety</a:t>
            </a:r>
          </a:p>
        </p:txBody>
      </p:sp>
      <p:sp>
        <p:nvSpPr>
          <p:cNvPr id="10244" name="Text Box 45">
            <a:extLst>
              <a:ext uri="{FF2B5EF4-FFF2-40B4-BE49-F238E27FC236}">
                <a16:creationId xmlns:a16="http://schemas.microsoft.com/office/drawing/2014/main" id="{B40D0EA7-4DE3-744E-BABD-9DEC9BFCAD45}"/>
              </a:ext>
            </a:extLst>
          </p:cNvPr>
          <p:cNvSpPr txBox="1">
            <a:spLocks noChangeArrowheads="1"/>
          </p:cNvSpPr>
          <p:nvPr/>
        </p:nvSpPr>
        <p:spPr bwMode="auto">
          <a:xfrm>
            <a:off x="511584" y="2677265"/>
            <a:ext cx="383335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locally advanced/mUC;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 prior systemic therapy except for (neo)adjuvant chemo pre/post cystectomy and recurrence &gt;12 mo after end of therapy;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eligible for platinum, enfortumab vedotin, and pembrolizumab;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PD-1/PD-L1 inhibitor naive;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GFR ≥30 mL/min; 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(N = 886)</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245" name="Rectangle 49">
            <a:extLst>
              <a:ext uri="{FF2B5EF4-FFF2-40B4-BE49-F238E27FC236}">
                <a16:creationId xmlns:a16="http://schemas.microsoft.com/office/drawing/2014/main" id="{81D90018-AB1A-654F-877D-1C906067C67C}"/>
              </a:ext>
            </a:extLst>
          </p:cNvPr>
          <p:cNvSpPr>
            <a:spLocks noChangeArrowheads="1"/>
          </p:cNvSpPr>
          <p:nvPr/>
        </p:nvSpPr>
        <p:spPr bwMode="auto">
          <a:xfrm>
            <a:off x="5036775" y="2667031"/>
            <a:ext cx="3527425" cy="10972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Enfortumab Vedotin-ejfv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(Days 1, 8 of 3-wk cycle) no limit on cycles</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Pembrolizumab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(Day 1 3-wk cycle)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≤35 cycles</a:t>
            </a:r>
          </a:p>
        </p:txBody>
      </p:sp>
      <p:sp>
        <p:nvSpPr>
          <p:cNvPr id="10246" name="Rectangle 50">
            <a:extLst>
              <a:ext uri="{FF2B5EF4-FFF2-40B4-BE49-F238E27FC236}">
                <a16:creationId xmlns:a16="http://schemas.microsoft.com/office/drawing/2014/main" id="{BBF59B4D-6052-6140-B22D-A992D73FAC8A}"/>
              </a:ext>
            </a:extLst>
          </p:cNvPr>
          <p:cNvSpPr>
            <a:spLocks noChangeArrowheads="1"/>
          </p:cNvSpPr>
          <p:nvPr/>
        </p:nvSpPr>
        <p:spPr bwMode="auto">
          <a:xfrm>
            <a:off x="5036775" y="3986244"/>
            <a:ext cx="3527425" cy="109728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Gemcitabine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(Days 1, 8 of 3-wk cycle)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Cisplatin or Carboplatin</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(Day 1 of 3-wk cycle) ≤6 cycles</a:t>
            </a:r>
          </a:p>
        </p:txBody>
      </p:sp>
      <p:sp>
        <p:nvSpPr>
          <p:cNvPr id="10250" name="Line 52">
            <a:extLst>
              <a:ext uri="{FF2B5EF4-FFF2-40B4-BE49-F238E27FC236}">
                <a16:creationId xmlns:a16="http://schemas.microsoft.com/office/drawing/2014/main" id="{8699A28D-1B54-6A4A-98EF-BA5092BA65E5}"/>
              </a:ext>
            </a:extLst>
          </p:cNvPr>
          <p:cNvSpPr>
            <a:spLocks noChangeShapeType="1"/>
          </p:cNvSpPr>
          <p:nvPr/>
        </p:nvSpPr>
        <p:spPr bwMode="auto">
          <a:xfrm rot="5400000">
            <a:off x="4102895" y="2835173"/>
            <a:ext cx="73183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51" name="Text Box 45">
            <a:extLst>
              <a:ext uri="{FF2B5EF4-FFF2-40B4-BE49-F238E27FC236}">
                <a16:creationId xmlns:a16="http://schemas.microsoft.com/office/drawing/2014/main" id="{B66B7DF5-1C8D-3949-8CE7-3D0FCD1E9E50}"/>
              </a:ext>
            </a:extLst>
          </p:cNvPr>
          <p:cNvSpPr txBox="1">
            <a:spLocks noChangeArrowheads="1"/>
          </p:cNvSpPr>
          <p:nvPr/>
        </p:nvSpPr>
        <p:spPr bwMode="auto">
          <a:xfrm>
            <a:off x="1704613" y="1974868"/>
            <a:ext cx="5805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Stratified by cisplatin eligibility (Y/N), </a:t>
            </a:r>
            <a:b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liver mets (present/absent), PD-L1 expression (high/low)</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0252" name="Text Box 11">
            <a:extLst>
              <a:ext uri="{FF2B5EF4-FFF2-40B4-BE49-F238E27FC236}">
                <a16:creationId xmlns:a16="http://schemas.microsoft.com/office/drawing/2014/main" id="{3E593ED1-7233-0248-B07B-351EC78FC5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lang="en-US" altLang="en-US" sz="1200" b="0" dirty="0">
                <a:solidFill>
                  <a:schemeClr val="bg2"/>
                </a:solidFill>
                <a:latin typeface="Calibri" panose="020F0502020204030204" pitchFamily="34" charset="0"/>
              </a:rPr>
              <a:t>Powles.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cxnSp>
        <p:nvCxnSpPr>
          <p:cNvPr id="10253" name="Straight Arrow Connector 2">
            <a:extLst>
              <a:ext uri="{FF2B5EF4-FFF2-40B4-BE49-F238E27FC236}">
                <a16:creationId xmlns:a16="http://schemas.microsoft.com/office/drawing/2014/main" id="{3CAC42FB-8C13-1C43-8798-0BBC6B6A1EDA}"/>
              </a:ext>
            </a:extLst>
          </p:cNvPr>
          <p:cNvCxnSpPr>
            <a:cxnSpLocks/>
          </p:cNvCxnSpPr>
          <p:nvPr/>
        </p:nvCxnSpPr>
        <p:spPr bwMode="auto">
          <a:xfrm>
            <a:off x="8675641" y="3859730"/>
            <a:ext cx="438612" cy="0"/>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3" name="Straight Arrow Connector 2">
            <a:extLst>
              <a:ext uri="{FF2B5EF4-FFF2-40B4-BE49-F238E27FC236}">
                <a16:creationId xmlns:a16="http://schemas.microsoft.com/office/drawing/2014/main" id="{D53FE8DD-AA45-BD4F-B17C-4D1CE2038110}"/>
              </a:ext>
            </a:extLst>
          </p:cNvPr>
          <p:cNvCxnSpPr>
            <a:cxnSpLocks/>
          </p:cNvCxnSpPr>
          <p:nvPr/>
        </p:nvCxnSpPr>
        <p:spPr bwMode="auto">
          <a:xfrm flipV="1">
            <a:off x="4330625" y="3201092"/>
            <a:ext cx="504697" cy="224576"/>
          </a:xfrm>
          <a:prstGeom prst="straightConnector1">
            <a:avLst/>
          </a:prstGeom>
          <a:noFill/>
          <a:ln w="28575" cap="flat" cmpd="sng" algn="ctr">
            <a:solidFill>
              <a:schemeClr val="bg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8CBFB17E-A9DB-904E-97DF-714594F3DF61}"/>
              </a:ext>
            </a:extLst>
          </p:cNvPr>
          <p:cNvCxnSpPr>
            <a:cxnSpLocks/>
          </p:cNvCxnSpPr>
          <p:nvPr/>
        </p:nvCxnSpPr>
        <p:spPr bwMode="auto">
          <a:xfrm>
            <a:off x="4372406" y="4307814"/>
            <a:ext cx="470238" cy="223603"/>
          </a:xfrm>
          <a:prstGeom prst="straightConnector1">
            <a:avLst/>
          </a:prstGeom>
          <a:noFill/>
          <a:ln w="28575" cap="flat" cmpd="sng" algn="ctr">
            <a:solidFill>
              <a:schemeClr val="bg1"/>
            </a:solidFill>
            <a:prstDash val="solid"/>
            <a:round/>
            <a:headEnd type="none" w="med" len="med"/>
            <a:tailEnd type="triangle"/>
          </a:ln>
          <a:effectLst/>
        </p:spPr>
      </p:cxnSp>
      <p:sp>
        <p:nvSpPr>
          <p:cNvPr id="7" name="TextBox 3">
            <a:extLst>
              <a:ext uri="{FF2B5EF4-FFF2-40B4-BE49-F238E27FC236}">
                <a16:creationId xmlns:a16="http://schemas.microsoft.com/office/drawing/2014/main" id="{1362557C-28EB-2487-E7E7-2530E1BAEF40}"/>
              </a:ext>
            </a:extLst>
          </p:cNvPr>
          <p:cNvSpPr txBox="1">
            <a:spLocks noChangeArrowheads="1"/>
          </p:cNvSpPr>
          <p:nvPr/>
        </p:nvSpPr>
        <p:spPr bwMode="auto">
          <a:xfrm>
            <a:off x="9128797" y="3415928"/>
            <a:ext cx="23131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Until unacceptable toxicity or withdrawal of consent</a:t>
            </a:r>
          </a:p>
        </p:txBody>
      </p:sp>
      <p:cxnSp>
        <p:nvCxnSpPr>
          <p:cNvPr id="10" name="Straight Arrow Connector 9">
            <a:extLst>
              <a:ext uri="{FF2B5EF4-FFF2-40B4-BE49-F238E27FC236}">
                <a16:creationId xmlns:a16="http://schemas.microsoft.com/office/drawing/2014/main" id="{58263124-B74C-54F6-45A5-DDC314561966}"/>
              </a:ext>
            </a:extLst>
          </p:cNvPr>
          <p:cNvCxnSpPr>
            <a:cxnSpLocks/>
          </p:cNvCxnSpPr>
          <p:nvPr/>
        </p:nvCxnSpPr>
        <p:spPr bwMode="auto">
          <a:xfrm flipH="1">
            <a:off x="4468813" y="2534572"/>
            <a:ext cx="1" cy="478510"/>
          </a:xfrm>
          <a:prstGeom prst="straightConnector1">
            <a:avLst/>
          </a:prstGeom>
          <a:noFill/>
          <a:ln w="28575" cap="flat" cmpd="sng" algn="ctr">
            <a:solidFill>
              <a:schemeClr val="bg1"/>
            </a:solidFill>
            <a:prstDash val="dash"/>
            <a:round/>
            <a:headEnd type="none" w="med" len="med"/>
            <a:tailEnd type="triangle"/>
          </a:ln>
          <a:effectLst/>
        </p:spPr>
      </p:cxnSp>
    </p:spTree>
    <p:extLst>
      <p:ext uri="{BB962C8B-B14F-4D97-AF65-F5344CB8AC3E}">
        <p14:creationId xmlns:p14="http://schemas.microsoft.com/office/powerpoint/2010/main" val="2798754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Baseline Characteristics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3346587124"/>
              </p:ext>
            </p:extLst>
          </p:nvPr>
        </p:nvGraphicFramePr>
        <p:xfrm>
          <a:off x="723900" y="1618993"/>
          <a:ext cx="5399107" cy="4541632"/>
        </p:xfrm>
        <a:graphic>
          <a:graphicData uri="http://schemas.openxmlformats.org/drawingml/2006/table">
            <a:tbl>
              <a:tblPr firstRow="1" bandRow="1">
                <a:tableStyleId>{EB344D84-9AFB-497E-A393-DC336BA19D2E}</a:tableStyleId>
              </a:tblPr>
              <a:tblGrid>
                <a:gridCol w="2287757">
                  <a:extLst>
                    <a:ext uri="{9D8B030D-6E8A-4147-A177-3AD203B41FA5}">
                      <a16:colId xmlns:a16="http://schemas.microsoft.com/office/drawing/2014/main" val="20000"/>
                    </a:ext>
                  </a:extLst>
                </a:gridCol>
                <a:gridCol w="1555675">
                  <a:extLst>
                    <a:ext uri="{9D8B030D-6E8A-4147-A177-3AD203B41FA5}">
                      <a16:colId xmlns:a16="http://schemas.microsoft.com/office/drawing/2014/main" val="20001"/>
                    </a:ext>
                  </a:extLst>
                </a:gridCol>
                <a:gridCol w="1555675">
                  <a:extLst>
                    <a:ext uri="{9D8B030D-6E8A-4147-A177-3AD203B41FA5}">
                      <a16:colId xmlns:a16="http://schemas.microsoft.com/office/drawing/2014/main" val="20002"/>
                    </a:ext>
                  </a:extLst>
                </a:gridCol>
              </a:tblGrid>
              <a:tr h="1791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chemeClr val="tx1"/>
                          </a:solidFill>
                          <a:effectLst/>
                        </a:rPr>
                        <a:t>Characteristic</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EV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442)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Chemotherapy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444)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Male,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344 (77.8)</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336 (75.7)</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Median age, yr (range)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69.0 (37-87)</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69.0 (22-91)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52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Asian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308 (69.7)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99 (22.4)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290 (65.3)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92 (20.7)</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326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Rest of world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103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172 (38.9)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167 (37.8)</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85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197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162 (36.5)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27746408"/>
                  </a:ext>
                </a:extLst>
              </a:tr>
              <a:tr h="326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223 (50.5)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204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15 (3.4)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215 (48.4)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216 (48.6)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11 (2.5)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9784995"/>
                  </a:ext>
                </a:extLst>
              </a:tr>
              <a:tr h="326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Cisplatin-eligible,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240 (54.3)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242 (54.5)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61214340"/>
                  </a:ext>
                </a:extLst>
              </a:tr>
            </a:tbl>
          </a:graphicData>
        </a:graphic>
      </p:graphicFrame>
      <p:graphicFrame>
        <p:nvGraphicFramePr>
          <p:cNvPr id="4" name="Group 3">
            <a:extLst>
              <a:ext uri="{FF2B5EF4-FFF2-40B4-BE49-F238E27FC236}">
                <a16:creationId xmlns:a16="http://schemas.microsoft.com/office/drawing/2014/main" id="{672AE151-8FD6-BDD9-0619-E39C4F4BFB25}"/>
              </a:ext>
            </a:extLst>
          </p:cNvPr>
          <p:cNvGraphicFramePr>
            <a:graphicFrameLocks/>
          </p:cNvGraphicFramePr>
          <p:nvPr>
            <p:extLst>
              <p:ext uri="{D42A27DB-BD31-4B8C-83A1-F6EECF244321}">
                <p14:modId xmlns:p14="http://schemas.microsoft.com/office/powerpoint/2010/main" val="2332633515"/>
              </p:ext>
            </p:extLst>
          </p:nvPr>
        </p:nvGraphicFramePr>
        <p:xfrm>
          <a:off x="6209538" y="1618993"/>
          <a:ext cx="5269675" cy="4511104"/>
        </p:xfrm>
        <a:graphic>
          <a:graphicData uri="http://schemas.openxmlformats.org/drawingml/2006/table">
            <a:tbl>
              <a:tblPr firstRow="1" bandRow="1">
                <a:tableStyleId>{EB344D84-9AFB-497E-A393-DC336BA19D2E}</a:tableStyleId>
              </a:tblPr>
              <a:tblGrid>
                <a:gridCol w="2232913">
                  <a:extLst>
                    <a:ext uri="{9D8B030D-6E8A-4147-A177-3AD203B41FA5}">
                      <a16:colId xmlns:a16="http://schemas.microsoft.com/office/drawing/2014/main" val="20000"/>
                    </a:ext>
                  </a:extLst>
                </a:gridCol>
                <a:gridCol w="1518381">
                  <a:extLst>
                    <a:ext uri="{9D8B030D-6E8A-4147-A177-3AD203B41FA5}">
                      <a16:colId xmlns:a16="http://schemas.microsoft.com/office/drawing/2014/main" val="20001"/>
                    </a:ext>
                  </a:extLst>
                </a:gridCol>
                <a:gridCol w="1518381">
                  <a:extLst>
                    <a:ext uri="{9D8B030D-6E8A-4147-A177-3AD203B41FA5}">
                      <a16:colId xmlns:a16="http://schemas.microsoft.com/office/drawing/2014/main" val="20002"/>
                    </a:ext>
                  </a:extLst>
                </a:gridCol>
              </a:tblGrid>
              <a:tr h="1791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chemeClr val="tx1"/>
                          </a:solidFill>
                          <a:effectLst/>
                        </a:rPr>
                        <a:t>Characteristic</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EV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442)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Chemotherapy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444)</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Primary tumor location,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Upper tract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Lower tract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135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305 (69.0)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104 (23.4)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33 (76.4)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565948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Type of metastases, </a:t>
                      </a:r>
                      <a:br>
                        <a:rPr kumimoji="0" lang="en-US" sz="1600" b="0" u="none" strike="noStrike" cap="none" normalizeH="0" baseline="0" dirty="0">
                          <a:ln>
                            <a:noFill/>
                          </a:ln>
                          <a:solidFill>
                            <a:schemeClr val="bg2">
                              <a:lumMod val="10000"/>
                            </a:schemeClr>
                          </a:solidFill>
                          <a:effectLst/>
                        </a:rPr>
                      </a:br>
                      <a:r>
                        <a:rPr kumimoji="0" lang="en-US" sz="1600" b="0" u="none" strike="noStrike" cap="none" normalizeH="0" baseline="0" dirty="0">
                          <a:ln>
                            <a:noFill/>
                          </a:ln>
                          <a:solidFill>
                            <a:schemeClr val="bg2">
                              <a:lumMod val="10000"/>
                            </a:schemeClr>
                          </a:solidFill>
                          <a:effectLst/>
                        </a:rPr>
                        <a:t>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LN-only</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318 (71.9)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81 (18.3)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100 (22.6)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170 (38.5)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103 (23.3)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318 (71.6)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102 (23.0)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99 (22.3)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157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104 (23.4)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529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PD-L1 expression,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High (CPS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Low (CPS &lt;10)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254/438 (58.0)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184/438 (42.0)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254/439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185/439 (42.1)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 name="Group 154">
            <a:extLst>
              <a:ext uri="{FF2B5EF4-FFF2-40B4-BE49-F238E27FC236}">
                <a16:creationId xmlns:a16="http://schemas.microsoft.com/office/drawing/2014/main" id="{2F12FA23-A29D-F995-1B3F-FB97FB9809E7}"/>
              </a:ext>
            </a:extLst>
          </p:cNvPr>
          <p:cNvGrpSpPr/>
          <p:nvPr/>
        </p:nvGrpSpPr>
        <p:grpSpPr>
          <a:xfrm>
            <a:off x="2512087" y="1522325"/>
            <a:ext cx="7434106" cy="3261582"/>
            <a:chOff x="2512087" y="1522325"/>
            <a:chExt cx="7434106" cy="3261582"/>
          </a:xfrm>
        </p:grpSpPr>
        <p:sp>
          <p:nvSpPr>
            <p:cNvPr id="85" name="TextBox 84">
              <a:extLst>
                <a:ext uri="{FF2B5EF4-FFF2-40B4-BE49-F238E27FC236}">
                  <a16:creationId xmlns:a16="http://schemas.microsoft.com/office/drawing/2014/main" id="{5E979E3A-E1B1-8008-1851-366FCFB07E13}"/>
                </a:ext>
              </a:extLst>
            </p:cNvPr>
            <p:cNvSpPr txBox="1"/>
            <p:nvPr/>
          </p:nvSpPr>
          <p:spPr bwMode="auto">
            <a:xfrm>
              <a:off x="2512087" y="152232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6" name="TextBox 85">
              <a:extLst>
                <a:ext uri="{FF2B5EF4-FFF2-40B4-BE49-F238E27FC236}">
                  <a16:creationId xmlns:a16="http://schemas.microsoft.com/office/drawing/2014/main" id="{CAEE8DFB-F69D-71C1-990A-0211E0B96244}"/>
                </a:ext>
              </a:extLst>
            </p:cNvPr>
            <p:cNvSpPr txBox="1"/>
            <p:nvPr/>
          </p:nvSpPr>
          <p:spPr bwMode="auto">
            <a:xfrm>
              <a:off x="6558223" y="4292320"/>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7" name="TextBox 86">
              <a:extLst>
                <a:ext uri="{FF2B5EF4-FFF2-40B4-BE49-F238E27FC236}">
                  <a16:creationId xmlns:a16="http://schemas.microsoft.com/office/drawing/2014/main" id="{D9EDC2B5-FD36-1D8A-BD26-24252B9FA9B0}"/>
                </a:ext>
              </a:extLst>
            </p:cNvPr>
            <p:cNvSpPr txBox="1"/>
            <p:nvPr/>
          </p:nvSpPr>
          <p:spPr bwMode="auto">
            <a:xfrm>
              <a:off x="7117581" y="434926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8" name="TextBox 87">
              <a:extLst>
                <a:ext uri="{FF2B5EF4-FFF2-40B4-BE49-F238E27FC236}">
                  <a16:creationId xmlns:a16="http://schemas.microsoft.com/office/drawing/2014/main" id="{7E0070AD-1C5A-0867-A84B-C61778D377A8}"/>
                </a:ext>
              </a:extLst>
            </p:cNvPr>
            <p:cNvSpPr txBox="1"/>
            <p:nvPr/>
          </p:nvSpPr>
          <p:spPr bwMode="auto">
            <a:xfrm>
              <a:off x="7089111" y="435093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9" name="TextBox 88">
              <a:extLst>
                <a:ext uri="{FF2B5EF4-FFF2-40B4-BE49-F238E27FC236}">
                  <a16:creationId xmlns:a16="http://schemas.microsoft.com/office/drawing/2014/main" id="{8B4E7CDF-9F9A-0DF9-4B1A-74B6A21711C6}"/>
                </a:ext>
              </a:extLst>
            </p:cNvPr>
            <p:cNvSpPr txBox="1"/>
            <p:nvPr/>
          </p:nvSpPr>
          <p:spPr bwMode="auto">
            <a:xfrm>
              <a:off x="7241511" y="435261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0" name="TextBox 89">
              <a:extLst>
                <a:ext uri="{FF2B5EF4-FFF2-40B4-BE49-F238E27FC236}">
                  <a16:creationId xmlns:a16="http://schemas.microsoft.com/office/drawing/2014/main" id="{EBDF94DF-E471-95EE-09E9-60D0F3862468}"/>
                </a:ext>
              </a:extLst>
            </p:cNvPr>
            <p:cNvSpPr txBox="1"/>
            <p:nvPr/>
          </p:nvSpPr>
          <p:spPr bwMode="auto">
            <a:xfrm>
              <a:off x="7685313" y="440955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1" name="TextBox 90">
              <a:extLst>
                <a:ext uri="{FF2B5EF4-FFF2-40B4-BE49-F238E27FC236}">
                  <a16:creationId xmlns:a16="http://schemas.microsoft.com/office/drawing/2014/main" id="{06482BC2-B5D5-CBC7-0058-ABCB7FFBDB38}"/>
                </a:ext>
              </a:extLst>
            </p:cNvPr>
            <p:cNvSpPr txBox="1"/>
            <p:nvPr/>
          </p:nvSpPr>
          <p:spPr bwMode="auto">
            <a:xfrm>
              <a:off x="8475783" y="441122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 name="TextBox 91">
              <a:extLst>
                <a:ext uri="{FF2B5EF4-FFF2-40B4-BE49-F238E27FC236}">
                  <a16:creationId xmlns:a16="http://schemas.microsoft.com/office/drawing/2014/main" id="{A99E2022-9500-AFDA-B06E-248601B371B4}"/>
                </a:ext>
              </a:extLst>
            </p:cNvPr>
            <p:cNvSpPr txBox="1"/>
            <p:nvPr/>
          </p:nvSpPr>
          <p:spPr bwMode="auto">
            <a:xfrm>
              <a:off x="8638232" y="4412900"/>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 name="TextBox 92">
              <a:extLst>
                <a:ext uri="{FF2B5EF4-FFF2-40B4-BE49-F238E27FC236}">
                  <a16:creationId xmlns:a16="http://schemas.microsoft.com/office/drawing/2014/main" id="{6BDF70DB-9A42-EAA7-92DF-7BD962C7B3B2}"/>
                </a:ext>
              </a:extLst>
            </p:cNvPr>
            <p:cNvSpPr txBox="1"/>
            <p:nvPr/>
          </p:nvSpPr>
          <p:spPr bwMode="auto">
            <a:xfrm>
              <a:off x="9644742" y="441457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4" name="TextBox 93">
              <a:extLst>
                <a:ext uri="{FF2B5EF4-FFF2-40B4-BE49-F238E27FC236}">
                  <a16:creationId xmlns:a16="http://schemas.microsoft.com/office/drawing/2014/main" id="{608F1FA4-3882-FC77-4CEF-B4E3C5AFD023}"/>
                </a:ext>
              </a:extLst>
            </p:cNvPr>
            <p:cNvSpPr txBox="1"/>
            <p:nvPr/>
          </p:nvSpPr>
          <p:spPr bwMode="auto">
            <a:xfrm>
              <a:off x="6645309" y="434423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5" name="TextBox 94">
              <a:extLst>
                <a:ext uri="{FF2B5EF4-FFF2-40B4-BE49-F238E27FC236}">
                  <a16:creationId xmlns:a16="http://schemas.microsoft.com/office/drawing/2014/main" id="{85BCAA5E-F56E-511E-B3DF-ABED461ADCE8}"/>
                </a:ext>
              </a:extLst>
            </p:cNvPr>
            <p:cNvSpPr txBox="1"/>
            <p:nvPr/>
          </p:nvSpPr>
          <p:spPr bwMode="auto">
            <a:xfrm>
              <a:off x="6621862" y="434088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6" name="TextBox 95">
              <a:extLst>
                <a:ext uri="{FF2B5EF4-FFF2-40B4-BE49-F238E27FC236}">
                  <a16:creationId xmlns:a16="http://schemas.microsoft.com/office/drawing/2014/main" id="{92AEA44A-F637-E307-3B01-496BDC4D558F}"/>
                </a:ext>
              </a:extLst>
            </p:cNvPr>
            <p:cNvSpPr txBox="1"/>
            <p:nvPr/>
          </p:nvSpPr>
          <p:spPr bwMode="auto">
            <a:xfrm>
              <a:off x="6593392" y="43073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7" name="TextBox 96">
              <a:extLst>
                <a:ext uri="{FF2B5EF4-FFF2-40B4-BE49-F238E27FC236}">
                  <a16:creationId xmlns:a16="http://schemas.microsoft.com/office/drawing/2014/main" id="{38ECB2CC-E12C-218C-7808-D2B294CA6EB4}"/>
                </a:ext>
              </a:extLst>
            </p:cNvPr>
            <p:cNvSpPr txBox="1"/>
            <p:nvPr/>
          </p:nvSpPr>
          <p:spPr bwMode="auto">
            <a:xfrm>
              <a:off x="5596930" y="418011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8" name="TextBox 97">
              <a:extLst>
                <a:ext uri="{FF2B5EF4-FFF2-40B4-BE49-F238E27FC236}">
                  <a16:creationId xmlns:a16="http://schemas.microsoft.com/office/drawing/2014/main" id="{CCE26E3E-4C20-D9A6-1172-CD2C549A021E}"/>
                </a:ext>
              </a:extLst>
            </p:cNvPr>
            <p:cNvSpPr txBox="1"/>
            <p:nvPr/>
          </p:nvSpPr>
          <p:spPr bwMode="auto">
            <a:xfrm>
              <a:off x="5764402" y="4176764"/>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9" name="TextBox 98">
              <a:extLst>
                <a:ext uri="{FF2B5EF4-FFF2-40B4-BE49-F238E27FC236}">
                  <a16:creationId xmlns:a16="http://schemas.microsoft.com/office/drawing/2014/main" id="{290A69DF-7100-5BDF-469D-FA0EB9B545B4}"/>
                </a:ext>
              </a:extLst>
            </p:cNvPr>
            <p:cNvSpPr txBox="1"/>
            <p:nvPr/>
          </p:nvSpPr>
          <p:spPr bwMode="auto">
            <a:xfrm>
              <a:off x="5871585" y="417843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0" name="TextBox 99">
              <a:extLst>
                <a:ext uri="{FF2B5EF4-FFF2-40B4-BE49-F238E27FC236}">
                  <a16:creationId xmlns:a16="http://schemas.microsoft.com/office/drawing/2014/main" id="{116FCCA0-CAE7-8951-6F51-415311F18B0E}"/>
                </a:ext>
              </a:extLst>
            </p:cNvPr>
            <p:cNvSpPr txBox="1"/>
            <p:nvPr/>
          </p:nvSpPr>
          <p:spPr bwMode="auto">
            <a:xfrm>
              <a:off x="5918478" y="419016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1" name="TextBox 100">
              <a:extLst>
                <a:ext uri="{FF2B5EF4-FFF2-40B4-BE49-F238E27FC236}">
                  <a16:creationId xmlns:a16="http://schemas.microsoft.com/office/drawing/2014/main" id="{956A4513-79FE-5FC5-47C6-E441B36E046B}"/>
                </a:ext>
              </a:extLst>
            </p:cNvPr>
            <p:cNvSpPr txBox="1"/>
            <p:nvPr/>
          </p:nvSpPr>
          <p:spPr bwMode="auto">
            <a:xfrm>
              <a:off x="5995514" y="426719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2" name="TextBox 101">
              <a:extLst>
                <a:ext uri="{FF2B5EF4-FFF2-40B4-BE49-F238E27FC236}">
                  <a16:creationId xmlns:a16="http://schemas.microsoft.com/office/drawing/2014/main" id="{6B1488F4-542B-1109-1BCF-998083D261DD}"/>
                </a:ext>
              </a:extLst>
            </p:cNvPr>
            <p:cNvSpPr txBox="1"/>
            <p:nvPr/>
          </p:nvSpPr>
          <p:spPr bwMode="auto">
            <a:xfrm>
              <a:off x="6374002" y="428394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3" name="TextBox 102">
              <a:extLst>
                <a:ext uri="{FF2B5EF4-FFF2-40B4-BE49-F238E27FC236}">
                  <a16:creationId xmlns:a16="http://schemas.microsoft.com/office/drawing/2014/main" id="{15767EB4-A82B-A273-3EF2-5A08AA38E70D}"/>
                </a:ext>
              </a:extLst>
            </p:cNvPr>
            <p:cNvSpPr txBox="1"/>
            <p:nvPr/>
          </p:nvSpPr>
          <p:spPr bwMode="auto">
            <a:xfrm>
              <a:off x="5963694" y="4225330"/>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4" name="TextBox 103">
              <a:extLst>
                <a:ext uri="{FF2B5EF4-FFF2-40B4-BE49-F238E27FC236}">
                  <a16:creationId xmlns:a16="http://schemas.microsoft.com/office/drawing/2014/main" id="{2AFF6E08-12E7-D147-4CB8-B75761AAE67C}"/>
                </a:ext>
              </a:extLst>
            </p:cNvPr>
            <p:cNvSpPr txBox="1"/>
            <p:nvPr/>
          </p:nvSpPr>
          <p:spPr bwMode="auto">
            <a:xfrm>
              <a:off x="5930199" y="420690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5" name="TextBox 104">
              <a:extLst>
                <a:ext uri="{FF2B5EF4-FFF2-40B4-BE49-F238E27FC236}">
                  <a16:creationId xmlns:a16="http://schemas.microsoft.com/office/drawing/2014/main" id="{09CADD52-C559-665A-AF76-63E5356BF672}"/>
                </a:ext>
              </a:extLst>
            </p:cNvPr>
            <p:cNvSpPr txBox="1"/>
            <p:nvPr/>
          </p:nvSpPr>
          <p:spPr bwMode="auto">
            <a:xfrm>
              <a:off x="6415871" y="4290644"/>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6" name="TextBox 105">
              <a:extLst>
                <a:ext uri="{FF2B5EF4-FFF2-40B4-BE49-F238E27FC236}">
                  <a16:creationId xmlns:a16="http://schemas.microsoft.com/office/drawing/2014/main" id="{23775E6B-F2CC-28A1-8889-4CDC0243943E}"/>
                </a:ext>
              </a:extLst>
            </p:cNvPr>
            <p:cNvSpPr txBox="1"/>
            <p:nvPr/>
          </p:nvSpPr>
          <p:spPr bwMode="auto">
            <a:xfrm>
              <a:off x="6392424" y="428729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7" name="TextBox 106">
              <a:extLst>
                <a:ext uri="{FF2B5EF4-FFF2-40B4-BE49-F238E27FC236}">
                  <a16:creationId xmlns:a16="http://schemas.microsoft.com/office/drawing/2014/main" id="{4B0F19CC-287F-7626-5798-3CEC0408A371}"/>
                </a:ext>
              </a:extLst>
            </p:cNvPr>
            <p:cNvSpPr txBox="1"/>
            <p:nvPr/>
          </p:nvSpPr>
          <p:spPr bwMode="auto">
            <a:xfrm>
              <a:off x="6444340" y="4288969"/>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8" name="TextBox 107">
              <a:extLst>
                <a:ext uri="{FF2B5EF4-FFF2-40B4-BE49-F238E27FC236}">
                  <a16:creationId xmlns:a16="http://schemas.microsoft.com/office/drawing/2014/main" id="{BFAC4AD7-BAF1-FD61-3299-A4A1EE217F39}"/>
                </a:ext>
              </a:extLst>
            </p:cNvPr>
            <p:cNvSpPr txBox="1"/>
            <p:nvPr/>
          </p:nvSpPr>
          <p:spPr bwMode="auto">
            <a:xfrm>
              <a:off x="5483049" y="411647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9" name="TextBox 108">
              <a:extLst>
                <a:ext uri="{FF2B5EF4-FFF2-40B4-BE49-F238E27FC236}">
                  <a16:creationId xmlns:a16="http://schemas.microsoft.com/office/drawing/2014/main" id="{1DBF5F7F-AD8F-4092-4F84-AFB0FBAD0E32}"/>
                </a:ext>
              </a:extLst>
            </p:cNvPr>
            <p:cNvSpPr txBox="1"/>
            <p:nvPr/>
          </p:nvSpPr>
          <p:spPr bwMode="auto">
            <a:xfrm>
              <a:off x="5519893" y="412317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0" name="TextBox 109">
              <a:extLst>
                <a:ext uri="{FF2B5EF4-FFF2-40B4-BE49-F238E27FC236}">
                  <a16:creationId xmlns:a16="http://schemas.microsoft.com/office/drawing/2014/main" id="{68552865-2CD7-E646-59EF-0C8B79EE9B6B}"/>
                </a:ext>
              </a:extLst>
            </p:cNvPr>
            <p:cNvSpPr txBox="1"/>
            <p:nvPr/>
          </p:nvSpPr>
          <p:spPr bwMode="auto">
            <a:xfrm>
              <a:off x="5159827" y="405953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1" name="TextBox 110">
              <a:extLst>
                <a:ext uri="{FF2B5EF4-FFF2-40B4-BE49-F238E27FC236}">
                  <a16:creationId xmlns:a16="http://schemas.microsoft.com/office/drawing/2014/main" id="{9A4C10A6-1805-A33E-71D5-991CADD75A61}"/>
                </a:ext>
              </a:extLst>
            </p:cNvPr>
            <p:cNvSpPr txBox="1"/>
            <p:nvPr/>
          </p:nvSpPr>
          <p:spPr bwMode="auto">
            <a:xfrm>
              <a:off x="4699277" y="390545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6FF4C7B5-9B29-E780-DA16-F811053512EA}"/>
                </a:ext>
              </a:extLst>
            </p:cNvPr>
            <p:cNvSpPr txBox="1"/>
            <p:nvPr/>
          </p:nvSpPr>
          <p:spPr bwMode="auto">
            <a:xfrm>
              <a:off x="5012451" y="3962399"/>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4A81EC07-07ED-7BF0-9A85-11AC15336731}"/>
                </a:ext>
              </a:extLst>
            </p:cNvPr>
            <p:cNvSpPr txBox="1"/>
            <p:nvPr/>
          </p:nvSpPr>
          <p:spPr bwMode="auto">
            <a:xfrm>
              <a:off x="5044270" y="3994219"/>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EC3C41D1-CA91-EB25-6E1C-FB25E7587059}"/>
                </a:ext>
              </a:extLst>
            </p:cNvPr>
            <p:cNvSpPr txBox="1"/>
            <p:nvPr/>
          </p:nvSpPr>
          <p:spPr bwMode="auto">
            <a:xfrm>
              <a:off x="5081114" y="404613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F56D6C34-60C7-450E-EDE5-3414A0C30C87}"/>
                </a:ext>
              </a:extLst>
            </p:cNvPr>
            <p:cNvSpPr txBox="1"/>
            <p:nvPr/>
          </p:nvSpPr>
          <p:spPr bwMode="auto">
            <a:xfrm>
              <a:off x="4761242" y="3927230"/>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1694472C-7717-53FC-7B94-528DF6FF8BF5}"/>
                </a:ext>
              </a:extLst>
            </p:cNvPr>
            <p:cNvSpPr txBox="1"/>
            <p:nvPr/>
          </p:nvSpPr>
          <p:spPr bwMode="auto">
            <a:xfrm>
              <a:off x="4414573" y="378655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F86A4770-C455-7E5D-3ABC-9CA00F61DF10}"/>
                </a:ext>
              </a:extLst>
            </p:cNvPr>
            <p:cNvSpPr txBox="1"/>
            <p:nvPr/>
          </p:nvSpPr>
          <p:spPr bwMode="auto">
            <a:xfrm>
              <a:off x="4541852" y="379827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F0F8CD14-8FF4-61D7-F97B-CD943BEDB320}"/>
                </a:ext>
              </a:extLst>
            </p:cNvPr>
            <p:cNvSpPr txBox="1"/>
            <p:nvPr/>
          </p:nvSpPr>
          <p:spPr bwMode="auto">
            <a:xfrm>
              <a:off x="4453092" y="378990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830B036A-0744-38F6-F397-11329FD9F187}"/>
                </a:ext>
              </a:extLst>
            </p:cNvPr>
            <p:cNvSpPr txBox="1"/>
            <p:nvPr/>
          </p:nvSpPr>
          <p:spPr bwMode="auto">
            <a:xfrm>
              <a:off x="4585395" y="382674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17DDD1CB-DF83-3D78-6F00-600CC5FFD203}"/>
                </a:ext>
              </a:extLst>
            </p:cNvPr>
            <p:cNvSpPr txBox="1"/>
            <p:nvPr/>
          </p:nvSpPr>
          <p:spPr bwMode="auto">
            <a:xfrm>
              <a:off x="4622239" y="390378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54BB4F63-C000-5637-1F94-CE8B9CDEB24B}"/>
                </a:ext>
              </a:extLst>
            </p:cNvPr>
            <p:cNvSpPr txBox="1"/>
            <p:nvPr/>
          </p:nvSpPr>
          <p:spPr bwMode="auto">
            <a:xfrm>
              <a:off x="2654437" y="161342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9F11ADBE-60FE-E77F-D6A4-872955DFA7A7}"/>
                </a:ext>
              </a:extLst>
            </p:cNvPr>
            <p:cNvSpPr txBox="1"/>
            <p:nvPr/>
          </p:nvSpPr>
          <p:spPr bwMode="auto">
            <a:xfrm>
              <a:off x="2701329" y="167538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38E8ED43-391B-FAA8-D052-B3336C7ED815}"/>
                </a:ext>
              </a:extLst>
            </p:cNvPr>
            <p:cNvSpPr txBox="1"/>
            <p:nvPr/>
          </p:nvSpPr>
          <p:spPr bwMode="auto">
            <a:xfrm>
              <a:off x="2708028" y="170720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81198E47-8D6B-1EEF-9B19-27649017CCA1}"/>
                </a:ext>
              </a:extLst>
            </p:cNvPr>
            <p:cNvSpPr txBox="1"/>
            <p:nvPr/>
          </p:nvSpPr>
          <p:spPr bwMode="auto">
            <a:xfrm>
              <a:off x="2739848" y="1789269"/>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4D413A0D-611D-4BD2-B1FA-54CC6404A9F3}"/>
                </a:ext>
              </a:extLst>
            </p:cNvPr>
            <p:cNvSpPr txBox="1"/>
            <p:nvPr/>
          </p:nvSpPr>
          <p:spPr bwMode="auto">
            <a:xfrm>
              <a:off x="2751571" y="184118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E3168F78-B551-6C84-30B8-BE9BABBBDE2D}"/>
                </a:ext>
              </a:extLst>
            </p:cNvPr>
            <p:cNvSpPr txBox="1"/>
            <p:nvPr/>
          </p:nvSpPr>
          <p:spPr bwMode="auto">
            <a:xfrm>
              <a:off x="2748222" y="187300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B8AEABFB-3E71-598D-4242-E1181FA033CE}"/>
                </a:ext>
              </a:extLst>
            </p:cNvPr>
            <p:cNvSpPr txBox="1"/>
            <p:nvPr/>
          </p:nvSpPr>
          <p:spPr bwMode="auto">
            <a:xfrm>
              <a:off x="2930767" y="205052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F5F06BA4-70A7-0FCD-1C71-4AAE4996AAE0}"/>
                </a:ext>
              </a:extLst>
            </p:cNvPr>
            <p:cNvSpPr txBox="1"/>
            <p:nvPr/>
          </p:nvSpPr>
          <p:spPr bwMode="auto">
            <a:xfrm>
              <a:off x="2756595" y="193162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68027646-5A7E-EE50-A092-EF193B3F9C10}"/>
                </a:ext>
              </a:extLst>
            </p:cNvPr>
            <p:cNvSpPr txBox="1"/>
            <p:nvPr/>
          </p:nvSpPr>
          <p:spPr bwMode="auto">
            <a:xfrm>
              <a:off x="3044648" y="210411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16847F3F-E9D4-1F4B-DE98-3EFDC254C9B3}"/>
                </a:ext>
              </a:extLst>
            </p:cNvPr>
            <p:cNvSpPr txBox="1"/>
            <p:nvPr/>
          </p:nvSpPr>
          <p:spPr bwMode="auto">
            <a:xfrm>
              <a:off x="2800138" y="202038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B9230AE0-3FED-E9EE-D6D6-2A875615A9D7}"/>
                </a:ext>
              </a:extLst>
            </p:cNvPr>
            <p:cNvSpPr txBox="1"/>
            <p:nvPr/>
          </p:nvSpPr>
          <p:spPr bwMode="auto">
            <a:xfrm>
              <a:off x="3197048" y="235700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B1D3BE4F-B8F8-98EF-1E3C-51943668C8AA}"/>
                </a:ext>
              </a:extLst>
            </p:cNvPr>
            <p:cNvSpPr txBox="1"/>
            <p:nvPr/>
          </p:nvSpPr>
          <p:spPr bwMode="auto">
            <a:xfrm>
              <a:off x="3188674" y="229838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EFE3FFAD-61C8-8086-D7DE-F7A145F00FA0}"/>
                </a:ext>
              </a:extLst>
            </p:cNvPr>
            <p:cNvSpPr txBox="1"/>
            <p:nvPr/>
          </p:nvSpPr>
          <p:spPr bwMode="auto">
            <a:xfrm>
              <a:off x="3185325" y="2269916"/>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66F102DC-CD98-ED1E-6B66-87CCEADB8358}"/>
                </a:ext>
              </a:extLst>
            </p:cNvPr>
            <p:cNvSpPr txBox="1"/>
            <p:nvPr/>
          </p:nvSpPr>
          <p:spPr bwMode="auto">
            <a:xfrm>
              <a:off x="3674344" y="30252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36AA44E1-4469-6B6A-14B3-D5B0ECC25690}"/>
                </a:ext>
              </a:extLst>
            </p:cNvPr>
            <p:cNvSpPr txBox="1"/>
            <p:nvPr/>
          </p:nvSpPr>
          <p:spPr bwMode="auto">
            <a:xfrm>
              <a:off x="3691092" y="3132399"/>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6" name="TextBox 135">
              <a:extLst>
                <a:ext uri="{FF2B5EF4-FFF2-40B4-BE49-F238E27FC236}">
                  <a16:creationId xmlns:a16="http://schemas.microsoft.com/office/drawing/2014/main" id="{1AB8F992-7A4E-EC2E-535B-F6A42DAB8958}"/>
                </a:ext>
              </a:extLst>
            </p:cNvPr>
            <p:cNvSpPr txBox="1"/>
            <p:nvPr/>
          </p:nvSpPr>
          <p:spPr bwMode="auto">
            <a:xfrm>
              <a:off x="3763105" y="3254654"/>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B441B199-236F-FA13-E4AB-FCCF7145CF8F}"/>
                </a:ext>
              </a:extLst>
            </p:cNvPr>
            <p:cNvSpPr txBox="1"/>
            <p:nvPr/>
          </p:nvSpPr>
          <p:spPr bwMode="auto">
            <a:xfrm>
              <a:off x="3845166" y="335178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139140D4-073E-B784-9367-2473EB27FDB6}"/>
                </a:ext>
              </a:extLst>
            </p:cNvPr>
            <p:cNvSpPr txBox="1"/>
            <p:nvPr/>
          </p:nvSpPr>
          <p:spPr bwMode="auto">
            <a:xfrm>
              <a:off x="3987518" y="342882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39" name="TextBox 138">
              <a:extLst>
                <a:ext uri="{FF2B5EF4-FFF2-40B4-BE49-F238E27FC236}">
                  <a16:creationId xmlns:a16="http://schemas.microsoft.com/office/drawing/2014/main" id="{76F48F3F-1EB7-9B15-EB91-505230D6C158}"/>
                </a:ext>
              </a:extLst>
            </p:cNvPr>
            <p:cNvSpPr txBox="1"/>
            <p:nvPr/>
          </p:nvSpPr>
          <p:spPr bwMode="auto">
            <a:xfrm>
              <a:off x="4099725" y="353098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0" name="TextBox 139">
              <a:extLst>
                <a:ext uri="{FF2B5EF4-FFF2-40B4-BE49-F238E27FC236}">
                  <a16:creationId xmlns:a16="http://schemas.microsoft.com/office/drawing/2014/main" id="{2B28C443-D030-AE23-979D-51386296C4A5}"/>
                </a:ext>
              </a:extLst>
            </p:cNvPr>
            <p:cNvSpPr txBox="1"/>
            <p:nvPr/>
          </p:nvSpPr>
          <p:spPr bwMode="auto">
            <a:xfrm>
              <a:off x="4086327" y="3497489"/>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EF251F4E-6772-3397-0D66-68B4F9B00DAB}"/>
                </a:ext>
              </a:extLst>
            </p:cNvPr>
            <p:cNvSpPr txBox="1"/>
            <p:nvPr/>
          </p:nvSpPr>
          <p:spPr bwMode="auto">
            <a:xfrm>
              <a:off x="3826744" y="33283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76A4F3BE-4329-7EE8-6E0F-825DFD1216C9}"/>
                </a:ext>
              </a:extLst>
            </p:cNvPr>
            <p:cNvSpPr txBox="1"/>
            <p:nvPr/>
          </p:nvSpPr>
          <p:spPr bwMode="auto">
            <a:xfrm>
              <a:off x="4242076" y="369845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0AA2F70C-E47B-ADB8-7F27-E97B8C80B14F}"/>
                </a:ext>
              </a:extLst>
            </p:cNvPr>
            <p:cNvSpPr txBox="1"/>
            <p:nvPr/>
          </p:nvSpPr>
          <p:spPr bwMode="auto">
            <a:xfrm>
              <a:off x="4293993" y="372525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E858E5F3-EF5A-D505-18B6-2727E2CFAB21}"/>
                </a:ext>
              </a:extLst>
            </p:cNvPr>
            <p:cNvSpPr txBox="1"/>
            <p:nvPr/>
          </p:nvSpPr>
          <p:spPr bwMode="auto">
            <a:xfrm>
              <a:off x="4124845" y="360132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010233F1-FCFA-2F1B-6631-5AF2BFAC5106}"/>
                </a:ext>
              </a:extLst>
            </p:cNvPr>
            <p:cNvSpPr txBox="1"/>
            <p:nvPr/>
          </p:nvSpPr>
          <p:spPr bwMode="auto">
            <a:xfrm>
              <a:off x="3265711" y="2460834"/>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6F53CF97-424D-F0BF-BC9C-3C0E26B51C6E}"/>
                </a:ext>
              </a:extLst>
            </p:cNvPr>
            <p:cNvSpPr txBox="1"/>
            <p:nvPr/>
          </p:nvSpPr>
          <p:spPr bwMode="auto">
            <a:xfrm>
              <a:off x="3242265" y="240221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F2CA3E55-B1DD-4C56-F0E4-381002B48274}"/>
                </a:ext>
              </a:extLst>
            </p:cNvPr>
            <p:cNvSpPr txBox="1"/>
            <p:nvPr/>
          </p:nvSpPr>
          <p:spPr bwMode="auto">
            <a:xfrm>
              <a:off x="3317628" y="2517774"/>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FC56D738-338E-ACA3-6661-9E22030C309B}"/>
                </a:ext>
              </a:extLst>
            </p:cNvPr>
            <p:cNvSpPr txBox="1"/>
            <p:nvPr/>
          </p:nvSpPr>
          <p:spPr bwMode="auto">
            <a:xfrm>
              <a:off x="3408063" y="2588113"/>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4CCD9FE1-E84E-00FC-5448-92BE23BA6EDF}"/>
                </a:ext>
              </a:extLst>
            </p:cNvPr>
            <p:cNvSpPr txBox="1"/>
            <p:nvPr/>
          </p:nvSpPr>
          <p:spPr bwMode="auto">
            <a:xfrm>
              <a:off x="3500173" y="262495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50" name="TextBox 149">
              <a:extLst>
                <a:ext uri="{FF2B5EF4-FFF2-40B4-BE49-F238E27FC236}">
                  <a16:creationId xmlns:a16="http://schemas.microsoft.com/office/drawing/2014/main" id="{A0295873-4CC0-6B0C-F749-9E037B9B25F6}"/>
                </a:ext>
              </a:extLst>
            </p:cNvPr>
            <p:cNvSpPr txBox="1"/>
            <p:nvPr/>
          </p:nvSpPr>
          <p:spPr bwMode="auto">
            <a:xfrm>
              <a:off x="3366194" y="253117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4DE2DEB8-3483-26D1-598D-9B57F4AF63E6}"/>
                </a:ext>
              </a:extLst>
            </p:cNvPr>
            <p:cNvSpPr txBox="1"/>
            <p:nvPr/>
          </p:nvSpPr>
          <p:spPr bwMode="auto">
            <a:xfrm>
              <a:off x="3448256" y="2618258"/>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896A3378-7875-08AD-07C0-CB861FE80DC0}"/>
                </a:ext>
              </a:extLst>
            </p:cNvPr>
            <p:cNvSpPr txBox="1"/>
            <p:nvPr/>
          </p:nvSpPr>
          <p:spPr bwMode="auto">
            <a:xfrm>
              <a:off x="3630801" y="2755585"/>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A7962CFD-6B1F-898A-BB97-BE5D1C7D129E}"/>
                </a:ext>
              </a:extLst>
            </p:cNvPr>
            <p:cNvSpPr txBox="1"/>
            <p:nvPr/>
          </p:nvSpPr>
          <p:spPr bwMode="auto">
            <a:xfrm>
              <a:off x="3617403" y="2696970"/>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B5F98D3A-63A4-308D-1B63-56D67FC94158}"/>
                </a:ext>
              </a:extLst>
            </p:cNvPr>
            <p:cNvSpPr txBox="1"/>
            <p:nvPr/>
          </p:nvSpPr>
          <p:spPr bwMode="auto">
            <a:xfrm>
              <a:off x="3652573" y="2807501"/>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PFS per BICR </a:t>
            </a:r>
            <a:br>
              <a:rPr lang="en-US" dirty="0"/>
            </a:br>
            <a:r>
              <a:rPr lang="en-US" dirty="0"/>
              <a:t>(Coprimary Endpoint)</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Reproduced with permission.</a:t>
            </a:r>
          </a:p>
        </p:txBody>
      </p:sp>
      <p:sp>
        <p:nvSpPr>
          <p:cNvPr id="6" name="TextBox 5">
            <a:extLst>
              <a:ext uri="{FF2B5EF4-FFF2-40B4-BE49-F238E27FC236}">
                <a16:creationId xmlns:a16="http://schemas.microsoft.com/office/drawing/2014/main" id="{1064F0E7-0C57-D416-70A7-C13EA7EF9B13}"/>
              </a:ext>
            </a:extLst>
          </p:cNvPr>
          <p:cNvSpPr txBox="1"/>
          <p:nvPr/>
        </p:nvSpPr>
        <p:spPr bwMode="auto">
          <a:xfrm>
            <a:off x="384741" y="5437682"/>
            <a:ext cx="1894995" cy="830997"/>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EV + Pembro</a:t>
            </a:r>
            <a:br>
              <a:rPr lang="en-US" sz="1600" dirty="0">
                <a:solidFill>
                  <a:schemeClr val="accent1"/>
                </a:solidFill>
                <a:latin typeface="Calibri" panose="020F0502020204030204" pitchFamily="34" charset="0"/>
              </a:rPr>
            </a:br>
            <a:r>
              <a:rPr lang="en-US" sz="1600" dirty="0">
                <a:solidFill>
                  <a:schemeClr val="accent3"/>
                </a:solidFill>
                <a:latin typeface="Calibri" panose="020F0502020204030204" pitchFamily="34" charset="0"/>
              </a:rPr>
              <a:t>Chemotherapy</a:t>
            </a:r>
          </a:p>
        </p:txBody>
      </p:sp>
      <p:sp>
        <p:nvSpPr>
          <p:cNvPr id="8" name="TextBox 7">
            <a:extLst>
              <a:ext uri="{FF2B5EF4-FFF2-40B4-BE49-F238E27FC236}">
                <a16:creationId xmlns:a16="http://schemas.microsoft.com/office/drawing/2014/main" id="{0AABF293-473E-DD69-8E52-12D16BF3D150}"/>
              </a:ext>
            </a:extLst>
          </p:cNvPr>
          <p:cNvSpPr txBox="1"/>
          <p:nvPr/>
        </p:nvSpPr>
        <p:spPr bwMode="auto">
          <a:xfrm>
            <a:off x="2430050" y="5143084"/>
            <a:ext cx="752814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9" name="TextBox 3">
            <a:extLst>
              <a:ext uri="{FF2B5EF4-FFF2-40B4-BE49-F238E27FC236}">
                <a16:creationId xmlns:a16="http://schemas.microsoft.com/office/drawing/2014/main" id="{748CF04E-96E2-4CC2-071F-2B0EA6BF7F1F}"/>
              </a:ext>
            </a:extLst>
          </p:cNvPr>
          <p:cNvSpPr txBox="1">
            <a:spLocks noChangeArrowheads="1"/>
          </p:cNvSpPr>
          <p:nvPr/>
        </p:nvSpPr>
        <p:spPr bwMode="auto">
          <a:xfrm rot="16200000">
            <a:off x="175911" y="3062481"/>
            <a:ext cx="3256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PFS (%)</a:t>
            </a:r>
          </a:p>
        </p:txBody>
      </p:sp>
      <p:cxnSp>
        <p:nvCxnSpPr>
          <p:cNvPr id="11" name="Straight Connector 10">
            <a:extLst>
              <a:ext uri="{FF2B5EF4-FFF2-40B4-BE49-F238E27FC236}">
                <a16:creationId xmlns:a16="http://schemas.microsoft.com/office/drawing/2014/main" id="{0497AFD2-C5D6-5970-D619-652635B9FE8D}"/>
              </a:ext>
            </a:extLst>
          </p:cNvPr>
          <p:cNvCxnSpPr>
            <a:cxnSpLocks/>
          </p:cNvCxnSpPr>
          <p:nvPr/>
        </p:nvCxnSpPr>
        <p:spPr bwMode="auto">
          <a:xfrm>
            <a:off x="2430049" y="4847573"/>
            <a:ext cx="7578247"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FF526C8-B489-0876-0836-E795AA2B0296}"/>
              </a:ext>
            </a:extLst>
          </p:cNvPr>
          <p:cNvCxnSpPr>
            <a:cxnSpLocks/>
          </p:cNvCxnSpPr>
          <p:nvPr/>
        </p:nvCxnSpPr>
        <p:spPr bwMode="auto">
          <a:xfrm flipV="1">
            <a:off x="2444662" y="1628427"/>
            <a:ext cx="0" cy="3231672"/>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23DE398-C54A-865A-2BF7-58B13DA514F7}"/>
              </a:ext>
            </a:extLst>
          </p:cNvPr>
          <p:cNvCxnSpPr>
            <a:cxnSpLocks/>
          </p:cNvCxnSpPr>
          <p:nvPr/>
        </p:nvCxnSpPr>
        <p:spPr bwMode="auto">
          <a:xfrm>
            <a:off x="2444662"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523C133-F865-6FF7-A0A3-BEEA07D1A369}"/>
              </a:ext>
            </a:extLst>
          </p:cNvPr>
          <p:cNvCxnSpPr>
            <a:cxnSpLocks/>
          </p:cNvCxnSpPr>
          <p:nvPr/>
        </p:nvCxnSpPr>
        <p:spPr bwMode="auto">
          <a:xfrm>
            <a:off x="2886758"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56C21FE-EA15-6C01-E2C7-BECC339B7210}"/>
              </a:ext>
            </a:extLst>
          </p:cNvPr>
          <p:cNvCxnSpPr>
            <a:cxnSpLocks/>
          </p:cNvCxnSpPr>
          <p:nvPr/>
        </p:nvCxnSpPr>
        <p:spPr bwMode="auto">
          <a:xfrm>
            <a:off x="3330941"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59A33E0-821B-ED24-59CD-B088F78EBD8C}"/>
              </a:ext>
            </a:extLst>
          </p:cNvPr>
          <p:cNvCxnSpPr>
            <a:cxnSpLocks/>
          </p:cNvCxnSpPr>
          <p:nvPr/>
        </p:nvCxnSpPr>
        <p:spPr bwMode="auto">
          <a:xfrm>
            <a:off x="3775124"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1EDC5CC-E7F5-1BCE-83F1-6A682DDA5F35}"/>
              </a:ext>
            </a:extLst>
          </p:cNvPr>
          <p:cNvCxnSpPr>
            <a:cxnSpLocks/>
          </p:cNvCxnSpPr>
          <p:nvPr/>
        </p:nvCxnSpPr>
        <p:spPr bwMode="auto">
          <a:xfrm>
            <a:off x="4219307"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4864458-CD76-ED33-4C1E-986F4872DAAB}"/>
              </a:ext>
            </a:extLst>
          </p:cNvPr>
          <p:cNvCxnSpPr>
            <a:cxnSpLocks/>
          </p:cNvCxnSpPr>
          <p:nvPr/>
        </p:nvCxnSpPr>
        <p:spPr bwMode="auto">
          <a:xfrm>
            <a:off x="4663490"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25F9F2B-6C75-D3A0-B687-517E7EAB3A09}"/>
              </a:ext>
            </a:extLst>
          </p:cNvPr>
          <p:cNvCxnSpPr>
            <a:cxnSpLocks/>
          </p:cNvCxnSpPr>
          <p:nvPr/>
        </p:nvCxnSpPr>
        <p:spPr bwMode="auto">
          <a:xfrm>
            <a:off x="5107673"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CE0AF1B-529C-58A7-3A3E-A763B76F696C}"/>
              </a:ext>
            </a:extLst>
          </p:cNvPr>
          <p:cNvCxnSpPr>
            <a:cxnSpLocks/>
          </p:cNvCxnSpPr>
          <p:nvPr/>
        </p:nvCxnSpPr>
        <p:spPr bwMode="auto">
          <a:xfrm>
            <a:off x="5551856"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CBDD371-1535-ECE5-B4F7-FC9539D1C434}"/>
              </a:ext>
            </a:extLst>
          </p:cNvPr>
          <p:cNvCxnSpPr>
            <a:cxnSpLocks/>
          </p:cNvCxnSpPr>
          <p:nvPr/>
        </p:nvCxnSpPr>
        <p:spPr bwMode="auto">
          <a:xfrm>
            <a:off x="5996039"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9831A0C-54A2-A9A0-5F34-70CC54466CFD}"/>
              </a:ext>
            </a:extLst>
          </p:cNvPr>
          <p:cNvCxnSpPr>
            <a:cxnSpLocks/>
          </p:cNvCxnSpPr>
          <p:nvPr/>
        </p:nvCxnSpPr>
        <p:spPr bwMode="auto">
          <a:xfrm>
            <a:off x="6440222"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13ACE56-982F-B586-35F5-C31BAB50C0E0}"/>
              </a:ext>
            </a:extLst>
          </p:cNvPr>
          <p:cNvCxnSpPr>
            <a:cxnSpLocks/>
          </p:cNvCxnSpPr>
          <p:nvPr/>
        </p:nvCxnSpPr>
        <p:spPr bwMode="auto">
          <a:xfrm>
            <a:off x="6884405"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EAAA6E0-79ED-4B77-A056-1EBE94EA77C5}"/>
              </a:ext>
            </a:extLst>
          </p:cNvPr>
          <p:cNvCxnSpPr>
            <a:cxnSpLocks/>
          </p:cNvCxnSpPr>
          <p:nvPr/>
        </p:nvCxnSpPr>
        <p:spPr bwMode="auto">
          <a:xfrm>
            <a:off x="7328588"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13AD864-254A-BDC6-E0F3-F00488B91BD7}"/>
              </a:ext>
            </a:extLst>
          </p:cNvPr>
          <p:cNvCxnSpPr>
            <a:cxnSpLocks/>
          </p:cNvCxnSpPr>
          <p:nvPr/>
        </p:nvCxnSpPr>
        <p:spPr bwMode="auto">
          <a:xfrm>
            <a:off x="7772771"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045D1BB-A7A5-8403-D8C4-13B62AE20B7D}"/>
              </a:ext>
            </a:extLst>
          </p:cNvPr>
          <p:cNvCxnSpPr>
            <a:cxnSpLocks/>
          </p:cNvCxnSpPr>
          <p:nvPr/>
        </p:nvCxnSpPr>
        <p:spPr bwMode="auto">
          <a:xfrm>
            <a:off x="8216954"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00A3AAA-73C1-77A8-1B85-C43290DAAC0B}"/>
              </a:ext>
            </a:extLst>
          </p:cNvPr>
          <p:cNvCxnSpPr>
            <a:cxnSpLocks/>
          </p:cNvCxnSpPr>
          <p:nvPr/>
        </p:nvCxnSpPr>
        <p:spPr bwMode="auto">
          <a:xfrm>
            <a:off x="8661137"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2805A2A-FE9F-8EDB-13CA-936F205DA254}"/>
              </a:ext>
            </a:extLst>
          </p:cNvPr>
          <p:cNvCxnSpPr>
            <a:cxnSpLocks/>
          </p:cNvCxnSpPr>
          <p:nvPr/>
        </p:nvCxnSpPr>
        <p:spPr bwMode="auto">
          <a:xfrm>
            <a:off x="9105320"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638ECD6-157C-2920-A98F-E44C5F23F267}"/>
              </a:ext>
            </a:extLst>
          </p:cNvPr>
          <p:cNvCxnSpPr>
            <a:cxnSpLocks/>
          </p:cNvCxnSpPr>
          <p:nvPr/>
        </p:nvCxnSpPr>
        <p:spPr bwMode="auto">
          <a:xfrm>
            <a:off x="9549503" y="48475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3814409-1F80-A424-08F8-CE5271928618}"/>
              </a:ext>
            </a:extLst>
          </p:cNvPr>
          <p:cNvCxnSpPr>
            <a:cxnSpLocks/>
          </p:cNvCxnSpPr>
          <p:nvPr/>
        </p:nvCxnSpPr>
        <p:spPr bwMode="auto">
          <a:xfrm>
            <a:off x="9993682" y="4847573"/>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ED821784-CE72-0DE1-E9CD-CFFA2B01FC27}"/>
              </a:ext>
            </a:extLst>
          </p:cNvPr>
          <p:cNvSpPr txBox="1"/>
          <p:nvPr/>
        </p:nvSpPr>
        <p:spPr bwMode="auto">
          <a:xfrm>
            <a:off x="9770301"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34" name="TextBox 33">
            <a:extLst>
              <a:ext uri="{FF2B5EF4-FFF2-40B4-BE49-F238E27FC236}">
                <a16:creationId xmlns:a16="http://schemas.microsoft.com/office/drawing/2014/main" id="{A243758A-AA70-52B3-15BC-6749BB48BEC4}"/>
              </a:ext>
            </a:extLst>
          </p:cNvPr>
          <p:cNvSpPr txBox="1"/>
          <p:nvPr/>
        </p:nvSpPr>
        <p:spPr bwMode="auto">
          <a:xfrm>
            <a:off x="220666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D4C6E972-6820-66D3-6D39-F578FC05E372}"/>
              </a:ext>
            </a:extLst>
          </p:cNvPr>
          <p:cNvSpPr txBox="1"/>
          <p:nvPr/>
        </p:nvSpPr>
        <p:spPr bwMode="auto">
          <a:xfrm>
            <a:off x="265158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6" name="TextBox 35">
            <a:extLst>
              <a:ext uri="{FF2B5EF4-FFF2-40B4-BE49-F238E27FC236}">
                <a16:creationId xmlns:a16="http://schemas.microsoft.com/office/drawing/2014/main" id="{1CE5551F-FB6A-A53B-417D-3F975A9C1233}"/>
              </a:ext>
            </a:extLst>
          </p:cNvPr>
          <p:cNvSpPr txBox="1"/>
          <p:nvPr/>
        </p:nvSpPr>
        <p:spPr bwMode="auto">
          <a:xfrm>
            <a:off x="309650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B2DA33EF-B888-DFA1-6922-53EE132BEEEC}"/>
              </a:ext>
            </a:extLst>
          </p:cNvPr>
          <p:cNvSpPr txBox="1"/>
          <p:nvPr/>
        </p:nvSpPr>
        <p:spPr bwMode="auto">
          <a:xfrm>
            <a:off x="354142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8" name="TextBox 37">
            <a:extLst>
              <a:ext uri="{FF2B5EF4-FFF2-40B4-BE49-F238E27FC236}">
                <a16:creationId xmlns:a16="http://schemas.microsoft.com/office/drawing/2014/main" id="{D06A7E45-6D78-7F67-079B-B442E981D8B6}"/>
              </a:ext>
            </a:extLst>
          </p:cNvPr>
          <p:cNvSpPr txBox="1"/>
          <p:nvPr/>
        </p:nvSpPr>
        <p:spPr bwMode="auto">
          <a:xfrm>
            <a:off x="398634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9" name="TextBox 38">
            <a:extLst>
              <a:ext uri="{FF2B5EF4-FFF2-40B4-BE49-F238E27FC236}">
                <a16:creationId xmlns:a16="http://schemas.microsoft.com/office/drawing/2014/main" id="{3FC8B0D8-6F83-CBBA-3060-F33C7373DB12}"/>
              </a:ext>
            </a:extLst>
          </p:cNvPr>
          <p:cNvSpPr txBox="1"/>
          <p:nvPr/>
        </p:nvSpPr>
        <p:spPr bwMode="auto">
          <a:xfrm>
            <a:off x="443126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CA9CAF4E-B06B-83D0-CB7D-D000EFABAF43}"/>
              </a:ext>
            </a:extLst>
          </p:cNvPr>
          <p:cNvSpPr txBox="1"/>
          <p:nvPr/>
        </p:nvSpPr>
        <p:spPr bwMode="auto">
          <a:xfrm>
            <a:off x="487618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1" name="TextBox 40">
            <a:extLst>
              <a:ext uri="{FF2B5EF4-FFF2-40B4-BE49-F238E27FC236}">
                <a16:creationId xmlns:a16="http://schemas.microsoft.com/office/drawing/2014/main" id="{89E599E0-2DC1-FDEC-1079-87C3400B6D61}"/>
              </a:ext>
            </a:extLst>
          </p:cNvPr>
          <p:cNvSpPr txBox="1"/>
          <p:nvPr/>
        </p:nvSpPr>
        <p:spPr bwMode="auto">
          <a:xfrm>
            <a:off x="532110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42" name="TextBox 41">
            <a:extLst>
              <a:ext uri="{FF2B5EF4-FFF2-40B4-BE49-F238E27FC236}">
                <a16:creationId xmlns:a16="http://schemas.microsoft.com/office/drawing/2014/main" id="{4C1A3699-C6A7-7E5C-8CB8-3CD24DE4FB83}"/>
              </a:ext>
            </a:extLst>
          </p:cNvPr>
          <p:cNvSpPr txBox="1"/>
          <p:nvPr/>
        </p:nvSpPr>
        <p:spPr bwMode="auto">
          <a:xfrm>
            <a:off x="576602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43" name="TextBox 42">
            <a:extLst>
              <a:ext uri="{FF2B5EF4-FFF2-40B4-BE49-F238E27FC236}">
                <a16:creationId xmlns:a16="http://schemas.microsoft.com/office/drawing/2014/main" id="{08310A19-CF9F-A1FB-3A9F-9998799683CC}"/>
              </a:ext>
            </a:extLst>
          </p:cNvPr>
          <p:cNvSpPr txBox="1"/>
          <p:nvPr/>
        </p:nvSpPr>
        <p:spPr bwMode="auto">
          <a:xfrm>
            <a:off x="621094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312C1921-A005-49DE-2B78-CBAF26A66AEC}"/>
              </a:ext>
            </a:extLst>
          </p:cNvPr>
          <p:cNvSpPr txBox="1"/>
          <p:nvPr/>
        </p:nvSpPr>
        <p:spPr bwMode="auto">
          <a:xfrm>
            <a:off x="665586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C0E28742-411C-2FED-6179-033297DDBE04}"/>
              </a:ext>
            </a:extLst>
          </p:cNvPr>
          <p:cNvSpPr txBox="1"/>
          <p:nvPr/>
        </p:nvSpPr>
        <p:spPr bwMode="auto">
          <a:xfrm>
            <a:off x="710078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6" name="TextBox 45">
            <a:extLst>
              <a:ext uri="{FF2B5EF4-FFF2-40B4-BE49-F238E27FC236}">
                <a16:creationId xmlns:a16="http://schemas.microsoft.com/office/drawing/2014/main" id="{CD3C6BED-4424-A252-5ADF-842E4BF2B9BD}"/>
              </a:ext>
            </a:extLst>
          </p:cNvPr>
          <p:cNvSpPr txBox="1"/>
          <p:nvPr/>
        </p:nvSpPr>
        <p:spPr bwMode="auto">
          <a:xfrm>
            <a:off x="754570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7" name="TextBox 46">
            <a:extLst>
              <a:ext uri="{FF2B5EF4-FFF2-40B4-BE49-F238E27FC236}">
                <a16:creationId xmlns:a16="http://schemas.microsoft.com/office/drawing/2014/main" id="{C7369EA7-2766-3905-A016-57EF5C383335}"/>
              </a:ext>
            </a:extLst>
          </p:cNvPr>
          <p:cNvSpPr txBox="1"/>
          <p:nvPr/>
        </p:nvSpPr>
        <p:spPr bwMode="auto">
          <a:xfrm>
            <a:off x="799062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48" name="TextBox 47">
            <a:extLst>
              <a:ext uri="{FF2B5EF4-FFF2-40B4-BE49-F238E27FC236}">
                <a16:creationId xmlns:a16="http://schemas.microsoft.com/office/drawing/2014/main" id="{FB1D3D78-115B-89DC-C264-2004FDFA1F44}"/>
              </a:ext>
            </a:extLst>
          </p:cNvPr>
          <p:cNvSpPr txBox="1"/>
          <p:nvPr/>
        </p:nvSpPr>
        <p:spPr bwMode="auto">
          <a:xfrm>
            <a:off x="843554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49" name="TextBox 48">
            <a:extLst>
              <a:ext uri="{FF2B5EF4-FFF2-40B4-BE49-F238E27FC236}">
                <a16:creationId xmlns:a16="http://schemas.microsoft.com/office/drawing/2014/main" id="{982EDF38-7B6F-32F3-0488-D064EFB1746F}"/>
              </a:ext>
            </a:extLst>
          </p:cNvPr>
          <p:cNvSpPr txBox="1"/>
          <p:nvPr/>
        </p:nvSpPr>
        <p:spPr bwMode="auto">
          <a:xfrm>
            <a:off x="888046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0" name="TextBox 49">
            <a:extLst>
              <a:ext uri="{FF2B5EF4-FFF2-40B4-BE49-F238E27FC236}">
                <a16:creationId xmlns:a16="http://schemas.microsoft.com/office/drawing/2014/main" id="{2C06B5A4-9811-DECE-8193-F630FA0BAF12}"/>
              </a:ext>
            </a:extLst>
          </p:cNvPr>
          <p:cNvSpPr txBox="1"/>
          <p:nvPr/>
        </p:nvSpPr>
        <p:spPr bwMode="auto">
          <a:xfrm>
            <a:off x="9325388" y="4872625"/>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cxnSp>
        <p:nvCxnSpPr>
          <p:cNvPr id="53" name="Straight Connector 52">
            <a:extLst>
              <a:ext uri="{FF2B5EF4-FFF2-40B4-BE49-F238E27FC236}">
                <a16:creationId xmlns:a16="http://schemas.microsoft.com/office/drawing/2014/main" id="{7CECA252-65E2-5B55-E29D-17014399D77F}"/>
              </a:ext>
            </a:extLst>
          </p:cNvPr>
          <p:cNvCxnSpPr>
            <a:cxnSpLocks/>
          </p:cNvCxnSpPr>
          <p:nvPr/>
        </p:nvCxnSpPr>
        <p:spPr bwMode="auto">
          <a:xfrm flipH="1">
            <a:off x="2367419" y="16409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2892DB5-0F74-D0DC-9FEE-456F256509F5}"/>
              </a:ext>
            </a:extLst>
          </p:cNvPr>
          <p:cNvCxnSpPr>
            <a:cxnSpLocks/>
          </p:cNvCxnSpPr>
          <p:nvPr/>
        </p:nvCxnSpPr>
        <p:spPr bwMode="auto">
          <a:xfrm flipH="1">
            <a:off x="2367419" y="22998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4591B47-7BB7-1C17-78BC-20C8A316F5AB}"/>
              </a:ext>
            </a:extLst>
          </p:cNvPr>
          <p:cNvCxnSpPr>
            <a:cxnSpLocks/>
          </p:cNvCxnSpPr>
          <p:nvPr/>
        </p:nvCxnSpPr>
        <p:spPr bwMode="auto">
          <a:xfrm flipH="1">
            <a:off x="2367419" y="29586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44CD95D-A883-ABFA-3A47-7DA08C0696A4}"/>
              </a:ext>
            </a:extLst>
          </p:cNvPr>
          <p:cNvCxnSpPr>
            <a:cxnSpLocks/>
          </p:cNvCxnSpPr>
          <p:nvPr/>
        </p:nvCxnSpPr>
        <p:spPr bwMode="auto">
          <a:xfrm flipH="1">
            <a:off x="2367419" y="36175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97A7992-088D-E1C1-6408-9D739B906713}"/>
              </a:ext>
            </a:extLst>
          </p:cNvPr>
          <p:cNvCxnSpPr>
            <a:cxnSpLocks/>
          </p:cNvCxnSpPr>
          <p:nvPr/>
        </p:nvCxnSpPr>
        <p:spPr bwMode="auto">
          <a:xfrm flipH="1">
            <a:off x="2367419" y="4276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A2EA8F9-C7DD-1292-5C44-6DA770B76BDE}"/>
              </a:ext>
            </a:extLst>
          </p:cNvPr>
          <p:cNvCxnSpPr>
            <a:cxnSpLocks/>
          </p:cNvCxnSpPr>
          <p:nvPr/>
        </p:nvCxnSpPr>
        <p:spPr bwMode="auto">
          <a:xfrm flipH="1">
            <a:off x="2367419" y="48475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C15B69AF-37E4-8425-E61D-BD0DD58B9884}"/>
              </a:ext>
            </a:extLst>
          </p:cNvPr>
          <p:cNvSpPr txBox="1"/>
          <p:nvPr/>
        </p:nvSpPr>
        <p:spPr bwMode="auto">
          <a:xfrm>
            <a:off x="1776607" y="1456287"/>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0" name="TextBox 59">
            <a:extLst>
              <a:ext uri="{FF2B5EF4-FFF2-40B4-BE49-F238E27FC236}">
                <a16:creationId xmlns:a16="http://schemas.microsoft.com/office/drawing/2014/main" id="{B57928E7-74B1-13C0-18E0-88DFD290024B}"/>
              </a:ext>
            </a:extLst>
          </p:cNvPr>
          <p:cNvSpPr txBox="1"/>
          <p:nvPr/>
        </p:nvSpPr>
        <p:spPr bwMode="auto">
          <a:xfrm>
            <a:off x="1776607" y="2099707"/>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1" name="TextBox 60">
            <a:extLst>
              <a:ext uri="{FF2B5EF4-FFF2-40B4-BE49-F238E27FC236}">
                <a16:creationId xmlns:a16="http://schemas.microsoft.com/office/drawing/2014/main" id="{2F4453FD-372F-4C8E-4A8C-3233B60DFB82}"/>
              </a:ext>
            </a:extLst>
          </p:cNvPr>
          <p:cNvSpPr txBox="1"/>
          <p:nvPr/>
        </p:nvSpPr>
        <p:spPr bwMode="auto">
          <a:xfrm>
            <a:off x="1776607" y="2743127"/>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2" name="TextBox 61">
            <a:extLst>
              <a:ext uri="{FF2B5EF4-FFF2-40B4-BE49-F238E27FC236}">
                <a16:creationId xmlns:a16="http://schemas.microsoft.com/office/drawing/2014/main" id="{D95095EE-2400-F281-85BE-9B481FC30456}"/>
              </a:ext>
            </a:extLst>
          </p:cNvPr>
          <p:cNvSpPr txBox="1"/>
          <p:nvPr/>
        </p:nvSpPr>
        <p:spPr bwMode="auto">
          <a:xfrm>
            <a:off x="1776607" y="3386547"/>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3" name="TextBox 62">
            <a:extLst>
              <a:ext uri="{FF2B5EF4-FFF2-40B4-BE49-F238E27FC236}">
                <a16:creationId xmlns:a16="http://schemas.microsoft.com/office/drawing/2014/main" id="{C34F535C-999B-9BC0-5533-6AFF019FA2BC}"/>
              </a:ext>
            </a:extLst>
          </p:cNvPr>
          <p:cNvSpPr txBox="1"/>
          <p:nvPr/>
        </p:nvSpPr>
        <p:spPr bwMode="auto">
          <a:xfrm>
            <a:off x="1776607" y="4029967"/>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4" name="TextBox 63">
            <a:extLst>
              <a:ext uri="{FF2B5EF4-FFF2-40B4-BE49-F238E27FC236}">
                <a16:creationId xmlns:a16="http://schemas.microsoft.com/office/drawing/2014/main" id="{FE76F61C-02C4-444E-D3E4-82A7F4AD3EC1}"/>
              </a:ext>
            </a:extLst>
          </p:cNvPr>
          <p:cNvSpPr txBox="1"/>
          <p:nvPr/>
        </p:nvSpPr>
        <p:spPr bwMode="auto">
          <a:xfrm>
            <a:off x="1776607" y="4673388"/>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F756F648-2EC0-9BF4-02F4-2FA8093D1A9D}"/>
              </a:ext>
            </a:extLst>
          </p:cNvPr>
          <p:cNvSpPr txBox="1"/>
          <p:nvPr/>
        </p:nvSpPr>
        <p:spPr bwMode="auto">
          <a:xfrm>
            <a:off x="2189398" y="5683904"/>
            <a:ext cx="49725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444</a:t>
            </a:r>
          </a:p>
        </p:txBody>
      </p:sp>
      <p:sp>
        <p:nvSpPr>
          <p:cNvPr id="67" name="TextBox 66">
            <a:extLst>
              <a:ext uri="{FF2B5EF4-FFF2-40B4-BE49-F238E27FC236}">
                <a16:creationId xmlns:a16="http://schemas.microsoft.com/office/drawing/2014/main" id="{644BD570-C55E-9287-626C-9E68E81F6D4F}"/>
              </a:ext>
            </a:extLst>
          </p:cNvPr>
          <p:cNvSpPr txBox="1"/>
          <p:nvPr/>
        </p:nvSpPr>
        <p:spPr bwMode="auto">
          <a:xfrm>
            <a:off x="2636160"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380</a:t>
            </a:r>
          </a:p>
        </p:txBody>
      </p:sp>
      <p:sp>
        <p:nvSpPr>
          <p:cNvPr id="68" name="TextBox 67">
            <a:extLst>
              <a:ext uri="{FF2B5EF4-FFF2-40B4-BE49-F238E27FC236}">
                <a16:creationId xmlns:a16="http://schemas.microsoft.com/office/drawing/2014/main" id="{F860A361-7E17-B1E6-CF08-3698F5F032A1}"/>
              </a:ext>
            </a:extLst>
          </p:cNvPr>
          <p:cNvSpPr txBox="1"/>
          <p:nvPr/>
        </p:nvSpPr>
        <p:spPr bwMode="auto">
          <a:xfrm>
            <a:off x="3082922"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297</a:t>
            </a:r>
          </a:p>
        </p:txBody>
      </p:sp>
      <p:sp>
        <p:nvSpPr>
          <p:cNvPr id="69" name="TextBox 68">
            <a:extLst>
              <a:ext uri="{FF2B5EF4-FFF2-40B4-BE49-F238E27FC236}">
                <a16:creationId xmlns:a16="http://schemas.microsoft.com/office/drawing/2014/main" id="{66AC1539-212A-EDF5-BD47-63E7A609230B}"/>
              </a:ext>
            </a:extLst>
          </p:cNvPr>
          <p:cNvSpPr txBox="1"/>
          <p:nvPr/>
        </p:nvSpPr>
        <p:spPr bwMode="auto">
          <a:xfrm>
            <a:off x="3529684"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213</a:t>
            </a:r>
          </a:p>
        </p:txBody>
      </p:sp>
      <p:sp>
        <p:nvSpPr>
          <p:cNvPr id="70" name="TextBox 69">
            <a:extLst>
              <a:ext uri="{FF2B5EF4-FFF2-40B4-BE49-F238E27FC236}">
                <a16:creationId xmlns:a16="http://schemas.microsoft.com/office/drawing/2014/main" id="{D2893D20-FD7C-4EA2-FFC3-948F48D1B4F0}"/>
              </a:ext>
            </a:extLst>
          </p:cNvPr>
          <p:cNvSpPr txBox="1"/>
          <p:nvPr/>
        </p:nvSpPr>
        <p:spPr bwMode="auto">
          <a:xfrm>
            <a:off x="3976446"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124</a:t>
            </a:r>
          </a:p>
        </p:txBody>
      </p:sp>
      <p:sp>
        <p:nvSpPr>
          <p:cNvPr id="71" name="TextBox 70">
            <a:extLst>
              <a:ext uri="{FF2B5EF4-FFF2-40B4-BE49-F238E27FC236}">
                <a16:creationId xmlns:a16="http://schemas.microsoft.com/office/drawing/2014/main" id="{07FA63D7-617D-C90F-0643-AEF69BC22EEF}"/>
              </a:ext>
            </a:extLst>
          </p:cNvPr>
          <p:cNvSpPr txBox="1"/>
          <p:nvPr/>
        </p:nvSpPr>
        <p:spPr bwMode="auto">
          <a:xfrm>
            <a:off x="4423208"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78</a:t>
            </a:r>
          </a:p>
        </p:txBody>
      </p:sp>
      <p:sp>
        <p:nvSpPr>
          <p:cNvPr id="72" name="TextBox 71">
            <a:extLst>
              <a:ext uri="{FF2B5EF4-FFF2-40B4-BE49-F238E27FC236}">
                <a16:creationId xmlns:a16="http://schemas.microsoft.com/office/drawing/2014/main" id="{06E45DD8-67E5-347E-313B-FAF96F4FE97C}"/>
              </a:ext>
            </a:extLst>
          </p:cNvPr>
          <p:cNvSpPr txBox="1"/>
          <p:nvPr/>
        </p:nvSpPr>
        <p:spPr bwMode="auto">
          <a:xfrm>
            <a:off x="4869970"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56</a:t>
            </a:r>
          </a:p>
        </p:txBody>
      </p:sp>
      <p:sp>
        <p:nvSpPr>
          <p:cNvPr id="73" name="TextBox 72">
            <a:extLst>
              <a:ext uri="{FF2B5EF4-FFF2-40B4-BE49-F238E27FC236}">
                <a16:creationId xmlns:a16="http://schemas.microsoft.com/office/drawing/2014/main" id="{AA5D0E2A-72DC-6BC9-89FF-9C4330D55612}"/>
              </a:ext>
            </a:extLst>
          </p:cNvPr>
          <p:cNvSpPr txBox="1"/>
          <p:nvPr/>
        </p:nvSpPr>
        <p:spPr bwMode="auto">
          <a:xfrm>
            <a:off x="5316732"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41</a:t>
            </a:r>
          </a:p>
        </p:txBody>
      </p:sp>
      <p:sp>
        <p:nvSpPr>
          <p:cNvPr id="74" name="TextBox 73">
            <a:extLst>
              <a:ext uri="{FF2B5EF4-FFF2-40B4-BE49-F238E27FC236}">
                <a16:creationId xmlns:a16="http://schemas.microsoft.com/office/drawing/2014/main" id="{38026163-D744-3A6B-4BE6-F594DBC569A7}"/>
              </a:ext>
            </a:extLst>
          </p:cNvPr>
          <p:cNvSpPr txBox="1"/>
          <p:nvPr/>
        </p:nvSpPr>
        <p:spPr bwMode="auto">
          <a:xfrm>
            <a:off x="5763494" y="5683904"/>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a:t>
            </a:r>
          </a:p>
        </p:txBody>
      </p:sp>
      <p:sp>
        <p:nvSpPr>
          <p:cNvPr id="75" name="TextBox 74">
            <a:extLst>
              <a:ext uri="{FF2B5EF4-FFF2-40B4-BE49-F238E27FC236}">
                <a16:creationId xmlns:a16="http://schemas.microsoft.com/office/drawing/2014/main" id="{33F4E76E-C7D0-C2A7-D5DB-9A607654F18A}"/>
              </a:ext>
            </a:extLst>
          </p:cNvPr>
          <p:cNvSpPr txBox="1"/>
          <p:nvPr/>
        </p:nvSpPr>
        <p:spPr bwMode="auto">
          <a:xfrm>
            <a:off x="6262354" y="5683904"/>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a:t>
            </a:r>
          </a:p>
        </p:txBody>
      </p:sp>
      <p:sp>
        <p:nvSpPr>
          <p:cNvPr id="76" name="TextBox 75">
            <a:extLst>
              <a:ext uri="{FF2B5EF4-FFF2-40B4-BE49-F238E27FC236}">
                <a16:creationId xmlns:a16="http://schemas.microsoft.com/office/drawing/2014/main" id="{17D73F38-ACE6-9C25-1362-B1F086FFC5FE}"/>
              </a:ext>
            </a:extLst>
          </p:cNvPr>
          <p:cNvSpPr txBox="1"/>
          <p:nvPr/>
        </p:nvSpPr>
        <p:spPr bwMode="auto">
          <a:xfrm>
            <a:off x="6709116" y="5683904"/>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a:t>
            </a:r>
          </a:p>
        </p:txBody>
      </p:sp>
      <p:sp>
        <p:nvSpPr>
          <p:cNvPr id="77" name="TextBox 76">
            <a:extLst>
              <a:ext uri="{FF2B5EF4-FFF2-40B4-BE49-F238E27FC236}">
                <a16:creationId xmlns:a16="http://schemas.microsoft.com/office/drawing/2014/main" id="{28C643F4-88DD-1951-9E50-BB75FDE2E70A}"/>
              </a:ext>
            </a:extLst>
          </p:cNvPr>
          <p:cNvSpPr txBox="1"/>
          <p:nvPr/>
        </p:nvSpPr>
        <p:spPr bwMode="auto">
          <a:xfrm>
            <a:off x="7155878" y="5683904"/>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a:t>
            </a:r>
          </a:p>
        </p:txBody>
      </p:sp>
      <p:sp>
        <p:nvSpPr>
          <p:cNvPr id="78" name="TextBox 77">
            <a:extLst>
              <a:ext uri="{FF2B5EF4-FFF2-40B4-BE49-F238E27FC236}">
                <a16:creationId xmlns:a16="http://schemas.microsoft.com/office/drawing/2014/main" id="{F589EA19-9051-ABA0-5B62-4DC0FE3EDF65}"/>
              </a:ext>
            </a:extLst>
          </p:cNvPr>
          <p:cNvSpPr txBox="1"/>
          <p:nvPr/>
        </p:nvSpPr>
        <p:spPr bwMode="auto">
          <a:xfrm>
            <a:off x="7602640" y="5683904"/>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a:t>
            </a:r>
          </a:p>
        </p:txBody>
      </p:sp>
      <p:sp>
        <p:nvSpPr>
          <p:cNvPr id="79" name="TextBox 78">
            <a:extLst>
              <a:ext uri="{FF2B5EF4-FFF2-40B4-BE49-F238E27FC236}">
                <a16:creationId xmlns:a16="http://schemas.microsoft.com/office/drawing/2014/main" id="{342015B2-8268-81EC-377F-5C85F18A4071}"/>
              </a:ext>
            </a:extLst>
          </p:cNvPr>
          <p:cNvSpPr txBox="1"/>
          <p:nvPr/>
        </p:nvSpPr>
        <p:spPr bwMode="auto">
          <a:xfrm>
            <a:off x="8101499" y="5683904"/>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a:t>
            </a:r>
          </a:p>
        </p:txBody>
      </p:sp>
      <p:sp>
        <p:nvSpPr>
          <p:cNvPr id="80" name="TextBox 79">
            <a:extLst>
              <a:ext uri="{FF2B5EF4-FFF2-40B4-BE49-F238E27FC236}">
                <a16:creationId xmlns:a16="http://schemas.microsoft.com/office/drawing/2014/main" id="{1120A906-0DF5-CC1B-52B2-21AD97FD51A2}"/>
              </a:ext>
            </a:extLst>
          </p:cNvPr>
          <p:cNvSpPr txBox="1"/>
          <p:nvPr/>
        </p:nvSpPr>
        <p:spPr bwMode="auto">
          <a:xfrm>
            <a:off x="8548261" y="5683904"/>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a:t>
            </a:r>
          </a:p>
        </p:txBody>
      </p:sp>
      <p:sp>
        <p:nvSpPr>
          <p:cNvPr id="81" name="TextBox 80">
            <a:extLst>
              <a:ext uri="{FF2B5EF4-FFF2-40B4-BE49-F238E27FC236}">
                <a16:creationId xmlns:a16="http://schemas.microsoft.com/office/drawing/2014/main" id="{A84B4EDB-D68C-0E17-E5C4-0F162F41C3AE}"/>
              </a:ext>
            </a:extLst>
          </p:cNvPr>
          <p:cNvSpPr txBox="1"/>
          <p:nvPr/>
        </p:nvSpPr>
        <p:spPr bwMode="auto">
          <a:xfrm>
            <a:off x="8995023" y="5683904"/>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82" name="TextBox 81">
            <a:extLst>
              <a:ext uri="{FF2B5EF4-FFF2-40B4-BE49-F238E27FC236}">
                <a16:creationId xmlns:a16="http://schemas.microsoft.com/office/drawing/2014/main" id="{C7312C7E-78C8-17F3-FA99-FACD1AC30C8B}"/>
              </a:ext>
            </a:extLst>
          </p:cNvPr>
          <p:cNvSpPr txBox="1"/>
          <p:nvPr/>
        </p:nvSpPr>
        <p:spPr bwMode="auto">
          <a:xfrm>
            <a:off x="9441780" y="5683904"/>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84" name="Freeform 83">
            <a:extLst>
              <a:ext uri="{FF2B5EF4-FFF2-40B4-BE49-F238E27FC236}">
                <a16:creationId xmlns:a16="http://schemas.microsoft.com/office/drawing/2014/main" id="{D92D1710-BB3A-DEC8-0A50-B66C0135F742}"/>
              </a:ext>
            </a:extLst>
          </p:cNvPr>
          <p:cNvSpPr/>
          <p:nvPr/>
        </p:nvSpPr>
        <p:spPr bwMode="auto">
          <a:xfrm>
            <a:off x="2652765" y="1723292"/>
            <a:ext cx="7139354" cy="2888901"/>
          </a:xfrm>
          <a:custGeom>
            <a:avLst/>
            <a:gdLst>
              <a:gd name="connsiteX0" fmla="*/ 7139354 w 7139354"/>
              <a:gd name="connsiteY0" fmla="*/ 2888901 h 2888901"/>
              <a:gd name="connsiteX1" fmla="*/ 5174901 w 7139354"/>
              <a:gd name="connsiteY1" fmla="*/ 2888901 h 2888901"/>
              <a:gd name="connsiteX2" fmla="*/ 5174901 w 7139354"/>
              <a:gd name="connsiteY2" fmla="*/ 2818563 h 2888901"/>
              <a:gd name="connsiteX3" fmla="*/ 4084655 w 7139354"/>
              <a:gd name="connsiteY3" fmla="*/ 2818563 h 2888901"/>
              <a:gd name="connsiteX4" fmla="*/ 4084655 w 7139354"/>
              <a:gd name="connsiteY4" fmla="*/ 2768321 h 2888901"/>
              <a:gd name="connsiteX5" fmla="*/ 3682721 w 7139354"/>
              <a:gd name="connsiteY5" fmla="*/ 2768321 h 2888901"/>
              <a:gd name="connsiteX6" fmla="*/ 3682721 w 7139354"/>
              <a:gd name="connsiteY6" fmla="*/ 2728128 h 2888901"/>
              <a:gd name="connsiteX7" fmla="*/ 3461657 w 7139354"/>
              <a:gd name="connsiteY7" fmla="*/ 2728128 h 2888901"/>
              <a:gd name="connsiteX8" fmla="*/ 3461657 w 7139354"/>
              <a:gd name="connsiteY8" fmla="*/ 2677886 h 2888901"/>
              <a:gd name="connsiteX9" fmla="*/ 3396343 w 7139354"/>
              <a:gd name="connsiteY9" fmla="*/ 2677886 h 2888901"/>
              <a:gd name="connsiteX10" fmla="*/ 3396343 w 7139354"/>
              <a:gd name="connsiteY10" fmla="*/ 2647741 h 2888901"/>
              <a:gd name="connsiteX11" fmla="*/ 3039626 w 7139354"/>
              <a:gd name="connsiteY11" fmla="*/ 2647741 h 2888901"/>
              <a:gd name="connsiteX12" fmla="*/ 3039626 w 7139354"/>
              <a:gd name="connsiteY12" fmla="*/ 2597499 h 2888901"/>
              <a:gd name="connsiteX13" fmla="*/ 2964264 w 7139354"/>
              <a:gd name="connsiteY13" fmla="*/ 2597499 h 2888901"/>
              <a:gd name="connsiteX14" fmla="*/ 2964264 w 7139354"/>
              <a:gd name="connsiteY14" fmla="*/ 2557306 h 2888901"/>
              <a:gd name="connsiteX15" fmla="*/ 2833635 w 7139354"/>
              <a:gd name="connsiteY15" fmla="*/ 2557306 h 2888901"/>
              <a:gd name="connsiteX16" fmla="*/ 2833635 w 7139354"/>
              <a:gd name="connsiteY16" fmla="*/ 2547257 h 2888901"/>
              <a:gd name="connsiteX17" fmla="*/ 2728127 w 7139354"/>
              <a:gd name="connsiteY17" fmla="*/ 2547257 h 2888901"/>
              <a:gd name="connsiteX18" fmla="*/ 2728127 w 7139354"/>
              <a:gd name="connsiteY18" fmla="*/ 2527161 h 2888901"/>
              <a:gd name="connsiteX19" fmla="*/ 2557305 w 7139354"/>
              <a:gd name="connsiteY19" fmla="*/ 2527161 h 2888901"/>
              <a:gd name="connsiteX20" fmla="*/ 2557305 w 7139354"/>
              <a:gd name="connsiteY20" fmla="*/ 2466871 h 2888901"/>
              <a:gd name="connsiteX21" fmla="*/ 2517112 w 7139354"/>
              <a:gd name="connsiteY21" fmla="*/ 2466871 h 2888901"/>
              <a:gd name="connsiteX22" fmla="*/ 2517112 w 7139354"/>
              <a:gd name="connsiteY22" fmla="*/ 2436726 h 2888901"/>
              <a:gd name="connsiteX23" fmla="*/ 2321169 w 7139354"/>
              <a:gd name="connsiteY23" fmla="*/ 2436726 h 2888901"/>
              <a:gd name="connsiteX24" fmla="*/ 2321169 w 7139354"/>
              <a:gd name="connsiteY24" fmla="*/ 2406581 h 2888901"/>
              <a:gd name="connsiteX25" fmla="*/ 2230734 w 7139354"/>
              <a:gd name="connsiteY25" fmla="*/ 2406581 h 2888901"/>
              <a:gd name="connsiteX26" fmla="*/ 2230734 w 7139354"/>
              <a:gd name="connsiteY26" fmla="*/ 2381460 h 2888901"/>
              <a:gd name="connsiteX27" fmla="*/ 2090057 w 7139354"/>
              <a:gd name="connsiteY27" fmla="*/ 2381460 h 2888901"/>
              <a:gd name="connsiteX28" fmla="*/ 2090057 w 7139354"/>
              <a:gd name="connsiteY28" fmla="*/ 2291024 h 2888901"/>
              <a:gd name="connsiteX29" fmla="*/ 2044839 w 7139354"/>
              <a:gd name="connsiteY29" fmla="*/ 2291024 h 2888901"/>
              <a:gd name="connsiteX30" fmla="*/ 2044839 w 7139354"/>
              <a:gd name="connsiteY30" fmla="*/ 2260879 h 2888901"/>
              <a:gd name="connsiteX31" fmla="*/ 1843872 w 7139354"/>
              <a:gd name="connsiteY31" fmla="*/ 2260879 h 2888901"/>
              <a:gd name="connsiteX32" fmla="*/ 1843872 w 7139354"/>
              <a:gd name="connsiteY32" fmla="*/ 2215662 h 2888901"/>
              <a:gd name="connsiteX33" fmla="*/ 1768510 w 7139354"/>
              <a:gd name="connsiteY33" fmla="*/ 2215662 h 2888901"/>
              <a:gd name="connsiteX34" fmla="*/ 1768510 w 7139354"/>
              <a:gd name="connsiteY34" fmla="*/ 2215662 h 2888901"/>
              <a:gd name="connsiteX35" fmla="*/ 1768510 w 7139354"/>
              <a:gd name="connsiteY35" fmla="*/ 2170444 h 2888901"/>
              <a:gd name="connsiteX36" fmla="*/ 1698171 w 7139354"/>
              <a:gd name="connsiteY36" fmla="*/ 2170444 h 2888901"/>
              <a:gd name="connsiteX37" fmla="*/ 1698171 w 7139354"/>
              <a:gd name="connsiteY37" fmla="*/ 2100106 h 2888901"/>
              <a:gd name="connsiteX38" fmla="*/ 1627833 w 7139354"/>
              <a:gd name="connsiteY38" fmla="*/ 2100106 h 2888901"/>
              <a:gd name="connsiteX39" fmla="*/ 1627833 w 7139354"/>
              <a:gd name="connsiteY39" fmla="*/ 2019719 h 2888901"/>
              <a:gd name="connsiteX40" fmla="*/ 1592664 w 7139354"/>
              <a:gd name="connsiteY40" fmla="*/ 2019719 h 2888901"/>
              <a:gd name="connsiteX41" fmla="*/ 1592664 w 7139354"/>
              <a:gd name="connsiteY41" fmla="*/ 1934308 h 2888901"/>
              <a:gd name="connsiteX42" fmla="*/ 1482132 w 7139354"/>
              <a:gd name="connsiteY42" fmla="*/ 1934308 h 2888901"/>
              <a:gd name="connsiteX43" fmla="*/ 1482132 w 7139354"/>
              <a:gd name="connsiteY43" fmla="*/ 1894115 h 2888901"/>
              <a:gd name="connsiteX44" fmla="*/ 1431890 w 7139354"/>
              <a:gd name="connsiteY44" fmla="*/ 1894115 h 2888901"/>
              <a:gd name="connsiteX45" fmla="*/ 1431890 w 7139354"/>
              <a:gd name="connsiteY45" fmla="*/ 1848897 h 2888901"/>
              <a:gd name="connsiteX46" fmla="*/ 1371600 w 7139354"/>
              <a:gd name="connsiteY46" fmla="*/ 1848897 h 2888901"/>
              <a:gd name="connsiteX47" fmla="*/ 1371600 w 7139354"/>
              <a:gd name="connsiteY47" fmla="*/ 1808704 h 2888901"/>
              <a:gd name="connsiteX48" fmla="*/ 1311310 w 7139354"/>
              <a:gd name="connsiteY48" fmla="*/ 1808704 h 2888901"/>
              <a:gd name="connsiteX49" fmla="*/ 1311310 w 7139354"/>
              <a:gd name="connsiteY49" fmla="*/ 1763486 h 2888901"/>
              <a:gd name="connsiteX50" fmla="*/ 1311310 w 7139354"/>
              <a:gd name="connsiteY50" fmla="*/ 1763486 h 2888901"/>
              <a:gd name="connsiteX51" fmla="*/ 1276140 w 7139354"/>
              <a:gd name="connsiteY51" fmla="*/ 1763486 h 2888901"/>
              <a:gd name="connsiteX52" fmla="*/ 1276140 w 7139354"/>
              <a:gd name="connsiteY52" fmla="*/ 1733341 h 2888901"/>
              <a:gd name="connsiteX53" fmla="*/ 1215850 w 7139354"/>
              <a:gd name="connsiteY53" fmla="*/ 1733341 h 2888901"/>
              <a:gd name="connsiteX54" fmla="*/ 1215850 w 7139354"/>
              <a:gd name="connsiteY54" fmla="*/ 1642906 h 2888901"/>
              <a:gd name="connsiteX55" fmla="*/ 1180681 w 7139354"/>
              <a:gd name="connsiteY55" fmla="*/ 1642906 h 2888901"/>
              <a:gd name="connsiteX56" fmla="*/ 1180681 w 7139354"/>
              <a:gd name="connsiteY56" fmla="*/ 1431890 h 2888901"/>
              <a:gd name="connsiteX57" fmla="*/ 1125415 w 7139354"/>
              <a:gd name="connsiteY57" fmla="*/ 1431890 h 2888901"/>
              <a:gd name="connsiteX58" fmla="*/ 1125415 w 7139354"/>
              <a:gd name="connsiteY58" fmla="*/ 1185706 h 2888901"/>
              <a:gd name="connsiteX59" fmla="*/ 1095270 w 7139354"/>
              <a:gd name="connsiteY59" fmla="*/ 1185706 h 2888901"/>
              <a:gd name="connsiteX60" fmla="*/ 1095270 w 7139354"/>
              <a:gd name="connsiteY60" fmla="*/ 1130440 h 2888901"/>
              <a:gd name="connsiteX61" fmla="*/ 1070149 w 7139354"/>
              <a:gd name="connsiteY61" fmla="*/ 1130440 h 2888901"/>
              <a:gd name="connsiteX62" fmla="*/ 1070149 w 7139354"/>
              <a:gd name="connsiteY62" fmla="*/ 1100295 h 2888901"/>
              <a:gd name="connsiteX63" fmla="*/ 939521 w 7139354"/>
              <a:gd name="connsiteY63" fmla="*/ 1100295 h 2888901"/>
              <a:gd name="connsiteX64" fmla="*/ 939521 w 7139354"/>
              <a:gd name="connsiteY64" fmla="*/ 1050053 h 2888901"/>
              <a:gd name="connsiteX65" fmla="*/ 884255 w 7139354"/>
              <a:gd name="connsiteY65" fmla="*/ 1050053 h 2888901"/>
              <a:gd name="connsiteX66" fmla="*/ 884255 w 7139354"/>
              <a:gd name="connsiteY66" fmla="*/ 1050053 h 2888901"/>
              <a:gd name="connsiteX67" fmla="*/ 884255 w 7139354"/>
              <a:gd name="connsiteY67" fmla="*/ 1050053 h 2888901"/>
              <a:gd name="connsiteX68" fmla="*/ 884255 w 7139354"/>
              <a:gd name="connsiteY68" fmla="*/ 1019908 h 2888901"/>
              <a:gd name="connsiteX69" fmla="*/ 818940 w 7139354"/>
              <a:gd name="connsiteY69" fmla="*/ 1019908 h 2888901"/>
              <a:gd name="connsiteX70" fmla="*/ 818940 w 7139354"/>
              <a:gd name="connsiteY70" fmla="*/ 944545 h 2888901"/>
              <a:gd name="connsiteX71" fmla="*/ 748602 w 7139354"/>
              <a:gd name="connsiteY71" fmla="*/ 944545 h 2888901"/>
              <a:gd name="connsiteX72" fmla="*/ 748602 w 7139354"/>
              <a:gd name="connsiteY72" fmla="*/ 884255 h 2888901"/>
              <a:gd name="connsiteX73" fmla="*/ 748602 w 7139354"/>
              <a:gd name="connsiteY73" fmla="*/ 884255 h 2888901"/>
              <a:gd name="connsiteX74" fmla="*/ 703384 w 7139354"/>
              <a:gd name="connsiteY74" fmla="*/ 884255 h 2888901"/>
              <a:gd name="connsiteX75" fmla="*/ 703384 w 7139354"/>
              <a:gd name="connsiteY75" fmla="*/ 733530 h 2888901"/>
              <a:gd name="connsiteX76" fmla="*/ 678264 w 7139354"/>
              <a:gd name="connsiteY76" fmla="*/ 733530 h 2888901"/>
              <a:gd name="connsiteX77" fmla="*/ 678264 w 7139354"/>
              <a:gd name="connsiteY77" fmla="*/ 678264 h 2888901"/>
              <a:gd name="connsiteX78" fmla="*/ 628022 w 7139354"/>
              <a:gd name="connsiteY78" fmla="*/ 678264 h 2888901"/>
              <a:gd name="connsiteX79" fmla="*/ 628022 w 7139354"/>
              <a:gd name="connsiteY79" fmla="*/ 612950 h 2888901"/>
              <a:gd name="connsiteX80" fmla="*/ 572756 w 7139354"/>
              <a:gd name="connsiteY80" fmla="*/ 612950 h 2888901"/>
              <a:gd name="connsiteX81" fmla="*/ 572756 w 7139354"/>
              <a:gd name="connsiteY81" fmla="*/ 572756 h 2888901"/>
              <a:gd name="connsiteX82" fmla="*/ 517490 w 7139354"/>
              <a:gd name="connsiteY82" fmla="*/ 572756 h 2888901"/>
              <a:gd name="connsiteX83" fmla="*/ 517490 w 7139354"/>
              <a:gd name="connsiteY83" fmla="*/ 532563 h 2888901"/>
              <a:gd name="connsiteX84" fmla="*/ 391886 w 7139354"/>
              <a:gd name="connsiteY84" fmla="*/ 532563 h 2888901"/>
              <a:gd name="connsiteX85" fmla="*/ 391886 w 7139354"/>
              <a:gd name="connsiteY85" fmla="*/ 492370 h 2888901"/>
              <a:gd name="connsiteX86" fmla="*/ 301450 w 7139354"/>
              <a:gd name="connsiteY86" fmla="*/ 492370 h 2888901"/>
              <a:gd name="connsiteX87" fmla="*/ 301450 w 7139354"/>
              <a:gd name="connsiteY87" fmla="*/ 437104 h 2888901"/>
              <a:gd name="connsiteX88" fmla="*/ 251209 w 7139354"/>
              <a:gd name="connsiteY88" fmla="*/ 437104 h 2888901"/>
              <a:gd name="connsiteX89" fmla="*/ 251209 w 7139354"/>
              <a:gd name="connsiteY89" fmla="*/ 195943 h 2888901"/>
              <a:gd name="connsiteX90" fmla="*/ 195943 w 7139354"/>
              <a:gd name="connsiteY90" fmla="*/ 195943 h 2888901"/>
              <a:gd name="connsiteX91" fmla="*/ 195943 w 7139354"/>
              <a:gd name="connsiteY91" fmla="*/ 90435 h 2888901"/>
              <a:gd name="connsiteX92" fmla="*/ 95459 w 7139354"/>
              <a:gd name="connsiteY92" fmla="*/ 90435 h 2888901"/>
              <a:gd name="connsiteX93" fmla="*/ 95459 w 7139354"/>
              <a:gd name="connsiteY93" fmla="*/ 0 h 2888901"/>
              <a:gd name="connsiteX94" fmla="*/ 0 w 7139354"/>
              <a:gd name="connsiteY94" fmla="*/ 0 h 2888901"/>
              <a:gd name="connsiteX0" fmla="*/ 7139354 w 7139354"/>
              <a:gd name="connsiteY0" fmla="*/ 2888901 h 2888901"/>
              <a:gd name="connsiteX1" fmla="*/ 5174901 w 7139354"/>
              <a:gd name="connsiteY1" fmla="*/ 2888901 h 2888901"/>
              <a:gd name="connsiteX2" fmla="*/ 5174901 w 7139354"/>
              <a:gd name="connsiteY2" fmla="*/ 2818563 h 2888901"/>
              <a:gd name="connsiteX3" fmla="*/ 4084655 w 7139354"/>
              <a:gd name="connsiteY3" fmla="*/ 2818563 h 2888901"/>
              <a:gd name="connsiteX4" fmla="*/ 4084655 w 7139354"/>
              <a:gd name="connsiteY4" fmla="*/ 2768321 h 2888901"/>
              <a:gd name="connsiteX5" fmla="*/ 3682721 w 7139354"/>
              <a:gd name="connsiteY5" fmla="*/ 2768321 h 2888901"/>
              <a:gd name="connsiteX6" fmla="*/ 3682721 w 7139354"/>
              <a:gd name="connsiteY6" fmla="*/ 2728128 h 2888901"/>
              <a:gd name="connsiteX7" fmla="*/ 3461657 w 7139354"/>
              <a:gd name="connsiteY7" fmla="*/ 2728128 h 2888901"/>
              <a:gd name="connsiteX8" fmla="*/ 3461657 w 7139354"/>
              <a:gd name="connsiteY8" fmla="*/ 2677886 h 2888901"/>
              <a:gd name="connsiteX9" fmla="*/ 3396343 w 7139354"/>
              <a:gd name="connsiteY9" fmla="*/ 2677886 h 2888901"/>
              <a:gd name="connsiteX10" fmla="*/ 3396343 w 7139354"/>
              <a:gd name="connsiteY10" fmla="*/ 2647741 h 2888901"/>
              <a:gd name="connsiteX11" fmla="*/ 3039626 w 7139354"/>
              <a:gd name="connsiteY11" fmla="*/ 2647741 h 2888901"/>
              <a:gd name="connsiteX12" fmla="*/ 3039626 w 7139354"/>
              <a:gd name="connsiteY12" fmla="*/ 2597499 h 2888901"/>
              <a:gd name="connsiteX13" fmla="*/ 2964264 w 7139354"/>
              <a:gd name="connsiteY13" fmla="*/ 2597499 h 2888901"/>
              <a:gd name="connsiteX14" fmla="*/ 2964264 w 7139354"/>
              <a:gd name="connsiteY14" fmla="*/ 2557306 h 2888901"/>
              <a:gd name="connsiteX15" fmla="*/ 2833635 w 7139354"/>
              <a:gd name="connsiteY15" fmla="*/ 2557306 h 2888901"/>
              <a:gd name="connsiteX16" fmla="*/ 2833635 w 7139354"/>
              <a:gd name="connsiteY16" fmla="*/ 2547257 h 2888901"/>
              <a:gd name="connsiteX17" fmla="*/ 2728127 w 7139354"/>
              <a:gd name="connsiteY17" fmla="*/ 2547257 h 2888901"/>
              <a:gd name="connsiteX18" fmla="*/ 2728127 w 7139354"/>
              <a:gd name="connsiteY18" fmla="*/ 2527161 h 2888901"/>
              <a:gd name="connsiteX19" fmla="*/ 2557305 w 7139354"/>
              <a:gd name="connsiteY19" fmla="*/ 2527161 h 2888901"/>
              <a:gd name="connsiteX20" fmla="*/ 2557305 w 7139354"/>
              <a:gd name="connsiteY20" fmla="*/ 2466871 h 2888901"/>
              <a:gd name="connsiteX21" fmla="*/ 2517112 w 7139354"/>
              <a:gd name="connsiteY21" fmla="*/ 2466871 h 2888901"/>
              <a:gd name="connsiteX22" fmla="*/ 2517112 w 7139354"/>
              <a:gd name="connsiteY22" fmla="*/ 2436726 h 2888901"/>
              <a:gd name="connsiteX23" fmla="*/ 2321169 w 7139354"/>
              <a:gd name="connsiteY23" fmla="*/ 2436726 h 2888901"/>
              <a:gd name="connsiteX24" fmla="*/ 2321169 w 7139354"/>
              <a:gd name="connsiteY24" fmla="*/ 2406581 h 2888901"/>
              <a:gd name="connsiteX25" fmla="*/ 2230734 w 7139354"/>
              <a:gd name="connsiteY25" fmla="*/ 2406581 h 2888901"/>
              <a:gd name="connsiteX26" fmla="*/ 2230734 w 7139354"/>
              <a:gd name="connsiteY26" fmla="*/ 2381460 h 2888901"/>
              <a:gd name="connsiteX27" fmla="*/ 2090057 w 7139354"/>
              <a:gd name="connsiteY27" fmla="*/ 2381460 h 2888901"/>
              <a:gd name="connsiteX28" fmla="*/ 2090057 w 7139354"/>
              <a:gd name="connsiteY28" fmla="*/ 2291024 h 2888901"/>
              <a:gd name="connsiteX29" fmla="*/ 2044839 w 7139354"/>
              <a:gd name="connsiteY29" fmla="*/ 2291024 h 2888901"/>
              <a:gd name="connsiteX30" fmla="*/ 2044839 w 7139354"/>
              <a:gd name="connsiteY30" fmla="*/ 2260879 h 2888901"/>
              <a:gd name="connsiteX31" fmla="*/ 1843872 w 7139354"/>
              <a:gd name="connsiteY31" fmla="*/ 2260879 h 2888901"/>
              <a:gd name="connsiteX32" fmla="*/ 1843872 w 7139354"/>
              <a:gd name="connsiteY32" fmla="*/ 2215662 h 2888901"/>
              <a:gd name="connsiteX33" fmla="*/ 1768510 w 7139354"/>
              <a:gd name="connsiteY33" fmla="*/ 2215662 h 2888901"/>
              <a:gd name="connsiteX34" fmla="*/ 1768510 w 7139354"/>
              <a:gd name="connsiteY34" fmla="*/ 2215662 h 2888901"/>
              <a:gd name="connsiteX35" fmla="*/ 1768510 w 7139354"/>
              <a:gd name="connsiteY35" fmla="*/ 2170444 h 2888901"/>
              <a:gd name="connsiteX36" fmla="*/ 1698171 w 7139354"/>
              <a:gd name="connsiteY36" fmla="*/ 2170444 h 2888901"/>
              <a:gd name="connsiteX37" fmla="*/ 1698171 w 7139354"/>
              <a:gd name="connsiteY37" fmla="*/ 2100106 h 2888901"/>
              <a:gd name="connsiteX38" fmla="*/ 1627833 w 7139354"/>
              <a:gd name="connsiteY38" fmla="*/ 2100106 h 2888901"/>
              <a:gd name="connsiteX39" fmla="*/ 1627833 w 7139354"/>
              <a:gd name="connsiteY39" fmla="*/ 2019719 h 2888901"/>
              <a:gd name="connsiteX40" fmla="*/ 1592664 w 7139354"/>
              <a:gd name="connsiteY40" fmla="*/ 2019719 h 2888901"/>
              <a:gd name="connsiteX41" fmla="*/ 1592664 w 7139354"/>
              <a:gd name="connsiteY41" fmla="*/ 1934308 h 2888901"/>
              <a:gd name="connsiteX42" fmla="*/ 1482132 w 7139354"/>
              <a:gd name="connsiteY42" fmla="*/ 1934308 h 2888901"/>
              <a:gd name="connsiteX43" fmla="*/ 1482132 w 7139354"/>
              <a:gd name="connsiteY43" fmla="*/ 1894115 h 2888901"/>
              <a:gd name="connsiteX44" fmla="*/ 1431890 w 7139354"/>
              <a:gd name="connsiteY44" fmla="*/ 1894115 h 2888901"/>
              <a:gd name="connsiteX45" fmla="*/ 1431890 w 7139354"/>
              <a:gd name="connsiteY45" fmla="*/ 1848897 h 2888901"/>
              <a:gd name="connsiteX46" fmla="*/ 1371600 w 7139354"/>
              <a:gd name="connsiteY46" fmla="*/ 1848897 h 2888901"/>
              <a:gd name="connsiteX47" fmla="*/ 1371600 w 7139354"/>
              <a:gd name="connsiteY47" fmla="*/ 1808704 h 2888901"/>
              <a:gd name="connsiteX48" fmla="*/ 1311310 w 7139354"/>
              <a:gd name="connsiteY48" fmla="*/ 1808704 h 2888901"/>
              <a:gd name="connsiteX49" fmla="*/ 1311310 w 7139354"/>
              <a:gd name="connsiteY49" fmla="*/ 1763486 h 2888901"/>
              <a:gd name="connsiteX50" fmla="*/ 1311310 w 7139354"/>
              <a:gd name="connsiteY50" fmla="*/ 1763486 h 2888901"/>
              <a:gd name="connsiteX51" fmla="*/ 1276140 w 7139354"/>
              <a:gd name="connsiteY51" fmla="*/ 1763486 h 2888901"/>
              <a:gd name="connsiteX52" fmla="*/ 1276140 w 7139354"/>
              <a:gd name="connsiteY52" fmla="*/ 1733341 h 2888901"/>
              <a:gd name="connsiteX53" fmla="*/ 1215850 w 7139354"/>
              <a:gd name="connsiteY53" fmla="*/ 1733341 h 2888901"/>
              <a:gd name="connsiteX54" fmla="*/ 1215850 w 7139354"/>
              <a:gd name="connsiteY54" fmla="*/ 1642906 h 2888901"/>
              <a:gd name="connsiteX55" fmla="*/ 1180681 w 7139354"/>
              <a:gd name="connsiteY55" fmla="*/ 1642906 h 2888901"/>
              <a:gd name="connsiteX56" fmla="*/ 1180681 w 7139354"/>
              <a:gd name="connsiteY56" fmla="*/ 1431890 h 2888901"/>
              <a:gd name="connsiteX57" fmla="*/ 1150536 w 7139354"/>
              <a:gd name="connsiteY57" fmla="*/ 1431890 h 2888901"/>
              <a:gd name="connsiteX58" fmla="*/ 1125415 w 7139354"/>
              <a:gd name="connsiteY58" fmla="*/ 1185706 h 2888901"/>
              <a:gd name="connsiteX59" fmla="*/ 1095270 w 7139354"/>
              <a:gd name="connsiteY59" fmla="*/ 1185706 h 2888901"/>
              <a:gd name="connsiteX60" fmla="*/ 1095270 w 7139354"/>
              <a:gd name="connsiteY60" fmla="*/ 1130440 h 2888901"/>
              <a:gd name="connsiteX61" fmla="*/ 1070149 w 7139354"/>
              <a:gd name="connsiteY61" fmla="*/ 1130440 h 2888901"/>
              <a:gd name="connsiteX62" fmla="*/ 1070149 w 7139354"/>
              <a:gd name="connsiteY62" fmla="*/ 1100295 h 2888901"/>
              <a:gd name="connsiteX63" fmla="*/ 939521 w 7139354"/>
              <a:gd name="connsiteY63" fmla="*/ 1100295 h 2888901"/>
              <a:gd name="connsiteX64" fmla="*/ 939521 w 7139354"/>
              <a:gd name="connsiteY64" fmla="*/ 1050053 h 2888901"/>
              <a:gd name="connsiteX65" fmla="*/ 884255 w 7139354"/>
              <a:gd name="connsiteY65" fmla="*/ 1050053 h 2888901"/>
              <a:gd name="connsiteX66" fmla="*/ 884255 w 7139354"/>
              <a:gd name="connsiteY66" fmla="*/ 1050053 h 2888901"/>
              <a:gd name="connsiteX67" fmla="*/ 884255 w 7139354"/>
              <a:gd name="connsiteY67" fmla="*/ 1050053 h 2888901"/>
              <a:gd name="connsiteX68" fmla="*/ 884255 w 7139354"/>
              <a:gd name="connsiteY68" fmla="*/ 1019908 h 2888901"/>
              <a:gd name="connsiteX69" fmla="*/ 818940 w 7139354"/>
              <a:gd name="connsiteY69" fmla="*/ 1019908 h 2888901"/>
              <a:gd name="connsiteX70" fmla="*/ 818940 w 7139354"/>
              <a:gd name="connsiteY70" fmla="*/ 944545 h 2888901"/>
              <a:gd name="connsiteX71" fmla="*/ 748602 w 7139354"/>
              <a:gd name="connsiteY71" fmla="*/ 944545 h 2888901"/>
              <a:gd name="connsiteX72" fmla="*/ 748602 w 7139354"/>
              <a:gd name="connsiteY72" fmla="*/ 884255 h 2888901"/>
              <a:gd name="connsiteX73" fmla="*/ 748602 w 7139354"/>
              <a:gd name="connsiteY73" fmla="*/ 884255 h 2888901"/>
              <a:gd name="connsiteX74" fmla="*/ 703384 w 7139354"/>
              <a:gd name="connsiteY74" fmla="*/ 884255 h 2888901"/>
              <a:gd name="connsiteX75" fmla="*/ 703384 w 7139354"/>
              <a:gd name="connsiteY75" fmla="*/ 733530 h 2888901"/>
              <a:gd name="connsiteX76" fmla="*/ 678264 w 7139354"/>
              <a:gd name="connsiteY76" fmla="*/ 733530 h 2888901"/>
              <a:gd name="connsiteX77" fmla="*/ 678264 w 7139354"/>
              <a:gd name="connsiteY77" fmla="*/ 678264 h 2888901"/>
              <a:gd name="connsiteX78" fmla="*/ 628022 w 7139354"/>
              <a:gd name="connsiteY78" fmla="*/ 678264 h 2888901"/>
              <a:gd name="connsiteX79" fmla="*/ 628022 w 7139354"/>
              <a:gd name="connsiteY79" fmla="*/ 612950 h 2888901"/>
              <a:gd name="connsiteX80" fmla="*/ 572756 w 7139354"/>
              <a:gd name="connsiteY80" fmla="*/ 612950 h 2888901"/>
              <a:gd name="connsiteX81" fmla="*/ 572756 w 7139354"/>
              <a:gd name="connsiteY81" fmla="*/ 572756 h 2888901"/>
              <a:gd name="connsiteX82" fmla="*/ 517490 w 7139354"/>
              <a:gd name="connsiteY82" fmla="*/ 572756 h 2888901"/>
              <a:gd name="connsiteX83" fmla="*/ 517490 w 7139354"/>
              <a:gd name="connsiteY83" fmla="*/ 532563 h 2888901"/>
              <a:gd name="connsiteX84" fmla="*/ 391886 w 7139354"/>
              <a:gd name="connsiteY84" fmla="*/ 532563 h 2888901"/>
              <a:gd name="connsiteX85" fmla="*/ 391886 w 7139354"/>
              <a:gd name="connsiteY85" fmla="*/ 492370 h 2888901"/>
              <a:gd name="connsiteX86" fmla="*/ 301450 w 7139354"/>
              <a:gd name="connsiteY86" fmla="*/ 492370 h 2888901"/>
              <a:gd name="connsiteX87" fmla="*/ 301450 w 7139354"/>
              <a:gd name="connsiteY87" fmla="*/ 437104 h 2888901"/>
              <a:gd name="connsiteX88" fmla="*/ 251209 w 7139354"/>
              <a:gd name="connsiteY88" fmla="*/ 437104 h 2888901"/>
              <a:gd name="connsiteX89" fmla="*/ 251209 w 7139354"/>
              <a:gd name="connsiteY89" fmla="*/ 195943 h 2888901"/>
              <a:gd name="connsiteX90" fmla="*/ 195943 w 7139354"/>
              <a:gd name="connsiteY90" fmla="*/ 195943 h 2888901"/>
              <a:gd name="connsiteX91" fmla="*/ 195943 w 7139354"/>
              <a:gd name="connsiteY91" fmla="*/ 90435 h 2888901"/>
              <a:gd name="connsiteX92" fmla="*/ 95459 w 7139354"/>
              <a:gd name="connsiteY92" fmla="*/ 90435 h 2888901"/>
              <a:gd name="connsiteX93" fmla="*/ 95459 w 7139354"/>
              <a:gd name="connsiteY93" fmla="*/ 0 h 2888901"/>
              <a:gd name="connsiteX94" fmla="*/ 0 w 7139354"/>
              <a:gd name="connsiteY94" fmla="*/ 0 h 2888901"/>
              <a:gd name="connsiteX0" fmla="*/ 7139354 w 7139354"/>
              <a:gd name="connsiteY0" fmla="*/ 2888901 h 2888901"/>
              <a:gd name="connsiteX1" fmla="*/ 5174901 w 7139354"/>
              <a:gd name="connsiteY1" fmla="*/ 2888901 h 2888901"/>
              <a:gd name="connsiteX2" fmla="*/ 5174901 w 7139354"/>
              <a:gd name="connsiteY2" fmla="*/ 2818563 h 2888901"/>
              <a:gd name="connsiteX3" fmla="*/ 4084655 w 7139354"/>
              <a:gd name="connsiteY3" fmla="*/ 2818563 h 2888901"/>
              <a:gd name="connsiteX4" fmla="*/ 4084655 w 7139354"/>
              <a:gd name="connsiteY4" fmla="*/ 2768321 h 2888901"/>
              <a:gd name="connsiteX5" fmla="*/ 3682721 w 7139354"/>
              <a:gd name="connsiteY5" fmla="*/ 2768321 h 2888901"/>
              <a:gd name="connsiteX6" fmla="*/ 3682721 w 7139354"/>
              <a:gd name="connsiteY6" fmla="*/ 2728128 h 2888901"/>
              <a:gd name="connsiteX7" fmla="*/ 3461657 w 7139354"/>
              <a:gd name="connsiteY7" fmla="*/ 2728128 h 2888901"/>
              <a:gd name="connsiteX8" fmla="*/ 3461657 w 7139354"/>
              <a:gd name="connsiteY8" fmla="*/ 2677886 h 2888901"/>
              <a:gd name="connsiteX9" fmla="*/ 3396343 w 7139354"/>
              <a:gd name="connsiteY9" fmla="*/ 2677886 h 2888901"/>
              <a:gd name="connsiteX10" fmla="*/ 3396343 w 7139354"/>
              <a:gd name="connsiteY10" fmla="*/ 2647741 h 2888901"/>
              <a:gd name="connsiteX11" fmla="*/ 3039626 w 7139354"/>
              <a:gd name="connsiteY11" fmla="*/ 2647741 h 2888901"/>
              <a:gd name="connsiteX12" fmla="*/ 3039626 w 7139354"/>
              <a:gd name="connsiteY12" fmla="*/ 2597499 h 2888901"/>
              <a:gd name="connsiteX13" fmla="*/ 2964264 w 7139354"/>
              <a:gd name="connsiteY13" fmla="*/ 2597499 h 2888901"/>
              <a:gd name="connsiteX14" fmla="*/ 2964264 w 7139354"/>
              <a:gd name="connsiteY14" fmla="*/ 2557306 h 2888901"/>
              <a:gd name="connsiteX15" fmla="*/ 2833635 w 7139354"/>
              <a:gd name="connsiteY15" fmla="*/ 2557306 h 2888901"/>
              <a:gd name="connsiteX16" fmla="*/ 2833635 w 7139354"/>
              <a:gd name="connsiteY16" fmla="*/ 2547257 h 2888901"/>
              <a:gd name="connsiteX17" fmla="*/ 2728127 w 7139354"/>
              <a:gd name="connsiteY17" fmla="*/ 2547257 h 2888901"/>
              <a:gd name="connsiteX18" fmla="*/ 2728127 w 7139354"/>
              <a:gd name="connsiteY18" fmla="*/ 2527161 h 2888901"/>
              <a:gd name="connsiteX19" fmla="*/ 2557305 w 7139354"/>
              <a:gd name="connsiteY19" fmla="*/ 2527161 h 2888901"/>
              <a:gd name="connsiteX20" fmla="*/ 2557305 w 7139354"/>
              <a:gd name="connsiteY20" fmla="*/ 2466871 h 2888901"/>
              <a:gd name="connsiteX21" fmla="*/ 2517112 w 7139354"/>
              <a:gd name="connsiteY21" fmla="*/ 2466871 h 2888901"/>
              <a:gd name="connsiteX22" fmla="*/ 2517112 w 7139354"/>
              <a:gd name="connsiteY22" fmla="*/ 2436726 h 2888901"/>
              <a:gd name="connsiteX23" fmla="*/ 2321169 w 7139354"/>
              <a:gd name="connsiteY23" fmla="*/ 2436726 h 2888901"/>
              <a:gd name="connsiteX24" fmla="*/ 2321169 w 7139354"/>
              <a:gd name="connsiteY24" fmla="*/ 2406581 h 2888901"/>
              <a:gd name="connsiteX25" fmla="*/ 2230734 w 7139354"/>
              <a:gd name="connsiteY25" fmla="*/ 2406581 h 2888901"/>
              <a:gd name="connsiteX26" fmla="*/ 2230734 w 7139354"/>
              <a:gd name="connsiteY26" fmla="*/ 2381460 h 2888901"/>
              <a:gd name="connsiteX27" fmla="*/ 2090057 w 7139354"/>
              <a:gd name="connsiteY27" fmla="*/ 2381460 h 2888901"/>
              <a:gd name="connsiteX28" fmla="*/ 2090057 w 7139354"/>
              <a:gd name="connsiteY28" fmla="*/ 2291024 h 2888901"/>
              <a:gd name="connsiteX29" fmla="*/ 2044839 w 7139354"/>
              <a:gd name="connsiteY29" fmla="*/ 2291024 h 2888901"/>
              <a:gd name="connsiteX30" fmla="*/ 2044839 w 7139354"/>
              <a:gd name="connsiteY30" fmla="*/ 2260879 h 2888901"/>
              <a:gd name="connsiteX31" fmla="*/ 1843872 w 7139354"/>
              <a:gd name="connsiteY31" fmla="*/ 2260879 h 2888901"/>
              <a:gd name="connsiteX32" fmla="*/ 1843872 w 7139354"/>
              <a:gd name="connsiteY32" fmla="*/ 2215662 h 2888901"/>
              <a:gd name="connsiteX33" fmla="*/ 1768510 w 7139354"/>
              <a:gd name="connsiteY33" fmla="*/ 2215662 h 2888901"/>
              <a:gd name="connsiteX34" fmla="*/ 1768510 w 7139354"/>
              <a:gd name="connsiteY34" fmla="*/ 2215662 h 2888901"/>
              <a:gd name="connsiteX35" fmla="*/ 1768510 w 7139354"/>
              <a:gd name="connsiteY35" fmla="*/ 2170444 h 2888901"/>
              <a:gd name="connsiteX36" fmla="*/ 1698171 w 7139354"/>
              <a:gd name="connsiteY36" fmla="*/ 2170444 h 2888901"/>
              <a:gd name="connsiteX37" fmla="*/ 1698171 w 7139354"/>
              <a:gd name="connsiteY37" fmla="*/ 2100106 h 2888901"/>
              <a:gd name="connsiteX38" fmla="*/ 1627833 w 7139354"/>
              <a:gd name="connsiteY38" fmla="*/ 2100106 h 2888901"/>
              <a:gd name="connsiteX39" fmla="*/ 1627833 w 7139354"/>
              <a:gd name="connsiteY39" fmla="*/ 2019719 h 2888901"/>
              <a:gd name="connsiteX40" fmla="*/ 1592664 w 7139354"/>
              <a:gd name="connsiteY40" fmla="*/ 2019719 h 2888901"/>
              <a:gd name="connsiteX41" fmla="*/ 1592664 w 7139354"/>
              <a:gd name="connsiteY41" fmla="*/ 1934308 h 2888901"/>
              <a:gd name="connsiteX42" fmla="*/ 1482132 w 7139354"/>
              <a:gd name="connsiteY42" fmla="*/ 1934308 h 2888901"/>
              <a:gd name="connsiteX43" fmla="*/ 1482132 w 7139354"/>
              <a:gd name="connsiteY43" fmla="*/ 1894115 h 2888901"/>
              <a:gd name="connsiteX44" fmla="*/ 1431890 w 7139354"/>
              <a:gd name="connsiteY44" fmla="*/ 1894115 h 2888901"/>
              <a:gd name="connsiteX45" fmla="*/ 1431890 w 7139354"/>
              <a:gd name="connsiteY45" fmla="*/ 1848897 h 2888901"/>
              <a:gd name="connsiteX46" fmla="*/ 1371600 w 7139354"/>
              <a:gd name="connsiteY46" fmla="*/ 1848897 h 2888901"/>
              <a:gd name="connsiteX47" fmla="*/ 1371600 w 7139354"/>
              <a:gd name="connsiteY47" fmla="*/ 1808704 h 2888901"/>
              <a:gd name="connsiteX48" fmla="*/ 1311310 w 7139354"/>
              <a:gd name="connsiteY48" fmla="*/ 1808704 h 2888901"/>
              <a:gd name="connsiteX49" fmla="*/ 1311310 w 7139354"/>
              <a:gd name="connsiteY49" fmla="*/ 1763486 h 2888901"/>
              <a:gd name="connsiteX50" fmla="*/ 1311310 w 7139354"/>
              <a:gd name="connsiteY50" fmla="*/ 1763486 h 2888901"/>
              <a:gd name="connsiteX51" fmla="*/ 1276140 w 7139354"/>
              <a:gd name="connsiteY51" fmla="*/ 1763486 h 2888901"/>
              <a:gd name="connsiteX52" fmla="*/ 1276140 w 7139354"/>
              <a:gd name="connsiteY52" fmla="*/ 1733341 h 2888901"/>
              <a:gd name="connsiteX53" fmla="*/ 1215850 w 7139354"/>
              <a:gd name="connsiteY53" fmla="*/ 1733341 h 2888901"/>
              <a:gd name="connsiteX54" fmla="*/ 1215850 w 7139354"/>
              <a:gd name="connsiteY54" fmla="*/ 1642906 h 2888901"/>
              <a:gd name="connsiteX55" fmla="*/ 1180681 w 7139354"/>
              <a:gd name="connsiteY55" fmla="*/ 1642906 h 2888901"/>
              <a:gd name="connsiteX56" fmla="*/ 1180681 w 7139354"/>
              <a:gd name="connsiteY56" fmla="*/ 1431890 h 2888901"/>
              <a:gd name="connsiteX57" fmla="*/ 1150536 w 7139354"/>
              <a:gd name="connsiteY57" fmla="*/ 1431890 h 2888901"/>
              <a:gd name="connsiteX58" fmla="*/ 1145512 w 7139354"/>
              <a:gd name="connsiteY58" fmla="*/ 1220875 h 2888901"/>
              <a:gd name="connsiteX59" fmla="*/ 1095270 w 7139354"/>
              <a:gd name="connsiteY59" fmla="*/ 1185706 h 2888901"/>
              <a:gd name="connsiteX60" fmla="*/ 1095270 w 7139354"/>
              <a:gd name="connsiteY60" fmla="*/ 1130440 h 2888901"/>
              <a:gd name="connsiteX61" fmla="*/ 1070149 w 7139354"/>
              <a:gd name="connsiteY61" fmla="*/ 1130440 h 2888901"/>
              <a:gd name="connsiteX62" fmla="*/ 1070149 w 7139354"/>
              <a:gd name="connsiteY62" fmla="*/ 1100295 h 2888901"/>
              <a:gd name="connsiteX63" fmla="*/ 939521 w 7139354"/>
              <a:gd name="connsiteY63" fmla="*/ 1100295 h 2888901"/>
              <a:gd name="connsiteX64" fmla="*/ 939521 w 7139354"/>
              <a:gd name="connsiteY64" fmla="*/ 1050053 h 2888901"/>
              <a:gd name="connsiteX65" fmla="*/ 884255 w 7139354"/>
              <a:gd name="connsiteY65" fmla="*/ 1050053 h 2888901"/>
              <a:gd name="connsiteX66" fmla="*/ 884255 w 7139354"/>
              <a:gd name="connsiteY66" fmla="*/ 1050053 h 2888901"/>
              <a:gd name="connsiteX67" fmla="*/ 884255 w 7139354"/>
              <a:gd name="connsiteY67" fmla="*/ 1050053 h 2888901"/>
              <a:gd name="connsiteX68" fmla="*/ 884255 w 7139354"/>
              <a:gd name="connsiteY68" fmla="*/ 1019908 h 2888901"/>
              <a:gd name="connsiteX69" fmla="*/ 818940 w 7139354"/>
              <a:gd name="connsiteY69" fmla="*/ 1019908 h 2888901"/>
              <a:gd name="connsiteX70" fmla="*/ 818940 w 7139354"/>
              <a:gd name="connsiteY70" fmla="*/ 944545 h 2888901"/>
              <a:gd name="connsiteX71" fmla="*/ 748602 w 7139354"/>
              <a:gd name="connsiteY71" fmla="*/ 944545 h 2888901"/>
              <a:gd name="connsiteX72" fmla="*/ 748602 w 7139354"/>
              <a:gd name="connsiteY72" fmla="*/ 884255 h 2888901"/>
              <a:gd name="connsiteX73" fmla="*/ 748602 w 7139354"/>
              <a:gd name="connsiteY73" fmla="*/ 884255 h 2888901"/>
              <a:gd name="connsiteX74" fmla="*/ 703384 w 7139354"/>
              <a:gd name="connsiteY74" fmla="*/ 884255 h 2888901"/>
              <a:gd name="connsiteX75" fmla="*/ 703384 w 7139354"/>
              <a:gd name="connsiteY75" fmla="*/ 733530 h 2888901"/>
              <a:gd name="connsiteX76" fmla="*/ 678264 w 7139354"/>
              <a:gd name="connsiteY76" fmla="*/ 733530 h 2888901"/>
              <a:gd name="connsiteX77" fmla="*/ 678264 w 7139354"/>
              <a:gd name="connsiteY77" fmla="*/ 678264 h 2888901"/>
              <a:gd name="connsiteX78" fmla="*/ 628022 w 7139354"/>
              <a:gd name="connsiteY78" fmla="*/ 678264 h 2888901"/>
              <a:gd name="connsiteX79" fmla="*/ 628022 w 7139354"/>
              <a:gd name="connsiteY79" fmla="*/ 612950 h 2888901"/>
              <a:gd name="connsiteX80" fmla="*/ 572756 w 7139354"/>
              <a:gd name="connsiteY80" fmla="*/ 612950 h 2888901"/>
              <a:gd name="connsiteX81" fmla="*/ 572756 w 7139354"/>
              <a:gd name="connsiteY81" fmla="*/ 572756 h 2888901"/>
              <a:gd name="connsiteX82" fmla="*/ 517490 w 7139354"/>
              <a:gd name="connsiteY82" fmla="*/ 572756 h 2888901"/>
              <a:gd name="connsiteX83" fmla="*/ 517490 w 7139354"/>
              <a:gd name="connsiteY83" fmla="*/ 532563 h 2888901"/>
              <a:gd name="connsiteX84" fmla="*/ 391886 w 7139354"/>
              <a:gd name="connsiteY84" fmla="*/ 532563 h 2888901"/>
              <a:gd name="connsiteX85" fmla="*/ 391886 w 7139354"/>
              <a:gd name="connsiteY85" fmla="*/ 492370 h 2888901"/>
              <a:gd name="connsiteX86" fmla="*/ 301450 w 7139354"/>
              <a:gd name="connsiteY86" fmla="*/ 492370 h 2888901"/>
              <a:gd name="connsiteX87" fmla="*/ 301450 w 7139354"/>
              <a:gd name="connsiteY87" fmla="*/ 437104 h 2888901"/>
              <a:gd name="connsiteX88" fmla="*/ 251209 w 7139354"/>
              <a:gd name="connsiteY88" fmla="*/ 437104 h 2888901"/>
              <a:gd name="connsiteX89" fmla="*/ 251209 w 7139354"/>
              <a:gd name="connsiteY89" fmla="*/ 195943 h 2888901"/>
              <a:gd name="connsiteX90" fmla="*/ 195943 w 7139354"/>
              <a:gd name="connsiteY90" fmla="*/ 195943 h 2888901"/>
              <a:gd name="connsiteX91" fmla="*/ 195943 w 7139354"/>
              <a:gd name="connsiteY91" fmla="*/ 90435 h 2888901"/>
              <a:gd name="connsiteX92" fmla="*/ 95459 w 7139354"/>
              <a:gd name="connsiteY92" fmla="*/ 90435 h 2888901"/>
              <a:gd name="connsiteX93" fmla="*/ 95459 w 7139354"/>
              <a:gd name="connsiteY93" fmla="*/ 0 h 2888901"/>
              <a:gd name="connsiteX94" fmla="*/ 0 w 7139354"/>
              <a:gd name="connsiteY94" fmla="*/ 0 h 2888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139354" h="2888901">
                <a:moveTo>
                  <a:pt x="7139354" y="2888901"/>
                </a:moveTo>
                <a:lnTo>
                  <a:pt x="5174901" y="2888901"/>
                </a:lnTo>
                <a:lnTo>
                  <a:pt x="5174901" y="2818563"/>
                </a:lnTo>
                <a:lnTo>
                  <a:pt x="4084655" y="2818563"/>
                </a:lnTo>
                <a:lnTo>
                  <a:pt x="4084655" y="2768321"/>
                </a:lnTo>
                <a:lnTo>
                  <a:pt x="3682721" y="2768321"/>
                </a:lnTo>
                <a:lnTo>
                  <a:pt x="3682721" y="2728128"/>
                </a:lnTo>
                <a:lnTo>
                  <a:pt x="3461657" y="2728128"/>
                </a:lnTo>
                <a:lnTo>
                  <a:pt x="3461657" y="2677886"/>
                </a:lnTo>
                <a:lnTo>
                  <a:pt x="3396343" y="2677886"/>
                </a:lnTo>
                <a:lnTo>
                  <a:pt x="3396343" y="2647741"/>
                </a:lnTo>
                <a:lnTo>
                  <a:pt x="3039626" y="2647741"/>
                </a:lnTo>
                <a:lnTo>
                  <a:pt x="3039626" y="2597499"/>
                </a:lnTo>
                <a:lnTo>
                  <a:pt x="2964264" y="2597499"/>
                </a:lnTo>
                <a:lnTo>
                  <a:pt x="2964264" y="2557306"/>
                </a:lnTo>
                <a:lnTo>
                  <a:pt x="2833635" y="2557306"/>
                </a:lnTo>
                <a:lnTo>
                  <a:pt x="2833635" y="2547257"/>
                </a:lnTo>
                <a:lnTo>
                  <a:pt x="2728127" y="2547257"/>
                </a:lnTo>
                <a:lnTo>
                  <a:pt x="2728127" y="2527161"/>
                </a:lnTo>
                <a:lnTo>
                  <a:pt x="2557305" y="2527161"/>
                </a:lnTo>
                <a:lnTo>
                  <a:pt x="2557305" y="2466871"/>
                </a:lnTo>
                <a:lnTo>
                  <a:pt x="2517112" y="2466871"/>
                </a:lnTo>
                <a:lnTo>
                  <a:pt x="2517112" y="2436726"/>
                </a:lnTo>
                <a:lnTo>
                  <a:pt x="2321169" y="2436726"/>
                </a:lnTo>
                <a:lnTo>
                  <a:pt x="2321169" y="2406581"/>
                </a:lnTo>
                <a:lnTo>
                  <a:pt x="2230734" y="2406581"/>
                </a:lnTo>
                <a:lnTo>
                  <a:pt x="2230734" y="2381460"/>
                </a:lnTo>
                <a:lnTo>
                  <a:pt x="2090057" y="2381460"/>
                </a:lnTo>
                <a:lnTo>
                  <a:pt x="2090057" y="2291024"/>
                </a:lnTo>
                <a:lnTo>
                  <a:pt x="2044839" y="2291024"/>
                </a:lnTo>
                <a:lnTo>
                  <a:pt x="2044839" y="2260879"/>
                </a:lnTo>
                <a:lnTo>
                  <a:pt x="1843872" y="2260879"/>
                </a:lnTo>
                <a:lnTo>
                  <a:pt x="1843872" y="2215662"/>
                </a:lnTo>
                <a:lnTo>
                  <a:pt x="1768510" y="2215662"/>
                </a:lnTo>
                <a:lnTo>
                  <a:pt x="1768510" y="2215662"/>
                </a:lnTo>
                <a:lnTo>
                  <a:pt x="1768510" y="2170444"/>
                </a:lnTo>
                <a:lnTo>
                  <a:pt x="1698171" y="2170444"/>
                </a:lnTo>
                <a:lnTo>
                  <a:pt x="1698171" y="2100106"/>
                </a:lnTo>
                <a:lnTo>
                  <a:pt x="1627833" y="2100106"/>
                </a:lnTo>
                <a:lnTo>
                  <a:pt x="1627833" y="2019719"/>
                </a:lnTo>
                <a:lnTo>
                  <a:pt x="1592664" y="2019719"/>
                </a:lnTo>
                <a:lnTo>
                  <a:pt x="1592664" y="1934308"/>
                </a:lnTo>
                <a:lnTo>
                  <a:pt x="1482132" y="1934308"/>
                </a:lnTo>
                <a:lnTo>
                  <a:pt x="1482132" y="1894115"/>
                </a:lnTo>
                <a:lnTo>
                  <a:pt x="1431890" y="1894115"/>
                </a:lnTo>
                <a:lnTo>
                  <a:pt x="1431890" y="1848897"/>
                </a:lnTo>
                <a:lnTo>
                  <a:pt x="1371600" y="1848897"/>
                </a:lnTo>
                <a:lnTo>
                  <a:pt x="1371600" y="1808704"/>
                </a:lnTo>
                <a:lnTo>
                  <a:pt x="1311310" y="1808704"/>
                </a:lnTo>
                <a:lnTo>
                  <a:pt x="1311310" y="1763486"/>
                </a:lnTo>
                <a:lnTo>
                  <a:pt x="1311310" y="1763486"/>
                </a:lnTo>
                <a:lnTo>
                  <a:pt x="1276140" y="1763486"/>
                </a:lnTo>
                <a:lnTo>
                  <a:pt x="1276140" y="1733341"/>
                </a:lnTo>
                <a:lnTo>
                  <a:pt x="1215850" y="1733341"/>
                </a:lnTo>
                <a:lnTo>
                  <a:pt x="1215850" y="1642906"/>
                </a:lnTo>
                <a:lnTo>
                  <a:pt x="1180681" y="1642906"/>
                </a:lnTo>
                <a:lnTo>
                  <a:pt x="1180681" y="1431890"/>
                </a:lnTo>
                <a:lnTo>
                  <a:pt x="1150536" y="1431890"/>
                </a:lnTo>
                <a:lnTo>
                  <a:pt x="1145512" y="1220875"/>
                </a:lnTo>
                <a:lnTo>
                  <a:pt x="1095270" y="1185706"/>
                </a:lnTo>
                <a:lnTo>
                  <a:pt x="1095270" y="1130440"/>
                </a:lnTo>
                <a:lnTo>
                  <a:pt x="1070149" y="1130440"/>
                </a:lnTo>
                <a:lnTo>
                  <a:pt x="1070149" y="1100295"/>
                </a:lnTo>
                <a:lnTo>
                  <a:pt x="939521" y="1100295"/>
                </a:lnTo>
                <a:lnTo>
                  <a:pt x="939521" y="1050053"/>
                </a:lnTo>
                <a:lnTo>
                  <a:pt x="884255" y="1050053"/>
                </a:lnTo>
                <a:lnTo>
                  <a:pt x="884255" y="1050053"/>
                </a:lnTo>
                <a:lnTo>
                  <a:pt x="884255" y="1050053"/>
                </a:lnTo>
                <a:lnTo>
                  <a:pt x="884255" y="1019908"/>
                </a:lnTo>
                <a:lnTo>
                  <a:pt x="818940" y="1019908"/>
                </a:lnTo>
                <a:lnTo>
                  <a:pt x="818940" y="944545"/>
                </a:lnTo>
                <a:lnTo>
                  <a:pt x="748602" y="944545"/>
                </a:lnTo>
                <a:lnTo>
                  <a:pt x="748602" y="884255"/>
                </a:lnTo>
                <a:lnTo>
                  <a:pt x="748602" y="884255"/>
                </a:lnTo>
                <a:lnTo>
                  <a:pt x="703384" y="884255"/>
                </a:lnTo>
                <a:lnTo>
                  <a:pt x="703384" y="733530"/>
                </a:lnTo>
                <a:lnTo>
                  <a:pt x="678264" y="733530"/>
                </a:lnTo>
                <a:lnTo>
                  <a:pt x="678264" y="678264"/>
                </a:lnTo>
                <a:lnTo>
                  <a:pt x="628022" y="678264"/>
                </a:lnTo>
                <a:lnTo>
                  <a:pt x="628022" y="612950"/>
                </a:lnTo>
                <a:lnTo>
                  <a:pt x="572756" y="612950"/>
                </a:lnTo>
                <a:lnTo>
                  <a:pt x="572756" y="572756"/>
                </a:lnTo>
                <a:lnTo>
                  <a:pt x="517490" y="572756"/>
                </a:lnTo>
                <a:lnTo>
                  <a:pt x="517490" y="532563"/>
                </a:lnTo>
                <a:lnTo>
                  <a:pt x="391886" y="532563"/>
                </a:lnTo>
                <a:lnTo>
                  <a:pt x="391886" y="492370"/>
                </a:lnTo>
                <a:lnTo>
                  <a:pt x="301450" y="492370"/>
                </a:lnTo>
                <a:lnTo>
                  <a:pt x="301450" y="437104"/>
                </a:lnTo>
                <a:lnTo>
                  <a:pt x="251209" y="437104"/>
                </a:lnTo>
                <a:lnTo>
                  <a:pt x="251209" y="195943"/>
                </a:lnTo>
                <a:lnTo>
                  <a:pt x="195943" y="195943"/>
                </a:lnTo>
                <a:lnTo>
                  <a:pt x="195943" y="90435"/>
                </a:lnTo>
                <a:lnTo>
                  <a:pt x="95459" y="90435"/>
                </a:lnTo>
                <a:lnTo>
                  <a:pt x="95459"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83" name="Freeform 82">
            <a:extLst>
              <a:ext uri="{FF2B5EF4-FFF2-40B4-BE49-F238E27FC236}">
                <a16:creationId xmlns:a16="http://schemas.microsoft.com/office/drawing/2014/main" id="{B8905256-C62D-F1F5-FE13-BA03C90BF386}"/>
              </a:ext>
            </a:extLst>
          </p:cNvPr>
          <p:cNvSpPr/>
          <p:nvPr/>
        </p:nvSpPr>
        <p:spPr bwMode="auto">
          <a:xfrm>
            <a:off x="2446774" y="1637881"/>
            <a:ext cx="6767564" cy="1989574"/>
          </a:xfrm>
          <a:custGeom>
            <a:avLst/>
            <a:gdLst>
              <a:gd name="connsiteX0" fmla="*/ 6767564 w 6767564"/>
              <a:gd name="connsiteY0" fmla="*/ 1989574 h 1989574"/>
              <a:gd name="connsiteX1" fmla="*/ 4999055 w 6767564"/>
              <a:gd name="connsiteY1" fmla="*/ 1989574 h 1989574"/>
              <a:gd name="connsiteX2" fmla="*/ 4999055 w 6767564"/>
              <a:gd name="connsiteY2" fmla="*/ 1929284 h 1989574"/>
              <a:gd name="connsiteX3" fmla="*/ 4938764 w 6767564"/>
              <a:gd name="connsiteY3" fmla="*/ 1929284 h 1989574"/>
              <a:gd name="connsiteX4" fmla="*/ 4938764 w 6767564"/>
              <a:gd name="connsiteY4" fmla="*/ 1874018 h 1989574"/>
              <a:gd name="connsiteX5" fmla="*/ 4526782 w 6767564"/>
              <a:gd name="connsiteY5" fmla="*/ 1874018 h 1989574"/>
              <a:gd name="connsiteX6" fmla="*/ 4526782 w 6767564"/>
              <a:gd name="connsiteY6" fmla="*/ 1843873 h 1989574"/>
              <a:gd name="connsiteX7" fmla="*/ 4124848 w 6767564"/>
              <a:gd name="connsiteY7" fmla="*/ 1843873 h 1989574"/>
              <a:gd name="connsiteX8" fmla="*/ 4124848 w 6767564"/>
              <a:gd name="connsiteY8" fmla="*/ 1798655 h 1989574"/>
              <a:gd name="connsiteX9" fmla="*/ 3692769 w 6767564"/>
              <a:gd name="connsiteY9" fmla="*/ 1798655 h 1989574"/>
              <a:gd name="connsiteX10" fmla="*/ 3692769 w 6767564"/>
              <a:gd name="connsiteY10" fmla="*/ 1738365 h 1989574"/>
              <a:gd name="connsiteX11" fmla="*/ 3371222 w 6767564"/>
              <a:gd name="connsiteY11" fmla="*/ 1738365 h 1989574"/>
              <a:gd name="connsiteX12" fmla="*/ 3371222 w 6767564"/>
              <a:gd name="connsiteY12" fmla="*/ 1723293 h 1989574"/>
              <a:gd name="connsiteX13" fmla="*/ 3195375 w 6767564"/>
              <a:gd name="connsiteY13" fmla="*/ 1723293 h 1989574"/>
              <a:gd name="connsiteX14" fmla="*/ 3195375 w 6767564"/>
              <a:gd name="connsiteY14" fmla="*/ 1663003 h 1989574"/>
              <a:gd name="connsiteX15" fmla="*/ 2798466 w 6767564"/>
              <a:gd name="connsiteY15" fmla="*/ 1663003 h 1989574"/>
              <a:gd name="connsiteX16" fmla="*/ 2798466 w 6767564"/>
              <a:gd name="connsiteY16" fmla="*/ 1607737 h 1989574"/>
              <a:gd name="connsiteX17" fmla="*/ 2723103 w 6767564"/>
              <a:gd name="connsiteY17" fmla="*/ 1607737 h 1989574"/>
              <a:gd name="connsiteX18" fmla="*/ 2723103 w 6767564"/>
              <a:gd name="connsiteY18" fmla="*/ 1577592 h 1989574"/>
              <a:gd name="connsiteX19" fmla="*/ 2557305 w 6767564"/>
              <a:gd name="connsiteY19" fmla="*/ 1577592 h 1989574"/>
              <a:gd name="connsiteX20" fmla="*/ 2557305 w 6767564"/>
              <a:gd name="connsiteY20" fmla="*/ 1557495 h 1989574"/>
              <a:gd name="connsiteX21" fmla="*/ 2346290 w 6767564"/>
              <a:gd name="connsiteY21" fmla="*/ 1557495 h 1989574"/>
              <a:gd name="connsiteX22" fmla="*/ 2346290 w 6767564"/>
              <a:gd name="connsiteY22" fmla="*/ 1502229 h 1989574"/>
              <a:gd name="connsiteX23" fmla="*/ 2346290 w 6767564"/>
              <a:gd name="connsiteY23" fmla="*/ 1502229 h 1989574"/>
              <a:gd name="connsiteX24" fmla="*/ 2301072 w 6767564"/>
              <a:gd name="connsiteY24" fmla="*/ 1502229 h 1989574"/>
              <a:gd name="connsiteX25" fmla="*/ 2301072 w 6767564"/>
              <a:gd name="connsiteY25" fmla="*/ 1431890 h 1989574"/>
              <a:gd name="connsiteX26" fmla="*/ 2255855 w 6767564"/>
              <a:gd name="connsiteY26" fmla="*/ 1431890 h 1989574"/>
              <a:gd name="connsiteX27" fmla="*/ 2255855 w 6767564"/>
              <a:gd name="connsiteY27" fmla="*/ 1431890 h 1989574"/>
              <a:gd name="connsiteX28" fmla="*/ 2255855 w 6767564"/>
              <a:gd name="connsiteY28" fmla="*/ 1391697 h 1989574"/>
              <a:gd name="connsiteX29" fmla="*/ 2039815 w 6767564"/>
              <a:gd name="connsiteY29" fmla="*/ 1391697 h 1989574"/>
              <a:gd name="connsiteX30" fmla="*/ 2039815 w 6767564"/>
              <a:gd name="connsiteY30" fmla="*/ 1366576 h 1989574"/>
              <a:gd name="connsiteX31" fmla="*/ 1858945 w 6767564"/>
              <a:gd name="connsiteY31" fmla="*/ 1366576 h 1989574"/>
              <a:gd name="connsiteX32" fmla="*/ 1858945 w 6767564"/>
              <a:gd name="connsiteY32" fmla="*/ 1301262 h 1989574"/>
              <a:gd name="connsiteX33" fmla="*/ 1858945 w 6767564"/>
              <a:gd name="connsiteY33" fmla="*/ 1301262 h 1989574"/>
              <a:gd name="connsiteX34" fmla="*/ 1823775 w 6767564"/>
              <a:gd name="connsiteY34" fmla="*/ 1301262 h 1989574"/>
              <a:gd name="connsiteX35" fmla="*/ 1823775 w 6767564"/>
              <a:gd name="connsiteY35" fmla="*/ 1235948 h 1989574"/>
              <a:gd name="connsiteX36" fmla="*/ 1823775 w 6767564"/>
              <a:gd name="connsiteY36" fmla="*/ 1235948 h 1989574"/>
              <a:gd name="connsiteX37" fmla="*/ 1778558 w 6767564"/>
              <a:gd name="connsiteY37" fmla="*/ 1235948 h 1989574"/>
              <a:gd name="connsiteX38" fmla="*/ 1778558 w 6767564"/>
              <a:gd name="connsiteY38" fmla="*/ 1180682 h 1989574"/>
              <a:gd name="connsiteX39" fmla="*/ 1572567 w 6767564"/>
              <a:gd name="connsiteY39" fmla="*/ 1180682 h 1989574"/>
              <a:gd name="connsiteX40" fmla="*/ 1572567 w 6767564"/>
              <a:gd name="connsiteY40" fmla="*/ 1145512 h 1989574"/>
              <a:gd name="connsiteX41" fmla="*/ 1401745 w 6767564"/>
              <a:gd name="connsiteY41" fmla="*/ 1145512 h 1989574"/>
              <a:gd name="connsiteX42" fmla="*/ 1401745 w 6767564"/>
              <a:gd name="connsiteY42" fmla="*/ 1085222 h 1989574"/>
              <a:gd name="connsiteX43" fmla="*/ 1371600 w 6767564"/>
              <a:gd name="connsiteY43" fmla="*/ 1085222 h 1989574"/>
              <a:gd name="connsiteX44" fmla="*/ 1371600 w 6767564"/>
              <a:gd name="connsiteY44" fmla="*/ 969666 h 1989574"/>
              <a:gd name="connsiteX45" fmla="*/ 1371600 w 6767564"/>
              <a:gd name="connsiteY45" fmla="*/ 969666 h 1989574"/>
              <a:gd name="connsiteX46" fmla="*/ 1351504 w 6767564"/>
              <a:gd name="connsiteY46" fmla="*/ 949570 h 1989574"/>
              <a:gd name="connsiteX47" fmla="*/ 1351504 w 6767564"/>
              <a:gd name="connsiteY47" fmla="*/ 889279 h 1989574"/>
              <a:gd name="connsiteX48" fmla="*/ 1311310 w 6767564"/>
              <a:gd name="connsiteY48" fmla="*/ 889279 h 1989574"/>
              <a:gd name="connsiteX49" fmla="*/ 1311310 w 6767564"/>
              <a:gd name="connsiteY49" fmla="*/ 844062 h 1989574"/>
              <a:gd name="connsiteX50" fmla="*/ 1210826 w 6767564"/>
              <a:gd name="connsiteY50" fmla="*/ 844062 h 1989574"/>
              <a:gd name="connsiteX51" fmla="*/ 1210826 w 6767564"/>
              <a:gd name="connsiteY51" fmla="*/ 808893 h 1989574"/>
              <a:gd name="connsiteX52" fmla="*/ 1100294 w 6767564"/>
              <a:gd name="connsiteY52" fmla="*/ 808893 h 1989574"/>
              <a:gd name="connsiteX53" fmla="*/ 1100294 w 6767564"/>
              <a:gd name="connsiteY53" fmla="*/ 778748 h 1989574"/>
              <a:gd name="connsiteX54" fmla="*/ 959617 w 6767564"/>
              <a:gd name="connsiteY54" fmla="*/ 778748 h 1989574"/>
              <a:gd name="connsiteX55" fmla="*/ 959617 w 6767564"/>
              <a:gd name="connsiteY55" fmla="*/ 738554 h 1989574"/>
              <a:gd name="connsiteX56" fmla="*/ 959617 w 6767564"/>
              <a:gd name="connsiteY56" fmla="*/ 738554 h 1989574"/>
              <a:gd name="connsiteX57" fmla="*/ 919424 w 6767564"/>
              <a:gd name="connsiteY57" fmla="*/ 738554 h 1989574"/>
              <a:gd name="connsiteX58" fmla="*/ 919424 w 6767564"/>
              <a:gd name="connsiteY58" fmla="*/ 582805 h 1989574"/>
              <a:gd name="connsiteX59" fmla="*/ 874206 w 6767564"/>
              <a:gd name="connsiteY59" fmla="*/ 582805 h 1989574"/>
              <a:gd name="connsiteX60" fmla="*/ 874206 w 6767564"/>
              <a:gd name="connsiteY60" fmla="*/ 442128 h 1989574"/>
              <a:gd name="connsiteX61" fmla="*/ 778747 w 6767564"/>
              <a:gd name="connsiteY61" fmla="*/ 442128 h 1989574"/>
              <a:gd name="connsiteX62" fmla="*/ 778747 w 6767564"/>
              <a:gd name="connsiteY62" fmla="*/ 411983 h 1989574"/>
              <a:gd name="connsiteX63" fmla="*/ 693336 w 6767564"/>
              <a:gd name="connsiteY63" fmla="*/ 411983 h 1989574"/>
              <a:gd name="connsiteX64" fmla="*/ 693336 w 6767564"/>
              <a:gd name="connsiteY64" fmla="*/ 411983 h 1989574"/>
              <a:gd name="connsiteX65" fmla="*/ 693336 w 6767564"/>
              <a:gd name="connsiteY65" fmla="*/ 376814 h 1989574"/>
              <a:gd name="connsiteX66" fmla="*/ 467248 w 6767564"/>
              <a:gd name="connsiteY66" fmla="*/ 376814 h 1989574"/>
              <a:gd name="connsiteX67" fmla="*/ 467248 w 6767564"/>
              <a:gd name="connsiteY67" fmla="*/ 321548 h 1989574"/>
              <a:gd name="connsiteX68" fmla="*/ 442127 w 6767564"/>
              <a:gd name="connsiteY68" fmla="*/ 321548 h 1989574"/>
              <a:gd name="connsiteX69" fmla="*/ 442127 w 6767564"/>
              <a:gd name="connsiteY69" fmla="*/ 195943 h 1989574"/>
              <a:gd name="connsiteX70" fmla="*/ 406958 w 6767564"/>
              <a:gd name="connsiteY70" fmla="*/ 195943 h 1989574"/>
              <a:gd name="connsiteX71" fmla="*/ 406958 w 6767564"/>
              <a:gd name="connsiteY71" fmla="*/ 125605 h 1989574"/>
              <a:gd name="connsiteX72" fmla="*/ 276329 w 6767564"/>
              <a:gd name="connsiteY72" fmla="*/ 125605 h 1989574"/>
              <a:gd name="connsiteX73" fmla="*/ 276329 w 6767564"/>
              <a:gd name="connsiteY73" fmla="*/ 90435 h 1989574"/>
              <a:gd name="connsiteX74" fmla="*/ 190918 w 6767564"/>
              <a:gd name="connsiteY74" fmla="*/ 90435 h 1989574"/>
              <a:gd name="connsiteX75" fmla="*/ 190918 w 6767564"/>
              <a:gd name="connsiteY75" fmla="*/ 65315 h 1989574"/>
              <a:gd name="connsiteX76" fmla="*/ 135652 w 6767564"/>
              <a:gd name="connsiteY76" fmla="*/ 65315 h 1989574"/>
              <a:gd name="connsiteX77" fmla="*/ 135652 w 6767564"/>
              <a:gd name="connsiteY77" fmla="*/ 65315 h 1989574"/>
              <a:gd name="connsiteX78" fmla="*/ 90434 w 6767564"/>
              <a:gd name="connsiteY78" fmla="*/ 20097 h 1989574"/>
              <a:gd name="connsiteX79" fmla="*/ 70337 w 6767564"/>
              <a:gd name="connsiteY79" fmla="*/ 0 h 1989574"/>
              <a:gd name="connsiteX80" fmla="*/ 0 w 6767564"/>
              <a:gd name="connsiteY80" fmla="*/ 0 h 198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767564" h="1989574">
                <a:moveTo>
                  <a:pt x="6767564" y="1989574"/>
                </a:moveTo>
                <a:lnTo>
                  <a:pt x="4999055" y="1989574"/>
                </a:lnTo>
                <a:lnTo>
                  <a:pt x="4999055" y="1929284"/>
                </a:lnTo>
                <a:lnTo>
                  <a:pt x="4938764" y="1929284"/>
                </a:lnTo>
                <a:lnTo>
                  <a:pt x="4938764" y="1874018"/>
                </a:lnTo>
                <a:lnTo>
                  <a:pt x="4526782" y="1874018"/>
                </a:lnTo>
                <a:lnTo>
                  <a:pt x="4526782" y="1843873"/>
                </a:lnTo>
                <a:lnTo>
                  <a:pt x="4124848" y="1843873"/>
                </a:lnTo>
                <a:lnTo>
                  <a:pt x="4124848" y="1798655"/>
                </a:lnTo>
                <a:lnTo>
                  <a:pt x="3692769" y="1798655"/>
                </a:lnTo>
                <a:lnTo>
                  <a:pt x="3692769" y="1738365"/>
                </a:lnTo>
                <a:lnTo>
                  <a:pt x="3371222" y="1738365"/>
                </a:lnTo>
                <a:lnTo>
                  <a:pt x="3371222" y="1723293"/>
                </a:lnTo>
                <a:lnTo>
                  <a:pt x="3195375" y="1723293"/>
                </a:lnTo>
                <a:lnTo>
                  <a:pt x="3195375" y="1663003"/>
                </a:lnTo>
                <a:lnTo>
                  <a:pt x="2798466" y="1663003"/>
                </a:lnTo>
                <a:lnTo>
                  <a:pt x="2798466" y="1607737"/>
                </a:lnTo>
                <a:lnTo>
                  <a:pt x="2723103" y="1607737"/>
                </a:lnTo>
                <a:lnTo>
                  <a:pt x="2723103" y="1577592"/>
                </a:lnTo>
                <a:lnTo>
                  <a:pt x="2557305" y="1577592"/>
                </a:lnTo>
                <a:lnTo>
                  <a:pt x="2557305" y="1557495"/>
                </a:lnTo>
                <a:lnTo>
                  <a:pt x="2346290" y="1557495"/>
                </a:lnTo>
                <a:lnTo>
                  <a:pt x="2346290" y="1502229"/>
                </a:lnTo>
                <a:lnTo>
                  <a:pt x="2346290" y="1502229"/>
                </a:lnTo>
                <a:lnTo>
                  <a:pt x="2301072" y="1502229"/>
                </a:lnTo>
                <a:lnTo>
                  <a:pt x="2301072" y="1431890"/>
                </a:lnTo>
                <a:lnTo>
                  <a:pt x="2255855" y="1431890"/>
                </a:lnTo>
                <a:lnTo>
                  <a:pt x="2255855" y="1431890"/>
                </a:lnTo>
                <a:lnTo>
                  <a:pt x="2255855" y="1391697"/>
                </a:lnTo>
                <a:lnTo>
                  <a:pt x="2039815" y="1391697"/>
                </a:lnTo>
                <a:lnTo>
                  <a:pt x="2039815" y="1366576"/>
                </a:lnTo>
                <a:lnTo>
                  <a:pt x="1858945" y="1366576"/>
                </a:lnTo>
                <a:lnTo>
                  <a:pt x="1858945" y="1301262"/>
                </a:lnTo>
                <a:lnTo>
                  <a:pt x="1858945" y="1301262"/>
                </a:lnTo>
                <a:lnTo>
                  <a:pt x="1823775" y="1301262"/>
                </a:lnTo>
                <a:lnTo>
                  <a:pt x="1823775" y="1235948"/>
                </a:lnTo>
                <a:lnTo>
                  <a:pt x="1823775" y="1235948"/>
                </a:lnTo>
                <a:lnTo>
                  <a:pt x="1778558" y="1235948"/>
                </a:lnTo>
                <a:lnTo>
                  <a:pt x="1778558" y="1180682"/>
                </a:lnTo>
                <a:lnTo>
                  <a:pt x="1572567" y="1180682"/>
                </a:lnTo>
                <a:lnTo>
                  <a:pt x="1572567" y="1145512"/>
                </a:lnTo>
                <a:lnTo>
                  <a:pt x="1401745" y="1145512"/>
                </a:lnTo>
                <a:lnTo>
                  <a:pt x="1401745" y="1085222"/>
                </a:lnTo>
                <a:lnTo>
                  <a:pt x="1371600" y="1085222"/>
                </a:lnTo>
                <a:lnTo>
                  <a:pt x="1371600" y="969666"/>
                </a:lnTo>
                <a:lnTo>
                  <a:pt x="1371600" y="969666"/>
                </a:lnTo>
                <a:lnTo>
                  <a:pt x="1351504" y="949570"/>
                </a:lnTo>
                <a:lnTo>
                  <a:pt x="1351504" y="889279"/>
                </a:lnTo>
                <a:lnTo>
                  <a:pt x="1311310" y="889279"/>
                </a:lnTo>
                <a:lnTo>
                  <a:pt x="1311310" y="844062"/>
                </a:lnTo>
                <a:lnTo>
                  <a:pt x="1210826" y="844062"/>
                </a:lnTo>
                <a:lnTo>
                  <a:pt x="1210826" y="808893"/>
                </a:lnTo>
                <a:lnTo>
                  <a:pt x="1100294" y="808893"/>
                </a:lnTo>
                <a:lnTo>
                  <a:pt x="1100294" y="778748"/>
                </a:lnTo>
                <a:lnTo>
                  <a:pt x="959617" y="778748"/>
                </a:lnTo>
                <a:lnTo>
                  <a:pt x="959617" y="738554"/>
                </a:lnTo>
                <a:lnTo>
                  <a:pt x="959617" y="738554"/>
                </a:lnTo>
                <a:lnTo>
                  <a:pt x="919424" y="738554"/>
                </a:lnTo>
                <a:lnTo>
                  <a:pt x="919424" y="582805"/>
                </a:lnTo>
                <a:lnTo>
                  <a:pt x="874206" y="582805"/>
                </a:lnTo>
                <a:lnTo>
                  <a:pt x="874206" y="442128"/>
                </a:lnTo>
                <a:lnTo>
                  <a:pt x="778747" y="442128"/>
                </a:lnTo>
                <a:lnTo>
                  <a:pt x="778747" y="411983"/>
                </a:lnTo>
                <a:lnTo>
                  <a:pt x="693336" y="411983"/>
                </a:lnTo>
                <a:lnTo>
                  <a:pt x="693336" y="411983"/>
                </a:lnTo>
                <a:lnTo>
                  <a:pt x="693336" y="376814"/>
                </a:lnTo>
                <a:lnTo>
                  <a:pt x="467248" y="376814"/>
                </a:lnTo>
                <a:lnTo>
                  <a:pt x="467248" y="321548"/>
                </a:lnTo>
                <a:lnTo>
                  <a:pt x="442127" y="321548"/>
                </a:lnTo>
                <a:lnTo>
                  <a:pt x="442127" y="195943"/>
                </a:lnTo>
                <a:lnTo>
                  <a:pt x="406958" y="195943"/>
                </a:lnTo>
                <a:lnTo>
                  <a:pt x="406958" y="125605"/>
                </a:lnTo>
                <a:lnTo>
                  <a:pt x="276329" y="125605"/>
                </a:lnTo>
                <a:lnTo>
                  <a:pt x="276329" y="90435"/>
                </a:lnTo>
                <a:lnTo>
                  <a:pt x="190918" y="90435"/>
                </a:lnTo>
                <a:lnTo>
                  <a:pt x="190918" y="65315"/>
                </a:lnTo>
                <a:lnTo>
                  <a:pt x="135652" y="65315"/>
                </a:lnTo>
                <a:lnTo>
                  <a:pt x="135652" y="65315"/>
                </a:lnTo>
                <a:lnTo>
                  <a:pt x="90434" y="20097"/>
                </a:lnTo>
                <a:lnTo>
                  <a:pt x="70337"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256" name="Group 255">
            <a:extLst>
              <a:ext uri="{FF2B5EF4-FFF2-40B4-BE49-F238E27FC236}">
                <a16:creationId xmlns:a16="http://schemas.microsoft.com/office/drawing/2014/main" id="{701BBAFD-FD6B-B554-E40C-27527A608BC7}"/>
              </a:ext>
            </a:extLst>
          </p:cNvPr>
          <p:cNvGrpSpPr/>
          <p:nvPr/>
        </p:nvGrpSpPr>
        <p:grpSpPr>
          <a:xfrm>
            <a:off x="2302190" y="1446867"/>
            <a:ext cx="9177023" cy="2363232"/>
            <a:chOff x="2302190" y="1446867"/>
            <a:chExt cx="9177023" cy="2363232"/>
          </a:xfrm>
        </p:grpSpPr>
        <p:graphicFrame>
          <p:nvGraphicFramePr>
            <p:cNvPr id="3" name="Group 3">
              <a:extLst>
                <a:ext uri="{FF2B5EF4-FFF2-40B4-BE49-F238E27FC236}">
                  <a16:creationId xmlns:a16="http://schemas.microsoft.com/office/drawing/2014/main" id="{56B127AC-B0A7-5208-C6D0-BE73AE497F60}"/>
                </a:ext>
              </a:extLst>
            </p:cNvPr>
            <p:cNvGraphicFramePr>
              <a:graphicFrameLocks/>
            </p:cNvGraphicFramePr>
            <p:nvPr>
              <p:extLst>
                <p:ext uri="{D42A27DB-BD31-4B8C-83A1-F6EECF244321}">
                  <p14:modId xmlns:p14="http://schemas.microsoft.com/office/powerpoint/2010/main" val="3116882789"/>
                </p:ext>
              </p:extLst>
            </p:nvPr>
          </p:nvGraphicFramePr>
          <p:xfrm>
            <a:off x="6493832" y="1603375"/>
            <a:ext cx="4985381" cy="1249728"/>
          </p:xfrm>
          <a:graphic>
            <a:graphicData uri="http://schemas.openxmlformats.org/drawingml/2006/table">
              <a:tbl>
                <a:tblPr firstRow="1" bandRow="1">
                  <a:tableStyleId>{EB344D84-9AFB-497E-A393-DC336BA19D2E}</a:tableStyleId>
                </a:tblPr>
                <a:tblGrid>
                  <a:gridCol w="1830717">
                    <a:extLst>
                      <a:ext uri="{9D8B030D-6E8A-4147-A177-3AD203B41FA5}">
                        <a16:colId xmlns:a16="http://schemas.microsoft.com/office/drawing/2014/main" val="20000"/>
                      </a:ext>
                    </a:extLst>
                  </a:gridCol>
                  <a:gridCol w="1608902">
                    <a:extLst>
                      <a:ext uri="{9D8B030D-6E8A-4147-A177-3AD203B41FA5}">
                        <a16:colId xmlns:a16="http://schemas.microsoft.com/office/drawing/2014/main" val="20001"/>
                      </a:ext>
                    </a:extLst>
                  </a:gridCol>
                  <a:gridCol w="154576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chemeClr val="bg1"/>
                            </a:solidFill>
                            <a:effectLst/>
                          </a:rPr>
                          <a:t>Outcome</a:t>
                        </a:r>
                        <a:endParaRPr kumimoji="0" lang="en-GB" sz="16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1"/>
                            </a:solidFill>
                            <a:effectLst/>
                          </a:rPr>
                          <a:t>EV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1"/>
                            </a:solidFill>
                            <a:effectLst/>
                          </a:rPr>
                          <a:t>(n = 442)</a:t>
                        </a:r>
                        <a:endParaRPr kumimoji="0" lang="en-US" sz="1600" b="1" i="0" u="none" strike="noStrike" cap="none" normalizeH="0" baseline="0" dirty="0">
                          <a:ln>
                            <a:noFill/>
                          </a:ln>
                          <a:solidFill>
                            <a:schemeClr val="accent1"/>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3"/>
                            </a:solidFill>
                            <a:effectLst/>
                          </a:rPr>
                          <a:t>Chemotherapy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3"/>
                            </a:solidFill>
                            <a:effectLst/>
                          </a:rPr>
                          <a:t>(n = 444)</a:t>
                        </a:r>
                        <a:endParaRPr kumimoji="0" lang="en-US" sz="1600" b="1" i="0" u="none" strike="noStrike" cap="none" normalizeH="0" baseline="0" dirty="0">
                          <a:ln>
                            <a:noFill/>
                          </a:ln>
                          <a:solidFill>
                            <a:schemeClr val="accent3"/>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mPFS, mo (95% CI)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12.5 (10.4-16.6)</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bg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6.3 (6.2-6.5)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bg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0.45 (0.38-0.54; </a:t>
                        </a:r>
                        <a:r>
                          <a:rPr kumimoji="0" lang="en-US" sz="1600" b="0" i="1" u="none" strike="noStrike" cap="none" normalizeH="0" baseline="0" dirty="0">
                            <a:ln>
                              <a:noFill/>
                            </a:ln>
                            <a:solidFill>
                              <a:schemeClr val="bg2">
                                <a:lumMod val="10000"/>
                              </a:schemeClr>
                            </a:solidFill>
                            <a:effectLst/>
                          </a:rPr>
                          <a:t>P</a:t>
                        </a:r>
                        <a:r>
                          <a:rPr kumimoji="0" lang="en-US" sz="1600" b="0" u="none" strike="noStrike" cap="none" normalizeH="0" baseline="0" dirty="0">
                            <a:ln>
                              <a:noFill/>
                            </a:ln>
                            <a:solidFill>
                              <a:schemeClr val="bg2">
                                <a:lumMod val="10000"/>
                              </a:schemeClr>
                            </a:solidFill>
                            <a:effectLst/>
                          </a:rPr>
                          <a:t> &lt;.00001)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4135808003"/>
                    </a:ext>
                  </a:extLst>
                </a:tr>
              </a:tbl>
            </a:graphicData>
          </a:graphic>
        </p:graphicFrame>
        <p:sp>
          <p:nvSpPr>
            <p:cNvPr id="156" name="TextBox 155">
              <a:extLst>
                <a:ext uri="{FF2B5EF4-FFF2-40B4-BE49-F238E27FC236}">
                  <a16:creationId xmlns:a16="http://schemas.microsoft.com/office/drawing/2014/main" id="{B6406CAB-0D79-AE28-FC4A-02AD20FAB417}"/>
                </a:ext>
              </a:extLst>
            </p:cNvPr>
            <p:cNvSpPr txBox="1"/>
            <p:nvPr/>
          </p:nvSpPr>
          <p:spPr bwMode="auto">
            <a:xfrm>
              <a:off x="2302190" y="14468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49A116E8-D3EE-1B8C-BB98-01D45BA1FC23}"/>
                </a:ext>
              </a:extLst>
            </p:cNvPr>
            <p:cNvSpPr txBox="1"/>
            <p:nvPr/>
          </p:nvSpPr>
          <p:spPr bwMode="auto">
            <a:xfrm>
              <a:off x="2743515" y="16659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946905CB-EBC1-CF14-E10E-4F3A7AADA185}"/>
                </a:ext>
              </a:extLst>
            </p:cNvPr>
            <p:cNvSpPr txBox="1"/>
            <p:nvPr/>
          </p:nvSpPr>
          <p:spPr bwMode="auto">
            <a:xfrm>
              <a:off x="2753040" y="17389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5FBAEE1B-909B-4ABE-C522-CADE24A6F8D8}"/>
                </a:ext>
              </a:extLst>
            </p:cNvPr>
            <p:cNvSpPr txBox="1"/>
            <p:nvPr/>
          </p:nvSpPr>
          <p:spPr bwMode="auto">
            <a:xfrm>
              <a:off x="2791140" y="18151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922AB064-731B-6A5D-D950-0CFA3DD0289F}"/>
                </a:ext>
              </a:extLst>
            </p:cNvPr>
            <p:cNvSpPr txBox="1"/>
            <p:nvPr/>
          </p:nvSpPr>
          <p:spPr bwMode="auto">
            <a:xfrm>
              <a:off x="2918140" y="18183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D04ECBED-8B0D-F35C-DD1A-A58538500FA5}"/>
                </a:ext>
              </a:extLst>
            </p:cNvPr>
            <p:cNvSpPr txBox="1"/>
            <p:nvPr/>
          </p:nvSpPr>
          <p:spPr bwMode="auto">
            <a:xfrm>
              <a:off x="2826065" y="18183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994169BB-18DD-247F-8A1E-B253DAEE65B5}"/>
                </a:ext>
              </a:extLst>
            </p:cNvPr>
            <p:cNvSpPr txBox="1"/>
            <p:nvPr/>
          </p:nvSpPr>
          <p:spPr bwMode="auto">
            <a:xfrm>
              <a:off x="3156265" y="19040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E992ABFE-4093-7DB8-688A-046AE62D2FD5}"/>
                </a:ext>
              </a:extLst>
            </p:cNvPr>
            <p:cNvSpPr txBox="1"/>
            <p:nvPr/>
          </p:nvSpPr>
          <p:spPr bwMode="auto">
            <a:xfrm>
              <a:off x="3673790" y="24882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D45A3D7A-2FE1-6DA2-95AA-9814FEA742E0}"/>
                </a:ext>
              </a:extLst>
            </p:cNvPr>
            <p:cNvSpPr txBox="1"/>
            <p:nvPr/>
          </p:nvSpPr>
          <p:spPr bwMode="auto">
            <a:xfrm>
              <a:off x="3210240" y="20310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08FA446D-2DFB-343F-345E-B9DA02C27E56}"/>
                </a:ext>
              </a:extLst>
            </p:cNvPr>
            <p:cNvSpPr txBox="1"/>
            <p:nvPr/>
          </p:nvSpPr>
          <p:spPr bwMode="auto">
            <a:xfrm>
              <a:off x="3295965" y="22152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596D904C-288E-DE30-3176-094A25947ACC}"/>
                </a:ext>
              </a:extLst>
            </p:cNvPr>
            <p:cNvSpPr txBox="1"/>
            <p:nvPr/>
          </p:nvSpPr>
          <p:spPr bwMode="auto">
            <a:xfrm>
              <a:off x="3216590" y="21580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4BF62940-51EA-0F06-991E-EDCADC14C9E2}"/>
                </a:ext>
              </a:extLst>
            </p:cNvPr>
            <p:cNvSpPr txBox="1"/>
            <p:nvPr/>
          </p:nvSpPr>
          <p:spPr bwMode="auto">
            <a:xfrm>
              <a:off x="3642040" y="23803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49AE1D65-51C6-4178-4E35-5B3D2D49C1B5}"/>
                </a:ext>
              </a:extLst>
            </p:cNvPr>
            <p:cNvSpPr txBox="1"/>
            <p:nvPr/>
          </p:nvSpPr>
          <p:spPr bwMode="auto">
            <a:xfrm>
              <a:off x="3540440" y="2291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C302C8DD-6C22-6894-C045-6EDAB59D1583}"/>
                </a:ext>
              </a:extLst>
            </p:cNvPr>
            <p:cNvSpPr txBox="1"/>
            <p:nvPr/>
          </p:nvSpPr>
          <p:spPr bwMode="auto">
            <a:xfrm>
              <a:off x="3775390" y="25898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FF2F30ED-0732-4C0C-D66C-8A4A8717E85C}"/>
                </a:ext>
              </a:extLst>
            </p:cNvPr>
            <p:cNvSpPr txBox="1"/>
            <p:nvPr/>
          </p:nvSpPr>
          <p:spPr bwMode="auto">
            <a:xfrm>
              <a:off x="3676965" y="25263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67241F86-1E59-E02E-4034-12D83A185645}"/>
                </a:ext>
              </a:extLst>
            </p:cNvPr>
            <p:cNvSpPr txBox="1"/>
            <p:nvPr/>
          </p:nvSpPr>
          <p:spPr bwMode="auto">
            <a:xfrm>
              <a:off x="3689665" y="25708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1E777E98-B292-1F82-001E-716D10154749}"/>
                </a:ext>
              </a:extLst>
            </p:cNvPr>
            <p:cNvSpPr txBox="1"/>
            <p:nvPr/>
          </p:nvSpPr>
          <p:spPr bwMode="auto">
            <a:xfrm>
              <a:off x="3718240" y="25803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43D721D0-CCA0-6742-72ED-044B66E28879}"/>
                </a:ext>
              </a:extLst>
            </p:cNvPr>
            <p:cNvSpPr txBox="1"/>
            <p:nvPr/>
          </p:nvSpPr>
          <p:spPr bwMode="auto">
            <a:xfrm>
              <a:off x="3737290" y="25803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C7C97899-2110-EE20-D444-ECB66D983056}"/>
                </a:ext>
              </a:extLst>
            </p:cNvPr>
            <p:cNvSpPr txBox="1"/>
            <p:nvPr/>
          </p:nvSpPr>
          <p:spPr bwMode="auto">
            <a:xfrm>
              <a:off x="3937315" y="26184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EE1DCF9D-D9F4-1BC6-E90C-747B03177B59}"/>
                </a:ext>
              </a:extLst>
            </p:cNvPr>
            <p:cNvSpPr txBox="1"/>
            <p:nvPr/>
          </p:nvSpPr>
          <p:spPr bwMode="auto">
            <a:xfrm>
              <a:off x="4000815" y="26184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74BB98DC-AC20-B813-D474-C9D26C46FB1D}"/>
                </a:ext>
              </a:extLst>
            </p:cNvPr>
            <p:cNvSpPr txBox="1"/>
            <p:nvPr/>
          </p:nvSpPr>
          <p:spPr bwMode="auto">
            <a:xfrm>
              <a:off x="4073840" y="26343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3B8CCD0E-C58C-ED8D-F73D-8A5D339DB944}"/>
                </a:ext>
              </a:extLst>
            </p:cNvPr>
            <p:cNvSpPr txBox="1"/>
            <p:nvPr/>
          </p:nvSpPr>
          <p:spPr bwMode="auto">
            <a:xfrm>
              <a:off x="4099240" y="26438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24C83103-FB8C-D958-0AA0-4AC94D88F7FD}"/>
                </a:ext>
              </a:extLst>
            </p:cNvPr>
            <p:cNvSpPr txBox="1"/>
            <p:nvPr/>
          </p:nvSpPr>
          <p:spPr bwMode="auto">
            <a:xfrm>
              <a:off x="4130990" y="26946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A2DA9FED-B242-AA1D-32AF-017638D8F0E5}"/>
                </a:ext>
              </a:extLst>
            </p:cNvPr>
            <p:cNvSpPr txBox="1"/>
            <p:nvPr/>
          </p:nvSpPr>
          <p:spPr bwMode="auto">
            <a:xfrm>
              <a:off x="4130990" y="27327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C80377D9-57DC-068E-7E8B-4673AE2F4F81}"/>
                </a:ext>
              </a:extLst>
            </p:cNvPr>
            <p:cNvSpPr txBox="1"/>
            <p:nvPr/>
          </p:nvSpPr>
          <p:spPr bwMode="auto">
            <a:xfrm>
              <a:off x="4146865" y="27835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84FFEAC4-3B6A-28E3-F4D5-05C363588CEC}"/>
                </a:ext>
              </a:extLst>
            </p:cNvPr>
            <p:cNvSpPr txBox="1"/>
            <p:nvPr/>
          </p:nvSpPr>
          <p:spPr bwMode="auto">
            <a:xfrm>
              <a:off x="4184965" y="28089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9C964A3B-A177-864F-FBD1-0D4426FC28C6}"/>
                </a:ext>
              </a:extLst>
            </p:cNvPr>
            <p:cNvSpPr txBox="1"/>
            <p:nvPr/>
          </p:nvSpPr>
          <p:spPr bwMode="auto">
            <a:xfrm>
              <a:off x="4337365" y="28248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5A597093-14CE-1A26-05AD-A1D532C04758}"/>
                </a:ext>
              </a:extLst>
            </p:cNvPr>
            <p:cNvSpPr txBox="1"/>
            <p:nvPr/>
          </p:nvSpPr>
          <p:spPr bwMode="auto">
            <a:xfrm>
              <a:off x="4381815" y="28343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A6E15B8A-C37F-39F6-9DC0-6EB95F2F4D4C}"/>
                </a:ext>
              </a:extLst>
            </p:cNvPr>
            <p:cNvSpPr txBox="1"/>
            <p:nvPr/>
          </p:nvSpPr>
          <p:spPr bwMode="auto">
            <a:xfrm>
              <a:off x="4435790" y="28375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45EF5667-9461-A278-1D75-612E5565F4EE}"/>
                </a:ext>
              </a:extLst>
            </p:cNvPr>
            <p:cNvSpPr txBox="1"/>
            <p:nvPr/>
          </p:nvSpPr>
          <p:spPr bwMode="auto">
            <a:xfrm>
              <a:off x="4483415" y="28438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6870844C-1370-75A4-B0B5-FDE66A7CED39}"/>
                </a:ext>
              </a:extLst>
            </p:cNvPr>
            <p:cNvSpPr txBox="1"/>
            <p:nvPr/>
          </p:nvSpPr>
          <p:spPr bwMode="auto">
            <a:xfrm>
              <a:off x="4531040" y="28470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766AFABF-FAD3-7C88-1EEF-DE1AFD158E23}"/>
                </a:ext>
              </a:extLst>
            </p:cNvPr>
            <p:cNvSpPr txBox="1"/>
            <p:nvPr/>
          </p:nvSpPr>
          <p:spPr bwMode="auto">
            <a:xfrm>
              <a:off x="4556440" y="28470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14C28BB1-AC11-BAAE-024F-46A7E6AEC815}"/>
                </a:ext>
              </a:extLst>
            </p:cNvPr>
            <p:cNvSpPr txBox="1"/>
            <p:nvPr/>
          </p:nvSpPr>
          <p:spPr bwMode="auto">
            <a:xfrm>
              <a:off x="4750115" y="29962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EA38821F-D167-73C3-98A8-CCCC5CCF7C46}"/>
                </a:ext>
              </a:extLst>
            </p:cNvPr>
            <p:cNvSpPr txBox="1"/>
            <p:nvPr/>
          </p:nvSpPr>
          <p:spPr bwMode="auto">
            <a:xfrm>
              <a:off x="4575490" y="28724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910C93B9-E712-DD5A-CB6A-BB4A68FFA6FC}"/>
                </a:ext>
              </a:extLst>
            </p:cNvPr>
            <p:cNvSpPr txBox="1"/>
            <p:nvPr/>
          </p:nvSpPr>
          <p:spPr bwMode="auto">
            <a:xfrm>
              <a:off x="4616765" y="29232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D37A188B-7617-758B-D3EA-F3B9ABAD4569}"/>
                </a:ext>
              </a:extLst>
            </p:cNvPr>
            <p:cNvSpPr txBox="1"/>
            <p:nvPr/>
          </p:nvSpPr>
          <p:spPr bwMode="auto">
            <a:xfrm>
              <a:off x="4670740" y="30026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76805894-623C-3A15-69EC-0F6A2B3F649E}"/>
                </a:ext>
              </a:extLst>
            </p:cNvPr>
            <p:cNvSpPr txBox="1"/>
            <p:nvPr/>
          </p:nvSpPr>
          <p:spPr bwMode="auto">
            <a:xfrm>
              <a:off x="4626290" y="29645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A136BBFD-843D-EE52-F6C9-69171283BB5F}"/>
                </a:ext>
              </a:extLst>
            </p:cNvPr>
            <p:cNvSpPr txBox="1"/>
            <p:nvPr/>
          </p:nvSpPr>
          <p:spPr bwMode="auto">
            <a:xfrm>
              <a:off x="4962840" y="30343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4CE8E2D3-2FC3-4817-8234-CB10B23CF1EB}"/>
                </a:ext>
              </a:extLst>
            </p:cNvPr>
            <p:cNvSpPr txBox="1"/>
            <p:nvPr/>
          </p:nvSpPr>
          <p:spPr bwMode="auto">
            <a:xfrm>
              <a:off x="5181915" y="31105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48A2A6AF-87DF-9AD0-D2ED-548336DCBC6D}"/>
                </a:ext>
              </a:extLst>
            </p:cNvPr>
            <p:cNvSpPr txBox="1"/>
            <p:nvPr/>
          </p:nvSpPr>
          <p:spPr bwMode="auto">
            <a:xfrm>
              <a:off x="5032690" y="30502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4FECFFF4-B776-BC6A-1526-86F82E33689C}"/>
                </a:ext>
              </a:extLst>
            </p:cNvPr>
            <p:cNvSpPr txBox="1"/>
            <p:nvPr/>
          </p:nvSpPr>
          <p:spPr bwMode="auto">
            <a:xfrm>
              <a:off x="5058090" y="3053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4A99E475-62C0-D054-E249-38F6FA19E94A}"/>
                </a:ext>
              </a:extLst>
            </p:cNvPr>
            <p:cNvSpPr txBox="1"/>
            <p:nvPr/>
          </p:nvSpPr>
          <p:spPr bwMode="auto">
            <a:xfrm>
              <a:off x="5007290" y="30343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F878B4B2-475B-3884-FDAC-1B3917471C1A}"/>
                </a:ext>
              </a:extLst>
            </p:cNvPr>
            <p:cNvSpPr txBox="1"/>
            <p:nvPr/>
          </p:nvSpPr>
          <p:spPr bwMode="auto">
            <a:xfrm>
              <a:off x="5105715" y="30756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A37819C7-75CE-78E9-19CC-5DEFFFD4B788}"/>
                </a:ext>
              </a:extLst>
            </p:cNvPr>
            <p:cNvSpPr txBox="1"/>
            <p:nvPr/>
          </p:nvSpPr>
          <p:spPr bwMode="auto">
            <a:xfrm>
              <a:off x="5080315" y="30565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D63F4F33-B2D4-BACC-0A29-1D4853E1D0E4}"/>
                </a:ext>
              </a:extLst>
            </p:cNvPr>
            <p:cNvSpPr txBox="1"/>
            <p:nvPr/>
          </p:nvSpPr>
          <p:spPr bwMode="auto">
            <a:xfrm>
              <a:off x="5131115" y="31042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41BB96BE-73C3-AF95-F21B-6B68B50B625D}"/>
                </a:ext>
              </a:extLst>
            </p:cNvPr>
            <p:cNvSpPr txBox="1"/>
            <p:nvPr/>
          </p:nvSpPr>
          <p:spPr bwMode="auto">
            <a:xfrm>
              <a:off x="5470840" y="31105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F5B80848-AE90-6FC4-B36C-04429CD0E2D7}"/>
                </a:ext>
              </a:extLst>
            </p:cNvPr>
            <p:cNvSpPr txBox="1"/>
            <p:nvPr/>
          </p:nvSpPr>
          <p:spPr bwMode="auto">
            <a:xfrm>
              <a:off x="5515290" y="31486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2980B6E8-1813-D4FB-E5BD-F652C7F68DFC}"/>
                </a:ext>
              </a:extLst>
            </p:cNvPr>
            <p:cNvSpPr txBox="1"/>
            <p:nvPr/>
          </p:nvSpPr>
          <p:spPr bwMode="auto">
            <a:xfrm>
              <a:off x="5537515" y="31581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30494B1E-9851-C41D-336C-123ABEB8E3F0}"/>
                </a:ext>
              </a:extLst>
            </p:cNvPr>
            <p:cNvSpPr txBox="1"/>
            <p:nvPr/>
          </p:nvSpPr>
          <p:spPr bwMode="auto">
            <a:xfrm>
              <a:off x="5585140" y="31613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444E2AEB-F62D-F04E-8D2F-2BD51214E5F9}"/>
                </a:ext>
              </a:extLst>
            </p:cNvPr>
            <p:cNvSpPr txBox="1"/>
            <p:nvPr/>
          </p:nvSpPr>
          <p:spPr bwMode="auto">
            <a:xfrm>
              <a:off x="5553390" y="31581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E19DE90F-D49E-7947-9515-BC43FA009A9F}"/>
                </a:ext>
              </a:extLst>
            </p:cNvPr>
            <p:cNvSpPr txBox="1"/>
            <p:nvPr/>
          </p:nvSpPr>
          <p:spPr bwMode="auto">
            <a:xfrm>
              <a:off x="5610540" y="31645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46B7C15D-49ED-995B-92A3-EC9AB4C52E4A}"/>
                </a:ext>
              </a:extLst>
            </p:cNvPr>
            <p:cNvSpPr txBox="1"/>
            <p:nvPr/>
          </p:nvSpPr>
          <p:spPr bwMode="auto">
            <a:xfrm>
              <a:off x="5645465" y="31677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94FF73ED-E57D-C037-557D-10A89287CC65}"/>
                </a:ext>
              </a:extLst>
            </p:cNvPr>
            <p:cNvSpPr txBox="1"/>
            <p:nvPr/>
          </p:nvSpPr>
          <p:spPr bwMode="auto">
            <a:xfrm>
              <a:off x="5712140" y="31931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03F70938-0F14-3945-A600-4DD775CF9AE8}"/>
                </a:ext>
              </a:extLst>
            </p:cNvPr>
            <p:cNvSpPr txBox="1"/>
            <p:nvPr/>
          </p:nvSpPr>
          <p:spPr bwMode="auto">
            <a:xfrm>
              <a:off x="5778815" y="31867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EB8B3F24-5AC7-817A-56F8-6C6333B0157F}"/>
                </a:ext>
              </a:extLst>
            </p:cNvPr>
            <p:cNvSpPr txBox="1"/>
            <p:nvPr/>
          </p:nvSpPr>
          <p:spPr bwMode="auto">
            <a:xfrm>
              <a:off x="5832790" y="31899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2E70A029-B377-61F7-CB18-A47110B1BF43}"/>
                </a:ext>
              </a:extLst>
            </p:cNvPr>
            <p:cNvSpPr txBox="1"/>
            <p:nvPr/>
          </p:nvSpPr>
          <p:spPr bwMode="auto">
            <a:xfrm>
              <a:off x="5877240" y="31899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1F46BE7E-472A-C1F3-F5FD-55EEFF3352B7}"/>
                </a:ext>
              </a:extLst>
            </p:cNvPr>
            <p:cNvSpPr txBox="1"/>
            <p:nvPr/>
          </p:nvSpPr>
          <p:spPr bwMode="auto">
            <a:xfrm>
              <a:off x="5908990" y="31899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44C927CD-2F39-896C-BBDD-E644EE5D7F08}"/>
                </a:ext>
              </a:extLst>
            </p:cNvPr>
            <p:cNvSpPr txBox="1"/>
            <p:nvPr/>
          </p:nvSpPr>
          <p:spPr bwMode="auto">
            <a:xfrm>
              <a:off x="5937565" y="31899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CA2E659A-DF92-35F9-A502-E3F3CDF33719}"/>
                </a:ext>
              </a:extLst>
            </p:cNvPr>
            <p:cNvSpPr txBox="1"/>
            <p:nvPr/>
          </p:nvSpPr>
          <p:spPr bwMode="auto">
            <a:xfrm>
              <a:off x="6089965" y="32534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DD050015-4D3E-3F7E-B122-05FF9B0EE3C9}"/>
                </a:ext>
              </a:extLst>
            </p:cNvPr>
            <p:cNvSpPr txBox="1"/>
            <p:nvPr/>
          </p:nvSpPr>
          <p:spPr bwMode="auto">
            <a:xfrm>
              <a:off x="6299515" y="32502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293859CB-82F1-B217-F99A-C3D6F3E10FF2}"/>
                </a:ext>
              </a:extLst>
            </p:cNvPr>
            <p:cNvSpPr txBox="1"/>
            <p:nvPr/>
          </p:nvSpPr>
          <p:spPr bwMode="auto">
            <a:xfrm>
              <a:off x="6166165" y="32534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40055CB8-0C66-D0FA-409E-3A588A98524A}"/>
                </a:ext>
              </a:extLst>
            </p:cNvPr>
            <p:cNvSpPr txBox="1"/>
            <p:nvPr/>
          </p:nvSpPr>
          <p:spPr bwMode="auto">
            <a:xfrm>
              <a:off x="6058215" y="32534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89FA714F-345B-D7BB-9B11-0E17CA54A82E}"/>
                </a:ext>
              </a:extLst>
            </p:cNvPr>
            <p:cNvSpPr txBox="1"/>
            <p:nvPr/>
          </p:nvSpPr>
          <p:spPr bwMode="auto">
            <a:xfrm>
              <a:off x="6029640" y="32566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8DE74D9F-2334-6641-C3D4-1B674C77F37F}"/>
                </a:ext>
              </a:extLst>
            </p:cNvPr>
            <p:cNvSpPr txBox="1"/>
            <p:nvPr/>
          </p:nvSpPr>
          <p:spPr bwMode="auto">
            <a:xfrm>
              <a:off x="5962965" y="32026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76AEEC7E-99C1-6764-360A-19024CA263A9}"/>
                </a:ext>
              </a:extLst>
            </p:cNvPr>
            <p:cNvSpPr txBox="1"/>
            <p:nvPr/>
          </p:nvSpPr>
          <p:spPr bwMode="auto">
            <a:xfrm>
              <a:off x="5982015" y="32343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CF0DEA8F-68E2-F2F5-8EDF-5BD638F9F32F}"/>
                </a:ext>
              </a:extLst>
            </p:cNvPr>
            <p:cNvSpPr txBox="1"/>
            <p:nvPr/>
          </p:nvSpPr>
          <p:spPr bwMode="auto">
            <a:xfrm>
              <a:off x="6004240" y="32312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4CDC29CB-9132-4D7A-5CC3-668FB280EEB7}"/>
                </a:ext>
              </a:extLst>
            </p:cNvPr>
            <p:cNvSpPr txBox="1"/>
            <p:nvPr/>
          </p:nvSpPr>
          <p:spPr bwMode="auto">
            <a:xfrm>
              <a:off x="6429690" y="32788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9C83D58C-B65A-20E4-500B-1CCD649C57D3}"/>
                </a:ext>
              </a:extLst>
            </p:cNvPr>
            <p:cNvSpPr txBox="1"/>
            <p:nvPr/>
          </p:nvSpPr>
          <p:spPr bwMode="auto">
            <a:xfrm>
              <a:off x="6458265" y="32915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D41F7CB1-1EBA-1A06-97E2-DE66F77E13BD}"/>
                </a:ext>
              </a:extLst>
            </p:cNvPr>
            <p:cNvSpPr txBox="1"/>
            <p:nvPr/>
          </p:nvSpPr>
          <p:spPr bwMode="auto">
            <a:xfrm>
              <a:off x="6499540" y="32883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521A5987-9A7E-86D3-DD35-E4DEF0EC27E7}"/>
                </a:ext>
              </a:extLst>
            </p:cNvPr>
            <p:cNvSpPr txBox="1"/>
            <p:nvPr/>
          </p:nvSpPr>
          <p:spPr bwMode="auto">
            <a:xfrm>
              <a:off x="6521765" y="32883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BFE7C04B-C132-9432-9D56-425F2AFAEB6D}"/>
                </a:ext>
              </a:extLst>
            </p:cNvPr>
            <p:cNvSpPr txBox="1"/>
            <p:nvPr/>
          </p:nvSpPr>
          <p:spPr bwMode="auto">
            <a:xfrm>
              <a:off x="6553515" y="32915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984913A2-FF23-1FB3-621B-CAC85CB6B645}"/>
                </a:ext>
              </a:extLst>
            </p:cNvPr>
            <p:cNvSpPr txBox="1"/>
            <p:nvPr/>
          </p:nvSpPr>
          <p:spPr bwMode="auto">
            <a:xfrm>
              <a:off x="6591615" y="32947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DCA7F259-85D8-8F96-E511-80B67066FABE}"/>
                </a:ext>
              </a:extLst>
            </p:cNvPr>
            <p:cNvSpPr txBox="1"/>
            <p:nvPr/>
          </p:nvSpPr>
          <p:spPr bwMode="auto">
            <a:xfrm>
              <a:off x="6651940" y="32915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9FB29C00-6CBD-7D23-87AA-7440F07B7EDA}"/>
                </a:ext>
              </a:extLst>
            </p:cNvPr>
            <p:cNvSpPr txBox="1"/>
            <p:nvPr/>
          </p:nvSpPr>
          <p:spPr bwMode="auto">
            <a:xfrm>
              <a:off x="6670990" y="32915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AE018A81-FF17-C1CD-D4A4-7DCB170D6AD7}"/>
                </a:ext>
              </a:extLst>
            </p:cNvPr>
            <p:cNvSpPr txBox="1"/>
            <p:nvPr/>
          </p:nvSpPr>
          <p:spPr bwMode="auto">
            <a:xfrm>
              <a:off x="6613840" y="32947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F5B3DD03-20AE-F98C-17DA-A8D6B805BCF2}"/>
                </a:ext>
              </a:extLst>
            </p:cNvPr>
            <p:cNvSpPr txBox="1"/>
            <p:nvPr/>
          </p:nvSpPr>
          <p:spPr bwMode="auto">
            <a:xfrm>
              <a:off x="6912290" y="33264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050DBE39-1069-916C-B7FF-E3C95F9B33F3}"/>
                </a:ext>
              </a:extLst>
            </p:cNvPr>
            <p:cNvSpPr txBox="1"/>
            <p:nvPr/>
          </p:nvSpPr>
          <p:spPr bwMode="auto">
            <a:xfrm>
              <a:off x="6978965" y="33264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838920D2-E55B-F7F2-9D74-639DCF6A96C6}"/>
                </a:ext>
              </a:extLst>
            </p:cNvPr>
            <p:cNvSpPr txBox="1"/>
            <p:nvPr/>
          </p:nvSpPr>
          <p:spPr bwMode="auto">
            <a:xfrm>
              <a:off x="7055165" y="33232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9B219432-656A-83B7-CD15-02A875C5D420}"/>
                </a:ext>
              </a:extLst>
            </p:cNvPr>
            <p:cNvSpPr txBox="1"/>
            <p:nvPr/>
          </p:nvSpPr>
          <p:spPr bwMode="auto">
            <a:xfrm>
              <a:off x="7245665" y="33232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352D6934-A2AE-002F-3CA8-C22668760FC7}"/>
                </a:ext>
              </a:extLst>
            </p:cNvPr>
            <p:cNvSpPr txBox="1"/>
            <p:nvPr/>
          </p:nvSpPr>
          <p:spPr bwMode="auto">
            <a:xfrm>
              <a:off x="7156765" y="33296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5C2FD21A-F2D7-D564-5A89-92220D8289C0}"/>
                </a:ext>
              </a:extLst>
            </p:cNvPr>
            <p:cNvSpPr txBox="1"/>
            <p:nvPr/>
          </p:nvSpPr>
          <p:spPr bwMode="auto">
            <a:xfrm>
              <a:off x="7074215" y="33232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1283B475-6350-926B-01B7-21FF4BD7D47C}"/>
                </a:ext>
              </a:extLst>
            </p:cNvPr>
            <p:cNvSpPr txBox="1"/>
            <p:nvPr/>
          </p:nvSpPr>
          <p:spPr bwMode="auto">
            <a:xfrm>
              <a:off x="7226615" y="33264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81F725F6-D1AF-1137-3AA6-00EEFC46E718}"/>
                </a:ext>
              </a:extLst>
            </p:cNvPr>
            <p:cNvSpPr txBox="1"/>
            <p:nvPr/>
          </p:nvSpPr>
          <p:spPr bwMode="auto">
            <a:xfrm>
              <a:off x="7204390" y="33264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CEDE01C5-32A8-13A6-C114-5D3AE521BF57}"/>
                </a:ext>
              </a:extLst>
            </p:cNvPr>
            <p:cNvSpPr txBox="1"/>
            <p:nvPr/>
          </p:nvSpPr>
          <p:spPr bwMode="auto">
            <a:xfrm>
              <a:off x="7182165" y="33264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9FAA1101-C290-5DF9-07DB-4B2E9C8C013C}"/>
                </a:ext>
              </a:extLst>
            </p:cNvPr>
            <p:cNvSpPr txBox="1"/>
            <p:nvPr/>
          </p:nvSpPr>
          <p:spPr bwMode="auto">
            <a:xfrm>
              <a:off x="7258365" y="33677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3A7E2A48-E80A-2DCD-1902-1D3A0C1B0FDE}"/>
                </a:ext>
              </a:extLst>
            </p:cNvPr>
            <p:cNvSpPr txBox="1"/>
            <p:nvPr/>
          </p:nvSpPr>
          <p:spPr bwMode="auto">
            <a:xfrm>
              <a:off x="7302815" y="343124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CED54D17-8B9A-E987-DB16-7342C80DF6AC}"/>
                </a:ext>
              </a:extLst>
            </p:cNvPr>
            <p:cNvSpPr txBox="1"/>
            <p:nvPr/>
          </p:nvSpPr>
          <p:spPr bwMode="auto">
            <a:xfrm>
              <a:off x="7328215"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96C99BBE-C195-D321-83DB-5B81CFCDFCFE}"/>
                </a:ext>
              </a:extLst>
            </p:cNvPr>
            <p:cNvSpPr txBox="1"/>
            <p:nvPr/>
          </p:nvSpPr>
          <p:spPr bwMode="auto">
            <a:xfrm>
              <a:off x="7420290"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DED4B322-0144-4E3F-DCDA-C9B40A4CEB1F}"/>
                </a:ext>
              </a:extLst>
            </p:cNvPr>
            <p:cNvSpPr txBox="1"/>
            <p:nvPr/>
          </p:nvSpPr>
          <p:spPr bwMode="auto">
            <a:xfrm>
              <a:off x="7375840"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43C1FF49-8A59-5B2E-28BB-DAEFE58F12D7}"/>
                </a:ext>
              </a:extLst>
            </p:cNvPr>
            <p:cNvSpPr txBox="1"/>
            <p:nvPr/>
          </p:nvSpPr>
          <p:spPr bwMode="auto">
            <a:xfrm>
              <a:off x="9068115" y="34375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BC732A47-3A09-C9B4-57CE-5D825BE22E35}"/>
                </a:ext>
              </a:extLst>
            </p:cNvPr>
            <p:cNvSpPr txBox="1"/>
            <p:nvPr/>
          </p:nvSpPr>
          <p:spPr bwMode="auto">
            <a:xfrm>
              <a:off x="7798115"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2D0B9253-CC1C-B96E-2BD9-5655FF891855}"/>
                </a:ext>
              </a:extLst>
            </p:cNvPr>
            <p:cNvSpPr txBox="1"/>
            <p:nvPr/>
          </p:nvSpPr>
          <p:spPr bwMode="auto">
            <a:xfrm>
              <a:off x="7766365"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040EAEF4-0EAE-EE55-2639-EB53CE77084A}"/>
                </a:ext>
              </a:extLst>
            </p:cNvPr>
            <p:cNvSpPr txBox="1"/>
            <p:nvPr/>
          </p:nvSpPr>
          <p:spPr bwMode="auto">
            <a:xfrm>
              <a:off x="7880665" y="34375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2B784F03-B08A-DF2F-822F-BF378E02263A}"/>
                </a:ext>
              </a:extLst>
            </p:cNvPr>
            <p:cNvSpPr txBox="1"/>
            <p:nvPr/>
          </p:nvSpPr>
          <p:spPr bwMode="auto">
            <a:xfrm>
              <a:off x="7829865"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0" name="TextBox 249">
              <a:extLst>
                <a:ext uri="{FF2B5EF4-FFF2-40B4-BE49-F238E27FC236}">
                  <a16:creationId xmlns:a16="http://schemas.microsoft.com/office/drawing/2014/main" id="{6F178B54-63A2-E38D-639C-AF41396248A3}"/>
                </a:ext>
              </a:extLst>
            </p:cNvPr>
            <p:cNvSpPr txBox="1"/>
            <p:nvPr/>
          </p:nvSpPr>
          <p:spPr bwMode="auto">
            <a:xfrm>
              <a:off x="7912415" y="34375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1" name="TextBox 250">
              <a:extLst>
                <a:ext uri="{FF2B5EF4-FFF2-40B4-BE49-F238E27FC236}">
                  <a16:creationId xmlns:a16="http://schemas.microsoft.com/office/drawing/2014/main" id="{EB21F999-B59C-E4F4-3794-6AFEAAC3C949}"/>
                </a:ext>
              </a:extLst>
            </p:cNvPr>
            <p:cNvSpPr txBox="1"/>
            <p:nvPr/>
          </p:nvSpPr>
          <p:spPr bwMode="auto">
            <a:xfrm>
              <a:off x="7845740"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2" name="TextBox 251">
              <a:extLst>
                <a:ext uri="{FF2B5EF4-FFF2-40B4-BE49-F238E27FC236}">
                  <a16:creationId xmlns:a16="http://schemas.microsoft.com/office/drawing/2014/main" id="{C1DEBF77-0C19-787C-BB38-95F02A26E9E2}"/>
                </a:ext>
              </a:extLst>
            </p:cNvPr>
            <p:cNvSpPr txBox="1"/>
            <p:nvPr/>
          </p:nvSpPr>
          <p:spPr bwMode="auto">
            <a:xfrm>
              <a:off x="8401365" y="34375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3" name="TextBox 252">
              <a:extLst>
                <a:ext uri="{FF2B5EF4-FFF2-40B4-BE49-F238E27FC236}">
                  <a16:creationId xmlns:a16="http://schemas.microsoft.com/office/drawing/2014/main" id="{5B7FB81B-B65D-11F2-8495-5DEA2879ACE0}"/>
                </a:ext>
              </a:extLst>
            </p:cNvPr>
            <p:cNvSpPr txBox="1"/>
            <p:nvPr/>
          </p:nvSpPr>
          <p:spPr bwMode="auto">
            <a:xfrm>
              <a:off x="8445815" y="343441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4" name="TextBox 253">
              <a:extLst>
                <a:ext uri="{FF2B5EF4-FFF2-40B4-BE49-F238E27FC236}">
                  <a16:creationId xmlns:a16="http://schemas.microsoft.com/office/drawing/2014/main" id="{49DFAEE8-174F-B98A-075E-305D9CBA115D}"/>
                </a:ext>
              </a:extLst>
            </p:cNvPr>
            <p:cNvSpPr txBox="1"/>
            <p:nvPr/>
          </p:nvSpPr>
          <p:spPr bwMode="auto">
            <a:xfrm>
              <a:off x="8912540" y="3440767"/>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55" name="TextBox 254">
              <a:extLst>
                <a:ext uri="{FF2B5EF4-FFF2-40B4-BE49-F238E27FC236}">
                  <a16:creationId xmlns:a16="http://schemas.microsoft.com/office/drawing/2014/main" id="{C64CEE9F-02EA-4B44-4B8C-B40D96237E13}"/>
                </a:ext>
              </a:extLst>
            </p:cNvPr>
            <p:cNvSpPr txBox="1"/>
            <p:nvPr/>
          </p:nvSpPr>
          <p:spPr bwMode="auto">
            <a:xfrm>
              <a:off x="8620440" y="3437592"/>
              <a:ext cx="301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Tree>
    <p:extLst>
      <p:ext uri="{BB962C8B-B14F-4D97-AF65-F5344CB8AC3E}">
        <p14:creationId xmlns:p14="http://schemas.microsoft.com/office/powerpoint/2010/main" val="3055167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Subgroup Analysis of PFS per BICR</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Reproduced with permission.</a:t>
            </a:r>
          </a:p>
        </p:txBody>
      </p:sp>
      <p:graphicFrame>
        <p:nvGraphicFramePr>
          <p:cNvPr id="9" name="Table 8">
            <a:extLst>
              <a:ext uri="{FF2B5EF4-FFF2-40B4-BE49-F238E27FC236}">
                <a16:creationId xmlns:a16="http://schemas.microsoft.com/office/drawing/2014/main" id="{18FF899F-B5B4-83A2-B74B-32BBD1A21A9E}"/>
              </a:ext>
            </a:extLst>
          </p:cNvPr>
          <p:cNvGraphicFramePr>
            <a:graphicFrameLocks noGrp="1"/>
          </p:cNvGraphicFramePr>
          <p:nvPr>
            <p:extLst>
              <p:ext uri="{D42A27DB-BD31-4B8C-83A1-F6EECF244321}">
                <p14:modId xmlns:p14="http://schemas.microsoft.com/office/powerpoint/2010/main" val="1527546329"/>
              </p:ext>
            </p:extLst>
          </p:nvPr>
        </p:nvGraphicFramePr>
        <p:xfrm>
          <a:off x="723900" y="1171377"/>
          <a:ext cx="10755312" cy="4754880"/>
        </p:xfrm>
        <a:graphic>
          <a:graphicData uri="http://schemas.openxmlformats.org/drawingml/2006/table">
            <a:tbl>
              <a:tblPr firstRow="1" bandRow="1">
                <a:tableStyleId>{EB344D84-9AFB-497E-A393-DC336BA19D2E}</a:tableStyleId>
              </a:tblPr>
              <a:tblGrid>
                <a:gridCol w="2939652">
                  <a:extLst>
                    <a:ext uri="{9D8B030D-6E8A-4147-A177-3AD203B41FA5}">
                      <a16:colId xmlns:a16="http://schemas.microsoft.com/office/drawing/2014/main" val="3110387044"/>
                    </a:ext>
                  </a:extLst>
                </a:gridCol>
                <a:gridCol w="1661029">
                  <a:extLst>
                    <a:ext uri="{9D8B030D-6E8A-4147-A177-3AD203B41FA5}">
                      <a16:colId xmlns:a16="http://schemas.microsoft.com/office/drawing/2014/main" val="1922158275"/>
                    </a:ext>
                  </a:extLst>
                </a:gridCol>
                <a:gridCol w="1661029">
                  <a:extLst>
                    <a:ext uri="{9D8B030D-6E8A-4147-A177-3AD203B41FA5}">
                      <a16:colId xmlns:a16="http://schemas.microsoft.com/office/drawing/2014/main" val="152497057"/>
                    </a:ext>
                  </a:extLst>
                </a:gridCol>
                <a:gridCol w="2610777">
                  <a:extLst>
                    <a:ext uri="{9D8B030D-6E8A-4147-A177-3AD203B41FA5}">
                      <a16:colId xmlns:a16="http://schemas.microsoft.com/office/drawing/2014/main" val="1760344025"/>
                    </a:ext>
                  </a:extLst>
                </a:gridCol>
                <a:gridCol w="1882825">
                  <a:extLst>
                    <a:ext uri="{9D8B030D-6E8A-4147-A177-3AD203B41FA5}">
                      <a16:colId xmlns:a16="http://schemas.microsoft.com/office/drawing/2014/main" val="959277731"/>
                    </a:ext>
                  </a:extLst>
                </a:gridCol>
              </a:tblGrid>
              <a:tr h="157572">
                <a:tc>
                  <a:txBody>
                    <a:bodyPr/>
                    <a:lstStyle/>
                    <a:p>
                      <a:pPr>
                        <a:lnSpc>
                          <a:spcPct val="90000"/>
                        </a:lnSpc>
                      </a:pPr>
                      <a:endParaRPr lang="en-US" sz="1400" b="1" dirty="0">
                        <a:solidFill>
                          <a:schemeClr val="tx1"/>
                        </a:solidFill>
                        <a:latin typeface="+mn-lt"/>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gridSpan="2">
                  <a:txBody>
                    <a:bodyPr/>
                    <a:lstStyle/>
                    <a:p>
                      <a:pPr algn="ctr">
                        <a:lnSpc>
                          <a:spcPct val="90000"/>
                        </a:lnSpc>
                      </a:pPr>
                      <a:r>
                        <a:rPr lang="en-US" sz="1400" b="1" dirty="0">
                          <a:solidFill>
                            <a:schemeClr val="tx1"/>
                          </a:solidFill>
                          <a:latin typeface="+mn-lt"/>
                        </a:rPr>
                        <a:t>Events/N</a:t>
                      </a:r>
                    </a:p>
                  </a:txBody>
                  <a:tcPr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b="1" dirty="0">
                        <a:solidFill>
                          <a:schemeClr val="tx1"/>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lnSpc>
                          <a:spcPct val="90000"/>
                        </a:lnSpc>
                      </a:pPr>
                      <a:endParaRPr lang="en-US" sz="1400" b="1" dirty="0">
                        <a:solidFill>
                          <a:schemeClr val="tx1"/>
                        </a:solidFill>
                        <a:latin typeface="+mn-lt"/>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lnSpc>
                          <a:spcPct val="90000"/>
                        </a:lnSpc>
                      </a:pPr>
                      <a:endParaRPr lang="en-US" sz="1400" b="1" dirty="0">
                        <a:solidFill>
                          <a:schemeClr val="tx1"/>
                        </a:solidFill>
                        <a:latin typeface="+mn-lt"/>
                      </a:endParaRP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936623945"/>
                  </a:ext>
                </a:extLst>
              </a:tr>
              <a:tr h="157572">
                <a:tc>
                  <a:txBody>
                    <a:bodyPr/>
                    <a:lstStyle/>
                    <a:p>
                      <a:pPr>
                        <a:lnSpc>
                          <a:spcPct val="90000"/>
                        </a:lnSpc>
                      </a:pPr>
                      <a:r>
                        <a:rPr lang="en-US" sz="1400" b="1" dirty="0">
                          <a:solidFill>
                            <a:schemeClr val="tx1"/>
                          </a:solidFill>
                          <a:latin typeface="+mn-lt"/>
                        </a:rPr>
                        <a:t>Subgroup</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EV + Pembro</a:t>
                      </a:r>
                    </a:p>
                  </a:txBody>
                  <a:tcPr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Chemotherapy</a:t>
                      </a:r>
                    </a:p>
                  </a:txBody>
                  <a:tcPr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Hazard Ratio (95% CI)</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HR (95% CI)</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44973830"/>
                  </a:ext>
                </a:extLst>
              </a:tr>
              <a:tr h="157572">
                <a:tc>
                  <a:txBody>
                    <a:bodyPr/>
                    <a:lstStyle/>
                    <a:p>
                      <a:pPr>
                        <a:lnSpc>
                          <a:spcPct val="90000"/>
                        </a:lnSpc>
                      </a:pPr>
                      <a:r>
                        <a:rPr lang="en-US" sz="1400" dirty="0">
                          <a:solidFill>
                            <a:schemeClr val="bg1"/>
                          </a:solidFill>
                          <a:latin typeface="+mn-lt"/>
                        </a:rPr>
                        <a:t>Overall</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223/442</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307/444</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0.45 (0.38-0.54)</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46846056"/>
                  </a:ext>
                </a:extLst>
              </a:tr>
              <a:tr h="378173">
                <a:tc>
                  <a:txBody>
                    <a:bodyPr/>
                    <a:lstStyle/>
                    <a:p>
                      <a:pPr>
                        <a:lnSpc>
                          <a:spcPct val="90000"/>
                        </a:lnSpc>
                      </a:pPr>
                      <a:r>
                        <a:rPr lang="en-US" sz="1400" dirty="0">
                          <a:solidFill>
                            <a:schemeClr val="bg1"/>
                          </a:solidFill>
                          <a:latin typeface="+mn-lt"/>
                        </a:rPr>
                        <a:t>Age </a:t>
                      </a:r>
                    </a:p>
                    <a:p>
                      <a:pPr marL="171450" indent="-171450" algn="l" defTabSz="914400" rtl="0" eaLnBrk="1" latinLnBrk="0" hangingPunct="1">
                        <a:lnSpc>
                          <a:spcPct val="90000"/>
                        </a:lnSpc>
                        <a:buFont typeface="Wingdings" panose="05000000000000000000" pitchFamily="2" charset="2"/>
                        <a:buChar char="§"/>
                      </a:pPr>
                      <a:r>
                        <a:rPr lang="en-US" sz="1400" kern="1200" dirty="0">
                          <a:solidFill>
                            <a:schemeClr val="bg1"/>
                          </a:solidFill>
                          <a:latin typeface="+mn-lt"/>
                          <a:ea typeface="+mn-ea"/>
                          <a:cs typeface="+mn-cs"/>
                        </a:rPr>
                        <a:t>&lt;65 yr</a:t>
                      </a:r>
                    </a:p>
                    <a:p>
                      <a:pPr marL="171450" indent="-171450" algn="l" defTabSz="914400" rtl="0" eaLnBrk="1" latinLnBrk="0" hangingPunct="1">
                        <a:lnSpc>
                          <a:spcPct val="90000"/>
                        </a:lnSpc>
                        <a:buFont typeface="Wingdings" panose="05000000000000000000" pitchFamily="2" charset="2"/>
                        <a:buChar char="§"/>
                      </a:pPr>
                      <a:r>
                        <a:rPr lang="en-US" sz="1400" kern="1200" dirty="0">
                          <a:solidFill>
                            <a:schemeClr val="bg1"/>
                          </a:solidFill>
                          <a:latin typeface="+mn-lt"/>
                          <a:ea typeface="+mn-ea"/>
                          <a:cs typeface="+mn-cs"/>
                        </a:rPr>
                        <a:t>≥65 yr</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75/144</a:t>
                      </a:r>
                    </a:p>
                    <a:p>
                      <a:pPr algn="ctr">
                        <a:lnSpc>
                          <a:spcPct val="90000"/>
                        </a:lnSpc>
                      </a:pPr>
                      <a:r>
                        <a:rPr lang="en-US" sz="1400" dirty="0">
                          <a:solidFill>
                            <a:schemeClr val="bg1"/>
                          </a:solidFill>
                          <a:latin typeface="+mn-lt"/>
                        </a:rPr>
                        <a:t>148/298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88/135</a:t>
                      </a:r>
                    </a:p>
                    <a:p>
                      <a:pPr algn="ctr">
                        <a:lnSpc>
                          <a:spcPct val="90000"/>
                        </a:lnSpc>
                      </a:pPr>
                      <a:r>
                        <a:rPr lang="en-US" sz="1400" dirty="0">
                          <a:solidFill>
                            <a:schemeClr val="bg1"/>
                          </a:solidFill>
                          <a:latin typeface="+mn-lt"/>
                        </a:rPr>
                        <a:t>219/309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0.45 (0.32-0.62)</a:t>
                      </a:r>
                    </a:p>
                    <a:p>
                      <a:pPr algn="ctr">
                        <a:lnSpc>
                          <a:spcPct val="90000"/>
                        </a:lnSpc>
                      </a:pPr>
                      <a:r>
                        <a:rPr lang="en-US" sz="1400" dirty="0">
                          <a:solidFill>
                            <a:schemeClr val="bg1"/>
                          </a:solidFill>
                          <a:latin typeface="+mn-lt"/>
                        </a:rPr>
                        <a:t>0.45 (0.36-0.56)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33708232"/>
                  </a:ext>
                </a:extLst>
              </a:tr>
              <a:tr h="378173">
                <a:tc>
                  <a:txBody>
                    <a:bodyPr/>
                    <a:lstStyle/>
                    <a:p>
                      <a:pPr>
                        <a:lnSpc>
                          <a:spcPct val="90000"/>
                        </a:lnSpc>
                      </a:pPr>
                      <a:r>
                        <a:rPr lang="en-US" sz="1400" dirty="0">
                          <a:solidFill>
                            <a:schemeClr val="bg1"/>
                          </a:solidFill>
                          <a:latin typeface="+mn-lt"/>
                        </a:rPr>
                        <a:t>Sex</a:t>
                      </a:r>
                    </a:p>
                    <a:p>
                      <a:pPr marL="171450" indent="-171450">
                        <a:lnSpc>
                          <a:spcPct val="90000"/>
                        </a:lnSpc>
                        <a:buFont typeface="Wingdings" panose="05000000000000000000" pitchFamily="2" charset="2"/>
                        <a:buChar char="§"/>
                      </a:pPr>
                      <a:r>
                        <a:rPr lang="en-US" sz="1400" dirty="0">
                          <a:solidFill>
                            <a:schemeClr val="bg1"/>
                          </a:solidFill>
                          <a:latin typeface="+mn-lt"/>
                        </a:rPr>
                        <a:t>Female</a:t>
                      </a:r>
                    </a:p>
                    <a:p>
                      <a:pPr marL="171450" indent="-171450">
                        <a:lnSpc>
                          <a:spcPct val="90000"/>
                        </a:lnSpc>
                        <a:buFont typeface="Wingdings" panose="05000000000000000000" pitchFamily="2" charset="2"/>
                        <a:buChar char="§"/>
                      </a:pPr>
                      <a:r>
                        <a:rPr lang="en-US" sz="1400" dirty="0">
                          <a:solidFill>
                            <a:schemeClr val="bg1"/>
                          </a:solidFill>
                          <a:latin typeface="+mn-lt"/>
                        </a:rPr>
                        <a:t>Male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55/98</a:t>
                      </a:r>
                    </a:p>
                    <a:p>
                      <a:pPr algn="ctr">
                        <a:lnSpc>
                          <a:spcPct val="90000"/>
                        </a:lnSpc>
                      </a:pPr>
                      <a:r>
                        <a:rPr lang="en-US" sz="1400" dirty="0">
                          <a:solidFill>
                            <a:schemeClr val="bg1"/>
                          </a:solidFill>
                          <a:latin typeface="+mn-lt"/>
                        </a:rPr>
                        <a:t>168/344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74/108</a:t>
                      </a:r>
                    </a:p>
                    <a:p>
                      <a:pPr algn="ctr">
                        <a:lnSpc>
                          <a:spcPct val="90000"/>
                        </a:lnSpc>
                      </a:pPr>
                      <a:r>
                        <a:rPr lang="en-US" sz="1400" dirty="0">
                          <a:solidFill>
                            <a:schemeClr val="bg1"/>
                          </a:solidFill>
                          <a:latin typeface="+mn-lt"/>
                        </a:rPr>
                        <a:t>233/336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0.49 (0.34-0.71)</a:t>
                      </a:r>
                    </a:p>
                    <a:p>
                      <a:pPr algn="ctr">
                        <a:lnSpc>
                          <a:spcPct val="90000"/>
                        </a:lnSpc>
                      </a:pPr>
                      <a:r>
                        <a:rPr lang="en-US" sz="1400" dirty="0">
                          <a:solidFill>
                            <a:schemeClr val="bg1"/>
                          </a:solidFill>
                          <a:latin typeface="+mn-lt"/>
                        </a:rPr>
                        <a:t>0.44 (0.36-0.54)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7962226"/>
                  </a:ext>
                </a:extLst>
              </a:tr>
              <a:tr h="378173">
                <a:tc>
                  <a:txBody>
                    <a:bodyPr/>
                    <a:lstStyle/>
                    <a:p>
                      <a:pPr>
                        <a:lnSpc>
                          <a:spcPct val="90000"/>
                        </a:lnSpc>
                      </a:pPr>
                      <a:r>
                        <a:rPr lang="en-US" sz="1400" dirty="0">
                          <a:solidFill>
                            <a:schemeClr val="bg1"/>
                          </a:solidFill>
                          <a:latin typeface="+mn-lt"/>
                        </a:rPr>
                        <a:t>ECOG PS</a:t>
                      </a:r>
                    </a:p>
                    <a:p>
                      <a:pPr marL="171450" indent="-171450">
                        <a:lnSpc>
                          <a:spcPct val="90000"/>
                        </a:lnSpc>
                        <a:buFont typeface="Wingdings" panose="05000000000000000000" pitchFamily="2" charset="2"/>
                        <a:buChar char="§"/>
                      </a:pPr>
                      <a:r>
                        <a:rPr lang="en-US" sz="1400" dirty="0">
                          <a:solidFill>
                            <a:schemeClr val="bg1"/>
                          </a:solidFill>
                          <a:latin typeface="+mn-lt"/>
                        </a:rPr>
                        <a:t>0</a:t>
                      </a:r>
                    </a:p>
                    <a:p>
                      <a:pPr marL="171450" indent="-171450">
                        <a:lnSpc>
                          <a:spcPct val="90000"/>
                        </a:lnSpc>
                        <a:buFont typeface="Wingdings" panose="05000000000000000000" pitchFamily="2" charset="2"/>
                        <a:buChar char="§"/>
                      </a:pPr>
                      <a:r>
                        <a:rPr lang="en-US" sz="1400" dirty="0">
                          <a:solidFill>
                            <a:schemeClr val="bg1"/>
                          </a:solidFill>
                          <a:latin typeface="+mn-lt"/>
                        </a:rPr>
                        <a:t>1/2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93/223</a:t>
                      </a:r>
                    </a:p>
                    <a:p>
                      <a:pPr algn="ctr">
                        <a:lnSpc>
                          <a:spcPct val="90000"/>
                        </a:lnSpc>
                      </a:pPr>
                      <a:r>
                        <a:rPr lang="en-US" sz="1400" dirty="0">
                          <a:solidFill>
                            <a:schemeClr val="bg1"/>
                          </a:solidFill>
                          <a:latin typeface="+mn-lt"/>
                        </a:rPr>
                        <a:t>130/219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146/215</a:t>
                      </a:r>
                    </a:p>
                    <a:p>
                      <a:pPr algn="ctr">
                        <a:lnSpc>
                          <a:spcPct val="90000"/>
                        </a:lnSpc>
                      </a:pPr>
                      <a:r>
                        <a:rPr lang="en-US" sz="1400" dirty="0">
                          <a:solidFill>
                            <a:schemeClr val="bg1"/>
                          </a:solidFill>
                          <a:latin typeface="+mn-lt"/>
                        </a:rPr>
                        <a:t>161/227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0.36 (0.28-0.48)</a:t>
                      </a:r>
                    </a:p>
                    <a:p>
                      <a:pPr algn="ctr">
                        <a:lnSpc>
                          <a:spcPct val="90000"/>
                        </a:lnSpc>
                      </a:pPr>
                      <a:r>
                        <a:rPr lang="en-US" sz="1400" dirty="0">
                          <a:solidFill>
                            <a:schemeClr val="bg1"/>
                          </a:solidFill>
                          <a:latin typeface="+mn-lt"/>
                        </a:rPr>
                        <a:t>0.53 (0.42-0.68)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5342761"/>
                  </a:ext>
                </a:extLst>
              </a:tr>
              <a:tr h="267873">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Upper tract disease</a:t>
                      </a:r>
                    </a:p>
                    <a:p>
                      <a:pPr marL="171450" indent="-171450">
                        <a:lnSpc>
                          <a:spcPct val="90000"/>
                        </a:lnSpc>
                        <a:buFont typeface="Wingdings" panose="05000000000000000000" pitchFamily="2" charset="2"/>
                        <a:buChar char="§"/>
                      </a:pPr>
                      <a:r>
                        <a:rPr lang="en-US" sz="1400" dirty="0">
                          <a:solidFill>
                            <a:schemeClr val="bg1"/>
                          </a:solidFill>
                          <a:latin typeface="+mn-lt"/>
                        </a:rPr>
                        <a:t>Lower tract disease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69/135</a:t>
                      </a:r>
                    </a:p>
                    <a:p>
                      <a:pPr algn="ctr">
                        <a:lnSpc>
                          <a:spcPct val="90000"/>
                        </a:lnSpc>
                      </a:pPr>
                      <a:r>
                        <a:rPr lang="en-US" sz="1400" dirty="0">
                          <a:solidFill>
                            <a:schemeClr val="bg1"/>
                          </a:solidFill>
                          <a:latin typeface="+mn-lt"/>
                        </a:rPr>
                        <a:t>152/305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70/104</a:t>
                      </a:r>
                    </a:p>
                    <a:p>
                      <a:pPr algn="ctr">
                        <a:lnSpc>
                          <a:spcPct val="90000"/>
                        </a:lnSpc>
                      </a:pPr>
                      <a:r>
                        <a:rPr lang="en-US" sz="1400" dirty="0">
                          <a:solidFill>
                            <a:schemeClr val="bg1"/>
                          </a:solidFill>
                          <a:latin typeface="+mn-lt"/>
                        </a:rPr>
                        <a:t>236/339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0.50 (0.35-0.71)</a:t>
                      </a:r>
                    </a:p>
                    <a:p>
                      <a:pPr algn="ctr">
                        <a:lnSpc>
                          <a:spcPct val="90000"/>
                        </a:lnSpc>
                      </a:pPr>
                      <a:r>
                        <a:rPr lang="en-US" sz="1400" dirty="0">
                          <a:solidFill>
                            <a:schemeClr val="bg1"/>
                          </a:solidFill>
                          <a:latin typeface="+mn-lt"/>
                        </a:rPr>
                        <a:t>0.44 (0.35-0.54)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10672796"/>
                  </a:ext>
                </a:extLst>
              </a:tr>
              <a:tr h="267873">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Liver metastases present</a:t>
                      </a:r>
                    </a:p>
                    <a:p>
                      <a:pPr marL="171450" indent="-171450">
                        <a:lnSpc>
                          <a:spcPct val="90000"/>
                        </a:lnSpc>
                        <a:buFont typeface="Wingdings" panose="05000000000000000000" pitchFamily="2" charset="2"/>
                        <a:buChar char="§"/>
                      </a:pPr>
                      <a:r>
                        <a:rPr lang="en-US" sz="1400" dirty="0">
                          <a:solidFill>
                            <a:schemeClr val="bg1"/>
                          </a:solidFill>
                          <a:latin typeface="+mn-lt"/>
                        </a:rPr>
                        <a:t>Liver metastases absent</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66/100</a:t>
                      </a:r>
                    </a:p>
                    <a:p>
                      <a:pPr algn="ctr">
                        <a:lnSpc>
                          <a:spcPct val="90000"/>
                        </a:lnSpc>
                      </a:pPr>
                      <a:r>
                        <a:rPr lang="en-US" sz="1400" dirty="0">
                          <a:solidFill>
                            <a:schemeClr val="bg1"/>
                          </a:solidFill>
                          <a:latin typeface="+mn-lt"/>
                        </a:rPr>
                        <a:t>157/342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78/99</a:t>
                      </a:r>
                    </a:p>
                    <a:p>
                      <a:pPr algn="ctr">
                        <a:lnSpc>
                          <a:spcPct val="90000"/>
                        </a:lnSpc>
                      </a:pPr>
                      <a:r>
                        <a:rPr lang="en-US" sz="1400" dirty="0">
                          <a:solidFill>
                            <a:schemeClr val="bg1"/>
                          </a:solidFill>
                          <a:latin typeface="+mn-lt"/>
                        </a:rPr>
                        <a:t>229/345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0.53 (0.38-0.76)</a:t>
                      </a:r>
                    </a:p>
                    <a:p>
                      <a:pPr algn="ctr">
                        <a:lnSpc>
                          <a:spcPct val="90000"/>
                        </a:lnSpc>
                      </a:pPr>
                      <a:r>
                        <a:rPr lang="en-US" sz="1400" dirty="0">
                          <a:solidFill>
                            <a:schemeClr val="bg1"/>
                          </a:solidFill>
                          <a:latin typeface="+mn-lt"/>
                        </a:rPr>
                        <a:t>0.43 (0.35-0.52)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6170943"/>
                  </a:ext>
                </a:extLst>
              </a:tr>
              <a:tr h="267873">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PD-L1 low (CPS &lt;10)</a:t>
                      </a:r>
                    </a:p>
                    <a:p>
                      <a:pPr marL="171450" indent="-171450">
                        <a:lnSpc>
                          <a:spcPct val="90000"/>
                        </a:lnSpc>
                        <a:buFont typeface="Wingdings" panose="05000000000000000000" pitchFamily="2" charset="2"/>
                        <a:buChar char="§"/>
                      </a:pPr>
                      <a:r>
                        <a:rPr lang="en-US" sz="1400" dirty="0">
                          <a:solidFill>
                            <a:schemeClr val="bg1"/>
                          </a:solidFill>
                          <a:latin typeface="+mn-lt"/>
                        </a:rPr>
                        <a:t>PD-L1 high (CPS ≥10) </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105/184</a:t>
                      </a:r>
                    </a:p>
                    <a:p>
                      <a:pPr algn="ctr">
                        <a:lnSpc>
                          <a:spcPct val="90000"/>
                        </a:lnSpc>
                      </a:pPr>
                      <a:r>
                        <a:rPr lang="en-US" sz="1400" dirty="0">
                          <a:solidFill>
                            <a:schemeClr val="bg1"/>
                          </a:solidFill>
                          <a:latin typeface="+mn-lt"/>
                        </a:rPr>
                        <a:t>116/254</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127/185</a:t>
                      </a:r>
                    </a:p>
                    <a:p>
                      <a:pPr algn="ctr">
                        <a:lnSpc>
                          <a:spcPct val="90000"/>
                        </a:lnSpc>
                      </a:pPr>
                      <a:r>
                        <a:rPr lang="en-US" sz="1400" dirty="0">
                          <a:solidFill>
                            <a:schemeClr val="bg1"/>
                          </a:solidFill>
                          <a:latin typeface="+mn-lt"/>
                        </a:rPr>
                        <a:t>176/254</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0.50 (0.38-0.65)</a:t>
                      </a:r>
                    </a:p>
                    <a:p>
                      <a:pPr algn="ctr">
                        <a:lnSpc>
                          <a:spcPct val="90000"/>
                        </a:lnSpc>
                      </a:pPr>
                      <a:r>
                        <a:rPr lang="en-US" sz="1400" dirty="0">
                          <a:solidFill>
                            <a:schemeClr val="bg1"/>
                          </a:solidFill>
                          <a:latin typeface="+mn-lt"/>
                        </a:rPr>
                        <a:t>0.42 (0.33-0.53)</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8131224"/>
                  </a:ext>
                </a:extLst>
              </a:tr>
              <a:tr h="267873">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Cisplatin eligible</a:t>
                      </a:r>
                    </a:p>
                    <a:p>
                      <a:pPr marL="171450" indent="-171450">
                        <a:lnSpc>
                          <a:spcPct val="90000"/>
                        </a:lnSpc>
                        <a:buFont typeface="Wingdings" panose="05000000000000000000" pitchFamily="2" charset="2"/>
                        <a:buChar char="§"/>
                      </a:pPr>
                      <a:r>
                        <a:rPr lang="en-US" sz="1400" dirty="0">
                          <a:solidFill>
                            <a:schemeClr val="bg1"/>
                          </a:solidFill>
                          <a:latin typeface="+mn-lt"/>
                        </a:rPr>
                        <a:t>Cisplatin ineligible</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117/244</a:t>
                      </a:r>
                    </a:p>
                    <a:p>
                      <a:pPr algn="ctr">
                        <a:lnSpc>
                          <a:spcPct val="90000"/>
                        </a:lnSpc>
                      </a:pPr>
                      <a:r>
                        <a:rPr lang="en-US" sz="1400" dirty="0">
                          <a:solidFill>
                            <a:schemeClr val="bg1"/>
                          </a:solidFill>
                          <a:latin typeface="+mn-lt"/>
                        </a:rPr>
                        <a:t>106/198</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149/234</a:t>
                      </a:r>
                    </a:p>
                    <a:p>
                      <a:pPr algn="ctr">
                        <a:lnSpc>
                          <a:spcPct val="90000"/>
                        </a:lnSpc>
                      </a:pPr>
                      <a:r>
                        <a:rPr lang="en-US" sz="1400" dirty="0">
                          <a:solidFill>
                            <a:schemeClr val="bg1"/>
                          </a:solidFill>
                          <a:latin typeface="+mn-lt"/>
                        </a:rPr>
                        <a:t>158/210</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0.48 (0.38-0.62)</a:t>
                      </a:r>
                    </a:p>
                    <a:p>
                      <a:pPr algn="ctr">
                        <a:lnSpc>
                          <a:spcPct val="90000"/>
                        </a:lnSpc>
                      </a:pPr>
                      <a:r>
                        <a:rPr lang="en-US" sz="1400" dirty="0">
                          <a:solidFill>
                            <a:schemeClr val="bg1"/>
                          </a:solidFill>
                          <a:latin typeface="+mn-lt"/>
                        </a:rPr>
                        <a:t>0.43 (0.33-0.55)</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69329018"/>
                  </a:ext>
                </a:extLst>
              </a:tr>
            </a:tbl>
          </a:graphicData>
        </a:graphic>
      </p:graphicFrame>
      <p:cxnSp>
        <p:nvCxnSpPr>
          <p:cNvPr id="4" name="Straight Connector 3">
            <a:extLst>
              <a:ext uri="{FF2B5EF4-FFF2-40B4-BE49-F238E27FC236}">
                <a16:creationId xmlns:a16="http://schemas.microsoft.com/office/drawing/2014/main" id="{DCE7C63D-9289-015A-43D2-FCB9B3F7DF4F}"/>
              </a:ext>
            </a:extLst>
          </p:cNvPr>
          <p:cNvCxnSpPr/>
          <p:nvPr/>
        </p:nvCxnSpPr>
        <p:spPr bwMode="auto">
          <a:xfrm>
            <a:off x="6083166" y="5938787"/>
            <a:ext cx="3878981"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AC75F6D-2993-0EA1-D395-623E2058C1A2}"/>
              </a:ext>
            </a:extLst>
          </p:cNvPr>
          <p:cNvCxnSpPr>
            <a:cxnSpLocks/>
          </p:cNvCxnSpPr>
          <p:nvPr/>
        </p:nvCxnSpPr>
        <p:spPr bwMode="auto">
          <a:xfrm flipV="1">
            <a:off x="8372776" y="1742173"/>
            <a:ext cx="0" cy="4196614"/>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AE6B0CF-8C6B-D64A-8AF6-276B67BE2039}"/>
              </a:ext>
            </a:extLst>
          </p:cNvPr>
          <p:cNvCxnSpPr>
            <a:cxnSpLocks/>
          </p:cNvCxnSpPr>
          <p:nvPr/>
        </p:nvCxnSpPr>
        <p:spPr bwMode="auto">
          <a:xfrm>
            <a:off x="6092791" y="59387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0265848-1853-3390-F2CE-B3027D7EF58A}"/>
              </a:ext>
            </a:extLst>
          </p:cNvPr>
          <p:cNvCxnSpPr>
            <a:cxnSpLocks/>
          </p:cNvCxnSpPr>
          <p:nvPr/>
        </p:nvCxnSpPr>
        <p:spPr bwMode="auto">
          <a:xfrm>
            <a:off x="8377187" y="59387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9B25334-1FFB-8650-F2DA-2C386DE2E8A3}"/>
              </a:ext>
            </a:extLst>
          </p:cNvPr>
          <p:cNvCxnSpPr>
            <a:cxnSpLocks/>
          </p:cNvCxnSpPr>
          <p:nvPr/>
        </p:nvCxnSpPr>
        <p:spPr bwMode="auto">
          <a:xfrm>
            <a:off x="9949313" y="593878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F6043698-953D-F03C-FAFA-4050E8910F80}"/>
              </a:ext>
            </a:extLst>
          </p:cNvPr>
          <p:cNvSpPr txBox="1"/>
          <p:nvPr/>
        </p:nvSpPr>
        <p:spPr bwMode="auto">
          <a:xfrm>
            <a:off x="5736657" y="5919537"/>
            <a:ext cx="70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6" name="TextBox 15">
            <a:extLst>
              <a:ext uri="{FF2B5EF4-FFF2-40B4-BE49-F238E27FC236}">
                <a16:creationId xmlns:a16="http://schemas.microsoft.com/office/drawing/2014/main" id="{463CF53F-87EC-1A51-1D11-18D080CD5490}"/>
              </a:ext>
            </a:extLst>
          </p:cNvPr>
          <p:cNvSpPr txBox="1"/>
          <p:nvPr/>
        </p:nvSpPr>
        <p:spPr bwMode="auto">
          <a:xfrm>
            <a:off x="8025865" y="5919537"/>
            <a:ext cx="70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7" name="TextBox 16">
            <a:extLst>
              <a:ext uri="{FF2B5EF4-FFF2-40B4-BE49-F238E27FC236}">
                <a16:creationId xmlns:a16="http://schemas.microsoft.com/office/drawing/2014/main" id="{B7345B3C-0A0D-676B-EBDA-83AA1444D4EA}"/>
              </a:ext>
            </a:extLst>
          </p:cNvPr>
          <p:cNvSpPr txBox="1"/>
          <p:nvPr/>
        </p:nvSpPr>
        <p:spPr bwMode="auto">
          <a:xfrm>
            <a:off x="9602804" y="5919537"/>
            <a:ext cx="70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8" name="TextBox 17">
            <a:extLst>
              <a:ext uri="{FF2B5EF4-FFF2-40B4-BE49-F238E27FC236}">
                <a16:creationId xmlns:a16="http://schemas.microsoft.com/office/drawing/2014/main" id="{AC8361D5-7CCC-10BD-93AA-9F45AC0EFA0D}"/>
              </a:ext>
            </a:extLst>
          </p:cNvPr>
          <p:cNvSpPr txBox="1"/>
          <p:nvPr/>
        </p:nvSpPr>
        <p:spPr bwMode="auto">
          <a:xfrm>
            <a:off x="6185835" y="6143325"/>
            <a:ext cx="21881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Favors EV+P</a:t>
            </a:r>
          </a:p>
        </p:txBody>
      </p:sp>
      <p:sp>
        <p:nvSpPr>
          <p:cNvPr id="19" name="TextBox 18">
            <a:extLst>
              <a:ext uri="{FF2B5EF4-FFF2-40B4-BE49-F238E27FC236}">
                <a16:creationId xmlns:a16="http://schemas.microsoft.com/office/drawing/2014/main" id="{6E186663-42A3-EF39-ECD6-DD44F2482831}"/>
              </a:ext>
            </a:extLst>
          </p:cNvPr>
          <p:cNvSpPr txBox="1"/>
          <p:nvPr/>
        </p:nvSpPr>
        <p:spPr bwMode="auto">
          <a:xfrm>
            <a:off x="8301789" y="6143325"/>
            <a:ext cx="1602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Favors chemo</a:t>
            </a:r>
          </a:p>
        </p:txBody>
      </p:sp>
      <p:cxnSp>
        <p:nvCxnSpPr>
          <p:cNvPr id="21" name="Straight Arrow Connector 20">
            <a:extLst>
              <a:ext uri="{FF2B5EF4-FFF2-40B4-BE49-F238E27FC236}">
                <a16:creationId xmlns:a16="http://schemas.microsoft.com/office/drawing/2014/main" id="{D49F7869-1D22-3C95-29C4-CF62FD856C7A}"/>
              </a:ext>
            </a:extLst>
          </p:cNvPr>
          <p:cNvCxnSpPr/>
          <p:nvPr/>
        </p:nvCxnSpPr>
        <p:spPr bwMode="auto">
          <a:xfrm>
            <a:off x="9731141" y="6333423"/>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74D6A46E-E92B-79EF-0E66-0278207F82CD}"/>
              </a:ext>
            </a:extLst>
          </p:cNvPr>
          <p:cNvCxnSpPr>
            <a:cxnSpLocks/>
          </p:cNvCxnSpPr>
          <p:nvPr/>
        </p:nvCxnSpPr>
        <p:spPr bwMode="auto">
          <a:xfrm flipH="1">
            <a:off x="5908309" y="6322193"/>
            <a:ext cx="1339514" cy="0"/>
          </a:xfrm>
          <a:prstGeom prst="straightConnector1">
            <a:avLst/>
          </a:prstGeom>
          <a:noFill/>
          <a:ln w="28575" cap="flat" cmpd="sng" algn="ctr">
            <a:solidFill>
              <a:schemeClr val="bg1"/>
            </a:solidFill>
            <a:prstDash val="solid"/>
            <a:round/>
            <a:headEnd type="none" w="med" len="med"/>
            <a:tailEnd type="triangle"/>
          </a:ln>
          <a:effectLst/>
        </p:spPr>
      </p:cxnSp>
      <p:grpSp>
        <p:nvGrpSpPr>
          <p:cNvPr id="32" name="Group 31">
            <a:extLst>
              <a:ext uri="{FF2B5EF4-FFF2-40B4-BE49-F238E27FC236}">
                <a16:creationId xmlns:a16="http://schemas.microsoft.com/office/drawing/2014/main" id="{4E872ACF-3064-849D-F7EC-35903CE79E17}"/>
              </a:ext>
            </a:extLst>
          </p:cNvPr>
          <p:cNvGrpSpPr/>
          <p:nvPr/>
        </p:nvGrpSpPr>
        <p:grpSpPr>
          <a:xfrm>
            <a:off x="7391799" y="1814638"/>
            <a:ext cx="358259" cy="129261"/>
            <a:chOff x="7391799" y="1776138"/>
            <a:chExt cx="358259" cy="129261"/>
          </a:xfrm>
        </p:grpSpPr>
        <p:grpSp>
          <p:nvGrpSpPr>
            <p:cNvPr id="30" name="Group 29">
              <a:extLst>
                <a:ext uri="{FF2B5EF4-FFF2-40B4-BE49-F238E27FC236}">
                  <a16:creationId xmlns:a16="http://schemas.microsoft.com/office/drawing/2014/main" id="{D6A1E504-CFE4-265C-2934-028C0531F570}"/>
                </a:ext>
              </a:extLst>
            </p:cNvPr>
            <p:cNvGrpSpPr/>
            <p:nvPr/>
          </p:nvGrpSpPr>
          <p:grpSpPr>
            <a:xfrm>
              <a:off x="7391799" y="1776138"/>
              <a:ext cx="358259" cy="129261"/>
              <a:chOff x="7391799" y="1776138"/>
              <a:chExt cx="358259" cy="134048"/>
            </a:xfrm>
          </p:grpSpPr>
          <p:cxnSp>
            <p:nvCxnSpPr>
              <p:cNvPr id="26" name="Straight Connector 25">
                <a:extLst>
                  <a:ext uri="{FF2B5EF4-FFF2-40B4-BE49-F238E27FC236}">
                    <a16:creationId xmlns:a16="http://schemas.microsoft.com/office/drawing/2014/main" id="{0A1AB107-366E-EC5F-E6D9-01381D42E2BD}"/>
                  </a:ext>
                </a:extLst>
              </p:cNvPr>
              <p:cNvCxnSpPr>
                <a:cxnSpLocks/>
              </p:cNvCxnSpPr>
              <p:nvPr/>
            </p:nvCxnSpPr>
            <p:spPr bwMode="auto">
              <a:xfrm>
                <a:off x="7391799" y="1843162"/>
                <a:ext cx="34948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BC812DE-7C58-F1CE-67F3-9B588079EDE8}"/>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0273540-E2FE-0C38-0B2E-F4DD53DE6936}"/>
                  </a:ext>
                </a:extLst>
              </p:cNvPr>
              <p:cNvCxnSpPr>
                <a:cxnSpLocks/>
              </p:cNvCxnSpPr>
              <p:nvPr/>
            </p:nvCxnSpPr>
            <p:spPr bwMode="auto">
              <a:xfrm>
                <a:off x="7750058"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31" name="Rectangle 30">
              <a:extLst>
                <a:ext uri="{FF2B5EF4-FFF2-40B4-BE49-F238E27FC236}">
                  <a16:creationId xmlns:a16="http://schemas.microsoft.com/office/drawing/2014/main" id="{DB2E6E07-05D0-9C20-A28C-6D59DADCFBCA}"/>
                </a:ext>
              </a:extLst>
            </p:cNvPr>
            <p:cNvSpPr/>
            <p:nvPr/>
          </p:nvSpPr>
          <p:spPr bwMode="auto">
            <a:xfrm>
              <a:off x="75326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 name="Group 32">
            <a:extLst>
              <a:ext uri="{FF2B5EF4-FFF2-40B4-BE49-F238E27FC236}">
                <a16:creationId xmlns:a16="http://schemas.microsoft.com/office/drawing/2014/main" id="{E15DD0DE-E4C4-495F-C501-2EAA787F62CC}"/>
              </a:ext>
            </a:extLst>
          </p:cNvPr>
          <p:cNvGrpSpPr/>
          <p:nvPr/>
        </p:nvGrpSpPr>
        <p:grpSpPr>
          <a:xfrm>
            <a:off x="7242591" y="2312390"/>
            <a:ext cx="645505" cy="129261"/>
            <a:chOff x="7248176" y="1776138"/>
            <a:chExt cx="645505" cy="129261"/>
          </a:xfrm>
        </p:grpSpPr>
        <p:grpSp>
          <p:nvGrpSpPr>
            <p:cNvPr id="34" name="Group 33">
              <a:extLst>
                <a:ext uri="{FF2B5EF4-FFF2-40B4-BE49-F238E27FC236}">
                  <a16:creationId xmlns:a16="http://schemas.microsoft.com/office/drawing/2014/main" id="{2BA6C56A-F61E-F9F4-4985-8972D5843DD2}"/>
                </a:ext>
              </a:extLst>
            </p:cNvPr>
            <p:cNvGrpSpPr/>
            <p:nvPr/>
          </p:nvGrpSpPr>
          <p:grpSpPr>
            <a:xfrm>
              <a:off x="7248176" y="1776138"/>
              <a:ext cx="645505" cy="129261"/>
              <a:chOff x="7248176" y="1776138"/>
              <a:chExt cx="645505" cy="134048"/>
            </a:xfrm>
          </p:grpSpPr>
          <p:cxnSp>
            <p:nvCxnSpPr>
              <p:cNvPr id="36" name="Straight Connector 35">
                <a:extLst>
                  <a:ext uri="{FF2B5EF4-FFF2-40B4-BE49-F238E27FC236}">
                    <a16:creationId xmlns:a16="http://schemas.microsoft.com/office/drawing/2014/main" id="{E253804F-58B2-6B5F-60A7-936CF5D9C372}"/>
                  </a:ext>
                </a:extLst>
              </p:cNvPr>
              <p:cNvCxnSpPr>
                <a:cxnSpLocks/>
              </p:cNvCxnSpPr>
              <p:nvPr/>
            </p:nvCxnSpPr>
            <p:spPr bwMode="auto">
              <a:xfrm>
                <a:off x="7248176" y="1843163"/>
                <a:ext cx="64231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6E596EA-4BB2-8049-1E06-8F87488CBB78}"/>
                  </a:ext>
                </a:extLst>
              </p:cNvPr>
              <p:cNvCxnSpPr>
                <a:cxnSpLocks/>
              </p:cNvCxnSpPr>
              <p:nvPr/>
            </p:nvCxnSpPr>
            <p:spPr bwMode="auto">
              <a:xfrm>
                <a:off x="7248176"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7B4A60F-8367-526E-F43A-2F5ADAF25C72}"/>
                  </a:ext>
                </a:extLst>
              </p:cNvPr>
              <p:cNvCxnSpPr>
                <a:cxnSpLocks/>
              </p:cNvCxnSpPr>
              <p:nvPr/>
            </p:nvCxnSpPr>
            <p:spPr bwMode="auto">
              <a:xfrm>
                <a:off x="7893681"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35" name="Rectangle 34">
              <a:extLst>
                <a:ext uri="{FF2B5EF4-FFF2-40B4-BE49-F238E27FC236}">
                  <a16:creationId xmlns:a16="http://schemas.microsoft.com/office/drawing/2014/main" id="{604D7AF2-3927-F4BF-6164-E00EFFD79E20}"/>
                </a:ext>
              </a:extLst>
            </p:cNvPr>
            <p:cNvSpPr/>
            <p:nvPr/>
          </p:nvSpPr>
          <p:spPr bwMode="auto">
            <a:xfrm>
              <a:off x="75326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0" name="Group 39">
            <a:extLst>
              <a:ext uri="{FF2B5EF4-FFF2-40B4-BE49-F238E27FC236}">
                <a16:creationId xmlns:a16="http://schemas.microsoft.com/office/drawing/2014/main" id="{F0B19C7E-452C-4C8E-2F23-D984A2385149}"/>
              </a:ext>
            </a:extLst>
          </p:cNvPr>
          <p:cNvGrpSpPr/>
          <p:nvPr/>
        </p:nvGrpSpPr>
        <p:grpSpPr>
          <a:xfrm>
            <a:off x="7367064" y="2503887"/>
            <a:ext cx="420493" cy="129261"/>
            <a:chOff x="7391799" y="1776138"/>
            <a:chExt cx="420493" cy="129261"/>
          </a:xfrm>
        </p:grpSpPr>
        <p:grpSp>
          <p:nvGrpSpPr>
            <p:cNvPr id="41" name="Group 40">
              <a:extLst>
                <a:ext uri="{FF2B5EF4-FFF2-40B4-BE49-F238E27FC236}">
                  <a16:creationId xmlns:a16="http://schemas.microsoft.com/office/drawing/2014/main" id="{97D7A963-A77B-B16A-2B52-B252C23F8D91}"/>
                </a:ext>
              </a:extLst>
            </p:cNvPr>
            <p:cNvGrpSpPr/>
            <p:nvPr/>
          </p:nvGrpSpPr>
          <p:grpSpPr>
            <a:xfrm>
              <a:off x="7391799" y="1776138"/>
              <a:ext cx="420493" cy="129261"/>
              <a:chOff x="7391799" y="1776138"/>
              <a:chExt cx="420493" cy="134048"/>
            </a:xfrm>
          </p:grpSpPr>
          <p:cxnSp>
            <p:nvCxnSpPr>
              <p:cNvPr id="43" name="Straight Connector 42">
                <a:extLst>
                  <a:ext uri="{FF2B5EF4-FFF2-40B4-BE49-F238E27FC236}">
                    <a16:creationId xmlns:a16="http://schemas.microsoft.com/office/drawing/2014/main" id="{70F947C0-AD11-5BC2-07AF-12A4FAEA94B1}"/>
                  </a:ext>
                </a:extLst>
              </p:cNvPr>
              <p:cNvCxnSpPr>
                <a:cxnSpLocks/>
              </p:cNvCxnSpPr>
              <p:nvPr/>
            </p:nvCxnSpPr>
            <p:spPr bwMode="auto">
              <a:xfrm>
                <a:off x="7391799" y="1843163"/>
                <a:ext cx="41730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03AEA0C-E5A3-A8AF-C6E3-C584A325B4F9}"/>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E455B75-6528-2FDB-D41D-4C3E06C393CD}"/>
                  </a:ext>
                </a:extLst>
              </p:cNvPr>
              <p:cNvCxnSpPr>
                <a:cxnSpLocks/>
              </p:cNvCxnSpPr>
              <p:nvPr/>
            </p:nvCxnSpPr>
            <p:spPr bwMode="auto">
              <a:xfrm>
                <a:off x="781229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42" name="Rectangle 41">
              <a:extLst>
                <a:ext uri="{FF2B5EF4-FFF2-40B4-BE49-F238E27FC236}">
                  <a16:creationId xmlns:a16="http://schemas.microsoft.com/office/drawing/2014/main" id="{AF83A71E-5874-DC72-7378-149768CB52A3}"/>
                </a:ext>
              </a:extLst>
            </p:cNvPr>
            <p:cNvSpPr/>
            <p:nvPr/>
          </p:nvSpPr>
          <p:spPr bwMode="auto">
            <a:xfrm>
              <a:off x="7570928"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A97A5864-A02C-B458-4C0F-271622F280B7}"/>
              </a:ext>
            </a:extLst>
          </p:cNvPr>
          <p:cNvGrpSpPr/>
          <p:nvPr/>
        </p:nvGrpSpPr>
        <p:grpSpPr>
          <a:xfrm>
            <a:off x="7284880" y="2943836"/>
            <a:ext cx="743648" cy="129261"/>
            <a:chOff x="7200302" y="1776138"/>
            <a:chExt cx="743648" cy="129261"/>
          </a:xfrm>
        </p:grpSpPr>
        <p:grpSp>
          <p:nvGrpSpPr>
            <p:cNvPr id="48" name="Group 47">
              <a:extLst>
                <a:ext uri="{FF2B5EF4-FFF2-40B4-BE49-F238E27FC236}">
                  <a16:creationId xmlns:a16="http://schemas.microsoft.com/office/drawing/2014/main" id="{64C0F7FA-8FF9-5528-5A3D-E46DBCE28F6B}"/>
                </a:ext>
              </a:extLst>
            </p:cNvPr>
            <p:cNvGrpSpPr/>
            <p:nvPr/>
          </p:nvGrpSpPr>
          <p:grpSpPr>
            <a:xfrm>
              <a:off x="7200302" y="1776138"/>
              <a:ext cx="743648" cy="129261"/>
              <a:chOff x="7200302" y="1776138"/>
              <a:chExt cx="743648" cy="134048"/>
            </a:xfrm>
          </p:grpSpPr>
          <p:cxnSp>
            <p:nvCxnSpPr>
              <p:cNvPr id="50" name="Straight Connector 49">
                <a:extLst>
                  <a:ext uri="{FF2B5EF4-FFF2-40B4-BE49-F238E27FC236}">
                    <a16:creationId xmlns:a16="http://schemas.microsoft.com/office/drawing/2014/main" id="{66D2ECA4-287C-69A8-42CB-2C12D9B1241F}"/>
                  </a:ext>
                </a:extLst>
              </p:cNvPr>
              <p:cNvCxnSpPr>
                <a:cxnSpLocks/>
              </p:cNvCxnSpPr>
              <p:nvPr/>
            </p:nvCxnSpPr>
            <p:spPr bwMode="auto">
              <a:xfrm>
                <a:off x="7200302" y="1843163"/>
                <a:ext cx="74364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B2E9CB0-DF37-5DF7-632D-C3A0679E5AFE}"/>
                  </a:ext>
                </a:extLst>
              </p:cNvPr>
              <p:cNvCxnSpPr>
                <a:cxnSpLocks/>
              </p:cNvCxnSpPr>
              <p:nvPr/>
            </p:nvCxnSpPr>
            <p:spPr bwMode="auto">
              <a:xfrm>
                <a:off x="7200302"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A229A7A-0A40-7E42-364C-1E9322BE9A2C}"/>
                  </a:ext>
                </a:extLst>
              </p:cNvPr>
              <p:cNvCxnSpPr>
                <a:cxnSpLocks/>
              </p:cNvCxnSpPr>
              <p:nvPr/>
            </p:nvCxnSpPr>
            <p:spPr bwMode="auto">
              <a:xfrm>
                <a:off x="7941556"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49" name="Rectangle 48">
              <a:extLst>
                <a:ext uri="{FF2B5EF4-FFF2-40B4-BE49-F238E27FC236}">
                  <a16:creationId xmlns:a16="http://schemas.microsoft.com/office/drawing/2014/main" id="{0A00F366-09D8-33E3-5B1F-8BAB15B2A4DA}"/>
                </a:ext>
              </a:extLst>
            </p:cNvPr>
            <p:cNvSpPr/>
            <p:nvPr/>
          </p:nvSpPr>
          <p:spPr bwMode="auto">
            <a:xfrm>
              <a:off x="75326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431B1F1B-DB88-5CC7-4776-34AF7248D3DA}"/>
              </a:ext>
            </a:extLst>
          </p:cNvPr>
          <p:cNvGrpSpPr/>
          <p:nvPr/>
        </p:nvGrpSpPr>
        <p:grpSpPr>
          <a:xfrm>
            <a:off x="7347116" y="3130546"/>
            <a:ext cx="420493" cy="129261"/>
            <a:chOff x="7391799" y="1776138"/>
            <a:chExt cx="420493" cy="129261"/>
          </a:xfrm>
        </p:grpSpPr>
        <p:grpSp>
          <p:nvGrpSpPr>
            <p:cNvPr id="55" name="Group 54">
              <a:extLst>
                <a:ext uri="{FF2B5EF4-FFF2-40B4-BE49-F238E27FC236}">
                  <a16:creationId xmlns:a16="http://schemas.microsoft.com/office/drawing/2014/main" id="{E42BF6A2-47EC-5FD3-E95E-A22C9763EC43}"/>
                </a:ext>
              </a:extLst>
            </p:cNvPr>
            <p:cNvGrpSpPr/>
            <p:nvPr/>
          </p:nvGrpSpPr>
          <p:grpSpPr>
            <a:xfrm>
              <a:off x="7391799" y="1776138"/>
              <a:ext cx="420493" cy="129261"/>
              <a:chOff x="7391799" y="1776138"/>
              <a:chExt cx="420493" cy="134048"/>
            </a:xfrm>
          </p:grpSpPr>
          <p:cxnSp>
            <p:nvCxnSpPr>
              <p:cNvPr id="57" name="Straight Connector 56">
                <a:extLst>
                  <a:ext uri="{FF2B5EF4-FFF2-40B4-BE49-F238E27FC236}">
                    <a16:creationId xmlns:a16="http://schemas.microsoft.com/office/drawing/2014/main" id="{AEB0A978-3612-18FC-CBC1-2FD70986359D}"/>
                  </a:ext>
                </a:extLst>
              </p:cNvPr>
              <p:cNvCxnSpPr>
                <a:cxnSpLocks/>
              </p:cNvCxnSpPr>
              <p:nvPr/>
            </p:nvCxnSpPr>
            <p:spPr bwMode="auto">
              <a:xfrm>
                <a:off x="7391799" y="1843163"/>
                <a:ext cx="41730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61F5D67-32CD-7FA8-B09B-8C43687BCBEE}"/>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142D58E-09BB-7D96-F2A5-70565EDDEEB8}"/>
                  </a:ext>
                </a:extLst>
              </p:cNvPr>
              <p:cNvCxnSpPr>
                <a:cxnSpLocks/>
              </p:cNvCxnSpPr>
              <p:nvPr/>
            </p:nvCxnSpPr>
            <p:spPr bwMode="auto">
              <a:xfrm>
                <a:off x="781229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7E05588D-65F7-D595-6E1C-FA15BD62CB5B}"/>
                </a:ext>
              </a:extLst>
            </p:cNvPr>
            <p:cNvSpPr/>
            <p:nvPr/>
          </p:nvSpPr>
          <p:spPr bwMode="auto">
            <a:xfrm>
              <a:off x="7570928"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AF6401A4-E976-4C18-1B84-B6C8DDF9DBA6}"/>
              </a:ext>
            </a:extLst>
          </p:cNvPr>
          <p:cNvGrpSpPr/>
          <p:nvPr/>
        </p:nvGrpSpPr>
        <p:grpSpPr>
          <a:xfrm>
            <a:off x="7097372" y="3608995"/>
            <a:ext cx="529011" cy="129261"/>
            <a:chOff x="7353500" y="1776138"/>
            <a:chExt cx="529011" cy="129261"/>
          </a:xfrm>
        </p:grpSpPr>
        <p:grpSp>
          <p:nvGrpSpPr>
            <p:cNvPr id="61" name="Group 60">
              <a:extLst>
                <a:ext uri="{FF2B5EF4-FFF2-40B4-BE49-F238E27FC236}">
                  <a16:creationId xmlns:a16="http://schemas.microsoft.com/office/drawing/2014/main" id="{166D428C-06A3-B8A7-2ED8-DCB1A746EDA2}"/>
                </a:ext>
              </a:extLst>
            </p:cNvPr>
            <p:cNvGrpSpPr/>
            <p:nvPr/>
          </p:nvGrpSpPr>
          <p:grpSpPr>
            <a:xfrm>
              <a:off x="7353500" y="1776138"/>
              <a:ext cx="529011" cy="129261"/>
              <a:chOff x="7353500" y="1776138"/>
              <a:chExt cx="529011" cy="134048"/>
            </a:xfrm>
          </p:grpSpPr>
          <p:cxnSp>
            <p:nvCxnSpPr>
              <p:cNvPr id="63" name="Straight Connector 62">
                <a:extLst>
                  <a:ext uri="{FF2B5EF4-FFF2-40B4-BE49-F238E27FC236}">
                    <a16:creationId xmlns:a16="http://schemas.microsoft.com/office/drawing/2014/main" id="{881F61DF-67FC-EB97-A2AC-4B1A841951E3}"/>
                  </a:ext>
                </a:extLst>
              </p:cNvPr>
              <p:cNvCxnSpPr>
                <a:cxnSpLocks/>
              </p:cNvCxnSpPr>
              <p:nvPr/>
            </p:nvCxnSpPr>
            <p:spPr bwMode="auto">
              <a:xfrm>
                <a:off x="7353500" y="1843163"/>
                <a:ext cx="52901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0604933-F94A-04DE-B2B9-3A59951E544D}"/>
                  </a:ext>
                </a:extLst>
              </p:cNvPr>
              <p:cNvCxnSpPr>
                <a:cxnSpLocks/>
              </p:cNvCxnSpPr>
              <p:nvPr/>
            </p:nvCxnSpPr>
            <p:spPr bwMode="auto">
              <a:xfrm>
                <a:off x="7353500"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CD510F6-CCA0-6F10-1F7D-55D6B96B1ACF}"/>
                  </a:ext>
                </a:extLst>
              </p:cNvPr>
              <p:cNvCxnSpPr>
                <a:cxnSpLocks/>
              </p:cNvCxnSpPr>
              <p:nvPr/>
            </p:nvCxnSpPr>
            <p:spPr bwMode="auto">
              <a:xfrm>
                <a:off x="7879316"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62" name="Rectangle 61">
              <a:extLst>
                <a:ext uri="{FF2B5EF4-FFF2-40B4-BE49-F238E27FC236}">
                  <a16:creationId xmlns:a16="http://schemas.microsoft.com/office/drawing/2014/main" id="{266B8E5B-7C5A-8F19-196B-15811A875F58}"/>
                </a:ext>
              </a:extLst>
            </p:cNvPr>
            <p:cNvSpPr/>
            <p:nvPr/>
          </p:nvSpPr>
          <p:spPr bwMode="auto">
            <a:xfrm>
              <a:off x="7570928"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D3B175D3-525A-855C-E7DE-9FE97E143604}"/>
              </a:ext>
            </a:extLst>
          </p:cNvPr>
          <p:cNvGrpSpPr/>
          <p:nvPr/>
        </p:nvGrpSpPr>
        <p:grpSpPr>
          <a:xfrm>
            <a:off x="7513878" y="3800493"/>
            <a:ext cx="458793" cy="129261"/>
            <a:chOff x="7391799" y="1776138"/>
            <a:chExt cx="458793" cy="129261"/>
          </a:xfrm>
        </p:grpSpPr>
        <p:grpSp>
          <p:nvGrpSpPr>
            <p:cNvPr id="68" name="Group 67">
              <a:extLst>
                <a:ext uri="{FF2B5EF4-FFF2-40B4-BE49-F238E27FC236}">
                  <a16:creationId xmlns:a16="http://schemas.microsoft.com/office/drawing/2014/main" id="{C014CEB5-51F0-2A13-766A-F573BEEB45D5}"/>
                </a:ext>
              </a:extLst>
            </p:cNvPr>
            <p:cNvGrpSpPr/>
            <p:nvPr/>
          </p:nvGrpSpPr>
          <p:grpSpPr>
            <a:xfrm>
              <a:off x="7391799" y="1776138"/>
              <a:ext cx="458793" cy="129261"/>
              <a:chOff x="7391799" y="1776138"/>
              <a:chExt cx="458793" cy="134048"/>
            </a:xfrm>
          </p:grpSpPr>
          <p:cxnSp>
            <p:nvCxnSpPr>
              <p:cNvPr id="70" name="Straight Connector 69">
                <a:extLst>
                  <a:ext uri="{FF2B5EF4-FFF2-40B4-BE49-F238E27FC236}">
                    <a16:creationId xmlns:a16="http://schemas.microsoft.com/office/drawing/2014/main" id="{4B457038-C687-AFA9-BEB3-A9C1F4DC3377}"/>
                  </a:ext>
                </a:extLst>
              </p:cNvPr>
              <p:cNvCxnSpPr>
                <a:cxnSpLocks/>
              </p:cNvCxnSpPr>
              <p:nvPr/>
            </p:nvCxnSpPr>
            <p:spPr bwMode="auto">
              <a:xfrm>
                <a:off x="7391799" y="1843163"/>
                <a:ext cx="44762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343C076-86A9-7602-1388-4E8137E4591F}"/>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1879FA7-9519-A9E6-D4E3-B46870834FBF}"/>
                  </a:ext>
                </a:extLst>
              </p:cNvPr>
              <p:cNvCxnSpPr>
                <a:cxnSpLocks/>
              </p:cNvCxnSpPr>
              <p:nvPr/>
            </p:nvCxnSpPr>
            <p:spPr bwMode="auto">
              <a:xfrm>
                <a:off x="785059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69" name="Rectangle 68">
              <a:extLst>
                <a:ext uri="{FF2B5EF4-FFF2-40B4-BE49-F238E27FC236}">
                  <a16:creationId xmlns:a16="http://schemas.microsoft.com/office/drawing/2014/main" id="{41C7EB00-4E2D-23BE-BAC7-9386AC6DEAFD}"/>
                </a:ext>
              </a:extLst>
            </p:cNvPr>
            <p:cNvSpPr/>
            <p:nvPr/>
          </p:nvSpPr>
          <p:spPr bwMode="auto">
            <a:xfrm>
              <a:off x="7594865"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A1C87DF0-D48C-3D2C-A422-D810AB4EAE33}"/>
              </a:ext>
            </a:extLst>
          </p:cNvPr>
          <p:cNvGrpSpPr/>
          <p:nvPr/>
        </p:nvGrpSpPr>
        <p:grpSpPr>
          <a:xfrm>
            <a:off x="7326370" y="4081650"/>
            <a:ext cx="683802" cy="129261"/>
            <a:chOff x="7286476" y="1776138"/>
            <a:chExt cx="683802" cy="129261"/>
          </a:xfrm>
        </p:grpSpPr>
        <p:grpSp>
          <p:nvGrpSpPr>
            <p:cNvPr id="75" name="Group 74">
              <a:extLst>
                <a:ext uri="{FF2B5EF4-FFF2-40B4-BE49-F238E27FC236}">
                  <a16:creationId xmlns:a16="http://schemas.microsoft.com/office/drawing/2014/main" id="{27DEE811-F7CD-8757-6A61-6D4FF1586792}"/>
                </a:ext>
              </a:extLst>
            </p:cNvPr>
            <p:cNvGrpSpPr/>
            <p:nvPr/>
          </p:nvGrpSpPr>
          <p:grpSpPr>
            <a:xfrm>
              <a:off x="7286476" y="1776138"/>
              <a:ext cx="683802" cy="129261"/>
              <a:chOff x="7286476" y="1776138"/>
              <a:chExt cx="683802" cy="134048"/>
            </a:xfrm>
          </p:grpSpPr>
          <p:cxnSp>
            <p:nvCxnSpPr>
              <p:cNvPr id="77" name="Straight Connector 76">
                <a:extLst>
                  <a:ext uri="{FF2B5EF4-FFF2-40B4-BE49-F238E27FC236}">
                    <a16:creationId xmlns:a16="http://schemas.microsoft.com/office/drawing/2014/main" id="{ADE53547-8445-CEC4-94E2-2385CC390239}"/>
                  </a:ext>
                </a:extLst>
              </p:cNvPr>
              <p:cNvCxnSpPr>
                <a:cxnSpLocks/>
              </p:cNvCxnSpPr>
              <p:nvPr/>
            </p:nvCxnSpPr>
            <p:spPr bwMode="auto">
              <a:xfrm>
                <a:off x="7286476" y="1843163"/>
                <a:ext cx="683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D13E7EA-29D1-5F69-A14C-D2C234ABD2D1}"/>
                  </a:ext>
                </a:extLst>
              </p:cNvPr>
              <p:cNvCxnSpPr>
                <a:cxnSpLocks/>
              </p:cNvCxnSpPr>
              <p:nvPr/>
            </p:nvCxnSpPr>
            <p:spPr bwMode="auto">
              <a:xfrm>
                <a:off x="7286476"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37DB2F9-FB29-B322-4151-A70657440EE3}"/>
                  </a:ext>
                </a:extLst>
              </p:cNvPr>
              <p:cNvCxnSpPr>
                <a:cxnSpLocks/>
              </p:cNvCxnSpPr>
              <p:nvPr/>
            </p:nvCxnSpPr>
            <p:spPr bwMode="auto">
              <a:xfrm>
                <a:off x="7970278"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84F37957-6966-88E6-BA0F-9FF9A0D90DBE}"/>
                </a:ext>
              </a:extLst>
            </p:cNvPr>
            <p:cNvSpPr/>
            <p:nvPr/>
          </p:nvSpPr>
          <p:spPr bwMode="auto">
            <a:xfrm>
              <a:off x="7594865"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B8B2D821-961A-2EBE-E947-D3DAD1009584}"/>
              </a:ext>
            </a:extLst>
          </p:cNvPr>
          <p:cNvGrpSpPr/>
          <p:nvPr/>
        </p:nvGrpSpPr>
        <p:grpSpPr>
          <a:xfrm>
            <a:off x="7326370" y="4277936"/>
            <a:ext cx="429274" cy="129261"/>
            <a:chOff x="7391799" y="1776138"/>
            <a:chExt cx="429274" cy="129261"/>
          </a:xfrm>
        </p:grpSpPr>
        <p:grpSp>
          <p:nvGrpSpPr>
            <p:cNvPr id="82" name="Group 81">
              <a:extLst>
                <a:ext uri="{FF2B5EF4-FFF2-40B4-BE49-F238E27FC236}">
                  <a16:creationId xmlns:a16="http://schemas.microsoft.com/office/drawing/2014/main" id="{FF10C23D-A985-D031-F56D-AC59B3C9C201}"/>
                </a:ext>
              </a:extLst>
            </p:cNvPr>
            <p:cNvGrpSpPr/>
            <p:nvPr/>
          </p:nvGrpSpPr>
          <p:grpSpPr>
            <a:xfrm>
              <a:off x="7391799" y="1776138"/>
              <a:ext cx="429274" cy="129261"/>
              <a:chOff x="7391799" y="1776138"/>
              <a:chExt cx="429274" cy="134048"/>
            </a:xfrm>
          </p:grpSpPr>
          <p:cxnSp>
            <p:nvCxnSpPr>
              <p:cNvPr id="84" name="Straight Connector 83">
                <a:extLst>
                  <a:ext uri="{FF2B5EF4-FFF2-40B4-BE49-F238E27FC236}">
                    <a16:creationId xmlns:a16="http://schemas.microsoft.com/office/drawing/2014/main" id="{776A46D6-4A4A-C6AD-B109-87165D6D18B7}"/>
                  </a:ext>
                </a:extLst>
              </p:cNvPr>
              <p:cNvCxnSpPr>
                <a:cxnSpLocks/>
              </p:cNvCxnSpPr>
              <p:nvPr/>
            </p:nvCxnSpPr>
            <p:spPr bwMode="auto">
              <a:xfrm>
                <a:off x="7391799" y="1843163"/>
                <a:ext cx="42927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BF741A9-8F28-A528-852C-4CD6FA819118}"/>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6A9ECB3-10DC-7F8E-6C20-723F62F4049D}"/>
                  </a:ext>
                </a:extLst>
              </p:cNvPr>
              <p:cNvCxnSpPr>
                <a:cxnSpLocks/>
              </p:cNvCxnSpPr>
              <p:nvPr/>
            </p:nvCxnSpPr>
            <p:spPr bwMode="auto">
              <a:xfrm>
                <a:off x="781229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83" name="Rectangle 82">
              <a:extLst>
                <a:ext uri="{FF2B5EF4-FFF2-40B4-BE49-F238E27FC236}">
                  <a16:creationId xmlns:a16="http://schemas.microsoft.com/office/drawing/2014/main" id="{E7ED3A58-7751-400C-7CDD-F450032BE24C}"/>
                </a:ext>
              </a:extLst>
            </p:cNvPr>
            <p:cNvSpPr/>
            <p:nvPr/>
          </p:nvSpPr>
          <p:spPr bwMode="auto">
            <a:xfrm>
              <a:off x="75709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6818EB16-1FF4-78F3-3338-11C3CA13ED0F}"/>
              </a:ext>
            </a:extLst>
          </p:cNvPr>
          <p:cNvGrpSpPr/>
          <p:nvPr/>
        </p:nvGrpSpPr>
        <p:grpSpPr>
          <a:xfrm>
            <a:off x="7406959" y="4549567"/>
            <a:ext cx="688593" cy="129261"/>
            <a:chOff x="7276901" y="1776138"/>
            <a:chExt cx="688593" cy="129261"/>
          </a:xfrm>
        </p:grpSpPr>
        <p:grpSp>
          <p:nvGrpSpPr>
            <p:cNvPr id="89" name="Group 88">
              <a:extLst>
                <a:ext uri="{FF2B5EF4-FFF2-40B4-BE49-F238E27FC236}">
                  <a16:creationId xmlns:a16="http://schemas.microsoft.com/office/drawing/2014/main" id="{B83A24C1-671D-8EC3-DEDF-97ED3F7B16DE}"/>
                </a:ext>
              </a:extLst>
            </p:cNvPr>
            <p:cNvGrpSpPr/>
            <p:nvPr/>
          </p:nvGrpSpPr>
          <p:grpSpPr>
            <a:xfrm>
              <a:off x="7276901" y="1776138"/>
              <a:ext cx="688593" cy="129261"/>
              <a:chOff x="7276901" y="1776138"/>
              <a:chExt cx="688593" cy="134048"/>
            </a:xfrm>
          </p:grpSpPr>
          <p:cxnSp>
            <p:nvCxnSpPr>
              <p:cNvPr id="91" name="Straight Connector 90">
                <a:extLst>
                  <a:ext uri="{FF2B5EF4-FFF2-40B4-BE49-F238E27FC236}">
                    <a16:creationId xmlns:a16="http://schemas.microsoft.com/office/drawing/2014/main" id="{D0175990-7575-9E47-8668-A940ACF427B5}"/>
                  </a:ext>
                </a:extLst>
              </p:cNvPr>
              <p:cNvCxnSpPr>
                <a:cxnSpLocks/>
              </p:cNvCxnSpPr>
              <p:nvPr/>
            </p:nvCxnSpPr>
            <p:spPr bwMode="auto">
              <a:xfrm>
                <a:off x="7276901" y="1843163"/>
                <a:ext cx="68859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D656005-4E2A-956E-2558-C6E5FB2E6A49}"/>
                  </a:ext>
                </a:extLst>
              </p:cNvPr>
              <p:cNvCxnSpPr>
                <a:cxnSpLocks/>
              </p:cNvCxnSpPr>
              <p:nvPr/>
            </p:nvCxnSpPr>
            <p:spPr bwMode="auto">
              <a:xfrm>
                <a:off x="7276901"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96B62D2-9387-C037-71A4-0C5A04F79B4A}"/>
                  </a:ext>
                </a:extLst>
              </p:cNvPr>
              <p:cNvCxnSpPr>
                <a:cxnSpLocks/>
              </p:cNvCxnSpPr>
              <p:nvPr/>
            </p:nvCxnSpPr>
            <p:spPr bwMode="auto">
              <a:xfrm>
                <a:off x="7951127"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90" name="Rectangle 89">
              <a:extLst>
                <a:ext uri="{FF2B5EF4-FFF2-40B4-BE49-F238E27FC236}">
                  <a16:creationId xmlns:a16="http://schemas.microsoft.com/office/drawing/2014/main" id="{92155127-C81C-3A91-8CB9-09800739523E}"/>
                </a:ext>
              </a:extLst>
            </p:cNvPr>
            <p:cNvSpPr/>
            <p:nvPr/>
          </p:nvSpPr>
          <p:spPr bwMode="auto">
            <a:xfrm>
              <a:off x="75709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2EE8F4FC-563F-842C-29AE-FD68B04C7277}"/>
              </a:ext>
            </a:extLst>
          </p:cNvPr>
          <p:cNvGrpSpPr/>
          <p:nvPr/>
        </p:nvGrpSpPr>
        <p:grpSpPr>
          <a:xfrm>
            <a:off x="7306422" y="4745852"/>
            <a:ext cx="429274" cy="129261"/>
            <a:chOff x="7391799" y="1776138"/>
            <a:chExt cx="429274" cy="129261"/>
          </a:xfrm>
        </p:grpSpPr>
        <p:grpSp>
          <p:nvGrpSpPr>
            <p:cNvPr id="96" name="Group 95">
              <a:extLst>
                <a:ext uri="{FF2B5EF4-FFF2-40B4-BE49-F238E27FC236}">
                  <a16:creationId xmlns:a16="http://schemas.microsoft.com/office/drawing/2014/main" id="{42E07BC4-5FB5-6174-D8CE-11707B76162E}"/>
                </a:ext>
              </a:extLst>
            </p:cNvPr>
            <p:cNvGrpSpPr/>
            <p:nvPr/>
          </p:nvGrpSpPr>
          <p:grpSpPr>
            <a:xfrm>
              <a:off x="7391799" y="1776138"/>
              <a:ext cx="429274" cy="129261"/>
              <a:chOff x="7391799" y="1776138"/>
              <a:chExt cx="429274" cy="134048"/>
            </a:xfrm>
          </p:grpSpPr>
          <p:cxnSp>
            <p:nvCxnSpPr>
              <p:cNvPr id="98" name="Straight Connector 97">
                <a:extLst>
                  <a:ext uri="{FF2B5EF4-FFF2-40B4-BE49-F238E27FC236}">
                    <a16:creationId xmlns:a16="http://schemas.microsoft.com/office/drawing/2014/main" id="{4AFF5B23-0578-AC2E-EEC0-B789D60A698F}"/>
                  </a:ext>
                </a:extLst>
              </p:cNvPr>
              <p:cNvCxnSpPr>
                <a:cxnSpLocks/>
              </p:cNvCxnSpPr>
              <p:nvPr/>
            </p:nvCxnSpPr>
            <p:spPr bwMode="auto">
              <a:xfrm>
                <a:off x="7391799" y="1843163"/>
                <a:ext cx="429274"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7903AE8-AA68-A266-881D-8DDBC2FF6488}"/>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C02D8FA-0693-1ECD-52B9-3AC727FC7715}"/>
                  </a:ext>
                </a:extLst>
              </p:cNvPr>
              <p:cNvCxnSpPr>
                <a:cxnSpLocks/>
              </p:cNvCxnSpPr>
              <p:nvPr/>
            </p:nvCxnSpPr>
            <p:spPr bwMode="auto">
              <a:xfrm>
                <a:off x="781229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97" name="Rectangle 96">
              <a:extLst>
                <a:ext uri="{FF2B5EF4-FFF2-40B4-BE49-F238E27FC236}">
                  <a16:creationId xmlns:a16="http://schemas.microsoft.com/office/drawing/2014/main" id="{17CF1B5F-DCBE-96CB-6F30-38D9B9408E5D}"/>
                </a:ext>
              </a:extLst>
            </p:cNvPr>
            <p:cNvSpPr/>
            <p:nvPr/>
          </p:nvSpPr>
          <p:spPr bwMode="auto">
            <a:xfrm>
              <a:off x="75709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8CA07910-ABFA-97E0-2AF2-80B598306B1E}"/>
              </a:ext>
            </a:extLst>
          </p:cNvPr>
          <p:cNvGrpSpPr/>
          <p:nvPr/>
        </p:nvGrpSpPr>
        <p:grpSpPr>
          <a:xfrm>
            <a:off x="7415735" y="5055782"/>
            <a:ext cx="516242" cy="129261"/>
            <a:chOff x="7391799" y="1776138"/>
            <a:chExt cx="516242" cy="129261"/>
          </a:xfrm>
        </p:grpSpPr>
        <p:grpSp>
          <p:nvGrpSpPr>
            <p:cNvPr id="102" name="Group 101">
              <a:extLst>
                <a:ext uri="{FF2B5EF4-FFF2-40B4-BE49-F238E27FC236}">
                  <a16:creationId xmlns:a16="http://schemas.microsoft.com/office/drawing/2014/main" id="{0C339AB7-BCE7-4606-BE37-A7ACEC688EBD}"/>
                </a:ext>
              </a:extLst>
            </p:cNvPr>
            <p:cNvGrpSpPr/>
            <p:nvPr/>
          </p:nvGrpSpPr>
          <p:grpSpPr>
            <a:xfrm>
              <a:off x="7391799" y="1776138"/>
              <a:ext cx="516242" cy="129261"/>
              <a:chOff x="7391799" y="1776138"/>
              <a:chExt cx="516242" cy="134048"/>
            </a:xfrm>
          </p:grpSpPr>
          <p:cxnSp>
            <p:nvCxnSpPr>
              <p:cNvPr id="104" name="Straight Connector 103">
                <a:extLst>
                  <a:ext uri="{FF2B5EF4-FFF2-40B4-BE49-F238E27FC236}">
                    <a16:creationId xmlns:a16="http://schemas.microsoft.com/office/drawing/2014/main" id="{0EDEE716-25B1-8DE0-D730-52B8FF2194AE}"/>
                  </a:ext>
                </a:extLst>
              </p:cNvPr>
              <p:cNvCxnSpPr>
                <a:cxnSpLocks/>
              </p:cNvCxnSpPr>
              <p:nvPr/>
            </p:nvCxnSpPr>
            <p:spPr bwMode="auto">
              <a:xfrm>
                <a:off x="7391799" y="1843163"/>
                <a:ext cx="51225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3791FD4-2400-5097-C4EF-2BC869DA72BD}"/>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1F72A24-3478-C9F3-DA66-7FAB82CF9A34}"/>
                  </a:ext>
                </a:extLst>
              </p:cNvPr>
              <p:cNvCxnSpPr>
                <a:cxnSpLocks/>
              </p:cNvCxnSpPr>
              <p:nvPr/>
            </p:nvCxnSpPr>
            <p:spPr bwMode="auto">
              <a:xfrm>
                <a:off x="7908041"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103" name="Rectangle 102">
              <a:extLst>
                <a:ext uri="{FF2B5EF4-FFF2-40B4-BE49-F238E27FC236}">
                  <a16:creationId xmlns:a16="http://schemas.microsoft.com/office/drawing/2014/main" id="{716E6AF9-39CB-8BBC-B4EC-4EBA3FBAC4EC}"/>
                </a:ext>
              </a:extLst>
            </p:cNvPr>
            <p:cNvSpPr/>
            <p:nvPr/>
          </p:nvSpPr>
          <p:spPr bwMode="auto">
            <a:xfrm>
              <a:off x="7614016"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A7244DF1-2EE9-E242-4EC3-084A89D775ED}"/>
              </a:ext>
            </a:extLst>
          </p:cNvPr>
          <p:cNvGrpSpPr/>
          <p:nvPr/>
        </p:nvGrpSpPr>
        <p:grpSpPr>
          <a:xfrm>
            <a:off x="7252165" y="5236907"/>
            <a:ext cx="473156" cy="129261"/>
            <a:chOff x="7391799" y="1776138"/>
            <a:chExt cx="473156" cy="129261"/>
          </a:xfrm>
        </p:grpSpPr>
        <p:grpSp>
          <p:nvGrpSpPr>
            <p:cNvPr id="109" name="Group 108">
              <a:extLst>
                <a:ext uri="{FF2B5EF4-FFF2-40B4-BE49-F238E27FC236}">
                  <a16:creationId xmlns:a16="http://schemas.microsoft.com/office/drawing/2014/main" id="{D725AB94-8439-5679-AEB7-6D24F86A91FA}"/>
                </a:ext>
              </a:extLst>
            </p:cNvPr>
            <p:cNvGrpSpPr/>
            <p:nvPr/>
          </p:nvGrpSpPr>
          <p:grpSpPr>
            <a:xfrm>
              <a:off x="7391799" y="1776138"/>
              <a:ext cx="473156" cy="129261"/>
              <a:chOff x="7391799" y="1776138"/>
              <a:chExt cx="473156" cy="134048"/>
            </a:xfrm>
          </p:grpSpPr>
          <p:cxnSp>
            <p:nvCxnSpPr>
              <p:cNvPr id="111" name="Straight Connector 110">
                <a:extLst>
                  <a:ext uri="{FF2B5EF4-FFF2-40B4-BE49-F238E27FC236}">
                    <a16:creationId xmlns:a16="http://schemas.microsoft.com/office/drawing/2014/main" id="{C9936D6B-F88E-F8C7-64E6-A93E9BDBDCCB}"/>
                  </a:ext>
                </a:extLst>
              </p:cNvPr>
              <p:cNvCxnSpPr>
                <a:cxnSpLocks/>
              </p:cNvCxnSpPr>
              <p:nvPr/>
            </p:nvCxnSpPr>
            <p:spPr bwMode="auto">
              <a:xfrm>
                <a:off x="7391799" y="1843163"/>
                <a:ext cx="469967"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73B1F51-5491-6C21-85EA-B9068AFDA972}"/>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D766F87-98C7-E37C-8BF5-55F4725B9660}"/>
                  </a:ext>
                </a:extLst>
              </p:cNvPr>
              <p:cNvCxnSpPr>
                <a:cxnSpLocks/>
              </p:cNvCxnSpPr>
              <p:nvPr/>
            </p:nvCxnSpPr>
            <p:spPr bwMode="auto">
              <a:xfrm>
                <a:off x="7864955"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110" name="Rectangle 109">
              <a:extLst>
                <a:ext uri="{FF2B5EF4-FFF2-40B4-BE49-F238E27FC236}">
                  <a16:creationId xmlns:a16="http://schemas.microsoft.com/office/drawing/2014/main" id="{74596890-E1D9-5B5B-2163-7612E443ECC6}"/>
                </a:ext>
              </a:extLst>
            </p:cNvPr>
            <p:cNvSpPr/>
            <p:nvPr/>
          </p:nvSpPr>
          <p:spPr bwMode="auto">
            <a:xfrm>
              <a:off x="759007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AA45BEA9-06F5-43D4-A8CE-8B16126D8043}"/>
              </a:ext>
            </a:extLst>
          </p:cNvPr>
          <p:cNvGrpSpPr/>
          <p:nvPr/>
        </p:nvGrpSpPr>
        <p:grpSpPr>
          <a:xfrm>
            <a:off x="7404565" y="5522854"/>
            <a:ext cx="473156" cy="129261"/>
            <a:chOff x="7391799" y="1776138"/>
            <a:chExt cx="473156" cy="129261"/>
          </a:xfrm>
        </p:grpSpPr>
        <p:grpSp>
          <p:nvGrpSpPr>
            <p:cNvPr id="116" name="Group 115">
              <a:extLst>
                <a:ext uri="{FF2B5EF4-FFF2-40B4-BE49-F238E27FC236}">
                  <a16:creationId xmlns:a16="http://schemas.microsoft.com/office/drawing/2014/main" id="{8D621E64-BF72-02D1-7739-17E2ABE2C1CC}"/>
                </a:ext>
              </a:extLst>
            </p:cNvPr>
            <p:cNvGrpSpPr/>
            <p:nvPr/>
          </p:nvGrpSpPr>
          <p:grpSpPr>
            <a:xfrm>
              <a:off x="7391799" y="1776138"/>
              <a:ext cx="473156" cy="129261"/>
              <a:chOff x="7391799" y="1776138"/>
              <a:chExt cx="473156" cy="134048"/>
            </a:xfrm>
          </p:grpSpPr>
          <p:cxnSp>
            <p:nvCxnSpPr>
              <p:cNvPr id="118" name="Straight Connector 117">
                <a:extLst>
                  <a:ext uri="{FF2B5EF4-FFF2-40B4-BE49-F238E27FC236}">
                    <a16:creationId xmlns:a16="http://schemas.microsoft.com/office/drawing/2014/main" id="{EA015BD5-6E06-459A-3388-9D1F562B4E0C}"/>
                  </a:ext>
                </a:extLst>
              </p:cNvPr>
              <p:cNvCxnSpPr>
                <a:cxnSpLocks/>
              </p:cNvCxnSpPr>
              <p:nvPr/>
            </p:nvCxnSpPr>
            <p:spPr bwMode="auto">
              <a:xfrm>
                <a:off x="7391799" y="1843163"/>
                <a:ext cx="469967"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EF47BC6-0856-7A4B-2FDF-5AEFCD5FDA8D}"/>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EF4603E-2B69-4049-62DD-DA0EEB90E1D7}"/>
                  </a:ext>
                </a:extLst>
              </p:cNvPr>
              <p:cNvCxnSpPr>
                <a:cxnSpLocks/>
              </p:cNvCxnSpPr>
              <p:nvPr/>
            </p:nvCxnSpPr>
            <p:spPr bwMode="auto">
              <a:xfrm>
                <a:off x="7864955"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117" name="Rectangle 116">
              <a:extLst>
                <a:ext uri="{FF2B5EF4-FFF2-40B4-BE49-F238E27FC236}">
                  <a16:creationId xmlns:a16="http://schemas.microsoft.com/office/drawing/2014/main" id="{401BBD36-85B5-1297-A542-44EEEE92F5EE}"/>
                </a:ext>
              </a:extLst>
            </p:cNvPr>
            <p:cNvSpPr/>
            <p:nvPr/>
          </p:nvSpPr>
          <p:spPr bwMode="auto">
            <a:xfrm>
              <a:off x="759007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600EA6C6-B197-A315-6922-09AB49F10620}"/>
              </a:ext>
            </a:extLst>
          </p:cNvPr>
          <p:cNvGrpSpPr/>
          <p:nvPr/>
        </p:nvGrpSpPr>
        <p:grpSpPr>
          <a:xfrm>
            <a:off x="7279294" y="5713554"/>
            <a:ext cx="473156" cy="129261"/>
            <a:chOff x="7391799" y="1776138"/>
            <a:chExt cx="473156" cy="129261"/>
          </a:xfrm>
        </p:grpSpPr>
        <p:grpSp>
          <p:nvGrpSpPr>
            <p:cNvPr id="122" name="Group 121">
              <a:extLst>
                <a:ext uri="{FF2B5EF4-FFF2-40B4-BE49-F238E27FC236}">
                  <a16:creationId xmlns:a16="http://schemas.microsoft.com/office/drawing/2014/main" id="{3A6C5EC1-A0C7-DDA2-983F-6A5D8144E6D8}"/>
                </a:ext>
              </a:extLst>
            </p:cNvPr>
            <p:cNvGrpSpPr/>
            <p:nvPr/>
          </p:nvGrpSpPr>
          <p:grpSpPr>
            <a:xfrm>
              <a:off x="7391799" y="1776138"/>
              <a:ext cx="473156" cy="129261"/>
              <a:chOff x="7391799" y="1776138"/>
              <a:chExt cx="473156" cy="134048"/>
            </a:xfrm>
          </p:grpSpPr>
          <p:cxnSp>
            <p:nvCxnSpPr>
              <p:cNvPr id="124" name="Straight Connector 123">
                <a:extLst>
                  <a:ext uri="{FF2B5EF4-FFF2-40B4-BE49-F238E27FC236}">
                    <a16:creationId xmlns:a16="http://schemas.microsoft.com/office/drawing/2014/main" id="{524A4FEA-389D-1360-0E9A-E89EB08BE478}"/>
                  </a:ext>
                </a:extLst>
              </p:cNvPr>
              <p:cNvCxnSpPr>
                <a:cxnSpLocks/>
              </p:cNvCxnSpPr>
              <p:nvPr/>
            </p:nvCxnSpPr>
            <p:spPr bwMode="auto">
              <a:xfrm>
                <a:off x="7391799" y="1843163"/>
                <a:ext cx="469967"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21E7774-113D-A165-5968-56D14969ECAE}"/>
                  </a:ext>
                </a:extLst>
              </p:cNvPr>
              <p:cNvCxnSpPr>
                <a:cxnSpLocks/>
              </p:cNvCxnSpPr>
              <p:nvPr/>
            </p:nvCxnSpPr>
            <p:spPr bwMode="auto">
              <a:xfrm>
                <a:off x="73917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9940B9D-7DF2-81BF-FADA-FF718DE2AD8B}"/>
                  </a:ext>
                </a:extLst>
              </p:cNvPr>
              <p:cNvCxnSpPr>
                <a:cxnSpLocks/>
              </p:cNvCxnSpPr>
              <p:nvPr/>
            </p:nvCxnSpPr>
            <p:spPr bwMode="auto">
              <a:xfrm>
                <a:off x="7864955"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123" name="Rectangle 122">
              <a:extLst>
                <a:ext uri="{FF2B5EF4-FFF2-40B4-BE49-F238E27FC236}">
                  <a16:creationId xmlns:a16="http://schemas.microsoft.com/office/drawing/2014/main" id="{06938AF0-7C4E-1B00-3A9F-389F0B2F98CA}"/>
                </a:ext>
              </a:extLst>
            </p:cNvPr>
            <p:cNvSpPr/>
            <p:nvPr/>
          </p:nvSpPr>
          <p:spPr bwMode="auto">
            <a:xfrm>
              <a:off x="759007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911421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0" name="Group 249">
            <a:extLst>
              <a:ext uri="{FF2B5EF4-FFF2-40B4-BE49-F238E27FC236}">
                <a16:creationId xmlns:a16="http://schemas.microsoft.com/office/drawing/2014/main" id="{FFB77392-92BE-3245-B1EC-7505BA82E8EA}"/>
              </a:ext>
            </a:extLst>
          </p:cNvPr>
          <p:cNvGrpSpPr/>
          <p:nvPr/>
        </p:nvGrpSpPr>
        <p:grpSpPr>
          <a:xfrm>
            <a:off x="2644049" y="1569903"/>
            <a:ext cx="7577501" cy="2366598"/>
            <a:chOff x="2644049" y="1569903"/>
            <a:chExt cx="7577501" cy="2366598"/>
          </a:xfrm>
        </p:grpSpPr>
        <p:sp>
          <p:nvSpPr>
            <p:cNvPr id="103" name="TextBox 102">
              <a:extLst>
                <a:ext uri="{FF2B5EF4-FFF2-40B4-BE49-F238E27FC236}">
                  <a16:creationId xmlns:a16="http://schemas.microsoft.com/office/drawing/2014/main" id="{3966045D-EA21-BE42-692B-D6ED98DBE413}"/>
                </a:ext>
              </a:extLst>
            </p:cNvPr>
            <p:cNvSpPr txBox="1"/>
            <p:nvPr/>
          </p:nvSpPr>
          <p:spPr bwMode="auto">
            <a:xfrm>
              <a:off x="2644049" y="1569903"/>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9B48E861-329D-98F1-8049-0D4E97DAD18C}"/>
                </a:ext>
              </a:extLst>
            </p:cNvPr>
            <p:cNvSpPr txBox="1"/>
            <p:nvPr/>
          </p:nvSpPr>
          <p:spPr bwMode="auto">
            <a:xfrm>
              <a:off x="2746873" y="160337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6F091843-A84A-8563-A90B-D589183DD867}"/>
                </a:ext>
              </a:extLst>
            </p:cNvPr>
            <p:cNvSpPr txBox="1"/>
            <p:nvPr/>
          </p:nvSpPr>
          <p:spPr bwMode="auto">
            <a:xfrm>
              <a:off x="2849697" y="160337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71D7DCB4-8C92-7E0E-5203-3015C7D8CECD}"/>
                </a:ext>
              </a:extLst>
            </p:cNvPr>
            <p:cNvSpPr txBox="1"/>
            <p:nvPr/>
          </p:nvSpPr>
          <p:spPr bwMode="auto">
            <a:xfrm>
              <a:off x="3183875" y="170761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7D1C8280-6756-EA84-D43B-908A943AF668}"/>
                </a:ext>
              </a:extLst>
            </p:cNvPr>
            <p:cNvSpPr txBox="1"/>
            <p:nvPr/>
          </p:nvSpPr>
          <p:spPr bwMode="auto">
            <a:xfrm>
              <a:off x="3661273" y="183798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3E2F19AC-2BD8-4781-BCD2-32FDB98FDC42}"/>
                </a:ext>
              </a:extLst>
            </p:cNvPr>
            <p:cNvSpPr txBox="1"/>
            <p:nvPr/>
          </p:nvSpPr>
          <p:spPr bwMode="auto">
            <a:xfrm>
              <a:off x="3736555" y="1852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6470AF95-26E8-E941-225E-6A5435F234F3}"/>
                </a:ext>
              </a:extLst>
            </p:cNvPr>
            <p:cNvSpPr txBox="1"/>
            <p:nvPr/>
          </p:nvSpPr>
          <p:spPr bwMode="auto">
            <a:xfrm>
              <a:off x="3761955" y="18653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E0191861-6486-352B-6CB0-7F153E265D0A}"/>
                </a:ext>
              </a:extLst>
            </p:cNvPr>
            <p:cNvSpPr txBox="1"/>
            <p:nvPr/>
          </p:nvSpPr>
          <p:spPr bwMode="auto">
            <a:xfrm>
              <a:off x="3885780" y="18812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7F9C6F2C-ED2D-A17B-3A8B-DB315B750CB0}"/>
                </a:ext>
              </a:extLst>
            </p:cNvPr>
            <p:cNvSpPr txBox="1"/>
            <p:nvPr/>
          </p:nvSpPr>
          <p:spPr bwMode="auto">
            <a:xfrm>
              <a:off x="4114380" y="19542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015B530A-EDC9-8841-BD9C-10A0D4A93502}"/>
                </a:ext>
              </a:extLst>
            </p:cNvPr>
            <p:cNvSpPr txBox="1"/>
            <p:nvPr/>
          </p:nvSpPr>
          <p:spPr bwMode="auto">
            <a:xfrm>
              <a:off x="4158830" y="1966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3AC0298D-958E-65B2-5E74-789FE282FCBA}"/>
                </a:ext>
              </a:extLst>
            </p:cNvPr>
            <p:cNvSpPr txBox="1"/>
            <p:nvPr/>
          </p:nvSpPr>
          <p:spPr bwMode="auto">
            <a:xfrm>
              <a:off x="4187405" y="19764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BB4619C5-9907-95E2-1831-A204462E59CF}"/>
                </a:ext>
              </a:extLst>
            </p:cNvPr>
            <p:cNvSpPr txBox="1"/>
            <p:nvPr/>
          </p:nvSpPr>
          <p:spPr bwMode="auto">
            <a:xfrm>
              <a:off x="4238205" y="19987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4180C2D5-2461-1351-6897-14CF476C649C}"/>
                </a:ext>
              </a:extLst>
            </p:cNvPr>
            <p:cNvSpPr txBox="1"/>
            <p:nvPr/>
          </p:nvSpPr>
          <p:spPr bwMode="auto">
            <a:xfrm>
              <a:off x="4260430" y="20018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B41F05AE-9DAE-B261-5704-9E5D145894D1}"/>
                </a:ext>
              </a:extLst>
            </p:cNvPr>
            <p:cNvSpPr txBox="1"/>
            <p:nvPr/>
          </p:nvSpPr>
          <p:spPr bwMode="auto">
            <a:xfrm>
              <a:off x="4336630" y="2017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041FAB88-BCFA-01E5-B25E-C226A14E18F4}"/>
                </a:ext>
              </a:extLst>
            </p:cNvPr>
            <p:cNvSpPr txBox="1"/>
            <p:nvPr/>
          </p:nvSpPr>
          <p:spPr bwMode="auto">
            <a:xfrm>
              <a:off x="4289005" y="20082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B98966AA-9F45-CB0A-79BC-D6DECF2850D2}"/>
                </a:ext>
              </a:extLst>
            </p:cNvPr>
            <p:cNvSpPr txBox="1"/>
            <p:nvPr/>
          </p:nvSpPr>
          <p:spPr bwMode="auto">
            <a:xfrm>
              <a:off x="4311230" y="20082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23C457F7-A996-3D4B-F996-E268DE0827F9}"/>
                </a:ext>
              </a:extLst>
            </p:cNvPr>
            <p:cNvSpPr txBox="1"/>
            <p:nvPr/>
          </p:nvSpPr>
          <p:spPr bwMode="auto">
            <a:xfrm>
              <a:off x="4400130" y="20431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510E837D-AB83-3667-465D-362CEA2800AE}"/>
                </a:ext>
              </a:extLst>
            </p:cNvPr>
            <p:cNvSpPr txBox="1"/>
            <p:nvPr/>
          </p:nvSpPr>
          <p:spPr bwMode="auto">
            <a:xfrm>
              <a:off x="4454105" y="20558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7031EA61-314E-88D0-E66D-0014AD83B064}"/>
                </a:ext>
              </a:extLst>
            </p:cNvPr>
            <p:cNvSpPr txBox="1"/>
            <p:nvPr/>
          </p:nvSpPr>
          <p:spPr bwMode="auto">
            <a:xfrm>
              <a:off x="4419180" y="20558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5D89C907-AA44-7F0D-1380-61459FA5E504}"/>
                </a:ext>
              </a:extLst>
            </p:cNvPr>
            <p:cNvSpPr txBox="1"/>
            <p:nvPr/>
          </p:nvSpPr>
          <p:spPr bwMode="auto">
            <a:xfrm>
              <a:off x="4438230" y="20526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CA54FA8C-E082-B9EB-C36B-46ADBED636DB}"/>
                </a:ext>
              </a:extLst>
            </p:cNvPr>
            <p:cNvSpPr txBox="1"/>
            <p:nvPr/>
          </p:nvSpPr>
          <p:spPr bwMode="auto">
            <a:xfrm>
              <a:off x="4485855" y="20749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3DF1B836-C0A6-AFB1-39CB-B2CD7303CF8E}"/>
                </a:ext>
              </a:extLst>
            </p:cNvPr>
            <p:cNvSpPr txBox="1"/>
            <p:nvPr/>
          </p:nvSpPr>
          <p:spPr bwMode="auto">
            <a:xfrm>
              <a:off x="4501730" y="20876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D4892DC2-8FB1-8633-B0D0-7C29838B6233}"/>
                </a:ext>
              </a:extLst>
            </p:cNvPr>
            <p:cNvSpPr txBox="1"/>
            <p:nvPr/>
          </p:nvSpPr>
          <p:spPr bwMode="auto">
            <a:xfrm>
              <a:off x="8972130" y="35639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786B91A7-162D-173D-AA98-F9B6F740269D}"/>
                </a:ext>
              </a:extLst>
            </p:cNvPr>
            <p:cNvSpPr txBox="1"/>
            <p:nvPr/>
          </p:nvSpPr>
          <p:spPr bwMode="auto">
            <a:xfrm>
              <a:off x="10045280" y="35671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01AC2386-9E11-DCBE-439F-604DDCF4C4F2}"/>
                </a:ext>
              </a:extLst>
            </p:cNvPr>
            <p:cNvSpPr txBox="1"/>
            <p:nvPr/>
          </p:nvSpPr>
          <p:spPr bwMode="auto">
            <a:xfrm>
              <a:off x="7419555"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9B67599C-E21B-3350-501E-F552BC9037D5}"/>
                </a:ext>
              </a:extLst>
            </p:cNvPr>
            <p:cNvSpPr txBox="1"/>
            <p:nvPr/>
          </p:nvSpPr>
          <p:spPr bwMode="auto">
            <a:xfrm>
              <a:off x="7460830"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61D4B75E-90D5-3156-C051-8D2AA7409649}"/>
                </a:ext>
              </a:extLst>
            </p:cNvPr>
            <p:cNvSpPr txBox="1"/>
            <p:nvPr/>
          </p:nvSpPr>
          <p:spPr bwMode="auto">
            <a:xfrm>
              <a:off x="7498930"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ED64EEE6-9DD8-4A35-0D60-3958F7C97746}"/>
                </a:ext>
              </a:extLst>
            </p:cNvPr>
            <p:cNvSpPr txBox="1"/>
            <p:nvPr/>
          </p:nvSpPr>
          <p:spPr bwMode="auto">
            <a:xfrm>
              <a:off x="7514805"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3FF095C8-FDAC-8E9B-8FC1-028BD5876F99}"/>
                </a:ext>
              </a:extLst>
            </p:cNvPr>
            <p:cNvSpPr txBox="1"/>
            <p:nvPr/>
          </p:nvSpPr>
          <p:spPr bwMode="auto">
            <a:xfrm>
              <a:off x="7581480" y="27765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13DAA583-C2C0-A836-59B4-7BD15815E937}"/>
                </a:ext>
              </a:extLst>
            </p:cNvPr>
            <p:cNvSpPr txBox="1"/>
            <p:nvPr/>
          </p:nvSpPr>
          <p:spPr bwMode="auto">
            <a:xfrm>
              <a:off x="7610055"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BE1A0C6C-3724-B5A5-8029-D011AC6B1B90}"/>
                </a:ext>
              </a:extLst>
            </p:cNvPr>
            <p:cNvSpPr txBox="1"/>
            <p:nvPr/>
          </p:nvSpPr>
          <p:spPr bwMode="auto">
            <a:xfrm>
              <a:off x="7660855" y="29194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AE8A54CA-90CF-4E90-6586-DEDDC51DFB3B}"/>
                </a:ext>
              </a:extLst>
            </p:cNvPr>
            <p:cNvSpPr txBox="1"/>
            <p:nvPr/>
          </p:nvSpPr>
          <p:spPr bwMode="auto">
            <a:xfrm>
              <a:off x="7724355" y="29162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626775B2-4819-1F40-07B3-F22D1881BC17}"/>
                </a:ext>
              </a:extLst>
            </p:cNvPr>
            <p:cNvSpPr txBox="1"/>
            <p:nvPr/>
          </p:nvSpPr>
          <p:spPr bwMode="auto">
            <a:xfrm>
              <a:off x="7692605" y="29131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4B3616AE-45E1-964B-4AFB-F8D39C5F0C2F}"/>
                </a:ext>
              </a:extLst>
            </p:cNvPr>
            <p:cNvSpPr txBox="1"/>
            <p:nvPr/>
          </p:nvSpPr>
          <p:spPr bwMode="auto">
            <a:xfrm>
              <a:off x="7762455"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38394F9C-CC24-CD13-35F6-02D744C903FC}"/>
                </a:ext>
              </a:extLst>
            </p:cNvPr>
            <p:cNvSpPr txBox="1"/>
            <p:nvPr/>
          </p:nvSpPr>
          <p:spPr bwMode="auto">
            <a:xfrm>
              <a:off x="7876755"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0957EA86-3008-C7E3-4351-AB71F5CEB15D}"/>
                </a:ext>
              </a:extLst>
            </p:cNvPr>
            <p:cNvSpPr txBox="1"/>
            <p:nvPr/>
          </p:nvSpPr>
          <p:spPr bwMode="auto">
            <a:xfrm>
              <a:off x="8006930"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89037B5B-278B-72C9-65A5-8858F67D4240}"/>
                </a:ext>
              </a:extLst>
            </p:cNvPr>
            <p:cNvSpPr txBox="1"/>
            <p:nvPr/>
          </p:nvSpPr>
          <p:spPr bwMode="auto">
            <a:xfrm>
              <a:off x="7911680"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7C83507C-71ED-1F85-8AED-036948E62638}"/>
                </a:ext>
              </a:extLst>
            </p:cNvPr>
            <p:cNvSpPr txBox="1"/>
            <p:nvPr/>
          </p:nvSpPr>
          <p:spPr bwMode="auto">
            <a:xfrm>
              <a:off x="7895805" y="29988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ACE085FC-1B98-8FE2-1C04-2CC27B1255B7}"/>
                </a:ext>
              </a:extLst>
            </p:cNvPr>
            <p:cNvSpPr txBox="1"/>
            <p:nvPr/>
          </p:nvSpPr>
          <p:spPr bwMode="auto">
            <a:xfrm>
              <a:off x="8092655"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0384E3B5-7F1D-1F48-B506-6BF31695F6BF}"/>
                </a:ext>
              </a:extLst>
            </p:cNvPr>
            <p:cNvSpPr txBox="1"/>
            <p:nvPr/>
          </p:nvSpPr>
          <p:spPr bwMode="auto">
            <a:xfrm>
              <a:off x="8143455" y="29988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45AEC07D-E0A5-E579-8B53-5BB5F77D0033}"/>
                </a:ext>
              </a:extLst>
            </p:cNvPr>
            <p:cNvSpPr txBox="1"/>
            <p:nvPr/>
          </p:nvSpPr>
          <p:spPr bwMode="auto">
            <a:xfrm>
              <a:off x="8210130" y="29893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640B371D-24F1-D96D-288A-FFBC2E195DDD}"/>
                </a:ext>
              </a:extLst>
            </p:cNvPr>
            <p:cNvSpPr txBox="1"/>
            <p:nvPr/>
          </p:nvSpPr>
          <p:spPr bwMode="auto">
            <a:xfrm>
              <a:off x="8654630" y="29988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22AEA4E5-7D94-7D9D-65D0-C12FAD5F68D3}"/>
                </a:ext>
              </a:extLst>
            </p:cNvPr>
            <p:cNvSpPr txBox="1"/>
            <p:nvPr/>
          </p:nvSpPr>
          <p:spPr bwMode="auto">
            <a:xfrm>
              <a:off x="8826080"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3C22F7F8-457A-FD43-4BCF-40A18677647D}"/>
                </a:ext>
              </a:extLst>
            </p:cNvPr>
            <p:cNvSpPr txBox="1"/>
            <p:nvPr/>
          </p:nvSpPr>
          <p:spPr bwMode="auto">
            <a:xfrm>
              <a:off x="8861005"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134C487C-A07E-0418-F58C-18A8372E3CEE}"/>
                </a:ext>
              </a:extLst>
            </p:cNvPr>
            <p:cNvSpPr txBox="1"/>
            <p:nvPr/>
          </p:nvSpPr>
          <p:spPr bwMode="auto">
            <a:xfrm>
              <a:off x="8445080"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2E82A985-3B14-40D3-BB75-49FA51DCAA88}"/>
                </a:ext>
              </a:extLst>
            </p:cNvPr>
            <p:cNvSpPr txBox="1"/>
            <p:nvPr/>
          </p:nvSpPr>
          <p:spPr bwMode="auto">
            <a:xfrm>
              <a:off x="8279980"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093A77F5-8958-3C9D-118D-3AA0DD1D7E85}"/>
                </a:ext>
              </a:extLst>
            </p:cNvPr>
            <p:cNvSpPr txBox="1"/>
            <p:nvPr/>
          </p:nvSpPr>
          <p:spPr bwMode="auto">
            <a:xfrm>
              <a:off x="8299030"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66BB7E30-F1D1-C6CB-33ED-1E524830F50F}"/>
                </a:ext>
              </a:extLst>
            </p:cNvPr>
            <p:cNvSpPr txBox="1"/>
            <p:nvPr/>
          </p:nvSpPr>
          <p:spPr bwMode="auto">
            <a:xfrm>
              <a:off x="8594305" y="29956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05C67E41-20B9-D3E0-E590-F0FFD9B7F54C}"/>
                </a:ext>
              </a:extLst>
            </p:cNvPr>
            <p:cNvSpPr txBox="1"/>
            <p:nvPr/>
          </p:nvSpPr>
          <p:spPr bwMode="auto">
            <a:xfrm>
              <a:off x="4552530" y="21225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1C46C325-2797-86F0-F37B-A593F73D0963}"/>
                </a:ext>
              </a:extLst>
            </p:cNvPr>
            <p:cNvSpPr txBox="1"/>
            <p:nvPr/>
          </p:nvSpPr>
          <p:spPr bwMode="auto">
            <a:xfrm>
              <a:off x="4616030" y="21415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FAA3FA80-26CB-A8CB-F78D-CCF4316D96DA}"/>
                </a:ext>
              </a:extLst>
            </p:cNvPr>
            <p:cNvSpPr txBox="1"/>
            <p:nvPr/>
          </p:nvSpPr>
          <p:spPr bwMode="auto">
            <a:xfrm>
              <a:off x="4581105" y="21288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48693F31-5754-C2F0-85C0-FD691A1B24C6}"/>
                </a:ext>
              </a:extLst>
            </p:cNvPr>
            <p:cNvSpPr txBox="1"/>
            <p:nvPr/>
          </p:nvSpPr>
          <p:spPr bwMode="auto">
            <a:xfrm>
              <a:off x="4600155" y="21352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7915E26A-2A6D-9169-1E55-23360A7E1280}"/>
                </a:ext>
              </a:extLst>
            </p:cNvPr>
            <p:cNvSpPr txBox="1"/>
            <p:nvPr/>
          </p:nvSpPr>
          <p:spPr bwMode="auto">
            <a:xfrm>
              <a:off x="4647780" y="2144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626F8FB4-70BA-3D25-82D6-1F65D7D45F52}"/>
                </a:ext>
              </a:extLst>
            </p:cNvPr>
            <p:cNvSpPr txBox="1"/>
            <p:nvPr/>
          </p:nvSpPr>
          <p:spPr bwMode="auto">
            <a:xfrm>
              <a:off x="4714455" y="21511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CFE591C4-D52F-D6F5-8D59-6B133D667A1B}"/>
                </a:ext>
              </a:extLst>
            </p:cNvPr>
            <p:cNvSpPr txBox="1"/>
            <p:nvPr/>
          </p:nvSpPr>
          <p:spPr bwMode="auto">
            <a:xfrm>
              <a:off x="4673180" y="2144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941B6C67-E2E1-C6D6-4227-0BC911EECB06}"/>
                </a:ext>
              </a:extLst>
            </p:cNvPr>
            <p:cNvSpPr txBox="1"/>
            <p:nvPr/>
          </p:nvSpPr>
          <p:spPr bwMode="auto">
            <a:xfrm>
              <a:off x="4692230" y="2144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949D30CF-E597-9F54-F8E7-625260A5DADD}"/>
                </a:ext>
              </a:extLst>
            </p:cNvPr>
            <p:cNvSpPr txBox="1"/>
            <p:nvPr/>
          </p:nvSpPr>
          <p:spPr bwMode="auto">
            <a:xfrm>
              <a:off x="4746205" y="2147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8C549C04-30C1-0C80-6986-09442700321F}"/>
                </a:ext>
              </a:extLst>
            </p:cNvPr>
            <p:cNvSpPr txBox="1"/>
            <p:nvPr/>
          </p:nvSpPr>
          <p:spPr bwMode="auto">
            <a:xfrm>
              <a:off x="4768430" y="2160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EC375913-45CB-A1B1-E2E5-7A83A0D9EFC8}"/>
                </a:ext>
              </a:extLst>
            </p:cNvPr>
            <p:cNvSpPr txBox="1"/>
            <p:nvPr/>
          </p:nvSpPr>
          <p:spPr bwMode="auto">
            <a:xfrm>
              <a:off x="4797005" y="21765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B13F82C4-165A-D9F2-BC4C-4B5DDA212C87}"/>
                </a:ext>
              </a:extLst>
            </p:cNvPr>
            <p:cNvSpPr txBox="1"/>
            <p:nvPr/>
          </p:nvSpPr>
          <p:spPr bwMode="auto">
            <a:xfrm>
              <a:off x="4831930" y="21892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32CA3EB9-62CA-3B67-8DAF-5D4741C6D5D3}"/>
                </a:ext>
              </a:extLst>
            </p:cNvPr>
            <p:cNvSpPr txBox="1"/>
            <p:nvPr/>
          </p:nvSpPr>
          <p:spPr bwMode="auto">
            <a:xfrm>
              <a:off x="4863680" y="21987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D29497EA-4BED-CD07-C974-D6114F115A26}"/>
                </a:ext>
              </a:extLst>
            </p:cNvPr>
            <p:cNvSpPr txBox="1"/>
            <p:nvPr/>
          </p:nvSpPr>
          <p:spPr bwMode="auto">
            <a:xfrm>
              <a:off x="4939880" y="22146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7CCE2940-BCDD-BD3B-7D3F-8C759547E3CC}"/>
                </a:ext>
              </a:extLst>
            </p:cNvPr>
            <p:cNvSpPr txBox="1"/>
            <p:nvPr/>
          </p:nvSpPr>
          <p:spPr bwMode="auto">
            <a:xfrm>
              <a:off x="4908130" y="22146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32921B4A-926A-32A0-F064-5CAF0EE34682}"/>
                </a:ext>
              </a:extLst>
            </p:cNvPr>
            <p:cNvSpPr txBox="1"/>
            <p:nvPr/>
          </p:nvSpPr>
          <p:spPr bwMode="auto">
            <a:xfrm>
              <a:off x="4892255" y="22050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39260BC1-4A24-04C2-F34A-23D8545E2AF5}"/>
                </a:ext>
              </a:extLst>
            </p:cNvPr>
            <p:cNvSpPr txBox="1"/>
            <p:nvPr/>
          </p:nvSpPr>
          <p:spPr bwMode="auto">
            <a:xfrm>
              <a:off x="4990680" y="22273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037F2005-8378-FBDC-C708-8F991AC1C45F}"/>
                </a:ext>
              </a:extLst>
            </p:cNvPr>
            <p:cNvSpPr txBox="1"/>
            <p:nvPr/>
          </p:nvSpPr>
          <p:spPr bwMode="auto">
            <a:xfrm>
              <a:off x="5079580" y="22431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406FE9E1-83BB-26A6-4872-FAED17150F3F}"/>
                </a:ext>
              </a:extLst>
            </p:cNvPr>
            <p:cNvSpPr txBox="1"/>
            <p:nvPr/>
          </p:nvSpPr>
          <p:spPr bwMode="auto">
            <a:xfrm>
              <a:off x="4879555" y="22019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7459DCEC-8CF6-B02A-9CFA-A5CE19B144B3}"/>
                </a:ext>
              </a:extLst>
            </p:cNvPr>
            <p:cNvSpPr txBox="1"/>
            <p:nvPr/>
          </p:nvSpPr>
          <p:spPr bwMode="auto">
            <a:xfrm>
              <a:off x="5035130" y="22463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4198D3E0-E04A-C5FE-1EDA-110C7343D236}"/>
                </a:ext>
              </a:extLst>
            </p:cNvPr>
            <p:cNvSpPr txBox="1"/>
            <p:nvPr/>
          </p:nvSpPr>
          <p:spPr bwMode="auto">
            <a:xfrm>
              <a:off x="5057355" y="22431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18FBBED6-8064-CB62-27F8-4161C7222B2A}"/>
                </a:ext>
              </a:extLst>
            </p:cNvPr>
            <p:cNvSpPr txBox="1"/>
            <p:nvPr/>
          </p:nvSpPr>
          <p:spPr bwMode="auto">
            <a:xfrm>
              <a:off x="5009730" y="22400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34ADC409-C749-5D75-44D0-F9A29043B30A}"/>
                </a:ext>
              </a:extLst>
            </p:cNvPr>
            <p:cNvSpPr txBox="1"/>
            <p:nvPr/>
          </p:nvSpPr>
          <p:spPr bwMode="auto">
            <a:xfrm>
              <a:off x="6365455" y="25575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2FC3E4D8-0D54-781A-4653-148666441324}"/>
                </a:ext>
              </a:extLst>
            </p:cNvPr>
            <p:cNvSpPr txBox="1"/>
            <p:nvPr/>
          </p:nvSpPr>
          <p:spPr bwMode="auto">
            <a:xfrm>
              <a:off x="6317830" y="25479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F06FBD24-7BB8-18D1-7B9D-44FA73239A2E}"/>
                </a:ext>
              </a:extLst>
            </p:cNvPr>
            <p:cNvSpPr txBox="1"/>
            <p:nvPr/>
          </p:nvSpPr>
          <p:spPr bwMode="auto">
            <a:xfrm>
              <a:off x="6298780" y="2525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63D9DB32-997B-95A1-EBFE-FB06C9BCBE21}"/>
                </a:ext>
              </a:extLst>
            </p:cNvPr>
            <p:cNvSpPr txBox="1"/>
            <p:nvPr/>
          </p:nvSpPr>
          <p:spPr bwMode="auto">
            <a:xfrm>
              <a:off x="6257505" y="24940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69CB2164-245B-8C25-76CA-274F3CA08478}"/>
                </a:ext>
              </a:extLst>
            </p:cNvPr>
            <p:cNvSpPr txBox="1"/>
            <p:nvPr/>
          </p:nvSpPr>
          <p:spPr bwMode="auto">
            <a:xfrm>
              <a:off x="7114755"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FD3AC06E-D510-B24D-DB5C-32C622B04367}"/>
                </a:ext>
              </a:extLst>
            </p:cNvPr>
            <p:cNvSpPr txBox="1"/>
            <p:nvPr/>
          </p:nvSpPr>
          <p:spPr bwMode="auto">
            <a:xfrm>
              <a:off x="7279855"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1938A894-E10E-4977-D108-59CB84DB78C9}"/>
                </a:ext>
              </a:extLst>
            </p:cNvPr>
            <p:cNvSpPr txBox="1"/>
            <p:nvPr/>
          </p:nvSpPr>
          <p:spPr bwMode="auto">
            <a:xfrm>
              <a:off x="7260805" y="2779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A4BC34CE-2ABB-E9A8-9A70-58BDAE46BC86}"/>
                </a:ext>
              </a:extLst>
            </p:cNvPr>
            <p:cNvSpPr txBox="1"/>
            <p:nvPr/>
          </p:nvSpPr>
          <p:spPr bwMode="auto">
            <a:xfrm>
              <a:off x="7210005" y="2782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06301EEC-30AA-9F57-7F70-D1FD33ADA6AC}"/>
                </a:ext>
              </a:extLst>
            </p:cNvPr>
            <p:cNvSpPr txBox="1"/>
            <p:nvPr/>
          </p:nvSpPr>
          <p:spPr bwMode="auto">
            <a:xfrm>
              <a:off x="7171905" y="2782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13C91866-E721-B1A9-B7BA-F3147BF82C7A}"/>
                </a:ext>
              </a:extLst>
            </p:cNvPr>
            <p:cNvSpPr txBox="1"/>
            <p:nvPr/>
          </p:nvSpPr>
          <p:spPr bwMode="auto">
            <a:xfrm>
              <a:off x="7152855" y="2782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51E0999B-1ACA-97C6-2566-74066399B9A3}"/>
                </a:ext>
              </a:extLst>
            </p:cNvPr>
            <p:cNvSpPr txBox="1"/>
            <p:nvPr/>
          </p:nvSpPr>
          <p:spPr bwMode="auto">
            <a:xfrm>
              <a:off x="6413080" y="25606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6A1BEE1C-08A6-EC14-5A0D-AB3B842F1E33}"/>
                </a:ext>
              </a:extLst>
            </p:cNvPr>
            <p:cNvSpPr txBox="1"/>
            <p:nvPr/>
          </p:nvSpPr>
          <p:spPr bwMode="auto">
            <a:xfrm>
              <a:off x="7314780" y="27765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4057871A-B43E-BF00-A3D2-71FD6D4BA3EE}"/>
                </a:ext>
              </a:extLst>
            </p:cNvPr>
            <p:cNvSpPr txBox="1"/>
            <p:nvPr/>
          </p:nvSpPr>
          <p:spPr bwMode="auto">
            <a:xfrm>
              <a:off x="6467055" y="25575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A44A3598-442F-4D1C-6AF1-519FC92CF6C0}"/>
                </a:ext>
              </a:extLst>
            </p:cNvPr>
            <p:cNvSpPr txBox="1"/>
            <p:nvPr/>
          </p:nvSpPr>
          <p:spPr bwMode="auto">
            <a:xfrm>
              <a:off x="6438480" y="25638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DBC39C17-DFF8-4459-4010-4E193249C296}"/>
                </a:ext>
              </a:extLst>
            </p:cNvPr>
            <p:cNvSpPr txBox="1"/>
            <p:nvPr/>
          </p:nvSpPr>
          <p:spPr bwMode="auto">
            <a:xfrm>
              <a:off x="6498805" y="25765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FFB35CD8-68F6-5373-2B79-F87418373D52}"/>
                </a:ext>
              </a:extLst>
            </p:cNvPr>
            <p:cNvSpPr txBox="1"/>
            <p:nvPr/>
          </p:nvSpPr>
          <p:spPr bwMode="auto">
            <a:xfrm>
              <a:off x="6524205" y="25765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31E57AA3-F936-76AD-2FB2-C656840B7299}"/>
                </a:ext>
              </a:extLst>
            </p:cNvPr>
            <p:cNvSpPr txBox="1"/>
            <p:nvPr/>
          </p:nvSpPr>
          <p:spPr bwMode="auto">
            <a:xfrm>
              <a:off x="6565480" y="25924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847854E3-FA90-D40A-7668-B78A3E3ADD27}"/>
                </a:ext>
              </a:extLst>
            </p:cNvPr>
            <p:cNvSpPr txBox="1"/>
            <p:nvPr/>
          </p:nvSpPr>
          <p:spPr bwMode="auto">
            <a:xfrm>
              <a:off x="6584530" y="26178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24191745-38D6-32E3-85C3-4A689B9CBA14}"/>
                </a:ext>
              </a:extLst>
            </p:cNvPr>
            <p:cNvSpPr txBox="1"/>
            <p:nvPr/>
          </p:nvSpPr>
          <p:spPr bwMode="auto">
            <a:xfrm>
              <a:off x="6543255" y="25924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194187DA-B954-13D8-951A-71F061BB02D9}"/>
                </a:ext>
              </a:extLst>
            </p:cNvPr>
            <p:cNvSpPr txBox="1"/>
            <p:nvPr/>
          </p:nvSpPr>
          <p:spPr bwMode="auto">
            <a:xfrm>
              <a:off x="6632155" y="26178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FD3C8B2E-1D71-BAC4-533C-377D552C054A}"/>
                </a:ext>
              </a:extLst>
            </p:cNvPr>
            <p:cNvSpPr txBox="1"/>
            <p:nvPr/>
          </p:nvSpPr>
          <p:spPr bwMode="auto">
            <a:xfrm>
              <a:off x="6606755" y="26178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D2716B07-2F9A-29E2-3524-60C52D97FAFC}"/>
                </a:ext>
              </a:extLst>
            </p:cNvPr>
            <p:cNvSpPr txBox="1"/>
            <p:nvPr/>
          </p:nvSpPr>
          <p:spPr bwMode="auto">
            <a:xfrm>
              <a:off x="6657555" y="26368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D6EEAB06-308A-1932-776E-72F872F0DE81}"/>
                </a:ext>
              </a:extLst>
            </p:cNvPr>
            <p:cNvSpPr txBox="1"/>
            <p:nvPr/>
          </p:nvSpPr>
          <p:spPr bwMode="auto">
            <a:xfrm>
              <a:off x="6759155" y="26718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10D97623-C100-2F89-64D7-DFB0DB69A99B}"/>
                </a:ext>
              </a:extLst>
            </p:cNvPr>
            <p:cNvSpPr txBox="1"/>
            <p:nvPr/>
          </p:nvSpPr>
          <p:spPr bwMode="auto">
            <a:xfrm>
              <a:off x="6730580" y="26400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03FD6B68-962B-5C79-89B3-7695719FC5B3}"/>
                </a:ext>
              </a:extLst>
            </p:cNvPr>
            <p:cNvSpPr txBox="1"/>
            <p:nvPr/>
          </p:nvSpPr>
          <p:spPr bwMode="auto">
            <a:xfrm>
              <a:off x="6787730" y="26718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261CA47A-6B2A-AAD1-7C27-19643B508C86}"/>
                </a:ext>
              </a:extLst>
            </p:cNvPr>
            <p:cNvSpPr txBox="1"/>
            <p:nvPr/>
          </p:nvSpPr>
          <p:spPr bwMode="auto">
            <a:xfrm>
              <a:off x="6695655" y="26400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98849712-7B1E-263F-ED44-B724614362FC}"/>
                </a:ext>
              </a:extLst>
            </p:cNvPr>
            <p:cNvSpPr txBox="1"/>
            <p:nvPr/>
          </p:nvSpPr>
          <p:spPr bwMode="auto">
            <a:xfrm>
              <a:off x="6898855"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7D49DA33-78BD-DAEF-C59B-48618CAC2F5B}"/>
                </a:ext>
              </a:extLst>
            </p:cNvPr>
            <p:cNvSpPr txBox="1"/>
            <p:nvPr/>
          </p:nvSpPr>
          <p:spPr bwMode="auto">
            <a:xfrm>
              <a:off x="6933780"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E21D1B15-0F75-3F25-FEFA-567CBEB8E200}"/>
                </a:ext>
              </a:extLst>
            </p:cNvPr>
            <p:cNvSpPr txBox="1"/>
            <p:nvPr/>
          </p:nvSpPr>
          <p:spPr bwMode="auto">
            <a:xfrm>
              <a:off x="6952830"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21553F08-98BE-8C4E-0F09-52DF4CE9C795}"/>
                </a:ext>
              </a:extLst>
            </p:cNvPr>
            <p:cNvSpPr txBox="1"/>
            <p:nvPr/>
          </p:nvSpPr>
          <p:spPr bwMode="auto">
            <a:xfrm>
              <a:off x="7048080" y="26940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5447B975-4023-FF3B-125E-85B5B414035C}"/>
                </a:ext>
              </a:extLst>
            </p:cNvPr>
            <p:cNvSpPr txBox="1"/>
            <p:nvPr/>
          </p:nvSpPr>
          <p:spPr bwMode="auto">
            <a:xfrm>
              <a:off x="6975055" y="26940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D75DC17C-E8DC-F208-2EB6-B7030E088D9C}"/>
                </a:ext>
              </a:extLst>
            </p:cNvPr>
            <p:cNvSpPr txBox="1"/>
            <p:nvPr/>
          </p:nvSpPr>
          <p:spPr bwMode="auto">
            <a:xfrm>
              <a:off x="7000455" y="26972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10570A61-3AE4-9CDE-BEC0-EB94C40ED442}"/>
                </a:ext>
              </a:extLst>
            </p:cNvPr>
            <p:cNvSpPr txBox="1"/>
            <p:nvPr/>
          </p:nvSpPr>
          <p:spPr bwMode="auto">
            <a:xfrm>
              <a:off x="7019505" y="26972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5352E8E8-23D8-C024-77E4-0335C7D6699E}"/>
                </a:ext>
              </a:extLst>
            </p:cNvPr>
            <p:cNvSpPr txBox="1"/>
            <p:nvPr/>
          </p:nvSpPr>
          <p:spPr bwMode="auto">
            <a:xfrm>
              <a:off x="7032205" y="26940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CE23F8B7-A582-7D40-3B08-ABB65DD46A93}"/>
                </a:ext>
              </a:extLst>
            </p:cNvPr>
            <p:cNvSpPr txBox="1"/>
            <p:nvPr/>
          </p:nvSpPr>
          <p:spPr bwMode="auto">
            <a:xfrm>
              <a:off x="6806780"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82BD45A7-4180-44F2-44B6-623480CEFD39}"/>
                </a:ext>
              </a:extLst>
            </p:cNvPr>
            <p:cNvSpPr txBox="1"/>
            <p:nvPr/>
          </p:nvSpPr>
          <p:spPr bwMode="auto">
            <a:xfrm>
              <a:off x="6867105"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4C22F40F-EE42-CFC5-3164-74975211AD95}"/>
                </a:ext>
              </a:extLst>
            </p:cNvPr>
            <p:cNvSpPr txBox="1"/>
            <p:nvPr/>
          </p:nvSpPr>
          <p:spPr bwMode="auto">
            <a:xfrm>
              <a:off x="6854405"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CE6A30CC-3AE3-67D0-6CFB-C7C7A597731A}"/>
                </a:ext>
              </a:extLst>
            </p:cNvPr>
            <p:cNvSpPr txBox="1"/>
            <p:nvPr/>
          </p:nvSpPr>
          <p:spPr bwMode="auto">
            <a:xfrm>
              <a:off x="6838530" y="2668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8CB85EC3-AEFB-047A-855F-C9BAD5B8963B}"/>
                </a:ext>
              </a:extLst>
            </p:cNvPr>
            <p:cNvSpPr txBox="1"/>
            <p:nvPr/>
          </p:nvSpPr>
          <p:spPr bwMode="auto">
            <a:xfrm>
              <a:off x="6006680" y="24527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9DEB0CA5-419F-DF7A-702B-8E6C3CF3D537}"/>
                </a:ext>
              </a:extLst>
            </p:cNvPr>
            <p:cNvSpPr txBox="1"/>
            <p:nvPr/>
          </p:nvSpPr>
          <p:spPr bwMode="auto">
            <a:xfrm>
              <a:off x="6063830" y="24717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A01336FE-2D15-750B-0E8A-6EE8DA2725E5}"/>
                </a:ext>
              </a:extLst>
            </p:cNvPr>
            <p:cNvSpPr txBox="1"/>
            <p:nvPr/>
          </p:nvSpPr>
          <p:spPr bwMode="auto">
            <a:xfrm>
              <a:off x="6120980" y="24717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0CCCE5F4-E030-4C28-B645-B51B55E4E473}"/>
                </a:ext>
              </a:extLst>
            </p:cNvPr>
            <p:cNvSpPr txBox="1"/>
            <p:nvPr/>
          </p:nvSpPr>
          <p:spPr bwMode="auto">
            <a:xfrm>
              <a:off x="6146380" y="24717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482C0916-981C-C46B-37F0-96D8457FE9CA}"/>
                </a:ext>
              </a:extLst>
            </p:cNvPr>
            <p:cNvSpPr txBox="1"/>
            <p:nvPr/>
          </p:nvSpPr>
          <p:spPr bwMode="auto">
            <a:xfrm>
              <a:off x="6089230" y="24717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11664B49-A438-FB1D-CFD1-FF06A03D5BA0}"/>
                </a:ext>
              </a:extLst>
            </p:cNvPr>
            <p:cNvSpPr txBox="1"/>
            <p:nvPr/>
          </p:nvSpPr>
          <p:spPr bwMode="auto">
            <a:xfrm>
              <a:off x="5120855" y="22590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DA6D2517-4290-2B06-D15F-D8D11A84AEE2}"/>
                </a:ext>
              </a:extLst>
            </p:cNvPr>
            <p:cNvSpPr txBox="1"/>
            <p:nvPr/>
          </p:nvSpPr>
          <p:spPr bwMode="auto">
            <a:xfrm>
              <a:off x="5162130" y="22590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72DBCF1B-9C23-DAF1-8C3D-2081A57DA05C}"/>
                </a:ext>
              </a:extLst>
            </p:cNvPr>
            <p:cNvSpPr txBox="1"/>
            <p:nvPr/>
          </p:nvSpPr>
          <p:spPr bwMode="auto">
            <a:xfrm>
              <a:off x="5178005" y="22876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99C3A6B5-A3FB-1FD8-AF86-835407ABA6AF}"/>
                </a:ext>
              </a:extLst>
            </p:cNvPr>
            <p:cNvSpPr txBox="1"/>
            <p:nvPr/>
          </p:nvSpPr>
          <p:spPr bwMode="auto">
            <a:xfrm>
              <a:off x="5139905" y="22590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43E764D3-09E4-58C6-7DF4-E516BC4CED37}"/>
                </a:ext>
              </a:extLst>
            </p:cNvPr>
            <p:cNvSpPr txBox="1"/>
            <p:nvPr/>
          </p:nvSpPr>
          <p:spPr bwMode="auto">
            <a:xfrm>
              <a:off x="5209755" y="22844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63EF7D6E-842F-8800-D938-B57FD25743A0}"/>
                </a:ext>
              </a:extLst>
            </p:cNvPr>
            <p:cNvSpPr txBox="1"/>
            <p:nvPr/>
          </p:nvSpPr>
          <p:spPr bwMode="auto">
            <a:xfrm>
              <a:off x="5225630" y="230351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A90168BA-1CD9-DC89-38F7-6DD448A4F64E}"/>
                </a:ext>
              </a:extLst>
            </p:cNvPr>
            <p:cNvSpPr txBox="1"/>
            <p:nvPr/>
          </p:nvSpPr>
          <p:spPr bwMode="auto">
            <a:xfrm>
              <a:off x="5254205" y="23066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12DA1AD9-875C-3183-47E0-390BEBFF6864}"/>
                </a:ext>
              </a:extLst>
            </p:cNvPr>
            <p:cNvSpPr txBox="1"/>
            <p:nvPr/>
          </p:nvSpPr>
          <p:spPr bwMode="auto">
            <a:xfrm>
              <a:off x="5806655" y="23955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96B684F4-D180-CC9F-02C4-FAFF63386A60}"/>
                </a:ext>
              </a:extLst>
            </p:cNvPr>
            <p:cNvSpPr txBox="1"/>
            <p:nvPr/>
          </p:nvSpPr>
          <p:spPr bwMode="auto">
            <a:xfrm>
              <a:off x="5282780" y="23066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3CD3A3FC-6531-98CF-A04D-9FCF95757254}"/>
                </a:ext>
              </a:extLst>
            </p:cNvPr>
            <p:cNvSpPr txBox="1"/>
            <p:nvPr/>
          </p:nvSpPr>
          <p:spPr bwMode="auto">
            <a:xfrm>
              <a:off x="5317705" y="23130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5471D9D6-550C-A417-246B-E1B055EB684F}"/>
                </a:ext>
              </a:extLst>
            </p:cNvPr>
            <p:cNvSpPr txBox="1"/>
            <p:nvPr/>
          </p:nvSpPr>
          <p:spPr bwMode="auto">
            <a:xfrm>
              <a:off x="5339930" y="23225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E1DA0D1A-276E-6C4C-6168-FF8947021E3E}"/>
                </a:ext>
              </a:extLst>
            </p:cNvPr>
            <p:cNvSpPr txBox="1"/>
            <p:nvPr/>
          </p:nvSpPr>
          <p:spPr bwMode="auto">
            <a:xfrm>
              <a:off x="5368505"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9E77E2E2-4527-0892-42ED-ADB3011C5C89}"/>
                </a:ext>
              </a:extLst>
            </p:cNvPr>
            <p:cNvSpPr txBox="1"/>
            <p:nvPr/>
          </p:nvSpPr>
          <p:spPr bwMode="auto">
            <a:xfrm>
              <a:off x="5511380"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2D29A480-9191-D8A6-56CC-CC1FD16DFC83}"/>
                </a:ext>
              </a:extLst>
            </p:cNvPr>
            <p:cNvSpPr txBox="1"/>
            <p:nvPr/>
          </p:nvSpPr>
          <p:spPr bwMode="auto">
            <a:xfrm>
              <a:off x="5476455"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7AE731A7-8901-789F-E030-B2FB92A64158}"/>
                </a:ext>
              </a:extLst>
            </p:cNvPr>
            <p:cNvSpPr txBox="1"/>
            <p:nvPr/>
          </p:nvSpPr>
          <p:spPr bwMode="auto">
            <a:xfrm>
              <a:off x="5390730"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6516C230-AB03-C94E-6034-D7590C677116}"/>
                </a:ext>
              </a:extLst>
            </p:cNvPr>
            <p:cNvSpPr txBox="1"/>
            <p:nvPr/>
          </p:nvSpPr>
          <p:spPr bwMode="auto">
            <a:xfrm>
              <a:off x="5409780"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34BD2447-E51B-60AE-6AC8-E999333640BC}"/>
                </a:ext>
              </a:extLst>
            </p:cNvPr>
            <p:cNvSpPr txBox="1"/>
            <p:nvPr/>
          </p:nvSpPr>
          <p:spPr bwMode="auto">
            <a:xfrm>
              <a:off x="5444705"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23B54B72-0325-31CD-5587-5480AADCD181}"/>
                </a:ext>
              </a:extLst>
            </p:cNvPr>
            <p:cNvSpPr txBox="1"/>
            <p:nvPr/>
          </p:nvSpPr>
          <p:spPr bwMode="auto">
            <a:xfrm>
              <a:off x="5460580" y="23479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D96FACB1-F2F2-9C1D-EADA-6A25531C5B14}"/>
                </a:ext>
              </a:extLst>
            </p:cNvPr>
            <p:cNvSpPr txBox="1"/>
            <p:nvPr/>
          </p:nvSpPr>
          <p:spPr bwMode="auto">
            <a:xfrm>
              <a:off x="5574880" y="23955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849A5026-B9F0-ADF1-A0CA-F937117FC379}"/>
                </a:ext>
              </a:extLst>
            </p:cNvPr>
            <p:cNvSpPr txBox="1"/>
            <p:nvPr/>
          </p:nvSpPr>
          <p:spPr bwMode="auto">
            <a:xfrm>
              <a:off x="5609805" y="2398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9D8B3217-2BC6-669D-F075-5AF482109B57}"/>
                </a:ext>
              </a:extLst>
            </p:cNvPr>
            <p:cNvSpPr txBox="1"/>
            <p:nvPr/>
          </p:nvSpPr>
          <p:spPr bwMode="auto">
            <a:xfrm>
              <a:off x="5590755" y="2398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AF0AFC5B-304D-71D9-3D97-7FA86AE11ED8}"/>
                </a:ext>
              </a:extLst>
            </p:cNvPr>
            <p:cNvSpPr txBox="1"/>
            <p:nvPr/>
          </p:nvSpPr>
          <p:spPr bwMode="auto">
            <a:xfrm>
              <a:off x="5663780" y="2401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A7682AB6-BCAA-1E8F-72EF-9B9F69C3C2F4}"/>
                </a:ext>
              </a:extLst>
            </p:cNvPr>
            <p:cNvSpPr txBox="1"/>
            <p:nvPr/>
          </p:nvSpPr>
          <p:spPr bwMode="auto">
            <a:xfrm>
              <a:off x="5686005" y="2398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1CDE24C5-D339-4B3F-0BE1-DC89D4A7ECB1}"/>
                </a:ext>
              </a:extLst>
            </p:cNvPr>
            <p:cNvSpPr txBox="1"/>
            <p:nvPr/>
          </p:nvSpPr>
          <p:spPr bwMode="auto">
            <a:xfrm>
              <a:off x="5765380" y="2401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4B48AB7A-2030-F09E-FBD3-475CD6ED6FD8}"/>
                </a:ext>
              </a:extLst>
            </p:cNvPr>
            <p:cNvSpPr txBox="1"/>
            <p:nvPr/>
          </p:nvSpPr>
          <p:spPr bwMode="auto">
            <a:xfrm>
              <a:off x="5720930" y="2398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9A948A01-7213-34CF-A631-7F0ADB563862}"/>
                </a:ext>
              </a:extLst>
            </p:cNvPr>
            <p:cNvSpPr txBox="1"/>
            <p:nvPr/>
          </p:nvSpPr>
          <p:spPr bwMode="auto">
            <a:xfrm>
              <a:off x="5749505" y="2398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471A2769-F390-C715-7626-3D28BEA525EE}"/>
                </a:ext>
              </a:extLst>
            </p:cNvPr>
            <p:cNvSpPr txBox="1"/>
            <p:nvPr/>
          </p:nvSpPr>
          <p:spPr bwMode="auto">
            <a:xfrm>
              <a:off x="5838405" y="24019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2BDEEAE9-226B-CD63-530E-A82DFC81A1F0}"/>
                </a:ext>
              </a:extLst>
            </p:cNvPr>
            <p:cNvSpPr txBox="1"/>
            <p:nvPr/>
          </p:nvSpPr>
          <p:spPr bwMode="auto">
            <a:xfrm>
              <a:off x="5736805" y="23987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5DC51A6B-6292-A469-7AF1-56ABB55A43A7}"/>
                </a:ext>
              </a:extLst>
            </p:cNvPr>
            <p:cNvSpPr txBox="1"/>
            <p:nvPr/>
          </p:nvSpPr>
          <p:spPr bwMode="auto">
            <a:xfrm>
              <a:off x="5901905" y="24273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3503CDDB-E4B7-F86E-B28C-CD4CBF6A95AF}"/>
                </a:ext>
              </a:extLst>
            </p:cNvPr>
            <p:cNvSpPr txBox="1"/>
            <p:nvPr/>
          </p:nvSpPr>
          <p:spPr bwMode="auto">
            <a:xfrm>
              <a:off x="5860630" y="242099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27D23C63-E332-183C-FAB1-A55051B78688}"/>
                </a:ext>
              </a:extLst>
            </p:cNvPr>
            <p:cNvSpPr txBox="1"/>
            <p:nvPr/>
          </p:nvSpPr>
          <p:spPr bwMode="auto">
            <a:xfrm>
              <a:off x="5974930" y="24241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819607F8-2537-918A-D432-5BD1D40BF345}"/>
                </a:ext>
              </a:extLst>
            </p:cNvPr>
            <p:cNvSpPr txBox="1"/>
            <p:nvPr/>
          </p:nvSpPr>
          <p:spPr bwMode="auto">
            <a:xfrm>
              <a:off x="5879680" y="24241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0EA9471A-4261-E8B3-B240-D4FF25A95EFF}"/>
                </a:ext>
              </a:extLst>
            </p:cNvPr>
            <p:cNvSpPr txBox="1"/>
            <p:nvPr/>
          </p:nvSpPr>
          <p:spPr bwMode="auto">
            <a:xfrm>
              <a:off x="5930480" y="2424169"/>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D84F58C8-E4AF-F6F1-2F31-2AB2D206F90D}"/>
                </a:ext>
              </a:extLst>
            </p:cNvPr>
            <p:cNvSpPr txBox="1"/>
            <p:nvPr/>
          </p:nvSpPr>
          <p:spPr bwMode="auto">
            <a:xfrm>
              <a:off x="5952705" y="2427344"/>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OS (Coprimary Endpoint)</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Reproduced with permission.</a:t>
            </a:r>
          </a:p>
        </p:txBody>
      </p:sp>
      <p:sp>
        <p:nvSpPr>
          <p:cNvPr id="6" name="Text Box 11">
            <a:extLst>
              <a:ext uri="{FF2B5EF4-FFF2-40B4-BE49-F238E27FC236}">
                <a16:creationId xmlns:a16="http://schemas.microsoft.com/office/drawing/2014/main" id="{09D073D2-4DD3-98B9-A7A5-4F497187C8A6}"/>
              </a:ext>
            </a:extLst>
          </p:cNvPr>
          <p:cNvSpPr txBox="1">
            <a:spLocks noChangeArrowheads="1"/>
          </p:cNvSpPr>
          <p:nvPr/>
        </p:nvSpPr>
        <p:spPr bwMode="auto">
          <a:xfrm>
            <a:off x="439053" y="6098058"/>
            <a:ext cx="8010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Median follow-up: 17.2 mo</a:t>
            </a:r>
          </a:p>
        </p:txBody>
      </p:sp>
      <p:graphicFrame>
        <p:nvGraphicFramePr>
          <p:cNvPr id="3" name="Group 3">
            <a:extLst>
              <a:ext uri="{FF2B5EF4-FFF2-40B4-BE49-F238E27FC236}">
                <a16:creationId xmlns:a16="http://schemas.microsoft.com/office/drawing/2014/main" id="{56B127AC-B0A7-5208-C6D0-BE73AE497F60}"/>
              </a:ext>
            </a:extLst>
          </p:cNvPr>
          <p:cNvGraphicFramePr>
            <a:graphicFrameLocks/>
          </p:cNvGraphicFramePr>
          <p:nvPr>
            <p:extLst>
              <p:ext uri="{D42A27DB-BD31-4B8C-83A1-F6EECF244321}">
                <p14:modId xmlns:p14="http://schemas.microsoft.com/office/powerpoint/2010/main" val="901628486"/>
              </p:ext>
            </p:extLst>
          </p:nvPr>
        </p:nvGraphicFramePr>
        <p:xfrm>
          <a:off x="6837770" y="1363143"/>
          <a:ext cx="4936718" cy="1249728"/>
        </p:xfrm>
        <a:graphic>
          <a:graphicData uri="http://schemas.openxmlformats.org/drawingml/2006/table">
            <a:tbl>
              <a:tblPr firstRow="1" bandRow="1">
                <a:tableStyleId>{EB344D84-9AFB-497E-A393-DC336BA19D2E}</a:tableStyleId>
              </a:tblPr>
              <a:tblGrid>
                <a:gridCol w="1737264">
                  <a:extLst>
                    <a:ext uri="{9D8B030D-6E8A-4147-A177-3AD203B41FA5}">
                      <a16:colId xmlns:a16="http://schemas.microsoft.com/office/drawing/2014/main" val="20000"/>
                    </a:ext>
                  </a:extLst>
                </a:gridCol>
                <a:gridCol w="1561338">
                  <a:extLst>
                    <a:ext uri="{9D8B030D-6E8A-4147-A177-3AD203B41FA5}">
                      <a16:colId xmlns:a16="http://schemas.microsoft.com/office/drawing/2014/main" val="20001"/>
                    </a:ext>
                  </a:extLst>
                </a:gridCol>
                <a:gridCol w="163811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ysClr val="windowText" lastClr="000000"/>
                          </a:solidFill>
                          <a:effectLst/>
                        </a:rPr>
                        <a:t>Outcome</a:t>
                      </a:r>
                      <a:endParaRPr kumimoji="0" lang="en-GB" sz="1600" b="1"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1"/>
                          </a:solidFill>
                          <a:effectLst/>
                        </a:rPr>
                        <a:t>EV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1"/>
                          </a:solidFill>
                          <a:effectLst/>
                        </a:rPr>
                        <a:t>(n = 442)</a:t>
                      </a:r>
                      <a:endParaRPr kumimoji="0" lang="en-US" sz="1600" b="1" i="0" u="none" strike="noStrike" cap="none" normalizeH="0" baseline="0" dirty="0">
                        <a:ln>
                          <a:noFill/>
                        </a:ln>
                        <a:solidFill>
                          <a:schemeClr val="accent1"/>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3"/>
                          </a:solidFill>
                          <a:effectLst/>
                        </a:rPr>
                        <a:t>Chemotherapy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accent3"/>
                          </a:solidFill>
                          <a:effectLst/>
                        </a:rPr>
                        <a:t>(n = 444)</a:t>
                      </a:r>
                      <a:endParaRPr kumimoji="0" lang="en-US" sz="1600" b="1" i="0" u="none" strike="noStrike" cap="none" normalizeH="0" baseline="0" dirty="0">
                        <a:ln>
                          <a:noFill/>
                        </a:ln>
                        <a:solidFill>
                          <a:schemeClr val="accent3"/>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ysClr val="windowText" lastClr="000000"/>
                          </a:solidFill>
                          <a:effectLst/>
                        </a:rPr>
                        <a:t>mOS, mo (95% CI)</a:t>
                      </a:r>
                      <a:endParaRPr kumimoji="0" lang="en-US" sz="16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ysClr val="windowText" lastClr="000000"/>
                          </a:solidFill>
                          <a:effectLst/>
                        </a:rPr>
                        <a:t>31.5 (25.4-NR)</a:t>
                      </a:r>
                      <a:endParaRPr kumimoji="0" lang="en-US" sz="16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bg1"/>
                      </a:solidFill>
                      <a:prstDash val="solid"/>
                      <a:round/>
                      <a:headEnd type="none" w="med" len="med"/>
                      <a:tailEnd type="none" w="med" len="med"/>
                    </a:lnT>
                    <a:lnB w="25400" cmpd="sng">
                      <a:noFill/>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ysClr val="windowText" lastClr="000000"/>
                          </a:solidFill>
                          <a:effectLst/>
                        </a:rPr>
                        <a:t>16.1 (13.9-18.3)</a:t>
                      </a:r>
                      <a:endParaRPr kumimoji="0" lang="en-US" sz="16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bg1"/>
                      </a:solidFill>
                      <a:prstDash val="solid"/>
                      <a:round/>
                      <a:headEnd type="none" w="med" len="med"/>
                      <a:tailEnd type="none" w="med" len="med"/>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ysClr val="windowText" lastClr="000000"/>
                          </a:solidFill>
                          <a:effectLst/>
                          <a:latin typeface="Calibri" panose="020F0502020204030204" pitchFamily="34" charset="0"/>
                        </a:rPr>
                        <a:t>HR (95% CI)</a:t>
                      </a: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ysClr val="windowText" lastClr="000000"/>
                          </a:solidFill>
                          <a:effectLst/>
                        </a:rPr>
                        <a:t>0.47 (0.38-0.58; </a:t>
                      </a:r>
                      <a:r>
                        <a:rPr kumimoji="0" lang="en-US" sz="1600" b="0" i="1" u="none" strike="noStrike" cap="none" normalizeH="0" baseline="0" dirty="0">
                          <a:ln>
                            <a:noFill/>
                          </a:ln>
                          <a:solidFill>
                            <a:sysClr val="windowText" lastClr="000000"/>
                          </a:solidFill>
                          <a:effectLst/>
                        </a:rPr>
                        <a:t>P</a:t>
                      </a:r>
                      <a:r>
                        <a:rPr kumimoji="0" lang="en-US" sz="1600" b="0" u="none" strike="noStrike" cap="none" normalizeH="0" baseline="0" dirty="0">
                          <a:ln>
                            <a:noFill/>
                          </a:ln>
                          <a:solidFill>
                            <a:sysClr val="windowText" lastClr="000000"/>
                          </a:solidFill>
                          <a:effectLst/>
                        </a:rPr>
                        <a:t> &lt;.00001)</a:t>
                      </a:r>
                      <a:endParaRPr kumimoji="0" lang="en-US" sz="16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26446152"/>
                  </a:ext>
                </a:extLst>
              </a:tr>
            </a:tbl>
          </a:graphicData>
        </a:graphic>
      </p:graphicFrame>
      <p:sp>
        <p:nvSpPr>
          <p:cNvPr id="11" name="TextBox 10">
            <a:extLst>
              <a:ext uri="{FF2B5EF4-FFF2-40B4-BE49-F238E27FC236}">
                <a16:creationId xmlns:a16="http://schemas.microsoft.com/office/drawing/2014/main" id="{79FFC298-1622-FF43-EE64-AF6869998A2F}"/>
              </a:ext>
            </a:extLst>
          </p:cNvPr>
          <p:cNvSpPr txBox="1"/>
          <p:nvPr/>
        </p:nvSpPr>
        <p:spPr bwMode="auto">
          <a:xfrm>
            <a:off x="384741" y="5375897"/>
            <a:ext cx="1894995" cy="830997"/>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EV + Pembro</a:t>
            </a:r>
            <a:br>
              <a:rPr lang="en-US" sz="1600" dirty="0">
                <a:solidFill>
                  <a:schemeClr val="accent1"/>
                </a:solidFill>
                <a:latin typeface="Calibri" panose="020F0502020204030204" pitchFamily="34" charset="0"/>
              </a:rPr>
            </a:br>
            <a:r>
              <a:rPr lang="en-US" sz="1600" dirty="0">
                <a:solidFill>
                  <a:schemeClr val="accent3"/>
                </a:solidFill>
                <a:latin typeface="Calibri" panose="020F0502020204030204" pitchFamily="34" charset="0"/>
              </a:rPr>
              <a:t>Chemotherapy</a:t>
            </a:r>
          </a:p>
        </p:txBody>
      </p:sp>
      <p:sp>
        <p:nvSpPr>
          <p:cNvPr id="12" name="TextBox 11">
            <a:extLst>
              <a:ext uri="{FF2B5EF4-FFF2-40B4-BE49-F238E27FC236}">
                <a16:creationId xmlns:a16="http://schemas.microsoft.com/office/drawing/2014/main" id="{39BDE48B-DEEF-7357-CA3C-CF1A1555EE7B}"/>
              </a:ext>
            </a:extLst>
          </p:cNvPr>
          <p:cNvSpPr txBox="1"/>
          <p:nvPr/>
        </p:nvSpPr>
        <p:spPr bwMode="auto">
          <a:xfrm>
            <a:off x="2430050" y="5192512"/>
            <a:ext cx="752814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3" name="TextBox 3">
            <a:extLst>
              <a:ext uri="{FF2B5EF4-FFF2-40B4-BE49-F238E27FC236}">
                <a16:creationId xmlns:a16="http://schemas.microsoft.com/office/drawing/2014/main" id="{B6862B91-10C4-DE49-A420-4A9D6D176EF9}"/>
              </a:ext>
            </a:extLst>
          </p:cNvPr>
          <p:cNvSpPr txBox="1">
            <a:spLocks noChangeArrowheads="1"/>
          </p:cNvSpPr>
          <p:nvPr/>
        </p:nvSpPr>
        <p:spPr bwMode="auto">
          <a:xfrm rot="16200000">
            <a:off x="175911" y="3111909"/>
            <a:ext cx="3256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OS (%)</a:t>
            </a:r>
          </a:p>
        </p:txBody>
      </p:sp>
      <p:cxnSp>
        <p:nvCxnSpPr>
          <p:cNvPr id="14" name="Straight Connector 13">
            <a:extLst>
              <a:ext uri="{FF2B5EF4-FFF2-40B4-BE49-F238E27FC236}">
                <a16:creationId xmlns:a16="http://schemas.microsoft.com/office/drawing/2014/main" id="{960D7924-65BC-FDF5-6406-D985632E1A1F}"/>
              </a:ext>
            </a:extLst>
          </p:cNvPr>
          <p:cNvCxnSpPr>
            <a:cxnSpLocks/>
          </p:cNvCxnSpPr>
          <p:nvPr/>
        </p:nvCxnSpPr>
        <p:spPr bwMode="auto">
          <a:xfrm>
            <a:off x="2430049" y="4897001"/>
            <a:ext cx="787548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AA2A56C-F3DA-C646-1D76-91E5B73417B4}"/>
              </a:ext>
            </a:extLst>
          </p:cNvPr>
          <p:cNvCxnSpPr>
            <a:cxnSpLocks/>
          </p:cNvCxnSpPr>
          <p:nvPr/>
        </p:nvCxnSpPr>
        <p:spPr bwMode="auto">
          <a:xfrm flipV="1">
            <a:off x="2444662" y="1677855"/>
            <a:ext cx="0" cy="3231672"/>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9931CDE-A7C7-3BE2-2BBE-0303FC0C99E9}"/>
              </a:ext>
            </a:extLst>
          </p:cNvPr>
          <p:cNvCxnSpPr>
            <a:cxnSpLocks/>
          </p:cNvCxnSpPr>
          <p:nvPr/>
        </p:nvCxnSpPr>
        <p:spPr bwMode="auto">
          <a:xfrm>
            <a:off x="244466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C572A91-3504-72FC-8F7E-EEFFE2BF6EFE}"/>
              </a:ext>
            </a:extLst>
          </p:cNvPr>
          <p:cNvCxnSpPr>
            <a:cxnSpLocks/>
          </p:cNvCxnSpPr>
          <p:nvPr/>
        </p:nvCxnSpPr>
        <p:spPr bwMode="auto">
          <a:xfrm>
            <a:off x="285758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90BC86F-C32A-D2D4-77E4-BBC36B889CCC}"/>
              </a:ext>
            </a:extLst>
          </p:cNvPr>
          <p:cNvCxnSpPr>
            <a:cxnSpLocks/>
          </p:cNvCxnSpPr>
          <p:nvPr/>
        </p:nvCxnSpPr>
        <p:spPr bwMode="auto">
          <a:xfrm>
            <a:off x="327051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98DA357-44A6-3C0E-D084-3642B4FFB414}"/>
              </a:ext>
            </a:extLst>
          </p:cNvPr>
          <p:cNvCxnSpPr>
            <a:cxnSpLocks/>
          </p:cNvCxnSpPr>
          <p:nvPr/>
        </p:nvCxnSpPr>
        <p:spPr bwMode="auto">
          <a:xfrm>
            <a:off x="368343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94607AC-B457-094F-8FDC-D319C3B03459}"/>
              </a:ext>
            </a:extLst>
          </p:cNvPr>
          <p:cNvCxnSpPr>
            <a:cxnSpLocks/>
          </p:cNvCxnSpPr>
          <p:nvPr/>
        </p:nvCxnSpPr>
        <p:spPr bwMode="auto">
          <a:xfrm>
            <a:off x="409636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9E91C09-1FC6-EAF8-CE12-67664DE5F756}"/>
              </a:ext>
            </a:extLst>
          </p:cNvPr>
          <p:cNvCxnSpPr>
            <a:cxnSpLocks/>
          </p:cNvCxnSpPr>
          <p:nvPr/>
        </p:nvCxnSpPr>
        <p:spPr bwMode="auto">
          <a:xfrm>
            <a:off x="450928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5B8A978-AA3A-E3A1-A463-AA6EF5FBE0E0}"/>
              </a:ext>
            </a:extLst>
          </p:cNvPr>
          <p:cNvCxnSpPr>
            <a:cxnSpLocks/>
          </p:cNvCxnSpPr>
          <p:nvPr/>
        </p:nvCxnSpPr>
        <p:spPr bwMode="auto">
          <a:xfrm>
            <a:off x="492221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6317ADD-0892-2388-38F0-583C2667664F}"/>
              </a:ext>
            </a:extLst>
          </p:cNvPr>
          <p:cNvCxnSpPr>
            <a:cxnSpLocks/>
          </p:cNvCxnSpPr>
          <p:nvPr/>
        </p:nvCxnSpPr>
        <p:spPr bwMode="auto">
          <a:xfrm>
            <a:off x="533513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373EFD7-5D95-1861-55BA-775CEDD41902}"/>
              </a:ext>
            </a:extLst>
          </p:cNvPr>
          <p:cNvCxnSpPr>
            <a:cxnSpLocks/>
          </p:cNvCxnSpPr>
          <p:nvPr/>
        </p:nvCxnSpPr>
        <p:spPr bwMode="auto">
          <a:xfrm>
            <a:off x="574806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201D285-4CC9-7BBA-3F69-DF1898A3377C}"/>
              </a:ext>
            </a:extLst>
          </p:cNvPr>
          <p:cNvCxnSpPr>
            <a:cxnSpLocks/>
          </p:cNvCxnSpPr>
          <p:nvPr/>
        </p:nvCxnSpPr>
        <p:spPr bwMode="auto">
          <a:xfrm>
            <a:off x="616098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CFC0C96-5E59-7876-1AE4-859DEEFAC5D8}"/>
              </a:ext>
            </a:extLst>
          </p:cNvPr>
          <p:cNvCxnSpPr>
            <a:cxnSpLocks/>
          </p:cNvCxnSpPr>
          <p:nvPr/>
        </p:nvCxnSpPr>
        <p:spPr bwMode="auto">
          <a:xfrm>
            <a:off x="657391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A702F55-A7DE-C8A3-96C8-C1F0E992CA91}"/>
              </a:ext>
            </a:extLst>
          </p:cNvPr>
          <p:cNvCxnSpPr>
            <a:cxnSpLocks/>
          </p:cNvCxnSpPr>
          <p:nvPr/>
        </p:nvCxnSpPr>
        <p:spPr bwMode="auto">
          <a:xfrm>
            <a:off x="698683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E77BEF3-0E70-BB0C-9100-32E1732D03A6}"/>
              </a:ext>
            </a:extLst>
          </p:cNvPr>
          <p:cNvCxnSpPr>
            <a:cxnSpLocks/>
          </p:cNvCxnSpPr>
          <p:nvPr/>
        </p:nvCxnSpPr>
        <p:spPr bwMode="auto">
          <a:xfrm>
            <a:off x="739976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1FFB758-7BB3-468B-035D-F101ECBF0C72}"/>
              </a:ext>
            </a:extLst>
          </p:cNvPr>
          <p:cNvCxnSpPr>
            <a:cxnSpLocks/>
          </p:cNvCxnSpPr>
          <p:nvPr/>
        </p:nvCxnSpPr>
        <p:spPr bwMode="auto">
          <a:xfrm>
            <a:off x="781268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A1455C3-8355-BD58-B26C-6DFBFBCDB215}"/>
              </a:ext>
            </a:extLst>
          </p:cNvPr>
          <p:cNvCxnSpPr>
            <a:cxnSpLocks/>
          </p:cNvCxnSpPr>
          <p:nvPr/>
        </p:nvCxnSpPr>
        <p:spPr bwMode="auto">
          <a:xfrm>
            <a:off x="822561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2E96106-5CAC-080D-18C2-6C05B29AD8AF}"/>
              </a:ext>
            </a:extLst>
          </p:cNvPr>
          <p:cNvCxnSpPr>
            <a:cxnSpLocks/>
          </p:cNvCxnSpPr>
          <p:nvPr/>
        </p:nvCxnSpPr>
        <p:spPr bwMode="auto">
          <a:xfrm>
            <a:off x="8638537"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828F130-8610-E0D6-4A60-923F6E7DEC90}"/>
              </a:ext>
            </a:extLst>
          </p:cNvPr>
          <p:cNvCxnSpPr>
            <a:cxnSpLocks/>
          </p:cNvCxnSpPr>
          <p:nvPr/>
        </p:nvCxnSpPr>
        <p:spPr bwMode="auto">
          <a:xfrm>
            <a:off x="9051462" y="48970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594B46D-0516-8A73-2A4F-F9DE18C2A76B}"/>
              </a:ext>
            </a:extLst>
          </p:cNvPr>
          <p:cNvCxnSpPr>
            <a:cxnSpLocks/>
          </p:cNvCxnSpPr>
          <p:nvPr/>
        </p:nvCxnSpPr>
        <p:spPr bwMode="auto">
          <a:xfrm>
            <a:off x="10290244" y="48970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9C9E19D2-910D-0F30-C506-0FED642E3220}"/>
              </a:ext>
            </a:extLst>
          </p:cNvPr>
          <p:cNvSpPr txBox="1"/>
          <p:nvPr/>
        </p:nvSpPr>
        <p:spPr bwMode="auto">
          <a:xfrm>
            <a:off x="10066863"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35" name="TextBox 34">
            <a:extLst>
              <a:ext uri="{FF2B5EF4-FFF2-40B4-BE49-F238E27FC236}">
                <a16:creationId xmlns:a16="http://schemas.microsoft.com/office/drawing/2014/main" id="{2B8CABB6-C7E1-1FBE-BB2C-4FE566CF3C57}"/>
              </a:ext>
            </a:extLst>
          </p:cNvPr>
          <p:cNvSpPr txBox="1"/>
          <p:nvPr/>
        </p:nvSpPr>
        <p:spPr bwMode="auto">
          <a:xfrm>
            <a:off x="2206668"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F6BAF755-C969-3FC8-0E8A-4B07D4B4630F}"/>
              </a:ext>
            </a:extLst>
          </p:cNvPr>
          <p:cNvSpPr txBox="1"/>
          <p:nvPr/>
        </p:nvSpPr>
        <p:spPr bwMode="auto">
          <a:xfrm>
            <a:off x="2620362"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594BA8E7-3FA9-4458-4AEE-E971BB90476F}"/>
              </a:ext>
            </a:extLst>
          </p:cNvPr>
          <p:cNvSpPr txBox="1"/>
          <p:nvPr/>
        </p:nvSpPr>
        <p:spPr bwMode="auto">
          <a:xfrm>
            <a:off x="3034056"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8" name="TextBox 37">
            <a:extLst>
              <a:ext uri="{FF2B5EF4-FFF2-40B4-BE49-F238E27FC236}">
                <a16:creationId xmlns:a16="http://schemas.microsoft.com/office/drawing/2014/main" id="{2785EBEE-FD85-004E-1699-1CBF976F9559}"/>
              </a:ext>
            </a:extLst>
          </p:cNvPr>
          <p:cNvSpPr txBox="1"/>
          <p:nvPr/>
        </p:nvSpPr>
        <p:spPr bwMode="auto">
          <a:xfrm>
            <a:off x="3447750"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F8A7C6D3-A6CF-3FB6-80DF-B2B7F4824BA9}"/>
              </a:ext>
            </a:extLst>
          </p:cNvPr>
          <p:cNvSpPr txBox="1"/>
          <p:nvPr/>
        </p:nvSpPr>
        <p:spPr bwMode="auto">
          <a:xfrm>
            <a:off x="3861444"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0" name="TextBox 39">
            <a:extLst>
              <a:ext uri="{FF2B5EF4-FFF2-40B4-BE49-F238E27FC236}">
                <a16:creationId xmlns:a16="http://schemas.microsoft.com/office/drawing/2014/main" id="{68337657-84A5-3DFE-84F8-4646BBD54023}"/>
              </a:ext>
            </a:extLst>
          </p:cNvPr>
          <p:cNvSpPr txBox="1"/>
          <p:nvPr/>
        </p:nvSpPr>
        <p:spPr bwMode="auto">
          <a:xfrm>
            <a:off x="4275138"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3FFFC434-0B4B-AEDC-A060-6C98F061D553}"/>
              </a:ext>
            </a:extLst>
          </p:cNvPr>
          <p:cNvSpPr txBox="1"/>
          <p:nvPr/>
        </p:nvSpPr>
        <p:spPr bwMode="auto">
          <a:xfrm>
            <a:off x="4688832"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4EFEB71E-E868-12BB-8B8B-1AEA31C09BBE}"/>
              </a:ext>
            </a:extLst>
          </p:cNvPr>
          <p:cNvSpPr txBox="1"/>
          <p:nvPr/>
        </p:nvSpPr>
        <p:spPr bwMode="auto">
          <a:xfrm>
            <a:off x="5102526"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43" name="TextBox 42">
            <a:extLst>
              <a:ext uri="{FF2B5EF4-FFF2-40B4-BE49-F238E27FC236}">
                <a16:creationId xmlns:a16="http://schemas.microsoft.com/office/drawing/2014/main" id="{C914CF54-5105-F65A-350F-8B4518B01251}"/>
              </a:ext>
            </a:extLst>
          </p:cNvPr>
          <p:cNvSpPr txBox="1"/>
          <p:nvPr/>
        </p:nvSpPr>
        <p:spPr bwMode="auto">
          <a:xfrm>
            <a:off x="5516220"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44" name="TextBox 43">
            <a:extLst>
              <a:ext uri="{FF2B5EF4-FFF2-40B4-BE49-F238E27FC236}">
                <a16:creationId xmlns:a16="http://schemas.microsoft.com/office/drawing/2014/main" id="{D1F7C2C5-535E-DD51-4778-5DD464265CB2}"/>
              </a:ext>
            </a:extLst>
          </p:cNvPr>
          <p:cNvSpPr txBox="1"/>
          <p:nvPr/>
        </p:nvSpPr>
        <p:spPr bwMode="auto">
          <a:xfrm>
            <a:off x="5929914"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5" name="TextBox 44">
            <a:extLst>
              <a:ext uri="{FF2B5EF4-FFF2-40B4-BE49-F238E27FC236}">
                <a16:creationId xmlns:a16="http://schemas.microsoft.com/office/drawing/2014/main" id="{CF39B6EA-5CA2-4F4F-D9E7-081B6BF93D94}"/>
              </a:ext>
            </a:extLst>
          </p:cNvPr>
          <p:cNvSpPr txBox="1"/>
          <p:nvPr/>
        </p:nvSpPr>
        <p:spPr bwMode="auto">
          <a:xfrm>
            <a:off x="6343608"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D8B82F26-6F76-482C-9278-00A70397F095}"/>
              </a:ext>
            </a:extLst>
          </p:cNvPr>
          <p:cNvSpPr txBox="1"/>
          <p:nvPr/>
        </p:nvSpPr>
        <p:spPr bwMode="auto">
          <a:xfrm>
            <a:off x="6757302"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7" name="TextBox 46">
            <a:extLst>
              <a:ext uri="{FF2B5EF4-FFF2-40B4-BE49-F238E27FC236}">
                <a16:creationId xmlns:a16="http://schemas.microsoft.com/office/drawing/2014/main" id="{B25D31FE-A584-25E3-F6D0-D5B8E0AA5EF5}"/>
              </a:ext>
            </a:extLst>
          </p:cNvPr>
          <p:cNvSpPr txBox="1"/>
          <p:nvPr/>
        </p:nvSpPr>
        <p:spPr bwMode="auto">
          <a:xfrm>
            <a:off x="7170996"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8" name="TextBox 47">
            <a:extLst>
              <a:ext uri="{FF2B5EF4-FFF2-40B4-BE49-F238E27FC236}">
                <a16:creationId xmlns:a16="http://schemas.microsoft.com/office/drawing/2014/main" id="{BCDCA36C-032B-0663-9EBA-136359DB6153}"/>
              </a:ext>
            </a:extLst>
          </p:cNvPr>
          <p:cNvSpPr txBox="1"/>
          <p:nvPr/>
        </p:nvSpPr>
        <p:spPr bwMode="auto">
          <a:xfrm>
            <a:off x="7584690"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49" name="TextBox 48">
            <a:extLst>
              <a:ext uri="{FF2B5EF4-FFF2-40B4-BE49-F238E27FC236}">
                <a16:creationId xmlns:a16="http://schemas.microsoft.com/office/drawing/2014/main" id="{FF222947-5059-1701-E1D5-A4CA055D05CE}"/>
              </a:ext>
            </a:extLst>
          </p:cNvPr>
          <p:cNvSpPr txBox="1"/>
          <p:nvPr/>
        </p:nvSpPr>
        <p:spPr bwMode="auto">
          <a:xfrm>
            <a:off x="7998384"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50" name="TextBox 49">
            <a:extLst>
              <a:ext uri="{FF2B5EF4-FFF2-40B4-BE49-F238E27FC236}">
                <a16:creationId xmlns:a16="http://schemas.microsoft.com/office/drawing/2014/main" id="{BEF81A05-5FFD-9E00-E6B2-FC73DA0DCC8D}"/>
              </a:ext>
            </a:extLst>
          </p:cNvPr>
          <p:cNvSpPr txBox="1"/>
          <p:nvPr/>
        </p:nvSpPr>
        <p:spPr bwMode="auto">
          <a:xfrm>
            <a:off x="8412078"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32690FFF-E731-23D7-9EB4-947658714FB8}"/>
              </a:ext>
            </a:extLst>
          </p:cNvPr>
          <p:cNvSpPr txBox="1"/>
          <p:nvPr/>
        </p:nvSpPr>
        <p:spPr bwMode="auto">
          <a:xfrm>
            <a:off x="8825772"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cxnSp>
        <p:nvCxnSpPr>
          <p:cNvPr id="52" name="Straight Connector 51">
            <a:extLst>
              <a:ext uri="{FF2B5EF4-FFF2-40B4-BE49-F238E27FC236}">
                <a16:creationId xmlns:a16="http://schemas.microsoft.com/office/drawing/2014/main" id="{3AFD5B52-E0AE-90A2-8817-7B251BF024D3}"/>
              </a:ext>
            </a:extLst>
          </p:cNvPr>
          <p:cNvCxnSpPr>
            <a:cxnSpLocks/>
          </p:cNvCxnSpPr>
          <p:nvPr/>
        </p:nvCxnSpPr>
        <p:spPr bwMode="auto">
          <a:xfrm flipH="1">
            <a:off x="2367419" y="16903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6F68F8F-0E65-679B-DD63-D490B7979551}"/>
              </a:ext>
            </a:extLst>
          </p:cNvPr>
          <p:cNvCxnSpPr>
            <a:cxnSpLocks/>
          </p:cNvCxnSpPr>
          <p:nvPr/>
        </p:nvCxnSpPr>
        <p:spPr bwMode="auto">
          <a:xfrm flipH="1">
            <a:off x="2367419" y="23492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96F69DB-8BA6-263A-5600-F83563BC420A}"/>
              </a:ext>
            </a:extLst>
          </p:cNvPr>
          <p:cNvCxnSpPr>
            <a:cxnSpLocks/>
          </p:cNvCxnSpPr>
          <p:nvPr/>
        </p:nvCxnSpPr>
        <p:spPr bwMode="auto">
          <a:xfrm flipH="1">
            <a:off x="2367419" y="30081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0DCFB46-9C9D-87D1-45CD-533ADAF7C183}"/>
              </a:ext>
            </a:extLst>
          </p:cNvPr>
          <p:cNvCxnSpPr>
            <a:cxnSpLocks/>
          </p:cNvCxnSpPr>
          <p:nvPr/>
        </p:nvCxnSpPr>
        <p:spPr bwMode="auto">
          <a:xfrm flipH="1">
            <a:off x="2367419" y="36669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335F96A-CD36-981C-F060-89F5F1A87450}"/>
              </a:ext>
            </a:extLst>
          </p:cNvPr>
          <p:cNvCxnSpPr>
            <a:cxnSpLocks/>
          </p:cNvCxnSpPr>
          <p:nvPr/>
        </p:nvCxnSpPr>
        <p:spPr bwMode="auto">
          <a:xfrm flipH="1">
            <a:off x="2367419" y="43258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EE5E59B-B301-D3C1-076D-EA76A9BA7413}"/>
              </a:ext>
            </a:extLst>
          </p:cNvPr>
          <p:cNvCxnSpPr>
            <a:cxnSpLocks/>
          </p:cNvCxnSpPr>
          <p:nvPr/>
        </p:nvCxnSpPr>
        <p:spPr bwMode="auto">
          <a:xfrm flipH="1">
            <a:off x="2367419" y="4897001"/>
            <a:ext cx="64008" cy="0"/>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22F53BE7-BA7D-A978-AF83-326F60C5FAE6}"/>
              </a:ext>
            </a:extLst>
          </p:cNvPr>
          <p:cNvSpPr txBox="1"/>
          <p:nvPr/>
        </p:nvSpPr>
        <p:spPr bwMode="auto">
          <a:xfrm>
            <a:off x="1776607" y="1505715"/>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4CB912BC-966F-A1FB-1412-BBFB66FD06C6}"/>
              </a:ext>
            </a:extLst>
          </p:cNvPr>
          <p:cNvSpPr txBox="1"/>
          <p:nvPr/>
        </p:nvSpPr>
        <p:spPr bwMode="auto">
          <a:xfrm>
            <a:off x="1776607" y="2149135"/>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0" name="TextBox 59">
            <a:extLst>
              <a:ext uri="{FF2B5EF4-FFF2-40B4-BE49-F238E27FC236}">
                <a16:creationId xmlns:a16="http://schemas.microsoft.com/office/drawing/2014/main" id="{1C9C2B1D-D2E9-2CB2-5BF9-B6DF4FD01C56}"/>
              </a:ext>
            </a:extLst>
          </p:cNvPr>
          <p:cNvSpPr txBox="1"/>
          <p:nvPr/>
        </p:nvSpPr>
        <p:spPr bwMode="auto">
          <a:xfrm>
            <a:off x="1776607" y="2792555"/>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06CC1F2C-C4D4-F67C-10A9-B6867885D61C}"/>
              </a:ext>
            </a:extLst>
          </p:cNvPr>
          <p:cNvSpPr txBox="1"/>
          <p:nvPr/>
        </p:nvSpPr>
        <p:spPr bwMode="auto">
          <a:xfrm>
            <a:off x="1776607" y="3435975"/>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2" name="TextBox 61">
            <a:extLst>
              <a:ext uri="{FF2B5EF4-FFF2-40B4-BE49-F238E27FC236}">
                <a16:creationId xmlns:a16="http://schemas.microsoft.com/office/drawing/2014/main" id="{A32CD234-276B-F4E7-ECE7-F77F18AA00B5}"/>
              </a:ext>
            </a:extLst>
          </p:cNvPr>
          <p:cNvSpPr txBox="1"/>
          <p:nvPr/>
        </p:nvSpPr>
        <p:spPr bwMode="auto">
          <a:xfrm>
            <a:off x="1776607" y="4079395"/>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4C0870D0-D3C1-C52F-9207-5B5B8337BA5C}"/>
              </a:ext>
            </a:extLst>
          </p:cNvPr>
          <p:cNvSpPr txBox="1"/>
          <p:nvPr/>
        </p:nvSpPr>
        <p:spPr bwMode="auto">
          <a:xfrm>
            <a:off x="1776607" y="4722816"/>
            <a:ext cx="651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794FF521-8D9F-E89A-2EDF-519B062045F8}"/>
              </a:ext>
            </a:extLst>
          </p:cNvPr>
          <p:cNvSpPr txBox="1"/>
          <p:nvPr/>
        </p:nvSpPr>
        <p:spPr bwMode="auto">
          <a:xfrm>
            <a:off x="2189398" y="5622119"/>
            <a:ext cx="49725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444</a:t>
            </a:r>
          </a:p>
        </p:txBody>
      </p:sp>
      <p:sp>
        <p:nvSpPr>
          <p:cNvPr id="65" name="TextBox 64">
            <a:extLst>
              <a:ext uri="{FF2B5EF4-FFF2-40B4-BE49-F238E27FC236}">
                <a16:creationId xmlns:a16="http://schemas.microsoft.com/office/drawing/2014/main" id="{3A2134CC-1CE7-13CC-A077-379F731002E9}"/>
              </a:ext>
            </a:extLst>
          </p:cNvPr>
          <p:cNvSpPr txBox="1"/>
          <p:nvPr/>
        </p:nvSpPr>
        <p:spPr bwMode="auto">
          <a:xfrm>
            <a:off x="2603750"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423</a:t>
            </a:r>
          </a:p>
        </p:txBody>
      </p:sp>
      <p:sp>
        <p:nvSpPr>
          <p:cNvPr id="66" name="TextBox 65">
            <a:extLst>
              <a:ext uri="{FF2B5EF4-FFF2-40B4-BE49-F238E27FC236}">
                <a16:creationId xmlns:a16="http://schemas.microsoft.com/office/drawing/2014/main" id="{F3C63396-91A3-A0F3-2686-94B445DA9B29}"/>
              </a:ext>
            </a:extLst>
          </p:cNvPr>
          <p:cNvSpPr txBox="1"/>
          <p:nvPr/>
        </p:nvSpPr>
        <p:spPr bwMode="auto">
          <a:xfrm>
            <a:off x="3018102"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393</a:t>
            </a:r>
          </a:p>
        </p:txBody>
      </p:sp>
      <p:sp>
        <p:nvSpPr>
          <p:cNvPr id="67" name="TextBox 66">
            <a:extLst>
              <a:ext uri="{FF2B5EF4-FFF2-40B4-BE49-F238E27FC236}">
                <a16:creationId xmlns:a16="http://schemas.microsoft.com/office/drawing/2014/main" id="{5F744369-400A-B6F2-9078-3FC3ADCC56AA}"/>
              </a:ext>
            </a:extLst>
          </p:cNvPr>
          <p:cNvSpPr txBox="1"/>
          <p:nvPr/>
        </p:nvSpPr>
        <p:spPr bwMode="auto">
          <a:xfrm>
            <a:off x="3432454"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356</a:t>
            </a:r>
          </a:p>
        </p:txBody>
      </p:sp>
      <p:sp>
        <p:nvSpPr>
          <p:cNvPr id="68" name="TextBox 67">
            <a:extLst>
              <a:ext uri="{FF2B5EF4-FFF2-40B4-BE49-F238E27FC236}">
                <a16:creationId xmlns:a16="http://schemas.microsoft.com/office/drawing/2014/main" id="{3760FE93-D7AD-FFEF-BFFF-E0DB299277F9}"/>
              </a:ext>
            </a:extLst>
          </p:cNvPr>
          <p:cNvSpPr txBox="1"/>
          <p:nvPr/>
        </p:nvSpPr>
        <p:spPr bwMode="auto">
          <a:xfrm>
            <a:off x="3846806"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376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317</a:t>
            </a:r>
          </a:p>
        </p:txBody>
      </p:sp>
      <p:sp>
        <p:nvSpPr>
          <p:cNvPr id="69" name="TextBox 68">
            <a:extLst>
              <a:ext uri="{FF2B5EF4-FFF2-40B4-BE49-F238E27FC236}">
                <a16:creationId xmlns:a16="http://schemas.microsoft.com/office/drawing/2014/main" id="{631A9C4C-4EFB-E549-827F-54B085DC2FCA}"/>
              </a:ext>
            </a:extLst>
          </p:cNvPr>
          <p:cNvSpPr txBox="1"/>
          <p:nvPr/>
        </p:nvSpPr>
        <p:spPr bwMode="auto">
          <a:xfrm>
            <a:off x="4261158"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263</a:t>
            </a:r>
          </a:p>
        </p:txBody>
      </p:sp>
      <p:sp>
        <p:nvSpPr>
          <p:cNvPr id="70" name="TextBox 69">
            <a:extLst>
              <a:ext uri="{FF2B5EF4-FFF2-40B4-BE49-F238E27FC236}">
                <a16:creationId xmlns:a16="http://schemas.microsoft.com/office/drawing/2014/main" id="{18434C3B-ECA6-F15A-CBB8-4D2AC4E27B20}"/>
              </a:ext>
            </a:extLst>
          </p:cNvPr>
          <p:cNvSpPr txBox="1"/>
          <p:nvPr/>
        </p:nvSpPr>
        <p:spPr bwMode="auto">
          <a:xfrm>
            <a:off x="4675510"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209</a:t>
            </a:r>
          </a:p>
        </p:txBody>
      </p:sp>
      <p:sp>
        <p:nvSpPr>
          <p:cNvPr id="71" name="TextBox 70">
            <a:extLst>
              <a:ext uri="{FF2B5EF4-FFF2-40B4-BE49-F238E27FC236}">
                <a16:creationId xmlns:a16="http://schemas.microsoft.com/office/drawing/2014/main" id="{254A1A7F-EBE6-1232-CBA0-256C9D2697AD}"/>
              </a:ext>
            </a:extLst>
          </p:cNvPr>
          <p:cNvSpPr txBox="1"/>
          <p:nvPr/>
        </p:nvSpPr>
        <p:spPr bwMode="auto">
          <a:xfrm>
            <a:off x="5089862"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164</a:t>
            </a:r>
          </a:p>
        </p:txBody>
      </p:sp>
      <p:sp>
        <p:nvSpPr>
          <p:cNvPr id="72" name="TextBox 71">
            <a:extLst>
              <a:ext uri="{FF2B5EF4-FFF2-40B4-BE49-F238E27FC236}">
                <a16:creationId xmlns:a16="http://schemas.microsoft.com/office/drawing/2014/main" id="{E9963DF2-332E-BC34-9FDB-DDD8C2069D37}"/>
              </a:ext>
            </a:extLst>
          </p:cNvPr>
          <p:cNvSpPr txBox="1"/>
          <p:nvPr/>
        </p:nvSpPr>
        <p:spPr bwMode="auto">
          <a:xfrm>
            <a:off x="5504214"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125</a:t>
            </a:r>
          </a:p>
        </p:txBody>
      </p:sp>
      <p:cxnSp>
        <p:nvCxnSpPr>
          <p:cNvPr id="82" name="Straight Connector 81">
            <a:extLst>
              <a:ext uri="{FF2B5EF4-FFF2-40B4-BE49-F238E27FC236}">
                <a16:creationId xmlns:a16="http://schemas.microsoft.com/office/drawing/2014/main" id="{CBA57DEE-2027-9015-2F6E-C04C272F2B7F}"/>
              </a:ext>
            </a:extLst>
          </p:cNvPr>
          <p:cNvCxnSpPr>
            <a:cxnSpLocks/>
          </p:cNvCxnSpPr>
          <p:nvPr/>
        </p:nvCxnSpPr>
        <p:spPr bwMode="auto">
          <a:xfrm>
            <a:off x="9464387" y="48970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83" name="TextBox 82">
            <a:extLst>
              <a:ext uri="{FF2B5EF4-FFF2-40B4-BE49-F238E27FC236}">
                <a16:creationId xmlns:a16="http://schemas.microsoft.com/office/drawing/2014/main" id="{7135195A-944C-5092-B82E-BC163AAA2E1E}"/>
              </a:ext>
            </a:extLst>
          </p:cNvPr>
          <p:cNvSpPr txBox="1"/>
          <p:nvPr/>
        </p:nvSpPr>
        <p:spPr bwMode="auto">
          <a:xfrm>
            <a:off x="9239466"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cxnSp>
        <p:nvCxnSpPr>
          <p:cNvPr id="84" name="Straight Connector 83">
            <a:extLst>
              <a:ext uri="{FF2B5EF4-FFF2-40B4-BE49-F238E27FC236}">
                <a16:creationId xmlns:a16="http://schemas.microsoft.com/office/drawing/2014/main" id="{31F4C22C-4DDB-9B82-39ED-89ED10EC70F7}"/>
              </a:ext>
            </a:extLst>
          </p:cNvPr>
          <p:cNvCxnSpPr>
            <a:cxnSpLocks/>
          </p:cNvCxnSpPr>
          <p:nvPr/>
        </p:nvCxnSpPr>
        <p:spPr bwMode="auto">
          <a:xfrm>
            <a:off x="9877312" y="48970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D927672B-9FFA-6139-AE43-D47D1D7AF182}"/>
              </a:ext>
            </a:extLst>
          </p:cNvPr>
          <p:cNvSpPr txBox="1"/>
          <p:nvPr/>
        </p:nvSpPr>
        <p:spPr bwMode="auto">
          <a:xfrm>
            <a:off x="9653160" y="4922053"/>
            <a:ext cx="4759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89" name="TextBox 88">
            <a:extLst>
              <a:ext uri="{FF2B5EF4-FFF2-40B4-BE49-F238E27FC236}">
                <a16:creationId xmlns:a16="http://schemas.microsoft.com/office/drawing/2014/main" id="{73607BA2-B999-89A0-6ED8-439C6F8F3F6A}"/>
              </a:ext>
            </a:extLst>
          </p:cNvPr>
          <p:cNvSpPr txBox="1"/>
          <p:nvPr/>
        </p:nvSpPr>
        <p:spPr bwMode="auto">
          <a:xfrm>
            <a:off x="5918566"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90</a:t>
            </a:r>
          </a:p>
        </p:txBody>
      </p:sp>
      <p:sp>
        <p:nvSpPr>
          <p:cNvPr id="90" name="TextBox 89">
            <a:extLst>
              <a:ext uri="{FF2B5EF4-FFF2-40B4-BE49-F238E27FC236}">
                <a16:creationId xmlns:a16="http://schemas.microsoft.com/office/drawing/2014/main" id="{791B13B5-3C63-5B0C-DD1B-26CDFB888681}"/>
              </a:ext>
            </a:extLst>
          </p:cNvPr>
          <p:cNvSpPr txBox="1"/>
          <p:nvPr/>
        </p:nvSpPr>
        <p:spPr bwMode="auto">
          <a:xfrm>
            <a:off x="6332918" y="5622119"/>
            <a:ext cx="497251"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60</a:t>
            </a:r>
          </a:p>
        </p:txBody>
      </p:sp>
      <p:sp>
        <p:nvSpPr>
          <p:cNvPr id="91" name="TextBox 90">
            <a:extLst>
              <a:ext uri="{FF2B5EF4-FFF2-40B4-BE49-F238E27FC236}">
                <a16:creationId xmlns:a16="http://schemas.microsoft.com/office/drawing/2014/main" id="{F2F57BD6-85BA-A714-D838-A87229665150}"/>
              </a:ext>
            </a:extLst>
          </p:cNvPr>
          <p:cNvSpPr txBox="1"/>
          <p:nvPr/>
        </p:nvSpPr>
        <p:spPr bwMode="auto">
          <a:xfrm>
            <a:off x="6799368" y="5622119"/>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37</a:t>
            </a:r>
          </a:p>
        </p:txBody>
      </p:sp>
      <p:sp>
        <p:nvSpPr>
          <p:cNvPr id="92" name="TextBox 91">
            <a:extLst>
              <a:ext uri="{FF2B5EF4-FFF2-40B4-BE49-F238E27FC236}">
                <a16:creationId xmlns:a16="http://schemas.microsoft.com/office/drawing/2014/main" id="{A1BC1501-1BE4-48D2-B777-EA99DCB65763}"/>
              </a:ext>
            </a:extLst>
          </p:cNvPr>
          <p:cNvSpPr txBox="1"/>
          <p:nvPr/>
        </p:nvSpPr>
        <p:spPr bwMode="auto">
          <a:xfrm>
            <a:off x="7213720" y="5622119"/>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a:t>
            </a:r>
          </a:p>
        </p:txBody>
      </p:sp>
      <p:sp>
        <p:nvSpPr>
          <p:cNvPr id="93" name="TextBox 92">
            <a:extLst>
              <a:ext uri="{FF2B5EF4-FFF2-40B4-BE49-F238E27FC236}">
                <a16:creationId xmlns:a16="http://schemas.microsoft.com/office/drawing/2014/main" id="{3DB8B786-19C5-C65F-B7A7-A4EFB9F98D30}"/>
              </a:ext>
            </a:extLst>
          </p:cNvPr>
          <p:cNvSpPr txBox="1"/>
          <p:nvPr/>
        </p:nvSpPr>
        <p:spPr bwMode="auto">
          <a:xfrm>
            <a:off x="7628072" y="5622119"/>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18</a:t>
            </a:r>
          </a:p>
        </p:txBody>
      </p:sp>
      <p:sp>
        <p:nvSpPr>
          <p:cNvPr id="94" name="TextBox 93">
            <a:extLst>
              <a:ext uri="{FF2B5EF4-FFF2-40B4-BE49-F238E27FC236}">
                <a16:creationId xmlns:a16="http://schemas.microsoft.com/office/drawing/2014/main" id="{A6264950-E0BE-EAEC-38FD-59F47A9C5A6B}"/>
              </a:ext>
            </a:extLst>
          </p:cNvPr>
          <p:cNvSpPr txBox="1"/>
          <p:nvPr/>
        </p:nvSpPr>
        <p:spPr bwMode="auto">
          <a:xfrm>
            <a:off x="8042424" y="5622119"/>
            <a:ext cx="393056"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a:t>
            </a:r>
          </a:p>
        </p:txBody>
      </p:sp>
      <p:sp>
        <p:nvSpPr>
          <p:cNvPr id="95" name="TextBox 94">
            <a:extLst>
              <a:ext uri="{FF2B5EF4-FFF2-40B4-BE49-F238E27FC236}">
                <a16:creationId xmlns:a16="http://schemas.microsoft.com/office/drawing/2014/main" id="{A8665AC2-F9EB-339B-0ED2-B6BE1C592C2B}"/>
              </a:ext>
            </a:extLst>
          </p:cNvPr>
          <p:cNvSpPr txBox="1"/>
          <p:nvPr/>
        </p:nvSpPr>
        <p:spPr bwMode="auto">
          <a:xfrm>
            <a:off x="8508873" y="5622119"/>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a:t>
            </a:r>
          </a:p>
        </p:txBody>
      </p:sp>
      <p:sp>
        <p:nvSpPr>
          <p:cNvPr id="96" name="TextBox 95">
            <a:extLst>
              <a:ext uri="{FF2B5EF4-FFF2-40B4-BE49-F238E27FC236}">
                <a16:creationId xmlns:a16="http://schemas.microsoft.com/office/drawing/2014/main" id="{828CA1BB-4CBB-5827-B90D-8628000F116B}"/>
              </a:ext>
            </a:extLst>
          </p:cNvPr>
          <p:cNvSpPr txBox="1"/>
          <p:nvPr/>
        </p:nvSpPr>
        <p:spPr bwMode="auto">
          <a:xfrm>
            <a:off x="8923225" y="5622119"/>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a:t>
            </a:r>
          </a:p>
        </p:txBody>
      </p:sp>
      <p:sp>
        <p:nvSpPr>
          <p:cNvPr id="97" name="TextBox 96">
            <a:extLst>
              <a:ext uri="{FF2B5EF4-FFF2-40B4-BE49-F238E27FC236}">
                <a16:creationId xmlns:a16="http://schemas.microsoft.com/office/drawing/2014/main" id="{9329A550-1E44-D499-9380-2D4443C234F6}"/>
              </a:ext>
            </a:extLst>
          </p:cNvPr>
          <p:cNvSpPr txBox="1"/>
          <p:nvPr/>
        </p:nvSpPr>
        <p:spPr bwMode="auto">
          <a:xfrm>
            <a:off x="9337577" y="5622119"/>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a:t>
            </a:r>
          </a:p>
        </p:txBody>
      </p:sp>
      <p:sp>
        <p:nvSpPr>
          <p:cNvPr id="98" name="TextBox 97">
            <a:extLst>
              <a:ext uri="{FF2B5EF4-FFF2-40B4-BE49-F238E27FC236}">
                <a16:creationId xmlns:a16="http://schemas.microsoft.com/office/drawing/2014/main" id="{57B79E54-64D7-865B-3D5A-2535DB33E01B}"/>
              </a:ext>
            </a:extLst>
          </p:cNvPr>
          <p:cNvSpPr txBox="1"/>
          <p:nvPr/>
        </p:nvSpPr>
        <p:spPr bwMode="auto">
          <a:xfrm>
            <a:off x="9751923" y="5622119"/>
            <a:ext cx="288862"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grpSp>
        <p:nvGrpSpPr>
          <p:cNvPr id="101" name="Group 100">
            <a:extLst>
              <a:ext uri="{FF2B5EF4-FFF2-40B4-BE49-F238E27FC236}">
                <a16:creationId xmlns:a16="http://schemas.microsoft.com/office/drawing/2014/main" id="{B0DFE1DA-7A84-9833-1546-01EA2C9EDF78}"/>
              </a:ext>
            </a:extLst>
          </p:cNvPr>
          <p:cNvGrpSpPr/>
          <p:nvPr/>
        </p:nvGrpSpPr>
        <p:grpSpPr>
          <a:xfrm>
            <a:off x="2445745" y="1685581"/>
            <a:ext cx="7689773" cy="2071171"/>
            <a:chOff x="2445745" y="1685581"/>
            <a:chExt cx="7689773" cy="2071171"/>
          </a:xfrm>
        </p:grpSpPr>
        <p:sp>
          <p:nvSpPr>
            <p:cNvPr id="99" name="Freeform 98">
              <a:extLst>
                <a:ext uri="{FF2B5EF4-FFF2-40B4-BE49-F238E27FC236}">
                  <a16:creationId xmlns:a16="http://schemas.microsoft.com/office/drawing/2014/main" id="{DB21EE27-7704-51FB-D973-2DABF86E1DD8}"/>
                </a:ext>
              </a:extLst>
            </p:cNvPr>
            <p:cNvSpPr/>
            <p:nvPr/>
          </p:nvSpPr>
          <p:spPr bwMode="auto">
            <a:xfrm>
              <a:off x="2693624" y="1773716"/>
              <a:ext cx="7441894" cy="1983036"/>
            </a:xfrm>
            <a:custGeom>
              <a:avLst/>
              <a:gdLst>
                <a:gd name="connsiteX0" fmla="*/ 7441894 w 7441894"/>
                <a:gd name="connsiteY0" fmla="*/ 1983036 h 1983036"/>
                <a:gd name="connsiteX1" fmla="*/ 6268598 w 7441894"/>
                <a:gd name="connsiteY1" fmla="*/ 1983036 h 1983036"/>
                <a:gd name="connsiteX2" fmla="*/ 6268598 w 7441894"/>
                <a:gd name="connsiteY2" fmla="*/ 1415667 h 1983036"/>
                <a:gd name="connsiteX3" fmla="*/ 5150386 w 7441894"/>
                <a:gd name="connsiteY3" fmla="*/ 1415667 h 1983036"/>
                <a:gd name="connsiteX4" fmla="*/ 5150386 w 7441894"/>
                <a:gd name="connsiteY4" fmla="*/ 1344057 h 1983036"/>
                <a:gd name="connsiteX5" fmla="*/ 5040217 w 7441894"/>
                <a:gd name="connsiteY5" fmla="*/ 1344057 h 1983036"/>
                <a:gd name="connsiteX6" fmla="*/ 5040217 w 7441894"/>
                <a:gd name="connsiteY6" fmla="*/ 1266939 h 1983036"/>
                <a:gd name="connsiteX7" fmla="*/ 5040217 w 7441894"/>
                <a:gd name="connsiteY7" fmla="*/ 1266939 h 1983036"/>
                <a:gd name="connsiteX8" fmla="*/ 5001658 w 7441894"/>
                <a:gd name="connsiteY8" fmla="*/ 1266939 h 1983036"/>
                <a:gd name="connsiteX9" fmla="*/ 5001658 w 7441894"/>
                <a:gd name="connsiteY9" fmla="*/ 1200838 h 1983036"/>
                <a:gd name="connsiteX10" fmla="*/ 4483865 w 7441894"/>
                <a:gd name="connsiteY10" fmla="*/ 1200838 h 1983036"/>
                <a:gd name="connsiteX11" fmla="*/ 4483865 w 7441894"/>
                <a:gd name="connsiteY11" fmla="*/ 1118212 h 1983036"/>
                <a:gd name="connsiteX12" fmla="*/ 4346154 w 7441894"/>
                <a:gd name="connsiteY12" fmla="*/ 1118212 h 1983036"/>
                <a:gd name="connsiteX13" fmla="*/ 4346154 w 7441894"/>
                <a:gd name="connsiteY13" fmla="*/ 1085161 h 1983036"/>
                <a:gd name="connsiteX14" fmla="*/ 4103783 w 7441894"/>
                <a:gd name="connsiteY14" fmla="*/ 1085161 h 1983036"/>
                <a:gd name="connsiteX15" fmla="*/ 4103783 w 7441894"/>
                <a:gd name="connsiteY15" fmla="*/ 1046602 h 1983036"/>
                <a:gd name="connsiteX16" fmla="*/ 3955056 w 7441894"/>
                <a:gd name="connsiteY16" fmla="*/ 1046602 h 1983036"/>
                <a:gd name="connsiteX17" fmla="*/ 3955056 w 7441894"/>
                <a:gd name="connsiteY17" fmla="*/ 997026 h 1983036"/>
                <a:gd name="connsiteX18" fmla="*/ 3822853 w 7441894"/>
                <a:gd name="connsiteY18" fmla="*/ 997026 h 1983036"/>
                <a:gd name="connsiteX19" fmla="*/ 3822853 w 7441894"/>
                <a:gd name="connsiteY19" fmla="*/ 969484 h 1983036"/>
                <a:gd name="connsiteX20" fmla="*/ 3674125 w 7441894"/>
                <a:gd name="connsiteY20" fmla="*/ 969484 h 1983036"/>
                <a:gd name="connsiteX21" fmla="*/ 3674125 w 7441894"/>
                <a:gd name="connsiteY21" fmla="*/ 919908 h 1983036"/>
                <a:gd name="connsiteX22" fmla="*/ 3597007 w 7441894"/>
                <a:gd name="connsiteY22" fmla="*/ 919908 h 1983036"/>
                <a:gd name="connsiteX23" fmla="*/ 3597007 w 7441894"/>
                <a:gd name="connsiteY23" fmla="*/ 903383 h 1983036"/>
                <a:gd name="connsiteX24" fmla="*/ 3470313 w 7441894"/>
                <a:gd name="connsiteY24" fmla="*/ 903383 h 1983036"/>
                <a:gd name="connsiteX25" fmla="*/ 3470313 w 7441894"/>
                <a:gd name="connsiteY25" fmla="*/ 870332 h 1983036"/>
                <a:gd name="connsiteX26" fmla="*/ 3365653 w 7441894"/>
                <a:gd name="connsiteY26" fmla="*/ 870332 h 1983036"/>
                <a:gd name="connsiteX27" fmla="*/ 3365653 w 7441894"/>
                <a:gd name="connsiteY27" fmla="*/ 837282 h 1983036"/>
                <a:gd name="connsiteX28" fmla="*/ 3227942 w 7441894"/>
                <a:gd name="connsiteY28" fmla="*/ 837282 h 1983036"/>
                <a:gd name="connsiteX29" fmla="*/ 3227942 w 7441894"/>
                <a:gd name="connsiteY29" fmla="*/ 815248 h 1983036"/>
                <a:gd name="connsiteX30" fmla="*/ 2935995 w 7441894"/>
                <a:gd name="connsiteY30" fmla="*/ 815248 h 1983036"/>
                <a:gd name="connsiteX31" fmla="*/ 2935995 w 7441894"/>
                <a:gd name="connsiteY31" fmla="*/ 765672 h 1983036"/>
                <a:gd name="connsiteX32" fmla="*/ 2699133 w 7441894"/>
                <a:gd name="connsiteY32" fmla="*/ 765672 h 1983036"/>
                <a:gd name="connsiteX33" fmla="*/ 2699133 w 7441894"/>
                <a:gd name="connsiteY33" fmla="*/ 721604 h 1983036"/>
                <a:gd name="connsiteX34" fmla="*/ 2550405 w 7441894"/>
                <a:gd name="connsiteY34" fmla="*/ 721604 h 1983036"/>
                <a:gd name="connsiteX35" fmla="*/ 2550405 w 7441894"/>
                <a:gd name="connsiteY35" fmla="*/ 683045 h 1983036"/>
                <a:gd name="connsiteX36" fmla="*/ 2489812 w 7441894"/>
                <a:gd name="connsiteY36" fmla="*/ 683045 h 1983036"/>
                <a:gd name="connsiteX37" fmla="*/ 2489812 w 7441894"/>
                <a:gd name="connsiteY37" fmla="*/ 661012 h 1983036"/>
                <a:gd name="connsiteX38" fmla="*/ 2352101 w 7441894"/>
                <a:gd name="connsiteY38" fmla="*/ 661012 h 1983036"/>
                <a:gd name="connsiteX39" fmla="*/ 2352101 w 7441894"/>
                <a:gd name="connsiteY39" fmla="*/ 661012 h 1983036"/>
                <a:gd name="connsiteX40" fmla="*/ 2352101 w 7441894"/>
                <a:gd name="connsiteY40" fmla="*/ 616944 h 1983036"/>
                <a:gd name="connsiteX41" fmla="*/ 2164815 w 7441894"/>
                <a:gd name="connsiteY41" fmla="*/ 616944 h 1983036"/>
                <a:gd name="connsiteX42" fmla="*/ 2164815 w 7441894"/>
                <a:gd name="connsiteY42" fmla="*/ 567368 h 1983036"/>
                <a:gd name="connsiteX43" fmla="*/ 1922443 w 7441894"/>
                <a:gd name="connsiteY43" fmla="*/ 567368 h 1983036"/>
                <a:gd name="connsiteX44" fmla="*/ 1922443 w 7441894"/>
                <a:gd name="connsiteY44" fmla="*/ 490250 h 1983036"/>
                <a:gd name="connsiteX45" fmla="*/ 1784733 w 7441894"/>
                <a:gd name="connsiteY45" fmla="*/ 490250 h 1983036"/>
                <a:gd name="connsiteX46" fmla="*/ 1784733 w 7441894"/>
                <a:gd name="connsiteY46" fmla="*/ 451691 h 1983036"/>
                <a:gd name="connsiteX47" fmla="*/ 1663547 w 7441894"/>
                <a:gd name="connsiteY47" fmla="*/ 451691 h 1983036"/>
                <a:gd name="connsiteX48" fmla="*/ 1663547 w 7441894"/>
                <a:gd name="connsiteY48" fmla="*/ 402115 h 1983036"/>
                <a:gd name="connsiteX49" fmla="*/ 1575412 w 7441894"/>
                <a:gd name="connsiteY49" fmla="*/ 402115 h 1983036"/>
                <a:gd name="connsiteX50" fmla="*/ 1575412 w 7441894"/>
                <a:gd name="connsiteY50" fmla="*/ 380082 h 1983036"/>
                <a:gd name="connsiteX51" fmla="*/ 1443210 w 7441894"/>
                <a:gd name="connsiteY51" fmla="*/ 380082 h 1983036"/>
                <a:gd name="connsiteX52" fmla="*/ 1443210 w 7441894"/>
                <a:gd name="connsiteY52" fmla="*/ 324997 h 1983036"/>
                <a:gd name="connsiteX53" fmla="*/ 1299990 w 7441894"/>
                <a:gd name="connsiteY53" fmla="*/ 324997 h 1983036"/>
                <a:gd name="connsiteX54" fmla="*/ 1299990 w 7441894"/>
                <a:gd name="connsiteY54" fmla="*/ 291947 h 1983036"/>
                <a:gd name="connsiteX55" fmla="*/ 1140246 w 7441894"/>
                <a:gd name="connsiteY55" fmla="*/ 291947 h 1983036"/>
                <a:gd name="connsiteX56" fmla="*/ 1140246 w 7441894"/>
                <a:gd name="connsiteY56" fmla="*/ 258896 h 1983036"/>
                <a:gd name="connsiteX57" fmla="*/ 1008043 w 7441894"/>
                <a:gd name="connsiteY57" fmla="*/ 258896 h 1983036"/>
                <a:gd name="connsiteX58" fmla="*/ 1008043 w 7441894"/>
                <a:gd name="connsiteY58" fmla="*/ 209320 h 1983036"/>
                <a:gd name="connsiteX59" fmla="*/ 930925 w 7441894"/>
                <a:gd name="connsiteY59" fmla="*/ 209320 h 1983036"/>
                <a:gd name="connsiteX60" fmla="*/ 930925 w 7441894"/>
                <a:gd name="connsiteY60" fmla="*/ 181778 h 1983036"/>
                <a:gd name="connsiteX61" fmla="*/ 776689 w 7441894"/>
                <a:gd name="connsiteY61" fmla="*/ 181778 h 1983036"/>
                <a:gd name="connsiteX62" fmla="*/ 776689 w 7441894"/>
                <a:gd name="connsiteY62" fmla="*/ 159744 h 1983036"/>
                <a:gd name="connsiteX63" fmla="*/ 727113 w 7441894"/>
                <a:gd name="connsiteY63" fmla="*/ 159744 h 1983036"/>
                <a:gd name="connsiteX64" fmla="*/ 727113 w 7441894"/>
                <a:gd name="connsiteY64" fmla="*/ 126694 h 1983036"/>
                <a:gd name="connsiteX65" fmla="*/ 506776 w 7441894"/>
                <a:gd name="connsiteY65" fmla="*/ 126694 h 1983036"/>
                <a:gd name="connsiteX66" fmla="*/ 506776 w 7441894"/>
                <a:gd name="connsiteY66" fmla="*/ 88135 h 1983036"/>
                <a:gd name="connsiteX67" fmla="*/ 440675 w 7441894"/>
                <a:gd name="connsiteY67" fmla="*/ 88135 h 1983036"/>
                <a:gd name="connsiteX68" fmla="*/ 440675 w 7441894"/>
                <a:gd name="connsiteY68" fmla="*/ 38559 h 1983036"/>
                <a:gd name="connsiteX69" fmla="*/ 115677 w 7441894"/>
                <a:gd name="connsiteY69" fmla="*/ 38559 h 1983036"/>
                <a:gd name="connsiteX70" fmla="*/ 115677 w 7441894"/>
                <a:gd name="connsiteY70" fmla="*/ 0 h 1983036"/>
                <a:gd name="connsiteX71" fmla="*/ 0 w 7441894"/>
                <a:gd name="connsiteY71" fmla="*/ 0 h 198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441894" h="1983036">
                  <a:moveTo>
                    <a:pt x="7441894" y="1983036"/>
                  </a:moveTo>
                  <a:lnTo>
                    <a:pt x="6268598" y="1983036"/>
                  </a:lnTo>
                  <a:lnTo>
                    <a:pt x="6268598" y="1415667"/>
                  </a:lnTo>
                  <a:lnTo>
                    <a:pt x="5150386" y="1415667"/>
                  </a:lnTo>
                  <a:lnTo>
                    <a:pt x="5150386" y="1344057"/>
                  </a:lnTo>
                  <a:lnTo>
                    <a:pt x="5040217" y="1344057"/>
                  </a:lnTo>
                  <a:lnTo>
                    <a:pt x="5040217" y="1266939"/>
                  </a:lnTo>
                  <a:lnTo>
                    <a:pt x="5040217" y="1266939"/>
                  </a:lnTo>
                  <a:lnTo>
                    <a:pt x="5001658" y="1266939"/>
                  </a:lnTo>
                  <a:lnTo>
                    <a:pt x="5001658" y="1200838"/>
                  </a:lnTo>
                  <a:lnTo>
                    <a:pt x="4483865" y="1200838"/>
                  </a:lnTo>
                  <a:lnTo>
                    <a:pt x="4483865" y="1118212"/>
                  </a:lnTo>
                  <a:lnTo>
                    <a:pt x="4346154" y="1118212"/>
                  </a:lnTo>
                  <a:lnTo>
                    <a:pt x="4346154" y="1085161"/>
                  </a:lnTo>
                  <a:lnTo>
                    <a:pt x="4103783" y="1085161"/>
                  </a:lnTo>
                  <a:lnTo>
                    <a:pt x="4103783" y="1046602"/>
                  </a:lnTo>
                  <a:lnTo>
                    <a:pt x="3955056" y="1046602"/>
                  </a:lnTo>
                  <a:lnTo>
                    <a:pt x="3955056" y="997026"/>
                  </a:lnTo>
                  <a:lnTo>
                    <a:pt x="3822853" y="997026"/>
                  </a:lnTo>
                  <a:lnTo>
                    <a:pt x="3822853" y="969484"/>
                  </a:lnTo>
                  <a:lnTo>
                    <a:pt x="3674125" y="969484"/>
                  </a:lnTo>
                  <a:lnTo>
                    <a:pt x="3674125" y="919908"/>
                  </a:lnTo>
                  <a:lnTo>
                    <a:pt x="3597007" y="919908"/>
                  </a:lnTo>
                  <a:lnTo>
                    <a:pt x="3597007" y="903383"/>
                  </a:lnTo>
                  <a:lnTo>
                    <a:pt x="3470313" y="903383"/>
                  </a:lnTo>
                  <a:lnTo>
                    <a:pt x="3470313" y="870332"/>
                  </a:lnTo>
                  <a:lnTo>
                    <a:pt x="3365653" y="870332"/>
                  </a:lnTo>
                  <a:lnTo>
                    <a:pt x="3365653" y="837282"/>
                  </a:lnTo>
                  <a:lnTo>
                    <a:pt x="3227942" y="837282"/>
                  </a:lnTo>
                  <a:lnTo>
                    <a:pt x="3227942" y="815248"/>
                  </a:lnTo>
                  <a:lnTo>
                    <a:pt x="2935995" y="815248"/>
                  </a:lnTo>
                  <a:lnTo>
                    <a:pt x="2935995" y="765672"/>
                  </a:lnTo>
                  <a:lnTo>
                    <a:pt x="2699133" y="765672"/>
                  </a:lnTo>
                  <a:lnTo>
                    <a:pt x="2699133" y="721604"/>
                  </a:lnTo>
                  <a:lnTo>
                    <a:pt x="2550405" y="721604"/>
                  </a:lnTo>
                  <a:lnTo>
                    <a:pt x="2550405" y="683045"/>
                  </a:lnTo>
                  <a:lnTo>
                    <a:pt x="2489812" y="683045"/>
                  </a:lnTo>
                  <a:lnTo>
                    <a:pt x="2489812" y="661012"/>
                  </a:lnTo>
                  <a:lnTo>
                    <a:pt x="2352101" y="661012"/>
                  </a:lnTo>
                  <a:lnTo>
                    <a:pt x="2352101" y="661012"/>
                  </a:lnTo>
                  <a:lnTo>
                    <a:pt x="2352101" y="616944"/>
                  </a:lnTo>
                  <a:lnTo>
                    <a:pt x="2164815" y="616944"/>
                  </a:lnTo>
                  <a:lnTo>
                    <a:pt x="2164815" y="567368"/>
                  </a:lnTo>
                  <a:lnTo>
                    <a:pt x="1922443" y="567368"/>
                  </a:lnTo>
                  <a:lnTo>
                    <a:pt x="1922443" y="490250"/>
                  </a:lnTo>
                  <a:lnTo>
                    <a:pt x="1784733" y="490250"/>
                  </a:lnTo>
                  <a:lnTo>
                    <a:pt x="1784733" y="451691"/>
                  </a:lnTo>
                  <a:lnTo>
                    <a:pt x="1663547" y="451691"/>
                  </a:lnTo>
                  <a:lnTo>
                    <a:pt x="1663547" y="402115"/>
                  </a:lnTo>
                  <a:lnTo>
                    <a:pt x="1575412" y="402115"/>
                  </a:lnTo>
                  <a:lnTo>
                    <a:pt x="1575412" y="380082"/>
                  </a:lnTo>
                  <a:lnTo>
                    <a:pt x="1443210" y="380082"/>
                  </a:lnTo>
                  <a:lnTo>
                    <a:pt x="1443210" y="324997"/>
                  </a:lnTo>
                  <a:lnTo>
                    <a:pt x="1299990" y="324997"/>
                  </a:lnTo>
                  <a:lnTo>
                    <a:pt x="1299990" y="291947"/>
                  </a:lnTo>
                  <a:lnTo>
                    <a:pt x="1140246" y="291947"/>
                  </a:lnTo>
                  <a:lnTo>
                    <a:pt x="1140246" y="258896"/>
                  </a:lnTo>
                  <a:lnTo>
                    <a:pt x="1008043" y="258896"/>
                  </a:lnTo>
                  <a:lnTo>
                    <a:pt x="1008043" y="209320"/>
                  </a:lnTo>
                  <a:lnTo>
                    <a:pt x="930925" y="209320"/>
                  </a:lnTo>
                  <a:lnTo>
                    <a:pt x="930925" y="181778"/>
                  </a:lnTo>
                  <a:lnTo>
                    <a:pt x="776689" y="181778"/>
                  </a:lnTo>
                  <a:lnTo>
                    <a:pt x="776689" y="159744"/>
                  </a:lnTo>
                  <a:lnTo>
                    <a:pt x="727113" y="159744"/>
                  </a:lnTo>
                  <a:lnTo>
                    <a:pt x="727113" y="126694"/>
                  </a:lnTo>
                  <a:lnTo>
                    <a:pt x="506776" y="126694"/>
                  </a:lnTo>
                  <a:lnTo>
                    <a:pt x="506776" y="88135"/>
                  </a:lnTo>
                  <a:lnTo>
                    <a:pt x="440675" y="88135"/>
                  </a:lnTo>
                  <a:lnTo>
                    <a:pt x="440675" y="38559"/>
                  </a:lnTo>
                  <a:lnTo>
                    <a:pt x="115677" y="38559"/>
                  </a:lnTo>
                  <a:lnTo>
                    <a:pt x="115677"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100" name="Freeform 99">
              <a:extLst>
                <a:ext uri="{FF2B5EF4-FFF2-40B4-BE49-F238E27FC236}">
                  <a16:creationId xmlns:a16="http://schemas.microsoft.com/office/drawing/2014/main" id="{A548AEBD-103F-ABB7-EF9F-76BEAAF3EA6E}"/>
                </a:ext>
              </a:extLst>
            </p:cNvPr>
            <p:cNvSpPr/>
            <p:nvPr/>
          </p:nvSpPr>
          <p:spPr bwMode="auto">
            <a:xfrm>
              <a:off x="2445745" y="1685581"/>
              <a:ext cx="269913" cy="66101"/>
            </a:xfrm>
            <a:custGeom>
              <a:avLst/>
              <a:gdLst>
                <a:gd name="connsiteX0" fmla="*/ 0 w 269913"/>
                <a:gd name="connsiteY0" fmla="*/ 0 h 66101"/>
                <a:gd name="connsiteX1" fmla="*/ 77118 w 269913"/>
                <a:gd name="connsiteY1" fmla="*/ 0 h 66101"/>
                <a:gd name="connsiteX2" fmla="*/ 77118 w 269913"/>
                <a:gd name="connsiteY2" fmla="*/ 33050 h 66101"/>
                <a:gd name="connsiteX3" fmla="*/ 154236 w 269913"/>
                <a:gd name="connsiteY3" fmla="*/ 33050 h 66101"/>
                <a:gd name="connsiteX4" fmla="*/ 154236 w 269913"/>
                <a:gd name="connsiteY4" fmla="*/ 66101 h 66101"/>
                <a:gd name="connsiteX5" fmla="*/ 269913 w 269913"/>
                <a:gd name="connsiteY5" fmla="*/ 66101 h 66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913" h="66101">
                  <a:moveTo>
                    <a:pt x="0" y="0"/>
                  </a:moveTo>
                  <a:lnTo>
                    <a:pt x="77118" y="0"/>
                  </a:lnTo>
                  <a:lnTo>
                    <a:pt x="77118" y="33050"/>
                  </a:lnTo>
                  <a:lnTo>
                    <a:pt x="154236" y="33050"/>
                  </a:lnTo>
                  <a:lnTo>
                    <a:pt x="154236" y="66101"/>
                  </a:lnTo>
                  <a:lnTo>
                    <a:pt x="269913" y="66101"/>
                  </a:lnTo>
                </a:path>
              </a:pathLst>
            </a:custGeom>
            <a:noFill/>
            <a:ln w="28575">
              <a:solidFill>
                <a:schemeClr val="accent1"/>
              </a:solidFill>
              <a:miter lim="800000"/>
              <a:headEnd/>
              <a:tailEnd/>
            </a:ln>
          </p:spPr>
          <p:txBody>
            <a:bodyPr rtlCol="0" anchor="ctr"/>
            <a:lstStyle/>
            <a:p>
              <a:pPr algn="ctr"/>
              <a:endParaRPr lang="en-US"/>
            </a:p>
          </p:txBody>
        </p:sp>
      </p:grpSp>
      <p:sp>
        <p:nvSpPr>
          <p:cNvPr id="102" name="Freeform 101">
            <a:extLst>
              <a:ext uri="{FF2B5EF4-FFF2-40B4-BE49-F238E27FC236}">
                <a16:creationId xmlns:a16="http://schemas.microsoft.com/office/drawing/2014/main" id="{29E1B622-90C5-D0AD-0E2B-C8B00D963553}"/>
              </a:ext>
            </a:extLst>
          </p:cNvPr>
          <p:cNvSpPr/>
          <p:nvPr/>
        </p:nvSpPr>
        <p:spPr bwMode="auto">
          <a:xfrm>
            <a:off x="2451253" y="1702106"/>
            <a:ext cx="7485961" cy="2297017"/>
          </a:xfrm>
          <a:custGeom>
            <a:avLst/>
            <a:gdLst>
              <a:gd name="connsiteX0" fmla="*/ 7485961 w 7485961"/>
              <a:gd name="connsiteY0" fmla="*/ 2297017 h 2297017"/>
              <a:gd name="connsiteX1" fmla="*/ 6494443 w 7485961"/>
              <a:gd name="connsiteY1" fmla="*/ 2297017 h 2297017"/>
              <a:gd name="connsiteX2" fmla="*/ 6494443 w 7485961"/>
              <a:gd name="connsiteY2" fmla="*/ 2153798 h 2297017"/>
              <a:gd name="connsiteX3" fmla="*/ 5679195 w 7485961"/>
              <a:gd name="connsiteY3" fmla="*/ 2153798 h 2297017"/>
              <a:gd name="connsiteX4" fmla="*/ 5679195 w 7485961"/>
              <a:gd name="connsiteY4" fmla="*/ 2071171 h 2297017"/>
              <a:gd name="connsiteX5" fmla="*/ 4566492 w 7485961"/>
              <a:gd name="connsiteY5" fmla="*/ 2071171 h 2297017"/>
              <a:gd name="connsiteX6" fmla="*/ 4566492 w 7485961"/>
              <a:gd name="connsiteY6" fmla="*/ 2010578 h 2297017"/>
              <a:gd name="connsiteX7" fmla="*/ 4340646 w 7485961"/>
              <a:gd name="connsiteY7" fmla="*/ 2010578 h 2297017"/>
              <a:gd name="connsiteX8" fmla="*/ 4340646 w 7485961"/>
              <a:gd name="connsiteY8" fmla="*/ 1933460 h 2297017"/>
              <a:gd name="connsiteX9" fmla="*/ 4219460 w 7485961"/>
              <a:gd name="connsiteY9" fmla="*/ 1933460 h 2297017"/>
              <a:gd name="connsiteX10" fmla="*/ 4219460 w 7485961"/>
              <a:gd name="connsiteY10" fmla="*/ 1900410 h 2297017"/>
              <a:gd name="connsiteX11" fmla="*/ 3977089 w 7485961"/>
              <a:gd name="connsiteY11" fmla="*/ 1900410 h 2297017"/>
              <a:gd name="connsiteX12" fmla="*/ 3977089 w 7485961"/>
              <a:gd name="connsiteY12" fmla="*/ 1861851 h 2297017"/>
              <a:gd name="connsiteX13" fmla="*/ 3899971 w 7485961"/>
              <a:gd name="connsiteY13" fmla="*/ 1861851 h 2297017"/>
              <a:gd name="connsiteX14" fmla="*/ 3899971 w 7485961"/>
              <a:gd name="connsiteY14" fmla="*/ 1834308 h 2297017"/>
              <a:gd name="connsiteX15" fmla="*/ 3789802 w 7485961"/>
              <a:gd name="connsiteY15" fmla="*/ 1834308 h 2297017"/>
              <a:gd name="connsiteX16" fmla="*/ 3789802 w 7485961"/>
              <a:gd name="connsiteY16" fmla="*/ 1757190 h 2297017"/>
              <a:gd name="connsiteX17" fmla="*/ 3624549 w 7485961"/>
              <a:gd name="connsiteY17" fmla="*/ 1757190 h 2297017"/>
              <a:gd name="connsiteX18" fmla="*/ 3624549 w 7485961"/>
              <a:gd name="connsiteY18" fmla="*/ 1696598 h 2297017"/>
              <a:gd name="connsiteX19" fmla="*/ 3459296 w 7485961"/>
              <a:gd name="connsiteY19" fmla="*/ 1696598 h 2297017"/>
              <a:gd name="connsiteX20" fmla="*/ 3459296 w 7485961"/>
              <a:gd name="connsiteY20" fmla="*/ 1636005 h 2297017"/>
              <a:gd name="connsiteX21" fmla="*/ 3387687 w 7485961"/>
              <a:gd name="connsiteY21" fmla="*/ 1636005 h 2297017"/>
              <a:gd name="connsiteX22" fmla="*/ 3387687 w 7485961"/>
              <a:gd name="connsiteY22" fmla="*/ 1586429 h 2297017"/>
              <a:gd name="connsiteX23" fmla="*/ 3172858 w 7485961"/>
              <a:gd name="connsiteY23" fmla="*/ 1586429 h 2297017"/>
              <a:gd name="connsiteX24" fmla="*/ 3172858 w 7485961"/>
              <a:gd name="connsiteY24" fmla="*/ 1525836 h 2297017"/>
              <a:gd name="connsiteX25" fmla="*/ 3106757 w 7485961"/>
              <a:gd name="connsiteY25" fmla="*/ 1525836 h 2297017"/>
              <a:gd name="connsiteX26" fmla="*/ 3106757 w 7485961"/>
              <a:gd name="connsiteY26" fmla="*/ 1476260 h 2297017"/>
              <a:gd name="connsiteX27" fmla="*/ 2947012 w 7485961"/>
              <a:gd name="connsiteY27" fmla="*/ 1476260 h 2297017"/>
              <a:gd name="connsiteX28" fmla="*/ 2947012 w 7485961"/>
              <a:gd name="connsiteY28" fmla="*/ 1476260 h 2297017"/>
              <a:gd name="connsiteX29" fmla="*/ 2924978 w 7485961"/>
              <a:gd name="connsiteY29" fmla="*/ 1454226 h 2297017"/>
              <a:gd name="connsiteX30" fmla="*/ 2924978 w 7485961"/>
              <a:gd name="connsiteY30" fmla="*/ 1454226 h 2297017"/>
              <a:gd name="connsiteX31" fmla="*/ 2842352 w 7485961"/>
              <a:gd name="connsiteY31" fmla="*/ 1454226 h 2297017"/>
              <a:gd name="connsiteX32" fmla="*/ 2842352 w 7485961"/>
              <a:gd name="connsiteY32" fmla="*/ 1410159 h 2297017"/>
              <a:gd name="connsiteX33" fmla="*/ 2770742 w 7485961"/>
              <a:gd name="connsiteY33" fmla="*/ 1410159 h 2297017"/>
              <a:gd name="connsiteX34" fmla="*/ 2770742 w 7485961"/>
              <a:gd name="connsiteY34" fmla="*/ 1377108 h 2297017"/>
              <a:gd name="connsiteX35" fmla="*/ 2677099 w 7485961"/>
              <a:gd name="connsiteY35" fmla="*/ 1377108 h 2297017"/>
              <a:gd name="connsiteX36" fmla="*/ 2677099 w 7485961"/>
              <a:gd name="connsiteY36" fmla="*/ 1311007 h 2297017"/>
              <a:gd name="connsiteX37" fmla="*/ 2577947 w 7485961"/>
              <a:gd name="connsiteY37" fmla="*/ 1311007 h 2297017"/>
              <a:gd name="connsiteX38" fmla="*/ 2577947 w 7485961"/>
              <a:gd name="connsiteY38" fmla="*/ 1261431 h 2297017"/>
              <a:gd name="connsiteX39" fmla="*/ 2462270 w 7485961"/>
              <a:gd name="connsiteY39" fmla="*/ 1261431 h 2297017"/>
              <a:gd name="connsiteX40" fmla="*/ 2462270 w 7485961"/>
              <a:gd name="connsiteY40" fmla="*/ 1184313 h 2297017"/>
              <a:gd name="connsiteX41" fmla="*/ 2346593 w 7485961"/>
              <a:gd name="connsiteY41" fmla="*/ 1184313 h 2297017"/>
              <a:gd name="connsiteX42" fmla="*/ 2346593 w 7485961"/>
              <a:gd name="connsiteY42" fmla="*/ 1123721 h 2297017"/>
              <a:gd name="connsiteX43" fmla="*/ 2159306 w 7485961"/>
              <a:gd name="connsiteY43" fmla="*/ 1123721 h 2297017"/>
              <a:gd name="connsiteX44" fmla="*/ 2159306 w 7485961"/>
              <a:gd name="connsiteY44" fmla="*/ 1074145 h 2297017"/>
              <a:gd name="connsiteX45" fmla="*/ 2065663 w 7485961"/>
              <a:gd name="connsiteY45" fmla="*/ 1074145 h 2297017"/>
              <a:gd name="connsiteX46" fmla="*/ 2065663 w 7485961"/>
              <a:gd name="connsiteY46" fmla="*/ 1024569 h 2297017"/>
              <a:gd name="connsiteX47" fmla="*/ 1911427 w 7485961"/>
              <a:gd name="connsiteY47" fmla="*/ 1024569 h 2297017"/>
              <a:gd name="connsiteX48" fmla="*/ 1911427 w 7485961"/>
              <a:gd name="connsiteY48" fmla="*/ 963976 h 2297017"/>
              <a:gd name="connsiteX49" fmla="*/ 1812275 w 7485961"/>
              <a:gd name="connsiteY49" fmla="*/ 963976 h 2297017"/>
              <a:gd name="connsiteX50" fmla="*/ 1812275 w 7485961"/>
              <a:gd name="connsiteY50" fmla="*/ 897875 h 2297017"/>
              <a:gd name="connsiteX51" fmla="*/ 1707614 w 7485961"/>
              <a:gd name="connsiteY51" fmla="*/ 897875 h 2297017"/>
              <a:gd name="connsiteX52" fmla="*/ 1707614 w 7485961"/>
              <a:gd name="connsiteY52" fmla="*/ 848299 h 2297017"/>
              <a:gd name="connsiteX53" fmla="*/ 1624988 w 7485961"/>
              <a:gd name="connsiteY53" fmla="*/ 848299 h 2297017"/>
              <a:gd name="connsiteX54" fmla="*/ 1624988 w 7485961"/>
              <a:gd name="connsiteY54" fmla="*/ 809740 h 2297017"/>
              <a:gd name="connsiteX55" fmla="*/ 1553378 w 7485961"/>
              <a:gd name="connsiteY55" fmla="*/ 809740 h 2297017"/>
              <a:gd name="connsiteX56" fmla="*/ 1553378 w 7485961"/>
              <a:gd name="connsiteY56" fmla="*/ 749147 h 2297017"/>
              <a:gd name="connsiteX57" fmla="*/ 1492786 w 7485961"/>
              <a:gd name="connsiteY57" fmla="*/ 749147 h 2297017"/>
              <a:gd name="connsiteX58" fmla="*/ 1492786 w 7485961"/>
              <a:gd name="connsiteY58" fmla="*/ 694063 h 2297017"/>
              <a:gd name="connsiteX59" fmla="*/ 1432193 w 7485961"/>
              <a:gd name="connsiteY59" fmla="*/ 694063 h 2297017"/>
              <a:gd name="connsiteX60" fmla="*/ 1432193 w 7485961"/>
              <a:gd name="connsiteY60" fmla="*/ 633470 h 2297017"/>
              <a:gd name="connsiteX61" fmla="*/ 1371600 w 7485961"/>
              <a:gd name="connsiteY61" fmla="*/ 633470 h 2297017"/>
              <a:gd name="connsiteX62" fmla="*/ 1371600 w 7485961"/>
              <a:gd name="connsiteY62" fmla="*/ 605928 h 2297017"/>
              <a:gd name="connsiteX63" fmla="*/ 1277957 w 7485961"/>
              <a:gd name="connsiteY63" fmla="*/ 605928 h 2297017"/>
              <a:gd name="connsiteX64" fmla="*/ 1277957 w 7485961"/>
              <a:gd name="connsiteY64" fmla="*/ 567369 h 2297017"/>
              <a:gd name="connsiteX65" fmla="*/ 1151263 w 7485961"/>
              <a:gd name="connsiteY65" fmla="*/ 567369 h 2297017"/>
              <a:gd name="connsiteX66" fmla="*/ 1151263 w 7485961"/>
              <a:gd name="connsiteY66" fmla="*/ 501267 h 2297017"/>
              <a:gd name="connsiteX67" fmla="*/ 1074145 w 7485961"/>
              <a:gd name="connsiteY67" fmla="*/ 501267 h 2297017"/>
              <a:gd name="connsiteX68" fmla="*/ 1074145 w 7485961"/>
              <a:gd name="connsiteY68" fmla="*/ 440675 h 2297017"/>
              <a:gd name="connsiteX69" fmla="*/ 1008043 w 7485961"/>
              <a:gd name="connsiteY69" fmla="*/ 440675 h 2297017"/>
              <a:gd name="connsiteX70" fmla="*/ 1008043 w 7485961"/>
              <a:gd name="connsiteY70" fmla="*/ 440675 h 2297017"/>
              <a:gd name="connsiteX71" fmla="*/ 1008043 w 7485961"/>
              <a:gd name="connsiteY71" fmla="*/ 396607 h 2297017"/>
              <a:gd name="connsiteX72" fmla="*/ 930925 w 7485961"/>
              <a:gd name="connsiteY72" fmla="*/ 396607 h 2297017"/>
              <a:gd name="connsiteX73" fmla="*/ 930925 w 7485961"/>
              <a:gd name="connsiteY73" fmla="*/ 352540 h 2297017"/>
              <a:gd name="connsiteX74" fmla="*/ 864824 w 7485961"/>
              <a:gd name="connsiteY74" fmla="*/ 352540 h 2297017"/>
              <a:gd name="connsiteX75" fmla="*/ 864824 w 7485961"/>
              <a:gd name="connsiteY75" fmla="*/ 302964 h 2297017"/>
              <a:gd name="connsiteX76" fmla="*/ 738130 w 7485961"/>
              <a:gd name="connsiteY76" fmla="*/ 302964 h 2297017"/>
              <a:gd name="connsiteX77" fmla="*/ 738130 w 7485961"/>
              <a:gd name="connsiteY77" fmla="*/ 242371 h 2297017"/>
              <a:gd name="connsiteX78" fmla="*/ 644487 w 7485961"/>
              <a:gd name="connsiteY78" fmla="*/ 242371 h 2297017"/>
              <a:gd name="connsiteX79" fmla="*/ 644487 w 7485961"/>
              <a:gd name="connsiteY79" fmla="*/ 181778 h 2297017"/>
              <a:gd name="connsiteX80" fmla="*/ 550843 w 7485961"/>
              <a:gd name="connsiteY80" fmla="*/ 181778 h 2297017"/>
              <a:gd name="connsiteX81" fmla="*/ 550843 w 7485961"/>
              <a:gd name="connsiteY81" fmla="*/ 143219 h 2297017"/>
              <a:gd name="connsiteX82" fmla="*/ 473725 w 7485961"/>
              <a:gd name="connsiteY82" fmla="*/ 143219 h 2297017"/>
              <a:gd name="connsiteX83" fmla="*/ 473725 w 7485961"/>
              <a:gd name="connsiteY83" fmla="*/ 82627 h 2297017"/>
              <a:gd name="connsiteX84" fmla="*/ 269913 w 7485961"/>
              <a:gd name="connsiteY84" fmla="*/ 82627 h 2297017"/>
              <a:gd name="connsiteX85" fmla="*/ 269913 w 7485961"/>
              <a:gd name="connsiteY85" fmla="*/ 82627 h 2297017"/>
              <a:gd name="connsiteX86" fmla="*/ 269913 w 7485961"/>
              <a:gd name="connsiteY86" fmla="*/ 33051 h 2297017"/>
              <a:gd name="connsiteX87" fmla="*/ 143219 w 7485961"/>
              <a:gd name="connsiteY87" fmla="*/ 33051 h 2297017"/>
              <a:gd name="connsiteX88" fmla="*/ 143219 w 7485961"/>
              <a:gd name="connsiteY88" fmla="*/ 0 h 2297017"/>
              <a:gd name="connsiteX89" fmla="*/ 0 w 7485961"/>
              <a:gd name="connsiteY89" fmla="*/ 0 h 22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485961" h="2297017">
                <a:moveTo>
                  <a:pt x="7485961" y="2297017"/>
                </a:moveTo>
                <a:lnTo>
                  <a:pt x="6494443" y="2297017"/>
                </a:lnTo>
                <a:lnTo>
                  <a:pt x="6494443" y="2153798"/>
                </a:lnTo>
                <a:lnTo>
                  <a:pt x="5679195" y="2153798"/>
                </a:lnTo>
                <a:lnTo>
                  <a:pt x="5679195" y="2071171"/>
                </a:lnTo>
                <a:lnTo>
                  <a:pt x="4566492" y="2071171"/>
                </a:lnTo>
                <a:lnTo>
                  <a:pt x="4566492" y="2010578"/>
                </a:lnTo>
                <a:lnTo>
                  <a:pt x="4340646" y="2010578"/>
                </a:lnTo>
                <a:lnTo>
                  <a:pt x="4340646" y="1933460"/>
                </a:lnTo>
                <a:lnTo>
                  <a:pt x="4219460" y="1933460"/>
                </a:lnTo>
                <a:lnTo>
                  <a:pt x="4219460" y="1900410"/>
                </a:lnTo>
                <a:lnTo>
                  <a:pt x="3977089" y="1900410"/>
                </a:lnTo>
                <a:lnTo>
                  <a:pt x="3977089" y="1861851"/>
                </a:lnTo>
                <a:lnTo>
                  <a:pt x="3899971" y="1861851"/>
                </a:lnTo>
                <a:lnTo>
                  <a:pt x="3899971" y="1834308"/>
                </a:lnTo>
                <a:lnTo>
                  <a:pt x="3789802" y="1834308"/>
                </a:lnTo>
                <a:lnTo>
                  <a:pt x="3789802" y="1757190"/>
                </a:lnTo>
                <a:lnTo>
                  <a:pt x="3624549" y="1757190"/>
                </a:lnTo>
                <a:lnTo>
                  <a:pt x="3624549" y="1696598"/>
                </a:lnTo>
                <a:lnTo>
                  <a:pt x="3459296" y="1696598"/>
                </a:lnTo>
                <a:lnTo>
                  <a:pt x="3459296" y="1636005"/>
                </a:lnTo>
                <a:lnTo>
                  <a:pt x="3387687" y="1636005"/>
                </a:lnTo>
                <a:lnTo>
                  <a:pt x="3387687" y="1586429"/>
                </a:lnTo>
                <a:lnTo>
                  <a:pt x="3172858" y="1586429"/>
                </a:lnTo>
                <a:lnTo>
                  <a:pt x="3172858" y="1525836"/>
                </a:lnTo>
                <a:lnTo>
                  <a:pt x="3106757" y="1525836"/>
                </a:lnTo>
                <a:lnTo>
                  <a:pt x="3106757" y="1476260"/>
                </a:lnTo>
                <a:lnTo>
                  <a:pt x="2947012" y="1476260"/>
                </a:lnTo>
                <a:lnTo>
                  <a:pt x="2947012" y="1476260"/>
                </a:lnTo>
                <a:lnTo>
                  <a:pt x="2924978" y="1454226"/>
                </a:lnTo>
                <a:lnTo>
                  <a:pt x="2924978" y="1454226"/>
                </a:lnTo>
                <a:lnTo>
                  <a:pt x="2842352" y="1454226"/>
                </a:lnTo>
                <a:lnTo>
                  <a:pt x="2842352" y="1410159"/>
                </a:lnTo>
                <a:lnTo>
                  <a:pt x="2770742" y="1410159"/>
                </a:lnTo>
                <a:lnTo>
                  <a:pt x="2770742" y="1377108"/>
                </a:lnTo>
                <a:lnTo>
                  <a:pt x="2677099" y="1377108"/>
                </a:lnTo>
                <a:lnTo>
                  <a:pt x="2677099" y="1311007"/>
                </a:lnTo>
                <a:lnTo>
                  <a:pt x="2577947" y="1311007"/>
                </a:lnTo>
                <a:lnTo>
                  <a:pt x="2577947" y="1261431"/>
                </a:lnTo>
                <a:lnTo>
                  <a:pt x="2462270" y="1261431"/>
                </a:lnTo>
                <a:lnTo>
                  <a:pt x="2462270" y="1184313"/>
                </a:lnTo>
                <a:lnTo>
                  <a:pt x="2346593" y="1184313"/>
                </a:lnTo>
                <a:lnTo>
                  <a:pt x="2346593" y="1123721"/>
                </a:lnTo>
                <a:lnTo>
                  <a:pt x="2159306" y="1123721"/>
                </a:lnTo>
                <a:lnTo>
                  <a:pt x="2159306" y="1074145"/>
                </a:lnTo>
                <a:lnTo>
                  <a:pt x="2065663" y="1074145"/>
                </a:lnTo>
                <a:lnTo>
                  <a:pt x="2065663" y="1024569"/>
                </a:lnTo>
                <a:lnTo>
                  <a:pt x="1911427" y="1024569"/>
                </a:lnTo>
                <a:lnTo>
                  <a:pt x="1911427" y="963976"/>
                </a:lnTo>
                <a:lnTo>
                  <a:pt x="1812275" y="963976"/>
                </a:lnTo>
                <a:lnTo>
                  <a:pt x="1812275" y="897875"/>
                </a:lnTo>
                <a:lnTo>
                  <a:pt x="1707614" y="897875"/>
                </a:lnTo>
                <a:lnTo>
                  <a:pt x="1707614" y="848299"/>
                </a:lnTo>
                <a:lnTo>
                  <a:pt x="1624988" y="848299"/>
                </a:lnTo>
                <a:lnTo>
                  <a:pt x="1624988" y="809740"/>
                </a:lnTo>
                <a:lnTo>
                  <a:pt x="1553378" y="809740"/>
                </a:lnTo>
                <a:lnTo>
                  <a:pt x="1553378" y="749147"/>
                </a:lnTo>
                <a:lnTo>
                  <a:pt x="1492786" y="749147"/>
                </a:lnTo>
                <a:lnTo>
                  <a:pt x="1492786" y="694063"/>
                </a:lnTo>
                <a:lnTo>
                  <a:pt x="1432193" y="694063"/>
                </a:lnTo>
                <a:lnTo>
                  <a:pt x="1432193" y="633470"/>
                </a:lnTo>
                <a:lnTo>
                  <a:pt x="1371600" y="633470"/>
                </a:lnTo>
                <a:lnTo>
                  <a:pt x="1371600" y="605928"/>
                </a:lnTo>
                <a:lnTo>
                  <a:pt x="1277957" y="605928"/>
                </a:lnTo>
                <a:lnTo>
                  <a:pt x="1277957" y="567369"/>
                </a:lnTo>
                <a:lnTo>
                  <a:pt x="1151263" y="567369"/>
                </a:lnTo>
                <a:lnTo>
                  <a:pt x="1151263" y="501267"/>
                </a:lnTo>
                <a:lnTo>
                  <a:pt x="1074145" y="501267"/>
                </a:lnTo>
                <a:lnTo>
                  <a:pt x="1074145" y="440675"/>
                </a:lnTo>
                <a:lnTo>
                  <a:pt x="1008043" y="440675"/>
                </a:lnTo>
                <a:lnTo>
                  <a:pt x="1008043" y="440675"/>
                </a:lnTo>
                <a:lnTo>
                  <a:pt x="1008043" y="396607"/>
                </a:lnTo>
                <a:lnTo>
                  <a:pt x="930925" y="396607"/>
                </a:lnTo>
                <a:lnTo>
                  <a:pt x="930925" y="352540"/>
                </a:lnTo>
                <a:lnTo>
                  <a:pt x="864824" y="352540"/>
                </a:lnTo>
                <a:lnTo>
                  <a:pt x="864824" y="302964"/>
                </a:lnTo>
                <a:lnTo>
                  <a:pt x="738130" y="302964"/>
                </a:lnTo>
                <a:lnTo>
                  <a:pt x="738130" y="242371"/>
                </a:lnTo>
                <a:lnTo>
                  <a:pt x="644487" y="242371"/>
                </a:lnTo>
                <a:lnTo>
                  <a:pt x="644487" y="181778"/>
                </a:lnTo>
                <a:lnTo>
                  <a:pt x="550843" y="181778"/>
                </a:lnTo>
                <a:lnTo>
                  <a:pt x="550843" y="143219"/>
                </a:lnTo>
                <a:lnTo>
                  <a:pt x="473725" y="143219"/>
                </a:lnTo>
                <a:lnTo>
                  <a:pt x="473725" y="82627"/>
                </a:lnTo>
                <a:lnTo>
                  <a:pt x="269913" y="82627"/>
                </a:lnTo>
                <a:lnTo>
                  <a:pt x="269913" y="82627"/>
                </a:lnTo>
                <a:lnTo>
                  <a:pt x="269913" y="33051"/>
                </a:lnTo>
                <a:lnTo>
                  <a:pt x="143219" y="33051"/>
                </a:lnTo>
                <a:lnTo>
                  <a:pt x="143219"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69" name="Group 368">
            <a:extLst>
              <a:ext uri="{FF2B5EF4-FFF2-40B4-BE49-F238E27FC236}">
                <a16:creationId xmlns:a16="http://schemas.microsoft.com/office/drawing/2014/main" id="{CA6BCC70-6AF5-1676-650E-ADE94E5B2152}"/>
              </a:ext>
            </a:extLst>
          </p:cNvPr>
          <p:cNvGrpSpPr/>
          <p:nvPr/>
        </p:nvGrpSpPr>
        <p:grpSpPr>
          <a:xfrm>
            <a:off x="2371732" y="1504860"/>
            <a:ext cx="7653395" cy="2677557"/>
            <a:chOff x="2371732" y="1504860"/>
            <a:chExt cx="7653395" cy="2677557"/>
          </a:xfrm>
        </p:grpSpPr>
        <p:sp>
          <p:nvSpPr>
            <p:cNvPr id="251" name="TextBox 250">
              <a:extLst>
                <a:ext uri="{FF2B5EF4-FFF2-40B4-BE49-F238E27FC236}">
                  <a16:creationId xmlns:a16="http://schemas.microsoft.com/office/drawing/2014/main" id="{6724C5A2-1278-332A-284D-FD8DCF03E201}"/>
                </a:ext>
              </a:extLst>
            </p:cNvPr>
            <p:cNvSpPr txBox="1"/>
            <p:nvPr/>
          </p:nvSpPr>
          <p:spPr bwMode="auto">
            <a:xfrm>
              <a:off x="8988432" y="38035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2" name="TextBox 251">
              <a:extLst>
                <a:ext uri="{FF2B5EF4-FFF2-40B4-BE49-F238E27FC236}">
                  <a16:creationId xmlns:a16="http://schemas.microsoft.com/office/drawing/2014/main" id="{99156585-36DA-8EDD-4271-1413B02D9342}"/>
                </a:ext>
              </a:extLst>
            </p:cNvPr>
            <p:cNvSpPr txBox="1"/>
            <p:nvPr/>
          </p:nvSpPr>
          <p:spPr bwMode="auto">
            <a:xfrm>
              <a:off x="9188457" y="38067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3" name="TextBox 252">
              <a:extLst>
                <a:ext uri="{FF2B5EF4-FFF2-40B4-BE49-F238E27FC236}">
                  <a16:creationId xmlns:a16="http://schemas.microsoft.com/office/drawing/2014/main" id="{FF287F71-83B7-28F8-E477-609AC13FCB90}"/>
                </a:ext>
              </a:extLst>
            </p:cNvPr>
            <p:cNvSpPr txBox="1"/>
            <p:nvPr/>
          </p:nvSpPr>
          <p:spPr bwMode="auto">
            <a:xfrm>
              <a:off x="9578982" y="38130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4" name="TextBox 253">
              <a:extLst>
                <a:ext uri="{FF2B5EF4-FFF2-40B4-BE49-F238E27FC236}">
                  <a16:creationId xmlns:a16="http://schemas.microsoft.com/office/drawing/2014/main" id="{9B3D05B1-AB2C-4D08-F23D-9EF24FCA5A2B}"/>
                </a:ext>
              </a:extLst>
            </p:cNvPr>
            <p:cNvSpPr txBox="1"/>
            <p:nvPr/>
          </p:nvSpPr>
          <p:spPr bwMode="auto">
            <a:xfrm>
              <a:off x="9036057" y="38067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5" name="TextBox 254">
              <a:extLst>
                <a:ext uri="{FF2B5EF4-FFF2-40B4-BE49-F238E27FC236}">
                  <a16:creationId xmlns:a16="http://schemas.microsoft.com/office/drawing/2014/main" id="{62A3C10A-6138-7700-777F-B0747DD5E42A}"/>
                </a:ext>
              </a:extLst>
            </p:cNvPr>
            <p:cNvSpPr txBox="1"/>
            <p:nvPr/>
          </p:nvSpPr>
          <p:spPr bwMode="auto">
            <a:xfrm>
              <a:off x="9013832" y="38035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6" name="TextBox 255">
              <a:extLst>
                <a:ext uri="{FF2B5EF4-FFF2-40B4-BE49-F238E27FC236}">
                  <a16:creationId xmlns:a16="http://schemas.microsoft.com/office/drawing/2014/main" id="{531306F2-CEFF-74EE-2C2D-47603833B5F7}"/>
                </a:ext>
              </a:extLst>
            </p:cNvPr>
            <p:cNvSpPr txBox="1"/>
            <p:nvPr/>
          </p:nvSpPr>
          <p:spPr bwMode="auto">
            <a:xfrm>
              <a:off x="8429632" y="36670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7" name="TextBox 256">
              <a:extLst>
                <a:ext uri="{FF2B5EF4-FFF2-40B4-BE49-F238E27FC236}">
                  <a16:creationId xmlns:a16="http://schemas.microsoft.com/office/drawing/2014/main" id="{61168446-1C33-F279-13C7-34A3DA6B1973}"/>
                </a:ext>
              </a:extLst>
            </p:cNvPr>
            <p:cNvSpPr txBox="1"/>
            <p:nvPr/>
          </p:nvSpPr>
          <p:spPr bwMode="auto">
            <a:xfrm>
              <a:off x="9848857" y="38035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8" name="TextBox 257">
              <a:extLst>
                <a:ext uri="{FF2B5EF4-FFF2-40B4-BE49-F238E27FC236}">
                  <a16:creationId xmlns:a16="http://schemas.microsoft.com/office/drawing/2014/main" id="{8A29D0E4-8247-DEEE-3569-C3068AB37E73}"/>
                </a:ext>
              </a:extLst>
            </p:cNvPr>
            <p:cNvSpPr txBox="1"/>
            <p:nvPr/>
          </p:nvSpPr>
          <p:spPr bwMode="auto">
            <a:xfrm>
              <a:off x="8058157" y="36606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59" name="TextBox 258">
              <a:extLst>
                <a:ext uri="{FF2B5EF4-FFF2-40B4-BE49-F238E27FC236}">
                  <a16:creationId xmlns:a16="http://schemas.microsoft.com/office/drawing/2014/main" id="{CA2F00BE-6C54-84EC-C7C4-C5D0346B2D68}"/>
                </a:ext>
              </a:extLst>
            </p:cNvPr>
            <p:cNvSpPr txBox="1"/>
            <p:nvPr/>
          </p:nvSpPr>
          <p:spPr bwMode="auto">
            <a:xfrm>
              <a:off x="8169282" y="3663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0" name="TextBox 259">
              <a:extLst>
                <a:ext uri="{FF2B5EF4-FFF2-40B4-BE49-F238E27FC236}">
                  <a16:creationId xmlns:a16="http://schemas.microsoft.com/office/drawing/2014/main" id="{58927E1E-FF2C-9A79-7156-427E1E682E1E}"/>
                </a:ext>
              </a:extLst>
            </p:cNvPr>
            <p:cNvSpPr txBox="1"/>
            <p:nvPr/>
          </p:nvSpPr>
          <p:spPr bwMode="auto">
            <a:xfrm>
              <a:off x="8191507" y="3663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1" name="TextBox 260">
              <a:extLst>
                <a:ext uri="{FF2B5EF4-FFF2-40B4-BE49-F238E27FC236}">
                  <a16:creationId xmlns:a16="http://schemas.microsoft.com/office/drawing/2014/main" id="{DDF5FD64-ECE2-43A6-25EC-6D5214A89C7D}"/>
                </a:ext>
              </a:extLst>
            </p:cNvPr>
            <p:cNvSpPr txBox="1"/>
            <p:nvPr/>
          </p:nvSpPr>
          <p:spPr bwMode="auto">
            <a:xfrm>
              <a:off x="8035932" y="35781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2" name="TextBox 261">
              <a:extLst>
                <a:ext uri="{FF2B5EF4-FFF2-40B4-BE49-F238E27FC236}">
                  <a16:creationId xmlns:a16="http://schemas.microsoft.com/office/drawing/2014/main" id="{931F5B41-DD21-BF9E-BC30-DAC30C1E5680}"/>
                </a:ext>
              </a:extLst>
            </p:cNvPr>
            <p:cNvSpPr txBox="1"/>
            <p:nvPr/>
          </p:nvSpPr>
          <p:spPr bwMode="auto">
            <a:xfrm>
              <a:off x="8245482" y="3663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3" name="TextBox 262">
              <a:extLst>
                <a:ext uri="{FF2B5EF4-FFF2-40B4-BE49-F238E27FC236}">
                  <a16:creationId xmlns:a16="http://schemas.microsoft.com/office/drawing/2014/main" id="{C2C1C617-1E95-699E-E367-A05F38DF61F9}"/>
                </a:ext>
              </a:extLst>
            </p:cNvPr>
            <p:cNvSpPr txBox="1"/>
            <p:nvPr/>
          </p:nvSpPr>
          <p:spPr bwMode="auto">
            <a:xfrm>
              <a:off x="5133982" y="28859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4" name="TextBox 263">
              <a:extLst>
                <a:ext uri="{FF2B5EF4-FFF2-40B4-BE49-F238E27FC236}">
                  <a16:creationId xmlns:a16="http://schemas.microsoft.com/office/drawing/2014/main" id="{A0562528-F786-3766-AE03-450E72160A5B}"/>
                </a:ext>
              </a:extLst>
            </p:cNvPr>
            <p:cNvSpPr txBox="1"/>
            <p:nvPr/>
          </p:nvSpPr>
          <p:spPr bwMode="auto">
            <a:xfrm>
              <a:off x="5203832" y="29336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5" name="TextBox 264">
              <a:extLst>
                <a:ext uri="{FF2B5EF4-FFF2-40B4-BE49-F238E27FC236}">
                  <a16:creationId xmlns:a16="http://schemas.microsoft.com/office/drawing/2014/main" id="{2B98D2E6-6B79-255B-BE51-9344E5E327E9}"/>
                </a:ext>
              </a:extLst>
            </p:cNvPr>
            <p:cNvSpPr txBox="1"/>
            <p:nvPr/>
          </p:nvSpPr>
          <p:spPr bwMode="auto">
            <a:xfrm>
              <a:off x="5156207" y="28891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6" name="TextBox 265">
              <a:extLst>
                <a:ext uri="{FF2B5EF4-FFF2-40B4-BE49-F238E27FC236}">
                  <a16:creationId xmlns:a16="http://schemas.microsoft.com/office/drawing/2014/main" id="{FE77DC10-6345-DF45-5CC8-1E3217DF4B14}"/>
                </a:ext>
              </a:extLst>
            </p:cNvPr>
            <p:cNvSpPr txBox="1"/>
            <p:nvPr/>
          </p:nvSpPr>
          <p:spPr bwMode="auto">
            <a:xfrm>
              <a:off x="5286382" y="29494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7" name="TextBox 266">
              <a:extLst>
                <a:ext uri="{FF2B5EF4-FFF2-40B4-BE49-F238E27FC236}">
                  <a16:creationId xmlns:a16="http://schemas.microsoft.com/office/drawing/2014/main" id="{7B48F2C8-2667-28B6-1EC7-857DD37AEB88}"/>
                </a:ext>
              </a:extLst>
            </p:cNvPr>
            <p:cNvSpPr txBox="1"/>
            <p:nvPr/>
          </p:nvSpPr>
          <p:spPr bwMode="auto">
            <a:xfrm>
              <a:off x="5305432" y="29526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8" name="TextBox 267">
              <a:extLst>
                <a:ext uri="{FF2B5EF4-FFF2-40B4-BE49-F238E27FC236}">
                  <a16:creationId xmlns:a16="http://schemas.microsoft.com/office/drawing/2014/main" id="{FFD1A7FA-9592-2F0A-CC45-12C7EE2277A8}"/>
                </a:ext>
              </a:extLst>
            </p:cNvPr>
            <p:cNvSpPr txBox="1"/>
            <p:nvPr/>
          </p:nvSpPr>
          <p:spPr bwMode="auto">
            <a:xfrm>
              <a:off x="5337182" y="2962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69" name="TextBox 268">
              <a:extLst>
                <a:ext uri="{FF2B5EF4-FFF2-40B4-BE49-F238E27FC236}">
                  <a16:creationId xmlns:a16="http://schemas.microsoft.com/office/drawing/2014/main" id="{343C99B7-AC04-8B3D-1099-68D36C6DDA5F}"/>
                </a:ext>
              </a:extLst>
            </p:cNvPr>
            <p:cNvSpPr txBox="1"/>
            <p:nvPr/>
          </p:nvSpPr>
          <p:spPr bwMode="auto">
            <a:xfrm>
              <a:off x="5359407" y="29748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0" name="TextBox 269">
              <a:extLst>
                <a:ext uri="{FF2B5EF4-FFF2-40B4-BE49-F238E27FC236}">
                  <a16:creationId xmlns:a16="http://schemas.microsoft.com/office/drawing/2014/main" id="{E7E26D49-90A7-F42B-C56B-E82434D09540}"/>
                </a:ext>
              </a:extLst>
            </p:cNvPr>
            <p:cNvSpPr txBox="1"/>
            <p:nvPr/>
          </p:nvSpPr>
          <p:spPr bwMode="auto">
            <a:xfrm>
              <a:off x="5407032" y="29907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1" name="TextBox 270">
              <a:extLst>
                <a:ext uri="{FF2B5EF4-FFF2-40B4-BE49-F238E27FC236}">
                  <a16:creationId xmlns:a16="http://schemas.microsoft.com/office/drawing/2014/main" id="{2108CD23-B855-7669-C652-C2B05F70E66B}"/>
                </a:ext>
              </a:extLst>
            </p:cNvPr>
            <p:cNvSpPr txBox="1"/>
            <p:nvPr/>
          </p:nvSpPr>
          <p:spPr bwMode="auto">
            <a:xfrm>
              <a:off x="5435607" y="29907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2" name="TextBox 271">
              <a:extLst>
                <a:ext uri="{FF2B5EF4-FFF2-40B4-BE49-F238E27FC236}">
                  <a16:creationId xmlns:a16="http://schemas.microsoft.com/office/drawing/2014/main" id="{3285F3DD-60F0-BEF6-BA86-D4BAECFB7E7E}"/>
                </a:ext>
              </a:extLst>
            </p:cNvPr>
            <p:cNvSpPr txBox="1"/>
            <p:nvPr/>
          </p:nvSpPr>
          <p:spPr bwMode="auto">
            <a:xfrm>
              <a:off x="5530857" y="30415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3" name="TextBox 272">
              <a:extLst>
                <a:ext uri="{FF2B5EF4-FFF2-40B4-BE49-F238E27FC236}">
                  <a16:creationId xmlns:a16="http://schemas.microsoft.com/office/drawing/2014/main" id="{01936830-3ED5-AC0E-7F10-01EEF2578899}"/>
                </a:ext>
              </a:extLst>
            </p:cNvPr>
            <p:cNvSpPr txBox="1"/>
            <p:nvPr/>
          </p:nvSpPr>
          <p:spPr bwMode="auto">
            <a:xfrm>
              <a:off x="5575307" y="30796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4" name="TextBox 273">
              <a:extLst>
                <a:ext uri="{FF2B5EF4-FFF2-40B4-BE49-F238E27FC236}">
                  <a16:creationId xmlns:a16="http://schemas.microsoft.com/office/drawing/2014/main" id="{383CE6FC-3F02-2CAB-D959-C05CC497B527}"/>
                </a:ext>
              </a:extLst>
            </p:cNvPr>
            <p:cNvSpPr txBox="1"/>
            <p:nvPr/>
          </p:nvSpPr>
          <p:spPr bwMode="auto">
            <a:xfrm>
              <a:off x="5594357" y="30828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5" name="TextBox 274">
              <a:extLst>
                <a:ext uri="{FF2B5EF4-FFF2-40B4-BE49-F238E27FC236}">
                  <a16:creationId xmlns:a16="http://schemas.microsoft.com/office/drawing/2014/main" id="{6E38192B-61C1-DFA7-1F21-2D0917750ABF}"/>
                </a:ext>
              </a:extLst>
            </p:cNvPr>
            <p:cNvSpPr txBox="1"/>
            <p:nvPr/>
          </p:nvSpPr>
          <p:spPr bwMode="auto">
            <a:xfrm>
              <a:off x="5629282" y="30796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6" name="TextBox 275">
              <a:extLst>
                <a:ext uri="{FF2B5EF4-FFF2-40B4-BE49-F238E27FC236}">
                  <a16:creationId xmlns:a16="http://schemas.microsoft.com/office/drawing/2014/main" id="{D2FE23B7-4BA0-5CE4-C4BF-B27A4B04E67C}"/>
                </a:ext>
              </a:extLst>
            </p:cNvPr>
            <p:cNvSpPr txBox="1"/>
            <p:nvPr/>
          </p:nvSpPr>
          <p:spPr bwMode="auto">
            <a:xfrm>
              <a:off x="5661032" y="3089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7" name="TextBox 276">
              <a:extLst>
                <a:ext uri="{FF2B5EF4-FFF2-40B4-BE49-F238E27FC236}">
                  <a16:creationId xmlns:a16="http://schemas.microsoft.com/office/drawing/2014/main" id="{20D6D1B7-3380-F0DA-A381-A40D4FB4A45C}"/>
                </a:ext>
              </a:extLst>
            </p:cNvPr>
            <p:cNvSpPr txBox="1"/>
            <p:nvPr/>
          </p:nvSpPr>
          <p:spPr bwMode="auto">
            <a:xfrm>
              <a:off x="5692782" y="30955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8" name="TextBox 277">
              <a:extLst>
                <a:ext uri="{FF2B5EF4-FFF2-40B4-BE49-F238E27FC236}">
                  <a16:creationId xmlns:a16="http://schemas.microsoft.com/office/drawing/2014/main" id="{DA8FC0DC-D918-25DE-4DBF-67D4EDE0314C}"/>
                </a:ext>
              </a:extLst>
            </p:cNvPr>
            <p:cNvSpPr txBox="1"/>
            <p:nvPr/>
          </p:nvSpPr>
          <p:spPr bwMode="auto">
            <a:xfrm>
              <a:off x="5711832" y="31018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79" name="TextBox 278">
              <a:extLst>
                <a:ext uri="{FF2B5EF4-FFF2-40B4-BE49-F238E27FC236}">
                  <a16:creationId xmlns:a16="http://schemas.microsoft.com/office/drawing/2014/main" id="{4217B122-21FF-C4D7-AD9B-5FBC715A3F76}"/>
                </a:ext>
              </a:extLst>
            </p:cNvPr>
            <p:cNvSpPr txBox="1"/>
            <p:nvPr/>
          </p:nvSpPr>
          <p:spPr bwMode="auto">
            <a:xfrm>
              <a:off x="5746757" y="31018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0" name="TextBox 279">
              <a:extLst>
                <a:ext uri="{FF2B5EF4-FFF2-40B4-BE49-F238E27FC236}">
                  <a16:creationId xmlns:a16="http://schemas.microsoft.com/office/drawing/2014/main" id="{4210821A-4828-C785-2860-4972B7045E09}"/>
                </a:ext>
              </a:extLst>
            </p:cNvPr>
            <p:cNvSpPr txBox="1"/>
            <p:nvPr/>
          </p:nvSpPr>
          <p:spPr bwMode="auto">
            <a:xfrm>
              <a:off x="5775332" y="31209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1" name="TextBox 280">
              <a:extLst>
                <a:ext uri="{FF2B5EF4-FFF2-40B4-BE49-F238E27FC236}">
                  <a16:creationId xmlns:a16="http://schemas.microsoft.com/office/drawing/2014/main" id="{18782059-E6E7-6F99-A08B-04A830C1DB4D}"/>
                </a:ext>
              </a:extLst>
            </p:cNvPr>
            <p:cNvSpPr txBox="1"/>
            <p:nvPr/>
          </p:nvSpPr>
          <p:spPr bwMode="auto">
            <a:xfrm>
              <a:off x="5854707" y="31907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2" name="TextBox 281">
              <a:extLst>
                <a:ext uri="{FF2B5EF4-FFF2-40B4-BE49-F238E27FC236}">
                  <a16:creationId xmlns:a16="http://schemas.microsoft.com/office/drawing/2014/main" id="{6132AD10-5F8F-330D-146C-0B6633960E65}"/>
                </a:ext>
              </a:extLst>
            </p:cNvPr>
            <p:cNvSpPr txBox="1"/>
            <p:nvPr/>
          </p:nvSpPr>
          <p:spPr bwMode="auto">
            <a:xfrm>
              <a:off x="5797557" y="3155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4A77AE31-0994-5361-6A2C-CABA48FA27A8}"/>
                </a:ext>
              </a:extLst>
            </p:cNvPr>
            <p:cNvSpPr txBox="1"/>
            <p:nvPr/>
          </p:nvSpPr>
          <p:spPr bwMode="auto">
            <a:xfrm>
              <a:off x="5886457" y="3200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4" name="TextBox 283">
              <a:extLst>
                <a:ext uri="{FF2B5EF4-FFF2-40B4-BE49-F238E27FC236}">
                  <a16:creationId xmlns:a16="http://schemas.microsoft.com/office/drawing/2014/main" id="{21D38A40-F693-8A76-3AD9-9F225AE42234}"/>
                </a:ext>
              </a:extLst>
            </p:cNvPr>
            <p:cNvSpPr txBox="1"/>
            <p:nvPr/>
          </p:nvSpPr>
          <p:spPr bwMode="auto">
            <a:xfrm>
              <a:off x="5946782" y="32130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5" name="TextBox 284">
              <a:extLst>
                <a:ext uri="{FF2B5EF4-FFF2-40B4-BE49-F238E27FC236}">
                  <a16:creationId xmlns:a16="http://schemas.microsoft.com/office/drawing/2014/main" id="{82100F62-F233-3114-DD61-C605F14E7A42}"/>
                </a:ext>
              </a:extLst>
            </p:cNvPr>
            <p:cNvSpPr txBox="1"/>
            <p:nvPr/>
          </p:nvSpPr>
          <p:spPr bwMode="auto">
            <a:xfrm>
              <a:off x="6067432" y="32638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6" name="TextBox 285">
              <a:extLst>
                <a:ext uri="{FF2B5EF4-FFF2-40B4-BE49-F238E27FC236}">
                  <a16:creationId xmlns:a16="http://schemas.microsoft.com/office/drawing/2014/main" id="{1E511862-1B68-6753-F04E-DBC9D047EAAC}"/>
                </a:ext>
              </a:extLst>
            </p:cNvPr>
            <p:cNvSpPr txBox="1"/>
            <p:nvPr/>
          </p:nvSpPr>
          <p:spPr bwMode="auto">
            <a:xfrm>
              <a:off x="5962657" y="32225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145BACD9-97AC-6AE9-A83D-9BC655AB43AF}"/>
                </a:ext>
              </a:extLst>
            </p:cNvPr>
            <p:cNvSpPr txBox="1"/>
            <p:nvPr/>
          </p:nvSpPr>
          <p:spPr bwMode="auto">
            <a:xfrm>
              <a:off x="5994407" y="32288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8" name="TextBox 287">
              <a:extLst>
                <a:ext uri="{FF2B5EF4-FFF2-40B4-BE49-F238E27FC236}">
                  <a16:creationId xmlns:a16="http://schemas.microsoft.com/office/drawing/2014/main" id="{560A7E01-7830-49EA-7612-2D2A4D14DABD}"/>
                </a:ext>
              </a:extLst>
            </p:cNvPr>
            <p:cNvSpPr txBox="1"/>
            <p:nvPr/>
          </p:nvSpPr>
          <p:spPr bwMode="auto">
            <a:xfrm>
              <a:off x="6019807" y="32479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0D6AB5E8-0086-CAA1-A0CC-5D0E851E89C9}"/>
                </a:ext>
              </a:extLst>
            </p:cNvPr>
            <p:cNvSpPr txBox="1"/>
            <p:nvPr/>
          </p:nvSpPr>
          <p:spPr bwMode="auto">
            <a:xfrm>
              <a:off x="6108707" y="32606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0" name="TextBox 289">
              <a:extLst>
                <a:ext uri="{FF2B5EF4-FFF2-40B4-BE49-F238E27FC236}">
                  <a16:creationId xmlns:a16="http://schemas.microsoft.com/office/drawing/2014/main" id="{866396FE-D1F1-4287-0D14-8FDC05B81F17}"/>
                </a:ext>
              </a:extLst>
            </p:cNvPr>
            <p:cNvSpPr txBox="1"/>
            <p:nvPr/>
          </p:nvSpPr>
          <p:spPr bwMode="auto">
            <a:xfrm>
              <a:off x="6140457" y="32733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C5E3EB6D-91B8-08F6-3533-0FE1453E5F03}"/>
                </a:ext>
              </a:extLst>
            </p:cNvPr>
            <p:cNvSpPr txBox="1"/>
            <p:nvPr/>
          </p:nvSpPr>
          <p:spPr bwMode="auto">
            <a:xfrm>
              <a:off x="6165857" y="3343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2" name="TextBox 291">
              <a:extLst>
                <a:ext uri="{FF2B5EF4-FFF2-40B4-BE49-F238E27FC236}">
                  <a16:creationId xmlns:a16="http://schemas.microsoft.com/office/drawing/2014/main" id="{BE410F5B-63DB-0277-4127-B338401AF51F}"/>
                </a:ext>
              </a:extLst>
            </p:cNvPr>
            <p:cNvSpPr txBox="1"/>
            <p:nvPr/>
          </p:nvSpPr>
          <p:spPr bwMode="auto">
            <a:xfrm>
              <a:off x="6207132" y="3343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42D7B35B-D87E-2702-3A56-7C3D6BF63FB2}"/>
                </a:ext>
              </a:extLst>
            </p:cNvPr>
            <p:cNvSpPr txBox="1"/>
            <p:nvPr/>
          </p:nvSpPr>
          <p:spPr bwMode="auto">
            <a:xfrm>
              <a:off x="6223007" y="3343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4" name="TextBox 293">
              <a:extLst>
                <a:ext uri="{FF2B5EF4-FFF2-40B4-BE49-F238E27FC236}">
                  <a16:creationId xmlns:a16="http://schemas.microsoft.com/office/drawing/2014/main" id="{29E0D7AE-4760-93EA-A510-51B7158698A4}"/>
                </a:ext>
              </a:extLst>
            </p:cNvPr>
            <p:cNvSpPr txBox="1"/>
            <p:nvPr/>
          </p:nvSpPr>
          <p:spPr bwMode="auto">
            <a:xfrm>
              <a:off x="6283332" y="33812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5" name="TextBox 294">
              <a:extLst>
                <a:ext uri="{FF2B5EF4-FFF2-40B4-BE49-F238E27FC236}">
                  <a16:creationId xmlns:a16="http://schemas.microsoft.com/office/drawing/2014/main" id="{5142E553-676A-B7F9-CEEF-5FB355264257}"/>
                </a:ext>
              </a:extLst>
            </p:cNvPr>
            <p:cNvSpPr txBox="1"/>
            <p:nvPr/>
          </p:nvSpPr>
          <p:spPr bwMode="auto">
            <a:xfrm>
              <a:off x="6435732" y="34193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6" name="TextBox 295">
              <a:extLst>
                <a:ext uri="{FF2B5EF4-FFF2-40B4-BE49-F238E27FC236}">
                  <a16:creationId xmlns:a16="http://schemas.microsoft.com/office/drawing/2014/main" id="{1F0FBDED-6510-5125-D72A-81A1345FB3AF}"/>
                </a:ext>
              </a:extLst>
            </p:cNvPr>
            <p:cNvSpPr txBox="1"/>
            <p:nvPr/>
          </p:nvSpPr>
          <p:spPr bwMode="auto">
            <a:xfrm>
              <a:off x="6305557" y="33781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7" name="TextBox 296">
              <a:extLst>
                <a:ext uri="{FF2B5EF4-FFF2-40B4-BE49-F238E27FC236}">
                  <a16:creationId xmlns:a16="http://schemas.microsoft.com/office/drawing/2014/main" id="{FD35F3CA-E8DE-7CB0-1F14-B14DA7D413E9}"/>
                </a:ext>
              </a:extLst>
            </p:cNvPr>
            <p:cNvSpPr txBox="1"/>
            <p:nvPr/>
          </p:nvSpPr>
          <p:spPr bwMode="auto">
            <a:xfrm>
              <a:off x="6324607" y="33781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8" name="TextBox 297">
              <a:extLst>
                <a:ext uri="{FF2B5EF4-FFF2-40B4-BE49-F238E27FC236}">
                  <a16:creationId xmlns:a16="http://schemas.microsoft.com/office/drawing/2014/main" id="{4F65CD01-7E57-564C-336D-D2E17D0AC4D0}"/>
                </a:ext>
              </a:extLst>
            </p:cNvPr>
            <p:cNvSpPr txBox="1"/>
            <p:nvPr/>
          </p:nvSpPr>
          <p:spPr bwMode="auto">
            <a:xfrm>
              <a:off x="6346832" y="33781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9EE62D4D-1A7E-3239-EA66-20C1989E6F2B}"/>
                </a:ext>
              </a:extLst>
            </p:cNvPr>
            <p:cNvSpPr txBox="1"/>
            <p:nvPr/>
          </p:nvSpPr>
          <p:spPr bwMode="auto">
            <a:xfrm>
              <a:off x="6365882" y="34003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0" name="TextBox 299">
              <a:extLst>
                <a:ext uri="{FF2B5EF4-FFF2-40B4-BE49-F238E27FC236}">
                  <a16:creationId xmlns:a16="http://schemas.microsoft.com/office/drawing/2014/main" id="{17C82297-6D64-32F5-8A5E-C6FD9CF026E5}"/>
                </a:ext>
              </a:extLst>
            </p:cNvPr>
            <p:cNvSpPr txBox="1"/>
            <p:nvPr/>
          </p:nvSpPr>
          <p:spPr bwMode="auto">
            <a:xfrm>
              <a:off x="6397632" y="33971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60716D7D-E30A-3854-40AB-2E47AC55CA6B}"/>
                </a:ext>
              </a:extLst>
            </p:cNvPr>
            <p:cNvSpPr txBox="1"/>
            <p:nvPr/>
          </p:nvSpPr>
          <p:spPr bwMode="auto">
            <a:xfrm>
              <a:off x="6413507" y="33971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2" name="TextBox 301">
              <a:extLst>
                <a:ext uri="{FF2B5EF4-FFF2-40B4-BE49-F238E27FC236}">
                  <a16:creationId xmlns:a16="http://schemas.microsoft.com/office/drawing/2014/main" id="{B14ADD85-A5C4-0B8A-AEFB-B234F98CD74F}"/>
                </a:ext>
              </a:extLst>
            </p:cNvPr>
            <p:cNvSpPr txBox="1"/>
            <p:nvPr/>
          </p:nvSpPr>
          <p:spPr bwMode="auto">
            <a:xfrm>
              <a:off x="6496057" y="34193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2D2DACEC-42B8-F16F-0E94-80275F294F63}"/>
                </a:ext>
              </a:extLst>
            </p:cNvPr>
            <p:cNvSpPr txBox="1"/>
            <p:nvPr/>
          </p:nvSpPr>
          <p:spPr bwMode="auto">
            <a:xfrm>
              <a:off x="6515107" y="34193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4" name="TextBox 303">
              <a:extLst>
                <a:ext uri="{FF2B5EF4-FFF2-40B4-BE49-F238E27FC236}">
                  <a16:creationId xmlns:a16="http://schemas.microsoft.com/office/drawing/2014/main" id="{A0473584-41C3-B64C-4F96-11A46FE49C52}"/>
                </a:ext>
              </a:extLst>
            </p:cNvPr>
            <p:cNvSpPr txBox="1"/>
            <p:nvPr/>
          </p:nvSpPr>
          <p:spPr bwMode="auto">
            <a:xfrm>
              <a:off x="6543682" y="34162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EF41E8E8-E1B2-0CD4-DF01-7AFEE98B54B3}"/>
                </a:ext>
              </a:extLst>
            </p:cNvPr>
            <p:cNvSpPr txBox="1"/>
            <p:nvPr/>
          </p:nvSpPr>
          <p:spPr bwMode="auto">
            <a:xfrm>
              <a:off x="6632582" y="34447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6" name="TextBox 305">
              <a:extLst>
                <a:ext uri="{FF2B5EF4-FFF2-40B4-BE49-F238E27FC236}">
                  <a16:creationId xmlns:a16="http://schemas.microsoft.com/office/drawing/2014/main" id="{A57B6B74-52AD-8DC1-7D50-951BFADEB578}"/>
                </a:ext>
              </a:extLst>
            </p:cNvPr>
            <p:cNvSpPr txBox="1"/>
            <p:nvPr/>
          </p:nvSpPr>
          <p:spPr bwMode="auto">
            <a:xfrm>
              <a:off x="6578607" y="34162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7" name="TextBox 306">
              <a:extLst>
                <a:ext uri="{FF2B5EF4-FFF2-40B4-BE49-F238E27FC236}">
                  <a16:creationId xmlns:a16="http://schemas.microsoft.com/office/drawing/2014/main" id="{454A7BD8-D6D4-2CAC-1CFE-9BF0D2F0F307}"/>
                </a:ext>
              </a:extLst>
            </p:cNvPr>
            <p:cNvSpPr txBox="1"/>
            <p:nvPr/>
          </p:nvSpPr>
          <p:spPr bwMode="auto">
            <a:xfrm>
              <a:off x="6715132" y="34479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8" name="TextBox 307">
              <a:extLst>
                <a:ext uri="{FF2B5EF4-FFF2-40B4-BE49-F238E27FC236}">
                  <a16:creationId xmlns:a16="http://schemas.microsoft.com/office/drawing/2014/main" id="{0DE1B0BF-D63E-1A1E-1A98-0A37B5625676}"/>
                </a:ext>
              </a:extLst>
            </p:cNvPr>
            <p:cNvSpPr txBox="1"/>
            <p:nvPr/>
          </p:nvSpPr>
          <p:spPr bwMode="auto">
            <a:xfrm>
              <a:off x="6727832" y="34924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234189F8-9155-9362-305C-BB3940392492}"/>
                </a:ext>
              </a:extLst>
            </p:cNvPr>
            <p:cNvSpPr txBox="1"/>
            <p:nvPr/>
          </p:nvSpPr>
          <p:spPr bwMode="auto">
            <a:xfrm>
              <a:off x="6746882" y="35178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0" name="TextBox 309">
              <a:extLst>
                <a:ext uri="{FF2B5EF4-FFF2-40B4-BE49-F238E27FC236}">
                  <a16:creationId xmlns:a16="http://schemas.microsoft.com/office/drawing/2014/main" id="{F7660780-EB8A-C312-A319-13DAF3755B73}"/>
                </a:ext>
              </a:extLst>
            </p:cNvPr>
            <p:cNvSpPr txBox="1"/>
            <p:nvPr/>
          </p:nvSpPr>
          <p:spPr bwMode="auto">
            <a:xfrm>
              <a:off x="6813557" y="35209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D41F8E69-FD30-D779-E975-8E0D6BFC5A8C}"/>
                </a:ext>
              </a:extLst>
            </p:cNvPr>
            <p:cNvSpPr txBox="1"/>
            <p:nvPr/>
          </p:nvSpPr>
          <p:spPr bwMode="auto">
            <a:xfrm>
              <a:off x="7835907"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2" name="TextBox 311">
              <a:extLst>
                <a:ext uri="{FF2B5EF4-FFF2-40B4-BE49-F238E27FC236}">
                  <a16:creationId xmlns:a16="http://schemas.microsoft.com/office/drawing/2014/main" id="{0C68DE39-FE06-76A9-AA4A-825D9826A7F9}"/>
                </a:ext>
              </a:extLst>
            </p:cNvPr>
            <p:cNvSpPr txBox="1"/>
            <p:nvPr/>
          </p:nvSpPr>
          <p:spPr bwMode="auto">
            <a:xfrm>
              <a:off x="749618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7F1AFE62-2884-2901-0855-DD59862E0996}"/>
                </a:ext>
              </a:extLst>
            </p:cNvPr>
            <p:cNvSpPr txBox="1"/>
            <p:nvPr/>
          </p:nvSpPr>
          <p:spPr bwMode="auto">
            <a:xfrm>
              <a:off x="7391407" y="35844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4" name="TextBox 313">
              <a:extLst>
                <a:ext uri="{FF2B5EF4-FFF2-40B4-BE49-F238E27FC236}">
                  <a16:creationId xmlns:a16="http://schemas.microsoft.com/office/drawing/2014/main" id="{BA399574-EC4D-3C8E-ACB0-2BBC6C8CEF27}"/>
                </a:ext>
              </a:extLst>
            </p:cNvPr>
            <p:cNvSpPr txBox="1"/>
            <p:nvPr/>
          </p:nvSpPr>
          <p:spPr bwMode="auto">
            <a:xfrm>
              <a:off x="771208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7ADC5140-D899-AAED-1EEB-3FF7DD6C6C67}"/>
                </a:ext>
              </a:extLst>
            </p:cNvPr>
            <p:cNvSpPr txBox="1"/>
            <p:nvPr/>
          </p:nvSpPr>
          <p:spPr bwMode="auto">
            <a:xfrm>
              <a:off x="793433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6" name="TextBox 315">
              <a:extLst>
                <a:ext uri="{FF2B5EF4-FFF2-40B4-BE49-F238E27FC236}">
                  <a16:creationId xmlns:a16="http://schemas.microsoft.com/office/drawing/2014/main" id="{4CD469A9-0272-D454-FE5F-849A6E8ED899}"/>
                </a:ext>
              </a:extLst>
            </p:cNvPr>
            <p:cNvSpPr txBox="1"/>
            <p:nvPr/>
          </p:nvSpPr>
          <p:spPr bwMode="auto">
            <a:xfrm>
              <a:off x="787083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6545AB99-FDE8-ECEB-FD70-25C171E882CF}"/>
                </a:ext>
              </a:extLst>
            </p:cNvPr>
            <p:cNvSpPr txBox="1"/>
            <p:nvPr/>
          </p:nvSpPr>
          <p:spPr bwMode="auto">
            <a:xfrm>
              <a:off x="754063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8" name="TextBox 317">
              <a:extLst>
                <a:ext uri="{FF2B5EF4-FFF2-40B4-BE49-F238E27FC236}">
                  <a16:creationId xmlns:a16="http://schemas.microsoft.com/office/drawing/2014/main" id="{49457349-F4FA-7204-14D5-FEA435BE1D61}"/>
                </a:ext>
              </a:extLst>
            </p:cNvPr>
            <p:cNvSpPr txBox="1"/>
            <p:nvPr/>
          </p:nvSpPr>
          <p:spPr bwMode="auto">
            <a:xfrm>
              <a:off x="7588257" y="35781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E954173D-F50C-E8EB-4E32-D16953D3097F}"/>
                </a:ext>
              </a:extLst>
            </p:cNvPr>
            <p:cNvSpPr txBox="1"/>
            <p:nvPr/>
          </p:nvSpPr>
          <p:spPr bwMode="auto">
            <a:xfrm>
              <a:off x="7562857"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0" name="TextBox 319">
              <a:extLst>
                <a:ext uri="{FF2B5EF4-FFF2-40B4-BE49-F238E27FC236}">
                  <a16:creationId xmlns:a16="http://schemas.microsoft.com/office/drawing/2014/main" id="{59BEFB8F-253B-DAE4-3E07-9515D124BE67}"/>
                </a:ext>
              </a:extLst>
            </p:cNvPr>
            <p:cNvSpPr txBox="1"/>
            <p:nvPr/>
          </p:nvSpPr>
          <p:spPr bwMode="auto">
            <a:xfrm>
              <a:off x="6975482" y="35781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796CC8F6-51AB-A56E-F54D-4C2ED4544B5A}"/>
                </a:ext>
              </a:extLst>
            </p:cNvPr>
            <p:cNvSpPr txBox="1"/>
            <p:nvPr/>
          </p:nvSpPr>
          <p:spPr bwMode="auto">
            <a:xfrm>
              <a:off x="6899282" y="35178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2" name="TextBox 321">
              <a:extLst>
                <a:ext uri="{FF2B5EF4-FFF2-40B4-BE49-F238E27FC236}">
                  <a16:creationId xmlns:a16="http://schemas.microsoft.com/office/drawing/2014/main" id="{E57165BF-DABC-C543-D1BC-91E6591F9D23}"/>
                </a:ext>
              </a:extLst>
            </p:cNvPr>
            <p:cNvSpPr txBox="1"/>
            <p:nvPr/>
          </p:nvSpPr>
          <p:spPr bwMode="auto">
            <a:xfrm>
              <a:off x="6848482" y="35178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7F1CBC3F-62E5-50BF-E664-3575D5D34CB3}"/>
                </a:ext>
              </a:extLst>
            </p:cNvPr>
            <p:cNvSpPr txBox="1"/>
            <p:nvPr/>
          </p:nvSpPr>
          <p:spPr bwMode="auto">
            <a:xfrm>
              <a:off x="6864357" y="35209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4" name="TextBox 323">
              <a:extLst>
                <a:ext uri="{FF2B5EF4-FFF2-40B4-BE49-F238E27FC236}">
                  <a16:creationId xmlns:a16="http://schemas.microsoft.com/office/drawing/2014/main" id="{B518D722-E4E3-5F52-E68D-3C49CA6226A6}"/>
                </a:ext>
              </a:extLst>
            </p:cNvPr>
            <p:cNvSpPr txBox="1"/>
            <p:nvPr/>
          </p:nvSpPr>
          <p:spPr bwMode="auto">
            <a:xfrm>
              <a:off x="709613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5" name="TextBox 324">
              <a:extLst>
                <a:ext uri="{FF2B5EF4-FFF2-40B4-BE49-F238E27FC236}">
                  <a16:creationId xmlns:a16="http://schemas.microsoft.com/office/drawing/2014/main" id="{32EB7F8F-32FD-2827-C988-DE7ED1D25CEF}"/>
                </a:ext>
              </a:extLst>
            </p:cNvPr>
            <p:cNvSpPr txBox="1"/>
            <p:nvPr/>
          </p:nvSpPr>
          <p:spPr bwMode="auto">
            <a:xfrm>
              <a:off x="7194557" y="35844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6" name="TextBox 325">
              <a:extLst>
                <a:ext uri="{FF2B5EF4-FFF2-40B4-BE49-F238E27FC236}">
                  <a16:creationId xmlns:a16="http://schemas.microsoft.com/office/drawing/2014/main" id="{9E5816D9-DD95-BAB2-CF36-3F19EB447501}"/>
                </a:ext>
              </a:extLst>
            </p:cNvPr>
            <p:cNvSpPr txBox="1"/>
            <p:nvPr/>
          </p:nvSpPr>
          <p:spPr bwMode="auto">
            <a:xfrm>
              <a:off x="7258057"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7" name="TextBox 326">
              <a:extLst>
                <a:ext uri="{FF2B5EF4-FFF2-40B4-BE49-F238E27FC236}">
                  <a16:creationId xmlns:a16="http://schemas.microsoft.com/office/drawing/2014/main" id="{FF37712C-E263-0416-E980-C2B20C578BB2}"/>
                </a:ext>
              </a:extLst>
            </p:cNvPr>
            <p:cNvSpPr txBox="1"/>
            <p:nvPr/>
          </p:nvSpPr>
          <p:spPr bwMode="auto">
            <a:xfrm>
              <a:off x="7286632" y="35781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8" name="TextBox 327">
              <a:extLst>
                <a:ext uri="{FF2B5EF4-FFF2-40B4-BE49-F238E27FC236}">
                  <a16:creationId xmlns:a16="http://schemas.microsoft.com/office/drawing/2014/main" id="{B2BF6D6D-DACE-007D-7445-10CFDF419949}"/>
                </a:ext>
              </a:extLst>
            </p:cNvPr>
            <p:cNvSpPr txBox="1"/>
            <p:nvPr/>
          </p:nvSpPr>
          <p:spPr bwMode="auto">
            <a:xfrm>
              <a:off x="732473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29" name="TextBox 328">
              <a:extLst>
                <a:ext uri="{FF2B5EF4-FFF2-40B4-BE49-F238E27FC236}">
                  <a16:creationId xmlns:a16="http://schemas.microsoft.com/office/drawing/2014/main" id="{342C83A6-505C-3E61-815D-55BD4E7671A9}"/>
                </a:ext>
              </a:extLst>
            </p:cNvPr>
            <p:cNvSpPr txBox="1"/>
            <p:nvPr/>
          </p:nvSpPr>
          <p:spPr bwMode="auto">
            <a:xfrm>
              <a:off x="7134232"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0" name="TextBox 329">
              <a:extLst>
                <a:ext uri="{FF2B5EF4-FFF2-40B4-BE49-F238E27FC236}">
                  <a16:creationId xmlns:a16="http://schemas.microsoft.com/office/drawing/2014/main" id="{BC56B9F4-92D1-1CEC-9B0E-BA4DEA15B83B}"/>
                </a:ext>
              </a:extLst>
            </p:cNvPr>
            <p:cNvSpPr txBox="1"/>
            <p:nvPr/>
          </p:nvSpPr>
          <p:spPr bwMode="auto">
            <a:xfrm>
              <a:off x="7150107" y="35813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1" name="TextBox 330">
              <a:extLst>
                <a:ext uri="{FF2B5EF4-FFF2-40B4-BE49-F238E27FC236}">
                  <a16:creationId xmlns:a16="http://schemas.microsoft.com/office/drawing/2014/main" id="{1690489C-69DE-C25C-2E16-E3FD6C83755F}"/>
                </a:ext>
              </a:extLst>
            </p:cNvPr>
            <p:cNvSpPr txBox="1"/>
            <p:nvPr/>
          </p:nvSpPr>
          <p:spPr bwMode="auto">
            <a:xfrm>
              <a:off x="2371732" y="1504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2" name="TextBox 331">
              <a:extLst>
                <a:ext uri="{FF2B5EF4-FFF2-40B4-BE49-F238E27FC236}">
                  <a16:creationId xmlns:a16="http://schemas.microsoft.com/office/drawing/2014/main" id="{8F687440-4A95-797D-2971-F17D7DCD6DEF}"/>
                </a:ext>
              </a:extLst>
            </p:cNvPr>
            <p:cNvSpPr txBox="1"/>
            <p:nvPr/>
          </p:nvSpPr>
          <p:spPr bwMode="auto">
            <a:xfrm>
              <a:off x="5073657" y="28796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3" name="TextBox 332">
              <a:extLst>
                <a:ext uri="{FF2B5EF4-FFF2-40B4-BE49-F238E27FC236}">
                  <a16:creationId xmlns:a16="http://schemas.microsoft.com/office/drawing/2014/main" id="{AA0BEAA2-8D4F-92DC-3A12-1B828E15F51A}"/>
                </a:ext>
              </a:extLst>
            </p:cNvPr>
            <p:cNvSpPr txBox="1"/>
            <p:nvPr/>
          </p:nvSpPr>
          <p:spPr bwMode="auto">
            <a:xfrm>
              <a:off x="2397132" y="1504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4" name="TextBox 333">
              <a:extLst>
                <a:ext uri="{FF2B5EF4-FFF2-40B4-BE49-F238E27FC236}">
                  <a16:creationId xmlns:a16="http://schemas.microsoft.com/office/drawing/2014/main" id="{EC2C6EBD-AF84-2ED2-FCF8-5F17F803AA61}"/>
                </a:ext>
              </a:extLst>
            </p:cNvPr>
            <p:cNvSpPr txBox="1"/>
            <p:nvPr/>
          </p:nvSpPr>
          <p:spPr bwMode="auto">
            <a:xfrm>
              <a:off x="2701932" y="15874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5" name="TextBox 334">
              <a:extLst>
                <a:ext uri="{FF2B5EF4-FFF2-40B4-BE49-F238E27FC236}">
                  <a16:creationId xmlns:a16="http://schemas.microsoft.com/office/drawing/2014/main" id="{AA18BBCC-0FA3-DCDC-6302-47B43D3A35AF}"/>
                </a:ext>
              </a:extLst>
            </p:cNvPr>
            <p:cNvSpPr txBox="1"/>
            <p:nvPr/>
          </p:nvSpPr>
          <p:spPr bwMode="auto">
            <a:xfrm>
              <a:off x="3041657" y="17556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6" name="TextBox 335">
              <a:extLst>
                <a:ext uri="{FF2B5EF4-FFF2-40B4-BE49-F238E27FC236}">
                  <a16:creationId xmlns:a16="http://schemas.microsoft.com/office/drawing/2014/main" id="{7819D1DD-61B4-3FB2-6AE6-34743801D59A}"/>
                </a:ext>
              </a:extLst>
            </p:cNvPr>
            <p:cNvSpPr txBox="1"/>
            <p:nvPr/>
          </p:nvSpPr>
          <p:spPr bwMode="auto">
            <a:xfrm>
              <a:off x="3305182" y="18858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7" name="TextBox 336">
              <a:extLst>
                <a:ext uri="{FF2B5EF4-FFF2-40B4-BE49-F238E27FC236}">
                  <a16:creationId xmlns:a16="http://schemas.microsoft.com/office/drawing/2014/main" id="{CCA0279E-BFF7-019E-F342-25694F173C13}"/>
                </a:ext>
              </a:extLst>
            </p:cNvPr>
            <p:cNvSpPr txBox="1"/>
            <p:nvPr/>
          </p:nvSpPr>
          <p:spPr bwMode="auto">
            <a:xfrm>
              <a:off x="3749682" y="21303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8" name="TextBox 337">
              <a:extLst>
                <a:ext uri="{FF2B5EF4-FFF2-40B4-BE49-F238E27FC236}">
                  <a16:creationId xmlns:a16="http://schemas.microsoft.com/office/drawing/2014/main" id="{6D012262-C0A6-E654-A7E6-72C92BCA2442}"/>
                </a:ext>
              </a:extLst>
            </p:cNvPr>
            <p:cNvSpPr txBox="1"/>
            <p:nvPr/>
          </p:nvSpPr>
          <p:spPr bwMode="auto">
            <a:xfrm>
              <a:off x="4035432" y="23621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39" name="TextBox 338">
              <a:extLst>
                <a:ext uri="{FF2B5EF4-FFF2-40B4-BE49-F238E27FC236}">
                  <a16:creationId xmlns:a16="http://schemas.microsoft.com/office/drawing/2014/main" id="{60767ABA-DC90-FA7F-A2B1-B18315169F92}"/>
                </a:ext>
              </a:extLst>
            </p:cNvPr>
            <p:cNvSpPr txBox="1"/>
            <p:nvPr/>
          </p:nvSpPr>
          <p:spPr bwMode="auto">
            <a:xfrm>
              <a:off x="4152907" y="24160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0" name="TextBox 339">
              <a:extLst>
                <a:ext uri="{FF2B5EF4-FFF2-40B4-BE49-F238E27FC236}">
                  <a16:creationId xmlns:a16="http://schemas.microsoft.com/office/drawing/2014/main" id="{A7CEBF2D-3A23-E8FE-E261-72622EC71F22}"/>
                </a:ext>
              </a:extLst>
            </p:cNvPr>
            <p:cNvSpPr txBox="1"/>
            <p:nvPr/>
          </p:nvSpPr>
          <p:spPr bwMode="auto">
            <a:xfrm>
              <a:off x="4171957" y="24224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1" name="TextBox 340">
              <a:extLst>
                <a:ext uri="{FF2B5EF4-FFF2-40B4-BE49-F238E27FC236}">
                  <a16:creationId xmlns:a16="http://schemas.microsoft.com/office/drawing/2014/main" id="{D13E75D8-2A5C-1117-E568-32F577D7378F}"/>
                </a:ext>
              </a:extLst>
            </p:cNvPr>
            <p:cNvSpPr txBox="1"/>
            <p:nvPr/>
          </p:nvSpPr>
          <p:spPr bwMode="auto">
            <a:xfrm>
              <a:off x="4194182" y="24573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2" name="TextBox 341">
              <a:extLst>
                <a:ext uri="{FF2B5EF4-FFF2-40B4-BE49-F238E27FC236}">
                  <a16:creationId xmlns:a16="http://schemas.microsoft.com/office/drawing/2014/main" id="{0D46B4CE-1096-4BE0-FBE5-B27CC0E342B9}"/>
                </a:ext>
              </a:extLst>
            </p:cNvPr>
            <p:cNvSpPr txBox="1"/>
            <p:nvPr/>
          </p:nvSpPr>
          <p:spPr bwMode="auto">
            <a:xfrm>
              <a:off x="4257682" y="24764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3" name="TextBox 342">
              <a:extLst>
                <a:ext uri="{FF2B5EF4-FFF2-40B4-BE49-F238E27FC236}">
                  <a16:creationId xmlns:a16="http://schemas.microsoft.com/office/drawing/2014/main" id="{0B37243C-4898-4742-6A38-D56B06044C42}"/>
                </a:ext>
              </a:extLst>
            </p:cNvPr>
            <p:cNvSpPr txBox="1"/>
            <p:nvPr/>
          </p:nvSpPr>
          <p:spPr bwMode="auto">
            <a:xfrm>
              <a:off x="4292607" y="25049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4" name="TextBox 343">
              <a:extLst>
                <a:ext uri="{FF2B5EF4-FFF2-40B4-BE49-F238E27FC236}">
                  <a16:creationId xmlns:a16="http://schemas.microsoft.com/office/drawing/2014/main" id="{63F95351-FB07-31B8-207A-4FDCE0F36D5F}"/>
                </a:ext>
              </a:extLst>
            </p:cNvPr>
            <p:cNvSpPr txBox="1"/>
            <p:nvPr/>
          </p:nvSpPr>
          <p:spPr bwMode="auto">
            <a:xfrm>
              <a:off x="4311657" y="25113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5" name="TextBox 344">
              <a:extLst>
                <a:ext uri="{FF2B5EF4-FFF2-40B4-BE49-F238E27FC236}">
                  <a16:creationId xmlns:a16="http://schemas.microsoft.com/office/drawing/2014/main" id="{88E3B96F-489E-E805-A1D1-7CCC7F1B52B7}"/>
                </a:ext>
              </a:extLst>
            </p:cNvPr>
            <p:cNvSpPr txBox="1"/>
            <p:nvPr/>
          </p:nvSpPr>
          <p:spPr bwMode="auto">
            <a:xfrm>
              <a:off x="4327532" y="25113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6" name="TextBox 345">
              <a:extLst>
                <a:ext uri="{FF2B5EF4-FFF2-40B4-BE49-F238E27FC236}">
                  <a16:creationId xmlns:a16="http://schemas.microsoft.com/office/drawing/2014/main" id="{958AB368-F676-2BA9-03AD-3C3DB88B8689}"/>
                </a:ext>
              </a:extLst>
            </p:cNvPr>
            <p:cNvSpPr txBox="1"/>
            <p:nvPr/>
          </p:nvSpPr>
          <p:spPr bwMode="auto">
            <a:xfrm>
              <a:off x="4365632" y="25303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7" name="TextBox 346">
              <a:extLst>
                <a:ext uri="{FF2B5EF4-FFF2-40B4-BE49-F238E27FC236}">
                  <a16:creationId xmlns:a16="http://schemas.microsoft.com/office/drawing/2014/main" id="{21927CEE-F783-7F37-8D65-8B27726AC89E}"/>
                </a:ext>
              </a:extLst>
            </p:cNvPr>
            <p:cNvSpPr txBox="1"/>
            <p:nvPr/>
          </p:nvSpPr>
          <p:spPr bwMode="auto">
            <a:xfrm>
              <a:off x="4381507" y="25303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8" name="TextBox 347">
              <a:extLst>
                <a:ext uri="{FF2B5EF4-FFF2-40B4-BE49-F238E27FC236}">
                  <a16:creationId xmlns:a16="http://schemas.microsoft.com/office/drawing/2014/main" id="{D2E1357B-F730-BB4A-946C-B79DB8314AB9}"/>
                </a:ext>
              </a:extLst>
            </p:cNvPr>
            <p:cNvSpPr txBox="1"/>
            <p:nvPr/>
          </p:nvSpPr>
          <p:spPr bwMode="auto">
            <a:xfrm>
              <a:off x="4403732" y="25335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49" name="TextBox 348">
              <a:extLst>
                <a:ext uri="{FF2B5EF4-FFF2-40B4-BE49-F238E27FC236}">
                  <a16:creationId xmlns:a16="http://schemas.microsoft.com/office/drawing/2014/main" id="{BDEC8234-C5FA-9956-D606-7351479F3937}"/>
                </a:ext>
              </a:extLst>
            </p:cNvPr>
            <p:cNvSpPr txBox="1"/>
            <p:nvPr/>
          </p:nvSpPr>
          <p:spPr bwMode="auto">
            <a:xfrm>
              <a:off x="4451357" y="25716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0" name="TextBox 349">
              <a:extLst>
                <a:ext uri="{FF2B5EF4-FFF2-40B4-BE49-F238E27FC236}">
                  <a16:creationId xmlns:a16="http://schemas.microsoft.com/office/drawing/2014/main" id="{842EC119-BF4B-CA1C-C6E6-C00879E8F1BD}"/>
                </a:ext>
              </a:extLst>
            </p:cNvPr>
            <p:cNvSpPr txBox="1"/>
            <p:nvPr/>
          </p:nvSpPr>
          <p:spPr bwMode="auto">
            <a:xfrm>
              <a:off x="4495807" y="2581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1" name="TextBox 350">
              <a:extLst>
                <a:ext uri="{FF2B5EF4-FFF2-40B4-BE49-F238E27FC236}">
                  <a16:creationId xmlns:a16="http://schemas.microsoft.com/office/drawing/2014/main" id="{ABC5CBB0-718D-A1DD-488D-02057DA6B79E}"/>
                </a:ext>
              </a:extLst>
            </p:cNvPr>
            <p:cNvSpPr txBox="1"/>
            <p:nvPr/>
          </p:nvSpPr>
          <p:spPr bwMode="auto">
            <a:xfrm>
              <a:off x="4467232" y="25716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2" name="TextBox 351">
              <a:extLst>
                <a:ext uri="{FF2B5EF4-FFF2-40B4-BE49-F238E27FC236}">
                  <a16:creationId xmlns:a16="http://schemas.microsoft.com/office/drawing/2014/main" id="{75E00159-5A8E-6871-582E-845168A32805}"/>
                </a:ext>
              </a:extLst>
            </p:cNvPr>
            <p:cNvSpPr txBox="1"/>
            <p:nvPr/>
          </p:nvSpPr>
          <p:spPr bwMode="auto">
            <a:xfrm>
              <a:off x="4549782" y="26256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3" name="TextBox 352">
              <a:extLst>
                <a:ext uri="{FF2B5EF4-FFF2-40B4-BE49-F238E27FC236}">
                  <a16:creationId xmlns:a16="http://schemas.microsoft.com/office/drawing/2014/main" id="{B03CADCB-E654-AEC0-B196-818E8C3A2121}"/>
                </a:ext>
              </a:extLst>
            </p:cNvPr>
            <p:cNvSpPr txBox="1"/>
            <p:nvPr/>
          </p:nvSpPr>
          <p:spPr bwMode="auto">
            <a:xfrm>
              <a:off x="4622807" y="26319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4" name="TextBox 353">
              <a:extLst>
                <a:ext uri="{FF2B5EF4-FFF2-40B4-BE49-F238E27FC236}">
                  <a16:creationId xmlns:a16="http://schemas.microsoft.com/office/drawing/2014/main" id="{E0F1E46B-CF9D-F247-8015-8BECA88FACF7}"/>
                </a:ext>
              </a:extLst>
            </p:cNvPr>
            <p:cNvSpPr txBox="1"/>
            <p:nvPr/>
          </p:nvSpPr>
          <p:spPr bwMode="auto">
            <a:xfrm>
              <a:off x="4638682" y="26351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5" name="TextBox 354">
              <a:extLst>
                <a:ext uri="{FF2B5EF4-FFF2-40B4-BE49-F238E27FC236}">
                  <a16:creationId xmlns:a16="http://schemas.microsoft.com/office/drawing/2014/main" id="{B02A2FE7-DE11-37E8-C426-74CEA2D4F121}"/>
                </a:ext>
              </a:extLst>
            </p:cNvPr>
            <p:cNvSpPr txBox="1"/>
            <p:nvPr/>
          </p:nvSpPr>
          <p:spPr bwMode="auto">
            <a:xfrm>
              <a:off x="4591057" y="26256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6" name="TextBox 355">
              <a:extLst>
                <a:ext uri="{FF2B5EF4-FFF2-40B4-BE49-F238E27FC236}">
                  <a16:creationId xmlns:a16="http://schemas.microsoft.com/office/drawing/2014/main" id="{B2A380B6-BCA1-3F45-E104-E77EEB1E5AF9}"/>
                </a:ext>
              </a:extLst>
            </p:cNvPr>
            <p:cNvSpPr txBox="1"/>
            <p:nvPr/>
          </p:nvSpPr>
          <p:spPr bwMode="auto">
            <a:xfrm>
              <a:off x="4572007" y="26288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7" name="TextBox 356">
              <a:extLst>
                <a:ext uri="{FF2B5EF4-FFF2-40B4-BE49-F238E27FC236}">
                  <a16:creationId xmlns:a16="http://schemas.microsoft.com/office/drawing/2014/main" id="{213048F9-31B1-EB1F-51EF-E7DBF0AB46BE}"/>
                </a:ext>
              </a:extLst>
            </p:cNvPr>
            <p:cNvSpPr txBox="1"/>
            <p:nvPr/>
          </p:nvSpPr>
          <p:spPr bwMode="auto">
            <a:xfrm>
              <a:off x="4708532" y="26510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8" name="TextBox 357">
              <a:extLst>
                <a:ext uri="{FF2B5EF4-FFF2-40B4-BE49-F238E27FC236}">
                  <a16:creationId xmlns:a16="http://schemas.microsoft.com/office/drawing/2014/main" id="{504108F1-4E4C-6C52-B380-88DBF562F0A0}"/>
                </a:ext>
              </a:extLst>
            </p:cNvPr>
            <p:cNvSpPr txBox="1"/>
            <p:nvPr/>
          </p:nvSpPr>
          <p:spPr bwMode="auto">
            <a:xfrm>
              <a:off x="4730757" y="26796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59" name="TextBox 358">
              <a:extLst>
                <a:ext uri="{FF2B5EF4-FFF2-40B4-BE49-F238E27FC236}">
                  <a16:creationId xmlns:a16="http://schemas.microsoft.com/office/drawing/2014/main" id="{09245EC3-1270-EEC4-D53A-66FB19AA6EF3}"/>
                </a:ext>
              </a:extLst>
            </p:cNvPr>
            <p:cNvSpPr txBox="1"/>
            <p:nvPr/>
          </p:nvSpPr>
          <p:spPr bwMode="auto">
            <a:xfrm>
              <a:off x="4752982" y="26891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0" name="TextBox 359">
              <a:extLst>
                <a:ext uri="{FF2B5EF4-FFF2-40B4-BE49-F238E27FC236}">
                  <a16:creationId xmlns:a16="http://schemas.microsoft.com/office/drawing/2014/main" id="{8F30AFC6-5E43-3BB6-36A9-751DEA9EB5E3}"/>
                </a:ext>
              </a:extLst>
            </p:cNvPr>
            <p:cNvSpPr txBox="1"/>
            <p:nvPr/>
          </p:nvSpPr>
          <p:spPr bwMode="auto">
            <a:xfrm>
              <a:off x="4794257" y="27081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1" name="TextBox 360">
              <a:extLst>
                <a:ext uri="{FF2B5EF4-FFF2-40B4-BE49-F238E27FC236}">
                  <a16:creationId xmlns:a16="http://schemas.microsoft.com/office/drawing/2014/main" id="{56856EE5-9386-0159-7171-588202686C4B}"/>
                </a:ext>
              </a:extLst>
            </p:cNvPr>
            <p:cNvSpPr txBox="1"/>
            <p:nvPr/>
          </p:nvSpPr>
          <p:spPr bwMode="auto">
            <a:xfrm>
              <a:off x="4829182" y="27240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2" name="TextBox 361">
              <a:extLst>
                <a:ext uri="{FF2B5EF4-FFF2-40B4-BE49-F238E27FC236}">
                  <a16:creationId xmlns:a16="http://schemas.microsoft.com/office/drawing/2014/main" id="{2E988F8C-2D10-B276-1AE5-4E5DC7007661}"/>
                </a:ext>
              </a:extLst>
            </p:cNvPr>
            <p:cNvSpPr txBox="1"/>
            <p:nvPr/>
          </p:nvSpPr>
          <p:spPr bwMode="auto">
            <a:xfrm>
              <a:off x="4851407" y="27462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3" name="TextBox 362">
              <a:extLst>
                <a:ext uri="{FF2B5EF4-FFF2-40B4-BE49-F238E27FC236}">
                  <a16:creationId xmlns:a16="http://schemas.microsoft.com/office/drawing/2014/main" id="{6E0EA0C2-8826-A586-044A-C45BA6504D49}"/>
                </a:ext>
              </a:extLst>
            </p:cNvPr>
            <p:cNvSpPr txBox="1"/>
            <p:nvPr/>
          </p:nvSpPr>
          <p:spPr bwMode="auto">
            <a:xfrm>
              <a:off x="4870457" y="27716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4" name="TextBox 363">
              <a:extLst>
                <a:ext uri="{FF2B5EF4-FFF2-40B4-BE49-F238E27FC236}">
                  <a16:creationId xmlns:a16="http://schemas.microsoft.com/office/drawing/2014/main" id="{3B4E9C8B-1926-E99E-C4F0-5666DCBCA713}"/>
                </a:ext>
              </a:extLst>
            </p:cNvPr>
            <p:cNvSpPr txBox="1"/>
            <p:nvPr/>
          </p:nvSpPr>
          <p:spPr bwMode="auto">
            <a:xfrm>
              <a:off x="4895857" y="27843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5" name="TextBox 364">
              <a:extLst>
                <a:ext uri="{FF2B5EF4-FFF2-40B4-BE49-F238E27FC236}">
                  <a16:creationId xmlns:a16="http://schemas.microsoft.com/office/drawing/2014/main" id="{9BED1C13-0517-CBB5-446C-5B3DB8B6AA03}"/>
                </a:ext>
              </a:extLst>
            </p:cNvPr>
            <p:cNvSpPr txBox="1"/>
            <p:nvPr/>
          </p:nvSpPr>
          <p:spPr bwMode="auto">
            <a:xfrm>
              <a:off x="4933957" y="279708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6" name="TextBox 365">
              <a:extLst>
                <a:ext uri="{FF2B5EF4-FFF2-40B4-BE49-F238E27FC236}">
                  <a16:creationId xmlns:a16="http://schemas.microsoft.com/office/drawing/2014/main" id="{DBAF2088-1842-BD93-638A-746A9E515836}"/>
                </a:ext>
              </a:extLst>
            </p:cNvPr>
            <p:cNvSpPr txBox="1"/>
            <p:nvPr/>
          </p:nvSpPr>
          <p:spPr bwMode="auto">
            <a:xfrm>
              <a:off x="5000632" y="2816135"/>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7" name="TextBox 366">
              <a:extLst>
                <a:ext uri="{FF2B5EF4-FFF2-40B4-BE49-F238E27FC236}">
                  <a16:creationId xmlns:a16="http://schemas.microsoft.com/office/drawing/2014/main" id="{8A2857E9-CF3C-01E7-8D24-60E72B5C3E6E}"/>
                </a:ext>
              </a:extLst>
            </p:cNvPr>
            <p:cNvSpPr txBox="1"/>
            <p:nvPr/>
          </p:nvSpPr>
          <p:spPr bwMode="auto">
            <a:xfrm>
              <a:off x="4978407" y="281296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368" name="TextBox 367">
              <a:extLst>
                <a:ext uri="{FF2B5EF4-FFF2-40B4-BE49-F238E27FC236}">
                  <a16:creationId xmlns:a16="http://schemas.microsoft.com/office/drawing/2014/main" id="{68BB891F-2B48-24A8-5BE2-C3DC3A1A20EE}"/>
                </a:ext>
              </a:extLst>
            </p:cNvPr>
            <p:cNvSpPr txBox="1"/>
            <p:nvPr/>
          </p:nvSpPr>
          <p:spPr bwMode="auto">
            <a:xfrm>
              <a:off x="5019682" y="2832010"/>
              <a:ext cx="176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2643077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6D9E743F-CEF6-337D-8682-54B6D77DAD3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Reproduced with permission.</a:t>
            </a:r>
          </a:p>
        </p:txBody>
      </p:sp>
      <p:sp>
        <p:nvSpPr>
          <p:cNvPr id="5" name="Title 1">
            <a:extLst>
              <a:ext uri="{FF2B5EF4-FFF2-40B4-BE49-F238E27FC236}">
                <a16:creationId xmlns:a16="http://schemas.microsoft.com/office/drawing/2014/main" id="{5597B7DE-0761-4205-AEA1-27D2573D0B40}"/>
              </a:ext>
            </a:extLst>
          </p:cNvPr>
          <p:cNvSpPr>
            <a:spLocks noGrp="1"/>
          </p:cNvSpPr>
          <p:nvPr>
            <p:ph type="title"/>
          </p:nvPr>
        </p:nvSpPr>
        <p:spPr/>
        <p:txBody>
          <a:bodyPr/>
          <a:lstStyle/>
          <a:p>
            <a:r>
              <a:rPr lang="en-US" altLang="en-US" dirty="0"/>
              <a:t>EV-302/KEYNOTE-A39:</a:t>
            </a:r>
            <a:r>
              <a:rPr lang="en-US" dirty="0"/>
              <a:t> Subgroup Analysis of OS</a:t>
            </a:r>
            <a:br>
              <a:rPr lang="en-US" dirty="0"/>
            </a:br>
            <a:endParaRPr lang="en-US" dirty="0"/>
          </a:p>
        </p:txBody>
      </p:sp>
      <p:graphicFrame>
        <p:nvGraphicFramePr>
          <p:cNvPr id="2" name="Table 1">
            <a:extLst>
              <a:ext uri="{FF2B5EF4-FFF2-40B4-BE49-F238E27FC236}">
                <a16:creationId xmlns:a16="http://schemas.microsoft.com/office/drawing/2014/main" id="{6AF4E55E-B34E-234B-C965-D2AF0F7FBBFF}"/>
              </a:ext>
            </a:extLst>
          </p:cNvPr>
          <p:cNvGraphicFramePr>
            <a:graphicFrameLocks noGrp="1"/>
          </p:cNvGraphicFramePr>
          <p:nvPr>
            <p:extLst>
              <p:ext uri="{D42A27DB-BD31-4B8C-83A1-F6EECF244321}">
                <p14:modId xmlns:p14="http://schemas.microsoft.com/office/powerpoint/2010/main" val="2022612416"/>
              </p:ext>
            </p:extLst>
          </p:nvPr>
        </p:nvGraphicFramePr>
        <p:xfrm>
          <a:off x="731520" y="1038725"/>
          <a:ext cx="10747693" cy="4754880"/>
        </p:xfrm>
        <a:graphic>
          <a:graphicData uri="http://schemas.openxmlformats.org/drawingml/2006/table">
            <a:tbl>
              <a:tblPr firstRow="1" bandRow="1">
                <a:tableStyleId>{EB344D84-9AFB-497E-A393-DC336BA19D2E}</a:tableStyleId>
              </a:tblPr>
              <a:tblGrid>
                <a:gridCol w="2934403">
                  <a:extLst>
                    <a:ext uri="{9D8B030D-6E8A-4147-A177-3AD203B41FA5}">
                      <a16:colId xmlns:a16="http://schemas.microsoft.com/office/drawing/2014/main" val="3110387044"/>
                    </a:ext>
                  </a:extLst>
                </a:gridCol>
                <a:gridCol w="1661650">
                  <a:extLst>
                    <a:ext uri="{9D8B030D-6E8A-4147-A177-3AD203B41FA5}">
                      <a16:colId xmlns:a16="http://schemas.microsoft.com/office/drawing/2014/main" val="1922158275"/>
                    </a:ext>
                  </a:extLst>
                </a:gridCol>
                <a:gridCol w="1661650">
                  <a:extLst>
                    <a:ext uri="{9D8B030D-6E8A-4147-A177-3AD203B41FA5}">
                      <a16:colId xmlns:a16="http://schemas.microsoft.com/office/drawing/2014/main" val="152497057"/>
                    </a:ext>
                  </a:extLst>
                </a:gridCol>
                <a:gridCol w="2770794">
                  <a:extLst>
                    <a:ext uri="{9D8B030D-6E8A-4147-A177-3AD203B41FA5}">
                      <a16:colId xmlns:a16="http://schemas.microsoft.com/office/drawing/2014/main" val="1671233520"/>
                    </a:ext>
                  </a:extLst>
                </a:gridCol>
                <a:gridCol w="1719196">
                  <a:extLst>
                    <a:ext uri="{9D8B030D-6E8A-4147-A177-3AD203B41FA5}">
                      <a16:colId xmlns:a16="http://schemas.microsoft.com/office/drawing/2014/main" val="959277731"/>
                    </a:ext>
                  </a:extLst>
                </a:gridCol>
              </a:tblGrid>
              <a:tr h="0">
                <a:tc>
                  <a:txBody>
                    <a:bodyPr/>
                    <a:lstStyle/>
                    <a:p>
                      <a:pPr>
                        <a:lnSpc>
                          <a:spcPct val="90000"/>
                        </a:lnSpc>
                      </a:pPr>
                      <a:endParaRPr lang="en-US" sz="1400" b="1" dirty="0">
                        <a:solidFill>
                          <a:schemeClr val="tx1"/>
                        </a:solidFill>
                        <a:latin typeface="+mn-lt"/>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gridSpan="2">
                  <a:txBody>
                    <a:bodyPr/>
                    <a:lstStyle/>
                    <a:p>
                      <a:pPr algn="ctr">
                        <a:lnSpc>
                          <a:spcPct val="90000"/>
                        </a:lnSpc>
                      </a:pPr>
                      <a:r>
                        <a:rPr lang="en-US" sz="1400" b="1" dirty="0">
                          <a:solidFill>
                            <a:schemeClr val="tx1"/>
                          </a:solidFill>
                          <a:latin typeface="+mn-lt"/>
                        </a:rPr>
                        <a:t>Events/N</a:t>
                      </a:r>
                    </a:p>
                  </a:txBody>
                  <a:tcPr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b="1" dirty="0">
                        <a:solidFill>
                          <a:schemeClr val="tx1"/>
                        </a:solidFill>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lnSpc>
                          <a:spcPct val="90000"/>
                        </a:lnSpc>
                      </a:pPr>
                      <a:endParaRPr lang="en-US" sz="1400" b="1" dirty="0">
                        <a:solidFill>
                          <a:schemeClr val="tx1"/>
                        </a:solidFill>
                        <a:latin typeface="+mn-lt"/>
                      </a:endParaRP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lnSpc>
                          <a:spcPct val="90000"/>
                        </a:lnSpc>
                      </a:pPr>
                      <a:endParaRPr lang="en-US" sz="1400" b="1" dirty="0">
                        <a:solidFill>
                          <a:schemeClr val="tx1"/>
                        </a:solidFill>
                        <a:latin typeface="+mn-lt"/>
                      </a:endParaRP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936623945"/>
                  </a:ext>
                </a:extLst>
              </a:tr>
              <a:tr h="0">
                <a:tc>
                  <a:txBody>
                    <a:bodyPr/>
                    <a:lstStyle/>
                    <a:p>
                      <a:pPr>
                        <a:lnSpc>
                          <a:spcPct val="90000"/>
                        </a:lnSpc>
                      </a:pPr>
                      <a:r>
                        <a:rPr lang="en-US" sz="1400" b="1" dirty="0">
                          <a:solidFill>
                            <a:schemeClr val="tx1"/>
                          </a:solidFill>
                          <a:latin typeface="+mn-lt"/>
                        </a:rPr>
                        <a:t>Subgroup</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EV + Pembro</a:t>
                      </a:r>
                    </a:p>
                  </a:txBody>
                  <a:tcPr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Chemotherapy</a:t>
                      </a:r>
                    </a:p>
                  </a:txBody>
                  <a:tcPr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Hazard Ratio (95% CI)</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b="1" dirty="0">
                          <a:solidFill>
                            <a:schemeClr val="tx1"/>
                          </a:solidFill>
                          <a:latin typeface="+mn-lt"/>
                        </a:rPr>
                        <a:t>HR (95% CI)</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44973830"/>
                  </a:ext>
                </a:extLst>
              </a:tr>
              <a:tr h="0">
                <a:tc>
                  <a:txBody>
                    <a:bodyPr/>
                    <a:lstStyle/>
                    <a:p>
                      <a:pPr>
                        <a:lnSpc>
                          <a:spcPct val="90000"/>
                        </a:lnSpc>
                      </a:pPr>
                      <a:r>
                        <a:rPr lang="en-US" sz="1400" dirty="0">
                          <a:solidFill>
                            <a:schemeClr val="bg1"/>
                          </a:solidFill>
                          <a:latin typeface="+mn-lt"/>
                        </a:rPr>
                        <a:t>Overall</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133/442</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226/444</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0.47 (0.38-0.58)</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46846056"/>
                  </a:ext>
                </a:extLst>
              </a:tr>
              <a:tr h="237914">
                <a:tc>
                  <a:txBody>
                    <a:bodyPr/>
                    <a:lstStyle/>
                    <a:p>
                      <a:pPr>
                        <a:lnSpc>
                          <a:spcPct val="90000"/>
                        </a:lnSpc>
                      </a:pPr>
                      <a:r>
                        <a:rPr lang="en-US" sz="1400" dirty="0">
                          <a:solidFill>
                            <a:schemeClr val="bg1"/>
                          </a:solidFill>
                          <a:latin typeface="+mn-lt"/>
                        </a:rPr>
                        <a:t>Age </a:t>
                      </a:r>
                    </a:p>
                    <a:p>
                      <a:pPr marL="171450" indent="-171450" algn="l" defTabSz="914400" rtl="0" eaLnBrk="1" latinLnBrk="0" hangingPunct="1">
                        <a:lnSpc>
                          <a:spcPct val="90000"/>
                        </a:lnSpc>
                        <a:buFont typeface="Wingdings" panose="05000000000000000000" pitchFamily="2" charset="2"/>
                        <a:buChar char="§"/>
                      </a:pPr>
                      <a:r>
                        <a:rPr lang="en-US" sz="1400" kern="1200" dirty="0">
                          <a:solidFill>
                            <a:schemeClr val="bg1"/>
                          </a:solidFill>
                          <a:latin typeface="+mn-lt"/>
                          <a:ea typeface="+mn-ea"/>
                          <a:cs typeface="+mn-cs"/>
                        </a:rPr>
                        <a:t>&lt;65 yr</a:t>
                      </a:r>
                    </a:p>
                    <a:p>
                      <a:pPr marL="171450" indent="-171450" algn="l" defTabSz="914400" rtl="0" eaLnBrk="1" latinLnBrk="0" hangingPunct="1">
                        <a:lnSpc>
                          <a:spcPct val="90000"/>
                        </a:lnSpc>
                        <a:buFont typeface="Wingdings" panose="05000000000000000000" pitchFamily="2" charset="2"/>
                        <a:buChar char="§"/>
                      </a:pPr>
                      <a:r>
                        <a:rPr lang="en-US" sz="1400" kern="1200" dirty="0">
                          <a:solidFill>
                            <a:schemeClr val="bg1"/>
                          </a:solidFill>
                          <a:latin typeface="+mn-lt"/>
                          <a:ea typeface="+mn-ea"/>
                          <a:cs typeface="+mn-cs"/>
                        </a:rPr>
                        <a:t>≥65 yr</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39/144</a:t>
                      </a:r>
                    </a:p>
                    <a:p>
                      <a:pPr algn="ctr">
                        <a:lnSpc>
                          <a:spcPct val="90000"/>
                        </a:lnSpc>
                      </a:pPr>
                      <a:r>
                        <a:rPr lang="en-US" sz="1400" dirty="0">
                          <a:solidFill>
                            <a:schemeClr val="bg1"/>
                          </a:solidFill>
                          <a:latin typeface="+mn-lt"/>
                        </a:rPr>
                        <a:t>94/298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58/135</a:t>
                      </a:r>
                    </a:p>
                    <a:p>
                      <a:pPr algn="ctr">
                        <a:lnSpc>
                          <a:spcPct val="90000"/>
                        </a:lnSpc>
                      </a:pPr>
                      <a:r>
                        <a:rPr lang="en-US" sz="1400" dirty="0">
                          <a:solidFill>
                            <a:schemeClr val="bg1"/>
                          </a:solidFill>
                          <a:latin typeface="+mn-lt"/>
                        </a:rPr>
                        <a:t>168/309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0.46 (0.30-0.71)</a:t>
                      </a:r>
                    </a:p>
                    <a:p>
                      <a:pPr algn="ctr">
                        <a:lnSpc>
                          <a:spcPct val="90000"/>
                        </a:lnSpc>
                      </a:pPr>
                      <a:r>
                        <a:rPr lang="en-US" sz="1400" dirty="0">
                          <a:solidFill>
                            <a:schemeClr val="bg1"/>
                          </a:solidFill>
                          <a:latin typeface="+mn-lt"/>
                        </a:rPr>
                        <a:t>0.48 (0.38-0.63)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33708232"/>
                  </a:ext>
                </a:extLst>
              </a:tr>
              <a:tr h="237914">
                <a:tc>
                  <a:txBody>
                    <a:bodyPr/>
                    <a:lstStyle/>
                    <a:p>
                      <a:pPr>
                        <a:lnSpc>
                          <a:spcPct val="90000"/>
                        </a:lnSpc>
                      </a:pPr>
                      <a:r>
                        <a:rPr lang="en-US" sz="1400" dirty="0">
                          <a:solidFill>
                            <a:schemeClr val="bg1"/>
                          </a:solidFill>
                          <a:latin typeface="+mn-lt"/>
                        </a:rPr>
                        <a:t>Sex</a:t>
                      </a:r>
                    </a:p>
                    <a:p>
                      <a:pPr marL="171450" indent="-171450">
                        <a:lnSpc>
                          <a:spcPct val="90000"/>
                        </a:lnSpc>
                        <a:buFont typeface="Wingdings" panose="05000000000000000000" pitchFamily="2" charset="2"/>
                        <a:buChar char="§"/>
                      </a:pPr>
                      <a:r>
                        <a:rPr lang="en-US" sz="1400" dirty="0">
                          <a:solidFill>
                            <a:schemeClr val="bg1"/>
                          </a:solidFill>
                          <a:latin typeface="+mn-lt"/>
                        </a:rPr>
                        <a:t>Female</a:t>
                      </a:r>
                    </a:p>
                    <a:p>
                      <a:pPr marL="171450" indent="-171450">
                        <a:lnSpc>
                          <a:spcPct val="90000"/>
                        </a:lnSpc>
                        <a:buFont typeface="Wingdings" panose="05000000000000000000" pitchFamily="2" charset="2"/>
                        <a:buChar char="§"/>
                      </a:pPr>
                      <a:r>
                        <a:rPr lang="en-US" sz="1400" dirty="0">
                          <a:solidFill>
                            <a:schemeClr val="bg1"/>
                          </a:solidFill>
                          <a:latin typeface="+mn-lt"/>
                        </a:rPr>
                        <a:t>Male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32/98</a:t>
                      </a:r>
                    </a:p>
                    <a:p>
                      <a:pPr algn="ctr">
                        <a:lnSpc>
                          <a:spcPct val="90000"/>
                        </a:lnSpc>
                      </a:pPr>
                      <a:r>
                        <a:rPr lang="en-US" sz="1400" dirty="0">
                          <a:solidFill>
                            <a:schemeClr val="bg1"/>
                          </a:solidFill>
                          <a:latin typeface="+mn-lt"/>
                        </a:rPr>
                        <a:t>101/344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54/108</a:t>
                      </a:r>
                    </a:p>
                    <a:p>
                      <a:pPr algn="ctr">
                        <a:lnSpc>
                          <a:spcPct val="90000"/>
                        </a:lnSpc>
                      </a:pPr>
                      <a:r>
                        <a:rPr lang="en-US" sz="1400" dirty="0">
                          <a:solidFill>
                            <a:schemeClr val="bg1"/>
                          </a:solidFill>
                          <a:latin typeface="+mn-lt"/>
                        </a:rPr>
                        <a:t>172/336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0.51 (0.32-0.80)</a:t>
                      </a:r>
                    </a:p>
                    <a:p>
                      <a:pPr algn="ctr">
                        <a:lnSpc>
                          <a:spcPct val="90000"/>
                        </a:lnSpc>
                      </a:pPr>
                      <a:r>
                        <a:rPr lang="en-US" sz="1400" dirty="0">
                          <a:solidFill>
                            <a:schemeClr val="bg1"/>
                          </a:solidFill>
                          <a:latin typeface="+mn-lt"/>
                        </a:rPr>
                        <a:t>0.47 (0.36-0.60)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7962226"/>
                  </a:ext>
                </a:extLst>
              </a:tr>
              <a:tr h="237914">
                <a:tc>
                  <a:txBody>
                    <a:bodyPr/>
                    <a:lstStyle/>
                    <a:p>
                      <a:pPr>
                        <a:lnSpc>
                          <a:spcPct val="90000"/>
                        </a:lnSpc>
                      </a:pPr>
                      <a:r>
                        <a:rPr lang="en-US" sz="1400" dirty="0">
                          <a:solidFill>
                            <a:schemeClr val="bg1"/>
                          </a:solidFill>
                          <a:latin typeface="+mn-lt"/>
                        </a:rPr>
                        <a:t>ECOG PS</a:t>
                      </a:r>
                    </a:p>
                    <a:p>
                      <a:pPr marL="171450" indent="-171450">
                        <a:lnSpc>
                          <a:spcPct val="90000"/>
                        </a:lnSpc>
                        <a:buFont typeface="Wingdings" panose="05000000000000000000" pitchFamily="2" charset="2"/>
                        <a:buChar char="§"/>
                      </a:pPr>
                      <a:r>
                        <a:rPr lang="en-US" sz="1400" dirty="0">
                          <a:solidFill>
                            <a:schemeClr val="bg1"/>
                          </a:solidFill>
                          <a:latin typeface="+mn-lt"/>
                        </a:rPr>
                        <a:t>0</a:t>
                      </a:r>
                    </a:p>
                    <a:p>
                      <a:pPr marL="171450" indent="-171450">
                        <a:lnSpc>
                          <a:spcPct val="90000"/>
                        </a:lnSpc>
                        <a:buFont typeface="Wingdings" panose="05000000000000000000" pitchFamily="2" charset="2"/>
                        <a:buChar char="§"/>
                      </a:pPr>
                      <a:r>
                        <a:rPr lang="en-US" sz="1400" dirty="0">
                          <a:solidFill>
                            <a:schemeClr val="bg1"/>
                          </a:solidFill>
                          <a:latin typeface="+mn-lt"/>
                        </a:rPr>
                        <a:t>1/2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44/223</a:t>
                      </a:r>
                    </a:p>
                    <a:p>
                      <a:pPr algn="ctr">
                        <a:lnSpc>
                          <a:spcPct val="90000"/>
                        </a:lnSpc>
                      </a:pPr>
                      <a:r>
                        <a:rPr lang="en-US" sz="1400" dirty="0">
                          <a:solidFill>
                            <a:schemeClr val="bg1"/>
                          </a:solidFill>
                          <a:latin typeface="+mn-lt"/>
                        </a:rPr>
                        <a:t>89/219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94/215</a:t>
                      </a:r>
                    </a:p>
                    <a:p>
                      <a:pPr algn="ctr">
                        <a:lnSpc>
                          <a:spcPct val="90000"/>
                        </a:lnSpc>
                      </a:pPr>
                      <a:r>
                        <a:rPr lang="en-US" sz="1400" dirty="0">
                          <a:solidFill>
                            <a:schemeClr val="bg1"/>
                          </a:solidFill>
                          <a:latin typeface="+mn-lt"/>
                        </a:rPr>
                        <a:t>131/227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p>
                      <a:pPr algn="ctr">
                        <a:lnSpc>
                          <a:spcPct val="90000"/>
                        </a:lnSpc>
                      </a:pPr>
                      <a:r>
                        <a:rPr lang="en-US" sz="1400" dirty="0">
                          <a:solidFill>
                            <a:schemeClr val="bg1"/>
                          </a:solidFill>
                          <a:latin typeface="+mn-lt"/>
                        </a:rPr>
                        <a:t>0.36 (0.25-0.53)</a:t>
                      </a:r>
                    </a:p>
                    <a:p>
                      <a:pPr algn="ctr">
                        <a:lnSpc>
                          <a:spcPct val="90000"/>
                        </a:lnSpc>
                      </a:pPr>
                      <a:r>
                        <a:rPr lang="en-US" sz="1400" dirty="0">
                          <a:solidFill>
                            <a:schemeClr val="bg1"/>
                          </a:solidFill>
                          <a:latin typeface="+mn-lt"/>
                        </a:rPr>
                        <a:t>0.54 (0.41-0.72)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5342761"/>
                  </a:ext>
                </a:extLst>
              </a:tr>
              <a:tr h="168522">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Upper tract disease</a:t>
                      </a:r>
                    </a:p>
                    <a:p>
                      <a:pPr marL="171450" indent="-171450">
                        <a:lnSpc>
                          <a:spcPct val="90000"/>
                        </a:lnSpc>
                        <a:buFont typeface="Wingdings" panose="05000000000000000000" pitchFamily="2" charset="2"/>
                        <a:buChar char="§"/>
                      </a:pPr>
                      <a:r>
                        <a:rPr lang="en-US" sz="1400" dirty="0">
                          <a:solidFill>
                            <a:schemeClr val="bg1"/>
                          </a:solidFill>
                          <a:latin typeface="+mn-lt"/>
                        </a:rPr>
                        <a:t>Lower tract disease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38/135</a:t>
                      </a:r>
                    </a:p>
                    <a:p>
                      <a:pPr algn="ctr">
                        <a:lnSpc>
                          <a:spcPct val="90000"/>
                        </a:lnSpc>
                      </a:pPr>
                      <a:r>
                        <a:rPr lang="en-US" sz="1400" dirty="0">
                          <a:solidFill>
                            <a:schemeClr val="bg1"/>
                          </a:solidFill>
                          <a:latin typeface="+mn-lt"/>
                        </a:rPr>
                        <a:t>94/305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45/104</a:t>
                      </a:r>
                    </a:p>
                    <a:p>
                      <a:pPr algn="ctr">
                        <a:lnSpc>
                          <a:spcPct val="90000"/>
                        </a:lnSpc>
                      </a:pPr>
                      <a:r>
                        <a:rPr lang="en-US" sz="1400" dirty="0">
                          <a:solidFill>
                            <a:schemeClr val="bg1"/>
                          </a:solidFill>
                          <a:latin typeface="+mn-lt"/>
                        </a:rPr>
                        <a:t>180/339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0.53 (0.34-0.83)</a:t>
                      </a:r>
                    </a:p>
                    <a:p>
                      <a:pPr algn="ctr">
                        <a:lnSpc>
                          <a:spcPct val="90000"/>
                        </a:lnSpc>
                      </a:pPr>
                      <a:r>
                        <a:rPr lang="en-US" sz="1400" dirty="0">
                          <a:solidFill>
                            <a:schemeClr val="bg1"/>
                          </a:solidFill>
                          <a:latin typeface="+mn-lt"/>
                        </a:rPr>
                        <a:t>0.46 (0.36-0.59)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10672796"/>
                  </a:ext>
                </a:extLst>
              </a:tr>
              <a:tr h="168522">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Liver metastases present</a:t>
                      </a:r>
                    </a:p>
                    <a:p>
                      <a:pPr marL="171450" indent="-171450">
                        <a:lnSpc>
                          <a:spcPct val="90000"/>
                        </a:lnSpc>
                        <a:buFont typeface="Wingdings" panose="05000000000000000000" pitchFamily="2" charset="2"/>
                        <a:buChar char="§"/>
                      </a:pPr>
                      <a:r>
                        <a:rPr lang="en-US" sz="1400" dirty="0">
                          <a:solidFill>
                            <a:schemeClr val="bg1"/>
                          </a:solidFill>
                          <a:latin typeface="+mn-lt"/>
                        </a:rPr>
                        <a:t>Liver metastases absent</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43/100</a:t>
                      </a:r>
                    </a:p>
                    <a:p>
                      <a:pPr algn="ctr">
                        <a:lnSpc>
                          <a:spcPct val="90000"/>
                        </a:lnSpc>
                      </a:pPr>
                      <a:r>
                        <a:rPr lang="en-US" sz="1400" dirty="0">
                          <a:solidFill>
                            <a:schemeClr val="bg1"/>
                          </a:solidFill>
                          <a:latin typeface="+mn-lt"/>
                        </a:rPr>
                        <a:t>90/342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67/99</a:t>
                      </a:r>
                    </a:p>
                    <a:p>
                      <a:pPr algn="ctr">
                        <a:lnSpc>
                          <a:spcPct val="90000"/>
                        </a:lnSpc>
                      </a:pPr>
                      <a:r>
                        <a:rPr lang="en-US" sz="1400" dirty="0">
                          <a:solidFill>
                            <a:schemeClr val="bg1"/>
                          </a:solidFill>
                          <a:latin typeface="+mn-lt"/>
                        </a:rPr>
                        <a:t>159/345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0.47 (0.32-0.71)</a:t>
                      </a:r>
                    </a:p>
                    <a:p>
                      <a:pPr algn="ctr">
                        <a:lnSpc>
                          <a:spcPct val="90000"/>
                        </a:lnSpc>
                      </a:pPr>
                      <a:r>
                        <a:rPr lang="en-US" sz="1400" dirty="0">
                          <a:solidFill>
                            <a:schemeClr val="bg1"/>
                          </a:solidFill>
                          <a:latin typeface="+mn-lt"/>
                        </a:rPr>
                        <a:t>0.47 (0.36-0.61)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6170943"/>
                  </a:ext>
                </a:extLst>
              </a:tr>
              <a:tr h="168522">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PD-L1 low (CPS &lt;10)</a:t>
                      </a:r>
                    </a:p>
                    <a:p>
                      <a:pPr marL="171450" indent="-171450">
                        <a:lnSpc>
                          <a:spcPct val="90000"/>
                        </a:lnSpc>
                        <a:buFont typeface="Wingdings" panose="05000000000000000000" pitchFamily="2" charset="2"/>
                        <a:buChar char="§"/>
                      </a:pPr>
                      <a:r>
                        <a:rPr lang="en-US" sz="1400" dirty="0">
                          <a:solidFill>
                            <a:schemeClr val="bg1"/>
                          </a:solidFill>
                          <a:latin typeface="+mn-lt"/>
                        </a:rPr>
                        <a:t>PD-L1 high (CPS ≥10) </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53/184</a:t>
                      </a:r>
                    </a:p>
                    <a:p>
                      <a:pPr algn="ctr">
                        <a:lnSpc>
                          <a:spcPct val="90000"/>
                        </a:lnSpc>
                      </a:pPr>
                      <a:r>
                        <a:rPr lang="en-US" sz="1400" dirty="0">
                          <a:solidFill>
                            <a:schemeClr val="bg1"/>
                          </a:solidFill>
                          <a:latin typeface="+mn-lt"/>
                        </a:rPr>
                        <a:t>79/254</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99/185</a:t>
                      </a:r>
                    </a:p>
                    <a:p>
                      <a:pPr algn="ctr">
                        <a:lnSpc>
                          <a:spcPct val="90000"/>
                        </a:lnSpc>
                      </a:pPr>
                      <a:r>
                        <a:rPr lang="en-US" sz="1400" dirty="0">
                          <a:solidFill>
                            <a:schemeClr val="bg1"/>
                          </a:solidFill>
                          <a:latin typeface="+mn-lt"/>
                        </a:rPr>
                        <a:t>125/254</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mn-lt"/>
                        </a:rPr>
                        <a:t>0.44 (0.31-0.61)</a:t>
                      </a:r>
                    </a:p>
                    <a:p>
                      <a:pPr algn="ctr">
                        <a:lnSpc>
                          <a:spcPct val="90000"/>
                        </a:lnSpc>
                      </a:pPr>
                      <a:r>
                        <a:rPr lang="en-US" sz="1400" dirty="0">
                          <a:solidFill>
                            <a:schemeClr val="bg1"/>
                          </a:solidFill>
                          <a:latin typeface="+mn-lt"/>
                        </a:rPr>
                        <a:t>0.49 (0.37-0.66)</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8131224"/>
                  </a:ext>
                </a:extLst>
              </a:tr>
              <a:tr h="168522">
                <a:tc>
                  <a:txBody>
                    <a:bodyPr/>
                    <a:lstStyle/>
                    <a:p>
                      <a:pPr marL="171450" indent="-171450">
                        <a:lnSpc>
                          <a:spcPct val="90000"/>
                        </a:lnSpc>
                        <a:buFont typeface="Wingdings" panose="05000000000000000000" pitchFamily="2" charset="2"/>
                        <a:buChar char="§"/>
                      </a:pPr>
                      <a:r>
                        <a:rPr lang="en-US" sz="1400" dirty="0">
                          <a:solidFill>
                            <a:schemeClr val="bg1"/>
                          </a:solidFill>
                          <a:latin typeface="+mn-lt"/>
                        </a:rPr>
                        <a:t>Cisplatin eligible</a:t>
                      </a:r>
                    </a:p>
                    <a:p>
                      <a:pPr marL="171450" indent="-171450">
                        <a:lnSpc>
                          <a:spcPct val="90000"/>
                        </a:lnSpc>
                        <a:buFont typeface="Wingdings" panose="05000000000000000000" pitchFamily="2" charset="2"/>
                        <a:buChar char="§"/>
                      </a:pPr>
                      <a:r>
                        <a:rPr lang="en-US" sz="1400" dirty="0">
                          <a:solidFill>
                            <a:schemeClr val="bg1"/>
                          </a:solidFill>
                          <a:latin typeface="+mn-lt"/>
                        </a:rPr>
                        <a:t>Cisplatin ineligible</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69/244</a:t>
                      </a:r>
                    </a:p>
                    <a:p>
                      <a:pPr algn="ctr">
                        <a:lnSpc>
                          <a:spcPct val="90000"/>
                        </a:lnSpc>
                      </a:pPr>
                      <a:r>
                        <a:rPr lang="en-US" sz="1400" dirty="0">
                          <a:solidFill>
                            <a:schemeClr val="bg1"/>
                          </a:solidFill>
                          <a:latin typeface="+mn-lt"/>
                        </a:rPr>
                        <a:t>64/198</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106/234</a:t>
                      </a:r>
                    </a:p>
                    <a:p>
                      <a:pPr algn="ctr">
                        <a:lnSpc>
                          <a:spcPct val="90000"/>
                        </a:lnSpc>
                      </a:pPr>
                      <a:r>
                        <a:rPr lang="en-US" sz="1400" dirty="0">
                          <a:solidFill>
                            <a:schemeClr val="bg1"/>
                          </a:solidFill>
                          <a:latin typeface="+mn-lt"/>
                        </a:rPr>
                        <a:t>120/210</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mn-lt"/>
                      </a:endParaRP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mn-lt"/>
                        </a:rPr>
                        <a:t>0.53 (0.39-0.72)</a:t>
                      </a:r>
                    </a:p>
                    <a:p>
                      <a:pPr algn="ctr">
                        <a:lnSpc>
                          <a:spcPct val="90000"/>
                        </a:lnSpc>
                      </a:pPr>
                      <a:r>
                        <a:rPr lang="en-US" sz="1400" dirty="0">
                          <a:solidFill>
                            <a:schemeClr val="bg1"/>
                          </a:solidFill>
                          <a:latin typeface="+mn-lt"/>
                        </a:rPr>
                        <a:t>0.43 (0.31-0.59)</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69329018"/>
                  </a:ext>
                </a:extLst>
              </a:tr>
            </a:tbl>
          </a:graphicData>
        </a:graphic>
      </p:graphicFrame>
      <p:cxnSp>
        <p:nvCxnSpPr>
          <p:cNvPr id="3" name="Straight Connector 2">
            <a:extLst>
              <a:ext uri="{FF2B5EF4-FFF2-40B4-BE49-F238E27FC236}">
                <a16:creationId xmlns:a16="http://schemas.microsoft.com/office/drawing/2014/main" id="{59171D9B-C15D-CDB5-C044-29EED50E82C0}"/>
              </a:ext>
            </a:extLst>
          </p:cNvPr>
          <p:cNvCxnSpPr/>
          <p:nvPr/>
        </p:nvCxnSpPr>
        <p:spPr bwMode="auto">
          <a:xfrm>
            <a:off x="6083166" y="5831237"/>
            <a:ext cx="3878981"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7396BBB2-53EC-C0F5-FCDF-D5BC38C47BB7}"/>
              </a:ext>
            </a:extLst>
          </p:cNvPr>
          <p:cNvCxnSpPr>
            <a:cxnSpLocks/>
          </p:cNvCxnSpPr>
          <p:nvPr/>
        </p:nvCxnSpPr>
        <p:spPr bwMode="auto">
          <a:xfrm flipV="1">
            <a:off x="8377187" y="1603375"/>
            <a:ext cx="0" cy="4227862"/>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06201E5A-6D47-0F90-1B78-96240DCC14A4}"/>
              </a:ext>
            </a:extLst>
          </p:cNvPr>
          <p:cNvCxnSpPr>
            <a:cxnSpLocks/>
          </p:cNvCxnSpPr>
          <p:nvPr/>
        </p:nvCxnSpPr>
        <p:spPr bwMode="auto">
          <a:xfrm>
            <a:off x="6092791" y="58312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EAD7E36-BBC3-D559-3D40-B19EF6DFB978}"/>
              </a:ext>
            </a:extLst>
          </p:cNvPr>
          <p:cNvCxnSpPr>
            <a:cxnSpLocks/>
          </p:cNvCxnSpPr>
          <p:nvPr/>
        </p:nvCxnSpPr>
        <p:spPr bwMode="auto">
          <a:xfrm>
            <a:off x="8377187" y="58312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691B419-DE72-7993-DE0B-0EDA2BC243D8}"/>
              </a:ext>
            </a:extLst>
          </p:cNvPr>
          <p:cNvCxnSpPr>
            <a:cxnSpLocks/>
          </p:cNvCxnSpPr>
          <p:nvPr/>
        </p:nvCxnSpPr>
        <p:spPr bwMode="auto">
          <a:xfrm>
            <a:off x="9949313" y="583123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B61FFD0D-C358-6BEA-8028-B8E59F3D1071}"/>
              </a:ext>
            </a:extLst>
          </p:cNvPr>
          <p:cNvSpPr txBox="1"/>
          <p:nvPr/>
        </p:nvSpPr>
        <p:spPr bwMode="auto">
          <a:xfrm>
            <a:off x="5736657" y="5811987"/>
            <a:ext cx="70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2" name="TextBox 11">
            <a:extLst>
              <a:ext uri="{FF2B5EF4-FFF2-40B4-BE49-F238E27FC236}">
                <a16:creationId xmlns:a16="http://schemas.microsoft.com/office/drawing/2014/main" id="{166F1182-C9F0-E3DA-BC7E-06455BF05D82}"/>
              </a:ext>
            </a:extLst>
          </p:cNvPr>
          <p:cNvSpPr txBox="1"/>
          <p:nvPr/>
        </p:nvSpPr>
        <p:spPr bwMode="auto">
          <a:xfrm>
            <a:off x="8025865" y="5811987"/>
            <a:ext cx="70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3" name="TextBox 12">
            <a:extLst>
              <a:ext uri="{FF2B5EF4-FFF2-40B4-BE49-F238E27FC236}">
                <a16:creationId xmlns:a16="http://schemas.microsoft.com/office/drawing/2014/main" id="{17BD9B11-9294-D619-0A2A-6B42673706FA}"/>
              </a:ext>
            </a:extLst>
          </p:cNvPr>
          <p:cNvSpPr txBox="1"/>
          <p:nvPr/>
        </p:nvSpPr>
        <p:spPr bwMode="auto">
          <a:xfrm>
            <a:off x="9602804" y="5811987"/>
            <a:ext cx="70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4" name="TextBox 13">
            <a:extLst>
              <a:ext uri="{FF2B5EF4-FFF2-40B4-BE49-F238E27FC236}">
                <a16:creationId xmlns:a16="http://schemas.microsoft.com/office/drawing/2014/main" id="{C12CA5C9-4B2D-0A97-19C0-9766F6C6F171}"/>
              </a:ext>
            </a:extLst>
          </p:cNvPr>
          <p:cNvSpPr txBox="1"/>
          <p:nvPr/>
        </p:nvSpPr>
        <p:spPr bwMode="auto">
          <a:xfrm>
            <a:off x="6185835" y="6035775"/>
            <a:ext cx="21881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Favors EV+P</a:t>
            </a:r>
          </a:p>
        </p:txBody>
      </p:sp>
      <p:sp>
        <p:nvSpPr>
          <p:cNvPr id="15" name="TextBox 14">
            <a:extLst>
              <a:ext uri="{FF2B5EF4-FFF2-40B4-BE49-F238E27FC236}">
                <a16:creationId xmlns:a16="http://schemas.microsoft.com/office/drawing/2014/main" id="{632412E0-8CF7-D887-F035-2A6FBA5CD4A7}"/>
              </a:ext>
            </a:extLst>
          </p:cNvPr>
          <p:cNvSpPr txBox="1"/>
          <p:nvPr/>
        </p:nvSpPr>
        <p:spPr bwMode="auto">
          <a:xfrm>
            <a:off x="8301789" y="6035775"/>
            <a:ext cx="16026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Favors chemo</a:t>
            </a:r>
          </a:p>
        </p:txBody>
      </p:sp>
      <p:cxnSp>
        <p:nvCxnSpPr>
          <p:cNvPr id="16" name="Straight Arrow Connector 15">
            <a:extLst>
              <a:ext uri="{FF2B5EF4-FFF2-40B4-BE49-F238E27FC236}">
                <a16:creationId xmlns:a16="http://schemas.microsoft.com/office/drawing/2014/main" id="{3CA55F03-FD44-B95D-C417-88F6DB97C89F}"/>
              </a:ext>
            </a:extLst>
          </p:cNvPr>
          <p:cNvCxnSpPr/>
          <p:nvPr/>
        </p:nvCxnSpPr>
        <p:spPr bwMode="auto">
          <a:xfrm>
            <a:off x="9731141" y="6225873"/>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08DBBE2D-ECA8-07DD-70D4-F7DB98A6CCAF}"/>
              </a:ext>
            </a:extLst>
          </p:cNvPr>
          <p:cNvCxnSpPr>
            <a:cxnSpLocks/>
          </p:cNvCxnSpPr>
          <p:nvPr/>
        </p:nvCxnSpPr>
        <p:spPr bwMode="auto">
          <a:xfrm flipH="1">
            <a:off x="5908309" y="6214643"/>
            <a:ext cx="1339514" cy="0"/>
          </a:xfrm>
          <a:prstGeom prst="straightConnector1">
            <a:avLst/>
          </a:prstGeom>
          <a:noFill/>
          <a:ln w="28575" cap="flat" cmpd="sng" algn="ctr">
            <a:solidFill>
              <a:schemeClr val="bg1"/>
            </a:solidFill>
            <a:prstDash val="solid"/>
            <a:round/>
            <a:headEnd type="none" w="med" len="med"/>
            <a:tailEnd type="triangle"/>
          </a:ln>
          <a:effectLst/>
        </p:spPr>
      </p:cxnSp>
      <p:grpSp>
        <p:nvGrpSpPr>
          <p:cNvPr id="18" name="Group 17">
            <a:extLst>
              <a:ext uri="{FF2B5EF4-FFF2-40B4-BE49-F238E27FC236}">
                <a16:creationId xmlns:a16="http://schemas.microsoft.com/office/drawing/2014/main" id="{4714AFE9-FFDE-C0C5-4B7C-615C8A8CE75B}"/>
              </a:ext>
            </a:extLst>
          </p:cNvPr>
          <p:cNvGrpSpPr/>
          <p:nvPr/>
        </p:nvGrpSpPr>
        <p:grpSpPr>
          <a:xfrm>
            <a:off x="7414024" y="1681287"/>
            <a:ext cx="421759" cy="129261"/>
            <a:chOff x="7366399" y="1776138"/>
            <a:chExt cx="421759" cy="129261"/>
          </a:xfrm>
        </p:grpSpPr>
        <p:grpSp>
          <p:nvGrpSpPr>
            <p:cNvPr id="19" name="Group 18">
              <a:extLst>
                <a:ext uri="{FF2B5EF4-FFF2-40B4-BE49-F238E27FC236}">
                  <a16:creationId xmlns:a16="http://schemas.microsoft.com/office/drawing/2014/main" id="{9569A022-D310-965C-5E6C-4580DAC65DFF}"/>
                </a:ext>
              </a:extLst>
            </p:cNvPr>
            <p:cNvGrpSpPr/>
            <p:nvPr/>
          </p:nvGrpSpPr>
          <p:grpSpPr>
            <a:xfrm>
              <a:off x="7366399" y="1776138"/>
              <a:ext cx="421759" cy="129261"/>
              <a:chOff x="7366399" y="1776138"/>
              <a:chExt cx="421759" cy="134048"/>
            </a:xfrm>
          </p:grpSpPr>
          <p:cxnSp>
            <p:nvCxnSpPr>
              <p:cNvPr id="21" name="Straight Connector 20">
                <a:extLst>
                  <a:ext uri="{FF2B5EF4-FFF2-40B4-BE49-F238E27FC236}">
                    <a16:creationId xmlns:a16="http://schemas.microsoft.com/office/drawing/2014/main" id="{3B5C6A54-EA0F-E69D-2A18-F9AB569C0235}"/>
                  </a:ext>
                </a:extLst>
              </p:cNvPr>
              <p:cNvCxnSpPr>
                <a:cxnSpLocks/>
              </p:cNvCxnSpPr>
              <p:nvPr/>
            </p:nvCxnSpPr>
            <p:spPr bwMode="auto">
              <a:xfrm>
                <a:off x="7366399" y="1843163"/>
                <a:ext cx="41552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FB439F5-2338-9AEB-2F4B-13B1BE599E44}"/>
                  </a:ext>
                </a:extLst>
              </p:cNvPr>
              <p:cNvCxnSpPr>
                <a:cxnSpLocks/>
              </p:cNvCxnSpPr>
              <p:nvPr/>
            </p:nvCxnSpPr>
            <p:spPr bwMode="auto">
              <a:xfrm>
                <a:off x="73663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8F8F476-98BA-15DE-98B5-4CF4499559CF}"/>
                  </a:ext>
                </a:extLst>
              </p:cNvPr>
              <p:cNvCxnSpPr>
                <a:cxnSpLocks/>
              </p:cNvCxnSpPr>
              <p:nvPr/>
            </p:nvCxnSpPr>
            <p:spPr bwMode="auto">
              <a:xfrm>
                <a:off x="7788158"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20" name="Rectangle 19">
              <a:extLst>
                <a:ext uri="{FF2B5EF4-FFF2-40B4-BE49-F238E27FC236}">
                  <a16:creationId xmlns:a16="http://schemas.microsoft.com/office/drawing/2014/main" id="{295013DB-3383-C164-FFEE-2B89CF764082}"/>
                </a:ext>
              </a:extLst>
            </p:cNvPr>
            <p:cNvSpPr/>
            <p:nvPr/>
          </p:nvSpPr>
          <p:spPr bwMode="auto">
            <a:xfrm>
              <a:off x="75326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 name="Group 23">
            <a:extLst>
              <a:ext uri="{FF2B5EF4-FFF2-40B4-BE49-F238E27FC236}">
                <a16:creationId xmlns:a16="http://schemas.microsoft.com/office/drawing/2014/main" id="{0BEEFE5D-E7CA-9879-8E91-155194254900}"/>
              </a:ext>
            </a:extLst>
          </p:cNvPr>
          <p:cNvGrpSpPr/>
          <p:nvPr/>
        </p:nvGrpSpPr>
        <p:grpSpPr>
          <a:xfrm>
            <a:off x="7188616" y="2144916"/>
            <a:ext cx="853659" cy="129261"/>
            <a:chOff x="7143401" y="1776138"/>
            <a:chExt cx="853659" cy="129261"/>
          </a:xfrm>
        </p:grpSpPr>
        <p:grpSp>
          <p:nvGrpSpPr>
            <p:cNvPr id="25" name="Group 24">
              <a:extLst>
                <a:ext uri="{FF2B5EF4-FFF2-40B4-BE49-F238E27FC236}">
                  <a16:creationId xmlns:a16="http://schemas.microsoft.com/office/drawing/2014/main" id="{2A9ECD92-BB94-30F6-FFE5-88EBB07084A4}"/>
                </a:ext>
              </a:extLst>
            </p:cNvPr>
            <p:cNvGrpSpPr/>
            <p:nvPr/>
          </p:nvGrpSpPr>
          <p:grpSpPr>
            <a:xfrm>
              <a:off x="7143401" y="1776138"/>
              <a:ext cx="853659" cy="129261"/>
              <a:chOff x="7143401" y="1776138"/>
              <a:chExt cx="853659" cy="134048"/>
            </a:xfrm>
          </p:grpSpPr>
          <p:cxnSp>
            <p:nvCxnSpPr>
              <p:cNvPr id="27" name="Straight Connector 26">
                <a:extLst>
                  <a:ext uri="{FF2B5EF4-FFF2-40B4-BE49-F238E27FC236}">
                    <a16:creationId xmlns:a16="http://schemas.microsoft.com/office/drawing/2014/main" id="{8462CEEF-203C-ECD2-528E-CF8E6526C6CD}"/>
                  </a:ext>
                </a:extLst>
              </p:cNvPr>
              <p:cNvCxnSpPr>
                <a:cxnSpLocks/>
              </p:cNvCxnSpPr>
              <p:nvPr/>
            </p:nvCxnSpPr>
            <p:spPr bwMode="auto">
              <a:xfrm>
                <a:off x="7146160" y="1843163"/>
                <a:ext cx="8509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0270581-59CA-D6CC-FD4E-4DD84A3C1B8F}"/>
                  </a:ext>
                </a:extLst>
              </p:cNvPr>
              <p:cNvCxnSpPr>
                <a:cxnSpLocks/>
              </p:cNvCxnSpPr>
              <p:nvPr/>
            </p:nvCxnSpPr>
            <p:spPr bwMode="auto">
              <a:xfrm>
                <a:off x="7143401"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B39D147-E3FE-908E-41DD-038936CC7D45}"/>
                  </a:ext>
                </a:extLst>
              </p:cNvPr>
              <p:cNvCxnSpPr>
                <a:cxnSpLocks/>
              </p:cNvCxnSpPr>
              <p:nvPr/>
            </p:nvCxnSpPr>
            <p:spPr bwMode="auto">
              <a:xfrm>
                <a:off x="7985756"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26" name="Rectangle 25">
              <a:extLst>
                <a:ext uri="{FF2B5EF4-FFF2-40B4-BE49-F238E27FC236}">
                  <a16:creationId xmlns:a16="http://schemas.microsoft.com/office/drawing/2014/main" id="{57DB88A6-1824-7CF9-3FBA-9401FB83056B}"/>
                </a:ext>
              </a:extLst>
            </p:cNvPr>
            <p:cNvSpPr/>
            <p:nvPr/>
          </p:nvSpPr>
          <p:spPr bwMode="auto">
            <a:xfrm>
              <a:off x="75326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 name="Group 29">
            <a:extLst>
              <a:ext uri="{FF2B5EF4-FFF2-40B4-BE49-F238E27FC236}">
                <a16:creationId xmlns:a16="http://schemas.microsoft.com/office/drawing/2014/main" id="{B7C482A9-8AF3-5E5F-07B1-0CC35AC4D8D3}"/>
              </a:ext>
            </a:extLst>
          </p:cNvPr>
          <p:cNvGrpSpPr/>
          <p:nvPr/>
        </p:nvGrpSpPr>
        <p:grpSpPr>
          <a:xfrm>
            <a:off x="7414689" y="2339588"/>
            <a:ext cx="490343" cy="129261"/>
            <a:chOff x="7363224" y="1776138"/>
            <a:chExt cx="490343" cy="129261"/>
          </a:xfrm>
        </p:grpSpPr>
        <p:grpSp>
          <p:nvGrpSpPr>
            <p:cNvPr id="31" name="Group 30">
              <a:extLst>
                <a:ext uri="{FF2B5EF4-FFF2-40B4-BE49-F238E27FC236}">
                  <a16:creationId xmlns:a16="http://schemas.microsoft.com/office/drawing/2014/main" id="{4DC291C7-58F4-4080-EBA2-B8F1FCFE21EC}"/>
                </a:ext>
              </a:extLst>
            </p:cNvPr>
            <p:cNvGrpSpPr/>
            <p:nvPr/>
          </p:nvGrpSpPr>
          <p:grpSpPr>
            <a:xfrm>
              <a:off x="7363224" y="1776138"/>
              <a:ext cx="490343" cy="129261"/>
              <a:chOff x="7363224" y="1776138"/>
              <a:chExt cx="490343" cy="134048"/>
            </a:xfrm>
          </p:grpSpPr>
          <p:cxnSp>
            <p:nvCxnSpPr>
              <p:cNvPr id="33" name="Straight Connector 32">
                <a:extLst>
                  <a:ext uri="{FF2B5EF4-FFF2-40B4-BE49-F238E27FC236}">
                    <a16:creationId xmlns:a16="http://schemas.microsoft.com/office/drawing/2014/main" id="{1451D7CD-7668-8D69-0D77-2FAEA850E611}"/>
                  </a:ext>
                </a:extLst>
              </p:cNvPr>
              <p:cNvCxnSpPr>
                <a:cxnSpLocks/>
              </p:cNvCxnSpPr>
              <p:nvPr/>
            </p:nvCxnSpPr>
            <p:spPr bwMode="auto">
              <a:xfrm>
                <a:off x="7363224" y="1843163"/>
                <a:ext cx="4878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147E194-CE30-4566-14B2-C3A5E65FA07A}"/>
                  </a:ext>
                </a:extLst>
              </p:cNvPr>
              <p:cNvCxnSpPr>
                <a:cxnSpLocks/>
              </p:cNvCxnSpPr>
              <p:nvPr/>
            </p:nvCxnSpPr>
            <p:spPr bwMode="auto">
              <a:xfrm>
                <a:off x="7363224"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F8E93E4-01FE-5408-0F30-18EE6640EAF8}"/>
                  </a:ext>
                </a:extLst>
              </p:cNvPr>
              <p:cNvCxnSpPr>
                <a:cxnSpLocks/>
              </p:cNvCxnSpPr>
              <p:nvPr/>
            </p:nvCxnSpPr>
            <p:spPr bwMode="auto">
              <a:xfrm>
                <a:off x="7853567"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D7FB5473-94B7-DAF7-7C7B-D49D5EB3CC4A}"/>
                </a:ext>
              </a:extLst>
            </p:cNvPr>
            <p:cNvSpPr/>
            <p:nvPr/>
          </p:nvSpPr>
          <p:spPr bwMode="auto">
            <a:xfrm>
              <a:off x="7570928"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678801C2-CBE6-4EC8-B46D-7AD025ADC1E0}"/>
              </a:ext>
            </a:extLst>
          </p:cNvPr>
          <p:cNvGrpSpPr/>
          <p:nvPr/>
        </p:nvGrpSpPr>
        <p:grpSpPr>
          <a:xfrm>
            <a:off x="7246780" y="2805940"/>
            <a:ext cx="903179" cy="129261"/>
            <a:chOff x="7117752" y="1776138"/>
            <a:chExt cx="903179" cy="129261"/>
          </a:xfrm>
        </p:grpSpPr>
        <p:grpSp>
          <p:nvGrpSpPr>
            <p:cNvPr id="37" name="Group 36">
              <a:extLst>
                <a:ext uri="{FF2B5EF4-FFF2-40B4-BE49-F238E27FC236}">
                  <a16:creationId xmlns:a16="http://schemas.microsoft.com/office/drawing/2014/main" id="{30EFEEC5-9619-CFDA-B58D-0850A2845977}"/>
                </a:ext>
              </a:extLst>
            </p:cNvPr>
            <p:cNvGrpSpPr/>
            <p:nvPr/>
          </p:nvGrpSpPr>
          <p:grpSpPr>
            <a:xfrm>
              <a:off x="7117752" y="1776138"/>
              <a:ext cx="903179" cy="129261"/>
              <a:chOff x="7117752" y="1776138"/>
              <a:chExt cx="903179" cy="134048"/>
            </a:xfrm>
          </p:grpSpPr>
          <p:cxnSp>
            <p:nvCxnSpPr>
              <p:cNvPr id="39" name="Straight Connector 38">
                <a:extLst>
                  <a:ext uri="{FF2B5EF4-FFF2-40B4-BE49-F238E27FC236}">
                    <a16:creationId xmlns:a16="http://schemas.microsoft.com/office/drawing/2014/main" id="{2E563D2C-3473-9E3E-0FAA-D22AAF6A6083}"/>
                  </a:ext>
                </a:extLst>
              </p:cNvPr>
              <p:cNvCxnSpPr>
                <a:cxnSpLocks/>
              </p:cNvCxnSpPr>
              <p:nvPr/>
            </p:nvCxnSpPr>
            <p:spPr bwMode="auto">
              <a:xfrm>
                <a:off x="7117752" y="1843163"/>
                <a:ext cx="89709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A5BD03E-793C-1548-8B09-07AE8B387844}"/>
                  </a:ext>
                </a:extLst>
              </p:cNvPr>
              <p:cNvCxnSpPr>
                <a:cxnSpLocks/>
              </p:cNvCxnSpPr>
              <p:nvPr/>
            </p:nvCxnSpPr>
            <p:spPr bwMode="auto">
              <a:xfrm>
                <a:off x="7117752"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7B6712-A3BF-4ED5-FE4B-53B60637F3FE}"/>
                  </a:ext>
                </a:extLst>
              </p:cNvPr>
              <p:cNvCxnSpPr>
                <a:cxnSpLocks/>
              </p:cNvCxnSpPr>
              <p:nvPr/>
            </p:nvCxnSpPr>
            <p:spPr bwMode="auto">
              <a:xfrm>
                <a:off x="8020931"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38" name="Rectangle 37">
              <a:extLst>
                <a:ext uri="{FF2B5EF4-FFF2-40B4-BE49-F238E27FC236}">
                  <a16:creationId xmlns:a16="http://schemas.microsoft.com/office/drawing/2014/main" id="{702446A2-4480-2497-8320-984751F8EA89}"/>
                </a:ext>
              </a:extLst>
            </p:cNvPr>
            <p:cNvSpPr/>
            <p:nvPr/>
          </p:nvSpPr>
          <p:spPr bwMode="auto">
            <a:xfrm>
              <a:off x="75326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9652204C-7F25-D30D-0197-4A700F269F3C}"/>
              </a:ext>
            </a:extLst>
          </p:cNvPr>
          <p:cNvGrpSpPr/>
          <p:nvPr/>
        </p:nvGrpSpPr>
        <p:grpSpPr>
          <a:xfrm>
            <a:off x="7372516" y="2999000"/>
            <a:ext cx="490343" cy="129261"/>
            <a:chOff x="7356874" y="1776138"/>
            <a:chExt cx="490343" cy="129261"/>
          </a:xfrm>
        </p:grpSpPr>
        <p:grpSp>
          <p:nvGrpSpPr>
            <p:cNvPr id="43" name="Group 42">
              <a:extLst>
                <a:ext uri="{FF2B5EF4-FFF2-40B4-BE49-F238E27FC236}">
                  <a16:creationId xmlns:a16="http://schemas.microsoft.com/office/drawing/2014/main" id="{24B4AFDD-A74C-B9AD-ED47-3DFECA3B839E}"/>
                </a:ext>
              </a:extLst>
            </p:cNvPr>
            <p:cNvGrpSpPr/>
            <p:nvPr/>
          </p:nvGrpSpPr>
          <p:grpSpPr>
            <a:xfrm>
              <a:off x="7356874" y="1776138"/>
              <a:ext cx="490343" cy="129261"/>
              <a:chOff x="7356874" y="1776138"/>
              <a:chExt cx="490343" cy="134048"/>
            </a:xfrm>
          </p:grpSpPr>
          <p:cxnSp>
            <p:nvCxnSpPr>
              <p:cNvPr id="45" name="Straight Connector 44">
                <a:extLst>
                  <a:ext uri="{FF2B5EF4-FFF2-40B4-BE49-F238E27FC236}">
                    <a16:creationId xmlns:a16="http://schemas.microsoft.com/office/drawing/2014/main" id="{189EB185-30DF-B75C-4F49-896AC5911FF7}"/>
                  </a:ext>
                </a:extLst>
              </p:cNvPr>
              <p:cNvCxnSpPr>
                <a:cxnSpLocks/>
              </p:cNvCxnSpPr>
              <p:nvPr/>
            </p:nvCxnSpPr>
            <p:spPr bwMode="auto">
              <a:xfrm>
                <a:off x="7356874" y="1843163"/>
                <a:ext cx="47925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77EED33-0682-C4A0-7BC4-370F7816C4A2}"/>
                  </a:ext>
                </a:extLst>
              </p:cNvPr>
              <p:cNvCxnSpPr>
                <a:cxnSpLocks/>
              </p:cNvCxnSpPr>
              <p:nvPr/>
            </p:nvCxnSpPr>
            <p:spPr bwMode="auto">
              <a:xfrm>
                <a:off x="7356874"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56411DD-728A-4ACC-DA93-40FAF95B4895}"/>
                  </a:ext>
                </a:extLst>
              </p:cNvPr>
              <p:cNvCxnSpPr>
                <a:cxnSpLocks/>
              </p:cNvCxnSpPr>
              <p:nvPr/>
            </p:nvCxnSpPr>
            <p:spPr bwMode="auto">
              <a:xfrm>
                <a:off x="7847217"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44" name="Rectangle 43">
              <a:extLst>
                <a:ext uri="{FF2B5EF4-FFF2-40B4-BE49-F238E27FC236}">
                  <a16:creationId xmlns:a16="http://schemas.microsoft.com/office/drawing/2014/main" id="{EF0D0C36-33D1-3F83-5CF5-A6D2F9ACCBA3}"/>
                </a:ext>
              </a:extLst>
            </p:cNvPr>
            <p:cNvSpPr/>
            <p:nvPr/>
          </p:nvSpPr>
          <p:spPr bwMode="auto">
            <a:xfrm>
              <a:off x="7570928"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9973F5E0-1A68-5E1C-6783-7D71B7A387EC}"/>
              </a:ext>
            </a:extLst>
          </p:cNvPr>
          <p:cNvGrpSpPr/>
          <p:nvPr/>
        </p:nvGrpSpPr>
        <p:grpSpPr>
          <a:xfrm>
            <a:off x="7008472" y="3491252"/>
            <a:ext cx="725841" cy="129261"/>
            <a:chOff x="7245550" y="1776138"/>
            <a:chExt cx="725841" cy="129261"/>
          </a:xfrm>
        </p:grpSpPr>
        <p:grpSp>
          <p:nvGrpSpPr>
            <p:cNvPr id="49" name="Group 48">
              <a:extLst>
                <a:ext uri="{FF2B5EF4-FFF2-40B4-BE49-F238E27FC236}">
                  <a16:creationId xmlns:a16="http://schemas.microsoft.com/office/drawing/2014/main" id="{02063EE0-7AF4-71EA-AD21-C137489FDAF6}"/>
                </a:ext>
              </a:extLst>
            </p:cNvPr>
            <p:cNvGrpSpPr/>
            <p:nvPr/>
          </p:nvGrpSpPr>
          <p:grpSpPr>
            <a:xfrm>
              <a:off x="7245550" y="1776138"/>
              <a:ext cx="725841" cy="129261"/>
              <a:chOff x="7245550" y="1776138"/>
              <a:chExt cx="725841" cy="134048"/>
            </a:xfrm>
          </p:grpSpPr>
          <p:cxnSp>
            <p:nvCxnSpPr>
              <p:cNvPr id="51" name="Straight Connector 50">
                <a:extLst>
                  <a:ext uri="{FF2B5EF4-FFF2-40B4-BE49-F238E27FC236}">
                    <a16:creationId xmlns:a16="http://schemas.microsoft.com/office/drawing/2014/main" id="{8ABE4ACE-8E2A-56AA-05B7-0E9A591D108B}"/>
                  </a:ext>
                </a:extLst>
              </p:cNvPr>
              <p:cNvCxnSpPr>
                <a:cxnSpLocks/>
              </p:cNvCxnSpPr>
              <p:nvPr/>
            </p:nvCxnSpPr>
            <p:spPr bwMode="auto">
              <a:xfrm>
                <a:off x="7245550" y="1843163"/>
                <a:ext cx="72582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81317EF-D550-5260-5945-2C454A86A994}"/>
                  </a:ext>
                </a:extLst>
              </p:cNvPr>
              <p:cNvCxnSpPr>
                <a:cxnSpLocks/>
              </p:cNvCxnSpPr>
              <p:nvPr/>
            </p:nvCxnSpPr>
            <p:spPr bwMode="auto">
              <a:xfrm>
                <a:off x="7245550"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19309CE-0978-EB90-5519-364BEDCE2B77}"/>
                  </a:ext>
                </a:extLst>
              </p:cNvPr>
              <p:cNvCxnSpPr>
                <a:cxnSpLocks/>
              </p:cNvCxnSpPr>
              <p:nvPr/>
            </p:nvCxnSpPr>
            <p:spPr bwMode="auto">
              <a:xfrm>
                <a:off x="7971391"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50" name="Rectangle 49">
              <a:extLst>
                <a:ext uri="{FF2B5EF4-FFF2-40B4-BE49-F238E27FC236}">
                  <a16:creationId xmlns:a16="http://schemas.microsoft.com/office/drawing/2014/main" id="{588BC66C-1B35-344B-7733-05CC5B7F54A2}"/>
                </a:ext>
              </a:extLst>
            </p:cNvPr>
            <p:cNvSpPr/>
            <p:nvPr/>
          </p:nvSpPr>
          <p:spPr bwMode="auto">
            <a:xfrm>
              <a:off x="7570928"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AB0F45CB-0596-16DF-BFBC-1B19D12FFD39}"/>
              </a:ext>
            </a:extLst>
          </p:cNvPr>
          <p:cNvGrpSpPr/>
          <p:nvPr/>
        </p:nvGrpSpPr>
        <p:grpSpPr>
          <a:xfrm>
            <a:off x="7501178" y="3685925"/>
            <a:ext cx="544518" cy="129261"/>
            <a:chOff x="7363224" y="1776138"/>
            <a:chExt cx="544518" cy="129261"/>
          </a:xfrm>
        </p:grpSpPr>
        <p:grpSp>
          <p:nvGrpSpPr>
            <p:cNvPr id="55" name="Group 54">
              <a:extLst>
                <a:ext uri="{FF2B5EF4-FFF2-40B4-BE49-F238E27FC236}">
                  <a16:creationId xmlns:a16="http://schemas.microsoft.com/office/drawing/2014/main" id="{EA6BC347-023B-EAFB-479B-39D654A75C5D}"/>
                </a:ext>
              </a:extLst>
            </p:cNvPr>
            <p:cNvGrpSpPr/>
            <p:nvPr/>
          </p:nvGrpSpPr>
          <p:grpSpPr>
            <a:xfrm>
              <a:off x="7363224" y="1776138"/>
              <a:ext cx="544518" cy="129261"/>
              <a:chOff x="7363224" y="1776138"/>
              <a:chExt cx="544518" cy="134048"/>
            </a:xfrm>
          </p:grpSpPr>
          <p:cxnSp>
            <p:nvCxnSpPr>
              <p:cNvPr id="57" name="Straight Connector 56">
                <a:extLst>
                  <a:ext uri="{FF2B5EF4-FFF2-40B4-BE49-F238E27FC236}">
                    <a16:creationId xmlns:a16="http://schemas.microsoft.com/office/drawing/2014/main" id="{460021C1-9900-2725-E629-F415D26E64AB}"/>
                  </a:ext>
                </a:extLst>
              </p:cNvPr>
              <p:cNvCxnSpPr>
                <a:cxnSpLocks/>
              </p:cNvCxnSpPr>
              <p:nvPr/>
            </p:nvCxnSpPr>
            <p:spPr bwMode="auto">
              <a:xfrm>
                <a:off x="7363224" y="1843163"/>
                <a:ext cx="54109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C1B9EC8-1F63-B977-D201-920B455F7E73}"/>
                  </a:ext>
                </a:extLst>
              </p:cNvPr>
              <p:cNvCxnSpPr>
                <a:cxnSpLocks/>
              </p:cNvCxnSpPr>
              <p:nvPr/>
            </p:nvCxnSpPr>
            <p:spPr bwMode="auto">
              <a:xfrm>
                <a:off x="7363224"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3EAB829-1FDC-C118-BE78-0AE4870E3A7D}"/>
                  </a:ext>
                </a:extLst>
              </p:cNvPr>
              <p:cNvCxnSpPr>
                <a:cxnSpLocks/>
              </p:cNvCxnSpPr>
              <p:nvPr/>
            </p:nvCxnSpPr>
            <p:spPr bwMode="auto">
              <a:xfrm>
                <a:off x="790774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3BE6879F-1E20-1BE4-1781-F97226FF23F4}"/>
                </a:ext>
              </a:extLst>
            </p:cNvPr>
            <p:cNvSpPr/>
            <p:nvPr/>
          </p:nvSpPr>
          <p:spPr bwMode="auto">
            <a:xfrm>
              <a:off x="7594865"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94BC0D7C-747A-6495-8E1C-9EE5D9D6300F}"/>
              </a:ext>
            </a:extLst>
          </p:cNvPr>
          <p:cNvGrpSpPr/>
          <p:nvPr/>
        </p:nvGrpSpPr>
        <p:grpSpPr>
          <a:xfrm>
            <a:off x="7313670" y="3956354"/>
            <a:ext cx="874302" cy="129261"/>
            <a:chOff x="7191226" y="1776138"/>
            <a:chExt cx="874302" cy="129261"/>
          </a:xfrm>
        </p:grpSpPr>
        <p:grpSp>
          <p:nvGrpSpPr>
            <p:cNvPr id="61" name="Group 60">
              <a:extLst>
                <a:ext uri="{FF2B5EF4-FFF2-40B4-BE49-F238E27FC236}">
                  <a16:creationId xmlns:a16="http://schemas.microsoft.com/office/drawing/2014/main" id="{CD558036-EA5B-367C-A5CD-5DC67CFBA56D}"/>
                </a:ext>
              </a:extLst>
            </p:cNvPr>
            <p:cNvGrpSpPr/>
            <p:nvPr/>
          </p:nvGrpSpPr>
          <p:grpSpPr>
            <a:xfrm>
              <a:off x="7191226" y="1776138"/>
              <a:ext cx="874302" cy="129261"/>
              <a:chOff x="7191226" y="1776138"/>
              <a:chExt cx="874302" cy="134048"/>
            </a:xfrm>
          </p:grpSpPr>
          <p:cxnSp>
            <p:nvCxnSpPr>
              <p:cNvPr id="63" name="Straight Connector 62">
                <a:extLst>
                  <a:ext uri="{FF2B5EF4-FFF2-40B4-BE49-F238E27FC236}">
                    <a16:creationId xmlns:a16="http://schemas.microsoft.com/office/drawing/2014/main" id="{C7091ED3-2C04-EF0D-2BEE-EAE3DC8F9027}"/>
                  </a:ext>
                </a:extLst>
              </p:cNvPr>
              <p:cNvCxnSpPr>
                <a:cxnSpLocks/>
              </p:cNvCxnSpPr>
              <p:nvPr/>
            </p:nvCxnSpPr>
            <p:spPr bwMode="auto">
              <a:xfrm>
                <a:off x="7191226" y="1843163"/>
                <a:ext cx="87148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A391A74-F93F-0F2B-7571-15854C69BAC5}"/>
                  </a:ext>
                </a:extLst>
              </p:cNvPr>
              <p:cNvCxnSpPr>
                <a:cxnSpLocks/>
              </p:cNvCxnSpPr>
              <p:nvPr/>
            </p:nvCxnSpPr>
            <p:spPr bwMode="auto">
              <a:xfrm>
                <a:off x="7191226"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1C3E0B1-15EE-A75D-542F-514878D54107}"/>
                  </a:ext>
                </a:extLst>
              </p:cNvPr>
              <p:cNvCxnSpPr>
                <a:cxnSpLocks/>
              </p:cNvCxnSpPr>
              <p:nvPr/>
            </p:nvCxnSpPr>
            <p:spPr bwMode="auto">
              <a:xfrm>
                <a:off x="8065528"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62" name="Rectangle 61">
              <a:extLst>
                <a:ext uri="{FF2B5EF4-FFF2-40B4-BE49-F238E27FC236}">
                  <a16:creationId xmlns:a16="http://schemas.microsoft.com/office/drawing/2014/main" id="{C24CE1AD-7FB7-015B-4715-46A7F1C165C8}"/>
                </a:ext>
              </a:extLst>
            </p:cNvPr>
            <p:cNvSpPr/>
            <p:nvPr/>
          </p:nvSpPr>
          <p:spPr bwMode="auto">
            <a:xfrm>
              <a:off x="7594865"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B8305953-EF6C-4B80-4C78-9E7A7DC478DA}"/>
              </a:ext>
            </a:extLst>
          </p:cNvPr>
          <p:cNvGrpSpPr/>
          <p:nvPr/>
        </p:nvGrpSpPr>
        <p:grpSpPr>
          <a:xfrm>
            <a:off x="7351770" y="4152640"/>
            <a:ext cx="503180" cy="129261"/>
            <a:chOff x="7356874" y="1776138"/>
            <a:chExt cx="503180" cy="129261"/>
          </a:xfrm>
        </p:grpSpPr>
        <p:grpSp>
          <p:nvGrpSpPr>
            <p:cNvPr id="67" name="Group 66">
              <a:extLst>
                <a:ext uri="{FF2B5EF4-FFF2-40B4-BE49-F238E27FC236}">
                  <a16:creationId xmlns:a16="http://schemas.microsoft.com/office/drawing/2014/main" id="{5A272112-00D0-32D0-17B2-18C622D964FA}"/>
                </a:ext>
              </a:extLst>
            </p:cNvPr>
            <p:cNvGrpSpPr/>
            <p:nvPr/>
          </p:nvGrpSpPr>
          <p:grpSpPr>
            <a:xfrm>
              <a:off x="7356874" y="1776138"/>
              <a:ext cx="503180" cy="129261"/>
              <a:chOff x="7356874" y="1776138"/>
              <a:chExt cx="503180" cy="134048"/>
            </a:xfrm>
          </p:grpSpPr>
          <p:cxnSp>
            <p:nvCxnSpPr>
              <p:cNvPr id="69" name="Straight Connector 68">
                <a:extLst>
                  <a:ext uri="{FF2B5EF4-FFF2-40B4-BE49-F238E27FC236}">
                    <a16:creationId xmlns:a16="http://schemas.microsoft.com/office/drawing/2014/main" id="{77C64AF3-65F7-04C8-D137-2CEAAD779E55}"/>
                  </a:ext>
                </a:extLst>
              </p:cNvPr>
              <p:cNvCxnSpPr>
                <a:cxnSpLocks/>
              </p:cNvCxnSpPr>
              <p:nvPr/>
            </p:nvCxnSpPr>
            <p:spPr bwMode="auto">
              <a:xfrm>
                <a:off x="7356874" y="1843163"/>
                <a:ext cx="50318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1B355C9-8ADF-E40E-0B35-C807950EDCFC}"/>
                  </a:ext>
                </a:extLst>
              </p:cNvPr>
              <p:cNvCxnSpPr>
                <a:cxnSpLocks/>
              </p:cNvCxnSpPr>
              <p:nvPr/>
            </p:nvCxnSpPr>
            <p:spPr bwMode="auto">
              <a:xfrm>
                <a:off x="7356874"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5463E26-01D5-FFB5-1B81-9AABEBBBADC7}"/>
                  </a:ext>
                </a:extLst>
              </p:cNvPr>
              <p:cNvCxnSpPr>
                <a:cxnSpLocks/>
              </p:cNvCxnSpPr>
              <p:nvPr/>
            </p:nvCxnSpPr>
            <p:spPr bwMode="auto">
              <a:xfrm>
                <a:off x="7853567"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68" name="Rectangle 67">
              <a:extLst>
                <a:ext uri="{FF2B5EF4-FFF2-40B4-BE49-F238E27FC236}">
                  <a16:creationId xmlns:a16="http://schemas.microsoft.com/office/drawing/2014/main" id="{36C520C0-4384-DC22-111D-47E98034A28B}"/>
                </a:ext>
              </a:extLst>
            </p:cNvPr>
            <p:cNvSpPr/>
            <p:nvPr/>
          </p:nvSpPr>
          <p:spPr bwMode="auto">
            <a:xfrm>
              <a:off x="75709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1A874F1A-605B-EDAE-76F3-A1F322657729}"/>
              </a:ext>
            </a:extLst>
          </p:cNvPr>
          <p:cNvGrpSpPr/>
          <p:nvPr/>
        </p:nvGrpSpPr>
        <p:grpSpPr>
          <a:xfrm>
            <a:off x="7238684" y="4445594"/>
            <a:ext cx="791701" cy="129261"/>
            <a:chOff x="7210226" y="1776138"/>
            <a:chExt cx="791701" cy="129261"/>
          </a:xfrm>
        </p:grpSpPr>
        <p:grpSp>
          <p:nvGrpSpPr>
            <p:cNvPr id="73" name="Group 72">
              <a:extLst>
                <a:ext uri="{FF2B5EF4-FFF2-40B4-BE49-F238E27FC236}">
                  <a16:creationId xmlns:a16="http://schemas.microsoft.com/office/drawing/2014/main" id="{A6C50B60-5EC0-DDC0-5834-0BFB1F8F5EDE}"/>
                </a:ext>
              </a:extLst>
            </p:cNvPr>
            <p:cNvGrpSpPr/>
            <p:nvPr/>
          </p:nvGrpSpPr>
          <p:grpSpPr>
            <a:xfrm>
              <a:off x="7210226" y="1776138"/>
              <a:ext cx="791701" cy="129261"/>
              <a:chOff x="7210226" y="1776138"/>
              <a:chExt cx="791701" cy="134048"/>
            </a:xfrm>
          </p:grpSpPr>
          <p:cxnSp>
            <p:nvCxnSpPr>
              <p:cNvPr id="75" name="Straight Connector 74">
                <a:extLst>
                  <a:ext uri="{FF2B5EF4-FFF2-40B4-BE49-F238E27FC236}">
                    <a16:creationId xmlns:a16="http://schemas.microsoft.com/office/drawing/2014/main" id="{D1B8ACA7-8572-DB2A-C0FC-BA3C6ACC7F77}"/>
                  </a:ext>
                </a:extLst>
              </p:cNvPr>
              <p:cNvCxnSpPr>
                <a:cxnSpLocks/>
              </p:cNvCxnSpPr>
              <p:nvPr/>
            </p:nvCxnSpPr>
            <p:spPr bwMode="auto">
              <a:xfrm>
                <a:off x="7210226" y="1843163"/>
                <a:ext cx="790891"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5D3542F-81EF-2587-1610-3924265F3B96}"/>
                  </a:ext>
                </a:extLst>
              </p:cNvPr>
              <p:cNvCxnSpPr>
                <a:cxnSpLocks/>
              </p:cNvCxnSpPr>
              <p:nvPr/>
            </p:nvCxnSpPr>
            <p:spPr bwMode="auto">
              <a:xfrm>
                <a:off x="7210226"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C69773B-1F55-6126-BFBE-524418B167D1}"/>
                  </a:ext>
                </a:extLst>
              </p:cNvPr>
              <p:cNvCxnSpPr>
                <a:cxnSpLocks/>
              </p:cNvCxnSpPr>
              <p:nvPr/>
            </p:nvCxnSpPr>
            <p:spPr bwMode="auto">
              <a:xfrm>
                <a:off x="8001927"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74" name="Rectangle 73">
              <a:extLst>
                <a:ext uri="{FF2B5EF4-FFF2-40B4-BE49-F238E27FC236}">
                  <a16:creationId xmlns:a16="http://schemas.microsoft.com/office/drawing/2014/main" id="{9EB53BCC-A2AC-0C89-1FBA-1E8A9DDDE13F}"/>
                </a:ext>
              </a:extLst>
            </p:cNvPr>
            <p:cNvSpPr/>
            <p:nvPr/>
          </p:nvSpPr>
          <p:spPr bwMode="auto">
            <a:xfrm>
              <a:off x="75709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9DF71B1F-C74A-AA13-DFAE-4D8A007B4FB6}"/>
              </a:ext>
            </a:extLst>
          </p:cNvPr>
          <p:cNvGrpSpPr/>
          <p:nvPr/>
        </p:nvGrpSpPr>
        <p:grpSpPr>
          <a:xfrm>
            <a:off x="7369922" y="4641879"/>
            <a:ext cx="516778" cy="129261"/>
            <a:chOff x="7350524" y="1776138"/>
            <a:chExt cx="516778" cy="129261"/>
          </a:xfrm>
        </p:grpSpPr>
        <p:grpSp>
          <p:nvGrpSpPr>
            <p:cNvPr id="79" name="Group 78">
              <a:extLst>
                <a:ext uri="{FF2B5EF4-FFF2-40B4-BE49-F238E27FC236}">
                  <a16:creationId xmlns:a16="http://schemas.microsoft.com/office/drawing/2014/main" id="{07F1436F-915E-2821-680E-91EC76AFA829}"/>
                </a:ext>
              </a:extLst>
            </p:cNvPr>
            <p:cNvGrpSpPr/>
            <p:nvPr/>
          </p:nvGrpSpPr>
          <p:grpSpPr>
            <a:xfrm>
              <a:off x="7350524" y="1776138"/>
              <a:ext cx="516778" cy="129261"/>
              <a:chOff x="7350524" y="1776138"/>
              <a:chExt cx="516778" cy="134048"/>
            </a:xfrm>
          </p:grpSpPr>
          <p:cxnSp>
            <p:nvCxnSpPr>
              <p:cNvPr id="81" name="Straight Connector 80">
                <a:extLst>
                  <a:ext uri="{FF2B5EF4-FFF2-40B4-BE49-F238E27FC236}">
                    <a16:creationId xmlns:a16="http://schemas.microsoft.com/office/drawing/2014/main" id="{469916E2-D2F5-2A7A-6E74-BBB79FCE4302}"/>
                  </a:ext>
                </a:extLst>
              </p:cNvPr>
              <p:cNvCxnSpPr>
                <a:cxnSpLocks/>
              </p:cNvCxnSpPr>
              <p:nvPr/>
            </p:nvCxnSpPr>
            <p:spPr bwMode="auto">
              <a:xfrm>
                <a:off x="7350524" y="1843163"/>
                <a:ext cx="51677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70BD988-5252-F079-ECFA-023C2C0EA39B}"/>
                  </a:ext>
                </a:extLst>
              </p:cNvPr>
              <p:cNvCxnSpPr>
                <a:cxnSpLocks/>
              </p:cNvCxnSpPr>
              <p:nvPr/>
            </p:nvCxnSpPr>
            <p:spPr bwMode="auto">
              <a:xfrm>
                <a:off x="7350524"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6985514-44D2-B31D-4F4D-BA76C5C7A414}"/>
                  </a:ext>
                </a:extLst>
              </p:cNvPr>
              <p:cNvCxnSpPr>
                <a:cxnSpLocks/>
              </p:cNvCxnSpPr>
              <p:nvPr/>
            </p:nvCxnSpPr>
            <p:spPr bwMode="auto">
              <a:xfrm>
                <a:off x="7863092"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80" name="Rectangle 79">
              <a:extLst>
                <a:ext uri="{FF2B5EF4-FFF2-40B4-BE49-F238E27FC236}">
                  <a16:creationId xmlns:a16="http://schemas.microsoft.com/office/drawing/2014/main" id="{39C6ADEA-401B-CCC1-915F-F84D5374E211}"/>
                </a:ext>
              </a:extLst>
            </p:cNvPr>
            <p:cNvSpPr/>
            <p:nvPr/>
          </p:nvSpPr>
          <p:spPr bwMode="auto">
            <a:xfrm>
              <a:off x="757092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7E1EC95D-BD5F-DE87-2F34-49DC530FC3AE}"/>
              </a:ext>
            </a:extLst>
          </p:cNvPr>
          <p:cNvGrpSpPr/>
          <p:nvPr/>
        </p:nvGrpSpPr>
        <p:grpSpPr>
          <a:xfrm>
            <a:off x="7215710" y="4902878"/>
            <a:ext cx="659117" cy="129261"/>
            <a:chOff x="7321949" y="1776138"/>
            <a:chExt cx="659117" cy="129261"/>
          </a:xfrm>
        </p:grpSpPr>
        <p:grpSp>
          <p:nvGrpSpPr>
            <p:cNvPr id="85" name="Group 84">
              <a:extLst>
                <a:ext uri="{FF2B5EF4-FFF2-40B4-BE49-F238E27FC236}">
                  <a16:creationId xmlns:a16="http://schemas.microsoft.com/office/drawing/2014/main" id="{71F067AD-C884-0FC7-69A2-A5BFAC506C13}"/>
                </a:ext>
              </a:extLst>
            </p:cNvPr>
            <p:cNvGrpSpPr/>
            <p:nvPr/>
          </p:nvGrpSpPr>
          <p:grpSpPr>
            <a:xfrm>
              <a:off x="7321949" y="1776138"/>
              <a:ext cx="659117" cy="129261"/>
              <a:chOff x="7321949" y="1776138"/>
              <a:chExt cx="659117" cy="134048"/>
            </a:xfrm>
          </p:grpSpPr>
          <p:cxnSp>
            <p:nvCxnSpPr>
              <p:cNvPr id="87" name="Straight Connector 86">
                <a:extLst>
                  <a:ext uri="{FF2B5EF4-FFF2-40B4-BE49-F238E27FC236}">
                    <a16:creationId xmlns:a16="http://schemas.microsoft.com/office/drawing/2014/main" id="{1E47F935-DEE1-B916-C82C-95A7773141A6}"/>
                  </a:ext>
                </a:extLst>
              </p:cNvPr>
              <p:cNvCxnSpPr>
                <a:cxnSpLocks/>
              </p:cNvCxnSpPr>
              <p:nvPr/>
            </p:nvCxnSpPr>
            <p:spPr bwMode="auto">
              <a:xfrm>
                <a:off x="7321949" y="1843163"/>
                <a:ext cx="64559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7A85269-B6CC-AFC4-1073-0A630D1508FB}"/>
                  </a:ext>
                </a:extLst>
              </p:cNvPr>
              <p:cNvCxnSpPr>
                <a:cxnSpLocks/>
              </p:cNvCxnSpPr>
              <p:nvPr/>
            </p:nvCxnSpPr>
            <p:spPr bwMode="auto">
              <a:xfrm>
                <a:off x="732194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619E203-DDF1-6F00-FCD8-3C5BD060BD7C}"/>
                  </a:ext>
                </a:extLst>
              </p:cNvPr>
              <p:cNvCxnSpPr>
                <a:cxnSpLocks/>
              </p:cNvCxnSpPr>
              <p:nvPr/>
            </p:nvCxnSpPr>
            <p:spPr bwMode="auto">
              <a:xfrm>
                <a:off x="7981066"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86" name="Rectangle 85">
              <a:extLst>
                <a:ext uri="{FF2B5EF4-FFF2-40B4-BE49-F238E27FC236}">
                  <a16:creationId xmlns:a16="http://schemas.microsoft.com/office/drawing/2014/main" id="{E66D12CB-ECC2-2C73-1B69-2442AC813318}"/>
                </a:ext>
              </a:extLst>
            </p:cNvPr>
            <p:cNvSpPr/>
            <p:nvPr/>
          </p:nvSpPr>
          <p:spPr bwMode="auto">
            <a:xfrm>
              <a:off x="7614016"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0" name="Group 89">
            <a:extLst>
              <a:ext uri="{FF2B5EF4-FFF2-40B4-BE49-F238E27FC236}">
                <a16:creationId xmlns:a16="http://schemas.microsoft.com/office/drawing/2014/main" id="{4AE56670-34A8-9AB2-FE7A-1BA281AA6CDC}"/>
              </a:ext>
            </a:extLst>
          </p:cNvPr>
          <p:cNvGrpSpPr/>
          <p:nvPr/>
        </p:nvGrpSpPr>
        <p:grpSpPr>
          <a:xfrm>
            <a:off x="7385515" y="5096703"/>
            <a:ext cx="562056" cy="129261"/>
            <a:chOff x="7340999" y="1776138"/>
            <a:chExt cx="562056" cy="129261"/>
          </a:xfrm>
        </p:grpSpPr>
        <p:grpSp>
          <p:nvGrpSpPr>
            <p:cNvPr id="91" name="Group 90">
              <a:extLst>
                <a:ext uri="{FF2B5EF4-FFF2-40B4-BE49-F238E27FC236}">
                  <a16:creationId xmlns:a16="http://schemas.microsoft.com/office/drawing/2014/main" id="{9D12D2FE-5228-1542-16E7-881E0830B8A7}"/>
                </a:ext>
              </a:extLst>
            </p:cNvPr>
            <p:cNvGrpSpPr/>
            <p:nvPr/>
          </p:nvGrpSpPr>
          <p:grpSpPr>
            <a:xfrm>
              <a:off x="7340999" y="1776138"/>
              <a:ext cx="562056" cy="129261"/>
              <a:chOff x="7340999" y="1776138"/>
              <a:chExt cx="562056" cy="134048"/>
            </a:xfrm>
          </p:grpSpPr>
          <p:cxnSp>
            <p:nvCxnSpPr>
              <p:cNvPr id="93" name="Straight Connector 92">
                <a:extLst>
                  <a:ext uri="{FF2B5EF4-FFF2-40B4-BE49-F238E27FC236}">
                    <a16:creationId xmlns:a16="http://schemas.microsoft.com/office/drawing/2014/main" id="{55015E64-B5F2-D1B7-C105-1B8F84E2737A}"/>
                  </a:ext>
                </a:extLst>
              </p:cNvPr>
              <p:cNvCxnSpPr>
                <a:cxnSpLocks/>
              </p:cNvCxnSpPr>
              <p:nvPr/>
            </p:nvCxnSpPr>
            <p:spPr bwMode="auto">
              <a:xfrm>
                <a:off x="7340999" y="1843163"/>
                <a:ext cx="56151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5F936A9-584C-6B81-5129-2117AD1F50E7}"/>
                  </a:ext>
                </a:extLst>
              </p:cNvPr>
              <p:cNvCxnSpPr>
                <a:cxnSpLocks/>
              </p:cNvCxnSpPr>
              <p:nvPr/>
            </p:nvCxnSpPr>
            <p:spPr bwMode="auto">
              <a:xfrm>
                <a:off x="73409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49BE2BA-2C56-ED0C-E341-09CD99AFB358}"/>
                  </a:ext>
                </a:extLst>
              </p:cNvPr>
              <p:cNvCxnSpPr>
                <a:cxnSpLocks/>
              </p:cNvCxnSpPr>
              <p:nvPr/>
            </p:nvCxnSpPr>
            <p:spPr bwMode="auto">
              <a:xfrm>
                <a:off x="7903055"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92" name="Rectangle 91">
              <a:extLst>
                <a:ext uri="{FF2B5EF4-FFF2-40B4-BE49-F238E27FC236}">
                  <a16:creationId xmlns:a16="http://schemas.microsoft.com/office/drawing/2014/main" id="{2D7BA1AF-590C-511A-6D79-7D0035A412D4}"/>
                </a:ext>
              </a:extLst>
            </p:cNvPr>
            <p:cNvSpPr/>
            <p:nvPr/>
          </p:nvSpPr>
          <p:spPr bwMode="auto">
            <a:xfrm>
              <a:off x="759007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934D0416-D97A-7D97-7D65-328052E9C8DE}"/>
              </a:ext>
            </a:extLst>
          </p:cNvPr>
          <p:cNvGrpSpPr/>
          <p:nvPr/>
        </p:nvGrpSpPr>
        <p:grpSpPr>
          <a:xfrm>
            <a:off x="7439490" y="5391275"/>
            <a:ext cx="590631" cy="129261"/>
            <a:chOff x="7331474" y="1776138"/>
            <a:chExt cx="590631" cy="129261"/>
          </a:xfrm>
        </p:grpSpPr>
        <p:grpSp>
          <p:nvGrpSpPr>
            <p:cNvPr id="97" name="Group 96">
              <a:extLst>
                <a:ext uri="{FF2B5EF4-FFF2-40B4-BE49-F238E27FC236}">
                  <a16:creationId xmlns:a16="http://schemas.microsoft.com/office/drawing/2014/main" id="{1C6D0710-3121-779D-DB81-80BCB6FBC58B}"/>
                </a:ext>
              </a:extLst>
            </p:cNvPr>
            <p:cNvGrpSpPr/>
            <p:nvPr/>
          </p:nvGrpSpPr>
          <p:grpSpPr>
            <a:xfrm>
              <a:off x="7331474" y="1776138"/>
              <a:ext cx="590631" cy="129261"/>
              <a:chOff x="7331474" y="1776138"/>
              <a:chExt cx="590631" cy="134048"/>
            </a:xfrm>
          </p:grpSpPr>
          <p:cxnSp>
            <p:nvCxnSpPr>
              <p:cNvPr id="99" name="Straight Connector 98">
                <a:extLst>
                  <a:ext uri="{FF2B5EF4-FFF2-40B4-BE49-F238E27FC236}">
                    <a16:creationId xmlns:a16="http://schemas.microsoft.com/office/drawing/2014/main" id="{EB324053-159D-F280-7B1B-799159C4F129}"/>
                  </a:ext>
                </a:extLst>
              </p:cNvPr>
              <p:cNvCxnSpPr>
                <a:cxnSpLocks/>
              </p:cNvCxnSpPr>
              <p:nvPr/>
            </p:nvCxnSpPr>
            <p:spPr bwMode="auto">
              <a:xfrm>
                <a:off x="7331474" y="1843163"/>
                <a:ext cx="59008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0E2579C-D9CE-3308-2743-FEC9EC183632}"/>
                  </a:ext>
                </a:extLst>
              </p:cNvPr>
              <p:cNvCxnSpPr>
                <a:cxnSpLocks/>
              </p:cNvCxnSpPr>
              <p:nvPr/>
            </p:nvCxnSpPr>
            <p:spPr bwMode="auto">
              <a:xfrm>
                <a:off x="7331474"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82AA656-4AAA-7ED4-145B-C84506BB5857}"/>
                  </a:ext>
                </a:extLst>
              </p:cNvPr>
              <p:cNvCxnSpPr>
                <a:cxnSpLocks/>
              </p:cNvCxnSpPr>
              <p:nvPr/>
            </p:nvCxnSpPr>
            <p:spPr bwMode="auto">
              <a:xfrm>
                <a:off x="7922105"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98" name="Rectangle 97">
              <a:extLst>
                <a:ext uri="{FF2B5EF4-FFF2-40B4-BE49-F238E27FC236}">
                  <a16:creationId xmlns:a16="http://schemas.microsoft.com/office/drawing/2014/main" id="{D8909E61-073C-0094-0F23-997115F5DE80}"/>
                </a:ext>
              </a:extLst>
            </p:cNvPr>
            <p:cNvSpPr/>
            <p:nvPr/>
          </p:nvSpPr>
          <p:spPr bwMode="auto">
            <a:xfrm>
              <a:off x="759007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C690D3E3-1762-46DB-D105-970647CCD7CC}"/>
              </a:ext>
            </a:extLst>
          </p:cNvPr>
          <p:cNvGrpSpPr/>
          <p:nvPr/>
        </p:nvGrpSpPr>
        <p:grpSpPr>
          <a:xfrm>
            <a:off x="7231669" y="5588325"/>
            <a:ext cx="612856" cy="129261"/>
            <a:chOff x="7328299" y="1776138"/>
            <a:chExt cx="612856" cy="129261"/>
          </a:xfrm>
        </p:grpSpPr>
        <p:grpSp>
          <p:nvGrpSpPr>
            <p:cNvPr id="103" name="Group 102">
              <a:extLst>
                <a:ext uri="{FF2B5EF4-FFF2-40B4-BE49-F238E27FC236}">
                  <a16:creationId xmlns:a16="http://schemas.microsoft.com/office/drawing/2014/main" id="{D93661CC-EA01-F04E-92AC-6A494FF404D9}"/>
                </a:ext>
              </a:extLst>
            </p:cNvPr>
            <p:cNvGrpSpPr/>
            <p:nvPr/>
          </p:nvGrpSpPr>
          <p:grpSpPr>
            <a:xfrm>
              <a:off x="7328299" y="1776138"/>
              <a:ext cx="612856" cy="129261"/>
              <a:chOff x="7328299" y="1776138"/>
              <a:chExt cx="612856" cy="134048"/>
            </a:xfrm>
          </p:grpSpPr>
          <p:cxnSp>
            <p:nvCxnSpPr>
              <p:cNvPr id="105" name="Straight Connector 104">
                <a:extLst>
                  <a:ext uri="{FF2B5EF4-FFF2-40B4-BE49-F238E27FC236}">
                    <a16:creationId xmlns:a16="http://schemas.microsoft.com/office/drawing/2014/main" id="{62709DBF-A493-AC71-05A7-0818475B6F2B}"/>
                  </a:ext>
                </a:extLst>
              </p:cNvPr>
              <p:cNvCxnSpPr>
                <a:cxnSpLocks/>
              </p:cNvCxnSpPr>
              <p:nvPr/>
            </p:nvCxnSpPr>
            <p:spPr bwMode="auto">
              <a:xfrm>
                <a:off x="7328299" y="1843163"/>
                <a:ext cx="610581"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72D1003-0B2C-A4D5-E96A-298276F94BC2}"/>
                  </a:ext>
                </a:extLst>
              </p:cNvPr>
              <p:cNvCxnSpPr>
                <a:cxnSpLocks/>
              </p:cNvCxnSpPr>
              <p:nvPr/>
            </p:nvCxnSpPr>
            <p:spPr bwMode="auto">
              <a:xfrm>
                <a:off x="7328299" y="1776138"/>
                <a:ext cx="0" cy="13404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3C02BCD-71FE-2EA8-3778-A3019DB91F49}"/>
                  </a:ext>
                </a:extLst>
              </p:cNvPr>
              <p:cNvCxnSpPr>
                <a:cxnSpLocks/>
              </p:cNvCxnSpPr>
              <p:nvPr/>
            </p:nvCxnSpPr>
            <p:spPr bwMode="auto">
              <a:xfrm>
                <a:off x="7941155" y="1776138"/>
                <a:ext cx="0" cy="134048"/>
              </a:xfrm>
              <a:prstGeom prst="line">
                <a:avLst/>
              </a:prstGeom>
              <a:noFill/>
              <a:ln w="28575" cap="flat" cmpd="sng" algn="ctr">
                <a:solidFill>
                  <a:schemeClr val="bg1"/>
                </a:solidFill>
                <a:prstDash val="solid"/>
                <a:round/>
                <a:headEnd type="none" w="med" len="med"/>
                <a:tailEnd type="none" w="med" len="med"/>
              </a:ln>
              <a:effectLst/>
            </p:spPr>
          </p:cxnSp>
        </p:grpSp>
        <p:sp>
          <p:nvSpPr>
            <p:cNvPr id="104" name="Rectangle 103">
              <a:extLst>
                <a:ext uri="{FF2B5EF4-FFF2-40B4-BE49-F238E27FC236}">
                  <a16:creationId xmlns:a16="http://schemas.microsoft.com/office/drawing/2014/main" id="{F82C62EF-2F58-C588-FA7B-CC7CF5555E54}"/>
                </a:ext>
              </a:extLst>
            </p:cNvPr>
            <p:cNvSpPr/>
            <p:nvPr/>
          </p:nvSpPr>
          <p:spPr bwMode="auto">
            <a:xfrm>
              <a:off x="7590079" y="1802469"/>
              <a:ext cx="76599" cy="76599"/>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362257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97AA-8FC4-2009-A6C6-603CCA2AD236}"/>
              </a:ext>
            </a:extLst>
          </p:cNvPr>
          <p:cNvSpPr>
            <a:spLocks noGrp="1"/>
          </p:cNvSpPr>
          <p:nvPr>
            <p:ph type="title"/>
          </p:nvPr>
        </p:nvSpPr>
        <p:spPr/>
        <p:txBody>
          <a:bodyPr/>
          <a:lstStyle/>
          <a:p>
            <a:r>
              <a:rPr lang="en-US" altLang="en-US" dirty="0"/>
              <a:t>EV-302/KEYNOTE-A39: Confirmed Overall Response per BICR</a:t>
            </a:r>
            <a:endParaRPr lang="en-US" dirty="0"/>
          </a:p>
        </p:txBody>
      </p:sp>
      <p:graphicFrame>
        <p:nvGraphicFramePr>
          <p:cNvPr id="5" name="Group 3">
            <a:extLst>
              <a:ext uri="{FF2B5EF4-FFF2-40B4-BE49-F238E27FC236}">
                <a16:creationId xmlns:a16="http://schemas.microsoft.com/office/drawing/2014/main" id="{632678BB-0536-0194-ECBA-A4D9A98B3504}"/>
              </a:ext>
            </a:extLst>
          </p:cNvPr>
          <p:cNvGraphicFramePr>
            <a:graphicFrameLocks/>
          </p:cNvGraphicFramePr>
          <p:nvPr>
            <p:extLst>
              <p:ext uri="{D42A27DB-BD31-4B8C-83A1-F6EECF244321}">
                <p14:modId xmlns:p14="http://schemas.microsoft.com/office/powerpoint/2010/main" val="1348322073"/>
              </p:ext>
            </p:extLst>
          </p:nvPr>
        </p:nvGraphicFramePr>
        <p:xfrm>
          <a:off x="723900" y="1603375"/>
          <a:ext cx="10755312" cy="3810080"/>
        </p:xfrm>
        <a:graphic>
          <a:graphicData uri="http://schemas.openxmlformats.org/drawingml/2006/table">
            <a:tbl>
              <a:tblPr/>
              <a:tblGrid>
                <a:gridCol w="4339959">
                  <a:extLst>
                    <a:ext uri="{9D8B030D-6E8A-4147-A177-3AD203B41FA5}">
                      <a16:colId xmlns:a16="http://schemas.microsoft.com/office/drawing/2014/main" val="20000"/>
                    </a:ext>
                  </a:extLst>
                </a:gridCol>
                <a:gridCol w="3133850">
                  <a:extLst>
                    <a:ext uri="{9D8B030D-6E8A-4147-A177-3AD203B41FA5}">
                      <a16:colId xmlns:a16="http://schemas.microsoft.com/office/drawing/2014/main" val="20001"/>
                    </a:ext>
                  </a:extLst>
                </a:gridCol>
                <a:gridCol w="3281503">
                  <a:extLst>
                    <a:ext uri="{9D8B030D-6E8A-4147-A177-3AD203B41FA5}">
                      <a16:colId xmlns:a16="http://schemas.microsoft.com/office/drawing/2014/main" val="368645123"/>
                    </a:ext>
                  </a:extLst>
                </a:gridCol>
              </a:tblGrid>
              <a:tr h="192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EV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2000" b="1" i="0" u="none" strike="noStrike" cap="none" normalizeH="0" baseline="0" dirty="0">
                          <a:ln>
                            <a:noFill/>
                          </a:ln>
                          <a:solidFill>
                            <a:schemeClr val="tx1"/>
                          </a:solidFill>
                          <a:effectLst/>
                          <a:latin typeface="Calibri" panose="020F0502020204030204" pitchFamily="34" charset="0"/>
                        </a:rPr>
                        <a:t>Chemotherapy </a:t>
                      </a:r>
                    </a:p>
                    <a:p>
                      <a:pPr algn="ctr"/>
                      <a:r>
                        <a:rPr kumimoji="0" lang="en-US" sz="2000" b="1" i="0" u="none" strike="noStrike" cap="none" normalizeH="0" baseline="0" dirty="0">
                          <a:ln>
                            <a:noFill/>
                          </a:ln>
                          <a:solidFill>
                            <a:schemeClr val="tx1"/>
                          </a:solidFill>
                          <a:effectLst/>
                          <a:latin typeface="Calibri" panose="020F0502020204030204" pitchFamily="34" charset="0"/>
                        </a:rPr>
                        <a:t>(n = 441)</a:t>
                      </a:r>
                      <a:endParaRPr lang="en-US" sz="20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Confirmed 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296 (67.7)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196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20695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2-sided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&lt;.00001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algn="ct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3454433"/>
                  </a:ext>
                </a:extLst>
              </a:tr>
              <a:tr h="52779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overall response, n (%)</a:t>
                      </a:r>
                    </a:p>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NE/not assessed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127 (29.1)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169 (38.7)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141 (32.0)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 (33.8)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(20.2-NR)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 (6.2-10.2)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5252339"/>
                  </a:ext>
                </a:extLst>
              </a:tr>
            </a:tbl>
          </a:graphicData>
        </a:graphic>
      </p:graphicFrame>
      <p:sp>
        <p:nvSpPr>
          <p:cNvPr id="6" name="Text Box 11">
            <a:extLst>
              <a:ext uri="{FF2B5EF4-FFF2-40B4-BE49-F238E27FC236}">
                <a16:creationId xmlns:a16="http://schemas.microsoft.com/office/drawing/2014/main" id="{43744F3A-BC01-17AE-F22E-B75216A1B68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a:t>
            </a:r>
          </a:p>
        </p:txBody>
      </p:sp>
    </p:spTree>
    <p:extLst>
      <p:ext uri="{BB962C8B-B14F-4D97-AF65-F5344CB8AC3E}">
        <p14:creationId xmlns:p14="http://schemas.microsoft.com/office/powerpoint/2010/main" val="2024844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altLang="en-US" dirty="0"/>
              <a:t>EV-302/KEYNOTE-A39:</a:t>
            </a:r>
            <a:r>
              <a:rPr lang="en-US" dirty="0"/>
              <a:t> Subsequent Therapies</a:t>
            </a:r>
          </a:p>
        </p:txBody>
      </p:sp>
      <p:sp>
        <p:nvSpPr>
          <p:cNvPr id="3" name="Content Placeholder 2">
            <a:extLst>
              <a:ext uri="{FF2B5EF4-FFF2-40B4-BE49-F238E27FC236}">
                <a16:creationId xmlns:a16="http://schemas.microsoft.com/office/drawing/2014/main" id="{1ACF6F32-2C7B-C3F6-EBA0-1C3E7BEFC5B3}"/>
              </a:ext>
            </a:extLst>
          </p:cNvPr>
          <p:cNvSpPr>
            <a:spLocks noGrp="1"/>
          </p:cNvSpPr>
          <p:nvPr>
            <p:ph idx="1"/>
          </p:nvPr>
        </p:nvSpPr>
        <p:spPr>
          <a:xfrm>
            <a:off x="604838" y="5069711"/>
            <a:ext cx="10877550" cy="1094552"/>
          </a:xfrm>
        </p:spPr>
        <p:txBody>
          <a:bodyPr/>
          <a:lstStyle/>
          <a:p>
            <a:r>
              <a:rPr lang="en-US" dirty="0"/>
              <a:t>At the time of data cut-off, 32.6% of patients in the EV + pembro arm, remain on treatment</a:t>
            </a:r>
          </a:p>
          <a:p>
            <a:endParaRPr lang="en-US" dirty="0"/>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a:t>
            </a:r>
          </a:p>
        </p:txBody>
      </p:sp>
      <p:graphicFrame>
        <p:nvGraphicFramePr>
          <p:cNvPr id="6" name="Group 3">
            <a:extLst>
              <a:ext uri="{FF2B5EF4-FFF2-40B4-BE49-F238E27FC236}">
                <a16:creationId xmlns:a16="http://schemas.microsoft.com/office/drawing/2014/main" id="{8A2B095D-3B33-302C-34B9-6DA24C3B32C2}"/>
              </a:ext>
            </a:extLst>
          </p:cNvPr>
          <p:cNvGraphicFramePr>
            <a:graphicFrameLocks/>
          </p:cNvGraphicFramePr>
          <p:nvPr>
            <p:extLst>
              <p:ext uri="{D42A27DB-BD31-4B8C-83A1-F6EECF244321}">
                <p14:modId xmlns:p14="http://schemas.microsoft.com/office/powerpoint/2010/main" val="3681144740"/>
              </p:ext>
            </p:extLst>
          </p:nvPr>
        </p:nvGraphicFramePr>
        <p:xfrm>
          <a:off x="723899" y="1603375"/>
          <a:ext cx="10755313" cy="3200480"/>
        </p:xfrm>
        <a:graphic>
          <a:graphicData uri="http://schemas.openxmlformats.org/drawingml/2006/table">
            <a:tbl>
              <a:tblPr/>
              <a:tblGrid>
                <a:gridCol w="4801521">
                  <a:extLst>
                    <a:ext uri="{9D8B030D-6E8A-4147-A177-3AD203B41FA5}">
                      <a16:colId xmlns:a16="http://schemas.microsoft.com/office/drawing/2014/main" val="20000"/>
                    </a:ext>
                  </a:extLst>
                </a:gridCol>
                <a:gridCol w="2976896">
                  <a:extLst>
                    <a:ext uri="{9D8B030D-6E8A-4147-A177-3AD203B41FA5}">
                      <a16:colId xmlns:a16="http://schemas.microsoft.com/office/drawing/2014/main" val="20001"/>
                    </a:ext>
                  </a:extLst>
                </a:gridCol>
                <a:gridCol w="2976896">
                  <a:extLst>
                    <a:ext uri="{9D8B030D-6E8A-4147-A177-3AD203B41FA5}">
                      <a16:colId xmlns:a16="http://schemas.microsoft.com/office/drawing/2014/main" val="1789664698"/>
                    </a:ext>
                  </a:extLst>
                </a:gridCol>
              </a:tblGrid>
              <a:tr h="3206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Subsequent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EV +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 =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2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First subsequent systemic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128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294 (66.2)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250">
                <a:tc>
                  <a:txBody>
                    <a:bodyPr/>
                    <a:lstStyle/>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Platinum-based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110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99501">
                <a:tc>
                  <a:txBody>
                    <a:bodyPr/>
                    <a:lstStyle/>
                    <a:p>
                      <a:pPr marL="284163" marR="0" lvl="0" indent="-2270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PD-1/PD-L1 inhibitor–containing therapy</a:t>
                      </a:r>
                    </a:p>
                    <a:p>
                      <a:pPr marL="800100" marR="0" lvl="1" indent="-285750" algn="l" defTabSz="914400" rtl="0" eaLnBrk="1" fontAlgn="base" latinLnBrk="0" hangingPunct="1">
                        <a:lnSpc>
                          <a:spcPct val="100000"/>
                        </a:lnSpc>
                        <a:spcBef>
                          <a:spcPct val="0"/>
                        </a:spcBef>
                        <a:spcAft>
                          <a:spcPct val="0"/>
                        </a:spcAft>
                        <a:buClr>
                          <a:srgbClr val="000000"/>
                        </a:buClr>
                        <a:buSzTx/>
                        <a:buFont typeface="System Font Regular"/>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Maintenance therapy</a:t>
                      </a:r>
                    </a:p>
                    <a:p>
                      <a:pPr marL="1257300" marR="0" lvl="3" indent="-285750" algn="l" defTabSz="914400" rtl="0" eaLnBrk="1" fontAlgn="base" latinLnBrk="0" hangingPunct="1">
                        <a:lnSpc>
                          <a:spcPct val="100000"/>
                        </a:lnSpc>
                        <a:spcBef>
                          <a:spcPct val="0"/>
                        </a:spcBef>
                        <a:spcAft>
                          <a:spcPct val="0"/>
                        </a:spcAft>
                        <a:buClr>
                          <a:srgbClr val="000000"/>
                        </a:buClr>
                        <a:buSzTx/>
                        <a:buFont typeface="System Font Regular"/>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Avelumab maintenance</a:t>
                      </a:r>
                    </a:p>
                    <a:p>
                      <a:pPr marL="800100" marR="0" lvl="1" indent="-285750" algn="l" defTabSz="914400" rtl="0" eaLnBrk="1" fontAlgn="base" latinLnBrk="0" hangingPunct="1">
                        <a:lnSpc>
                          <a:spcPct val="100000"/>
                        </a:lnSpc>
                        <a:spcBef>
                          <a:spcPct val="0"/>
                        </a:spcBef>
                        <a:spcAft>
                          <a:spcPct val="0"/>
                        </a:spcAft>
                        <a:buClr>
                          <a:srgbClr val="000000"/>
                        </a:buClr>
                        <a:buSzTx/>
                        <a:buFont typeface="System Font Regular"/>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Following progression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260 (58.6)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143 (32.2)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135 (30.4)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117 (26.4)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18125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4925472"/>
                  </a:ext>
                </a:extLst>
              </a:tr>
            </a:tbl>
          </a:graphicData>
        </a:graphic>
      </p:graphicFrame>
    </p:spTree>
    <p:extLst>
      <p:ext uri="{BB962C8B-B14F-4D97-AF65-F5344CB8AC3E}">
        <p14:creationId xmlns:p14="http://schemas.microsoft.com/office/powerpoint/2010/main" val="2854513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132031D-E71C-27F2-8F5E-882EC27862AE}"/>
              </a:ext>
            </a:extLst>
          </p:cNvPr>
          <p:cNvSpPr>
            <a:spLocks noGrp="1"/>
          </p:cNvSpPr>
          <p:nvPr>
            <p:ph sz="half" idx="2"/>
          </p:nvPr>
        </p:nvSpPr>
        <p:spPr>
          <a:xfrm>
            <a:off x="7820302" y="3949593"/>
            <a:ext cx="4143738" cy="2226883"/>
          </a:xfrm>
        </p:spPr>
        <p:txBody>
          <a:bodyPr/>
          <a:lstStyle/>
          <a:p>
            <a:r>
              <a:rPr lang="en-US" sz="1800" dirty="0"/>
              <a:t>TRAEs leading to death, EV + </a:t>
            </a:r>
            <a:r>
              <a:rPr lang="en-US" sz="1800" dirty="0" err="1"/>
              <a:t>pembro</a:t>
            </a:r>
            <a:r>
              <a:rPr lang="en-US" sz="1800" dirty="0"/>
              <a:t>: </a:t>
            </a:r>
            <a:r>
              <a:rPr lang="en-US" sz="1800" dirty="0">
                <a:solidFill>
                  <a:schemeClr val="bg2">
                    <a:lumMod val="10000"/>
                  </a:schemeClr>
                </a:solidFill>
              </a:rPr>
              <a:t>a</a:t>
            </a:r>
            <a:r>
              <a:rPr kumimoji="0" lang="en-US" sz="1800" b="0" i="0" u="none" strike="noStrike" cap="none" normalizeH="0" baseline="0" dirty="0">
                <a:ln>
                  <a:noFill/>
                </a:ln>
                <a:solidFill>
                  <a:schemeClr val="bg2">
                    <a:lumMod val="10000"/>
                  </a:schemeClr>
                </a:solidFill>
                <a:effectLst/>
              </a:rPr>
              <a:t>sthenia, diarrhea, immune-mediated lung disease, multiple organ dysfunction syndrome</a:t>
            </a:r>
            <a:r>
              <a:rPr lang="en-US" sz="1800" dirty="0"/>
              <a:t> (n = 1 each)</a:t>
            </a:r>
          </a:p>
          <a:p>
            <a:r>
              <a:rPr lang="en-US" sz="1800" dirty="0"/>
              <a:t>TRAES leading to death, chemotherapy: </a:t>
            </a:r>
            <a:r>
              <a:rPr kumimoji="0" lang="en-US" sz="1800" b="0" i="0" u="none" strike="noStrike" cap="none" normalizeH="0" baseline="0" dirty="0">
                <a:ln>
                  <a:noFill/>
                </a:ln>
                <a:solidFill>
                  <a:schemeClr val="bg2">
                    <a:lumMod val="10000"/>
                  </a:schemeClr>
                </a:solidFill>
                <a:effectLst/>
              </a:rPr>
              <a:t>febrile neutropenia, myocardial infarction, neutropenic sepsis, sepsis (n = 1 each)</a:t>
            </a:r>
            <a:endParaRPr lang="en-US" sz="1800" dirty="0"/>
          </a:p>
        </p:txBody>
      </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Safety</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Reproduced with permission.</a:t>
            </a:r>
          </a:p>
        </p:txBody>
      </p:sp>
      <p:graphicFrame>
        <p:nvGraphicFramePr>
          <p:cNvPr id="7" name="Group 3">
            <a:extLst>
              <a:ext uri="{FF2B5EF4-FFF2-40B4-BE49-F238E27FC236}">
                <a16:creationId xmlns:a16="http://schemas.microsoft.com/office/drawing/2014/main" id="{DDF5CC40-AB76-2420-A586-4E6A5779A259}"/>
              </a:ext>
            </a:extLst>
          </p:cNvPr>
          <p:cNvGraphicFramePr>
            <a:graphicFrameLocks/>
          </p:cNvGraphicFramePr>
          <p:nvPr>
            <p:extLst>
              <p:ext uri="{D42A27DB-BD31-4B8C-83A1-F6EECF244321}">
                <p14:modId xmlns:p14="http://schemas.microsoft.com/office/powerpoint/2010/main" val="832774023"/>
              </p:ext>
            </p:extLst>
          </p:nvPr>
        </p:nvGraphicFramePr>
        <p:xfrm>
          <a:off x="7929924" y="1603375"/>
          <a:ext cx="3921404" cy="2164160"/>
        </p:xfrm>
        <a:graphic>
          <a:graphicData uri="http://schemas.openxmlformats.org/drawingml/2006/table">
            <a:tbl>
              <a:tblPr/>
              <a:tblGrid>
                <a:gridCol w="1767326">
                  <a:extLst>
                    <a:ext uri="{9D8B030D-6E8A-4147-A177-3AD203B41FA5}">
                      <a16:colId xmlns:a16="http://schemas.microsoft.com/office/drawing/2014/main" val="20000"/>
                    </a:ext>
                  </a:extLst>
                </a:gridCol>
                <a:gridCol w="1207941">
                  <a:extLst>
                    <a:ext uri="{9D8B030D-6E8A-4147-A177-3AD203B41FA5}">
                      <a16:colId xmlns:a16="http://schemas.microsoft.com/office/drawing/2014/main" val="20001"/>
                    </a:ext>
                  </a:extLst>
                </a:gridCol>
                <a:gridCol w="946137">
                  <a:extLst>
                    <a:ext uri="{9D8B030D-6E8A-4147-A177-3AD203B41FA5}">
                      <a16:colId xmlns:a16="http://schemas.microsoft.com/office/drawing/2014/main" val="368645123"/>
                    </a:ext>
                  </a:extLst>
                </a:gridCol>
              </a:tblGrid>
              <a:tr h="1446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 + 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Chemo </a:t>
                      </a:r>
                    </a:p>
                    <a:p>
                      <a:pPr algn="ctr"/>
                      <a:r>
                        <a:rPr kumimoji="0" lang="en-US" sz="1400" b="1" i="0" u="none" strike="noStrike" cap="none" normalizeH="0" baseline="0" dirty="0">
                          <a:ln>
                            <a:noFill/>
                          </a:ln>
                          <a:solidFill>
                            <a:schemeClr val="tx1"/>
                          </a:solidFill>
                          <a:effectLst/>
                          <a:latin typeface="Calibri" panose="020F0502020204030204" pitchFamily="34" charset="0"/>
                        </a:rPr>
                        <a:t>(n = 433)</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46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of cycles,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20695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TRAEs,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3454433"/>
                  </a:ext>
                </a:extLst>
              </a:tr>
              <a:tr h="1446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85 (19.6)</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46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TRAEs leading to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2850720"/>
                  </a:ext>
                </a:extLst>
              </a:tr>
            </a:tbl>
          </a:graphicData>
        </a:graphic>
      </p:graphicFrame>
      <p:sp>
        <p:nvSpPr>
          <p:cNvPr id="4" name="TextBox 3">
            <a:extLst>
              <a:ext uri="{FF2B5EF4-FFF2-40B4-BE49-F238E27FC236}">
                <a16:creationId xmlns:a16="http://schemas.microsoft.com/office/drawing/2014/main" id="{1911B427-95F5-28C6-8F37-F0EC00710347}"/>
              </a:ext>
            </a:extLst>
          </p:cNvPr>
          <p:cNvSpPr txBox="1"/>
          <p:nvPr/>
        </p:nvSpPr>
        <p:spPr bwMode="auto">
          <a:xfrm>
            <a:off x="2305210" y="1247242"/>
            <a:ext cx="273551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solidFill>
                  <a:schemeClr val="bg1"/>
                </a:solidFill>
                <a:latin typeface="Calibri" panose="020F0502020204030204" pitchFamily="34" charset="0"/>
              </a:rPr>
              <a:t>EV + Pembro</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440)</a:t>
            </a:r>
          </a:p>
        </p:txBody>
      </p:sp>
      <p:sp>
        <p:nvSpPr>
          <p:cNvPr id="6" name="TextBox 5">
            <a:extLst>
              <a:ext uri="{FF2B5EF4-FFF2-40B4-BE49-F238E27FC236}">
                <a16:creationId xmlns:a16="http://schemas.microsoft.com/office/drawing/2014/main" id="{7471834C-880D-DD74-A83C-A4EDF1E5FE27}"/>
              </a:ext>
            </a:extLst>
          </p:cNvPr>
          <p:cNvSpPr txBox="1"/>
          <p:nvPr/>
        </p:nvSpPr>
        <p:spPr bwMode="auto">
          <a:xfrm>
            <a:off x="5056094" y="1247242"/>
            <a:ext cx="251267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solidFill>
                  <a:schemeClr val="bg1"/>
                </a:solidFill>
                <a:latin typeface="Calibri" panose="020F0502020204030204" pitchFamily="34" charset="0"/>
              </a:rPr>
              <a:t>Chemotherapy</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433)</a:t>
            </a:r>
          </a:p>
        </p:txBody>
      </p:sp>
      <p:cxnSp>
        <p:nvCxnSpPr>
          <p:cNvPr id="15" name="Straight Connector 14">
            <a:extLst>
              <a:ext uri="{FF2B5EF4-FFF2-40B4-BE49-F238E27FC236}">
                <a16:creationId xmlns:a16="http://schemas.microsoft.com/office/drawing/2014/main" id="{6D80CBBB-9FDF-D9FA-1220-BCAF5367FCB1}"/>
              </a:ext>
            </a:extLst>
          </p:cNvPr>
          <p:cNvCxnSpPr>
            <a:cxnSpLocks/>
          </p:cNvCxnSpPr>
          <p:nvPr/>
        </p:nvCxnSpPr>
        <p:spPr bwMode="auto">
          <a:xfrm>
            <a:off x="2297525" y="5885970"/>
            <a:ext cx="530198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32AD9AC-02B8-2D8F-6DFB-E1CC076215D7}"/>
              </a:ext>
            </a:extLst>
          </p:cNvPr>
          <p:cNvCxnSpPr/>
          <p:nvPr/>
        </p:nvCxnSpPr>
        <p:spPr bwMode="auto">
          <a:xfrm flipV="1">
            <a:off x="2305209" y="1790380"/>
            <a:ext cx="0" cy="4103274"/>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837C78C-11EA-3C0A-95FD-2CE4EC4EB6AB}"/>
              </a:ext>
            </a:extLst>
          </p:cNvPr>
          <p:cNvCxnSpPr>
            <a:cxnSpLocks/>
          </p:cNvCxnSpPr>
          <p:nvPr/>
        </p:nvCxnSpPr>
        <p:spPr bwMode="auto">
          <a:xfrm flipH="1">
            <a:off x="2236053" y="19824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E94B8AF-270E-8E1E-5740-90F393CD608C}"/>
              </a:ext>
            </a:extLst>
          </p:cNvPr>
          <p:cNvCxnSpPr>
            <a:cxnSpLocks/>
          </p:cNvCxnSpPr>
          <p:nvPr/>
        </p:nvCxnSpPr>
        <p:spPr bwMode="auto">
          <a:xfrm flipH="1">
            <a:off x="2236053" y="23210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A3298A7-F5EE-13C0-F2AB-B00153E30EB6}"/>
              </a:ext>
            </a:extLst>
          </p:cNvPr>
          <p:cNvCxnSpPr>
            <a:cxnSpLocks/>
          </p:cNvCxnSpPr>
          <p:nvPr/>
        </p:nvCxnSpPr>
        <p:spPr bwMode="auto">
          <a:xfrm flipH="1">
            <a:off x="2236053" y="26596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4E58B91-086C-E80D-5723-576F847DB2F3}"/>
              </a:ext>
            </a:extLst>
          </p:cNvPr>
          <p:cNvCxnSpPr>
            <a:cxnSpLocks/>
          </p:cNvCxnSpPr>
          <p:nvPr/>
        </p:nvCxnSpPr>
        <p:spPr bwMode="auto">
          <a:xfrm flipH="1">
            <a:off x="2236053" y="29981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28BD6E7-ADA8-5DB8-18BB-21F31A18DBC3}"/>
              </a:ext>
            </a:extLst>
          </p:cNvPr>
          <p:cNvCxnSpPr>
            <a:cxnSpLocks/>
          </p:cNvCxnSpPr>
          <p:nvPr/>
        </p:nvCxnSpPr>
        <p:spPr bwMode="auto">
          <a:xfrm flipH="1">
            <a:off x="2236053" y="33367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CB621C5-A349-82E2-29D8-2F624E0DF8FB}"/>
              </a:ext>
            </a:extLst>
          </p:cNvPr>
          <p:cNvCxnSpPr>
            <a:cxnSpLocks/>
          </p:cNvCxnSpPr>
          <p:nvPr/>
        </p:nvCxnSpPr>
        <p:spPr bwMode="auto">
          <a:xfrm flipH="1">
            <a:off x="2236053" y="36752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B312734-4D31-E55F-A972-8D96EA26021A}"/>
              </a:ext>
            </a:extLst>
          </p:cNvPr>
          <p:cNvCxnSpPr>
            <a:cxnSpLocks/>
          </p:cNvCxnSpPr>
          <p:nvPr/>
        </p:nvCxnSpPr>
        <p:spPr bwMode="auto">
          <a:xfrm flipH="1">
            <a:off x="2236053" y="40138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D3E5851-7064-960B-82B2-D6621839322A}"/>
              </a:ext>
            </a:extLst>
          </p:cNvPr>
          <p:cNvCxnSpPr>
            <a:cxnSpLocks/>
          </p:cNvCxnSpPr>
          <p:nvPr/>
        </p:nvCxnSpPr>
        <p:spPr bwMode="auto">
          <a:xfrm flipH="1">
            <a:off x="2236053" y="43524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D743AE6-EBA6-6F14-BB1B-6C4C6B2E0ECA}"/>
              </a:ext>
            </a:extLst>
          </p:cNvPr>
          <p:cNvCxnSpPr>
            <a:cxnSpLocks/>
          </p:cNvCxnSpPr>
          <p:nvPr/>
        </p:nvCxnSpPr>
        <p:spPr bwMode="auto">
          <a:xfrm flipH="1">
            <a:off x="2236053" y="57066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6E0C387-9B39-865F-CCAE-D85593B7CC10}"/>
              </a:ext>
            </a:extLst>
          </p:cNvPr>
          <p:cNvCxnSpPr>
            <a:cxnSpLocks/>
          </p:cNvCxnSpPr>
          <p:nvPr/>
        </p:nvCxnSpPr>
        <p:spPr bwMode="auto">
          <a:xfrm flipH="1">
            <a:off x="2236053" y="46909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016F7A5-86B7-5DA4-776A-5C4B87B9E0BD}"/>
              </a:ext>
            </a:extLst>
          </p:cNvPr>
          <p:cNvCxnSpPr>
            <a:cxnSpLocks/>
          </p:cNvCxnSpPr>
          <p:nvPr/>
        </p:nvCxnSpPr>
        <p:spPr bwMode="auto">
          <a:xfrm flipH="1">
            <a:off x="2236053" y="50295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D13C76F-C0D4-4C4E-F35F-0644EF277EE6}"/>
              </a:ext>
            </a:extLst>
          </p:cNvPr>
          <p:cNvCxnSpPr>
            <a:cxnSpLocks/>
          </p:cNvCxnSpPr>
          <p:nvPr/>
        </p:nvCxnSpPr>
        <p:spPr bwMode="auto">
          <a:xfrm flipH="1">
            <a:off x="2236053" y="5368110"/>
            <a:ext cx="64008"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FA29FFA3-E6CA-FFF8-050A-9CF066E93C2C}"/>
              </a:ext>
            </a:extLst>
          </p:cNvPr>
          <p:cNvSpPr txBox="1"/>
          <p:nvPr/>
        </p:nvSpPr>
        <p:spPr bwMode="auto">
          <a:xfrm>
            <a:off x="169049" y="1828800"/>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Overall</a:t>
            </a:r>
          </a:p>
        </p:txBody>
      </p:sp>
      <p:sp>
        <p:nvSpPr>
          <p:cNvPr id="32" name="TextBox 31">
            <a:extLst>
              <a:ext uri="{FF2B5EF4-FFF2-40B4-BE49-F238E27FC236}">
                <a16:creationId xmlns:a16="http://schemas.microsoft.com/office/drawing/2014/main" id="{75B0E096-B090-EFC3-3B1D-DB51AEF2FC64}"/>
              </a:ext>
            </a:extLst>
          </p:cNvPr>
          <p:cNvSpPr txBox="1"/>
          <p:nvPr/>
        </p:nvSpPr>
        <p:spPr bwMode="auto">
          <a:xfrm>
            <a:off x="92208" y="2042673"/>
            <a:ext cx="2198914"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Peripheral sensory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neuropathy</a:t>
            </a:r>
          </a:p>
        </p:txBody>
      </p:sp>
      <p:sp>
        <p:nvSpPr>
          <p:cNvPr id="33" name="TextBox 32">
            <a:extLst>
              <a:ext uri="{FF2B5EF4-FFF2-40B4-BE49-F238E27FC236}">
                <a16:creationId xmlns:a16="http://schemas.microsoft.com/office/drawing/2014/main" id="{3452E8B3-46C0-481E-1ABF-09299AA42EC0}"/>
              </a:ext>
            </a:extLst>
          </p:cNvPr>
          <p:cNvSpPr txBox="1"/>
          <p:nvPr/>
        </p:nvSpPr>
        <p:spPr bwMode="auto">
          <a:xfrm>
            <a:off x="169049" y="2502434"/>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Pruritus</a:t>
            </a:r>
          </a:p>
        </p:txBody>
      </p:sp>
      <p:sp>
        <p:nvSpPr>
          <p:cNvPr id="34" name="TextBox 33">
            <a:extLst>
              <a:ext uri="{FF2B5EF4-FFF2-40B4-BE49-F238E27FC236}">
                <a16:creationId xmlns:a16="http://schemas.microsoft.com/office/drawing/2014/main" id="{E56AE1BC-72B9-EA25-2A88-36FF5535EE2B}"/>
              </a:ext>
            </a:extLst>
          </p:cNvPr>
          <p:cNvSpPr txBox="1"/>
          <p:nvPr/>
        </p:nvSpPr>
        <p:spPr bwMode="auto">
          <a:xfrm>
            <a:off x="169049" y="2839251"/>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Alopecia</a:t>
            </a:r>
          </a:p>
        </p:txBody>
      </p:sp>
      <p:sp>
        <p:nvSpPr>
          <p:cNvPr id="35" name="TextBox 34">
            <a:extLst>
              <a:ext uri="{FF2B5EF4-FFF2-40B4-BE49-F238E27FC236}">
                <a16:creationId xmlns:a16="http://schemas.microsoft.com/office/drawing/2014/main" id="{3F7393FD-4C90-BD0E-4012-6EF235831501}"/>
              </a:ext>
            </a:extLst>
          </p:cNvPr>
          <p:cNvSpPr txBox="1"/>
          <p:nvPr/>
        </p:nvSpPr>
        <p:spPr bwMode="auto">
          <a:xfrm>
            <a:off x="169049" y="3176068"/>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Maculopapular rash</a:t>
            </a:r>
          </a:p>
        </p:txBody>
      </p:sp>
      <p:sp>
        <p:nvSpPr>
          <p:cNvPr id="36" name="TextBox 35">
            <a:extLst>
              <a:ext uri="{FF2B5EF4-FFF2-40B4-BE49-F238E27FC236}">
                <a16:creationId xmlns:a16="http://schemas.microsoft.com/office/drawing/2014/main" id="{50608BF3-9719-BD43-A084-836687A2AF51}"/>
              </a:ext>
            </a:extLst>
          </p:cNvPr>
          <p:cNvSpPr txBox="1"/>
          <p:nvPr/>
        </p:nvSpPr>
        <p:spPr bwMode="auto">
          <a:xfrm>
            <a:off x="169049" y="3512885"/>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Fatigue</a:t>
            </a:r>
          </a:p>
        </p:txBody>
      </p:sp>
      <p:sp>
        <p:nvSpPr>
          <p:cNvPr id="37" name="TextBox 36">
            <a:extLst>
              <a:ext uri="{FF2B5EF4-FFF2-40B4-BE49-F238E27FC236}">
                <a16:creationId xmlns:a16="http://schemas.microsoft.com/office/drawing/2014/main" id="{464BDCF7-7460-7E4F-EC57-20E3F841F3ED}"/>
              </a:ext>
            </a:extLst>
          </p:cNvPr>
          <p:cNvSpPr txBox="1"/>
          <p:nvPr/>
        </p:nvSpPr>
        <p:spPr bwMode="auto">
          <a:xfrm>
            <a:off x="169049" y="3849702"/>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Diarrhea</a:t>
            </a:r>
          </a:p>
        </p:txBody>
      </p:sp>
      <p:sp>
        <p:nvSpPr>
          <p:cNvPr id="38" name="TextBox 37">
            <a:extLst>
              <a:ext uri="{FF2B5EF4-FFF2-40B4-BE49-F238E27FC236}">
                <a16:creationId xmlns:a16="http://schemas.microsoft.com/office/drawing/2014/main" id="{0D3B0714-13FD-FDCD-4E81-C18DBFF7D920}"/>
              </a:ext>
            </a:extLst>
          </p:cNvPr>
          <p:cNvSpPr txBox="1"/>
          <p:nvPr/>
        </p:nvSpPr>
        <p:spPr bwMode="auto">
          <a:xfrm>
            <a:off x="169049" y="4186519"/>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Decreased appetite</a:t>
            </a:r>
          </a:p>
        </p:txBody>
      </p:sp>
      <p:sp>
        <p:nvSpPr>
          <p:cNvPr id="39" name="TextBox 38">
            <a:extLst>
              <a:ext uri="{FF2B5EF4-FFF2-40B4-BE49-F238E27FC236}">
                <a16:creationId xmlns:a16="http://schemas.microsoft.com/office/drawing/2014/main" id="{1DD2C70C-509B-732E-0A40-6F145729AA85}"/>
              </a:ext>
            </a:extLst>
          </p:cNvPr>
          <p:cNvSpPr txBox="1"/>
          <p:nvPr/>
        </p:nvSpPr>
        <p:spPr bwMode="auto">
          <a:xfrm>
            <a:off x="169049" y="4523336"/>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Nausea</a:t>
            </a:r>
          </a:p>
        </p:txBody>
      </p:sp>
      <p:sp>
        <p:nvSpPr>
          <p:cNvPr id="40" name="TextBox 39">
            <a:extLst>
              <a:ext uri="{FF2B5EF4-FFF2-40B4-BE49-F238E27FC236}">
                <a16:creationId xmlns:a16="http://schemas.microsoft.com/office/drawing/2014/main" id="{EE0391B6-FF91-5DD5-9FD9-D22890F40A6D}"/>
              </a:ext>
            </a:extLst>
          </p:cNvPr>
          <p:cNvSpPr txBox="1"/>
          <p:nvPr/>
        </p:nvSpPr>
        <p:spPr bwMode="auto">
          <a:xfrm>
            <a:off x="169049" y="4860153"/>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Anemia</a:t>
            </a:r>
          </a:p>
        </p:txBody>
      </p:sp>
      <p:sp>
        <p:nvSpPr>
          <p:cNvPr id="41" name="TextBox 40">
            <a:extLst>
              <a:ext uri="{FF2B5EF4-FFF2-40B4-BE49-F238E27FC236}">
                <a16:creationId xmlns:a16="http://schemas.microsoft.com/office/drawing/2014/main" id="{0B90B0D6-B19B-DB15-66D4-C63E39354DC5}"/>
              </a:ext>
            </a:extLst>
          </p:cNvPr>
          <p:cNvSpPr txBox="1"/>
          <p:nvPr/>
        </p:nvSpPr>
        <p:spPr bwMode="auto">
          <a:xfrm>
            <a:off x="169049" y="5196970"/>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Neutropenia</a:t>
            </a:r>
          </a:p>
        </p:txBody>
      </p:sp>
      <p:sp>
        <p:nvSpPr>
          <p:cNvPr id="42" name="TextBox 41">
            <a:extLst>
              <a:ext uri="{FF2B5EF4-FFF2-40B4-BE49-F238E27FC236}">
                <a16:creationId xmlns:a16="http://schemas.microsoft.com/office/drawing/2014/main" id="{012F8FB4-C8E5-581D-C42E-78B7CF06EAD9}"/>
              </a:ext>
            </a:extLst>
          </p:cNvPr>
          <p:cNvSpPr txBox="1"/>
          <p:nvPr/>
        </p:nvSpPr>
        <p:spPr bwMode="auto">
          <a:xfrm>
            <a:off x="169049" y="5533785"/>
            <a:ext cx="212207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Thrombocytopenia</a:t>
            </a:r>
          </a:p>
        </p:txBody>
      </p:sp>
      <p:cxnSp>
        <p:nvCxnSpPr>
          <p:cNvPr id="44" name="Straight Connector 43">
            <a:extLst>
              <a:ext uri="{FF2B5EF4-FFF2-40B4-BE49-F238E27FC236}">
                <a16:creationId xmlns:a16="http://schemas.microsoft.com/office/drawing/2014/main" id="{D0B94D94-4BC0-C5BF-BADD-9FC01B23BEF8}"/>
              </a:ext>
            </a:extLst>
          </p:cNvPr>
          <p:cNvCxnSpPr>
            <a:cxnSpLocks/>
          </p:cNvCxnSpPr>
          <p:nvPr/>
        </p:nvCxnSpPr>
        <p:spPr bwMode="auto">
          <a:xfrm>
            <a:off x="2520363"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3A76E0D-A43E-150C-9369-3381536AC4DF}"/>
              </a:ext>
            </a:extLst>
          </p:cNvPr>
          <p:cNvCxnSpPr>
            <a:cxnSpLocks/>
          </p:cNvCxnSpPr>
          <p:nvPr/>
        </p:nvCxnSpPr>
        <p:spPr bwMode="auto">
          <a:xfrm>
            <a:off x="2774000"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7E6DDAB-70DF-079F-34B0-F8D19AB404D9}"/>
              </a:ext>
            </a:extLst>
          </p:cNvPr>
          <p:cNvCxnSpPr>
            <a:cxnSpLocks/>
          </p:cNvCxnSpPr>
          <p:nvPr/>
        </p:nvCxnSpPr>
        <p:spPr bwMode="auto">
          <a:xfrm>
            <a:off x="3027637"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5B23B7C-2533-FE2C-73C6-D393EDC79C53}"/>
              </a:ext>
            </a:extLst>
          </p:cNvPr>
          <p:cNvCxnSpPr>
            <a:cxnSpLocks/>
          </p:cNvCxnSpPr>
          <p:nvPr/>
        </p:nvCxnSpPr>
        <p:spPr bwMode="auto">
          <a:xfrm>
            <a:off x="3281274"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B1090BB-6CCA-1EA8-069C-7FDE1E3FC1B2}"/>
              </a:ext>
            </a:extLst>
          </p:cNvPr>
          <p:cNvCxnSpPr>
            <a:cxnSpLocks/>
          </p:cNvCxnSpPr>
          <p:nvPr/>
        </p:nvCxnSpPr>
        <p:spPr bwMode="auto">
          <a:xfrm>
            <a:off x="3534911"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9EBB731-DF4B-E7CF-C952-3A556B4C69C7}"/>
              </a:ext>
            </a:extLst>
          </p:cNvPr>
          <p:cNvCxnSpPr>
            <a:cxnSpLocks/>
          </p:cNvCxnSpPr>
          <p:nvPr/>
        </p:nvCxnSpPr>
        <p:spPr bwMode="auto">
          <a:xfrm>
            <a:off x="3788548"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76F21A0-CFA1-810B-8E5B-02427B19DEC2}"/>
              </a:ext>
            </a:extLst>
          </p:cNvPr>
          <p:cNvCxnSpPr>
            <a:cxnSpLocks/>
          </p:cNvCxnSpPr>
          <p:nvPr/>
        </p:nvCxnSpPr>
        <p:spPr bwMode="auto">
          <a:xfrm>
            <a:off x="4042185"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E7BAE0F-1D42-D266-4CBC-DE517B98C94E}"/>
              </a:ext>
            </a:extLst>
          </p:cNvPr>
          <p:cNvCxnSpPr>
            <a:cxnSpLocks/>
          </p:cNvCxnSpPr>
          <p:nvPr/>
        </p:nvCxnSpPr>
        <p:spPr bwMode="auto">
          <a:xfrm>
            <a:off x="4295822"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2E5290F-DDC0-70E2-209C-BA3E11AE9A65}"/>
              </a:ext>
            </a:extLst>
          </p:cNvPr>
          <p:cNvCxnSpPr>
            <a:cxnSpLocks/>
          </p:cNvCxnSpPr>
          <p:nvPr/>
        </p:nvCxnSpPr>
        <p:spPr bwMode="auto">
          <a:xfrm>
            <a:off x="4549459"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A89DC9B-F6F8-56B7-30E6-02DB977036F9}"/>
              </a:ext>
            </a:extLst>
          </p:cNvPr>
          <p:cNvCxnSpPr>
            <a:cxnSpLocks/>
          </p:cNvCxnSpPr>
          <p:nvPr/>
        </p:nvCxnSpPr>
        <p:spPr bwMode="auto">
          <a:xfrm>
            <a:off x="4803096"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6BAF221-2987-EAE0-8120-7CA83D3A5A78}"/>
              </a:ext>
            </a:extLst>
          </p:cNvPr>
          <p:cNvCxnSpPr>
            <a:cxnSpLocks/>
          </p:cNvCxnSpPr>
          <p:nvPr/>
        </p:nvCxnSpPr>
        <p:spPr bwMode="auto">
          <a:xfrm>
            <a:off x="5056733"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24F6E17-8487-6B72-29F3-BB12129EB889}"/>
              </a:ext>
            </a:extLst>
          </p:cNvPr>
          <p:cNvCxnSpPr>
            <a:cxnSpLocks/>
          </p:cNvCxnSpPr>
          <p:nvPr/>
        </p:nvCxnSpPr>
        <p:spPr bwMode="auto">
          <a:xfrm>
            <a:off x="5310370"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F19D0E1-89D8-C5C0-C6E7-A4C823DA994B}"/>
              </a:ext>
            </a:extLst>
          </p:cNvPr>
          <p:cNvCxnSpPr>
            <a:cxnSpLocks/>
          </p:cNvCxnSpPr>
          <p:nvPr/>
        </p:nvCxnSpPr>
        <p:spPr bwMode="auto">
          <a:xfrm>
            <a:off x="5564007"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DE6392F-4A5E-0547-E511-7E22FB0C0DC0}"/>
              </a:ext>
            </a:extLst>
          </p:cNvPr>
          <p:cNvCxnSpPr>
            <a:cxnSpLocks/>
          </p:cNvCxnSpPr>
          <p:nvPr/>
        </p:nvCxnSpPr>
        <p:spPr bwMode="auto">
          <a:xfrm>
            <a:off x="5817644"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6BDA098-189E-C7F7-8C38-2CD68A20FD7F}"/>
              </a:ext>
            </a:extLst>
          </p:cNvPr>
          <p:cNvCxnSpPr>
            <a:cxnSpLocks/>
          </p:cNvCxnSpPr>
          <p:nvPr/>
        </p:nvCxnSpPr>
        <p:spPr bwMode="auto">
          <a:xfrm>
            <a:off x="6071281"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45CBA04-FE1F-E426-8ACC-841503EE1C45}"/>
              </a:ext>
            </a:extLst>
          </p:cNvPr>
          <p:cNvCxnSpPr>
            <a:cxnSpLocks/>
          </p:cNvCxnSpPr>
          <p:nvPr/>
        </p:nvCxnSpPr>
        <p:spPr bwMode="auto">
          <a:xfrm>
            <a:off x="6324918"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6578F28-D3B1-886C-17F9-482D97113A69}"/>
              </a:ext>
            </a:extLst>
          </p:cNvPr>
          <p:cNvCxnSpPr>
            <a:cxnSpLocks/>
          </p:cNvCxnSpPr>
          <p:nvPr/>
        </p:nvCxnSpPr>
        <p:spPr bwMode="auto">
          <a:xfrm>
            <a:off x="6578555"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AC19445-BDE2-52F6-F072-47553D43E3A0}"/>
              </a:ext>
            </a:extLst>
          </p:cNvPr>
          <p:cNvCxnSpPr>
            <a:cxnSpLocks/>
          </p:cNvCxnSpPr>
          <p:nvPr/>
        </p:nvCxnSpPr>
        <p:spPr bwMode="auto">
          <a:xfrm>
            <a:off x="7593106"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635C1F7-F142-81DD-886D-AAEC01F72954}"/>
              </a:ext>
            </a:extLst>
          </p:cNvPr>
          <p:cNvCxnSpPr>
            <a:cxnSpLocks/>
          </p:cNvCxnSpPr>
          <p:nvPr/>
        </p:nvCxnSpPr>
        <p:spPr bwMode="auto">
          <a:xfrm>
            <a:off x="6832192"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72D7591-CA85-C2D7-9226-EA5BCFD3F407}"/>
              </a:ext>
            </a:extLst>
          </p:cNvPr>
          <p:cNvCxnSpPr>
            <a:cxnSpLocks/>
          </p:cNvCxnSpPr>
          <p:nvPr/>
        </p:nvCxnSpPr>
        <p:spPr bwMode="auto">
          <a:xfrm>
            <a:off x="7085829" y="588597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EA20B1F-30F0-F3C9-480D-6CFEE2D3916B}"/>
              </a:ext>
            </a:extLst>
          </p:cNvPr>
          <p:cNvCxnSpPr>
            <a:cxnSpLocks/>
          </p:cNvCxnSpPr>
          <p:nvPr/>
        </p:nvCxnSpPr>
        <p:spPr bwMode="auto">
          <a:xfrm>
            <a:off x="7339466" y="5885970"/>
            <a:ext cx="0" cy="64008"/>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FB5813C8-A8EE-BEC0-C3AD-C2098749CF04}"/>
              </a:ext>
            </a:extLst>
          </p:cNvPr>
          <p:cNvSpPr txBox="1"/>
          <p:nvPr/>
        </p:nvSpPr>
        <p:spPr bwMode="auto">
          <a:xfrm>
            <a:off x="2566467" y="6164516"/>
            <a:ext cx="5102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Incidence (%)</a:t>
            </a:r>
          </a:p>
        </p:txBody>
      </p:sp>
      <p:sp>
        <p:nvSpPr>
          <p:cNvPr id="69" name="TextBox 68">
            <a:extLst>
              <a:ext uri="{FF2B5EF4-FFF2-40B4-BE49-F238E27FC236}">
                <a16:creationId xmlns:a16="http://schemas.microsoft.com/office/drawing/2014/main" id="{C3292D23-1CF2-7E21-CBC3-86176A13DC31}"/>
              </a:ext>
            </a:extLst>
          </p:cNvPr>
          <p:cNvSpPr txBox="1"/>
          <p:nvPr/>
        </p:nvSpPr>
        <p:spPr bwMode="auto">
          <a:xfrm>
            <a:off x="7344656"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70" name="TextBox 69">
            <a:extLst>
              <a:ext uri="{FF2B5EF4-FFF2-40B4-BE49-F238E27FC236}">
                <a16:creationId xmlns:a16="http://schemas.microsoft.com/office/drawing/2014/main" id="{7E2A5E87-E70D-BC7D-72C0-0A2B08CBA321}"/>
              </a:ext>
            </a:extLst>
          </p:cNvPr>
          <p:cNvSpPr txBox="1"/>
          <p:nvPr/>
        </p:nvSpPr>
        <p:spPr bwMode="auto">
          <a:xfrm>
            <a:off x="2520171"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71" name="TextBox 70">
            <a:extLst>
              <a:ext uri="{FF2B5EF4-FFF2-40B4-BE49-F238E27FC236}">
                <a16:creationId xmlns:a16="http://schemas.microsoft.com/office/drawing/2014/main" id="{4FCCD0B1-20FA-A07D-AC88-90567D089775}"/>
              </a:ext>
            </a:extLst>
          </p:cNvPr>
          <p:cNvSpPr txBox="1"/>
          <p:nvPr/>
        </p:nvSpPr>
        <p:spPr bwMode="auto">
          <a:xfrm>
            <a:off x="2225809"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72" name="TextBox 71">
            <a:extLst>
              <a:ext uri="{FF2B5EF4-FFF2-40B4-BE49-F238E27FC236}">
                <a16:creationId xmlns:a16="http://schemas.microsoft.com/office/drawing/2014/main" id="{2F1117EB-7B09-F1B4-1915-3188D7A11557}"/>
              </a:ext>
            </a:extLst>
          </p:cNvPr>
          <p:cNvSpPr txBox="1"/>
          <p:nvPr/>
        </p:nvSpPr>
        <p:spPr bwMode="auto">
          <a:xfrm>
            <a:off x="2776113"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73" name="TextBox 72">
            <a:extLst>
              <a:ext uri="{FF2B5EF4-FFF2-40B4-BE49-F238E27FC236}">
                <a16:creationId xmlns:a16="http://schemas.microsoft.com/office/drawing/2014/main" id="{19BCCB3C-C66C-638A-1C38-0AD7FDCE00E3}"/>
              </a:ext>
            </a:extLst>
          </p:cNvPr>
          <p:cNvSpPr txBox="1"/>
          <p:nvPr/>
        </p:nvSpPr>
        <p:spPr bwMode="auto">
          <a:xfrm>
            <a:off x="3024371"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74" name="TextBox 73">
            <a:extLst>
              <a:ext uri="{FF2B5EF4-FFF2-40B4-BE49-F238E27FC236}">
                <a16:creationId xmlns:a16="http://schemas.microsoft.com/office/drawing/2014/main" id="{6F54475A-9283-C5D1-B6DA-51579CCD95B4}"/>
              </a:ext>
            </a:extLst>
          </p:cNvPr>
          <p:cNvSpPr txBox="1"/>
          <p:nvPr/>
        </p:nvSpPr>
        <p:spPr bwMode="auto">
          <a:xfrm>
            <a:off x="3280313"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5" name="TextBox 74">
            <a:extLst>
              <a:ext uri="{FF2B5EF4-FFF2-40B4-BE49-F238E27FC236}">
                <a16:creationId xmlns:a16="http://schemas.microsoft.com/office/drawing/2014/main" id="{238F5FC9-AFC5-9E8E-933B-E32F9F1692B0}"/>
              </a:ext>
            </a:extLst>
          </p:cNvPr>
          <p:cNvSpPr txBox="1"/>
          <p:nvPr/>
        </p:nvSpPr>
        <p:spPr bwMode="auto">
          <a:xfrm>
            <a:off x="3543939"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76" name="TextBox 75">
            <a:extLst>
              <a:ext uri="{FF2B5EF4-FFF2-40B4-BE49-F238E27FC236}">
                <a16:creationId xmlns:a16="http://schemas.microsoft.com/office/drawing/2014/main" id="{BD79C23A-8E8D-37FD-F921-5465D084D164}"/>
              </a:ext>
            </a:extLst>
          </p:cNvPr>
          <p:cNvSpPr txBox="1"/>
          <p:nvPr/>
        </p:nvSpPr>
        <p:spPr bwMode="auto">
          <a:xfrm>
            <a:off x="3792197"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7" name="TextBox 76">
            <a:extLst>
              <a:ext uri="{FF2B5EF4-FFF2-40B4-BE49-F238E27FC236}">
                <a16:creationId xmlns:a16="http://schemas.microsoft.com/office/drawing/2014/main" id="{EEF80309-F68C-6021-19F1-C8525F644415}"/>
              </a:ext>
            </a:extLst>
          </p:cNvPr>
          <p:cNvSpPr txBox="1"/>
          <p:nvPr/>
        </p:nvSpPr>
        <p:spPr bwMode="auto">
          <a:xfrm>
            <a:off x="4040455"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8" name="TextBox 77">
            <a:extLst>
              <a:ext uri="{FF2B5EF4-FFF2-40B4-BE49-F238E27FC236}">
                <a16:creationId xmlns:a16="http://schemas.microsoft.com/office/drawing/2014/main" id="{7D36D529-03F0-11DB-32E2-CFCEBB0E726E}"/>
              </a:ext>
            </a:extLst>
          </p:cNvPr>
          <p:cNvSpPr txBox="1"/>
          <p:nvPr/>
        </p:nvSpPr>
        <p:spPr bwMode="auto">
          <a:xfrm>
            <a:off x="4296397"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9" name="TextBox 78">
            <a:extLst>
              <a:ext uri="{FF2B5EF4-FFF2-40B4-BE49-F238E27FC236}">
                <a16:creationId xmlns:a16="http://schemas.microsoft.com/office/drawing/2014/main" id="{A15FC353-ED6E-B077-E1D7-A5DF9E13E5B0}"/>
              </a:ext>
            </a:extLst>
          </p:cNvPr>
          <p:cNvSpPr txBox="1"/>
          <p:nvPr/>
        </p:nvSpPr>
        <p:spPr bwMode="auto">
          <a:xfrm>
            <a:off x="4552339"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80" name="TextBox 79">
            <a:extLst>
              <a:ext uri="{FF2B5EF4-FFF2-40B4-BE49-F238E27FC236}">
                <a16:creationId xmlns:a16="http://schemas.microsoft.com/office/drawing/2014/main" id="{60EDE729-FA6E-A11B-8B11-1A30357156CE}"/>
              </a:ext>
            </a:extLst>
          </p:cNvPr>
          <p:cNvSpPr txBox="1"/>
          <p:nvPr/>
        </p:nvSpPr>
        <p:spPr bwMode="auto">
          <a:xfrm>
            <a:off x="4815965"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1" name="TextBox 80">
            <a:extLst>
              <a:ext uri="{FF2B5EF4-FFF2-40B4-BE49-F238E27FC236}">
                <a16:creationId xmlns:a16="http://schemas.microsoft.com/office/drawing/2014/main" id="{D47F1E5B-1699-550B-037A-80DEF51950DE}"/>
              </a:ext>
            </a:extLst>
          </p:cNvPr>
          <p:cNvSpPr txBox="1"/>
          <p:nvPr/>
        </p:nvSpPr>
        <p:spPr bwMode="auto">
          <a:xfrm>
            <a:off x="5041171"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82" name="TextBox 81">
            <a:extLst>
              <a:ext uri="{FF2B5EF4-FFF2-40B4-BE49-F238E27FC236}">
                <a16:creationId xmlns:a16="http://schemas.microsoft.com/office/drawing/2014/main" id="{DA94E995-B2CE-D616-79F2-72996E1C6E63}"/>
              </a:ext>
            </a:extLst>
          </p:cNvPr>
          <p:cNvSpPr txBox="1"/>
          <p:nvPr/>
        </p:nvSpPr>
        <p:spPr bwMode="auto">
          <a:xfrm>
            <a:off x="5297113"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83" name="TextBox 82">
            <a:extLst>
              <a:ext uri="{FF2B5EF4-FFF2-40B4-BE49-F238E27FC236}">
                <a16:creationId xmlns:a16="http://schemas.microsoft.com/office/drawing/2014/main" id="{358E3DB5-867E-F63E-9C03-460387C49D41}"/>
              </a:ext>
            </a:extLst>
          </p:cNvPr>
          <p:cNvSpPr txBox="1"/>
          <p:nvPr/>
        </p:nvSpPr>
        <p:spPr bwMode="auto">
          <a:xfrm>
            <a:off x="5553055"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84" name="TextBox 83">
            <a:extLst>
              <a:ext uri="{FF2B5EF4-FFF2-40B4-BE49-F238E27FC236}">
                <a16:creationId xmlns:a16="http://schemas.microsoft.com/office/drawing/2014/main" id="{F038E75D-ADE4-85EB-BB82-81CD4E341009}"/>
              </a:ext>
            </a:extLst>
          </p:cNvPr>
          <p:cNvSpPr txBox="1"/>
          <p:nvPr/>
        </p:nvSpPr>
        <p:spPr bwMode="auto">
          <a:xfrm>
            <a:off x="5808997"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85" name="TextBox 84">
            <a:extLst>
              <a:ext uri="{FF2B5EF4-FFF2-40B4-BE49-F238E27FC236}">
                <a16:creationId xmlns:a16="http://schemas.microsoft.com/office/drawing/2014/main" id="{D65203AA-C44C-0292-6F33-0507C3BCEE24}"/>
              </a:ext>
            </a:extLst>
          </p:cNvPr>
          <p:cNvSpPr txBox="1"/>
          <p:nvPr/>
        </p:nvSpPr>
        <p:spPr bwMode="auto">
          <a:xfrm>
            <a:off x="6064939"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86" name="TextBox 85">
            <a:extLst>
              <a:ext uri="{FF2B5EF4-FFF2-40B4-BE49-F238E27FC236}">
                <a16:creationId xmlns:a16="http://schemas.microsoft.com/office/drawing/2014/main" id="{73F4D8DF-2CE6-CB0F-CDC5-85A89375B6D5}"/>
              </a:ext>
            </a:extLst>
          </p:cNvPr>
          <p:cNvSpPr txBox="1"/>
          <p:nvPr/>
        </p:nvSpPr>
        <p:spPr bwMode="auto">
          <a:xfrm>
            <a:off x="6320881"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87" name="TextBox 86">
            <a:extLst>
              <a:ext uri="{FF2B5EF4-FFF2-40B4-BE49-F238E27FC236}">
                <a16:creationId xmlns:a16="http://schemas.microsoft.com/office/drawing/2014/main" id="{6A591428-E18D-E0F4-DCE8-3DAB6B28D059}"/>
              </a:ext>
            </a:extLst>
          </p:cNvPr>
          <p:cNvSpPr txBox="1"/>
          <p:nvPr/>
        </p:nvSpPr>
        <p:spPr bwMode="auto">
          <a:xfrm>
            <a:off x="6576823"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88" name="TextBox 87">
            <a:extLst>
              <a:ext uri="{FF2B5EF4-FFF2-40B4-BE49-F238E27FC236}">
                <a16:creationId xmlns:a16="http://schemas.microsoft.com/office/drawing/2014/main" id="{F7C12F20-BA6C-1BD9-7713-B985DF3C5159}"/>
              </a:ext>
            </a:extLst>
          </p:cNvPr>
          <p:cNvSpPr txBox="1"/>
          <p:nvPr/>
        </p:nvSpPr>
        <p:spPr bwMode="auto">
          <a:xfrm>
            <a:off x="6832765"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89" name="TextBox 88">
            <a:extLst>
              <a:ext uri="{FF2B5EF4-FFF2-40B4-BE49-F238E27FC236}">
                <a16:creationId xmlns:a16="http://schemas.microsoft.com/office/drawing/2014/main" id="{6BCB80BE-89EA-4548-E286-A2D2CD7CA49E}"/>
              </a:ext>
            </a:extLst>
          </p:cNvPr>
          <p:cNvSpPr txBox="1"/>
          <p:nvPr/>
        </p:nvSpPr>
        <p:spPr bwMode="auto">
          <a:xfrm>
            <a:off x="7088707" y="5908382"/>
            <a:ext cx="493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grpSp>
        <p:nvGrpSpPr>
          <p:cNvPr id="104" name="Group 103">
            <a:extLst>
              <a:ext uri="{FF2B5EF4-FFF2-40B4-BE49-F238E27FC236}">
                <a16:creationId xmlns:a16="http://schemas.microsoft.com/office/drawing/2014/main" id="{33CA805E-9774-C832-A080-0CE03029C44A}"/>
              </a:ext>
            </a:extLst>
          </p:cNvPr>
          <p:cNvGrpSpPr/>
          <p:nvPr/>
        </p:nvGrpSpPr>
        <p:grpSpPr>
          <a:xfrm>
            <a:off x="2612571" y="1872316"/>
            <a:ext cx="4885766" cy="253575"/>
            <a:chOff x="2612571" y="1818528"/>
            <a:chExt cx="4885766" cy="253575"/>
          </a:xfrm>
        </p:grpSpPr>
        <p:grpSp>
          <p:nvGrpSpPr>
            <p:cNvPr id="100" name="Group 99">
              <a:extLst>
                <a:ext uri="{FF2B5EF4-FFF2-40B4-BE49-F238E27FC236}">
                  <a16:creationId xmlns:a16="http://schemas.microsoft.com/office/drawing/2014/main" id="{BEA628F1-3D2B-0FFE-C686-C5146AA38AC7}"/>
                </a:ext>
              </a:extLst>
            </p:cNvPr>
            <p:cNvGrpSpPr/>
            <p:nvPr/>
          </p:nvGrpSpPr>
          <p:grpSpPr>
            <a:xfrm>
              <a:off x="2612571" y="1818528"/>
              <a:ext cx="2451208" cy="253573"/>
              <a:chOff x="2612571" y="1603375"/>
              <a:chExt cx="2451208" cy="253573"/>
            </a:xfrm>
          </p:grpSpPr>
          <p:sp>
            <p:nvSpPr>
              <p:cNvPr id="98" name="Rectangle 97">
                <a:extLst>
                  <a:ext uri="{FF2B5EF4-FFF2-40B4-BE49-F238E27FC236}">
                    <a16:creationId xmlns:a16="http://schemas.microsoft.com/office/drawing/2014/main" id="{A6FC61F9-D244-BD35-7388-F5730C685890}"/>
                  </a:ext>
                </a:extLst>
              </p:cNvPr>
              <p:cNvSpPr/>
              <p:nvPr/>
            </p:nvSpPr>
            <p:spPr bwMode="auto">
              <a:xfrm>
                <a:off x="2612571" y="1603375"/>
                <a:ext cx="2451207"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147D2DCE-1606-390F-8FDC-33C0856764E0}"/>
                  </a:ext>
                </a:extLst>
              </p:cNvPr>
              <p:cNvSpPr/>
              <p:nvPr/>
            </p:nvSpPr>
            <p:spPr bwMode="auto">
              <a:xfrm>
                <a:off x="3649917" y="1603375"/>
                <a:ext cx="1413862"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99B122CA-A40F-ED7E-0296-116D4DAA8C38}"/>
                </a:ext>
              </a:extLst>
            </p:cNvPr>
            <p:cNvGrpSpPr/>
            <p:nvPr/>
          </p:nvGrpSpPr>
          <p:grpSpPr>
            <a:xfrm rot="10800000">
              <a:off x="5047128" y="1818529"/>
              <a:ext cx="2451209" cy="253574"/>
              <a:chOff x="2612571" y="1603375"/>
              <a:chExt cx="2451209" cy="253574"/>
            </a:xfrm>
          </p:grpSpPr>
          <p:sp>
            <p:nvSpPr>
              <p:cNvPr id="102" name="Rectangle 101">
                <a:extLst>
                  <a:ext uri="{FF2B5EF4-FFF2-40B4-BE49-F238E27FC236}">
                    <a16:creationId xmlns:a16="http://schemas.microsoft.com/office/drawing/2014/main" id="{9B9DA449-B67D-6C40-A799-507C3001255F}"/>
                  </a:ext>
                </a:extLst>
              </p:cNvPr>
              <p:cNvSpPr/>
              <p:nvPr/>
            </p:nvSpPr>
            <p:spPr bwMode="auto">
              <a:xfrm>
                <a:off x="2612571" y="1603375"/>
                <a:ext cx="2451207"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7C911233-92D2-05AC-61F2-945CC0431C07}"/>
                  </a:ext>
                </a:extLst>
              </p:cNvPr>
              <p:cNvSpPr/>
              <p:nvPr/>
            </p:nvSpPr>
            <p:spPr bwMode="auto">
              <a:xfrm>
                <a:off x="3295171" y="1603376"/>
                <a:ext cx="1768609"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05" name="Group 104">
            <a:extLst>
              <a:ext uri="{FF2B5EF4-FFF2-40B4-BE49-F238E27FC236}">
                <a16:creationId xmlns:a16="http://schemas.microsoft.com/office/drawing/2014/main" id="{753C9AAA-C223-18DB-3117-85D3FA285019}"/>
              </a:ext>
            </a:extLst>
          </p:cNvPr>
          <p:cNvGrpSpPr/>
          <p:nvPr/>
        </p:nvGrpSpPr>
        <p:grpSpPr>
          <a:xfrm>
            <a:off x="3796301" y="2210530"/>
            <a:ext cx="1520575" cy="253574"/>
            <a:chOff x="3796301" y="1818528"/>
            <a:chExt cx="1520575" cy="253574"/>
          </a:xfrm>
        </p:grpSpPr>
        <p:grpSp>
          <p:nvGrpSpPr>
            <p:cNvPr id="106" name="Group 105">
              <a:extLst>
                <a:ext uri="{FF2B5EF4-FFF2-40B4-BE49-F238E27FC236}">
                  <a16:creationId xmlns:a16="http://schemas.microsoft.com/office/drawing/2014/main" id="{88B9617C-E203-7A44-D832-3701503A95C3}"/>
                </a:ext>
              </a:extLst>
            </p:cNvPr>
            <p:cNvGrpSpPr/>
            <p:nvPr/>
          </p:nvGrpSpPr>
          <p:grpSpPr>
            <a:xfrm>
              <a:off x="3796301" y="1818528"/>
              <a:ext cx="1267477" cy="253573"/>
              <a:chOff x="3796301" y="1603375"/>
              <a:chExt cx="1267477" cy="253573"/>
            </a:xfrm>
          </p:grpSpPr>
          <p:sp>
            <p:nvSpPr>
              <p:cNvPr id="110" name="Rectangle 109">
                <a:extLst>
                  <a:ext uri="{FF2B5EF4-FFF2-40B4-BE49-F238E27FC236}">
                    <a16:creationId xmlns:a16="http://schemas.microsoft.com/office/drawing/2014/main" id="{C5070F16-68E1-6C6A-FCB3-A426C9E49F95}"/>
                  </a:ext>
                </a:extLst>
              </p:cNvPr>
              <p:cNvSpPr/>
              <p:nvPr/>
            </p:nvSpPr>
            <p:spPr bwMode="auto">
              <a:xfrm>
                <a:off x="3796301" y="1603375"/>
                <a:ext cx="1267477"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D7E174DE-EEE8-510F-E0FD-980DC3645AE6}"/>
                  </a:ext>
                </a:extLst>
              </p:cNvPr>
              <p:cNvSpPr/>
              <p:nvPr/>
            </p:nvSpPr>
            <p:spPr bwMode="auto">
              <a:xfrm>
                <a:off x="4972691" y="1603375"/>
                <a:ext cx="91087"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8" name="Rectangle 107">
              <a:extLst>
                <a:ext uri="{FF2B5EF4-FFF2-40B4-BE49-F238E27FC236}">
                  <a16:creationId xmlns:a16="http://schemas.microsoft.com/office/drawing/2014/main" id="{B30A386D-D078-E3BC-F784-63270B140700}"/>
                </a:ext>
              </a:extLst>
            </p:cNvPr>
            <p:cNvSpPr/>
            <p:nvPr/>
          </p:nvSpPr>
          <p:spPr bwMode="auto">
            <a:xfrm rot="10800000">
              <a:off x="5047130" y="1818529"/>
              <a:ext cx="269746"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2" name="Group 111">
            <a:extLst>
              <a:ext uri="{FF2B5EF4-FFF2-40B4-BE49-F238E27FC236}">
                <a16:creationId xmlns:a16="http://schemas.microsoft.com/office/drawing/2014/main" id="{35CF5D2E-AEC7-A02D-C015-A9B0DBAA7338}"/>
              </a:ext>
            </a:extLst>
          </p:cNvPr>
          <p:cNvGrpSpPr/>
          <p:nvPr/>
        </p:nvGrpSpPr>
        <p:grpSpPr>
          <a:xfrm>
            <a:off x="4053155" y="2548744"/>
            <a:ext cx="1130157" cy="253574"/>
            <a:chOff x="4053155" y="1818528"/>
            <a:chExt cx="1130157" cy="253574"/>
          </a:xfrm>
        </p:grpSpPr>
        <p:sp>
          <p:nvSpPr>
            <p:cNvPr id="117" name="Rectangle 116">
              <a:extLst>
                <a:ext uri="{FF2B5EF4-FFF2-40B4-BE49-F238E27FC236}">
                  <a16:creationId xmlns:a16="http://schemas.microsoft.com/office/drawing/2014/main" id="{FE234EC8-E685-8736-0E59-D490CD7CF088}"/>
                </a:ext>
              </a:extLst>
            </p:cNvPr>
            <p:cNvSpPr/>
            <p:nvPr/>
          </p:nvSpPr>
          <p:spPr bwMode="auto">
            <a:xfrm>
              <a:off x="4053155" y="1818528"/>
              <a:ext cx="1010623"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EA97BC50-9CFE-1942-C461-0F195BF44787}"/>
                </a:ext>
              </a:extLst>
            </p:cNvPr>
            <p:cNvSpPr/>
            <p:nvPr/>
          </p:nvSpPr>
          <p:spPr bwMode="auto">
            <a:xfrm rot="10800000">
              <a:off x="5047130" y="1818529"/>
              <a:ext cx="136182"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071768AF-40E3-38B7-C01D-6B8B499C4EB4}"/>
              </a:ext>
            </a:extLst>
          </p:cNvPr>
          <p:cNvGrpSpPr/>
          <p:nvPr/>
        </p:nvGrpSpPr>
        <p:grpSpPr>
          <a:xfrm>
            <a:off x="4212404" y="2886958"/>
            <a:ext cx="1047964" cy="253574"/>
            <a:chOff x="4212404" y="1818528"/>
            <a:chExt cx="1047964" cy="253574"/>
          </a:xfrm>
        </p:grpSpPr>
        <p:sp>
          <p:nvSpPr>
            <p:cNvPr id="124" name="Rectangle 123">
              <a:extLst>
                <a:ext uri="{FF2B5EF4-FFF2-40B4-BE49-F238E27FC236}">
                  <a16:creationId xmlns:a16="http://schemas.microsoft.com/office/drawing/2014/main" id="{4C3A4E55-5780-B0B4-3A36-4A927FD38FBB}"/>
                </a:ext>
              </a:extLst>
            </p:cNvPr>
            <p:cNvSpPr/>
            <p:nvPr/>
          </p:nvSpPr>
          <p:spPr bwMode="auto">
            <a:xfrm>
              <a:off x="4212404" y="1818528"/>
              <a:ext cx="851374"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5AA27DDE-4C8F-4D4F-2C33-6B266F427B08}"/>
                </a:ext>
              </a:extLst>
            </p:cNvPr>
            <p:cNvSpPr/>
            <p:nvPr/>
          </p:nvSpPr>
          <p:spPr bwMode="auto">
            <a:xfrm rot="10800000">
              <a:off x="5047129" y="1818529"/>
              <a:ext cx="213239"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6" name="Group 125">
            <a:extLst>
              <a:ext uri="{FF2B5EF4-FFF2-40B4-BE49-F238E27FC236}">
                <a16:creationId xmlns:a16="http://schemas.microsoft.com/office/drawing/2014/main" id="{784F0D70-FFCD-390C-66AD-264A6E79D59A}"/>
              </a:ext>
            </a:extLst>
          </p:cNvPr>
          <p:cNvGrpSpPr/>
          <p:nvPr/>
        </p:nvGrpSpPr>
        <p:grpSpPr>
          <a:xfrm>
            <a:off x="4232953" y="3225172"/>
            <a:ext cx="909263" cy="253574"/>
            <a:chOff x="4232953" y="1818528"/>
            <a:chExt cx="909263" cy="253574"/>
          </a:xfrm>
        </p:grpSpPr>
        <p:grpSp>
          <p:nvGrpSpPr>
            <p:cNvPr id="127" name="Group 126">
              <a:extLst>
                <a:ext uri="{FF2B5EF4-FFF2-40B4-BE49-F238E27FC236}">
                  <a16:creationId xmlns:a16="http://schemas.microsoft.com/office/drawing/2014/main" id="{12BE378E-4CA9-0090-844C-61F98AE56F93}"/>
                </a:ext>
              </a:extLst>
            </p:cNvPr>
            <p:cNvGrpSpPr/>
            <p:nvPr/>
          </p:nvGrpSpPr>
          <p:grpSpPr>
            <a:xfrm>
              <a:off x="4232953" y="1818528"/>
              <a:ext cx="830826" cy="253573"/>
              <a:chOff x="4232953" y="1603375"/>
              <a:chExt cx="830826" cy="253573"/>
            </a:xfrm>
          </p:grpSpPr>
          <p:sp>
            <p:nvSpPr>
              <p:cNvPr id="131" name="Rectangle 130">
                <a:extLst>
                  <a:ext uri="{FF2B5EF4-FFF2-40B4-BE49-F238E27FC236}">
                    <a16:creationId xmlns:a16="http://schemas.microsoft.com/office/drawing/2014/main" id="{388ADEB1-011E-D31C-2443-2719E055ADAC}"/>
                  </a:ext>
                </a:extLst>
              </p:cNvPr>
              <p:cNvSpPr/>
              <p:nvPr/>
            </p:nvSpPr>
            <p:spPr bwMode="auto">
              <a:xfrm>
                <a:off x="4232953" y="1603375"/>
                <a:ext cx="830825"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C31E2A16-B867-397E-98AF-7424E2965BA6}"/>
                  </a:ext>
                </a:extLst>
              </p:cNvPr>
              <p:cNvSpPr/>
              <p:nvPr/>
            </p:nvSpPr>
            <p:spPr bwMode="auto">
              <a:xfrm>
                <a:off x="4869951" y="1603375"/>
                <a:ext cx="193828"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9" name="Rectangle 128">
              <a:extLst>
                <a:ext uri="{FF2B5EF4-FFF2-40B4-BE49-F238E27FC236}">
                  <a16:creationId xmlns:a16="http://schemas.microsoft.com/office/drawing/2014/main" id="{BD08A2FC-7A50-3030-4B46-E8414425D6F1}"/>
                </a:ext>
              </a:extLst>
            </p:cNvPr>
            <p:cNvSpPr/>
            <p:nvPr/>
          </p:nvSpPr>
          <p:spPr bwMode="auto">
            <a:xfrm rot="10800000">
              <a:off x="5047130" y="1818529"/>
              <a:ext cx="95086"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B130C674-AE2E-06E4-AACF-7EF406100A0E}"/>
              </a:ext>
            </a:extLst>
          </p:cNvPr>
          <p:cNvGrpSpPr/>
          <p:nvPr/>
        </p:nvGrpSpPr>
        <p:grpSpPr>
          <a:xfrm>
            <a:off x="4325420" y="3563386"/>
            <a:ext cx="1649002" cy="253574"/>
            <a:chOff x="4325420" y="1818528"/>
            <a:chExt cx="1649002" cy="253574"/>
          </a:xfrm>
        </p:grpSpPr>
        <p:grpSp>
          <p:nvGrpSpPr>
            <p:cNvPr id="134" name="Group 133">
              <a:extLst>
                <a:ext uri="{FF2B5EF4-FFF2-40B4-BE49-F238E27FC236}">
                  <a16:creationId xmlns:a16="http://schemas.microsoft.com/office/drawing/2014/main" id="{98A9982E-B25A-56AF-F5FE-B41350CDE193}"/>
                </a:ext>
              </a:extLst>
            </p:cNvPr>
            <p:cNvGrpSpPr/>
            <p:nvPr/>
          </p:nvGrpSpPr>
          <p:grpSpPr>
            <a:xfrm>
              <a:off x="4325420" y="1818528"/>
              <a:ext cx="738358" cy="253573"/>
              <a:chOff x="4325420" y="1603375"/>
              <a:chExt cx="738358" cy="253573"/>
            </a:xfrm>
          </p:grpSpPr>
          <p:sp>
            <p:nvSpPr>
              <p:cNvPr id="138" name="Rectangle 137">
                <a:extLst>
                  <a:ext uri="{FF2B5EF4-FFF2-40B4-BE49-F238E27FC236}">
                    <a16:creationId xmlns:a16="http://schemas.microsoft.com/office/drawing/2014/main" id="{2CDE27D0-53EE-FF0B-668C-302732E4ED10}"/>
                  </a:ext>
                </a:extLst>
              </p:cNvPr>
              <p:cNvSpPr/>
              <p:nvPr/>
            </p:nvSpPr>
            <p:spPr bwMode="auto">
              <a:xfrm>
                <a:off x="4325420" y="1603375"/>
                <a:ext cx="738358"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D93F954E-9056-7965-55AC-6A0ACDC6448D}"/>
                  </a:ext>
                </a:extLst>
              </p:cNvPr>
              <p:cNvSpPr/>
              <p:nvPr/>
            </p:nvSpPr>
            <p:spPr bwMode="auto">
              <a:xfrm>
                <a:off x="4982965" y="1603375"/>
                <a:ext cx="80813"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DFDB9AB2-320A-FF11-CBF8-F767897A6B27}"/>
                </a:ext>
              </a:extLst>
            </p:cNvPr>
            <p:cNvGrpSpPr/>
            <p:nvPr/>
          </p:nvGrpSpPr>
          <p:grpSpPr>
            <a:xfrm rot="10800000">
              <a:off x="5047127" y="1818528"/>
              <a:ext cx="927295" cy="253574"/>
              <a:chOff x="4136486" y="1603376"/>
              <a:chExt cx="927295" cy="253574"/>
            </a:xfrm>
          </p:grpSpPr>
          <p:sp>
            <p:nvSpPr>
              <p:cNvPr id="136" name="Rectangle 135">
                <a:extLst>
                  <a:ext uri="{FF2B5EF4-FFF2-40B4-BE49-F238E27FC236}">
                    <a16:creationId xmlns:a16="http://schemas.microsoft.com/office/drawing/2014/main" id="{CBD898F2-FD33-092B-7CFF-B3580F41406A}"/>
                  </a:ext>
                </a:extLst>
              </p:cNvPr>
              <p:cNvSpPr/>
              <p:nvPr/>
            </p:nvSpPr>
            <p:spPr bwMode="auto">
              <a:xfrm>
                <a:off x="4136486" y="1603376"/>
                <a:ext cx="927292"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084CD2F2-5388-51EB-BE20-2A515BA407E0}"/>
                  </a:ext>
                </a:extLst>
              </p:cNvPr>
              <p:cNvSpPr/>
              <p:nvPr/>
            </p:nvSpPr>
            <p:spPr bwMode="auto">
              <a:xfrm>
                <a:off x="4943008" y="1603377"/>
                <a:ext cx="120773"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40" name="Group 139">
            <a:extLst>
              <a:ext uri="{FF2B5EF4-FFF2-40B4-BE49-F238E27FC236}">
                <a16:creationId xmlns:a16="http://schemas.microsoft.com/office/drawing/2014/main" id="{296088A4-7BAE-CD9F-811F-82B82F2072AE}"/>
              </a:ext>
            </a:extLst>
          </p:cNvPr>
          <p:cNvGrpSpPr/>
          <p:nvPr/>
        </p:nvGrpSpPr>
        <p:grpSpPr>
          <a:xfrm>
            <a:off x="4366517" y="3901600"/>
            <a:ext cx="970907" cy="253574"/>
            <a:chOff x="4366517" y="1818528"/>
            <a:chExt cx="970907" cy="253574"/>
          </a:xfrm>
        </p:grpSpPr>
        <p:grpSp>
          <p:nvGrpSpPr>
            <p:cNvPr id="141" name="Group 140">
              <a:extLst>
                <a:ext uri="{FF2B5EF4-FFF2-40B4-BE49-F238E27FC236}">
                  <a16:creationId xmlns:a16="http://schemas.microsoft.com/office/drawing/2014/main" id="{B2CBAAAC-7ACA-C07B-63B8-404486271B6F}"/>
                </a:ext>
              </a:extLst>
            </p:cNvPr>
            <p:cNvGrpSpPr/>
            <p:nvPr/>
          </p:nvGrpSpPr>
          <p:grpSpPr>
            <a:xfrm>
              <a:off x="4366517" y="1818528"/>
              <a:ext cx="697262" cy="253573"/>
              <a:chOff x="4366517" y="1603375"/>
              <a:chExt cx="697262" cy="253573"/>
            </a:xfrm>
          </p:grpSpPr>
          <p:sp>
            <p:nvSpPr>
              <p:cNvPr id="145" name="Rectangle 144">
                <a:extLst>
                  <a:ext uri="{FF2B5EF4-FFF2-40B4-BE49-F238E27FC236}">
                    <a16:creationId xmlns:a16="http://schemas.microsoft.com/office/drawing/2014/main" id="{7DFA9A2E-1397-F7A6-A5C3-DE56FA8F765D}"/>
                  </a:ext>
                </a:extLst>
              </p:cNvPr>
              <p:cNvSpPr/>
              <p:nvPr/>
            </p:nvSpPr>
            <p:spPr bwMode="auto">
              <a:xfrm>
                <a:off x="4366517" y="1603375"/>
                <a:ext cx="697261"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BAC9AB8F-325A-2BBD-E00D-0051AB80A546}"/>
                  </a:ext>
                </a:extLst>
              </p:cNvPr>
              <p:cNvSpPr/>
              <p:nvPr/>
            </p:nvSpPr>
            <p:spPr bwMode="auto">
              <a:xfrm>
                <a:off x="4967555" y="1603375"/>
                <a:ext cx="96224"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0C186C67-12AC-9426-91FC-010E85CAD2F9}"/>
                </a:ext>
              </a:extLst>
            </p:cNvPr>
            <p:cNvGrpSpPr/>
            <p:nvPr/>
          </p:nvGrpSpPr>
          <p:grpSpPr>
            <a:xfrm rot="10800000">
              <a:off x="5047129" y="1818528"/>
              <a:ext cx="290295" cy="253574"/>
              <a:chOff x="4773484" y="1603376"/>
              <a:chExt cx="290295" cy="253574"/>
            </a:xfrm>
          </p:grpSpPr>
          <p:sp>
            <p:nvSpPr>
              <p:cNvPr id="143" name="Rectangle 142">
                <a:extLst>
                  <a:ext uri="{FF2B5EF4-FFF2-40B4-BE49-F238E27FC236}">
                    <a16:creationId xmlns:a16="http://schemas.microsoft.com/office/drawing/2014/main" id="{F278D248-9202-CA86-275C-47E3CEA553E1}"/>
                  </a:ext>
                </a:extLst>
              </p:cNvPr>
              <p:cNvSpPr/>
              <p:nvPr/>
            </p:nvSpPr>
            <p:spPr bwMode="auto">
              <a:xfrm>
                <a:off x="4773484" y="1603376"/>
                <a:ext cx="290295"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F8260B39-EEB5-18C3-83F2-A12E2E8DB24F}"/>
                  </a:ext>
                </a:extLst>
              </p:cNvPr>
              <p:cNvSpPr/>
              <p:nvPr/>
            </p:nvSpPr>
            <p:spPr bwMode="auto">
              <a:xfrm>
                <a:off x="5033474" y="1603377"/>
                <a:ext cx="18288"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47" name="Group 146">
            <a:extLst>
              <a:ext uri="{FF2B5EF4-FFF2-40B4-BE49-F238E27FC236}">
                <a16:creationId xmlns:a16="http://schemas.microsoft.com/office/drawing/2014/main" id="{391D6CE9-B2CE-80FE-069F-83AFC4C70103}"/>
              </a:ext>
            </a:extLst>
          </p:cNvPr>
          <p:cNvGrpSpPr/>
          <p:nvPr/>
        </p:nvGrpSpPr>
        <p:grpSpPr>
          <a:xfrm>
            <a:off x="4376791" y="4239814"/>
            <a:ext cx="1253447" cy="253574"/>
            <a:chOff x="4376791" y="1818528"/>
            <a:chExt cx="1253447" cy="253574"/>
          </a:xfrm>
        </p:grpSpPr>
        <p:grpSp>
          <p:nvGrpSpPr>
            <p:cNvPr id="148" name="Group 147">
              <a:extLst>
                <a:ext uri="{FF2B5EF4-FFF2-40B4-BE49-F238E27FC236}">
                  <a16:creationId xmlns:a16="http://schemas.microsoft.com/office/drawing/2014/main" id="{A69F01CE-5784-BAFC-3A79-15150F3A6CE6}"/>
                </a:ext>
              </a:extLst>
            </p:cNvPr>
            <p:cNvGrpSpPr/>
            <p:nvPr/>
          </p:nvGrpSpPr>
          <p:grpSpPr>
            <a:xfrm>
              <a:off x="4376791" y="1818528"/>
              <a:ext cx="686987" cy="253573"/>
              <a:chOff x="4376791" y="1603375"/>
              <a:chExt cx="686987" cy="253573"/>
            </a:xfrm>
          </p:grpSpPr>
          <p:sp>
            <p:nvSpPr>
              <p:cNvPr id="152" name="Rectangle 151">
                <a:extLst>
                  <a:ext uri="{FF2B5EF4-FFF2-40B4-BE49-F238E27FC236}">
                    <a16:creationId xmlns:a16="http://schemas.microsoft.com/office/drawing/2014/main" id="{BD30E7EF-7463-083E-077F-0D777DD86AEF}"/>
                  </a:ext>
                </a:extLst>
              </p:cNvPr>
              <p:cNvSpPr/>
              <p:nvPr/>
            </p:nvSpPr>
            <p:spPr bwMode="auto">
              <a:xfrm>
                <a:off x="4376791" y="1603375"/>
                <a:ext cx="686987"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3306108E-8057-15EB-2283-D505D057D16E}"/>
                  </a:ext>
                </a:extLst>
              </p:cNvPr>
              <p:cNvSpPr/>
              <p:nvPr/>
            </p:nvSpPr>
            <p:spPr bwMode="auto">
              <a:xfrm>
                <a:off x="5026654" y="1603375"/>
                <a:ext cx="18288"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9" name="Group 148">
              <a:extLst>
                <a:ext uri="{FF2B5EF4-FFF2-40B4-BE49-F238E27FC236}">
                  <a16:creationId xmlns:a16="http://schemas.microsoft.com/office/drawing/2014/main" id="{D7DD4128-77F6-5A5E-5A15-50EF1364C50F}"/>
                </a:ext>
              </a:extLst>
            </p:cNvPr>
            <p:cNvGrpSpPr/>
            <p:nvPr/>
          </p:nvGrpSpPr>
          <p:grpSpPr>
            <a:xfrm rot="10800000">
              <a:off x="5047128" y="1818528"/>
              <a:ext cx="583110" cy="253574"/>
              <a:chOff x="4480670" y="1603376"/>
              <a:chExt cx="583110" cy="253574"/>
            </a:xfrm>
          </p:grpSpPr>
          <p:sp>
            <p:nvSpPr>
              <p:cNvPr id="150" name="Rectangle 149">
                <a:extLst>
                  <a:ext uri="{FF2B5EF4-FFF2-40B4-BE49-F238E27FC236}">
                    <a16:creationId xmlns:a16="http://schemas.microsoft.com/office/drawing/2014/main" id="{AEF1AE44-4BF4-0D36-CD26-1724ED6CAECB}"/>
                  </a:ext>
                </a:extLst>
              </p:cNvPr>
              <p:cNvSpPr/>
              <p:nvPr/>
            </p:nvSpPr>
            <p:spPr bwMode="auto">
              <a:xfrm>
                <a:off x="4480670" y="1603376"/>
                <a:ext cx="583108"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B3E2420D-BFC7-6118-B51D-3290AAF2E3A6}"/>
                  </a:ext>
                </a:extLst>
              </p:cNvPr>
              <p:cNvSpPr/>
              <p:nvPr/>
            </p:nvSpPr>
            <p:spPr bwMode="auto">
              <a:xfrm>
                <a:off x="5014926" y="1603377"/>
                <a:ext cx="48854"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4" name="Group 153">
            <a:extLst>
              <a:ext uri="{FF2B5EF4-FFF2-40B4-BE49-F238E27FC236}">
                <a16:creationId xmlns:a16="http://schemas.microsoft.com/office/drawing/2014/main" id="{E0AAD70B-02CD-E7AA-8BF2-D78B8319D975}"/>
              </a:ext>
            </a:extLst>
          </p:cNvPr>
          <p:cNvGrpSpPr/>
          <p:nvPr/>
        </p:nvGrpSpPr>
        <p:grpSpPr>
          <a:xfrm>
            <a:off x="4551452" y="4578027"/>
            <a:ext cx="1494890" cy="253575"/>
            <a:chOff x="4551452" y="1818527"/>
            <a:chExt cx="1494890" cy="253575"/>
          </a:xfrm>
        </p:grpSpPr>
        <p:grpSp>
          <p:nvGrpSpPr>
            <p:cNvPr id="155" name="Group 154">
              <a:extLst>
                <a:ext uri="{FF2B5EF4-FFF2-40B4-BE49-F238E27FC236}">
                  <a16:creationId xmlns:a16="http://schemas.microsoft.com/office/drawing/2014/main" id="{EB163FD9-D663-DF97-E0DD-5E65564BDD68}"/>
                </a:ext>
              </a:extLst>
            </p:cNvPr>
            <p:cNvGrpSpPr/>
            <p:nvPr/>
          </p:nvGrpSpPr>
          <p:grpSpPr>
            <a:xfrm>
              <a:off x="4551452" y="1818528"/>
              <a:ext cx="512326" cy="253573"/>
              <a:chOff x="4551452" y="1603375"/>
              <a:chExt cx="512326" cy="253573"/>
            </a:xfrm>
          </p:grpSpPr>
          <p:sp>
            <p:nvSpPr>
              <p:cNvPr id="159" name="Rectangle 158">
                <a:extLst>
                  <a:ext uri="{FF2B5EF4-FFF2-40B4-BE49-F238E27FC236}">
                    <a16:creationId xmlns:a16="http://schemas.microsoft.com/office/drawing/2014/main" id="{0DDCAA70-B377-B86C-E212-9B0039E3A58A}"/>
                  </a:ext>
                </a:extLst>
              </p:cNvPr>
              <p:cNvSpPr/>
              <p:nvPr/>
            </p:nvSpPr>
            <p:spPr bwMode="auto">
              <a:xfrm>
                <a:off x="4551452" y="1603375"/>
                <a:ext cx="512326"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E8A313B8-B283-6322-B815-2B617244ED44}"/>
                  </a:ext>
                </a:extLst>
              </p:cNvPr>
              <p:cNvSpPr/>
              <p:nvPr/>
            </p:nvSpPr>
            <p:spPr bwMode="auto">
              <a:xfrm>
                <a:off x="5031791" y="1603375"/>
                <a:ext cx="18288"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6" name="Group 155">
              <a:extLst>
                <a:ext uri="{FF2B5EF4-FFF2-40B4-BE49-F238E27FC236}">
                  <a16:creationId xmlns:a16="http://schemas.microsoft.com/office/drawing/2014/main" id="{546159E0-606A-AC3A-191E-2BBDE8B91435}"/>
                </a:ext>
              </a:extLst>
            </p:cNvPr>
            <p:cNvGrpSpPr/>
            <p:nvPr/>
          </p:nvGrpSpPr>
          <p:grpSpPr>
            <a:xfrm rot="10800000">
              <a:off x="5047126" y="1818527"/>
              <a:ext cx="999216" cy="253575"/>
              <a:chOff x="4064566" y="1603376"/>
              <a:chExt cx="999216" cy="253575"/>
            </a:xfrm>
          </p:grpSpPr>
          <p:sp>
            <p:nvSpPr>
              <p:cNvPr id="157" name="Rectangle 156">
                <a:extLst>
                  <a:ext uri="{FF2B5EF4-FFF2-40B4-BE49-F238E27FC236}">
                    <a16:creationId xmlns:a16="http://schemas.microsoft.com/office/drawing/2014/main" id="{0289224B-B7EA-F5D9-D9B1-70D346BC07DF}"/>
                  </a:ext>
                </a:extLst>
              </p:cNvPr>
              <p:cNvSpPr/>
              <p:nvPr/>
            </p:nvSpPr>
            <p:spPr bwMode="auto">
              <a:xfrm>
                <a:off x="4064566" y="1603376"/>
                <a:ext cx="999212"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02324DC9-5A01-D563-3928-8DD999F0C9A1}"/>
                  </a:ext>
                </a:extLst>
              </p:cNvPr>
              <p:cNvSpPr/>
              <p:nvPr/>
            </p:nvSpPr>
            <p:spPr bwMode="auto">
              <a:xfrm>
                <a:off x="4984105" y="1603378"/>
                <a:ext cx="79677"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61" name="Group 160">
            <a:extLst>
              <a:ext uri="{FF2B5EF4-FFF2-40B4-BE49-F238E27FC236}">
                <a16:creationId xmlns:a16="http://schemas.microsoft.com/office/drawing/2014/main" id="{9C2450CF-F2DE-4987-DA85-ADD752DA1194}"/>
              </a:ext>
            </a:extLst>
          </p:cNvPr>
          <p:cNvGrpSpPr/>
          <p:nvPr/>
        </p:nvGrpSpPr>
        <p:grpSpPr>
          <a:xfrm>
            <a:off x="4710701" y="4916242"/>
            <a:ext cx="1777429" cy="253574"/>
            <a:chOff x="4710701" y="1818528"/>
            <a:chExt cx="1777429" cy="253574"/>
          </a:xfrm>
        </p:grpSpPr>
        <p:grpSp>
          <p:nvGrpSpPr>
            <p:cNvPr id="162" name="Group 161">
              <a:extLst>
                <a:ext uri="{FF2B5EF4-FFF2-40B4-BE49-F238E27FC236}">
                  <a16:creationId xmlns:a16="http://schemas.microsoft.com/office/drawing/2014/main" id="{4FCC3E2D-9F1A-CB2F-4864-9A854925CC05}"/>
                </a:ext>
              </a:extLst>
            </p:cNvPr>
            <p:cNvGrpSpPr/>
            <p:nvPr/>
          </p:nvGrpSpPr>
          <p:grpSpPr>
            <a:xfrm>
              <a:off x="4710701" y="1818528"/>
              <a:ext cx="353077" cy="253573"/>
              <a:chOff x="4710701" y="1603375"/>
              <a:chExt cx="353077" cy="253573"/>
            </a:xfrm>
          </p:grpSpPr>
          <p:sp>
            <p:nvSpPr>
              <p:cNvPr id="166" name="Rectangle 165">
                <a:extLst>
                  <a:ext uri="{FF2B5EF4-FFF2-40B4-BE49-F238E27FC236}">
                    <a16:creationId xmlns:a16="http://schemas.microsoft.com/office/drawing/2014/main" id="{D879197D-E199-259F-FBF1-DC43764D8CE3}"/>
                  </a:ext>
                </a:extLst>
              </p:cNvPr>
              <p:cNvSpPr/>
              <p:nvPr/>
            </p:nvSpPr>
            <p:spPr bwMode="auto">
              <a:xfrm>
                <a:off x="4710701" y="1603375"/>
                <a:ext cx="353077"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1DED3ECF-52B4-5E39-172B-693851B2AAF3}"/>
                  </a:ext>
                </a:extLst>
              </p:cNvPr>
              <p:cNvSpPr/>
              <p:nvPr/>
            </p:nvSpPr>
            <p:spPr bwMode="auto">
              <a:xfrm>
                <a:off x="4972691" y="1603375"/>
                <a:ext cx="91087"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3" name="Group 162">
              <a:extLst>
                <a:ext uri="{FF2B5EF4-FFF2-40B4-BE49-F238E27FC236}">
                  <a16:creationId xmlns:a16="http://schemas.microsoft.com/office/drawing/2014/main" id="{7A8971BD-3627-C3B3-9A7B-D8250B8FCE2F}"/>
                </a:ext>
              </a:extLst>
            </p:cNvPr>
            <p:cNvGrpSpPr/>
            <p:nvPr/>
          </p:nvGrpSpPr>
          <p:grpSpPr>
            <a:xfrm rot="10800000">
              <a:off x="5047127" y="1818528"/>
              <a:ext cx="1441003" cy="253574"/>
              <a:chOff x="3622778" y="1603376"/>
              <a:chExt cx="1441003" cy="253574"/>
            </a:xfrm>
          </p:grpSpPr>
          <p:sp>
            <p:nvSpPr>
              <p:cNvPr id="164" name="Rectangle 163">
                <a:extLst>
                  <a:ext uri="{FF2B5EF4-FFF2-40B4-BE49-F238E27FC236}">
                    <a16:creationId xmlns:a16="http://schemas.microsoft.com/office/drawing/2014/main" id="{A2675759-019B-8E5C-8D3E-69277315CA05}"/>
                  </a:ext>
                </a:extLst>
              </p:cNvPr>
              <p:cNvSpPr/>
              <p:nvPr/>
            </p:nvSpPr>
            <p:spPr bwMode="auto">
              <a:xfrm>
                <a:off x="3622778" y="1603376"/>
                <a:ext cx="1441000"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A2610378-B729-8BBE-ABE7-0991B0F85F2C}"/>
                  </a:ext>
                </a:extLst>
              </p:cNvPr>
              <p:cNvSpPr/>
              <p:nvPr/>
            </p:nvSpPr>
            <p:spPr bwMode="auto">
              <a:xfrm>
                <a:off x="4259776" y="1603377"/>
                <a:ext cx="804005"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68" name="Group 167">
            <a:extLst>
              <a:ext uri="{FF2B5EF4-FFF2-40B4-BE49-F238E27FC236}">
                <a16:creationId xmlns:a16="http://schemas.microsoft.com/office/drawing/2014/main" id="{06B7D4C9-2812-CCE6-B916-11BCA8DC3058}"/>
              </a:ext>
            </a:extLst>
          </p:cNvPr>
          <p:cNvGrpSpPr/>
          <p:nvPr/>
        </p:nvGrpSpPr>
        <p:grpSpPr>
          <a:xfrm>
            <a:off x="4828854" y="5254456"/>
            <a:ext cx="1284270" cy="253574"/>
            <a:chOff x="4828854" y="1818528"/>
            <a:chExt cx="1284270" cy="253574"/>
          </a:xfrm>
        </p:grpSpPr>
        <p:grpSp>
          <p:nvGrpSpPr>
            <p:cNvPr id="169" name="Group 168">
              <a:extLst>
                <a:ext uri="{FF2B5EF4-FFF2-40B4-BE49-F238E27FC236}">
                  <a16:creationId xmlns:a16="http://schemas.microsoft.com/office/drawing/2014/main" id="{F7B1E2AC-2627-95E4-1C2C-1992AFC14774}"/>
                </a:ext>
              </a:extLst>
            </p:cNvPr>
            <p:cNvGrpSpPr/>
            <p:nvPr/>
          </p:nvGrpSpPr>
          <p:grpSpPr>
            <a:xfrm>
              <a:off x="4828854" y="1818528"/>
              <a:ext cx="234924" cy="253573"/>
              <a:chOff x="4828854" y="1603375"/>
              <a:chExt cx="234924" cy="253573"/>
            </a:xfrm>
          </p:grpSpPr>
          <p:sp>
            <p:nvSpPr>
              <p:cNvPr id="173" name="Rectangle 172">
                <a:extLst>
                  <a:ext uri="{FF2B5EF4-FFF2-40B4-BE49-F238E27FC236}">
                    <a16:creationId xmlns:a16="http://schemas.microsoft.com/office/drawing/2014/main" id="{5641BC80-4D40-3656-2A84-A006A86212F6}"/>
                  </a:ext>
                </a:extLst>
              </p:cNvPr>
              <p:cNvSpPr/>
              <p:nvPr/>
            </p:nvSpPr>
            <p:spPr bwMode="auto">
              <a:xfrm>
                <a:off x="4828854" y="1603375"/>
                <a:ext cx="234924"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37555534-61D3-73BC-CF95-BA0072080381}"/>
                  </a:ext>
                </a:extLst>
              </p:cNvPr>
              <p:cNvSpPr/>
              <p:nvPr/>
            </p:nvSpPr>
            <p:spPr bwMode="auto">
              <a:xfrm>
                <a:off x="4931595" y="1603375"/>
                <a:ext cx="132183" cy="253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0" name="Group 169">
              <a:extLst>
                <a:ext uri="{FF2B5EF4-FFF2-40B4-BE49-F238E27FC236}">
                  <a16:creationId xmlns:a16="http://schemas.microsoft.com/office/drawing/2014/main" id="{8422714B-E940-951F-42D5-934B5FC8DFDC}"/>
                </a:ext>
              </a:extLst>
            </p:cNvPr>
            <p:cNvGrpSpPr/>
            <p:nvPr/>
          </p:nvGrpSpPr>
          <p:grpSpPr>
            <a:xfrm rot="10800000">
              <a:off x="5047127" y="1818528"/>
              <a:ext cx="1065997" cy="253574"/>
              <a:chOff x="3997784" y="1603376"/>
              <a:chExt cx="1065997" cy="253574"/>
            </a:xfrm>
          </p:grpSpPr>
          <p:sp>
            <p:nvSpPr>
              <p:cNvPr id="171" name="Rectangle 170">
                <a:extLst>
                  <a:ext uri="{FF2B5EF4-FFF2-40B4-BE49-F238E27FC236}">
                    <a16:creationId xmlns:a16="http://schemas.microsoft.com/office/drawing/2014/main" id="{631DFA02-DB3C-4DEF-C97E-C67D7AC6B812}"/>
                  </a:ext>
                </a:extLst>
              </p:cNvPr>
              <p:cNvSpPr/>
              <p:nvPr/>
            </p:nvSpPr>
            <p:spPr bwMode="auto">
              <a:xfrm>
                <a:off x="3997784" y="1603376"/>
                <a:ext cx="1065994"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BF28D897-BAD8-3C01-55AF-EA871756B562}"/>
                  </a:ext>
                </a:extLst>
              </p:cNvPr>
              <p:cNvSpPr/>
              <p:nvPr/>
            </p:nvSpPr>
            <p:spPr bwMode="auto">
              <a:xfrm>
                <a:off x="4285462" y="1603377"/>
                <a:ext cx="778319"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75" name="Group 174">
            <a:extLst>
              <a:ext uri="{FF2B5EF4-FFF2-40B4-BE49-F238E27FC236}">
                <a16:creationId xmlns:a16="http://schemas.microsoft.com/office/drawing/2014/main" id="{78AFDE73-2F36-FBB5-4B0F-25100651D339}"/>
              </a:ext>
            </a:extLst>
          </p:cNvPr>
          <p:cNvGrpSpPr/>
          <p:nvPr/>
        </p:nvGrpSpPr>
        <p:grpSpPr>
          <a:xfrm>
            <a:off x="4972692" y="5592669"/>
            <a:ext cx="934948" cy="253574"/>
            <a:chOff x="4972692" y="1818528"/>
            <a:chExt cx="934948" cy="253574"/>
          </a:xfrm>
        </p:grpSpPr>
        <p:sp>
          <p:nvSpPr>
            <p:cNvPr id="180" name="Rectangle 179">
              <a:extLst>
                <a:ext uri="{FF2B5EF4-FFF2-40B4-BE49-F238E27FC236}">
                  <a16:creationId xmlns:a16="http://schemas.microsoft.com/office/drawing/2014/main" id="{D4118A46-794E-1756-EC6F-10B90B9E3AF1}"/>
                </a:ext>
              </a:extLst>
            </p:cNvPr>
            <p:cNvSpPr/>
            <p:nvPr/>
          </p:nvSpPr>
          <p:spPr bwMode="auto">
            <a:xfrm>
              <a:off x="4972692" y="1818528"/>
              <a:ext cx="91086" cy="2535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7" name="Group 176">
              <a:extLst>
                <a:ext uri="{FF2B5EF4-FFF2-40B4-BE49-F238E27FC236}">
                  <a16:creationId xmlns:a16="http://schemas.microsoft.com/office/drawing/2014/main" id="{7F6356FD-ED7D-2537-65F8-F576DB6E6F55}"/>
                </a:ext>
              </a:extLst>
            </p:cNvPr>
            <p:cNvGrpSpPr/>
            <p:nvPr/>
          </p:nvGrpSpPr>
          <p:grpSpPr>
            <a:xfrm rot="10800000">
              <a:off x="5047127" y="1818528"/>
              <a:ext cx="860513" cy="253574"/>
              <a:chOff x="4203268" y="1603376"/>
              <a:chExt cx="860513" cy="253574"/>
            </a:xfrm>
          </p:grpSpPr>
          <p:sp>
            <p:nvSpPr>
              <p:cNvPr id="178" name="Rectangle 177">
                <a:extLst>
                  <a:ext uri="{FF2B5EF4-FFF2-40B4-BE49-F238E27FC236}">
                    <a16:creationId xmlns:a16="http://schemas.microsoft.com/office/drawing/2014/main" id="{B48F16B3-A838-30AA-37BF-883391F4C631}"/>
                  </a:ext>
                </a:extLst>
              </p:cNvPr>
              <p:cNvSpPr/>
              <p:nvPr/>
            </p:nvSpPr>
            <p:spPr bwMode="auto">
              <a:xfrm>
                <a:off x="4203268" y="1603376"/>
                <a:ext cx="860510" cy="25357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C2AF862B-56C7-3F8A-E9F1-A23A80393D9E}"/>
                  </a:ext>
                </a:extLst>
              </p:cNvPr>
              <p:cNvSpPr/>
              <p:nvPr/>
            </p:nvSpPr>
            <p:spPr bwMode="auto">
              <a:xfrm>
                <a:off x="4562864" y="1603377"/>
                <a:ext cx="500917" cy="2535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67" name="Straight Connector 66">
            <a:extLst>
              <a:ext uri="{FF2B5EF4-FFF2-40B4-BE49-F238E27FC236}">
                <a16:creationId xmlns:a16="http://schemas.microsoft.com/office/drawing/2014/main" id="{C526212C-4DA6-7D4C-CAE4-CD97E94ED327}"/>
              </a:ext>
            </a:extLst>
          </p:cNvPr>
          <p:cNvCxnSpPr/>
          <p:nvPr/>
        </p:nvCxnSpPr>
        <p:spPr bwMode="auto">
          <a:xfrm flipV="1">
            <a:off x="5056094" y="1790380"/>
            <a:ext cx="0" cy="4103274"/>
          </a:xfrm>
          <a:prstGeom prst="line">
            <a:avLst/>
          </a:prstGeom>
          <a:noFill/>
          <a:ln w="28575" cap="flat" cmpd="sng" algn="ctr">
            <a:solidFill>
              <a:schemeClr val="bg1"/>
            </a:solidFill>
            <a:prstDash val="solid"/>
            <a:round/>
            <a:headEnd type="none" w="med" len="med"/>
            <a:tailEnd type="none" w="med" len="med"/>
          </a:ln>
          <a:effectLst/>
        </p:spPr>
      </p:cxnSp>
      <p:grpSp>
        <p:nvGrpSpPr>
          <p:cNvPr id="186" name="Group 185">
            <a:extLst>
              <a:ext uri="{FF2B5EF4-FFF2-40B4-BE49-F238E27FC236}">
                <a16:creationId xmlns:a16="http://schemas.microsoft.com/office/drawing/2014/main" id="{F4DC39DA-447C-30EB-6584-BF584E25E669}"/>
              </a:ext>
            </a:extLst>
          </p:cNvPr>
          <p:cNvGrpSpPr/>
          <p:nvPr/>
        </p:nvGrpSpPr>
        <p:grpSpPr>
          <a:xfrm>
            <a:off x="2239709" y="1858243"/>
            <a:ext cx="5743311" cy="276999"/>
            <a:chOff x="2239709" y="1799318"/>
            <a:chExt cx="5743311" cy="276999"/>
          </a:xfrm>
        </p:grpSpPr>
        <p:sp>
          <p:nvSpPr>
            <p:cNvPr id="182" name="TextBox 181">
              <a:extLst>
                <a:ext uri="{FF2B5EF4-FFF2-40B4-BE49-F238E27FC236}">
                  <a16:creationId xmlns:a16="http://schemas.microsoft.com/office/drawing/2014/main" id="{1D38D4E8-77A2-D2ED-2952-1FF57721B099}"/>
                </a:ext>
              </a:extLst>
            </p:cNvPr>
            <p:cNvSpPr txBox="1"/>
            <p:nvPr/>
          </p:nvSpPr>
          <p:spPr bwMode="auto">
            <a:xfrm>
              <a:off x="745054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95.6</a:t>
              </a:r>
            </a:p>
          </p:txBody>
        </p:sp>
        <p:sp>
          <p:nvSpPr>
            <p:cNvPr id="183" name="TextBox 182">
              <a:extLst>
                <a:ext uri="{FF2B5EF4-FFF2-40B4-BE49-F238E27FC236}">
                  <a16:creationId xmlns:a16="http://schemas.microsoft.com/office/drawing/2014/main" id="{4AD9BC2A-207D-95BC-E5AF-8E121A402EFA}"/>
                </a:ext>
              </a:extLst>
            </p:cNvPr>
            <p:cNvSpPr txBox="1"/>
            <p:nvPr/>
          </p:nvSpPr>
          <p:spPr bwMode="auto">
            <a:xfrm>
              <a:off x="2239709"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97.0</a:t>
              </a:r>
            </a:p>
          </p:txBody>
        </p:sp>
        <p:sp>
          <p:nvSpPr>
            <p:cNvPr id="184" name="TextBox 183">
              <a:extLst>
                <a:ext uri="{FF2B5EF4-FFF2-40B4-BE49-F238E27FC236}">
                  <a16:creationId xmlns:a16="http://schemas.microsoft.com/office/drawing/2014/main" id="{6DE7883D-E0DB-95A7-3583-A91640F3FC41}"/>
                </a:ext>
              </a:extLst>
            </p:cNvPr>
            <p:cNvSpPr txBox="1"/>
            <p:nvPr/>
          </p:nvSpPr>
          <p:spPr bwMode="auto">
            <a:xfrm>
              <a:off x="4118297"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55.9</a:t>
              </a:r>
            </a:p>
          </p:txBody>
        </p:sp>
        <p:sp>
          <p:nvSpPr>
            <p:cNvPr id="185" name="TextBox 184">
              <a:extLst>
                <a:ext uri="{FF2B5EF4-FFF2-40B4-BE49-F238E27FC236}">
                  <a16:creationId xmlns:a16="http://schemas.microsoft.com/office/drawing/2014/main" id="{681239B2-5189-CC1E-4F94-D417ED0760EF}"/>
                </a:ext>
              </a:extLst>
            </p:cNvPr>
            <p:cNvSpPr txBox="1"/>
            <p:nvPr/>
          </p:nvSpPr>
          <p:spPr bwMode="auto">
            <a:xfrm>
              <a:off x="578099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69.5</a:t>
              </a:r>
            </a:p>
          </p:txBody>
        </p:sp>
      </p:grpSp>
      <p:grpSp>
        <p:nvGrpSpPr>
          <p:cNvPr id="187" name="Group 186">
            <a:extLst>
              <a:ext uri="{FF2B5EF4-FFF2-40B4-BE49-F238E27FC236}">
                <a16:creationId xmlns:a16="http://schemas.microsoft.com/office/drawing/2014/main" id="{E486B23A-C957-0F41-997A-7E4166D66C8D}"/>
              </a:ext>
            </a:extLst>
          </p:cNvPr>
          <p:cNvGrpSpPr/>
          <p:nvPr/>
        </p:nvGrpSpPr>
        <p:grpSpPr>
          <a:xfrm>
            <a:off x="3339173" y="2184413"/>
            <a:ext cx="2473583" cy="276999"/>
            <a:chOff x="3339173" y="1799318"/>
            <a:chExt cx="2473583" cy="276999"/>
          </a:xfrm>
        </p:grpSpPr>
        <p:sp>
          <p:nvSpPr>
            <p:cNvPr id="188" name="TextBox 187">
              <a:extLst>
                <a:ext uri="{FF2B5EF4-FFF2-40B4-BE49-F238E27FC236}">
                  <a16:creationId xmlns:a16="http://schemas.microsoft.com/office/drawing/2014/main" id="{01981097-E975-E5C1-AC59-4E7F41EE180A}"/>
                </a:ext>
              </a:extLst>
            </p:cNvPr>
            <p:cNvSpPr txBox="1"/>
            <p:nvPr/>
          </p:nvSpPr>
          <p:spPr bwMode="auto">
            <a:xfrm>
              <a:off x="528028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9.9</a:t>
              </a:r>
            </a:p>
          </p:txBody>
        </p:sp>
        <p:sp>
          <p:nvSpPr>
            <p:cNvPr id="189" name="TextBox 188">
              <a:extLst>
                <a:ext uri="{FF2B5EF4-FFF2-40B4-BE49-F238E27FC236}">
                  <a16:creationId xmlns:a16="http://schemas.microsoft.com/office/drawing/2014/main" id="{1AE9251B-1187-6220-2057-C1E9B0FC790F}"/>
                </a:ext>
              </a:extLst>
            </p:cNvPr>
            <p:cNvSpPr txBox="1"/>
            <p:nvPr/>
          </p:nvSpPr>
          <p:spPr bwMode="auto">
            <a:xfrm>
              <a:off x="3339173"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50.0</a:t>
              </a:r>
            </a:p>
          </p:txBody>
        </p:sp>
        <p:sp>
          <p:nvSpPr>
            <p:cNvPr id="190" name="TextBox 189">
              <a:extLst>
                <a:ext uri="{FF2B5EF4-FFF2-40B4-BE49-F238E27FC236}">
                  <a16:creationId xmlns:a16="http://schemas.microsoft.com/office/drawing/2014/main" id="{2FEAF592-DBF8-7D57-E2F7-72CE891E437D}"/>
                </a:ext>
              </a:extLst>
            </p:cNvPr>
            <p:cNvSpPr txBox="1"/>
            <p:nvPr/>
          </p:nvSpPr>
          <p:spPr bwMode="auto">
            <a:xfrm>
              <a:off x="462686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3.6-</a:t>
              </a:r>
            </a:p>
          </p:txBody>
        </p:sp>
      </p:grpSp>
      <p:grpSp>
        <p:nvGrpSpPr>
          <p:cNvPr id="192" name="Group 191">
            <a:extLst>
              <a:ext uri="{FF2B5EF4-FFF2-40B4-BE49-F238E27FC236}">
                <a16:creationId xmlns:a16="http://schemas.microsoft.com/office/drawing/2014/main" id="{2B00C37D-BE96-0D73-46D9-87D1A726B7A0}"/>
              </a:ext>
            </a:extLst>
          </p:cNvPr>
          <p:cNvGrpSpPr/>
          <p:nvPr/>
        </p:nvGrpSpPr>
        <p:grpSpPr>
          <a:xfrm>
            <a:off x="3570342" y="2525951"/>
            <a:ext cx="2111440" cy="276999"/>
            <a:chOff x="3570342" y="1799318"/>
            <a:chExt cx="2111440" cy="276999"/>
          </a:xfrm>
        </p:grpSpPr>
        <p:sp>
          <p:nvSpPr>
            <p:cNvPr id="194" name="TextBox 193">
              <a:extLst>
                <a:ext uri="{FF2B5EF4-FFF2-40B4-BE49-F238E27FC236}">
                  <a16:creationId xmlns:a16="http://schemas.microsoft.com/office/drawing/2014/main" id="{F5954442-6BB7-0B8E-3ABE-E637652FB779}"/>
                </a:ext>
              </a:extLst>
            </p:cNvPr>
            <p:cNvSpPr txBox="1"/>
            <p:nvPr/>
          </p:nvSpPr>
          <p:spPr bwMode="auto">
            <a:xfrm>
              <a:off x="3570342"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39.8</a:t>
              </a:r>
            </a:p>
          </p:txBody>
        </p:sp>
        <p:sp>
          <p:nvSpPr>
            <p:cNvPr id="195" name="TextBox 194">
              <a:extLst>
                <a:ext uri="{FF2B5EF4-FFF2-40B4-BE49-F238E27FC236}">
                  <a16:creationId xmlns:a16="http://schemas.microsoft.com/office/drawing/2014/main" id="{651C2147-6187-345C-C742-D353C8B22391}"/>
                </a:ext>
              </a:extLst>
            </p:cNvPr>
            <p:cNvSpPr txBox="1"/>
            <p:nvPr/>
          </p:nvSpPr>
          <p:spPr bwMode="auto">
            <a:xfrm>
              <a:off x="4709061"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1.1-</a:t>
              </a:r>
            </a:p>
          </p:txBody>
        </p:sp>
        <p:sp>
          <p:nvSpPr>
            <p:cNvPr id="196" name="TextBox 195">
              <a:extLst>
                <a:ext uri="{FF2B5EF4-FFF2-40B4-BE49-F238E27FC236}">
                  <a16:creationId xmlns:a16="http://schemas.microsoft.com/office/drawing/2014/main" id="{5552CCAD-374C-0094-34B2-12F5D7489574}"/>
                </a:ext>
              </a:extLst>
            </p:cNvPr>
            <p:cNvSpPr txBox="1"/>
            <p:nvPr/>
          </p:nvSpPr>
          <p:spPr bwMode="auto">
            <a:xfrm>
              <a:off x="5149310"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4.8</a:t>
              </a:r>
            </a:p>
          </p:txBody>
        </p:sp>
      </p:grpSp>
      <p:grpSp>
        <p:nvGrpSpPr>
          <p:cNvPr id="197" name="Group 196">
            <a:extLst>
              <a:ext uri="{FF2B5EF4-FFF2-40B4-BE49-F238E27FC236}">
                <a16:creationId xmlns:a16="http://schemas.microsoft.com/office/drawing/2014/main" id="{C35A5F9C-1374-F3A5-2968-FC060E549B54}"/>
              </a:ext>
            </a:extLst>
          </p:cNvPr>
          <p:cNvGrpSpPr/>
          <p:nvPr/>
        </p:nvGrpSpPr>
        <p:grpSpPr>
          <a:xfrm>
            <a:off x="3739866" y="2867489"/>
            <a:ext cx="2034339" cy="276999"/>
            <a:chOff x="3739866" y="1799318"/>
            <a:chExt cx="2034339" cy="276999"/>
          </a:xfrm>
        </p:grpSpPr>
        <p:sp>
          <p:nvSpPr>
            <p:cNvPr id="198" name="TextBox 197">
              <a:extLst>
                <a:ext uri="{FF2B5EF4-FFF2-40B4-BE49-F238E27FC236}">
                  <a16:creationId xmlns:a16="http://schemas.microsoft.com/office/drawing/2014/main" id="{5360BD0F-AF81-2DE0-EAD5-05B7AEA3085D}"/>
                </a:ext>
              </a:extLst>
            </p:cNvPr>
            <p:cNvSpPr txBox="1"/>
            <p:nvPr/>
          </p:nvSpPr>
          <p:spPr bwMode="auto">
            <a:xfrm>
              <a:off x="5241733"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7.9</a:t>
              </a:r>
            </a:p>
          </p:txBody>
        </p:sp>
        <p:sp>
          <p:nvSpPr>
            <p:cNvPr id="199" name="TextBox 198">
              <a:extLst>
                <a:ext uri="{FF2B5EF4-FFF2-40B4-BE49-F238E27FC236}">
                  <a16:creationId xmlns:a16="http://schemas.microsoft.com/office/drawing/2014/main" id="{78DC3DDF-6FE9-A7C1-6A5E-6CC146B43642}"/>
                </a:ext>
              </a:extLst>
            </p:cNvPr>
            <p:cNvSpPr txBox="1"/>
            <p:nvPr/>
          </p:nvSpPr>
          <p:spPr bwMode="auto">
            <a:xfrm>
              <a:off x="3739866"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33.2</a:t>
              </a:r>
            </a:p>
          </p:txBody>
        </p:sp>
        <p:sp>
          <p:nvSpPr>
            <p:cNvPr id="200" name="TextBox 199">
              <a:extLst>
                <a:ext uri="{FF2B5EF4-FFF2-40B4-BE49-F238E27FC236}">
                  <a16:creationId xmlns:a16="http://schemas.microsoft.com/office/drawing/2014/main" id="{7AFFBB32-26C1-CCDE-D2B8-C68B0EE3757E}"/>
                </a:ext>
              </a:extLst>
            </p:cNvPr>
            <p:cNvSpPr txBox="1"/>
            <p:nvPr/>
          </p:nvSpPr>
          <p:spPr bwMode="auto">
            <a:xfrm>
              <a:off x="4719335"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0.5-</a:t>
              </a:r>
            </a:p>
          </p:txBody>
        </p:sp>
        <p:sp>
          <p:nvSpPr>
            <p:cNvPr id="201" name="TextBox 200">
              <a:extLst>
                <a:ext uri="{FF2B5EF4-FFF2-40B4-BE49-F238E27FC236}">
                  <a16:creationId xmlns:a16="http://schemas.microsoft.com/office/drawing/2014/main" id="{76E9EC31-1E17-B449-3D35-A09887EC3153}"/>
                </a:ext>
              </a:extLst>
            </p:cNvPr>
            <p:cNvSpPr txBox="1"/>
            <p:nvPr/>
          </p:nvSpPr>
          <p:spPr bwMode="auto">
            <a:xfrm>
              <a:off x="4948791"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-0.2</a:t>
              </a:r>
            </a:p>
          </p:txBody>
        </p:sp>
      </p:grpSp>
      <p:grpSp>
        <p:nvGrpSpPr>
          <p:cNvPr id="202" name="Group 201">
            <a:extLst>
              <a:ext uri="{FF2B5EF4-FFF2-40B4-BE49-F238E27FC236}">
                <a16:creationId xmlns:a16="http://schemas.microsoft.com/office/drawing/2014/main" id="{D143B58B-2F4F-7EB3-6EBF-A0D9A9B2E84D}"/>
              </a:ext>
            </a:extLst>
          </p:cNvPr>
          <p:cNvGrpSpPr/>
          <p:nvPr/>
        </p:nvGrpSpPr>
        <p:grpSpPr>
          <a:xfrm>
            <a:off x="3739866" y="3209027"/>
            <a:ext cx="1962291" cy="276999"/>
            <a:chOff x="3739866" y="1799318"/>
            <a:chExt cx="1962291" cy="276999"/>
          </a:xfrm>
        </p:grpSpPr>
        <p:sp>
          <p:nvSpPr>
            <p:cNvPr id="204" name="TextBox 203">
              <a:extLst>
                <a:ext uri="{FF2B5EF4-FFF2-40B4-BE49-F238E27FC236}">
                  <a16:creationId xmlns:a16="http://schemas.microsoft.com/office/drawing/2014/main" id="{1E03B13A-51EC-A0CE-1E77-2FF3A8C584E1}"/>
                </a:ext>
              </a:extLst>
            </p:cNvPr>
            <p:cNvSpPr txBox="1"/>
            <p:nvPr/>
          </p:nvSpPr>
          <p:spPr bwMode="auto">
            <a:xfrm>
              <a:off x="3739866"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32.7</a:t>
              </a:r>
            </a:p>
          </p:txBody>
        </p:sp>
        <p:sp>
          <p:nvSpPr>
            <p:cNvPr id="205" name="TextBox 204">
              <a:extLst>
                <a:ext uri="{FF2B5EF4-FFF2-40B4-BE49-F238E27FC236}">
                  <a16:creationId xmlns:a16="http://schemas.microsoft.com/office/drawing/2014/main" id="{A80E6F8A-FB0D-D512-5FA3-8F9FA65BB677}"/>
                </a:ext>
              </a:extLst>
            </p:cNvPr>
            <p:cNvSpPr txBox="1"/>
            <p:nvPr/>
          </p:nvSpPr>
          <p:spPr bwMode="auto">
            <a:xfrm>
              <a:off x="4760432"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7.7</a:t>
              </a:r>
            </a:p>
          </p:txBody>
        </p:sp>
        <p:sp>
          <p:nvSpPr>
            <p:cNvPr id="206" name="TextBox 205">
              <a:extLst>
                <a:ext uri="{FF2B5EF4-FFF2-40B4-BE49-F238E27FC236}">
                  <a16:creationId xmlns:a16="http://schemas.microsoft.com/office/drawing/2014/main" id="{D73001BB-A518-40BC-B49E-EFB72617ACF9}"/>
                </a:ext>
              </a:extLst>
            </p:cNvPr>
            <p:cNvSpPr txBox="1"/>
            <p:nvPr/>
          </p:nvSpPr>
          <p:spPr bwMode="auto">
            <a:xfrm>
              <a:off x="5169685"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3.2</a:t>
              </a:r>
            </a:p>
          </p:txBody>
        </p:sp>
      </p:grpSp>
      <p:grpSp>
        <p:nvGrpSpPr>
          <p:cNvPr id="207" name="Group 206">
            <a:extLst>
              <a:ext uri="{FF2B5EF4-FFF2-40B4-BE49-F238E27FC236}">
                <a16:creationId xmlns:a16="http://schemas.microsoft.com/office/drawing/2014/main" id="{2D4C3DAB-727F-C1D2-D338-6ACE4E5FEBFF}"/>
              </a:ext>
            </a:extLst>
          </p:cNvPr>
          <p:cNvGrpSpPr/>
          <p:nvPr/>
        </p:nvGrpSpPr>
        <p:grpSpPr>
          <a:xfrm>
            <a:off x="3847744" y="3550565"/>
            <a:ext cx="2681482" cy="276999"/>
            <a:chOff x="3847744" y="1799318"/>
            <a:chExt cx="2681482" cy="276999"/>
          </a:xfrm>
        </p:grpSpPr>
        <p:sp>
          <p:nvSpPr>
            <p:cNvPr id="208" name="TextBox 207">
              <a:extLst>
                <a:ext uri="{FF2B5EF4-FFF2-40B4-BE49-F238E27FC236}">
                  <a16:creationId xmlns:a16="http://schemas.microsoft.com/office/drawing/2014/main" id="{7E8C2FC9-3E9B-118A-4A64-22D0D8115BD6}"/>
                </a:ext>
              </a:extLst>
            </p:cNvPr>
            <p:cNvSpPr txBox="1"/>
            <p:nvPr/>
          </p:nvSpPr>
          <p:spPr bwMode="auto">
            <a:xfrm>
              <a:off x="599675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36.0</a:t>
              </a:r>
            </a:p>
          </p:txBody>
        </p:sp>
        <p:sp>
          <p:nvSpPr>
            <p:cNvPr id="209" name="TextBox 208">
              <a:extLst>
                <a:ext uri="{FF2B5EF4-FFF2-40B4-BE49-F238E27FC236}">
                  <a16:creationId xmlns:a16="http://schemas.microsoft.com/office/drawing/2014/main" id="{480D4A75-0DD6-73F1-C5FA-10D0FCED4D74}"/>
                </a:ext>
              </a:extLst>
            </p:cNvPr>
            <p:cNvSpPr txBox="1"/>
            <p:nvPr/>
          </p:nvSpPr>
          <p:spPr bwMode="auto">
            <a:xfrm>
              <a:off x="384774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29.3</a:t>
              </a:r>
            </a:p>
          </p:txBody>
        </p:sp>
        <p:sp>
          <p:nvSpPr>
            <p:cNvPr id="210" name="TextBox 209">
              <a:extLst>
                <a:ext uri="{FF2B5EF4-FFF2-40B4-BE49-F238E27FC236}">
                  <a16:creationId xmlns:a16="http://schemas.microsoft.com/office/drawing/2014/main" id="{3B764665-79E2-B1C3-AA64-60164DE42481}"/>
                </a:ext>
              </a:extLst>
            </p:cNvPr>
            <p:cNvSpPr txBox="1"/>
            <p:nvPr/>
          </p:nvSpPr>
          <p:spPr bwMode="auto">
            <a:xfrm>
              <a:off x="467823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3.0-</a:t>
              </a:r>
            </a:p>
          </p:txBody>
        </p:sp>
        <p:sp>
          <p:nvSpPr>
            <p:cNvPr id="211" name="TextBox 210">
              <a:extLst>
                <a:ext uri="{FF2B5EF4-FFF2-40B4-BE49-F238E27FC236}">
                  <a16:creationId xmlns:a16="http://schemas.microsoft.com/office/drawing/2014/main" id="{B2E56920-D997-DC2D-8B66-88485899192A}"/>
                </a:ext>
              </a:extLst>
            </p:cNvPr>
            <p:cNvSpPr txBox="1"/>
            <p:nvPr/>
          </p:nvSpPr>
          <p:spPr bwMode="auto">
            <a:xfrm>
              <a:off x="5046396"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-4.2</a:t>
              </a:r>
            </a:p>
          </p:txBody>
        </p:sp>
      </p:grpSp>
      <p:grpSp>
        <p:nvGrpSpPr>
          <p:cNvPr id="212" name="Group 211">
            <a:extLst>
              <a:ext uri="{FF2B5EF4-FFF2-40B4-BE49-F238E27FC236}">
                <a16:creationId xmlns:a16="http://schemas.microsoft.com/office/drawing/2014/main" id="{6F4C52E9-275E-E02F-5226-E119EEA66C00}"/>
              </a:ext>
            </a:extLst>
          </p:cNvPr>
          <p:cNvGrpSpPr/>
          <p:nvPr/>
        </p:nvGrpSpPr>
        <p:grpSpPr>
          <a:xfrm>
            <a:off x="3873429" y="3892103"/>
            <a:ext cx="2023937" cy="276999"/>
            <a:chOff x="3873429" y="1799318"/>
            <a:chExt cx="2023937" cy="276999"/>
          </a:xfrm>
        </p:grpSpPr>
        <p:sp>
          <p:nvSpPr>
            <p:cNvPr id="213" name="TextBox 212">
              <a:extLst>
                <a:ext uri="{FF2B5EF4-FFF2-40B4-BE49-F238E27FC236}">
                  <a16:creationId xmlns:a16="http://schemas.microsoft.com/office/drawing/2014/main" id="{F4655EBF-2291-C118-2BE8-3D964B73BB0C}"/>
                </a:ext>
              </a:extLst>
            </p:cNvPr>
            <p:cNvSpPr txBox="1"/>
            <p:nvPr/>
          </p:nvSpPr>
          <p:spPr bwMode="auto">
            <a:xfrm>
              <a:off x="536489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11.1</a:t>
              </a:r>
            </a:p>
          </p:txBody>
        </p:sp>
        <p:sp>
          <p:nvSpPr>
            <p:cNvPr id="214" name="TextBox 213">
              <a:extLst>
                <a:ext uri="{FF2B5EF4-FFF2-40B4-BE49-F238E27FC236}">
                  <a16:creationId xmlns:a16="http://schemas.microsoft.com/office/drawing/2014/main" id="{7A46AF27-4234-A412-F63B-75657D224C48}"/>
                </a:ext>
              </a:extLst>
            </p:cNvPr>
            <p:cNvSpPr txBox="1"/>
            <p:nvPr/>
          </p:nvSpPr>
          <p:spPr bwMode="auto">
            <a:xfrm>
              <a:off x="3873429"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27.5</a:t>
              </a:r>
            </a:p>
          </p:txBody>
        </p:sp>
        <p:sp>
          <p:nvSpPr>
            <p:cNvPr id="215" name="TextBox 214">
              <a:extLst>
                <a:ext uri="{FF2B5EF4-FFF2-40B4-BE49-F238E27FC236}">
                  <a16:creationId xmlns:a16="http://schemas.microsoft.com/office/drawing/2014/main" id="{535DBBF9-BB3E-9DB9-F5FA-5FE2BAD14927}"/>
                </a:ext>
              </a:extLst>
            </p:cNvPr>
            <p:cNvSpPr txBox="1"/>
            <p:nvPr/>
          </p:nvSpPr>
          <p:spPr bwMode="auto">
            <a:xfrm>
              <a:off x="4652553"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3.6-</a:t>
              </a:r>
            </a:p>
          </p:txBody>
        </p:sp>
        <p:sp>
          <p:nvSpPr>
            <p:cNvPr id="216" name="TextBox 215">
              <a:extLst>
                <a:ext uri="{FF2B5EF4-FFF2-40B4-BE49-F238E27FC236}">
                  <a16:creationId xmlns:a16="http://schemas.microsoft.com/office/drawing/2014/main" id="{411780CF-E035-824F-806D-0D09777B214B}"/>
                </a:ext>
              </a:extLst>
            </p:cNvPr>
            <p:cNvSpPr txBox="1"/>
            <p:nvPr/>
          </p:nvSpPr>
          <p:spPr bwMode="auto">
            <a:xfrm>
              <a:off x="497961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-0.7</a:t>
              </a:r>
            </a:p>
          </p:txBody>
        </p:sp>
      </p:grpSp>
      <p:grpSp>
        <p:nvGrpSpPr>
          <p:cNvPr id="217" name="Group 216">
            <a:extLst>
              <a:ext uri="{FF2B5EF4-FFF2-40B4-BE49-F238E27FC236}">
                <a16:creationId xmlns:a16="http://schemas.microsoft.com/office/drawing/2014/main" id="{BD8CF4CD-2FAE-F317-BF8D-F7BDA9BFDD29}"/>
              </a:ext>
            </a:extLst>
          </p:cNvPr>
          <p:cNvGrpSpPr/>
          <p:nvPr/>
        </p:nvGrpSpPr>
        <p:grpSpPr>
          <a:xfrm>
            <a:off x="3899115" y="4233641"/>
            <a:ext cx="2296202" cy="276999"/>
            <a:chOff x="3899115" y="1799318"/>
            <a:chExt cx="2296202" cy="276999"/>
          </a:xfrm>
        </p:grpSpPr>
        <p:sp>
          <p:nvSpPr>
            <p:cNvPr id="218" name="TextBox 217">
              <a:extLst>
                <a:ext uri="{FF2B5EF4-FFF2-40B4-BE49-F238E27FC236}">
                  <a16:creationId xmlns:a16="http://schemas.microsoft.com/office/drawing/2014/main" id="{03EB671C-C60B-0725-6C5F-C9243A90D1F6}"/>
                </a:ext>
              </a:extLst>
            </p:cNvPr>
            <p:cNvSpPr txBox="1"/>
            <p:nvPr/>
          </p:nvSpPr>
          <p:spPr bwMode="auto">
            <a:xfrm>
              <a:off x="5662845"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22.6</a:t>
              </a:r>
            </a:p>
          </p:txBody>
        </p:sp>
        <p:sp>
          <p:nvSpPr>
            <p:cNvPr id="219" name="TextBox 218">
              <a:extLst>
                <a:ext uri="{FF2B5EF4-FFF2-40B4-BE49-F238E27FC236}">
                  <a16:creationId xmlns:a16="http://schemas.microsoft.com/office/drawing/2014/main" id="{389BC27E-F624-16F9-83BB-088AFEEEA561}"/>
                </a:ext>
              </a:extLst>
            </p:cNvPr>
            <p:cNvSpPr txBox="1"/>
            <p:nvPr/>
          </p:nvSpPr>
          <p:spPr bwMode="auto">
            <a:xfrm>
              <a:off x="3899115"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26.8</a:t>
              </a:r>
            </a:p>
          </p:txBody>
        </p:sp>
        <p:sp>
          <p:nvSpPr>
            <p:cNvPr id="220" name="TextBox 219">
              <a:extLst>
                <a:ext uri="{FF2B5EF4-FFF2-40B4-BE49-F238E27FC236}">
                  <a16:creationId xmlns:a16="http://schemas.microsoft.com/office/drawing/2014/main" id="{84662542-0D27-054A-7455-BD10D6BA3B0C}"/>
                </a:ext>
              </a:extLst>
            </p:cNvPr>
            <p:cNvSpPr txBox="1"/>
            <p:nvPr/>
          </p:nvSpPr>
          <p:spPr bwMode="auto">
            <a:xfrm>
              <a:off x="4709061"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1.1-</a:t>
              </a:r>
            </a:p>
          </p:txBody>
        </p:sp>
        <p:sp>
          <p:nvSpPr>
            <p:cNvPr id="221" name="TextBox 220">
              <a:extLst>
                <a:ext uri="{FF2B5EF4-FFF2-40B4-BE49-F238E27FC236}">
                  <a16:creationId xmlns:a16="http://schemas.microsoft.com/office/drawing/2014/main" id="{6B9802A0-9E98-07C1-7E98-1926F6B68034}"/>
                </a:ext>
              </a:extLst>
            </p:cNvPr>
            <p:cNvSpPr txBox="1"/>
            <p:nvPr/>
          </p:nvSpPr>
          <p:spPr bwMode="auto">
            <a:xfrm>
              <a:off x="497961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-1.4</a:t>
              </a:r>
            </a:p>
          </p:txBody>
        </p:sp>
      </p:grpSp>
      <p:grpSp>
        <p:nvGrpSpPr>
          <p:cNvPr id="222" name="Group 221">
            <a:extLst>
              <a:ext uri="{FF2B5EF4-FFF2-40B4-BE49-F238E27FC236}">
                <a16:creationId xmlns:a16="http://schemas.microsoft.com/office/drawing/2014/main" id="{AECF45BB-DD10-0DA4-A769-BD19E8B7B071}"/>
              </a:ext>
            </a:extLst>
          </p:cNvPr>
          <p:cNvGrpSpPr/>
          <p:nvPr/>
        </p:nvGrpSpPr>
        <p:grpSpPr>
          <a:xfrm>
            <a:off x="4068639" y="4575179"/>
            <a:ext cx="2506821" cy="276999"/>
            <a:chOff x="4068639" y="1799318"/>
            <a:chExt cx="2506821" cy="276999"/>
          </a:xfrm>
        </p:grpSpPr>
        <p:sp>
          <p:nvSpPr>
            <p:cNvPr id="223" name="TextBox 222">
              <a:extLst>
                <a:ext uri="{FF2B5EF4-FFF2-40B4-BE49-F238E27FC236}">
                  <a16:creationId xmlns:a16="http://schemas.microsoft.com/office/drawing/2014/main" id="{79118F1E-EC6E-2C5E-9241-5B3E1FE88E82}"/>
                </a:ext>
              </a:extLst>
            </p:cNvPr>
            <p:cNvSpPr txBox="1"/>
            <p:nvPr/>
          </p:nvSpPr>
          <p:spPr bwMode="auto">
            <a:xfrm>
              <a:off x="604298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38.8</a:t>
              </a:r>
            </a:p>
          </p:txBody>
        </p:sp>
        <p:sp>
          <p:nvSpPr>
            <p:cNvPr id="224" name="TextBox 223">
              <a:extLst>
                <a:ext uri="{FF2B5EF4-FFF2-40B4-BE49-F238E27FC236}">
                  <a16:creationId xmlns:a16="http://schemas.microsoft.com/office/drawing/2014/main" id="{625D436A-DE9B-9245-148D-F4BA877B6445}"/>
                </a:ext>
              </a:extLst>
            </p:cNvPr>
            <p:cNvSpPr txBox="1"/>
            <p:nvPr/>
          </p:nvSpPr>
          <p:spPr bwMode="auto">
            <a:xfrm>
              <a:off x="4068639"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20.2</a:t>
              </a:r>
            </a:p>
          </p:txBody>
        </p:sp>
        <p:sp>
          <p:nvSpPr>
            <p:cNvPr id="225" name="TextBox 224">
              <a:extLst>
                <a:ext uri="{FF2B5EF4-FFF2-40B4-BE49-F238E27FC236}">
                  <a16:creationId xmlns:a16="http://schemas.microsoft.com/office/drawing/2014/main" id="{0BB742DC-0FF3-AC5C-008A-F7DDBEA2165B}"/>
                </a:ext>
              </a:extLst>
            </p:cNvPr>
            <p:cNvSpPr txBox="1"/>
            <p:nvPr/>
          </p:nvSpPr>
          <p:spPr bwMode="auto">
            <a:xfrm>
              <a:off x="4719335"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1.1-</a:t>
              </a:r>
            </a:p>
          </p:txBody>
        </p:sp>
        <p:sp>
          <p:nvSpPr>
            <p:cNvPr id="226" name="TextBox 225">
              <a:extLst>
                <a:ext uri="{FF2B5EF4-FFF2-40B4-BE49-F238E27FC236}">
                  <a16:creationId xmlns:a16="http://schemas.microsoft.com/office/drawing/2014/main" id="{C81008C0-36B3-8E39-6F1F-156A3D767925}"/>
                </a:ext>
              </a:extLst>
            </p:cNvPr>
            <p:cNvSpPr txBox="1"/>
            <p:nvPr/>
          </p:nvSpPr>
          <p:spPr bwMode="auto">
            <a:xfrm>
              <a:off x="5005299"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-2.8</a:t>
              </a:r>
            </a:p>
          </p:txBody>
        </p:sp>
      </p:grpSp>
      <p:grpSp>
        <p:nvGrpSpPr>
          <p:cNvPr id="227" name="Group 226">
            <a:extLst>
              <a:ext uri="{FF2B5EF4-FFF2-40B4-BE49-F238E27FC236}">
                <a16:creationId xmlns:a16="http://schemas.microsoft.com/office/drawing/2014/main" id="{124E609C-C353-35D5-4272-1DA2049D111E}"/>
              </a:ext>
            </a:extLst>
          </p:cNvPr>
          <p:cNvGrpSpPr/>
          <p:nvPr/>
        </p:nvGrpSpPr>
        <p:grpSpPr>
          <a:xfrm>
            <a:off x="4233026" y="4916717"/>
            <a:ext cx="2789360" cy="276999"/>
            <a:chOff x="4233026" y="1799318"/>
            <a:chExt cx="2789360" cy="276999"/>
          </a:xfrm>
        </p:grpSpPr>
        <p:sp>
          <p:nvSpPr>
            <p:cNvPr id="228" name="TextBox 227">
              <a:extLst>
                <a:ext uri="{FF2B5EF4-FFF2-40B4-BE49-F238E27FC236}">
                  <a16:creationId xmlns:a16="http://schemas.microsoft.com/office/drawing/2014/main" id="{44CF4381-77FF-49CD-7973-BC0312008DCF}"/>
                </a:ext>
              </a:extLst>
            </p:cNvPr>
            <p:cNvSpPr txBox="1"/>
            <p:nvPr/>
          </p:nvSpPr>
          <p:spPr bwMode="auto">
            <a:xfrm>
              <a:off x="648991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56.6</a:t>
              </a:r>
            </a:p>
          </p:txBody>
        </p:sp>
        <p:sp>
          <p:nvSpPr>
            <p:cNvPr id="229" name="TextBox 228">
              <a:extLst>
                <a:ext uri="{FF2B5EF4-FFF2-40B4-BE49-F238E27FC236}">
                  <a16:creationId xmlns:a16="http://schemas.microsoft.com/office/drawing/2014/main" id="{936C59CF-4526-31DF-FFF5-56BA6B044164}"/>
                </a:ext>
              </a:extLst>
            </p:cNvPr>
            <p:cNvSpPr txBox="1"/>
            <p:nvPr/>
          </p:nvSpPr>
          <p:spPr bwMode="auto">
            <a:xfrm>
              <a:off x="4233026"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13.9</a:t>
              </a:r>
            </a:p>
          </p:txBody>
        </p:sp>
        <p:sp>
          <p:nvSpPr>
            <p:cNvPr id="230" name="TextBox 229">
              <a:extLst>
                <a:ext uri="{FF2B5EF4-FFF2-40B4-BE49-F238E27FC236}">
                  <a16:creationId xmlns:a16="http://schemas.microsoft.com/office/drawing/2014/main" id="{DDA02150-A135-974F-96A2-12B8FB7C93C0}"/>
                </a:ext>
              </a:extLst>
            </p:cNvPr>
            <p:cNvSpPr txBox="1"/>
            <p:nvPr/>
          </p:nvSpPr>
          <p:spPr bwMode="auto">
            <a:xfrm>
              <a:off x="466796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3.4-</a:t>
              </a:r>
            </a:p>
          </p:txBody>
        </p:sp>
        <p:sp>
          <p:nvSpPr>
            <p:cNvPr id="231" name="TextBox 230">
              <a:extLst>
                <a:ext uri="{FF2B5EF4-FFF2-40B4-BE49-F238E27FC236}">
                  <a16:creationId xmlns:a16="http://schemas.microsoft.com/office/drawing/2014/main" id="{97211308-0F72-02E7-98CB-05828A9D874C}"/>
                </a:ext>
              </a:extLst>
            </p:cNvPr>
            <p:cNvSpPr txBox="1"/>
            <p:nvPr/>
          </p:nvSpPr>
          <p:spPr bwMode="auto">
            <a:xfrm>
              <a:off x="5215920"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31.4</a:t>
              </a:r>
            </a:p>
          </p:txBody>
        </p:sp>
      </p:grpSp>
      <p:grpSp>
        <p:nvGrpSpPr>
          <p:cNvPr id="232" name="Group 231">
            <a:extLst>
              <a:ext uri="{FF2B5EF4-FFF2-40B4-BE49-F238E27FC236}">
                <a16:creationId xmlns:a16="http://schemas.microsoft.com/office/drawing/2014/main" id="{38DDA012-8D4E-4092-82E6-A7DCE56923BC}"/>
              </a:ext>
            </a:extLst>
          </p:cNvPr>
          <p:cNvGrpSpPr/>
          <p:nvPr/>
        </p:nvGrpSpPr>
        <p:grpSpPr>
          <a:xfrm>
            <a:off x="4387138" y="5258255"/>
            <a:ext cx="2275652" cy="276999"/>
            <a:chOff x="4387138" y="1799318"/>
            <a:chExt cx="2275652" cy="276999"/>
          </a:xfrm>
        </p:grpSpPr>
        <p:sp>
          <p:nvSpPr>
            <p:cNvPr id="233" name="TextBox 232">
              <a:extLst>
                <a:ext uri="{FF2B5EF4-FFF2-40B4-BE49-F238E27FC236}">
                  <a16:creationId xmlns:a16="http://schemas.microsoft.com/office/drawing/2014/main" id="{235832A5-9B17-835C-F649-C84DC3CF6926}"/>
                </a:ext>
              </a:extLst>
            </p:cNvPr>
            <p:cNvSpPr txBox="1"/>
            <p:nvPr/>
          </p:nvSpPr>
          <p:spPr bwMode="auto">
            <a:xfrm>
              <a:off x="613031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41.6</a:t>
              </a:r>
            </a:p>
          </p:txBody>
        </p:sp>
        <p:sp>
          <p:nvSpPr>
            <p:cNvPr id="234" name="TextBox 233">
              <a:extLst>
                <a:ext uri="{FF2B5EF4-FFF2-40B4-BE49-F238E27FC236}">
                  <a16:creationId xmlns:a16="http://schemas.microsoft.com/office/drawing/2014/main" id="{F6AACFD8-5704-39BD-0931-0D6073106DB0}"/>
                </a:ext>
              </a:extLst>
            </p:cNvPr>
            <p:cNvSpPr txBox="1"/>
            <p:nvPr/>
          </p:nvSpPr>
          <p:spPr bwMode="auto">
            <a:xfrm>
              <a:off x="438713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9.1</a:t>
              </a:r>
            </a:p>
          </p:txBody>
        </p:sp>
        <p:sp>
          <p:nvSpPr>
            <p:cNvPr id="235" name="TextBox 234">
              <a:extLst>
                <a:ext uri="{FF2B5EF4-FFF2-40B4-BE49-F238E27FC236}">
                  <a16:creationId xmlns:a16="http://schemas.microsoft.com/office/drawing/2014/main" id="{303672DC-4295-8A0D-D702-02F8DBD646ED}"/>
                </a:ext>
              </a:extLst>
            </p:cNvPr>
            <p:cNvSpPr txBox="1"/>
            <p:nvPr/>
          </p:nvSpPr>
          <p:spPr bwMode="auto">
            <a:xfrm>
              <a:off x="4647416"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4.8-</a:t>
              </a:r>
            </a:p>
          </p:txBody>
        </p:sp>
        <p:sp>
          <p:nvSpPr>
            <p:cNvPr id="236" name="TextBox 235">
              <a:extLst>
                <a:ext uri="{FF2B5EF4-FFF2-40B4-BE49-F238E27FC236}">
                  <a16:creationId xmlns:a16="http://schemas.microsoft.com/office/drawing/2014/main" id="{3284799D-1E86-C45D-D880-1E6A511E79B4}"/>
                </a:ext>
              </a:extLst>
            </p:cNvPr>
            <p:cNvSpPr txBox="1"/>
            <p:nvPr/>
          </p:nvSpPr>
          <p:spPr bwMode="auto">
            <a:xfrm>
              <a:off x="5221057"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30.0</a:t>
              </a:r>
            </a:p>
          </p:txBody>
        </p:sp>
      </p:grpSp>
      <p:grpSp>
        <p:nvGrpSpPr>
          <p:cNvPr id="237" name="Group 236">
            <a:extLst>
              <a:ext uri="{FF2B5EF4-FFF2-40B4-BE49-F238E27FC236}">
                <a16:creationId xmlns:a16="http://schemas.microsoft.com/office/drawing/2014/main" id="{A26F578A-C8BC-877B-B3D3-21D6AACF6B9C}"/>
              </a:ext>
            </a:extLst>
          </p:cNvPr>
          <p:cNvGrpSpPr/>
          <p:nvPr/>
        </p:nvGrpSpPr>
        <p:grpSpPr>
          <a:xfrm>
            <a:off x="4428234" y="5599792"/>
            <a:ext cx="2023936" cy="276999"/>
            <a:chOff x="4428234" y="1799318"/>
            <a:chExt cx="2023936" cy="276999"/>
          </a:xfrm>
        </p:grpSpPr>
        <p:sp>
          <p:nvSpPr>
            <p:cNvPr id="238" name="TextBox 237">
              <a:extLst>
                <a:ext uri="{FF2B5EF4-FFF2-40B4-BE49-F238E27FC236}">
                  <a16:creationId xmlns:a16="http://schemas.microsoft.com/office/drawing/2014/main" id="{B089963C-8966-1E0A-2490-32CE2F39AF0B}"/>
                </a:ext>
              </a:extLst>
            </p:cNvPr>
            <p:cNvSpPr txBox="1"/>
            <p:nvPr/>
          </p:nvSpPr>
          <p:spPr bwMode="auto">
            <a:xfrm>
              <a:off x="5919698"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34.2</a:t>
              </a:r>
            </a:p>
          </p:txBody>
        </p:sp>
        <p:sp>
          <p:nvSpPr>
            <p:cNvPr id="239" name="TextBox 238">
              <a:extLst>
                <a:ext uri="{FF2B5EF4-FFF2-40B4-BE49-F238E27FC236}">
                  <a16:creationId xmlns:a16="http://schemas.microsoft.com/office/drawing/2014/main" id="{D3E302B4-36E9-A1EC-93C4-1A1BD346C322}"/>
                </a:ext>
              </a:extLst>
            </p:cNvPr>
            <p:cNvSpPr txBox="1"/>
            <p:nvPr/>
          </p:nvSpPr>
          <p:spPr bwMode="auto">
            <a:xfrm>
              <a:off x="4428234"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3.4</a:t>
              </a:r>
            </a:p>
          </p:txBody>
        </p:sp>
        <p:sp>
          <p:nvSpPr>
            <p:cNvPr id="240" name="TextBox 239">
              <a:extLst>
                <a:ext uri="{FF2B5EF4-FFF2-40B4-BE49-F238E27FC236}">
                  <a16:creationId xmlns:a16="http://schemas.microsoft.com/office/drawing/2014/main" id="{58C7B194-F3E4-20E2-8EF0-21DD4CCC9775}"/>
                </a:ext>
              </a:extLst>
            </p:cNvPr>
            <p:cNvSpPr txBox="1"/>
            <p:nvPr/>
          </p:nvSpPr>
          <p:spPr bwMode="auto">
            <a:xfrm>
              <a:off x="4729609"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0.5-</a:t>
              </a:r>
            </a:p>
          </p:txBody>
        </p:sp>
        <p:sp>
          <p:nvSpPr>
            <p:cNvPr id="241" name="TextBox 240">
              <a:extLst>
                <a:ext uri="{FF2B5EF4-FFF2-40B4-BE49-F238E27FC236}">
                  <a16:creationId xmlns:a16="http://schemas.microsoft.com/office/drawing/2014/main" id="{FA259294-8091-003A-9C63-32627B643BA5}"/>
                </a:ext>
              </a:extLst>
            </p:cNvPr>
            <p:cNvSpPr txBox="1"/>
            <p:nvPr/>
          </p:nvSpPr>
          <p:spPr bwMode="auto">
            <a:xfrm>
              <a:off x="5097767" y="1799318"/>
              <a:ext cx="532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latin typeface="Calibri" panose="020F0502020204030204" pitchFamily="34" charset="0"/>
                </a:rPr>
                <a:t>19.4</a:t>
              </a:r>
            </a:p>
          </p:txBody>
        </p:sp>
      </p:grpSp>
      <p:grpSp>
        <p:nvGrpSpPr>
          <p:cNvPr id="243" name="Group 242">
            <a:extLst>
              <a:ext uri="{FF2B5EF4-FFF2-40B4-BE49-F238E27FC236}">
                <a16:creationId xmlns:a16="http://schemas.microsoft.com/office/drawing/2014/main" id="{1688AC6F-FD76-9FD7-579F-E61A69879391}"/>
              </a:ext>
            </a:extLst>
          </p:cNvPr>
          <p:cNvGrpSpPr/>
          <p:nvPr/>
        </p:nvGrpSpPr>
        <p:grpSpPr>
          <a:xfrm>
            <a:off x="5663133" y="2397418"/>
            <a:ext cx="2265509" cy="1021977"/>
            <a:chOff x="5716921" y="2251422"/>
            <a:chExt cx="2265509" cy="1021977"/>
          </a:xfrm>
        </p:grpSpPr>
        <p:grpSp>
          <p:nvGrpSpPr>
            <p:cNvPr id="97" name="Group 96">
              <a:extLst>
                <a:ext uri="{FF2B5EF4-FFF2-40B4-BE49-F238E27FC236}">
                  <a16:creationId xmlns:a16="http://schemas.microsoft.com/office/drawing/2014/main" id="{A1005BC5-3058-7A04-E2B6-E33FC0609A8C}"/>
                </a:ext>
              </a:extLst>
            </p:cNvPr>
            <p:cNvGrpSpPr/>
            <p:nvPr/>
          </p:nvGrpSpPr>
          <p:grpSpPr>
            <a:xfrm>
              <a:off x="5747397" y="2300729"/>
              <a:ext cx="2235033" cy="925351"/>
              <a:chOff x="2358738" y="3868272"/>
              <a:chExt cx="2235033" cy="925351"/>
            </a:xfrm>
          </p:grpSpPr>
          <p:sp>
            <p:nvSpPr>
              <p:cNvPr id="90" name="TextBox 89">
                <a:extLst>
                  <a:ext uri="{FF2B5EF4-FFF2-40B4-BE49-F238E27FC236}">
                    <a16:creationId xmlns:a16="http://schemas.microsoft.com/office/drawing/2014/main" id="{6D38EA43-05AE-5749-6819-5AF5C420CE37}"/>
                  </a:ext>
                </a:extLst>
              </p:cNvPr>
              <p:cNvSpPr txBox="1"/>
              <p:nvPr/>
            </p:nvSpPr>
            <p:spPr bwMode="auto">
              <a:xfrm>
                <a:off x="2358738" y="4270403"/>
                <a:ext cx="13603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EV+P</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Chemotherapy</a:t>
                </a:r>
              </a:p>
            </p:txBody>
          </p:sp>
          <p:sp>
            <p:nvSpPr>
              <p:cNvPr id="91" name="TextBox 90">
                <a:extLst>
                  <a:ext uri="{FF2B5EF4-FFF2-40B4-BE49-F238E27FC236}">
                    <a16:creationId xmlns:a16="http://schemas.microsoft.com/office/drawing/2014/main" id="{87210664-948E-F7ED-E81B-DBC558EB37DF}"/>
                  </a:ext>
                </a:extLst>
              </p:cNvPr>
              <p:cNvSpPr txBox="1"/>
              <p:nvPr/>
            </p:nvSpPr>
            <p:spPr bwMode="auto">
              <a:xfrm>
                <a:off x="3264175" y="3869553"/>
                <a:ext cx="82373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dirty="0">
                    <a:solidFill>
                      <a:schemeClr val="bg1"/>
                    </a:solidFill>
                    <a:latin typeface="Calibri" panose="020F0502020204030204" pitchFamily="34" charset="0"/>
                  </a:rPr>
                  <a:t>Grade 1/2</a:t>
                </a:r>
              </a:p>
            </p:txBody>
          </p:sp>
          <p:sp>
            <p:nvSpPr>
              <p:cNvPr id="92" name="Rectangle 91">
                <a:extLst>
                  <a:ext uri="{FF2B5EF4-FFF2-40B4-BE49-F238E27FC236}">
                    <a16:creationId xmlns:a16="http://schemas.microsoft.com/office/drawing/2014/main" id="{A3904EF7-3F84-FF73-D1B8-1C12C937074C}"/>
                  </a:ext>
                </a:extLst>
              </p:cNvPr>
              <p:cNvSpPr/>
              <p:nvPr/>
            </p:nvSpPr>
            <p:spPr bwMode="auto">
              <a:xfrm>
                <a:off x="3619179" y="4364531"/>
                <a:ext cx="122945" cy="12294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F0429CEF-7834-10D3-890C-144557A3DDD7}"/>
                  </a:ext>
                </a:extLst>
              </p:cNvPr>
              <p:cNvSpPr/>
              <p:nvPr/>
            </p:nvSpPr>
            <p:spPr bwMode="auto">
              <a:xfrm>
                <a:off x="3619179" y="4570719"/>
                <a:ext cx="122945" cy="122945"/>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TextBox 93">
                <a:extLst>
                  <a:ext uri="{FF2B5EF4-FFF2-40B4-BE49-F238E27FC236}">
                    <a16:creationId xmlns:a16="http://schemas.microsoft.com/office/drawing/2014/main" id="{E2210ACF-DEE2-208F-83F8-D4759FB1BA9F}"/>
                  </a:ext>
                </a:extLst>
              </p:cNvPr>
              <p:cNvSpPr txBox="1"/>
              <p:nvPr/>
            </p:nvSpPr>
            <p:spPr bwMode="auto">
              <a:xfrm>
                <a:off x="3770040" y="3868272"/>
                <a:ext cx="82373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400" dirty="0">
                    <a:solidFill>
                      <a:schemeClr val="bg1"/>
                    </a:solidFill>
                    <a:latin typeface="Calibri" panose="020F0502020204030204" pitchFamily="34" charset="0"/>
                  </a:rPr>
                  <a:t>Grade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a:t>
                </a:r>
              </a:p>
            </p:txBody>
          </p:sp>
          <p:sp>
            <p:nvSpPr>
              <p:cNvPr id="95" name="Rectangle 94">
                <a:extLst>
                  <a:ext uri="{FF2B5EF4-FFF2-40B4-BE49-F238E27FC236}">
                    <a16:creationId xmlns:a16="http://schemas.microsoft.com/office/drawing/2014/main" id="{0F720DF4-94C4-43BE-6BDA-AF4AB4163B87}"/>
                  </a:ext>
                </a:extLst>
              </p:cNvPr>
              <p:cNvSpPr/>
              <p:nvPr/>
            </p:nvSpPr>
            <p:spPr bwMode="auto">
              <a:xfrm>
                <a:off x="4125044" y="4363250"/>
                <a:ext cx="122945" cy="1229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527ABD9C-F24D-E955-6A2C-DA8E2DE14CF7}"/>
                  </a:ext>
                </a:extLst>
              </p:cNvPr>
              <p:cNvSpPr/>
              <p:nvPr/>
            </p:nvSpPr>
            <p:spPr bwMode="auto">
              <a:xfrm>
                <a:off x="4125044" y="4569438"/>
                <a:ext cx="122945" cy="1229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2" name="Rectangle 241">
              <a:extLst>
                <a:ext uri="{FF2B5EF4-FFF2-40B4-BE49-F238E27FC236}">
                  <a16:creationId xmlns:a16="http://schemas.microsoft.com/office/drawing/2014/main" id="{2E8C522D-79DE-83D3-809F-22DECC1A52F1}"/>
                </a:ext>
              </a:extLst>
            </p:cNvPr>
            <p:cNvSpPr/>
            <p:nvPr/>
          </p:nvSpPr>
          <p:spPr bwMode="auto">
            <a:xfrm>
              <a:off x="5716921" y="2251422"/>
              <a:ext cx="2151530" cy="1021977"/>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495338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dirty="0"/>
              <a:t>EV-302/KEYNOTE-A39:</a:t>
            </a:r>
            <a:r>
              <a:rPr lang="en-US" dirty="0"/>
              <a:t> TRAEs of Special Interest With Enfortumab Vedotin</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a:t>
            </a:r>
          </a:p>
        </p:txBody>
      </p:sp>
      <p:graphicFrame>
        <p:nvGraphicFramePr>
          <p:cNvPr id="6" name="Group 3">
            <a:extLst>
              <a:ext uri="{FF2B5EF4-FFF2-40B4-BE49-F238E27FC236}">
                <a16:creationId xmlns:a16="http://schemas.microsoft.com/office/drawing/2014/main" id="{DA49BE0D-54F8-2221-32CD-BD3F9671E882}"/>
              </a:ext>
            </a:extLst>
          </p:cNvPr>
          <p:cNvGraphicFramePr>
            <a:graphicFrameLocks/>
          </p:cNvGraphicFramePr>
          <p:nvPr>
            <p:extLst>
              <p:ext uri="{D42A27DB-BD31-4B8C-83A1-F6EECF244321}">
                <p14:modId xmlns:p14="http://schemas.microsoft.com/office/powerpoint/2010/main" val="3579706411"/>
              </p:ext>
            </p:extLst>
          </p:nvPr>
        </p:nvGraphicFramePr>
        <p:xfrm>
          <a:off x="717688" y="1603375"/>
          <a:ext cx="10761525" cy="3962560"/>
        </p:xfrm>
        <a:graphic>
          <a:graphicData uri="http://schemas.openxmlformats.org/drawingml/2006/table">
            <a:tbl>
              <a:tblPr/>
              <a:tblGrid>
                <a:gridCol w="3402899">
                  <a:extLst>
                    <a:ext uri="{9D8B030D-6E8A-4147-A177-3AD203B41FA5}">
                      <a16:colId xmlns:a16="http://schemas.microsoft.com/office/drawing/2014/main" val="20000"/>
                    </a:ext>
                  </a:extLst>
                </a:gridCol>
                <a:gridCol w="1786945">
                  <a:extLst>
                    <a:ext uri="{9D8B030D-6E8A-4147-A177-3AD203B41FA5}">
                      <a16:colId xmlns:a16="http://schemas.microsoft.com/office/drawing/2014/main" val="1079305190"/>
                    </a:ext>
                  </a:extLst>
                </a:gridCol>
                <a:gridCol w="1940103">
                  <a:extLst>
                    <a:ext uri="{9D8B030D-6E8A-4147-A177-3AD203B41FA5}">
                      <a16:colId xmlns:a16="http://schemas.microsoft.com/office/drawing/2014/main" val="3212644236"/>
                    </a:ext>
                  </a:extLst>
                </a:gridCol>
                <a:gridCol w="1774351">
                  <a:extLst>
                    <a:ext uri="{9D8B030D-6E8A-4147-A177-3AD203B41FA5}">
                      <a16:colId xmlns:a16="http://schemas.microsoft.com/office/drawing/2014/main" val="20001"/>
                    </a:ext>
                  </a:extLst>
                </a:gridCol>
                <a:gridCol w="1857227">
                  <a:extLst>
                    <a:ext uri="{9D8B030D-6E8A-4147-A177-3AD203B41FA5}">
                      <a16:colId xmlns:a16="http://schemas.microsoft.com/office/drawing/2014/main" val="20002"/>
                    </a:ext>
                  </a:extLst>
                </a:gridCol>
              </a:tblGrid>
              <a:tr h="2088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TRAE of Special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EV + Pembro (n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Chemotherapy (n =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2571465"/>
                  </a:ext>
                </a:extLst>
              </a:tr>
              <a:tr h="2088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of special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Skin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294 (66.8)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Peripheral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278 (63.2)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8895">
                <a:tc>
                  <a:txBody>
                    <a:bodyPr/>
                    <a:lstStyle/>
                    <a:p>
                      <a:pPr marL="284163" marR="0" lvl="0" indent="-1698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Sensory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260 (59.1)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889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Motor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Ocular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20889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Dry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5035783"/>
                  </a:ext>
                </a:extLst>
              </a:tr>
              <a:tr h="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1986992"/>
                  </a:ext>
                </a:extLst>
              </a:tr>
              <a:tr h="20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Infusion-related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2974073"/>
                  </a:ext>
                </a:extLst>
              </a:tr>
            </a:tbl>
          </a:graphicData>
        </a:graphic>
      </p:graphicFrame>
    </p:spTree>
    <p:extLst>
      <p:ext uri="{BB962C8B-B14F-4D97-AF65-F5344CB8AC3E}">
        <p14:creationId xmlns:p14="http://schemas.microsoft.com/office/powerpoint/2010/main" val="390281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600" y="238125"/>
            <a:ext cx="10869613" cy="1103313"/>
          </a:xfrm>
        </p:spPr>
        <p:txBody>
          <a:bodyPr/>
          <a:lstStyle/>
          <a:p>
            <a:r>
              <a:rPr lang="en-US" altLang="en-US" dirty="0"/>
              <a:t>EV-302/KEYNOTE-A39:</a:t>
            </a:r>
            <a:r>
              <a:rPr lang="en-US" dirty="0"/>
              <a:t> Treatment-Emergent AE of Special Interest With Pembrolizumab </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a:t>
            </a:r>
          </a:p>
        </p:txBody>
      </p:sp>
      <p:graphicFrame>
        <p:nvGraphicFramePr>
          <p:cNvPr id="6" name="Group 3">
            <a:extLst>
              <a:ext uri="{FF2B5EF4-FFF2-40B4-BE49-F238E27FC236}">
                <a16:creationId xmlns:a16="http://schemas.microsoft.com/office/drawing/2014/main" id="{DA49BE0D-54F8-2221-32CD-BD3F9671E882}"/>
              </a:ext>
            </a:extLst>
          </p:cNvPr>
          <p:cNvGraphicFramePr>
            <a:graphicFrameLocks/>
          </p:cNvGraphicFramePr>
          <p:nvPr>
            <p:extLst>
              <p:ext uri="{D42A27DB-BD31-4B8C-83A1-F6EECF244321}">
                <p14:modId xmlns:p14="http://schemas.microsoft.com/office/powerpoint/2010/main" val="1705440116"/>
              </p:ext>
            </p:extLst>
          </p:nvPr>
        </p:nvGraphicFramePr>
        <p:xfrm>
          <a:off x="743828" y="1607125"/>
          <a:ext cx="10761525" cy="4389312"/>
        </p:xfrm>
        <a:graphic>
          <a:graphicData uri="http://schemas.openxmlformats.org/drawingml/2006/table">
            <a:tbl>
              <a:tblPr/>
              <a:tblGrid>
                <a:gridCol w="3332617">
                  <a:extLst>
                    <a:ext uri="{9D8B030D-6E8A-4147-A177-3AD203B41FA5}">
                      <a16:colId xmlns:a16="http://schemas.microsoft.com/office/drawing/2014/main" val="20000"/>
                    </a:ext>
                  </a:extLst>
                </a:gridCol>
                <a:gridCol w="1857227">
                  <a:extLst>
                    <a:ext uri="{9D8B030D-6E8A-4147-A177-3AD203B41FA5}">
                      <a16:colId xmlns:a16="http://schemas.microsoft.com/office/drawing/2014/main" val="1079305190"/>
                    </a:ext>
                  </a:extLst>
                </a:gridCol>
                <a:gridCol w="1857227">
                  <a:extLst>
                    <a:ext uri="{9D8B030D-6E8A-4147-A177-3AD203B41FA5}">
                      <a16:colId xmlns:a16="http://schemas.microsoft.com/office/drawing/2014/main" val="3212644236"/>
                    </a:ext>
                  </a:extLst>
                </a:gridCol>
                <a:gridCol w="1857227">
                  <a:extLst>
                    <a:ext uri="{9D8B030D-6E8A-4147-A177-3AD203B41FA5}">
                      <a16:colId xmlns:a16="http://schemas.microsoft.com/office/drawing/2014/main" val="20001"/>
                    </a:ext>
                  </a:extLst>
                </a:gridCol>
                <a:gridCol w="1857227">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Treatment-Emergent AE of Special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 + Pembro (n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Chemotherapy (n =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2571465"/>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of special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Severe skin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297407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2951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55726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Gastritis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12840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19537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Infusion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543805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Pancreatitis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353693"/>
                  </a:ext>
                </a:extLst>
              </a:tr>
            </a:tbl>
          </a:graphicData>
        </a:graphic>
      </p:graphicFrame>
    </p:spTree>
    <p:extLst>
      <p:ext uri="{BB962C8B-B14F-4D97-AF65-F5344CB8AC3E}">
        <p14:creationId xmlns:p14="http://schemas.microsoft.com/office/powerpoint/2010/main" val="1300537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altLang="en-US" dirty="0"/>
              <a:t>EV-302/KEYNOTE-A39:</a:t>
            </a:r>
            <a:r>
              <a:rPr lang="en-US" dirty="0"/>
              <a:t>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4838" y="1512888"/>
            <a:ext cx="11328661" cy="4651375"/>
          </a:xfrm>
        </p:spPr>
        <p:txBody>
          <a:bodyPr/>
          <a:lstStyle/>
          <a:p>
            <a:r>
              <a:rPr lang="en-US" sz="2600" dirty="0"/>
              <a:t>EV + pembro demonstrated statistically and clinically significant improvements in PFS and OS vs CT as first-line treatment for patients with locally advanced/ mUC</a:t>
            </a:r>
          </a:p>
          <a:p>
            <a:pPr lvl="1"/>
            <a:r>
              <a:rPr lang="en-US" sz="2400" dirty="0"/>
              <a:t>HR for PFS: 0.45; HR for OS: 0.47</a:t>
            </a:r>
          </a:p>
          <a:p>
            <a:pPr lvl="1"/>
            <a:r>
              <a:rPr lang="en-US" sz="2400" dirty="0"/>
              <a:t>Survival was almost doubled with EV + pembro compared with CT</a:t>
            </a:r>
          </a:p>
          <a:p>
            <a:pPr lvl="1"/>
            <a:r>
              <a:rPr lang="en-US" sz="2400" dirty="0"/>
              <a:t>Benefit was consistent across subgroups and stratification factors</a:t>
            </a:r>
          </a:p>
          <a:p>
            <a:r>
              <a:rPr lang="en-US" sz="2600" dirty="0"/>
              <a:t>Safety profile was considered manageable with no new safety issues identified</a:t>
            </a:r>
          </a:p>
          <a:p>
            <a:r>
              <a:rPr lang="en-US" sz="2600" dirty="0"/>
              <a:t>This trial is first to demonstrate OS improvement over platinum-based CT and supports use of EV + pembro as a possible new standard of care for first-line treatment of locally advanced/mUC </a:t>
            </a:r>
          </a:p>
        </p:txBody>
      </p:sp>
      <p:sp>
        <p:nvSpPr>
          <p:cNvPr id="5" name="Text Box 11">
            <a:extLst>
              <a:ext uri="{FF2B5EF4-FFF2-40B4-BE49-F238E27FC236}">
                <a16:creationId xmlns:a16="http://schemas.microsoft.com/office/drawing/2014/main" id="{CABBDDF4-75B8-55F4-8EF9-7BD5846309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Powles. ESMO 2023. Abstr LBA6. </a:t>
            </a:r>
          </a:p>
        </p:txBody>
      </p:sp>
    </p:spTree>
    <p:extLst>
      <p:ext uri="{BB962C8B-B14F-4D97-AF65-F5344CB8AC3E}">
        <p14:creationId xmlns:p14="http://schemas.microsoft.com/office/powerpoint/2010/main" val="3302649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D69AD941712C4CA3DB4D512D144F7C" ma:contentTypeVersion="1" ma:contentTypeDescription="Create a new document." ma:contentTypeScope="" ma:versionID="9eb0f839d04cd97d81cefbac6d878ba7">
  <xsd:schema xmlns:xsd="http://www.w3.org/2001/XMLSchema" xmlns:xs="http://www.w3.org/2001/XMLSchema" xmlns:p="http://schemas.microsoft.com/office/2006/metadata/properties" xmlns:ns2="d54cbe69-32bd-412a-b004-9152f949605e" xmlns:ns3="da4d77bd-ebf4-4701-85da-898ec4c2bab3" targetNamespace="http://schemas.microsoft.com/office/2006/metadata/properties" ma:root="true" ma:fieldsID="6fb06c0fe1cebf71692969d7a07cc2a8" ns2:_="" ns3:_="">
    <xsd:import namespace="d54cbe69-32bd-412a-b004-9152f949605e"/>
    <xsd:import namespace="da4d77bd-ebf4-4701-85da-898ec4c2bab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a4d77bd-ebf4-4701-85da-898ec4c2bab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56M7VY3CDVN5-1823561541-2</_dlc_DocId>
    <_dlc_DocIdUrl xmlns="d54cbe69-32bd-412a-b004-9152f949605e">
      <Url>https://intranet.clinicaloptions.com/mews/oncology/ONC_2023_ESMO_CF_(PRP6560)/LBA6_Powles/_layouts/15/DocIdRedir.aspx?ID=56M7VY3CDVN5-1823561541-2</Url>
      <Description>56M7VY3CDVN5-1823561541-2</Description>
    </_dlc_DocIdUrl>
    <Document_x0020_Category xmlns="da4d77bd-ebf4-4701-85da-898ec4c2bab3">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2844F794-AA81-4407-994E-7888146D83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a4d77bd-ebf4-4701-85da-898ec4c2ba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2006/metadata/properties"/>
    <ds:schemaRef ds:uri="http://schemas.microsoft.com/office/2006/documentManagement/types"/>
    <ds:schemaRef ds:uri="d54cbe69-32bd-412a-b004-9152f949605e"/>
    <ds:schemaRef ds:uri="http://www.w3.org/XML/1998/namespace"/>
    <ds:schemaRef ds:uri="http://purl.org/dc/dcmitype/"/>
    <ds:schemaRef ds:uri="http://schemas.openxmlformats.org/package/2006/metadata/core-properties"/>
    <ds:schemaRef ds:uri="http://schemas.microsoft.com/office/infopath/2007/PartnerControls"/>
    <ds:schemaRef ds:uri="da4d77bd-ebf4-4701-85da-898ec4c2bab3"/>
    <ds:schemaRef ds:uri="http://purl.org/dc/terms/"/>
  </ds:schemaRefs>
</ds:datastoreItem>
</file>

<file path=customXml/itemProps5.xml><?xml version="1.0" encoding="utf-8"?>
<ds:datastoreItem xmlns:ds="http://schemas.openxmlformats.org/officeDocument/2006/customXml" ds:itemID="{234E74AA-5437-4670-96B8-828025788B4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2022_CCO_Template</Template>
  <TotalTime>1790</TotalTime>
  <Words>3471</Words>
  <Application>Microsoft Office PowerPoint</Application>
  <PresentationFormat>Widescreen</PresentationFormat>
  <Paragraphs>1170</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System Font Regular</vt:lpstr>
      <vt:lpstr>Times</vt:lpstr>
      <vt:lpstr>Wingdings</vt:lpstr>
      <vt:lpstr>2022_CCO_Template</vt:lpstr>
      <vt:lpstr>EV-302/KEYNOTE-A39: Phase III Trial of Enfortumab Vedotin + Pembrolizumab vs Chemotherapy in Previously Untreated Locally Advanced or Metastatic Urothelial Carcinoma</vt:lpstr>
      <vt:lpstr>About These Slides</vt:lpstr>
      <vt:lpstr>EV-302/KEYNOTE-A39: Background </vt:lpstr>
      <vt:lpstr>EV-302/KEYNOTE-A39: Study Design</vt:lpstr>
      <vt:lpstr>EV-302/KEYNOTE-A39: Baseline Characteristics</vt:lpstr>
      <vt:lpstr>EV-302/KEYNOTE-A39: PFS per BICR  (Coprimary Endpoint)</vt:lpstr>
      <vt:lpstr>EV-302/KEYNOTE-A39: Subgroup Analysis of PFS per BICR</vt:lpstr>
      <vt:lpstr>EV-302/KEYNOTE-A39: OS (Coprimary Endpoint)</vt:lpstr>
      <vt:lpstr>EV-302/KEYNOTE-A39: Subgroup Analysis of OS </vt:lpstr>
      <vt:lpstr>EV-302/KEYNOTE-A39: Confirmed Overall Response per BICR</vt:lpstr>
      <vt:lpstr>EV-302/KEYNOTE-A39: Subsequent Therapies</vt:lpstr>
      <vt:lpstr>EV-302/KEYNOTE-A39: Safety</vt:lpstr>
      <vt:lpstr>EV-302/KEYNOTE-A39: TRAEs of Special Interest With Enfortumab Vedotin</vt:lpstr>
      <vt:lpstr>EV-302/KEYNOTE-A39: Treatment-Emergent AE of Special Interest With Pembrolizumab </vt:lpstr>
      <vt:lpstr>EV-302/KEYNOTE-A39: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EV-302/KEYNOTE-A39: Phase III Trial of Enfortumab Vedotin + Pembrolizumab vs Chemotherapy in Previously Untreated Locally Advanced or Metastatic Urothelial Carcinoma</dc:title>
  <dc:creator>Mindy Tanzola</dc:creator>
  <cp:lastModifiedBy>vwenzel@clinicaloptions.com</cp:lastModifiedBy>
  <cp:revision>22</cp:revision>
  <cp:lastPrinted>2016-09-26T20:21:49Z</cp:lastPrinted>
  <dcterms:created xsi:type="dcterms:W3CDTF">2023-10-22T00:23:03Z</dcterms:created>
  <dcterms:modified xsi:type="dcterms:W3CDTF">2023-10-30T16:10:29Z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0e51b5a0-6b6a-4b01-a77c-7530532a95fa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0x0101009AD69AD941712C4CA3DB4D512D144F7C</vt:lpwstr>
  </property>
  <property fmtid="{D5CDD505-2E9C-101B-9397-08002B2CF9AE}" pid="9" name="MediaServiceImageTags">
    <vt:lpwstr/>
  </property>
</Properties>
</file>