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4"/>
  </p:notesMasterIdLst>
  <p:sldIdLst>
    <p:sldId id="563" r:id="rId5"/>
    <p:sldId id="558" r:id="rId6"/>
    <p:sldId id="559" r:id="rId7"/>
    <p:sldId id="561" r:id="rId8"/>
    <p:sldId id="548" r:id="rId9"/>
    <p:sldId id="565" r:id="rId10"/>
    <p:sldId id="568" r:id="rId11"/>
    <p:sldId id="552" r:id="rId12"/>
    <p:sldId id="56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elanie Couton" initials="MAC" lastIdx="1" clrIdx="6"/>
  <p:cmAuthor id="1" name="LT Fowler" initials="LF" lastIdx="4" clrIdx="0">
    <p:extLst>
      <p:ext uri="{19B8F6BF-5375-455C-9EA6-DF929625EA0E}">
        <p15:presenceInfo xmlns:p15="http://schemas.microsoft.com/office/powerpoint/2012/main" userId="S::lfowler@practicingclinicians.com::bdc4c4d6-9ded-467c-b80c-330a0ea8ffe4" providerId="AD"/>
      </p:ext>
    </p:extLst>
  </p:cmAuthor>
  <p:cmAuthor id="8" name="Mindy Tanzola" initials="MT" lastIdx="2" clrIdx="7">
    <p:extLst>
      <p:ext uri="{19B8F6BF-5375-455C-9EA6-DF929625EA0E}">
        <p15:presenceInfo xmlns:p15="http://schemas.microsoft.com/office/powerpoint/2012/main" userId="S::mindy@scienceink.com::e94da788-77e6-4b26-ae6d-484e8c0095ed" providerId="AD"/>
      </p:ext>
    </p:extLst>
  </p:cmAuthor>
  <p:cmAuthor id="2" name="Megan Capel" initials="MC" lastIdx="6" clrIdx="1"/>
  <p:cmAuthor id="9" name="Hillary Tunggal" initials="HT" lastIdx="16" clrIdx="8">
    <p:extLst>
      <p:ext uri="{19B8F6BF-5375-455C-9EA6-DF929625EA0E}">
        <p15:presenceInfo xmlns:p15="http://schemas.microsoft.com/office/powerpoint/2012/main" userId="S::htunggal@cealliance.com::ad64bda3-5530-4833-84b4-5d3ed1bf5c1c" providerId="AD"/>
      </p:ext>
    </p:extLst>
  </p:cmAuthor>
  <p:cmAuthor id="3" name="Andrea Boecler" initials="AB" lastIdx="1" clrIdx="2">
    <p:extLst>
      <p:ext uri="{19B8F6BF-5375-455C-9EA6-DF929625EA0E}">
        <p15:presenceInfo xmlns:p15="http://schemas.microsoft.com/office/powerpoint/2012/main" userId="S::aboecler@clinicaloptions.com::28e82037-1239-4052-943b-ae184e0bc2af" providerId="AD"/>
      </p:ext>
    </p:extLst>
  </p:cmAuthor>
  <p:cmAuthor id="4" name="Timothy Quill" initials="TQ" lastIdx="3" clrIdx="3">
    <p:extLst>
      <p:ext uri="{19B8F6BF-5375-455C-9EA6-DF929625EA0E}">
        <p15:presenceInfo xmlns:p15="http://schemas.microsoft.com/office/powerpoint/2012/main" userId="S::tquill@clinicaloptions.com::b1dc6efb-2995-45e7-a306-57a2c67aa886" providerId="AD"/>
      </p:ext>
    </p:extLst>
  </p:cmAuthor>
  <p:cmAuthor id="5" name=" " initials="MAC" lastIdx="10" clrIdx="4"/>
  <p:cmAuthor id="6" name="Andrew Bowser" initials="AB" lastIdx="1" clrIdx="5"/>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B2E5BB-96E4-45A9-A638-65549208BD8F}" v="457" dt="2024-06-07T18:24:56.110"/>
    <p1510:client id="{99E16337-09C5-448E-AC06-A4C4E003B2FD}" v="143" dt="2024-06-07T15:45:59.092"/>
    <p1510:client id="{E25CE8DB-9047-4277-B7E9-F30B6CDA0265}" v="8" dt="2024-06-07T18:59:09.2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a Boecler" userId="28e82037-1239-4052-943b-ae184e0bc2af" providerId="ADAL" clId="{70B2E5BB-96E4-45A9-A638-65549208BD8F}"/>
    <pc:docChg chg="undo custSel modSld">
      <pc:chgData name="Andrea Boecler" userId="28e82037-1239-4052-943b-ae184e0bc2af" providerId="ADAL" clId="{70B2E5BB-96E4-45A9-A638-65549208BD8F}" dt="2024-06-07T18:24:47.171" v="447" actId="313"/>
      <pc:docMkLst>
        <pc:docMk/>
      </pc:docMkLst>
      <pc:sldChg chg="modSp mod modNotesTx">
        <pc:chgData name="Andrea Boecler" userId="28e82037-1239-4052-943b-ae184e0bc2af" providerId="ADAL" clId="{70B2E5BB-96E4-45A9-A638-65549208BD8F}" dt="2024-06-07T18:21:58.299" v="302"/>
        <pc:sldMkLst>
          <pc:docMk/>
          <pc:sldMk cId="3717249414" sldId="548"/>
        </pc:sldMkLst>
        <pc:graphicFrameChg chg="mod modGraphic">
          <ac:chgData name="Andrea Boecler" userId="28e82037-1239-4052-943b-ae184e0bc2af" providerId="ADAL" clId="{70B2E5BB-96E4-45A9-A638-65549208BD8F}" dt="2024-06-07T18:21:58.299" v="302"/>
          <ac:graphicFrameMkLst>
            <pc:docMk/>
            <pc:sldMk cId="3717249414" sldId="548"/>
            <ac:graphicFrameMk id="2" creationId="{5FB593F4-D880-67FF-3D2B-5F7E0399B532}"/>
          </ac:graphicFrameMkLst>
        </pc:graphicFrameChg>
        <pc:graphicFrameChg chg="mod modGraphic">
          <ac:chgData name="Andrea Boecler" userId="28e82037-1239-4052-943b-ae184e0bc2af" providerId="ADAL" clId="{70B2E5BB-96E4-45A9-A638-65549208BD8F}" dt="2024-06-07T18:21:58.299" v="302"/>
          <ac:graphicFrameMkLst>
            <pc:docMk/>
            <pc:sldMk cId="3717249414" sldId="548"/>
            <ac:graphicFrameMk id="9" creationId="{632EE1B6-63D4-6F8E-5C1C-98DE0ED8E07B}"/>
          </ac:graphicFrameMkLst>
        </pc:graphicFrameChg>
      </pc:sldChg>
      <pc:sldChg chg="modSp mod modNotesTx">
        <pc:chgData name="Andrea Boecler" userId="28e82037-1239-4052-943b-ae184e0bc2af" providerId="ADAL" clId="{70B2E5BB-96E4-45A9-A638-65549208BD8F}" dt="2024-06-07T18:24:27.657" v="445" actId="20577"/>
        <pc:sldMkLst>
          <pc:docMk/>
          <pc:sldMk cId="2627868447" sldId="552"/>
        </pc:sldMkLst>
        <pc:spChg chg="mod">
          <ac:chgData name="Andrea Boecler" userId="28e82037-1239-4052-943b-ae184e0bc2af" providerId="ADAL" clId="{70B2E5BB-96E4-45A9-A638-65549208BD8F}" dt="2024-06-07T18:24:27.657" v="445" actId="20577"/>
          <ac:spMkLst>
            <pc:docMk/>
            <pc:sldMk cId="2627868447" sldId="552"/>
            <ac:spMk id="9219" creationId="{D25C30B9-DB9B-4F0D-825F-3ADFC7E0F72C}"/>
          </ac:spMkLst>
        </pc:spChg>
      </pc:sldChg>
      <pc:sldChg chg="modSp mod">
        <pc:chgData name="Andrea Boecler" userId="28e82037-1239-4052-943b-ae184e0bc2af" providerId="ADAL" clId="{70B2E5BB-96E4-45A9-A638-65549208BD8F}" dt="2024-06-07T18:18:05.601" v="77" actId="20577"/>
        <pc:sldMkLst>
          <pc:docMk/>
          <pc:sldMk cId="0" sldId="559"/>
        </pc:sldMkLst>
        <pc:spChg chg="mod">
          <ac:chgData name="Andrea Boecler" userId="28e82037-1239-4052-943b-ae184e0bc2af" providerId="ADAL" clId="{70B2E5BB-96E4-45A9-A638-65549208BD8F}" dt="2024-06-07T18:17:28.637" v="71" actId="20577"/>
          <ac:spMkLst>
            <pc:docMk/>
            <pc:sldMk cId="0" sldId="559"/>
            <ac:spMk id="9219" creationId="{D25C30B9-DB9B-4F0D-825F-3ADFC7E0F72C}"/>
          </ac:spMkLst>
        </pc:spChg>
        <pc:spChg chg="mod">
          <ac:chgData name="Andrea Boecler" userId="28e82037-1239-4052-943b-ae184e0bc2af" providerId="ADAL" clId="{70B2E5BB-96E4-45A9-A638-65549208BD8F}" dt="2024-06-07T18:18:05.601" v="77" actId="20577"/>
          <ac:spMkLst>
            <pc:docMk/>
            <pc:sldMk cId="0" sldId="559"/>
            <ac:spMk id="9221" creationId="{0B865CED-4EF9-403A-B72A-0302F40DC9B0}"/>
          </ac:spMkLst>
        </pc:spChg>
      </pc:sldChg>
      <pc:sldChg chg="delSp modSp mod modNotesTx">
        <pc:chgData name="Andrea Boecler" userId="28e82037-1239-4052-943b-ae184e0bc2af" providerId="ADAL" clId="{70B2E5BB-96E4-45A9-A638-65549208BD8F}" dt="2024-06-07T18:24:47.171" v="447" actId="313"/>
        <pc:sldMkLst>
          <pc:docMk/>
          <pc:sldMk cId="2227310159" sldId="561"/>
        </pc:sldMkLst>
        <pc:spChg chg="del">
          <ac:chgData name="Andrea Boecler" userId="28e82037-1239-4052-943b-ae184e0bc2af" providerId="ADAL" clId="{70B2E5BB-96E4-45A9-A638-65549208BD8F}" dt="2024-06-07T18:19:50.445" v="219" actId="478"/>
          <ac:spMkLst>
            <pc:docMk/>
            <pc:sldMk cId="2227310159" sldId="561"/>
            <ac:spMk id="3" creationId="{AEF30BB3-7A22-3C43-4DEF-AC611D6AACBA}"/>
          </ac:spMkLst>
        </pc:spChg>
        <pc:spChg chg="mod">
          <ac:chgData name="Andrea Boecler" userId="28e82037-1239-4052-943b-ae184e0bc2af" providerId="ADAL" clId="{70B2E5BB-96E4-45A9-A638-65549208BD8F}" dt="2024-06-07T18:19:39.445" v="216" actId="20577"/>
          <ac:spMkLst>
            <pc:docMk/>
            <pc:sldMk cId="2227310159" sldId="561"/>
            <ac:spMk id="5" creationId="{90ABA37B-E491-C858-F83E-B17CA5A42508}"/>
          </ac:spMkLst>
        </pc:spChg>
        <pc:spChg chg="mod">
          <ac:chgData name="Andrea Boecler" userId="28e82037-1239-4052-943b-ae184e0bc2af" providerId="ADAL" clId="{70B2E5BB-96E4-45A9-A638-65549208BD8F}" dt="2024-06-07T18:20:28.779" v="231" actId="20577"/>
          <ac:spMkLst>
            <pc:docMk/>
            <pc:sldMk cId="2227310159" sldId="561"/>
            <ac:spMk id="6" creationId="{BCD49712-AB4C-347F-B3F6-7AF72FDA4BCF}"/>
          </ac:spMkLst>
        </pc:spChg>
        <pc:spChg chg="mod">
          <ac:chgData name="Andrea Boecler" userId="28e82037-1239-4052-943b-ae184e0bc2af" providerId="ADAL" clId="{70B2E5BB-96E4-45A9-A638-65549208BD8F}" dt="2024-06-07T18:19:47.053" v="218" actId="20577"/>
          <ac:spMkLst>
            <pc:docMk/>
            <pc:sldMk cId="2227310159" sldId="561"/>
            <ac:spMk id="7" creationId="{16496BE1-1428-846D-8C06-8662D7C0FCA5}"/>
          </ac:spMkLst>
        </pc:spChg>
        <pc:spChg chg="mod">
          <ac:chgData name="Andrea Boecler" userId="28e82037-1239-4052-943b-ae184e0bc2af" providerId="ADAL" clId="{70B2E5BB-96E4-45A9-A638-65549208BD8F}" dt="2024-06-07T18:18:19.696" v="80" actId="20577"/>
          <ac:spMkLst>
            <pc:docMk/>
            <pc:sldMk cId="2227310159" sldId="561"/>
            <ac:spMk id="9" creationId="{188CC03B-4EC8-CFBA-6018-878D68300E89}"/>
          </ac:spMkLst>
        </pc:spChg>
        <pc:spChg chg="mod">
          <ac:chgData name="Andrea Boecler" userId="28e82037-1239-4052-943b-ae184e0bc2af" providerId="ADAL" clId="{70B2E5BB-96E4-45A9-A638-65549208BD8F}" dt="2024-06-07T18:19:25.419" v="210" actId="20577"/>
          <ac:spMkLst>
            <pc:docMk/>
            <pc:sldMk cId="2227310159" sldId="561"/>
            <ac:spMk id="14" creationId="{F49B7E45-C919-4BC0-8FBE-98EC796957A8}"/>
          </ac:spMkLst>
        </pc:spChg>
        <pc:spChg chg="mod">
          <ac:chgData name="Andrea Boecler" userId="28e82037-1239-4052-943b-ae184e0bc2af" providerId="ADAL" clId="{70B2E5BB-96E4-45A9-A638-65549208BD8F}" dt="2024-06-07T18:19:29.809" v="212" actId="20577"/>
          <ac:spMkLst>
            <pc:docMk/>
            <pc:sldMk cId="2227310159" sldId="561"/>
            <ac:spMk id="19460" creationId="{73BB8788-EA93-4F80-B091-B8486BEE8697}"/>
          </ac:spMkLst>
        </pc:spChg>
        <pc:spChg chg="mod">
          <ac:chgData name="Andrea Boecler" userId="28e82037-1239-4052-943b-ae184e0bc2af" providerId="ADAL" clId="{70B2E5BB-96E4-45A9-A638-65549208BD8F}" dt="2024-06-07T18:24:47.171" v="447" actId="313"/>
          <ac:spMkLst>
            <pc:docMk/>
            <pc:sldMk cId="2227310159" sldId="561"/>
            <ac:spMk id="19463" creationId="{C346F25D-ABA6-46CD-940B-7C5654E371C3}"/>
          </ac:spMkLst>
        </pc:spChg>
      </pc:sldChg>
      <pc:sldChg chg="modSp mod modNotesTx">
        <pc:chgData name="Andrea Boecler" userId="28e82037-1239-4052-943b-ae184e0bc2af" providerId="ADAL" clId="{70B2E5BB-96E4-45A9-A638-65549208BD8F}" dt="2024-06-07T18:16:38.232" v="47" actId="114"/>
        <pc:sldMkLst>
          <pc:docMk/>
          <pc:sldMk cId="3914735070" sldId="563"/>
        </pc:sldMkLst>
        <pc:spChg chg="mod">
          <ac:chgData name="Andrea Boecler" userId="28e82037-1239-4052-943b-ae184e0bc2af" providerId="ADAL" clId="{70B2E5BB-96E4-45A9-A638-65549208BD8F}" dt="2024-06-07T18:16:24.951" v="6" actId="20577"/>
          <ac:spMkLst>
            <pc:docMk/>
            <pc:sldMk cId="3914735070" sldId="563"/>
            <ac:spMk id="9" creationId="{29C97272-D98D-4B80-A5DE-809F0B118B50}"/>
          </ac:spMkLst>
        </pc:spChg>
        <pc:spChg chg="mod">
          <ac:chgData name="Andrea Boecler" userId="28e82037-1239-4052-943b-ae184e0bc2af" providerId="ADAL" clId="{70B2E5BB-96E4-45A9-A638-65549208BD8F}" dt="2024-06-07T18:16:18.022" v="1" actId="20577"/>
          <ac:spMkLst>
            <pc:docMk/>
            <pc:sldMk cId="3914735070" sldId="563"/>
            <ac:spMk id="7171" creationId="{4D67E167-2F37-481F-AB26-A6E236679EF3}"/>
          </ac:spMkLst>
        </pc:spChg>
      </pc:sldChg>
      <pc:sldChg chg="modSp mod modNotesTx">
        <pc:chgData name="Andrea Boecler" userId="28e82037-1239-4052-943b-ae184e0bc2af" providerId="ADAL" clId="{70B2E5BB-96E4-45A9-A638-65549208BD8F}" dt="2024-06-07T18:22:35.211" v="363" actId="20577"/>
        <pc:sldMkLst>
          <pc:docMk/>
          <pc:sldMk cId="1901900714" sldId="565"/>
        </pc:sldMkLst>
        <pc:spChg chg="mod">
          <ac:chgData name="Andrea Boecler" userId="28e82037-1239-4052-943b-ae184e0bc2af" providerId="ADAL" clId="{70B2E5BB-96E4-45A9-A638-65549208BD8F}" dt="2024-06-07T18:22:16.683" v="329" actId="20577"/>
          <ac:spMkLst>
            <pc:docMk/>
            <pc:sldMk cId="1901900714" sldId="565"/>
            <ac:spMk id="6" creationId="{0367774D-492D-1953-8430-C7434516C916}"/>
          </ac:spMkLst>
        </pc:spChg>
      </pc:sldChg>
      <pc:sldChg chg="modSp mod">
        <pc:chgData name="Andrea Boecler" userId="28e82037-1239-4052-943b-ae184e0bc2af" providerId="ADAL" clId="{70B2E5BB-96E4-45A9-A638-65549208BD8F}" dt="2024-06-07T18:23:58.326" v="408" actId="1035"/>
        <pc:sldMkLst>
          <pc:docMk/>
          <pc:sldMk cId="3693351970" sldId="568"/>
        </pc:sldMkLst>
        <pc:spChg chg="mod">
          <ac:chgData name="Andrea Boecler" userId="28e82037-1239-4052-943b-ae184e0bc2af" providerId="ADAL" clId="{70B2E5BB-96E4-45A9-A638-65549208BD8F}" dt="2024-06-07T18:23:26.417" v="384" actId="20577"/>
          <ac:spMkLst>
            <pc:docMk/>
            <pc:sldMk cId="3693351970" sldId="568"/>
            <ac:spMk id="3" creationId="{251FCC64-EDBD-395C-FCD3-8BEFB95D8BBD}"/>
          </ac:spMkLst>
        </pc:spChg>
        <pc:spChg chg="mod">
          <ac:chgData name="Andrea Boecler" userId="28e82037-1239-4052-943b-ae184e0bc2af" providerId="ADAL" clId="{70B2E5BB-96E4-45A9-A638-65549208BD8F}" dt="2024-06-07T18:23:58.326" v="408" actId="1035"/>
          <ac:spMkLst>
            <pc:docMk/>
            <pc:sldMk cId="3693351970" sldId="568"/>
            <ac:spMk id="5" creationId="{FC7C95A2-2AD6-956B-DD18-1365DBAFF68A}"/>
          </ac:spMkLst>
        </pc:spChg>
        <pc:graphicFrameChg chg="modGraphic">
          <ac:chgData name="Andrea Boecler" userId="28e82037-1239-4052-943b-ae184e0bc2af" providerId="ADAL" clId="{70B2E5BB-96E4-45A9-A638-65549208BD8F}" dt="2024-06-07T18:23:42.992" v="386" actId="20577"/>
          <ac:graphicFrameMkLst>
            <pc:docMk/>
            <pc:sldMk cId="3693351970" sldId="568"/>
            <ac:graphicFrameMk id="4" creationId="{408E7791-FF7A-5D03-C7CF-EA6895D486D1}"/>
          </ac:graphicFrameMkLst>
        </pc:graphicFrameChg>
        <pc:graphicFrameChg chg="mod modGraphic">
          <ac:chgData name="Andrea Boecler" userId="28e82037-1239-4052-943b-ae184e0bc2af" providerId="ADAL" clId="{70B2E5BB-96E4-45A9-A638-65549208BD8F}" dt="2024-06-07T18:23:40.452" v="385" actId="20577"/>
          <ac:graphicFrameMkLst>
            <pc:docMk/>
            <pc:sldMk cId="3693351970" sldId="568"/>
            <ac:graphicFrameMk id="8" creationId="{BBAFCCB1-904E-5C27-6EE5-6DB58849A9F2}"/>
          </ac:graphicFrameMkLst>
        </pc:graphicFrameChg>
      </pc:sldChg>
    </pc:docChg>
  </pc:docChgLst>
  <pc:docChgLst>
    <pc:chgData name="Kemi Obajimi" userId="81894e25-3cbc-45b7-be28-dda6fb8d19a9" providerId="ADAL" clId="{1B2DAE48-532E-4405-8A7F-2DF7D342423B}"/>
    <pc:docChg chg="custSel modSld">
      <pc:chgData name="Kemi Obajimi" userId="81894e25-3cbc-45b7-be28-dda6fb8d19a9" providerId="ADAL" clId="{1B2DAE48-532E-4405-8A7F-2DF7D342423B}" dt="2024-06-07T18:54:08.617" v="24" actId="20577"/>
      <pc:docMkLst>
        <pc:docMk/>
      </pc:docMkLst>
      <pc:sldChg chg="modSp mod delCm">
        <pc:chgData name="Kemi Obajimi" userId="81894e25-3cbc-45b7-be28-dda6fb8d19a9" providerId="ADAL" clId="{1B2DAE48-532E-4405-8A7F-2DF7D342423B}" dt="2024-06-07T18:54:08.617" v="24" actId="20577"/>
        <pc:sldMkLst>
          <pc:docMk/>
          <pc:sldMk cId="2227310159" sldId="561"/>
        </pc:sldMkLst>
        <pc:spChg chg="mod">
          <ac:chgData name="Kemi Obajimi" userId="81894e25-3cbc-45b7-be28-dda6fb8d19a9" providerId="ADAL" clId="{1B2DAE48-532E-4405-8A7F-2DF7D342423B}" dt="2024-06-07T18:54:08.617" v="24" actId="20577"/>
          <ac:spMkLst>
            <pc:docMk/>
            <pc:sldMk cId="2227310159" sldId="561"/>
            <ac:spMk id="6" creationId="{BCD49712-AB4C-347F-B3F6-7AF72FDA4BCF}"/>
          </ac:spMkLst>
        </pc:spChg>
      </pc:sldChg>
    </pc:docChg>
  </pc:docChgLst>
  <pc:docChgLst>
    <pc:chgData name="Dussadee Royal" userId="51beead8-6fa0-4b98-aeba-37044af35e17" providerId="ADAL" clId="{E25CE8DB-9047-4277-B7E9-F30B6CDA0265}"/>
    <pc:docChg chg="modSld">
      <pc:chgData name="Dussadee Royal" userId="51beead8-6fa0-4b98-aeba-37044af35e17" providerId="ADAL" clId="{E25CE8DB-9047-4277-B7E9-F30B6CDA0265}" dt="2024-06-07T18:59:09.203" v="6" actId="14100"/>
      <pc:docMkLst>
        <pc:docMk/>
      </pc:docMkLst>
      <pc:sldChg chg="modSp mod">
        <pc:chgData name="Dussadee Royal" userId="51beead8-6fa0-4b98-aeba-37044af35e17" providerId="ADAL" clId="{E25CE8DB-9047-4277-B7E9-F30B6CDA0265}" dt="2024-06-07T18:58:55.306" v="2" actId="1076"/>
        <pc:sldMkLst>
          <pc:docMk/>
          <pc:sldMk cId="3717249414" sldId="548"/>
        </pc:sldMkLst>
        <pc:graphicFrameChg chg="mod">
          <ac:chgData name="Dussadee Royal" userId="51beead8-6fa0-4b98-aeba-37044af35e17" providerId="ADAL" clId="{E25CE8DB-9047-4277-B7E9-F30B6CDA0265}" dt="2024-06-07T18:58:52.980" v="1" actId="1076"/>
          <ac:graphicFrameMkLst>
            <pc:docMk/>
            <pc:sldMk cId="3717249414" sldId="548"/>
            <ac:graphicFrameMk id="2" creationId="{5FB593F4-D880-67FF-3D2B-5F7E0399B532}"/>
          </ac:graphicFrameMkLst>
        </pc:graphicFrameChg>
        <pc:graphicFrameChg chg="mod">
          <ac:chgData name="Dussadee Royal" userId="51beead8-6fa0-4b98-aeba-37044af35e17" providerId="ADAL" clId="{E25CE8DB-9047-4277-B7E9-F30B6CDA0265}" dt="2024-06-07T18:58:55.306" v="2" actId="1076"/>
          <ac:graphicFrameMkLst>
            <pc:docMk/>
            <pc:sldMk cId="3717249414" sldId="548"/>
            <ac:graphicFrameMk id="9" creationId="{632EE1B6-63D4-6F8E-5C1C-98DE0ED8E07B}"/>
          </ac:graphicFrameMkLst>
        </pc:graphicFrameChg>
      </pc:sldChg>
      <pc:sldChg chg="modSp mod">
        <pc:chgData name="Dussadee Royal" userId="51beead8-6fa0-4b98-aeba-37044af35e17" providerId="ADAL" clId="{E25CE8DB-9047-4277-B7E9-F30B6CDA0265}" dt="2024-06-07T18:59:03.985" v="5" actId="1076"/>
        <pc:sldMkLst>
          <pc:docMk/>
          <pc:sldMk cId="1901900714" sldId="565"/>
        </pc:sldMkLst>
        <pc:graphicFrameChg chg="mod modGraphic">
          <ac:chgData name="Dussadee Royal" userId="51beead8-6fa0-4b98-aeba-37044af35e17" providerId="ADAL" clId="{E25CE8DB-9047-4277-B7E9-F30B6CDA0265}" dt="2024-06-07T18:59:03.985" v="5" actId="1076"/>
          <ac:graphicFrameMkLst>
            <pc:docMk/>
            <pc:sldMk cId="1901900714" sldId="565"/>
            <ac:graphicFrameMk id="2" creationId="{5FB593F4-D880-67FF-3D2B-5F7E0399B532}"/>
          </ac:graphicFrameMkLst>
        </pc:graphicFrameChg>
      </pc:sldChg>
      <pc:sldChg chg="modSp mod">
        <pc:chgData name="Dussadee Royal" userId="51beead8-6fa0-4b98-aeba-37044af35e17" providerId="ADAL" clId="{E25CE8DB-9047-4277-B7E9-F30B6CDA0265}" dt="2024-06-07T18:59:09.203" v="6" actId="14100"/>
        <pc:sldMkLst>
          <pc:docMk/>
          <pc:sldMk cId="3693351970" sldId="568"/>
        </pc:sldMkLst>
        <pc:graphicFrameChg chg="mod modGraphic">
          <ac:chgData name="Dussadee Royal" userId="51beead8-6fa0-4b98-aeba-37044af35e17" providerId="ADAL" clId="{E25CE8DB-9047-4277-B7E9-F30B6CDA0265}" dt="2024-06-07T18:59:09.203" v="6" actId="14100"/>
          <ac:graphicFrameMkLst>
            <pc:docMk/>
            <pc:sldMk cId="3693351970" sldId="568"/>
            <ac:graphicFrameMk id="4" creationId="{408E7791-FF7A-5D03-C7CF-EA6895D486D1}"/>
          </ac:graphicFrameMkLst>
        </pc:graphicFrameChg>
        <pc:graphicFrameChg chg="mod modGraphic">
          <ac:chgData name="Dussadee Royal" userId="51beead8-6fa0-4b98-aeba-37044af35e17" providerId="ADAL" clId="{E25CE8DB-9047-4277-B7E9-F30B6CDA0265}" dt="2024-06-07T18:59:09.203" v="6" actId="14100"/>
          <ac:graphicFrameMkLst>
            <pc:docMk/>
            <pc:sldMk cId="3693351970" sldId="568"/>
            <ac:graphicFrameMk id="8" creationId="{BBAFCCB1-904E-5C27-6EE5-6DB58849A9F2}"/>
          </ac:graphicFrameMkLst>
        </pc:graphicFrameChg>
      </pc:sldChg>
    </pc:docChg>
  </pc:docChgLst>
  <pc:docChgLst>
    <pc:chgData name="Timothy Quill" userId="b1dc6efb-2995-45e7-a306-57a2c67aa886" providerId="ADAL" clId="{D583C052-9743-4E16-8BB2-44A2B976302C}"/>
    <pc:docChg chg="custSel modSld">
      <pc:chgData name="Timothy Quill" userId="b1dc6efb-2995-45e7-a306-57a2c67aa886" providerId="ADAL" clId="{D583C052-9743-4E16-8BB2-44A2B976302C}" dt="2024-06-07T17:45:52.487" v="21" actId="20577"/>
      <pc:docMkLst>
        <pc:docMk/>
      </pc:docMkLst>
      <pc:sldChg chg="modSp mod">
        <pc:chgData name="Timothy Quill" userId="b1dc6efb-2995-45e7-a306-57a2c67aa886" providerId="ADAL" clId="{D583C052-9743-4E16-8BB2-44A2B976302C}" dt="2024-06-07T17:45:52.487" v="21" actId="20577"/>
        <pc:sldMkLst>
          <pc:docMk/>
          <pc:sldMk cId="3717249414" sldId="548"/>
        </pc:sldMkLst>
        <pc:graphicFrameChg chg="modGraphic">
          <ac:chgData name="Timothy Quill" userId="b1dc6efb-2995-45e7-a306-57a2c67aa886" providerId="ADAL" clId="{D583C052-9743-4E16-8BB2-44A2B976302C}" dt="2024-06-07T17:45:52.487" v="21" actId="20577"/>
          <ac:graphicFrameMkLst>
            <pc:docMk/>
            <pc:sldMk cId="3717249414" sldId="548"/>
            <ac:graphicFrameMk id="2" creationId="{5FB593F4-D880-67FF-3D2B-5F7E0399B532}"/>
          </ac:graphicFrameMkLst>
        </pc:graphicFrameChg>
      </pc:sldChg>
      <pc:sldChg chg="modSp mod">
        <pc:chgData name="Timothy Quill" userId="b1dc6efb-2995-45e7-a306-57a2c67aa886" providerId="ADAL" clId="{D583C052-9743-4E16-8BB2-44A2B976302C}" dt="2024-06-07T17:41:45.755" v="14" actId="20577"/>
        <pc:sldMkLst>
          <pc:docMk/>
          <pc:sldMk cId="0" sldId="559"/>
        </pc:sldMkLst>
        <pc:spChg chg="mod">
          <ac:chgData name="Timothy Quill" userId="b1dc6efb-2995-45e7-a306-57a2c67aa886" providerId="ADAL" clId="{D583C052-9743-4E16-8BB2-44A2B976302C}" dt="2024-06-07T17:41:45.755" v="14" actId="20577"/>
          <ac:spMkLst>
            <pc:docMk/>
            <pc:sldMk cId="0" sldId="559"/>
            <ac:spMk id="9219" creationId="{D25C30B9-DB9B-4F0D-825F-3ADFC7E0F72C}"/>
          </ac:spMkLst>
        </pc:spChg>
      </pc:sldChg>
      <pc:sldChg chg="addCm modCm">
        <pc:chgData name="Timothy Quill" userId="b1dc6efb-2995-45e7-a306-57a2c67aa886" providerId="ADAL" clId="{D583C052-9743-4E16-8BB2-44A2B976302C}" dt="2024-06-07T17:45:06.410" v="17"/>
        <pc:sldMkLst>
          <pc:docMk/>
          <pc:sldMk cId="2227310159" sldId="561"/>
        </pc:sldMkLst>
      </pc:sldChg>
    </pc:docChg>
  </pc:docChgLst>
  <pc:docChgLst>
    <pc:chgData name="Kemi Obajimi" userId="81894e25-3cbc-45b7-be28-dda6fb8d19a9" providerId="ADAL" clId="{99E16337-09C5-448E-AC06-A4C4E003B2FD}"/>
    <pc:docChg chg="undo custSel addSld delSld modSld">
      <pc:chgData name="Kemi Obajimi" userId="81894e25-3cbc-45b7-be28-dda6fb8d19a9" providerId="ADAL" clId="{99E16337-09C5-448E-AC06-A4C4E003B2FD}" dt="2024-06-07T15:47:04.741" v="1974"/>
      <pc:docMkLst>
        <pc:docMk/>
      </pc:docMkLst>
      <pc:sldChg chg="delSp modSp mod delCm">
        <pc:chgData name="Kemi Obajimi" userId="81894e25-3cbc-45b7-be28-dda6fb8d19a9" providerId="ADAL" clId="{99E16337-09C5-448E-AC06-A4C4E003B2FD}" dt="2024-06-07T15:21:50.234" v="1446" actId="20577"/>
        <pc:sldMkLst>
          <pc:docMk/>
          <pc:sldMk cId="3717249414" sldId="548"/>
        </pc:sldMkLst>
        <pc:spChg chg="del">
          <ac:chgData name="Kemi Obajimi" userId="81894e25-3cbc-45b7-be28-dda6fb8d19a9" providerId="ADAL" clId="{99E16337-09C5-448E-AC06-A4C4E003B2FD}" dt="2024-06-07T15:17:20.221" v="1395" actId="478"/>
          <ac:spMkLst>
            <pc:docMk/>
            <pc:sldMk cId="3717249414" sldId="548"/>
            <ac:spMk id="5" creationId="{0CFDBBB3-514D-EE66-9461-6289A09AAB1E}"/>
          </ac:spMkLst>
        </pc:spChg>
        <pc:spChg chg="del">
          <ac:chgData name="Kemi Obajimi" userId="81894e25-3cbc-45b7-be28-dda6fb8d19a9" providerId="ADAL" clId="{99E16337-09C5-448E-AC06-A4C4E003B2FD}" dt="2024-06-07T15:17:21.857" v="1396" actId="478"/>
          <ac:spMkLst>
            <pc:docMk/>
            <pc:sldMk cId="3717249414" sldId="548"/>
            <ac:spMk id="8" creationId="{79633F81-CFD5-9A37-90E3-65CA9A2E355E}"/>
          </ac:spMkLst>
        </pc:spChg>
        <pc:graphicFrameChg chg="modGraphic">
          <ac:chgData name="Kemi Obajimi" userId="81894e25-3cbc-45b7-be28-dda6fb8d19a9" providerId="ADAL" clId="{99E16337-09C5-448E-AC06-A4C4E003B2FD}" dt="2024-06-07T15:21:06.415" v="1417" actId="242"/>
          <ac:graphicFrameMkLst>
            <pc:docMk/>
            <pc:sldMk cId="3717249414" sldId="548"/>
            <ac:graphicFrameMk id="2" creationId="{5FB593F4-D880-67FF-3D2B-5F7E0399B532}"/>
          </ac:graphicFrameMkLst>
        </pc:graphicFrameChg>
        <pc:graphicFrameChg chg="mod modGraphic">
          <ac:chgData name="Kemi Obajimi" userId="81894e25-3cbc-45b7-be28-dda6fb8d19a9" providerId="ADAL" clId="{99E16337-09C5-448E-AC06-A4C4E003B2FD}" dt="2024-06-07T15:21:50.234" v="1446" actId="20577"/>
          <ac:graphicFrameMkLst>
            <pc:docMk/>
            <pc:sldMk cId="3717249414" sldId="548"/>
            <ac:graphicFrameMk id="9" creationId="{632EE1B6-63D4-6F8E-5C1C-98DE0ED8E07B}"/>
          </ac:graphicFrameMkLst>
        </pc:graphicFrameChg>
      </pc:sldChg>
      <pc:sldChg chg="modSp mod delCm">
        <pc:chgData name="Kemi Obajimi" userId="81894e25-3cbc-45b7-be28-dda6fb8d19a9" providerId="ADAL" clId="{99E16337-09C5-448E-AC06-A4C4E003B2FD}" dt="2024-06-07T15:47:04.741" v="1974"/>
        <pc:sldMkLst>
          <pc:docMk/>
          <pc:sldMk cId="2627868447" sldId="552"/>
        </pc:sldMkLst>
        <pc:spChg chg="mod">
          <ac:chgData name="Kemi Obajimi" userId="81894e25-3cbc-45b7-be28-dda6fb8d19a9" providerId="ADAL" clId="{99E16337-09C5-448E-AC06-A4C4E003B2FD}" dt="2024-06-07T15:47:04.741" v="1974"/>
          <ac:spMkLst>
            <pc:docMk/>
            <pc:sldMk cId="2627868447" sldId="552"/>
            <ac:spMk id="9218" creationId="{8546831A-73CD-4F8E-9FF8-D931364866CE}"/>
          </ac:spMkLst>
        </pc:spChg>
        <pc:spChg chg="mod">
          <ac:chgData name="Kemi Obajimi" userId="81894e25-3cbc-45b7-be28-dda6fb8d19a9" providerId="ADAL" clId="{99E16337-09C5-448E-AC06-A4C4E003B2FD}" dt="2024-06-07T15:46:36.077" v="1973" actId="20577"/>
          <ac:spMkLst>
            <pc:docMk/>
            <pc:sldMk cId="2627868447" sldId="552"/>
            <ac:spMk id="9219" creationId="{D25C30B9-DB9B-4F0D-825F-3ADFC7E0F72C}"/>
          </ac:spMkLst>
        </pc:spChg>
      </pc:sldChg>
      <pc:sldChg chg="modSp mod delCm modNotesTx">
        <pc:chgData name="Kemi Obajimi" userId="81894e25-3cbc-45b7-be28-dda6fb8d19a9" providerId="ADAL" clId="{99E16337-09C5-448E-AC06-A4C4E003B2FD}" dt="2024-06-07T15:15:45.457" v="1394" actId="6549"/>
        <pc:sldMkLst>
          <pc:docMk/>
          <pc:sldMk cId="0" sldId="559"/>
        </pc:sldMkLst>
        <pc:spChg chg="mod">
          <ac:chgData name="Kemi Obajimi" userId="81894e25-3cbc-45b7-be28-dda6fb8d19a9" providerId="ADAL" clId="{99E16337-09C5-448E-AC06-A4C4E003B2FD}" dt="2024-06-07T15:15:45.457" v="1394" actId="6549"/>
          <ac:spMkLst>
            <pc:docMk/>
            <pc:sldMk cId="0" sldId="559"/>
            <ac:spMk id="9219" creationId="{D25C30B9-DB9B-4F0D-825F-3ADFC7E0F72C}"/>
          </ac:spMkLst>
        </pc:spChg>
        <pc:spChg chg="mod">
          <ac:chgData name="Kemi Obajimi" userId="81894e25-3cbc-45b7-be28-dda6fb8d19a9" providerId="ADAL" clId="{99E16337-09C5-448E-AC06-A4C4E003B2FD}" dt="2024-06-07T13:20:15.774" v="575" actId="6549"/>
          <ac:spMkLst>
            <pc:docMk/>
            <pc:sldMk cId="0" sldId="559"/>
            <ac:spMk id="9221" creationId="{0B865CED-4EF9-403A-B72A-0302F40DC9B0}"/>
          </ac:spMkLst>
        </pc:spChg>
      </pc:sldChg>
      <pc:sldChg chg="addSp modSp mod delCm modNotesTx">
        <pc:chgData name="Kemi Obajimi" userId="81894e25-3cbc-45b7-be28-dda6fb8d19a9" providerId="ADAL" clId="{99E16337-09C5-448E-AC06-A4C4E003B2FD}" dt="2024-06-07T15:14:42.417" v="1382" actId="1035"/>
        <pc:sldMkLst>
          <pc:docMk/>
          <pc:sldMk cId="2227310159" sldId="561"/>
        </pc:sldMkLst>
        <pc:spChg chg="add mod">
          <ac:chgData name="Kemi Obajimi" userId="81894e25-3cbc-45b7-be28-dda6fb8d19a9" providerId="ADAL" clId="{99E16337-09C5-448E-AC06-A4C4E003B2FD}" dt="2024-06-07T15:14:05.555" v="1374" actId="1035"/>
          <ac:spMkLst>
            <pc:docMk/>
            <pc:sldMk cId="2227310159" sldId="561"/>
            <ac:spMk id="3" creationId="{AEF30BB3-7A22-3C43-4DEF-AC611D6AACBA}"/>
          </ac:spMkLst>
        </pc:spChg>
        <pc:spChg chg="mod">
          <ac:chgData name="Kemi Obajimi" userId="81894e25-3cbc-45b7-be28-dda6fb8d19a9" providerId="ADAL" clId="{99E16337-09C5-448E-AC06-A4C4E003B2FD}" dt="2024-06-07T15:14:05.555" v="1374" actId="1035"/>
          <ac:spMkLst>
            <pc:docMk/>
            <pc:sldMk cId="2227310159" sldId="561"/>
            <ac:spMk id="4" creationId="{710E4C29-9EE9-194C-AD05-9EE36019A4B4}"/>
          </ac:spMkLst>
        </pc:spChg>
        <pc:spChg chg="mod">
          <ac:chgData name="Kemi Obajimi" userId="81894e25-3cbc-45b7-be28-dda6fb8d19a9" providerId="ADAL" clId="{99E16337-09C5-448E-AC06-A4C4E003B2FD}" dt="2024-06-07T15:14:05.555" v="1374" actId="1035"/>
          <ac:spMkLst>
            <pc:docMk/>
            <pc:sldMk cId="2227310159" sldId="561"/>
            <ac:spMk id="5" creationId="{90ABA37B-E491-C858-F83E-B17CA5A42508}"/>
          </ac:spMkLst>
        </pc:spChg>
        <pc:spChg chg="mod">
          <ac:chgData name="Kemi Obajimi" userId="81894e25-3cbc-45b7-be28-dda6fb8d19a9" providerId="ADAL" clId="{99E16337-09C5-448E-AC06-A4C4E003B2FD}" dt="2024-06-07T15:14:15.220" v="1375" actId="255"/>
          <ac:spMkLst>
            <pc:docMk/>
            <pc:sldMk cId="2227310159" sldId="561"/>
            <ac:spMk id="6" creationId="{BCD49712-AB4C-347F-B3F6-7AF72FDA4BCF}"/>
          </ac:spMkLst>
        </pc:spChg>
        <pc:spChg chg="mod">
          <ac:chgData name="Kemi Obajimi" userId="81894e25-3cbc-45b7-be28-dda6fb8d19a9" providerId="ADAL" clId="{99E16337-09C5-448E-AC06-A4C4E003B2FD}" dt="2024-06-07T15:14:42.417" v="1382" actId="1035"/>
          <ac:spMkLst>
            <pc:docMk/>
            <pc:sldMk cId="2227310159" sldId="561"/>
            <ac:spMk id="7" creationId="{16496BE1-1428-846D-8C06-8662D7C0FCA5}"/>
          </ac:spMkLst>
        </pc:spChg>
        <pc:spChg chg="mod">
          <ac:chgData name="Kemi Obajimi" userId="81894e25-3cbc-45b7-be28-dda6fb8d19a9" providerId="ADAL" clId="{99E16337-09C5-448E-AC06-A4C4E003B2FD}" dt="2024-06-07T15:14:34.495" v="1380" actId="1035"/>
          <ac:spMkLst>
            <pc:docMk/>
            <pc:sldMk cId="2227310159" sldId="561"/>
            <ac:spMk id="9" creationId="{188CC03B-4EC8-CFBA-6018-878D68300E89}"/>
          </ac:spMkLst>
        </pc:spChg>
        <pc:spChg chg="mod">
          <ac:chgData name="Kemi Obajimi" userId="81894e25-3cbc-45b7-be28-dda6fb8d19a9" providerId="ADAL" clId="{99E16337-09C5-448E-AC06-A4C4E003B2FD}" dt="2024-06-07T15:14:05.555" v="1374" actId="1035"/>
          <ac:spMkLst>
            <pc:docMk/>
            <pc:sldMk cId="2227310159" sldId="561"/>
            <ac:spMk id="13" creationId="{7A5BD40B-0096-27F9-7432-FCFAA79E92AD}"/>
          </ac:spMkLst>
        </pc:spChg>
        <pc:spChg chg="mod">
          <ac:chgData name="Kemi Obajimi" userId="81894e25-3cbc-45b7-be28-dda6fb8d19a9" providerId="ADAL" clId="{99E16337-09C5-448E-AC06-A4C4E003B2FD}" dt="2024-06-07T15:14:42.417" v="1382" actId="1035"/>
          <ac:spMkLst>
            <pc:docMk/>
            <pc:sldMk cId="2227310159" sldId="561"/>
            <ac:spMk id="14" creationId="{F49B7E45-C919-4BC0-8FBE-98EC796957A8}"/>
          </ac:spMkLst>
        </pc:spChg>
        <pc:spChg chg="mod">
          <ac:chgData name="Kemi Obajimi" userId="81894e25-3cbc-45b7-be28-dda6fb8d19a9" providerId="ADAL" clId="{99E16337-09C5-448E-AC06-A4C4E003B2FD}" dt="2024-06-07T15:14:05.555" v="1374" actId="1035"/>
          <ac:spMkLst>
            <pc:docMk/>
            <pc:sldMk cId="2227310159" sldId="561"/>
            <ac:spMk id="19460" creationId="{73BB8788-EA93-4F80-B091-B8486BEE8697}"/>
          </ac:spMkLst>
        </pc:spChg>
        <pc:spChg chg="mod">
          <ac:chgData name="Kemi Obajimi" userId="81894e25-3cbc-45b7-be28-dda6fb8d19a9" providerId="ADAL" clId="{99E16337-09C5-448E-AC06-A4C4E003B2FD}" dt="2024-06-07T15:14:05.555" v="1374" actId="1035"/>
          <ac:spMkLst>
            <pc:docMk/>
            <pc:sldMk cId="2227310159" sldId="561"/>
            <ac:spMk id="19463" creationId="{C346F25D-ABA6-46CD-940B-7C5654E371C3}"/>
          </ac:spMkLst>
        </pc:spChg>
        <pc:spChg chg="mod">
          <ac:chgData name="Kemi Obajimi" userId="81894e25-3cbc-45b7-be28-dda6fb8d19a9" providerId="ADAL" clId="{99E16337-09C5-448E-AC06-A4C4E003B2FD}" dt="2024-06-07T15:14:05.555" v="1374" actId="1035"/>
          <ac:spMkLst>
            <pc:docMk/>
            <pc:sldMk cId="2227310159" sldId="561"/>
            <ac:spMk id="19468" creationId="{D1F2E6DC-39ED-43FE-A784-E6851ADCA3EA}"/>
          </ac:spMkLst>
        </pc:spChg>
      </pc:sldChg>
      <pc:sldChg chg="modSp mod">
        <pc:chgData name="Kemi Obajimi" userId="81894e25-3cbc-45b7-be28-dda6fb8d19a9" providerId="ADAL" clId="{99E16337-09C5-448E-AC06-A4C4E003B2FD}" dt="2024-06-07T12:32:20.150" v="63" actId="6549"/>
        <pc:sldMkLst>
          <pc:docMk/>
          <pc:sldMk cId="3914735070" sldId="563"/>
        </pc:sldMkLst>
        <pc:spChg chg="mod">
          <ac:chgData name="Kemi Obajimi" userId="81894e25-3cbc-45b7-be28-dda6fb8d19a9" providerId="ADAL" clId="{99E16337-09C5-448E-AC06-A4C4E003B2FD}" dt="2024-06-07T12:32:20.150" v="63" actId="6549"/>
          <ac:spMkLst>
            <pc:docMk/>
            <pc:sldMk cId="3914735070" sldId="563"/>
            <ac:spMk id="7171" creationId="{4D67E167-2F37-481F-AB26-A6E236679EF3}"/>
          </ac:spMkLst>
        </pc:spChg>
      </pc:sldChg>
      <pc:sldChg chg="modSp mod delCm">
        <pc:chgData name="Kemi Obajimi" userId="81894e25-3cbc-45b7-be28-dda6fb8d19a9" providerId="ADAL" clId="{99E16337-09C5-448E-AC06-A4C4E003B2FD}" dt="2024-06-07T15:29:21.468" v="1534" actId="14100"/>
        <pc:sldMkLst>
          <pc:docMk/>
          <pc:sldMk cId="1901900714" sldId="565"/>
        </pc:sldMkLst>
        <pc:spChg chg="mod">
          <ac:chgData name="Kemi Obajimi" userId="81894e25-3cbc-45b7-be28-dda6fb8d19a9" providerId="ADAL" clId="{99E16337-09C5-448E-AC06-A4C4E003B2FD}" dt="2024-06-07T15:29:21.468" v="1534" actId="14100"/>
          <ac:spMkLst>
            <pc:docMk/>
            <pc:sldMk cId="1901900714" sldId="565"/>
            <ac:spMk id="6" creationId="{0367774D-492D-1953-8430-C7434516C916}"/>
          </ac:spMkLst>
        </pc:spChg>
        <pc:graphicFrameChg chg="modGraphic">
          <ac:chgData name="Kemi Obajimi" userId="81894e25-3cbc-45b7-be28-dda6fb8d19a9" providerId="ADAL" clId="{99E16337-09C5-448E-AC06-A4C4E003B2FD}" dt="2024-06-07T15:26:24.248" v="1480" actId="20577"/>
          <ac:graphicFrameMkLst>
            <pc:docMk/>
            <pc:sldMk cId="1901900714" sldId="565"/>
            <ac:graphicFrameMk id="2" creationId="{5FB593F4-D880-67FF-3D2B-5F7E0399B532}"/>
          </ac:graphicFrameMkLst>
        </pc:graphicFrameChg>
      </pc:sldChg>
      <pc:sldChg chg="addSp modSp del mod delCm">
        <pc:chgData name="Kemi Obajimi" userId="81894e25-3cbc-45b7-be28-dda6fb8d19a9" providerId="ADAL" clId="{99E16337-09C5-448E-AC06-A4C4E003B2FD}" dt="2024-06-07T15:32:49.612" v="1615" actId="47"/>
        <pc:sldMkLst>
          <pc:docMk/>
          <pc:sldMk cId="988520489" sldId="567"/>
        </pc:sldMkLst>
        <pc:spChg chg="add mod">
          <ac:chgData name="Kemi Obajimi" userId="81894e25-3cbc-45b7-be28-dda6fb8d19a9" providerId="ADAL" clId="{99E16337-09C5-448E-AC06-A4C4E003B2FD}" dt="2024-06-07T15:32:22.398" v="1610" actId="1076"/>
          <ac:spMkLst>
            <pc:docMk/>
            <pc:sldMk cId="988520489" sldId="567"/>
            <ac:spMk id="3" creationId="{251FCC64-EDBD-395C-FCD3-8BEFB95D8BBD}"/>
          </ac:spMkLst>
        </pc:spChg>
        <pc:spChg chg="mod">
          <ac:chgData name="Kemi Obajimi" userId="81894e25-3cbc-45b7-be28-dda6fb8d19a9" providerId="ADAL" clId="{99E16337-09C5-448E-AC06-A4C4E003B2FD}" dt="2024-06-07T15:29:37.219" v="1542" actId="20577"/>
          <ac:spMkLst>
            <pc:docMk/>
            <pc:sldMk cId="988520489" sldId="567"/>
            <ac:spMk id="9218" creationId="{8546831A-73CD-4F8E-9FF8-D931364866CE}"/>
          </ac:spMkLst>
        </pc:spChg>
        <pc:graphicFrameChg chg="modGraphic">
          <ac:chgData name="Kemi Obajimi" userId="81894e25-3cbc-45b7-be28-dda6fb8d19a9" providerId="ADAL" clId="{99E16337-09C5-448E-AC06-A4C4E003B2FD}" dt="2024-06-07T15:31:48.780" v="1562" actId="20577"/>
          <ac:graphicFrameMkLst>
            <pc:docMk/>
            <pc:sldMk cId="988520489" sldId="567"/>
            <ac:graphicFrameMk id="2" creationId="{5FB593F4-D880-67FF-3D2B-5F7E0399B532}"/>
          </ac:graphicFrameMkLst>
        </pc:graphicFrameChg>
        <pc:graphicFrameChg chg="modGraphic">
          <ac:chgData name="Kemi Obajimi" userId="81894e25-3cbc-45b7-be28-dda6fb8d19a9" providerId="ADAL" clId="{99E16337-09C5-448E-AC06-A4C4E003B2FD}" dt="2024-06-07T15:30:59.832" v="1561" actId="20577"/>
          <ac:graphicFrameMkLst>
            <pc:docMk/>
            <pc:sldMk cId="988520489" sldId="567"/>
            <ac:graphicFrameMk id="8" creationId="{BBAFCCB1-904E-5C27-6EE5-6DB58849A9F2}"/>
          </ac:graphicFrameMkLst>
        </pc:graphicFrameChg>
      </pc:sldChg>
      <pc:sldChg chg="addSp delSp modSp add mod modNotesTx">
        <pc:chgData name="Kemi Obajimi" userId="81894e25-3cbc-45b7-be28-dda6fb8d19a9" providerId="ADAL" clId="{99E16337-09C5-448E-AC06-A4C4E003B2FD}" dt="2024-06-07T15:43:50.051" v="1913" actId="20577"/>
        <pc:sldMkLst>
          <pc:docMk/>
          <pc:sldMk cId="3693351970" sldId="568"/>
        </pc:sldMkLst>
        <pc:spChg chg="mod">
          <ac:chgData name="Kemi Obajimi" userId="81894e25-3cbc-45b7-be28-dda6fb8d19a9" providerId="ADAL" clId="{99E16337-09C5-448E-AC06-A4C4E003B2FD}" dt="2024-06-07T15:33:32.402" v="1620" actId="20577"/>
          <ac:spMkLst>
            <pc:docMk/>
            <pc:sldMk cId="3693351970" sldId="568"/>
            <ac:spMk id="3" creationId="{251FCC64-EDBD-395C-FCD3-8BEFB95D8BBD}"/>
          </ac:spMkLst>
        </pc:spChg>
        <pc:spChg chg="add mod">
          <ac:chgData name="Kemi Obajimi" userId="81894e25-3cbc-45b7-be28-dda6fb8d19a9" providerId="ADAL" clId="{99E16337-09C5-448E-AC06-A4C4E003B2FD}" dt="2024-06-07T15:43:50.051" v="1913" actId="20577"/>
          <ac:spMkLst>
            <pc:docMk/>
            <pc:sldMk cId="3693351970" sldId="568"/>
            <ac:spMk id="5" creationId="{FC7C95A2-2AD6-956B-DD18-1365DBAFF68A}"/>
          </ac:spMkLst>
        </pc:spChg>
        <pc:spChg chg="del">
          <ac:chgData name="Kemi Obajimi" userId="81894e25-3cbc-45b7-be28-dda6fb8d19a9" providerId="ADAL" clId="{99E16337-09C5-448E-AC06-A4C4E003B2FD}" dt="2024-06-07T15:32:34.573" v="1613" actId="478"/>
          <ac:spMkLst>
            <pc:docMk/>
            <pc:sldMk cId="3693351970" sldId="568"/>
            <ac:spMk id="9" creationId="{FE135B2F-37A2-3556-A422-1D264B31AC7A}"/>
          </ac:spMkLst>
        </pc:spChg>
        <pc:graphicFrameChg chg="del">
          <ac:chgData name="Kemi Obajimi" userId="81894e25-3cbc-45b7-be28-dda6fb8d19a9" providerId="ADAL" clId="{99E16337-09C5-448E-AC06-A4C4E003B2FD}" dt="2024-06-07T15:32:33.259" v="1612" actId="478"/>
          <ac:graphicFrameMkLst>
            <pc:docMk/>
            <pc:sldMk cId="3693351970" sldId="568"/>
            <ac:graphicFrameMk id="2" creationId="{5FB593F4-D880-67FF-3D2B-5F7E0399B532}"/>
          </ac:graphicFrameMkLst>
        </pc:graphicFrameChg>
        <pc:graphicFrameChg chg="add mod modGraphic">
          <ac:chgData name="Kemi Obajimi" userId="81894e25-3cbc-45b7-be28-dda6fb8d19a9" providerId="ADAL" clId="{99E16337-09C5-448E-AC06-A4C4E003B2FD}" dt="2024-06-07T15:34:41.218" v="1635" actId="20577"/>
          <ac:graphicFrameMkLst>
            <pc:docMk/>
            <pc:sldMk cId="3693351970" sldId="568"/>
            <ac:graphicFrameMk id="4" creationId="{408E7791-FF7A-5D03-C7CF-EA6895D486D1}"/>
          </ac:graphicFrameMkLst>
        </pc:graphicFrameChg>
        <pc:graphicFrameChg chg="mod modGraphic">
          <ac:chgData name="Kemi Obajimi" userId="81894e25-3cbc-45b7-be28-dda6fb8d19a9" providerId="ADAL" clId="{99E16337-09C5-448E-AC06-A4C4E003B2FD}" dt="2024-06-07T15:42:44.680" v="1890" actId="20577"/>
          <ac:graphicFrameMkLst>
            <pc:docMk/>
            <pc:sldMk cId="3693351970" sldId="568"/>
            <ac:graphicFrameMk id="8" creationId="{BBAFCCB1-904E-5C27-6EE5-6DB58849A9F2}"/>
          </ac:graphicFrameMkLst>
        </pc:graphicFrameChg>
      </pc:sldChg>
    </pc:docChg>
  </pc:docChgLst>
  <pc:docChgLst>
    <pc:chgData name="Hillary Tunggal" userId="ad64bda3-5530-4833-84b4-5d3ed1bf5c1c" providerId="ADAL" clId="{5021F163-2DCC-4AC9-B120-64B64BB3FEFF}"/>
    <pc:docChg chg="undo redo custSel modSld">
      <pc:chgData name="Hillary Tunggal" userId="ad64bda3-5530-4833-84b4-5d3ed1bf5c1c" providerId="ADAL" clId="{5021F163-2DCC-4AC9-B120-64B64BB3FEFF}" dt="2024-06-06T18:39:48.050" v="928" actId="20577"/>
      <pc:docMkLst>
        <pc:docMk/>
      </pc:docMkLst>
      <pc:sldChg chg="modSp mod addCm delCm modCm">
        <pc:chgData name="Hillary Tunggal" userId="ad64bda3-5530-4833-84b4-5d3ed1bf5c1c" providerId="ADAL" clId="{5021F163-2DCC-4AC9-B120-64B64BB3FEFF}" dt="2024-06-06T18:23:03.893" v="612"/>
        <pc:sldMkLst>
          <pc:docMk/>
          <pc:sldMk cId="3717249414" sldId="548"/>
        </pc:sldMkLst>
        <pc:graphicFrameChg chg="mod modGraphic">
          <ac:chgData name="Hillary Tunggal" userId="ad64bda3-5530-4833-84b4-5d3ed1bf5c1c" providerId="ADAL" clId="{5021F163-2DCC-4AC9-B120-64B64BB3FEFF}" dt="2024-06-06T18:19:54.663" v="470" actId="20577"/>
          <ac:graphicFrameMkLst>
            <pc:docMk/>
            <pc:sldMk cId="3717249414" sldId="548"/>
            <ac:graphicFrameMk id="2" creationId="{5FB593F4-D880-67FF-3D2B-5F7E0399B532}"/>
          </ac:graphicFrameMkLst>
        </pc:graphicFrameChg>
        <pc:graphicFrameChg chg="modGraphic">
          <ac:chgData name="Hillary Tunggal" userId="ad64bda3-5530-4833-84b4-5d3ed1bf5c1c" providerId="ADAL" clId="{5021F163-2DCC-4AC9-B120-64B64BB3FEFF}" dt="2024-06-06T18:22:54.960" v="610" actId="20577"/>
          <ac:graphicFrameMkLst>
            <pc:docMk/>
            <pc:sldMk cId="3717249414" sldId="548"/>
            <ac:graphicFrameMk id="9" creationId="{632EE1B6-63D4-6F8E-5C1C-98DE0ED8E07B}"/>
          </ac:graphicFrameMkLst>
        </pc:graphicFrameChg>
      </pc:sldChg>
      <pc:sldChg chg="modSp mod addCm modCm">
        <pc:chgData name="Hillary Tunggal" userId="ad64bda3-5530-4833-84b4-5d3ed1bf5c1c" providerId="ADAL" clId="{5021F163-2DCC-4AC9-B120-64B64BB3FEFF}" dt="2024-06-06T18:39:48.050" v="928" actId="20577"/>
        <pc:sldMkLst>
          <pc:docMk/>
          <pc:sldMk cId="2627868447" sldId="552"/>
        </pc:sldMkLst>
        <pc:spChg chg="mod">
          <ac:chgData name="Hillary Tunggal" userId="ad64bda3-5530-4833-84b4-5d3ed1bf5c1c" providerId="ADAL" clId="{5021F163-2DCC-4AC9-B120-64B64BB3FEFF}" dt="2024-06-06T18:39:48.050" v="928" actId="20577"/>
          <ac:spMkLst>
            <pc:docMk/>
            <pc:sldMk cId="2627868447" sldId="552"/>
            <ac:spMk id="9219" creationId="{D25C30B9-DB9B-4F0D-825F-3ADFC7E0F72C}"/>
          </ac:spMkLst>
        </pc:spChg>
      </pc:sldChg>
      <pc:sldChg chg="modSp mod addCm modCm">
        <pc:chgData name="Hillary Tunggal" userId="ad64bda3-5530-4833-84b4-5d3ed1bf5c1c" providerId="ADAL" clId="{5021F163-2DCC-4AC9-B120-64B64BB3FEFF}" dt="2024-06-06T17:56:29.404" v="30"/>
        <pc:sldMkLst>
          <pc:docMk/>
          <pc:sldMk cId="0" sldId="559"/>
        </pc:sldMkLst>
        <pc:spChg chg="mod">
          <ac:chgData name="Hillary Tunggal" userId="ad64bda3-5530-4833-84b4-5d3ed1bf5c1c" providerId="ADAL" clId="{5021F163-2DCC-4AC9-B120-64B64BB3FEFF}" dt="2024-06-06T17:55:53.395" v="24" actId="20577"/>
          <ac:spMkLst>
            <pc:docMk/>
            <pc:sldMk cId="0" sldId="559"/>
            <ac:spMk id="9219" creationId="{D25C30B9-DB9B-4F0D-825F-3ADFC7E0F72C}"/>
          </ac:spMkLst>
        </pc:spChg>
        <pc:spChg chg="mod">
          <ac:chgData name="Hillary Tunggal" userId="ad64bda3-5530-4833-84b4-5d3ed1bf5c1c" providerId="ADAL" clId="{5021F163-2DCC-4AC9-B120-64B64BB3FEFF}" dt="2024-06-06T17:56:29.404" v="30"/>
          <ac:spMkLst>
            <pc:docMk/>
            <pc:sldMk cId="0" sldId="559"/>
            <ac:spMk id="9221" creationId="{0B865CED-4EF9-403A-B72A-0302F40DC9B0}"/>
          </ac:spMkLst>
        </pc:spChg>
      </pc:sldChg>
      <pc:sldChg chg="addSp delSp modSp mod modClrScheme addCm modCm chgLayout">
        <pc:chgData name="Hillary Tunggal" userId="ad64bda3-5530-4833-84b4-5d3ed1bf5c1c" providerId="ADAL" clId="{5021F163-2DCC-4AC9-B120-64B64BB3FEFF}" dt="2024-06-06T18:15:08.635" v="439"/>
        <pc:sldMkLst>
          <pc:docMk/>
          <pc:sldMk cId="2227310159" sldId="561"/>
        </pc:sldMkLst>
        <pc:spChg chg="del mod">
          <ac:chgData name="Hillary Tunggal" userId="ad64bda3-5530-4833-84b4-5d3ed1bf5c1c" providerId="ADAL" clId="{5021F163-2DCC-4AC9-B120-64B64BB3FEFF}" dt="2024-06-06T18:02:56.949" v="77" actId="478"/>
          <ac:spMkLst>
            <pc:docMk/>
            <pc:sldMk cId="2227310159" sldId="561"/>
            <ac:spMk id="3" creationId="{29275E2E-3E83-3F88-A50D-C0CF1D4926F7}"/>
          </ac:spMkLst>
        </pc:spChg>
        <pc:spChg chg="mod">
          <ac:chgData name="Hillary Tunggal" userId="ad64bda3-5530-4833-84b4-5d3ed1bf5c1c" providerId="ADAL" clId="{5021F163-2DCC-4AC9-B120-64B64BB3FEFF}" dt="2024-06-06T18:07:20.565" v="142" actId="1035"/>
          <ac:spMkLst>
            <pc:docMk/>
            <pc:sldMk cId="2227310159" sldId="561"/>
            <ac:spMk id="4" creationId="{710E4C29-9EE9-194C-AD05-9EE36019A4B4}"/>
          </ac:spMkLst>
        </pc:spChg>
        <pc:spChg chg="mod">
          <ac:chgData name="Hillary Tunggal" userId="ad64bda3-5530-4833-84b4-5d3ed1bf5c1c" providerId="ADAL" clId="{5021F163-2DCC-4AC9-B120-64B64BB3FEFF}" dt="2024-06-06T18:12:56.932" v="312" actId="14100"/>
          <ac:spMkLst>
            <pc:docMk/>
            <pc:sldMk cId="2227310159" sldId="561"/>
            <ac:spMk id="5" creationId="{90ABA37B-E491-C858-F83E-B17CA5A42508}"/>
          </ac:spMkLst>
        </pc:spChg>
        <pc:spChg chg="mod">
          <ac:chgData name="Hillary Tunggal" userId="ad64bda3-5530-4833-84b4-5d3ed1bf5c1c" providerId="ADAL" clId="{5021F163-2DCC-4AC9-B120-64B64BB3FEFF}" dt="2024-06-06T18:14:58.845" v="437" actId="20577"/>
          <ac:spMkLst>
            <pc:docMk/>
            <pc:sldMk cId="2227310159" sldId="561"/>
            <ac:spMk id="6" creationId="{BCD49712-AB4C-347F-B3F6-7AF72FDA4BCF}"/>
          </ac:spMkLst>
        </pc:spChg>
        <pc:spChg chg="mod">
          <ac:chgData name="Hillary Tunggal" userId="ad64bda3-5530-4833-84b4-5d3ed1bf5c1c" providerId="ADAL" clId="{5021F163-2DCC-4AC9-B120-64B64BB3FEFF}" dt="2024-06-06T18:07:20.565" v="142" actId="1035"/>
          <ac:spMkLst>
            <pc:docMk/>
            <pc:sldMk cId="2227310159" sldId="561"/>
            <ac:spMk id="7" creationId="{16496BE1-1428-846D-8C06-8662D7C0FCA5}"/>
          </ac:spMkLst>
        </pc:spChg>
        <pc:spChg chg="add del mod ord">
          <ac:chgData name="Hillary Tunggal" userId="ad64bda3-5530-4833-84b4-5d3ed1bf5c1c" providerId="ADAL" clId="{5021F163-2DCC-4AC9-B120-64B64BB3FEFF}" dt="2024-06-06T18:02:48.240" v="76" actId="700"/>
          <ac:spMkLst>
            <pc:docMk/>
            <pc:sldMk cId="2227310159" sldId="561"/>
            <ac:spMk id="8" creationId="{D6F5CDFB-F928-30DC-BF24-C87AD70ABAF8}"/>
          </ac:spMkLst>
        </pc:spChg>
        <pc:spChg chg="add mod ord">
          <ac:chgData name="Hillary Tunggal" userId="ad64bda3-5530-4833-84b4-5d3ed1bf5c1c" providerId="ADAL" clId="{5021F163-2DCC-4AC9-B120-64B64BB3FEFF}" dt="2024-06-06T18:07:14.139" v="137" actId="20577"/>
          <ac:spMkLst>
            <pc:docMk/>
            <pc:sldMk cId="2227310159" sldId="561"/>
            <ac:spMk id="9" creationId="{188CC03B-4EC8-CFBA-6018-878D68300E89}"/>
          </ac:spMkLst>
        </pc:spChg>
        <pc:spChg chg="mod">
          <ac:chgData name="Hillary Tunggal" userId="ad64bda3-5530-4833-84b4-5d3ed1bf5c1c" providerId="ADAL" clId="{5021F163-2DCC-4AC9-B120-64B64BB3FEFF}" dt="2024-06-06T18:07:20.565" v="142" actId="1035"/>
          <ac:spMkLst>
            <pc:docMk/>
            <pc:sldMk cId="2227310159" sldId="561"/>
            <ac:spMk id="13" creationId="{7A5BD40B-0096-27F9-7432-FCFAA79E92AD}"/>
          </ac:spMkLst>
        </pc:spChg>
        <pc:spChg chg="mod">
          <ac:chgData name="Hillary Tunggal" userId="ad64bda3-5530-4833-84b4-5d3ed1bf5c1c" providerId="ADAL" clId="{5021F163-2DCC-4AC9-B120-64B64BB3FEFF}" dt="2024-06-06T18:07:20.565" v="142" actId="1035"/>
          <ac:spMkLst>
            <pc:docMk/>
            <pc:sldMk cId="2227310159" sldId="561"/>
            <ac:spMk id="14" creationId="{F49B7E45-C919-4BC0-8FBE-98EC796957A8}"/>
          </ac:spMkLst>
        </pc:spChg>
        <pc:spChg chg="mod ord">
          <ac:chgData name="Hillary Tunggal" userId="ad64bda3-5530-4833-84b4-5d3ed1bf5c1c" providerId="ADAL" clId="{5021F163-2DCC-4AC9-B120-64B64BB3FEFF}" dt="2024-06-06T18:03:01.110" v="78" actId="700"/>
          <ac:spMkLst>
            <pc:docMk/>
            <pc:sldMk cId="2227310159" sldId="561"/>
            <ac:spMk id="19458" creationId="{F65B5284-A016-40AE-8211-CECB2CF27933}"/>
          </ac:spMkLst>
        </pc:spChg>
        <pc:spChg chg="mod">
          <ac:chgData name="Hillary Tunggal" userId="ad64bda3-5530-4833-84b4-5d3ed1bf5c1c" providerId="ADAL" clId="{5021F163-2DCC-4AC9-B120-64B64BB3FEFF}" dt="2024-06-06T18:07:20.565" v="142" actId="1035"/>
          <ac:spMkLst>
            <pc:docMk/>
            <pc:sldMk cId="2227310159" sldId="561"/>
            <ac:spMk id="19460" creationId="{73BB8788-EA93-4F80-B091-B8486BEE8697}"/>
          </ac:spMkLst>
        </pc:spChg>
        <pc:spChg chg="mod">
          <ac:chgData name="Hillary Tunggal" userId="ad64bda3-5530-4833-84b4-5d3ed1bf5c1c" providerId="ADAL" clId="{5021F163-2DCC-4AC9-B120-64B64BB3FEFF}" dt="2024-06-06T18:07:20.565" v="142" actId="1035"/>
          <ac:spMkLst>
            <pc:docMk/>
            <pc:sldMk cId="2227310159" sldId="561"/>
            <ac:spMk id="19463" creationId="{C346F25D-ABA6-46CD-940B-7C5654E371C3}"/>
          </ac:spMkLst>
        </pc:spChg>
        <pc:spChg chg="mod">
          <ac:chgData name="Hillary Tunggal" userId="ad64bda3-5530-4833-84b4-5d3ed1bf5c1c" providerId="ADAL" clId="{5021F163-2DCC-4AC9-B120-64B64BB3FEFF}" dt="2024-06-06T18:07:20.565" v="142" actId="1035"/>
          <ac:spMkLst>
            <pc:docMk/>
            <pc:sldMk cId="2227310159" sldId="561"/>
            <ac:spMk id="19468" creationId="{D1F2E6DC-39ED-43FE-A784-E6851ADCA3EA}"/>
          </ac:spMkLst>
        </pc:spChg>
      </pc:sldChg>
      <pc:sldChg chg="modSp mod addCm modCm">
        <pc:chgData name="Hillary Tunggal" userId="ad64bda3-5530-4833-84b4-5d3ed1bf5c1c" providerId="ADAL" clId="{5021F163-2DCC-4AC9-B120-64B64BB3FEFF}" dt="2024-06-06T18:30:09.811" v="741"/>
        <pc:sldMkLst>
          <pc:docMk/>
          <pc:sldMk cId="1901900714" sldId="565"/>
        </pc:sldMkLst>
        <pc:spChg chg="mod">
          <ac:chgData name="Hillary Tunggal" userId="ad64bda3-5530-4833-84b4-5d3ed1bf5c1c" providerId="ADAL" clId="{5021F163-2DCC-4AC9-B120-64B64BB3FEFF}" dt="2024-06-06T18:29:52.842" v="740" actId="20577"/>
          <ac:spMkLst>
            <pc:docMk/>
            <pc:sldMk cId="1901900714" sldId="565"/>
            <ac:spMk id="6" creationId="{0367774D-492D-1953-8430-C7434516C916}"/>
          </ac:spMkLst>
        </pc:spChg>
        <pc:graphicFrameChg chg="mod modGraphic">
          <ac:chgData name="Hillary Tunggal" userId="ad64bda3-5530-4833-84b4-5d3ed1bf5c1c" providerId="ADAL" clId="{5021F163-2DCC-4AC9-B120-64B64BB3FEFF}" dt="2024-06-06T18:25:26.604" v="628" actId="14100"/>
          <ac:graphicFrameMkLst>
            <pc:docMk/>
            <pc:sldMk cId="1901900714" sldId="565"/>
            <ac:graphicFrameMk id="2" creationId="{5FB593F4-D880-67FF-3D2B-5F7E0399B532}"/>
          </ac:graphicFrameMkLst>
        </pc:graphicFrameChg>
      </pc:sldChg>
      <pc:sldChg chg="modSp mod addCm modCm">
        <pc:chgData name="Hillary Tunggal" userId="ad64bda3-5530-4833-84b4-5d3ed1bf5c1c" providerId="ADAL" clId="{5021F163-2DCC-4AC9-B120-64B64BB3FEFF}" dt="2024-06-06T18:37:18.819" v="804"/>
        <pc:sldMkLst>
          <pc:docMk/>
          <pc:sldMk cId="988520489" sldId="567"/>
        </pc:sldMkLst>
        <pc:graphicFrameChg chg="mod modGraphic">
          <ac:chgData name="Hillary Tunggal" userId="ad64bda3-5530-4833-84b4-5d3ed1bf5c1c" providerId="ADAL" clId="{5021F163-2DCC-4AC9-B120-64B64BB3FEFF}" dt="2024-06-06T18:36:30.015" v="803" actId="14100"/>
          <ac:graphicFrameMkLst>
            <pc:docMk/>
            <pc:sldMk cId="988520489" sldId="567"/>
            <ac:graphicFrameMk id="2" creationId="{5FB593F4-D880-67FF-3D2B-5F7E0399B532}"/>
          </ac:graphicFrameMkLst>
        </pc:graphicFrameChg>
        <pc:graphicFrameChg chg="mod modGraphic">
          <ac:chgData name="Hillary Tunggal" userId="ad64bda3-5530-4833-84b4-5d3ed1bf5c1c" providerId="ADAL" clId="{5021F163-2DCC-4AC9-B120-64B64BB3FEFF}" dt="2024-06-06T18:36:30.015" v="803" actId="14100"/>
          <ac:graphicFrameMkLst>
            <pc:docMk/>
            <pc:sldMk cId="988520489" sldId="567"/>
            <ac:graphicFrameMk id="8" creationId="{BBAFCCB1-904E-5C27-6EE5-6DB58849A9F2}"/>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84A034-0579-47F9-B6DF-682E6DFFD09C}" type="datetimeFigureOut">
              <a:rPr lang="en-US" smtClean="0"/>
              <a:t>6/7/2024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88DBE-8FB8-49F7-A478-A52A085B60B0}" type="slidenum">
              <a:rPr lang="en-US" smtClean="0"/>
              <a:t>‹#›</a:t>
            </a:fld>
            <a:endParaRPr lang="en-US"/>
          </a:p>
        </p:txBody>
      </p:sp>
    </p:spTree>
    <p:extLst>
      <p:ext uri="{BB962C8B-B14F-4D97-AF65-F5344CB8AC3E}">
        <p14:creationId xmlns:p14="http://schemas.microsoft.com/office/powerpoint/2010/main" val="83723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NSCLC, non-small-cell lung cancer.</a:t>
            </a:r>
          </a:p>
        </p:txBody>
      </p:sp>
      <p:sp>
        <p:nvSpPr>
          <p:cNvPr id="4" name="Slide Number Placeholder 3"/>
          <p:cNvSpPr>
            <a:spLocks noGrp="1"/>
          </p:cNvSpPr>
          <p:nvPr>
            <p:ph type="sldNum" sz="quarter" idx="5"/>
          </p:nvPr>
        </p:nvSpPr>
        <p:spPr/>
        <p:txBody>
          <a:bodyPr/>
          <a:lstStyle/>
          <a:p>
            <a:fld id="{1C788DBE-8FB8-49F7-A478-A52A085B60B0}" type="slidenum">
              <a:rPr lang="en-US" smtClean="0"/>
              <a:t>1</a:t>
            </a:fld>
            <a:endParaRPr lang="en-US"/>
          </a:p>
        </p:txBody>
      </p:sp>
    </p:spTree>
    <p:extLst>
      <p:ext uri="{BB962C8B-B14F-4D97-AF65-F5344CB8AC3E}">
        <p14:creationId xmlns:p14="http://schemas.microsoft.com/office/powerpoint/2010/main" val="4846795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latin typeface="Arial" panose="020B0604020202020204" pitchFamily="34" charset="0"/>
                <a:cs typeface="Arial" panose="020B0604020202020204" pitchFamily="34" charset="0"/>
              </a:rPr>
              <a:t>EGFR, epidermal growth factor receptor; exon20ins, exon 20 insertion; NSCLC, non-small-cell lung cancer; QoL, quality and life.</a:t>
            </a:r>
          </a:p>
        </p:txBody>
      </p:sp>
      <p:sp>
        <p:nvSpPr>
          <p:cNvPr id="4" name="Slide Number Placeholder 3"/>
          <p:cNvSpPr>
            <a:spLocks noGrp="1"/>
          </p:cNvSpPr>
          <p:nvPr>
            <p:ph type="sldNum" sz="quarter" idx="5"/>
          </p:nvPr>
        </p:nvSpPr>
        <p:spPr/>
        <p:txBody>
          <a:bodyPr/>
          <a:lstStyle/>
          <a:p>
            <a:fld id="{1C788DBE-8FB8-49F7-A478-A52A085B60B0}" type="slidenum">
              <a:rPr lang="en-US" smtClean="0"/>
              <a:t>3</a:t>
            </a:fld>
            <a:endParaRPr lang="en-US"/>
          </a:p>
        </p:txBody>
      </p:sp>
    </p:spTree>
    <p:extLst>
      <p:ext uri="{BB962C8B-B14F-4D97-AF65-F5344CB8AC3E}">
        <p14:creationId xmlns:p14="http://schemas.microsoft.com/office/powerpoint/2010/main" val="3495314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ECOG, Eastern Cooperative Oncology Group; FACT-L, Functional Assessment of Cancer Therapy – Lung; HADS, Hospital Anxiety &amp; Depression Scale; HCP, healthcare professional; NSCLC, non-small-cell lung cancer; PS, performance status; QoL, quality of life.</a:t>
            </a:r>
          </a:p>
        </p:txBody>
      </p:sp>
      <p:sp>
        <p:nvSpPr>
          <p:cNvPr id="4" name="Slide Number Placeholder 3"/>
          <p:cNvSpPr>
            <a:spLocks noGrp="1"/>
          </p:cNvSpPr>
          <p:nvPr>
            <p:ph type="sldNum" sz="quarter" idx="5"/>
          </p:nvPr>
        </p:nvSpPr>
        <p:spPr/>
        <p:txBody>
          <a:bodyPr/>
          <a:lstStyle/>
          <a:p>
            <a:fld id="{1C788DBE-8FB8-49F7-A478-A52A085B60B0}" type="slidenum">
              <a:rPr lang="en-US" smtClean="0"/>
              <a:t>4</a:t>
            </a:fld>
            <a:endParaRPr lang="en-US"/>
          </a:p>
        </p:txBody>
      </p:sp>
    </p:spTree>
    <p:extLst>
      <p:ext uri="{BB962C8B-B14F-4D97-AF65-F5344CB8AC3E}">
        <p14:creationId xmlns:p14="http://schemas.microsoft.com/office/powerpoint/2010/main" val="42192074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RT, radiation therapy; SD, standard deviation.</a:t>
            </a:r>
          </a:p>
        </p:txBody>
      </p:sp>
      <p:sp>
        <p:nvSpPr>
          <p:cNvPr id="4" name="Slide Number Placeholder 3"/>
          <p:cNvSpPr>
            <a:spLocks noGrp="1"/>
          </p:cNvSpPr>
          <p:nvPr>
            <p:ph type="sldNum" sz="quarter" idx="5"/>
          </p:nvPr>
        </p:nvSpPr>
        <p:spPr/>
        <p:txBody>
          <a:bodyPr/>
          <a:lstStyle/>
          <a:p>
            <a:fld id="{1C788DBE-8FB8-49F7-A478-A52A085B60B0}" type="slidenum">
              <a:rPr lang="en-US" smtClean="0"/>
              <a:t>5</a:t>
            </a:fld>
            <a:endParaRPr lang="en-US"/>
          </a:p>
        </p:txBody>
      </p:sp>
    </p:spTree>
    <p:extLst>
      <p:ext uri="{BB962C8B-B14F-4D97-AF65-F5344CB8AC3E}">
        <p14:creationId xmlns:p14="http://schemas.microsoft.com/office/powerpoint/2010/main" val="42833481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HCP, healthcare professional; SD, standard deviation.</a:t>
            </a:r>
          </a:p>
        </p:txBody>
      </p:sp>
      <p:sp>
        <p:nvSpPr>
          <p:cNvPr id="4" name="Slide Number Placeholder 3"/>
          <p:cNvSpPr>
            <a:spLocks noGrp="1"/>
          </p:cNvSpPr>
          <p:nvPr>
            <p:ph type="sldNum" sz="quarter" idx="5"/>
          </p:nvPr>
        </p:nvSpPr>
        <p:spPr/>
        <p:txBody>
          <a:bodyPr/>
          <a:lstStyle/>
          <a:p>
            <a:fld id="{1C788DBE-8FB8-49F7-A478-A52A085B60B0}" type="slidenum">
              <a:rPr lang="en-US" smtClean="0"/>
              <a:t>6</a:t>
            </a:fld>
            <a:endParaRPr lang="en-US"/>
          </a:p>
        </p:txBody>
      </p:sp>
    </p:spTree>
    <p:extLst>
      <p:ext uri="{BB962C8B-B14F-4D97-AF65-F5344CB8AC3E}">
        <p14:creationId xmlns:p14="http://schemas.microsoft.com/office/powerpoint/2010/main" val="3340648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FACT-L, Functional Assessment of Cancer Therapy – Lung; HADS, Hospital Anxiety &amp; Depression Scale; QoL, quality of life..</a:t>
            </a:r>
          </a:p>
        </p:txBody>
      </p:sp>
      <p:sp>
        <p:nvSpPr>
          <p:cNvPr id="4" name="Slide Number Placeholder 3"/>
          <p:cNvSpPr>
            <a:spLocks noGrp="1"/>
          </p:cNvSpPr>
          <p:nvPr>
            <p:ph type="sldNum" sz="quarter" idx="5"/>
          </p:nvPr>
        </p:nvSpPr>
        <p:spPr/>
        <p:txBody>
          <a:bodyPr/>
          <a:lstStyle/>
          <a:p>
            <a:fld id="{1C788DBE-8FB8-49F7-A478-A52A085B60B0}" type="slidenum">
              <a:rPr lang="en-US" smtClean="0"/>
              <a:t>7</a:t>
            </a:fld>
            <a:endParaRPr lang="en-US"/>
          </a:p>
        </p:txBody>
      </p:sp>
    </p:spTree>
    <p:extLst>
      <p:ext uri="{BB962C8B-B14F-4D97-AF65-F5344CB8AC3E}">
        <p14:creationId xmlns:p14="http://schemas.microsoft.com/office/powerpoint/2010/main" val="1760036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NSCLC, non-small-cell lung cancer.</a:t>
            </a:r>
          </a:p>
        </p:txBody>
      </p:sp>
      <p:sp>
        <p:nvSpPr>
          <p:cNvPr id="4" name="Slide Number Placeholder 3"/>
          <p:cNvSpPr>
            <a:spLocks noGrp="1"/>
          </p:cNvSpPr>
          <p:nvPr>
            <p:ph type="sldNum" sz="quarter" idx="5"/>
          </p:nvPr>
        </p:nvSpPr>
        <p:spPr/>
        <p:txBody>
          <a:bodyPr/>
          <a:lstStyle/>
          <a:p>
            <a:fld id="{1C788DBE-8FB8-49F7-A478-A52A085B60B0}" type="slidenum">
              <a:rPr lang="en-US" smtClean="0"/>
              <a:t>8</a:t>
            </a:fld>
            <a:endParaRPr lang="en-US"/>
          </a:p>
        </p:txBody>
      </p:sp>
    </p:spTree>
    <p:extLst>
      <p:ext uri="{BB962C8B-B14F-4D97-AF65-F5344CB8AC3E}">
        <p14:creationId xmlns:p14="http://schemas.microsoft.com/office/powerpoint/2010/main" val="9170629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9</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6751987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514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7890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997077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4300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2619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5926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3428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78269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99248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80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19997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1368782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03723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a:t>REACH PC: A Comparison of Efficacy of Telehealth vs In-Person Visits for Delivery of Early Palliative Care for Patients With Advanced NSCLC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400731"/>
            <a:ext cx="758524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Daiichi Sankyo, Inc.; and </a:t>
            </a:r>
            <a:r>
              <a:rPr lang="en-US" sz="1200">
                <a:solidFill>
                  <a:srgbClr val="000000"/>
                </a:solidFill>
                <a:latin typeface="Calibri" panose="020F0502020204030204" pitchFamily="34" charset="0"/>
                <a:cs typeface="Arial" panose="020B0604020202020204" pitchFamily="34" charset="0"/>
              </a:rPr>
              <a:t>Gilead Sciences, Inc</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5845107"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a:ln>
                  <a:noFill/>
                </a:ln>
                <a:solidFill>
                  <a:srgbClr val="455560"/>
                </a:solidFill>
                <a:effectLst/>
                <a:uLnTx/>
                <a:uFillTx/>
                <a:latin typeface="Calibri"/>
                <a:ea typeface="+mn-ea"/>
                <a:cs typeface="Calibri"/>
              </a:rPr>
              <a:t>CCO Independent Conference Coverage*</a:t>
            </a:r>
            <a:br>
              <a:rPr kumimoji="0" lang="en-US" sz="2200" b="1" i="0" u="none" strike="noStrike" kern="0" cap="none" spc="0" normalizeH="0" baseline="0" noProof="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a:ln>
                  <a:noFill/>
                </a:ln>
                <a:solidFill>
                  <a:srgbClr val="455560"/>
                </a:solidFill>
                <a:effectLst/>
                <a:uLnTx/>
                <a:uFillTx/>
                <a:latin typeface="Calibri"/>
                <a:ea typeface="+mn-ea"/>
                <a:cs typeface="Calibri"/>
              </a:rPr>
              <a:t>of the </a:t>
            </a:r>
            <a:r>
              <a:rPr kumimoji="0" lang="en-US" sz="1600" b="0" i="1" u="none" strike="noStrike" kern="0" cap="none" spc="0" normalizeH="0" baseline="0" noProof="0">
                <a:ln>
                  <a:noFill/>
                </a:ln>
                <a:solidFill>
                  <a:srgbClr val="455560"/>
                </a:solidFill>
                <a:effectLst/>
                <a:uLnTx/>
                <a:uFillTx/>
                <a:latin typeface="Calibri"/>
                <a:ea typeface="+mn-ea"/>
                <a:cs typeface="Calibri"/>
              </a:rPr>
              <a:t>2024</a:t>
            </a:r>
            <a:r>
              <a:rPr kumimoji="0" lang="en-US" sz="1600" b="0" i="0" u="none" strike="noStrike" kern="0" cap="none" spc="0" normalizeH="0" baseline="0" noProof="0">
                <a:ln>
                  <a:noFill/>
                </a:ln>
                <a:solidFill>
                  <a:srgbClr val="455560"/>
                </a:solidFill>
                <a:effectLst/>
                <a:uLnTx/>
                <a:uFillTx/>
                <a:latin typeface="Calibri"/>
                <a:ea typeface="+mn-ea"/>
                <a:cs typeface="Calibri"/>
              </a:rPr>
              <a:t> </a:t>
            </a:r>
            <a:r>
              <a:rPr kumimoji="0" lang="en-US" sz="1600" b="0" i="1" u="none" strike="noStrike" kern="0" cap="none" spc="0" normalizeH="0" baseline="0" noProof="0">
                <a:ln>
                  <a:noFill/>
                </a:ln>
                <a:solidFill>
                  <a:srgbClr val="455560"/>
                </a:solidFill>
                <a:effectLst/>
                <a:uLnTx/>
                <a:uFillTx/>
                <a:latin typeface="Calibri"/>
                <a:ea typeface="+mn-ea"/>
                <a:cs typeface="Calibri"/>
              </a:rPr>
              <a:t>American Society of Clinical Oncology Annual Meeting, May 31 - June 4, 2024</a:t>
            </a:r>
            <a:endParaRPr kumimoji="0" lang="en-US" altLang="en-US" sz="1600" b="0" i="0" u="none" strike="noStrike" kern="0" cap="none" spc="0" normalizeH="0" baseline="0" noProof="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6135728"/>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extLst>
      <p:ext uri="{BB962C8B-B14F-4D97-AF65-F5344CB8AC3E}">
        <p14:creationId xmlns:p14="http://schemas.microsoft.com/office/powerpoint/2010/main" val="3914735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REACH PC: Background</a:t>
            </a:r>
            <a:endParaRPr lang="en-US" altLang="en-US"/>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372371"/>
            <a:ext cx="10877529" cy="4650686"/>
          </a:xfrm>
        </p:spPr>
        <p:txBody>
          <a:bodyPr/>
          <a:lstStyle/>
          <a:p>
            <a:r>
              <a:rPr lang="en-US" altLang="en-US" sz="2400"/>
              <a:t>Many patients with advanced lung cancer experience physical symptoms and psychological adverse effects such as depression and anxiety that, overall, affect their QoL</a:t>
            </a:r>
            <a:r>
              <a:rPr lang="en-US" altLang="en-US" sz="2400" baseline="30000"/>
              <a:t>1</a:t>
            </a:r>
            <a:r>
              <a:rPr lang="en-US" altLang="en-US" sz="2400"/>
              <a:t> </a:t>
            </a:r>
          </a:p>
          <a:p>
            <a:r>
              <a:rPr lang="en-US" altLang="en-US" sz="2400"/>
              <a:t>Integration of palliative care starting early in the course of the disease together with active treatment is recommended by the ASCO Guidelines for patients with advanced cancer</a:t>
            </a:r>
            <a:r>
              <a:rPr lang="en-US" altLang="en-US" sz="2400" baseline="30000"/>
              <a:t>2</a:t>
            </a:r>
            <a:endParaRPr lang="en-US" altLang="en-US" sz="2400"/>
          </a:p>
          <a:p>
            <a:pPr lvl="1"/>
            <a:r>
              <a:rPr lang="en-US" altLang="en-US" sz="2200"/>
              <a:t>Evidence shows that this model of care improves patient outcomes and QoL, and alleviates distress and burden experienced by their caregivers</a:t>
            </a:r>
            <a:r>
              <a:rPr lang="en-US" altLang="en-US" sz="2200" baseline="30000"/>
              <a:t>1,2</a:t>
            </a:r>
          </a:p>
          <a:p>
            <a:pPr lvl="1"/>
            <a:r>
              <a:rPr lang="en-US" altLang="en-US" sz="2200"/>
              <a:t>Telehealth can increase access to support services, particularly in underserved populations</a:t>
            </a:r>
            <a:r>
              <a:rPr lang="en-US" altLang="en-US" sz="2200" baseline="30000"/>
              <a:t>2</a:t>
            </a:r>
          </a:p>
          <a:p>
            <a:r>
              <a:rPr lang="en-US" altLang="en-US" sz="2400"/>
              <a:t>Current analysis of the REACH PC trial reports QoL and psychological outcomes with early palliative care delivered via telehealth (video) vs in-person visits</a:t>
            </a:r>
            <a:r>
              <a:rPr lang="en-US" altLang="en-US" sz="2400" baseline="30000"/>
              <a:t>3</a:t>
            </a:r>
            <a:endParaRPr lang="en-US" altLang="en-US" sz="240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a:solidFill>
                  <a:srgbClr val="455560"/>
                </a:solidFill>
                <a:latin typeface="Calibri" panose="020F0502020204030204" pitchFamily="34" charset="0"/>
                <a:cs typeface="Arial" panose="020B0604020202020204" pitchFamily="34" charset="0"/>
              </a:rPr>
              <a:t>1. Allende. Oncologists. 2024;[Epub]. 2.</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Sanders. JCO. </a:t>
            </a:r>
            <a:r>
              <a:rPr lang="en-US" altLang="en-US" sz="1200">
                <a:solidFill>
                  <a:srgbClr val="455560"/>
                </a:solidFill>
                <a:latin typeface="Calibri" panose="020F0502020204030204" pitchFamily="34" charset="0"/>
                <a:cs typeface="Arial" panose="020B0604020202020204" pitchFamily="34" charset="0"/>
              </a:rPr>
              <a:t>2024;[Epub].</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3. Greer. ASCO 2024. Abstr LBA3.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t>REACH PC: </a:t>
            </a:r>
            <a:r>
              <a:rPr lang="en-US" altLang="en-US"/>
              <a:t>Study Design</a:t>
            </a:r>
          </a:p>
        </p:txBody>
      </p:sp>
      <p:sp>
        <p:nvSpPr>
          <p:cNvPr id="9" name="Content Placeholder 8">
            <a:extLst>
              <a:ext uri="{FF2B5EF4-FFF2-40B4-BE49-F238E27FC236}">
                <a16:creationId xmlns:a16="http://schemas.microsoft.com/office/drawing/2014/main" id="{188CC03B-4EC8-CFBA-6018-878D68300E89}"/>
              </a:ext>
            </a:extLst>
          </p:cNvPr>
          <p:cNvSpPr>
            <a:spLocks noGrp="1"/>
          </p:cNvSpPr>
          <p:nvPr>
            <p:ph idx="1"/>
          </p:nvPr>
        </p:nvSpPr>
        <p:spPr>
          <a:xfrm>
            <a:off x="604675" y="1471482"/>
            <a:ext cx="10877529" cy="4650686"/>
          </a:xfrm>
        </p:spPr>
        <p:txBody>
          <a:bodyPr/>
          <a:lstStyle/>
          <a:p>
            <a:r>
              <a:rPr lang="en-US" sz="2000"/>
              <a:t>Multicenter, randomized trial; 22 sites across 18 US states</a:t>
            </a:r>
          </a:p>
          <a:p>
            <a:pPr lvl="1"/>
            <a:r>
              <a:rPr lang="en-US" sz="1800"/>
              <a:t>Enrolled patients from June 14, 2018, to May 4, 2023</a:t>
            </a:r>
          </a:p>
          <a:p>
            <a:endParaRPr lang="en-US"/>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9246373" y="3148322"/>
            <a:ext cx="204356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Participant-reported measures at 12, 24, 36, 48 wk</a:t>
            </a:r>
            <a:endParaRPr kumimoji="0" lang="en-US" altLang="en-US" sz="160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5319861" y="2572164"/>
            <a:ext cx="3201986" cy="92857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b="1">
                <a:solidFill>
                  <a:srgbClr val="FFFFFF"/>
                </a:solidFill>
                <a:latin typeface="Calibri" panose="020F0502020204030204" pitchFamily="34" charset="0"/>
                <a:cs typeface="Arial" panose="020B0604020202020204" pitchFamily="34" charset="0"/>
              </a:rPr>
              <a:t>Monthly Video Visits (n = 633)</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a:solidFill>
                  <a:srgbClr val="FFFFFF"/>
                </a:solidFill>
                <a:latin typeface="Calibri" panose="020F0502020204030204" pitchFamily="34" charset="0"/>
                <a:cs typeface="Arial" panose="020B0604020202020204" pitchFamily="34" charset="0"/>
              </a:rPr>
              <a:t>(after initial in-person encounter; </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a:solidFill>
                  <a:srgbClr val="FFFFFF"/>
                </a:solidFill>
                <a:latin typeface="Calibri" panose="020F0502020204030204" pitchFamily="34" charset="0"/>
                <a:cs typeface="Arial" panose="020B0604020202020204" pitchFamily="34" charset="0"/>
              </a:rPr>
              <a:t>technology provided if needed</a:t>
            </a:r>
            <a:r>
              <a:rPr lang="en-US" altLang="en-US" sz="1800">
                <a:solidFill>
                  <a:srgbClr val="FFFFFF"/>
                </a:solidFill>
                <a:latin typeface="Calibri" panose="020F0502020204030204" pitchFamily="34" charset="0"/>
                <a:cs typeface="Arial" panose="020B0604020202020204" pitchFamily="34" charset="0"/>
              </a:rPr>
              <a:t>)</a:t>
            </a: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4751380" y="3098256"/>
            <a:ext cx="334878" cy="38247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Greer. ASCO 2024. Abstr LBA3.</a:t>
            </a:r>
          </a:p>
        </p:txBody>
      </p:sp>
      <p:sp>
        <p:nvSpPr>
          <p:cNvPr id="6" name="Text Box 45">
            <a:extLst>
              <a:ext uri="{FF2B5EF4-FFF2-40B4-BE49-F238E27FC236}">
                <a16:creationId xmlns:a16="http://schemas.microsoft.com/office/drawing/2014/main" id="{BCD49712-AB4C-347F-B3F6-7AF72FDA4BCF}"/>
              </a:ext>
            </a:extLst>
          </p:cNvPr>
          <p:cNvSpPr txBox="1">
            <a:spLocks noChangeArrowheads="1"/>
          </p:cNvSpPr>
          <p:nvPr/>
        </p:nvSpPr>
        <p:spPr bwMode="auto">
          <a:xfrm>
            <a:off x="604675" y="4966481"/>
            <a:ext cx="10877529" cy="1359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285750" marR="0" lvl="0" indent="-285750" defTabSz="914400" rtl="0" eaLnBrk="0" fontAlgn="base" latinLnBrk="0" hangingPunct="0">
              <a:lnSpc>
                <a:spcPct val="100000"/>
              </a:lnSpc>
              <a:spcBef>
                <a:spcPts val="700"/>
              </a:spcBef>
              <a:spcAft>
                <a:spcPts val="300"/>
              </a:spcAft>
              <a:buClrTx/>
              <a:buSzTx/>
              <a:tabLst/>
              <a:defRPr/>
            </a:pPr>
            <a:r>
              <a:rPr kumimoji="0" lang="en-GB" altLang="en-US" sz="2000" b="1" i="0" u="none" strike="noStrike" kern="1200" cap="none" spc="0" normalizeH="0" baseline="0" noProof="0">
                <a:ln>
                  <a:noFill/>
                </a:ln>
                <a:solidFill>
                  <a:srgbClr val="000000"/>
                </a:solidFill>
                <a:effectLst/>
                <a:uLnTx/>
                <a:uFillTx/>
                <a:latin typeface="Calibri" panose="020F0502020204030204" pitchFamily="34" charset="0"/>
                <a:cs typeface="Arial" panose="020B0604020202020204" pitchFamily="34" charset="0"/>
              </a:rPr>
              <a:t>Primary endpoint: </a:t>
            </a:r>
            <a:r>
              <a:rPr lang="en-GB" altLang="en-US" sz="2000">
                <a:solidFill>
                  <a:srgbClr val="000000"/>
                </a:solidFill>
                <a:latin typeface="Calibri" panose="020F0502020204030204" pitchFamily="34" charset="0"/>
                <a:cs typeface="Arial" panose="020B0604020202020204" pitchFamily="34" charset="0"/>
              </a:rPr>
              <a:t>p</a:t>
            </a:r>
            <a:r>
              <a:rPr kumimoji="0" lang="en-GB" altLang="en-US" sz="2000" i="0" u="none" strike="noStrike" kern="1200" cap="none" spc="0" normalizeH="0" baseline="0" noProof="0" err="1">
                <a:ln>
                  <a:noFill/>
                </a:ln>
                <a:solidFill>
                  <a:srgbClr val="000000"/>
                </a:solidFill>
                <a:effectLst/>
                <a:uLnTx/>
                <a:uFillTx/>
                <a:latin typeface="Calibri" panose="020F0502020204030204" pitchFamily="34" charset="0"/>
                <a:cs typeface="Arial" panose="020B0604020202020204" pitchFamily="34" charset="0"/>
              </a:rPr>
              <a:t>atient</a:t>
            </a:r>
            <a:r>
              <a:rPr kumimoji="0" lang="en-GB" altLang="en-US" sz="2000" i="0" u="none" strike="noStrike" kern="1200" cap="none" spc="0" normalizeH="0" baseline="0" noProof="0">
                <a:ln>
                  <a:noFill/>
                </a:ln>
                <a:solidFill>
                  <a:srgbClr val="000000"/>
                </a:solidFill>
                <a:effectLst/>
                <a:uLnTx/>
                <a:uFillTx/>
                <a:latin typeface="Calibri" panose="020F0502020204030204" pitchFamily="34" charset="0"/>
                <a:cs typeface="Arial" panose="020B0604020202020204" pitchFamily="34" charset="0"/>
              </a:rPr>
              <a:t> QoL assessed by FACT-L</a:t>
            </a:r>
          </a:p>
          <a:p>
            <a:pPr marL="285750" marR="0" lvl="0" indent="-285750" defTabSz="914400" rtl="0" eaLnBrk="0" fontAlgn="base" latinLnBrk="0" hangingPunct="0">
              <a:spcBef>
                <a:spcPts val="700"/>
              </a:spcBef>
              <a:spcAft>
                <a:spcPts val="300"/>
              </a:spcAft>
              <a:buClrTx/>
              <a:buSzTx/>
              <a:tabLst/>
              <a:defRPr/>
            </a:pPr>
            <a:r>
              <a:rPr lang="en-GB" altLang="en-US" sz="2000" b="1">
                <a:solidFill>
                  <a:srgbClr val="000000"/>
                </a:solidFill>
                <a:latin typeface="Calibri" panose="020F0502020204030204" pitchFamily="34" charset="0"/>
                <a:cs typeface="Arial" panose="020B0604020202020204" pitchFamily="34" charset="0"/>
              </a:rPr>
              <a:t>Secondary and exploratory endpoints: </a:t>
            </a:r>
            <a:r>
              <a:rPr lang="en-GB" altLang="en-US" sz="2000">
                <a:solidFill>
                  <a:srgbClr val="000000"/>
                </a:solidFill>
                <a:latin typeface="Calibri" panose="020F0502020204030204" pitchFamily="34" charset="0"/>
                <a:cs typeface="Arial" panose="020B0604020202020204" pitchFamily="34" charset="0"/>
              </a:rPr>
              <a:t>patient and caregiver satisfaction with care (satisfaction and care delivery questionnaire); attendance of caregiver at study visits (palliative care HCP visit summary form); patient and caregiver mood symptoms (assessed with HADS)</a:t>
            </a:r>
            <a:endParaRPr kumimoji="0" lang="en-US" altLang="en-US" sz="2000" i="0" u="none" strike="noStrike" kern="1200" cap="none" spc="0" normalizeH="0" baseline="0" noProof="0">
              <a:ln>
                <a:noFill/>
              </a:ln>
              <a:solidFill>
                <a:srgbClr val="000000"/>
              </a:solidFill>
              <a:effectLst/>
              <a:uLnTx/>
              <a:uFillTx/>
              <a:latin typeface="Calibri" panose="020F0502020204030204" pitchFamily="34" charset="0"/>
              <a:cs typeface="Arial" panose="020B0604020202020204" pitchFamily="34" charset="0"/>
            </a:endParaRPr>
          </a:p>
        </p:txBody>
      </p:sp>
      <p:sp>
        <p:nvSpPr>
          <p:cNvPr id="13" name="Line 54">
            <a:extLst>
              <a:ext uri="{FF2B5EF4-FFF2-40B4-BE49-F238E27FC236}">
                <a16:creationId xmlns:a16="http://schemas.microsoft.com/office/drawing/2014/main" id="{7A5BD40B-0096-27F9-7432-FCFAA79E92AD}"/>
              </a:ext>
            </a:extLst>
          </p:cNvPr>
          <p:cNvSpPr>
            <a:spLocks noChangeShapeType="1"/>
          </p:cNvSpPr>
          <p:nvPr/>
        </p:nvSpPr>
        <p:spPr bwMode="auto">
          <a:xfrm>
            <a:off x="4745789" y="3825538"/>
            <a:ext cx="334878" cy="38247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Rectangle 49">
            <a:extLst>
              <a:ext uri="{FF2B5EF4-FFF2-40B4-BE49-F238E27FC236}">
                <a16:creationId xmlns:a16="http://schemas.microsoft.com/office/drawing/2014/main" id="{F49B7E45-C919-4BC0-8FBE-98EC796957A8}"/>
              </a:ext>
            </a:extLst>
          </p:cNvPr>
          <p:cNvSpPr>
            <a:spLocks noChangeArrowheads="1"/>
          </p:cNvSpPr>
          <p:nvPr/>
        </p:nvSpPr>
        <p:spPr bwMode="auto">
          <a:xfrm>
            <a:off x="5308679" y="3604045"/>
            <a:ext cx="3201986" cy="92857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Monthly In-Person Visits (n = 617)</a:t>
            </a:r>
            <a:endParaRPr lang="en-US" altLang="en-US" sz="1600" b="1">
              <a:solidFill>
                <a:srgbClr val="FFFFFF"/>
              </a:solidFill>
              <a:latin typeface="Calibri" panose="020F0502020204030204" pitchFamily="34" charset="0"/>
              <a:cs typeface="Arial" panose="020B0604020202020204" pitchFamily="34" charset="0"/>
            </a:endParaRPr>
          </a:p>
        </p:txBody>
      </p:sp>
      <p:sp>
        <p:nvSpPr>
          <p:cNvPr id="4" name="Line 54">
            <a:extLst>
              <a:ext uri="{FF2B5EF4-FFF2-40B4-BE49-F238E27FC236}">
                <a16:creationId xmlns:a16="http://schemas.microsoft.com/office/drawing/2014/main" id="{710E4C29-9EE9-194C-AD05-9EE36019A4B4}"/>
              </a:ext>
            </a:extLst>
          </p:cNvPr>
          <p:cNvSpPr>
            <a:spLocks noChangeShapeType="1"/>
          </p:cNvSpPr>
          <p:nvPr/>
        </p:nvSpPr>
        <p:spPr bwMode="auto">
          <a:xfrm>
            <a:off x="8622425" y="3568518"/>
            <a:ext cx="66128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 name="Text Box 45">
            <a:extLst>
              <a:ext uri="{FF2B5EF4-FFF2-40B4-BE49-F238E27FC236}">
                <a16:creationId xmlns:a16="http://schemas.microsoft.com/office/drawing/2014/main" id="{90ABA37B-E491-C858-F83E-B17CA5A42508}"/>
              </a:ext>
            </a:extLst>
          </p:cNvPr>
          <p:cNvSpPr txBox="1">
            <a:spLocks noChangeArrowheads="1"/>
          </p:cNvSpPr>
          <p:nvPr/>
        </p:nvSpPr>
        <p:spPr bwMode="auto">
          <a:xfrm>
            <a:off x="902063" y="2437403"/>
            <a:ext cx="3829767"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700" i="0" u="none" strike="noStrike" kern="1200" cap="none" spc="0" normalizeH="0" baseline="0" noProof="0">
                <a:ln>
                  <a:noFill/>
                </a:ln>
                <a:solidFill>
                  <a:srgbClr val="000000"/>
                </a:solidFill>
                <a:effectLst/>
                <a:uLnTx/>
                <a:uFillTx/>
                <a:latin typeface="Calibri" panose="020F0502020204030204" pitchFamily="34" charset="0"/>
                <a:cs typeface="Arial" panose="020B0604020202020204" pitchFamily="34" charset="0"/>
              </a:rPr>
              <a:t>Adults (and their caregivers) aged ≥18 yr diagnosed with advanced NSCLC in prior 12 </a:t>
            </a:r>
            <a:r>
              <a:rPr lang="en-GB" altLang="en-US" sz="1700">
                <a:solidFill>
                  <a:srgbClr val="000000"/>
                </a:solidFill>
                <a:latin typeface="Calibri" panose="020F0502020204030204" pitchFamily="34" charset="0"/>
                <a:cs typeface="Arial" panose="020B0604020202020204" pitchFamily="34" charset="0"/>
              </a:rPr>
              <a:t>wk</a:t>
            </a:r>
            <a:r>
              <a:rPr kumimoji="0" lang="en-GB" altLang="en-US" sz="1700" i="0" u="none" strike="noStrike" kern="1200" cap="none" spc="0" normalizeH="0" baseline="0" noProof="0">
                <a:ln>
                  <a:noFill/>
                </a:ln>
                <a:solidFill>
                  <a:srgbClr val="000000"/>
                </a:solidFill>
                <a:effectLst/>
                <a:uLnTx/>
                <a:uFillTx/>
                <a:latin typeface="Calibri" panose="020F0502020204030204" pitchFamily="34" charset="0"/>
                <a:cs typeface="Arial" panose="020B0604020202020204" pitchFamily="34" charset="0"/>
              </a:rPr>
              <a:t>, not receiving </a:t>
            </a:r>
            <a:r>
              <a:rPr lang="en-GB" altLang="en-US" sz="1700">
                <a:solidFill>
                  <a:srgbClr val="000000"/>
                </a:solidFill>
                <a:latin typeface="Calibri" panose="020F0502020204030204" pitchFamily="34" charset="0"/>
                <a:cs typeface="Arial" panose="020B0604020202020204" pitchFamily="34" charset="0"/>
              </a:rPr>
              <a:t>treatment</a:t>
            </a:r>
            <a:r>
              <a:rPr kumimoji="0" lang="en-GB" altLang="en-US" sz="1700" i="0" u="none" strike="noStrike" kern="1200" cap="none" spc="0" normalizeH="0" baseline="0" noProof="0">
                <a:ln>
                  <a:noFill/>
                </a:ln>
                <a:solidFill>
                  <a:srgbClr val="000000"/>
                </a:solidFill>
                <a:effectLst/>
                <a:uLnTx/>
                <a:uFillTx/>
                <a:latin typeface="Calibri" panose="020F0502020204030204" pitchFamily="34" charset="0"/>
                <a:cs typeface="Arial" panose="020B0604020202020204" pitchFamily="34" charset="0"/>
              </a:rPr>
              <a:t> </a:t>
            </a:r>
            <a:r>
              <a:rPr lang="en-GB" altLang="en-US" sz="1700">
                <a:solidFill>
                  <a:srgbClr val="000000"/>
                </a:solidFill>
                <a:latin typeface="Calibri" panose="020F0502020204030204" pitchFamily="34" charset="0"/>
                <a:cs typeface="Arial" panose="020B0604020202020204" pitchFamily="34" charset="0"/>
              </a:rPr>
              <a:t>with</a:t>
            </a:r>
            <a:r>
              <a:rPr kumimoji="0" lang="en-GB" altLang="en-US" sz="1700" i="0" u="none" strike="noStrike" kern="1200" cap="none" spc="0" normalizeH="0" baseline="0" noProof="0">
                <a:ln>
                  <a:noFill/>
                </a:ln>
                <a:solidFill>
                  <a:srgbClr val="000000"/>
                </a:solidFill>
                <a:effectLst/>
                <a:uLnTx/>
                <a:uFillTx/>
                <a:latin typeface="Calibri" panose="020F0502020204030204" pitchFamily="34" charset="0"/>
                <a:cs typeface="Arial" panose="020B0604020202020204" pitchFamily="34" charset="0"/>
              </a:rPr>
              <a:t> curative intent; ECOG PS 0-3; receiving cancer treatment at a study site; able to respond to question</a:t>
            </a:r>
            <a:r>
              <a:rPr lang="en-GB" altLang="en-US" sz="1700" err="1">
                <a:solidFill>
                  <a:srgbClr val="000000"/>
                </a:solidFill>
                <a:latin typeface="Calibri" panose="020F0502020204030204" pitchFamily="34" charset="0"/>
                <a:cs typeface="Arial" panose="020B0604020202020204" pitchFamily="34" charset="0"/>
              </a:rPr>
              <a:t>naire</a:t>
            </a:r>
            <a:r>
              <a:rPr kumimoji="0" lang="en-GB" altLang="en-US" sz="1700" i="0" u="none" strike="noStrike" kern="1200" cap="none" spc="0" normalizeH="0" baseline="0" noProof="0">
                <a:ln>
                  <a:noFill/>
                </a:ln>
                <a:solidFill>
                  <a:srgbClr val="000000"/>
                </a:solidFill>
                <a:effectLst/>
                <a:uLnTx/>
                <a:uFillTx/>
                <a:latin typeface="Calibri" panose="020F0502020204030204" pitchFamily="34" charset="0"/>
                <a:cs typeface="Arial" panose="020B0604020202020204" pitchFamily="34" charset="0"/>
              </a:rPr>
              <a:t> in English or Spanish; not currently receiving outpatient palliative/hospice care</a:t>
            </a:r>
          </a:p>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700">
                <a:solidFill>
                  <a:srgbClr val="000000"/>
                </a:solidFill>
                <a:latin typeface="Calibri" panose="020F0502020204030204" pitchFamily="34" charset="0"/>
                <a:cs typeface="Arial" panose="020B0604020202020204" pitchFamily="34" charset="0"/>
              </a:rPr>
              <a:t>(N = 1250*</a:t>
            </a:r>
            <a:r>
              <a:rPr lang="en-GB" altLang="en-US" sz="1700" baseline="30000">
                <a:solidFill>
                  <a:srgbClr val="000000"/>
                </a:solidFill>
                <a:latin typeface="Calibri" panose="020F0502020204030204" pitchFamily="34" charset="0"/>
                <a:cs typeface="Arial" panose="020B0604020202020204" pitchFamily="34" charset="0"/>
              </a:rPr>
              <a:t>†</a:t>
            </a:r>
            <a:r>
              <a:rPr lang="en-GB" altLang="en-US" sz="1700">
                <a:solidFill>
                  <a:srgbClr val="000000"/>
                </a:solidFill>
                <a:latin typeface="Calibri" panose="020F0502020204030204" pitchFamily="34" charset="0"/>
                <a:cs typeface="Arial" panose="020B0604020202020204" pitchFamily="34" charset="0"/>
              </a:rPr>
              <a:t>)</a:t>
            </a:r>
            <a:endParaRPr kumimoji="0" lang="en-US" altLang="en-US" sz="1700" i="0" u="none" strike="noStrike" kern="1200" cap="none" spc="0" normalizeH="0" baseline="0" noProof="0">
              <a:ln>
                <a:noFill/>
              </a:ln>
              <a:solidFill>
                <a:srgbClr val="000000"/>
              </a:solidFill>
              <a:effectLst/>
              <a:uLnTx/>
              <a:uFillTx/>
              <a:latin typeface="Calibri" panose="020F0502020204030204" pitchFamily="34" charset="0"/>
              <a:cs typeface="Arial" panose="020B0604020202020204" pitchFamily="34" charset="0"/>
            </a:endParaRPr>
          </a:p>
        </p:txBody>
      </p:sp>
      <p:sp>
        <p:nvSpPr>
          <p:cNvPr id="7" name="Text Box 11">
            <a:extLst>
              <a:ext uri="{FF2B5EF4-FFF2-40B4-BE49-F238E27FC236}">
                <a16:creationId xmlns:a16="http://schemas.microsoft.com/office/drawing/2014/main" id="{16496BE1-1428-846D-8C06-8662D7C0FCA5}"/>
              </a:ext>
            </a:extLst>
          </p:cNvPr>
          <p:cNvSpPr txBox="1">
            <a:spLocks noChangeArrowheads="1"/>
          </p:cNvSpPr>
          <p:nvPr/>
        </p:nvSpPr>
        <p:spPr bwMode="auto">
          <a:xfrm>
            <a:off x="5155834" y="4542706"/>
            <a:ext cx="36157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chemeClr val="bg1"/>
                </a:solidFill>
                <a:effectLst/>
                <a:uLnTx/>
                <a:uFillTx/>
                <a:latin typeface="Calibri" panose="020F0502020204030204" pitchFamily="34" charset="0"/>
                <a:ea typeface="+mn-ea"/>
                <a:cs typeface="Arial" panose="020B0604020202020204" pitchFamily="34" charset="0"/>
              </a:rPr>
              <a:t>*Caregiver enrollment</a:t>
            </a:r>
            <a:r>
              <a:rPr lang="en-US" altLang="en-US" sz="1200">
                <a:solidFill>
                  <a:schemeClr val="bg1"/>
                </a:solidFill>
                <a:latin typeface="Calibri" panose="020F0502020204030204" pitchFamily="34" charset="0"/>
                <a:cs typeface="Arial" panose="020B0604020202020204" pitchFamily="34" charset="0"/>
              </a:rPr>
              <a:t> (n = 548).</a:t>
            </a:r>
            <a:endParaRPr kumimoji="0" lang="en-US" altLang="en-US" sz="1200" b="0" i="0" u="none" strike="noStrike" kern="1200" cap="none" spc="0" normalizeH="0" baseline="0" noProof="0">
              <a:ln>
                <a:noFill/>
              </a:ln>
              <a:solidFill>
                <a:schemeClr val="bg1"/>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aseline="30000">
                <a:solidFill>
                  <a:schemeClr val="bg1"/>
                </a:solidFill>
                <a:latin typeface="Calibri" panose="020F0502020204030204" pitchFamily="34" charset="0"/>
                <a:cs typeface="Arial" panose="020B0604020202020204" pitchFamily="34" charset="0"/>
              </a:rPr>
              <a:t>†</a:t>
            </a:r>
            <a:r>
              <a:rPr lang="en-US" altLang="en-US" sz="1200">
                <a:solidFill>
                  <a:schemeClr val="bg1"/>
                </a:solidFill>
                <a:latin typeface="Calibri" panose="020F0502020204030204" pitchFamily="34" charset="0"/>
                <a:cs typeface="Arial" panose="020B0604020202020204" pitchFamily="34" charset="0"/>
              </a:rPr>
              <a:t>1250 enrolled (44%) of 2833 patients approached. </a:t>
            </a:r>
            <a:endParaRPr kumimoji="0" lang="en-US" altLang="en-US" sz="1200" b="0" i="0" u="none" strike="noStrike" kern="1200" cap="none" spc="0" normalizeH="0" baseline="0" noProof="0">
              <a:ln>
                <a:noFill/>
              </a:ln>
              <a:solidFill>
                <a:schemeClr val="bg1"/>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REACH PC: Baseline Characteristics</a:t>
            </a:r>
            <a:endParaRPr lang="en-US" altLang="en-US"/>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Greer. ASCO 2024. Abstr LBA3.</a:t>
            </a:r>
          </a:p>
        </p:txBody>
      </p:sp>
      <p:graphicFrame>
        <p:nvGraphicFramePr>
          <p:cNvPr id="2" name="Group 3">
            <a:extLst>
              <a:ext uri="{FF2B5EF4-FFF2-40B4-BE49-F238E27FC236}">
                <a16:creationId xmlns:a16="http://schemas.microsoft.com/office/drawing/2014/main" id="{5FB593F4-D880-67FF-3D2B-5F7E0399B532}"/>
              </a:ext>
            </a:extLst>
          </p:cNvPr>
          <p:cNvGraphicFramePr>
            <a:graphicFrameLocks/>
          </p:cNvGraphicFramePr>
          <p:nvPr>
            <p:extLst>
              <p:ext uri="{D42A27DB-BD31-4B8C-83A1-F6EECF244321}">
                <p14:modId xmlns:p14="http://schemas.microsoft.com/office/powerpoint/2010/main" val="149664838"/>
              </p:ext>
            </p:extLst>
          </p:nvPr>
        </p:nvGraphicFramePr>
        <p:xfrm>
          <a:off x="723900" y="1603375"/>
          <a:ext cx="5306422" cy="4389216"/>
        </p:xfrm>
        <a:graphic>
          <a:graphicData uri="http://schemas.openxmlformats.org/drawingml/2006/table">
            <a:tbl>
              <a:tblPr/>
              <a:tblGrid>
                <a:gridCol w="2489707">
                  <a:extLst>
                    <a:ext uri="{9D8B030D-6E8A-4147-A177-3AD203B41FA5}">
                      <a16:colId xmlns:a16="http://schemas.microsoft.com/office/drawing/2014/main" val="20000"/>
                    </a:ext>
                  </a:extLst>
                </a:gridCol>
                <a:gridCol w="1444487">
                  <a:extLst>
                    <a:ext uri="{9D8B030D-6E8A-4147-A177-3AD203B41FA5}">
                      <a16:colId xmlns:a16="http://schemas.microsoft.com/office/drawing/2014/main" val="20001"/>
                    </a:ext>
                  </a:extLst>
                </a:gridCol>
                <a:gridCol w="1372228">
                  <a:extLst>
                    <a:ext uri="{9D8B030D-6E8A-4147-A177-3AD203B41FA5}">
                      <a16:colId xmlns:a16="http://schemas.microsoft.com/office/drawing/2014/main" val="2866848476"/>
                    </a:ext>
                  </a:extLst>
                </a:gridCol>
              </a:tblGrid>
              <a:tr h="3083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Patient 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Video Visit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(n = 633)</a:t>
                      </a:r>
                      <a:endParaRPr kumimoji="0" lang="en-US" sz="14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In-Person Visit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(n = 617)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813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Mean age, yr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65.5 (10.9)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65.5 (10.6)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1813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356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318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9430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American Indian/Alaska Native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Native Hawaiian/Pacific Islander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57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32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524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21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72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32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502 (82)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813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Hispanic or Latino/a,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29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30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696941445"/>
                  </a:ext>
                </a:extLst>
              </a:tr>
              <a:tr h="4352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Marital status,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Married/with partner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Single, divorced, widowed, 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420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210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409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203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24969"/>
                  </a:ext>
                </a:extLst>
              </a:tr>
            </a:tbl>
          </a:graphicData>
        </a:graphic>
      </p:graphicFrame>
      <p:graphicFrame>
        <p:nvGraphicFramePr>
          <p:cNvPr id="9" name="Group 3">
            <a:extLst>
              <a:ext uri="{FF2B5EF4-FFF2-40B4-BE49-F238E27FC236}">
                <a16:creationId xmlns:a16="http://schemas.microsoft.com/office/drawing/2014/main" id="{632EE1B6-63D4-6F8E-5C1C-98DE0ED8E07B}"/>
              </a:ext>
            </a:extLst>
          </p:cNvPr>
          <p:cNvGraphicFramePr>
            <a:graphicFrameLocks/>
          </p:cNvGraphicFramePr>
          <p:nvPr>
            <p:extLst>
              <p:ext uri="{D42A27DB-BD31-4B8C-83A1-F6EECF244321}">
                <p14:modId xmlns:p14="http://schemas.microsoft.com/office/powerpoint/2010/main" val="3570896115"/>
              </p:ext>
            </p:extLst>
          </p:nvPr>
        </p:nvGraphicFramePr>
        <p:xfrm>
          <a:off x="6175781" y="1614983"/>
          <a:ext cx="5306422" cy="4377606"/>
        </p:xfrm>
        <a:graphic>
          <a:graphicData uri="http://schemas.openxmlformats.org/drawingml/2006/table">
            <a:tbl>
              <a:tblPr/>
              <a:tblGrid>
                <a:gridCol w="2997383">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1242239">
                  <a:extLst>
                    <a:ext uri="{9D8B030D-6E8A-4147-A177-3AD203B41FA5}">
                      <a16:colId xmlns:a16="http://schemas.microsoft.com/office/drawing/2014/main" val="2866848476"/>
                    </a:ext>
                  </a:extLst>
                </a:gridCol>
              </a:tblGrid>
              <a:tr h="7782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Clinical 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Video Visit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(n = 633)</a:t>
                      </a:r>
                      <a:endParaRPr kumimoji="0" lang="en-US" sz="14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In-Person Visit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(n = 617)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459202">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Mutations harbored,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ALK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EGFR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ROS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RET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Other or none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28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113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6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475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26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102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482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140155">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Treatments,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Platinum-based doublet chemotherapy (± 3rd agent)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Radiation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Oral targeted 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Immunotherapy alone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Single-agent IV chemotherapy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Concurrent chemotherapy and RT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257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138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126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93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277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123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114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72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18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REACH PC: Delivery of Intervention</a:t>
            </a:r>
            <a:endParaRPr lang="en-US" altLang="en-US"/>
          </a:p>
        </p:txBody>
      </p:sp>
      <p:sp>
        <p:nvSpPr>
          <p:cNvPr id="6" name="Content Placeholder 5">
            <a:extLst>
              <a:ext uri="{FF2B5EF4-FFF2-40B4-BE49-F238E27FC236}">
                <a16:creationId xmlns:a16="http://schemas.microsoft.com/office/drawing/2014/main" id="{0367774D-492D-1953-8430-C7434516C916}"/>
              </a:ext>
            </a:extLst>
          </p:cNvPr>
          <p:cNvSpPr>
            <a:spLocks noGrp="1"/>
          </p:cNvSpPr>
          <p:nvPr>
            <p:ph sz="half" idx="1"/>
          </p:nvPr>
        </p:nvSpPr>
        <p:spPr>
          <a:xfrm>
            <a:off x="630089" y="4297594"/>
            <a:ext cx="10852113" cy="1936951"/>
          </a:xfrm>
        </p:spPr>
        <p:txBody>
          <a:bodyPr/>
          <a:lstStyle/>
          <a:p>
            <a:r>
              <a:rPr lang="en-US" sz="2600"/>
              <a:t>HCP-documented topics discussed during palliative care visits were similar between groups (n = 5219 visit summary forms)</a:t>
            </a:r>
          </a:p>
          <a:p>
            <a:pPr lvl="1"/>
            <a:r>
              <a:rPr lang="en-US" sz="2400"/>
              <a:t>Most common topics from most to least discussed in both study groups were: rapport, symptoms, coping, illness understanding, advanced care planning, treatment decisions, and disposition</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Greer. ASCO 2024. Abstr LBA3.</a:t>
            </a:r>
          </a:p>
        </p:txBody>
      </p:sp>
      <p:graphicFrame>
        <p:nvGraphicFramePr>
          <p:cNvPr id="2" name="Group 3">
            <a:extLst>
              <a:ext uri="{FF2B5EF4-FFF2-40B4-BE49-F238E27FC236}">
                <a16:creationId xmlns:a16="http://schemas.microsoft.com/office/drawing/2014/main" id="{5FB593F4-D880-67FF-3D2B-5F7E0399B532}"/>
              </a:ext>
            </a:extLst>
          </p:cNvPr>
          <p:cNvGraphicFramePr>
            <a:graphicFrameLocks/>
          </p:cNvGraphicFramePr>
          <p:nvPr>
            <p:extLst>
              <p:ext uri="{D42A27DB-BD31-4B8C-83A1-F6EECF244321}">
                <p14:modId xmlns:p14="http://schemas.microsoft.com/office/powerpoint/2010/main" val="2193979835"/>
              </p:ext>
            </p:extLst>
          </p:nvPr>
        </p:nvGraphicFramePr>
        <p:xfrm>
          <a:off x="723900" y="1603375"/>
          <a:ext cx="10758303" cy="2621328"/>
        </p:xfrm>
        <a:graphic>
          <a:graphicData uri="http://schemas.openxmlformats.org/drawingml/2006/table">
            <a:tbl>
              <a:tblPr/>
              <a:tblGrid>
                <a:gridCol w="4052459">
                  <a:extLst>
                    <a:ext uri="{9D8B030D-6E8A-4147-A177-3AD203B41FA5}">
                      <a16:colId xmlns:a16="http://schemas.microsoft.com/office/drawing/2014/main" val="20000"/>
                    </a:ext>
                  </a:extLst>
                </a:gridCol>
                <a:gridCol w="3352922">
                  <a:extLst>
                    <a:ext uri="{9D8B030D-6E8A-4147-A177-3AD203B41FA5}">
                      <a16:colId xmlns:a16="http://schemas.microsoft.com/office/drawing/2014/main" val="20001"/>
                    </a:ext>
                  </a:extLst>
                </a:gridCol>
                <a:gridCol w="3352922">
                  <a:extLst>
                    <a:ext uri="{9D8B030D-6E8A-4147-A177-3AD203B41FA5}">
                      <a16:colId xmlns:a16="http://schemas.microsoft.com/office/drawing/2014/main" val="1753841711"/>
                    </a:ext>
                  </a:extLst>
                </a:gridCol>
              </a:tblGrid>
              <a:tr h="7117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200" b="1" i="0" u="none" strike="noStrike" cap="none" normalizeH="0" baseline="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22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Video Visit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22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(n = 633)</a:t>
                      </a:r>
                      <a:endParaRPr kumimoji="0" lang="en-US" sz="22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1" i="0" u="none" strike="noStrike" cap="none" normalizeH="0" baseline="0">
                          <a:ln>
                            <a:noFill/>
                          </a:ln>
                          <a:solidFill>
                            <a:schemeClr val="tx1"/>
                          </a:solidFill>
                          <a:effectLst/>
                          <a:latin typeface="Calibri" panose="020F0502020204030204" pitchFamily="34" charset="0"/>
                        </a:rPr>
                        <a:t>In-Person Visit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1" i="0" u="none" strike="noStrike" cap="none" normalizeH="0" baseline="0">
                          <a:ln>
                            <a:noFill/>
                          </a:ln>
                          <a:solidFill>
                            <a:schemeClr val="tx1"/>
                          </a:solidFill>
                          <a:effectLst/>
                          <a:latin typeface="Calibri" panose="020F0502020204030204" pitchFamily="34" charset="0"/>
                        </a:rPr>
                        <a:t>(n = 617)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256080298"/>
                  </a:ext>
                </a:extLst>
              </a:tr>
              <a:tr h="7117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a:ln>
                            <a:noFill/>
                          </a:ln>
                          <a:solidFill>
                            <a:schemeClr val="bg2">
                              <a:lumMod val="10000"/>
                            </a:schemeClr>
                          </a:solidFill>
                          <a:effectLst/>
                          <a:latin typeface="Calibri" panose="020F0502020204030204" pitchFamily="34" charset="0"/>
                        </a:rPr>
                        <a:t>Mean number of palliative care visits by </a:t>
                      </a:r>
                      <a:r>
                        <a:rPr kumimoji="0" lang="en-US" sz="2200" b="0" i="0" u="none" strike="noStrike" cap="none" normalizeH="0" baseline="0" err="1">
                          <a:ln>
                            <a:noFill/>
                          </a:ln>
                          <a:solidFill>
                            <a:schemeClr val="bg2">
                              <a:lumMod val="10000"/>
                            </a:schemeClr>
                          </a:solidFill>
                          <a:effectLst/>
                          <a:latin typeface="Calibri" panose="020F0502020204030204" pitchFamily="34" charset="0"/>
                        </a:rPr>
                        <a:t>Wk</a:t>
                      </a:r>
                      <a:r>
                        <a:rPr kumimoji="0" lang="en-US" sz="2200" b="0" i="0" u="none" strike="noStrike" cap="none" normalizeH="0" baseline="0">
                          <a:ln>
                            <a:noFill/>
                          </a:ln>
                          <a:solidFill>
                            <a:schemeClr val="bg2">
                              <a:lumMod val="10000"/>
                            </a:schemeClr>
                          </a:solidFill>
                          <a:effectLst/>
                          <a:latin typeface="Calibri" panose="020F0502020204030204" pitchFamily="34" charset="0"/>
                        </a:rPr>
                        <a:t> 24, n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a:ln>
                            <a:noFill/>
                          </a:ln>
                          <a:solidFill>
                            <a:schemeClr val="bg2">
                              <a:lumMod val="10000"/>
                            </a:schemeClr>
                          </a:solidFill>
                          <a:effectLst/>
                          <a:latin typeface="Calibri" panose="020F0502020204030204" pitchFamily="34" charset="0"/>
                        </a:rPr>
                        <a:t>4.7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a:ln>
                            <a:noFill/>
                          </a:ln>
                          <a:solidFill>
                            <a:schemeClr val="bg2">
                              <a:lumMod val="10000"/>
                            </a:schemeClr>
                          </a:solidFill>
                          <a:effectLst/>
                          <a:latin typeface="Calibri" panose="020F0502020204030204" pitchFamily="34" charset="0"/>
                        </a:rPr>
                        <a:t>4.9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1024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a:ln>
                            <a:noFill/>
                          </a:ln>
                          <a:solidFill>
                            <a:schemeClr val="bg2">
                              <a:lumMod val="10000"/>
                            </a:schemeClr>
                          </a:solidFill>
                          <a:effectLst/>
                          <a:latin typeface="Calibri" panose="020F0502020204030204" pitchFamily="34" charset="0"/>
                        </a:rPr>
                        <a:t>Visit modality used,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200" b="0" i="0" u="none" strike="noStrike" cap="none" normalizeH="0" baseline="0">
                          <a:ln>
                            <a:noFill/>
                          </a:ln>
                          <a:solidFill>
                            <a:schemeClr val="bg2">
                              <a:lumMod val="10000"/>
                            </a:schemeClr>
                          </a:solidFill>
                          <a:effectLst/>
                          <a:latin typeface="Calibri" panose="020F0502020204030204" pitchFamily="34" charset="0"/>
                        </a:rPr>
                        <a:t>Video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200" b="0" i="0" u="none" strike="noStrike" cap="none" normalizeH="0" baseline="0">
                          <a:ln>
                            <a:noFill/>
                          </a:ln>
                          <a:solidFill>
                            <a:schemeClr val="bg2">
                              <a:lumMod val="10000"/>
                            </a:schemeClr>
                          </a:solidFill>
                          <a:effectLst/>
                          <a:latin typeface="Calibri" panose="020F0502020204030204" pitchFamily="34" charset="0"/>
                        </a:rPr>
                        <a:t>In person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2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a:ln>
                            <a:noFill/>
                          </a:ln>
                          <a:solidFill>
                            <a:schemeClr val="bg2">
                              <a:lumMod val="10000"/>
                            </a:schemeClr>
                          </a:solidFill>
                          <a:effectLst/>
                          <a:latin typeface="Calibri" panose="020F0502020204030204" pitchFamily="34" charset="0"/>
                        </a:rPr>
                        <a:t>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2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200" b="0" i="0" u="none" strike="noStrike" cap="none" normalizeH="0" baseline="0">
                          <a:ln>
                            <a:noFill/>
                          </a:ln>
                          <a:solidFill>
                            <a:schemeClr val="bg2">
                              <a:lumMod val="10000"/>
                            </a:schemeClr>
                          </a:solidFill>
                          <a:effectLst/>
                          <a:latin typeface="Calibri" panose="020F0502020204030204" pitchFamily="34" charset="0"/>
                        </a:rPr>
                        <a:t>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901900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REACH PC: Key Patient Outcomes</a:t>
            </a:r>
            <a:endParaRPr lang="en-US" altLang="en-US"/>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Greer. ASCO 2024. Abstr LBA3.</a:t>
            </a:r>
          </a:p>
        </p:txBody>
      </p:sp>
      <p:graphicFrame>
        <p:nvGraphicFramePr>
          <p:cNvPr id="8" name="Group 3">
            <a:extLst>
              <a:ext uri="{FF2B5EF4-FFF2-40B4-BE49-F238E27FC236}">
                <a16:creationId xmlns:a16="http://schemas.microsoft.com/office/drawing/2014/main" id="{BBAFCCB1-904E-5C27-6EE5-6DB58849A9F2}"/>
              </a:ext>
            </a:extLst>
          </p:cNvPr>
          <p:cNvGraphicFramePr>
            <a:graphicFrameLocks/>
          </p:cNvGraphicFramePr>
          <p:nvPr>
            <p:extLst>
              <p:ext uri="{D42A27DB-BD31-4B8C-83A1-F6EECF244321}">
                <p14:modId xmlns:p14="http://schemas.microsoft.com/office/powerpoint/2010/main" val="400730916"/>
              </p:ext>
            </p:extLst>
          </p:nvPr>
        </p:nvGraphicFramePr>
        <p:xfrm>
          <a:off x="723899" y="3245306"/>
          <a:ext cx="10758305" cy="2408000"/>
        </p:xfrm>
        <a:graphic>
          <a:graphicData uri="http://schemas.openxmlformats.org/drawingml/2006/table">
            <a:tbl>
              <a:tblPr/>
              <a:tblGrid>
                <a:gridCol w="3553244">
                  <a:extLst>
                    <a:ext uri="{9D8B030D-6E8A-4147-A177-3AD203B41FA5}">
                      <a16:colId xmlns:a16="http://schemas.microsoft.com/office/drawing/2014/main" val="20000"/>
                    </a:ext>
                  </a:extLst>
                </a:gridCol>
                <a:gridCol w="1795289">
                  <a:extLst>
                    <a:ext uri="{9D8B030D-6E8A-4147-A177-3AD203B41FA5}">
                      <a16:colId xmlns:a16="http://schemas.microsoft.com/office/drawing/2014/main" val="20001"/>
                    </a:ext>
                  </a:extLst>
                </a:gridCol>
                <a:gridCol w="1726925">
                  <a:extLst>
                    <a:ext uri="{9D8B030D-6E8A-4147-A177-3AD203B41FA5}">
                      <a16:colId xmlns:a16="http://schemas.microsoft.com/office/drawing/2014/main" val="1753841711"/>
                    </a:ext>
                  </a:extLst>
                </a:gridCol>
                <a:gridCol w="1849864">
                  <a:extLst>
                    <a:ext uri="{9D8B030D-6E8A-4147-A177-3AD203B41FA5}">
                      <a16:colId xmlns:a16="http://schemas.microsoft.com/office/drawing/2014/main" val="4162592512"/>
                    </a:ext>
                  </a:extLst>
                </a:gridCol>
                <a:gridCol w="1832983">
                  <a:extLst>
                    <a:ext uri="{9D8B030D-6E8A-4147-A177-3AD203B41FA5}">
                      <a16:colId xmlns:a16="http://schemas.microsoft.com/office/drawing/2014/main" val="959205423"/>
                    </a:ext>
                  </a:extLst>
                </a:gridCol>
              </a:tblGrid>
              <a:tr h="2449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Video Visit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(n = 633)</a:t>
                      </a:r>
                      <a:endParaRPr kumimoji="0" lang="en-US" sz="16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In-Person Visit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(n = 617)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Difference at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Wk 24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a:ln>
                            <a:noFill/>
                          </a:ln>
                          <a:solidFill>
                            <a:schemeClr val="tx1"/>
                          </a:solidFill>
                          <a:effectLst/>
                          <a:latin typeface="Calibri" panose="020F0502020204030204" pitchFamily="34" charset="0"/>
                        </a:rPr>
                        <a:t> P </a:t>
                      </a:r>
                      <a:r>
                        <a:rPr kumimoji="0" lang="en-US" sz="1600" b="1" i="0" u="none" strike="noStrike" cap="none" normalizeH="0" baseline="0">
                          <a:ln>
                            <a:noFill/>
                          </a:ln>
                          <a:solidFill>
                            <a:schemeClr val="tx1"/>
                          </a:solidFill>
                          <a:effectLst/>
                          <a:latin typeface="Calibri" panose="020F0502020204030204" pitchFamily="34" charset="0"/>
                        </a:rPr>
                        <a:t>Value</a:t>
                      </a:r>
                      <a:endParaRPr kumimoji="0" lang="en-US" sz="1600" b="1" i="1"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256080298"/>
                  </a:ext>
                </a:extLst>
              </a:tr>
              <a:tr h="4511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Estimated mean satisfaction with care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Patient report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Caregiver report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0.3 (-1.0 to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0.4 (-1.5 to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&gt;.99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&gt;.99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57653">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Caregiver attendance at visits,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-13.0 (-17.6 to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6515263"/>
                  </a:ext>
                </a:extLst>
              </a:tr>
              <a:tr h="257653">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Mean anxiety symptoms on HADS</a:t>
                      </a:r>
                      <a:r>
                        <a:rPr kumimoji="0" lang="en-US" sz="1600" b="0" i="0" u="none" strike="noStrike" cap="none" normalizeH="0" baseline="3000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-0.2 (-0.6 to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393068888"/>
                  </a:ext>
                </a:extLst>
              </a:tr>
              <a:tr h="257653">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Mean depression symptoms on HADS</a:t>
                      </a:r>
                      <a:r>
                        <a:rPr kumimoji="0" lang="en-US" sz="1600" b="0" i="0" u="none" strike="noStrike" cap="none" normalizeH="0" baseline="30000">
                          <a:ln>
                            <a:noFill/>
                          </a:ln>
                          <a:solidFill>
                            <a:schemeClr val="bg2">
                              <a:lumMod val="10000"/>
                            </a:schemeClr>
                          </a:solidFill>
                          <a:effectLst/>
                          <a:latin typeface="Calibri" panose="020F0502020204030204" pitchFamily="34" charset="0"/>
                        </a:rPr>
                        <a:t>†</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-0.4 (-0.9 to 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18254458"/>
                  </a:ext>
                </a:extLst>
              </a:tr>
            </a:tbl>
          </a:graphicData>
        </a:graphic>
      </p:graphicFrame>
      <p:sp>
        <p:nvSpPr>
          <p:cNvPr id="3" name="TextBox 2">
            <a:extLst>
              <a:ext uri="{FF2B5EF4-FFF2-40B4-BE49-F238E27FC236}">
                <a16:creationId xmlns:a16="http://schemas.microsoft.com/office/drawing/2014/main" id="{251FCC64-EDBD-395C-FCD3-8BEFB95D8BBD}"/>
              </a:ext>
            </a:extLst>
          </p:cNvPr>
          <p:cNvSpPr txBox="1"/>
          <p:nvPr/>
        </p:nvSpPr>
        <p:spPr bwMode="auto">
          <a:xfrm>
            <a:off x="604674" y="2919810"/>
            <a:ext cx="36437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*Higher scores = better QoL.</a:t>
            </a:r>
          </a:p>
        </p:txBody>
      </p:sp>
      <p:graphicFrame>
        <p:nvGraphicFramePr>
          <p:cNvPr id="4" name="Group 3">
            <a:extLst>
              <a:ext uri="{FF2B5EF4-FFF2-40B4-BE49-F238E27FC236}">
                <a16:creationId xmlns:a16="http://schemas.microsoft.com/office/drawing/2014/main" id="{408E7791-FF7A-5D03-C7CF-EA6895D486D1}"/>
              </a:ext>
            </a:extLst>
          </p:cNvPr>
          <p:cNvGraphicFramePr>
            <a:graphicFrameLocks/>
          </p:cNvGraphicFramePr>
          <p:nvPr>
            <p:extLst>
              <p:ext uri="{D42A27DB-BD31-4B8C-83A1-F6EECF244321}">
                <p14:modId xmlns:p14="http://schemas.microsoft.com/office/powerpoint/2010/main" val="2586139518"/>
              </p:ext>
            </p:extLst>
          </p:nvPr>
        </p:nvGraphicFramePr>
        <p:xfrm>
          <a:off x="723900" y="1511889"/>
          <a:ext cx="10758305" cy="1158272"/>
        </p:xfrm>
        <a:graphic>
          <a:graphicData uri="http://schemas.openxmlformats.org/drawingml/2006/table">
            <a:tbl>
              <a:tblPr/>
              <a:tblGrid>
                <a:gridCol w="3616422">
                  <a:extLst>
                    <a:ext uri="{9D8B030D-6E8A-4147-A177-3AD203B41FA5}">
                      <a16:colId xmlns:a16="http://schemas.microsoft.com/office/drawing/2014/main" val="20000"/>
                    </a:ext>
                  </a:extLst>
                </a:gridCol>
                <a:gridCol w="1863367">
                  <a:extLst>
                    <a:ext uri="{9D8B030D-6E8A-4147-A177-3AD203B41FA5}">
                      <a16:colId xmlns:a16="http://schemas.microsoft.com/office/drawing/2014/main" val="20001"/>
                    </a:ext>
                  </a:extLst>
                </a:gridCol>
                <a:gridCol w="1578067">
                  <a:extLst>
                    <a:ext uri="{9D8B030D-6E8A-4147-A177-3AD203B41FA5}">
                      <a16:colId xmlns:a16="http://schemas.microsoft.com/office/drawing/2014/main" val="1753841711"/>
                    </a:ext>
                  </a:extLst>
                </a:gridCol>
                <a:gridCol w="1711800">
                  <a:extLst>
                    <a:ext uri="{9D8B030D-6E8A-4147-A177-3AD203B41FA5}">
                      <a16:colId xmlns:a16="http://schemas.microsoft.com/office/drawing/2014/main" val="4162592512"/>
                    </a:ext>
                  </a:extLst>
                </a:gridCol>
                <a:gridCol w="1988649">
                  <a:extLst>
                    <a:ext uri="{9D8B030D-6E8A-4147-A177-3AD203B41FA5}">
                      <a16:colId xmlns:a16="http://schemas.microsoft.com/office/drawing/2014/main" val="959205423"/>
                    </a:ext>
                  </a:extLst>
                </a:gridCol>
              </a:tblGrid>
              <a:tr h="5598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Video Visit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alt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(n = 633)</a:t>
                      </a:r>
                      <a:endParaRPr kumimoji="0" lang="en-US" sz="16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In-Person Visit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(n = 617)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Difference at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Wk 24(90%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a:ln>
                            <a:noFill/>
                          </a:ln>
                          <a:solidFill>
                            <a:schemeClr val="tx1"/>
                          </a:solidFill>
                          <a:effectLst/>
                          <a:latin typeface="Calibri" panose="020F0502020204030204" pitchFamily="34" charset="0"/>
                        </a:rPr>
                        <a:t> P </a:t>
                      </a:r>
                      <a:r>
                        <a:rPr kumimoji="0" lang="en-US" sz="1600" b="1" i="0" u="none" strike="noStrike" cap="none" normalizeH="0" baseline="0">
                          <a:ln>
                            <a:noFill/>
                          </a:ln>
                          <a:solidFill>
                            <a:schemeClr val="tx1"/>
                          </a:solidFill>
                          <a:effectLst/>
                          <a:latin typeface="Calibri" panose="020F0502020204030204" pitchFamily="34" charset="0"/>
                        </a:rPr>
                        <a:t>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256080298"/>
                  </a:ext>
                </a:extLst>
              </a:tr>
              <a:tr h="4793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Adjusted mean FACT-L* at 24 wk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2.0 (0.1 to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.04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(for equivalence)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bl>
          </a:graphicData>
        </a:graphic>
      </p:graphicFrame>
      <p:sp>
        <p:nvSpPr>
          <p:cNvPr id="5" name="TextBox 4">
            <a:extLst>
              <a:ext uri="{FF2B5EF4-FFF2-40B4-BE49-F238E27FC236}">
                <a16:creationId xmlns:a16="http://schemas.microsoft.com/office/drawing/2014/main" id="{FC7C95A2-2AD6-956B-DD18-1365DBAFF68A}"/>
              </a:ext>
            </a:extLst>
          </p:cNvPr>
          <p:cNvSpPr txBox="1"/>
          <p:nvPr/>
        </p:nvSpPr>
        <p:spPr bwMode="auto">
          <a:xfrm>
            <a:off x="604673" y="5659311"/>
            <a:ext cx="106590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kumimoji="0" lang="en-US" sz="1400" b="0" i="0" u="none" strike="noStrike" cap="none" normalizeH="0" baseline="30000">
                <a:ln>
                  <a:noFill/>
                </a:ln>
                <a:solidFill>
                  <a:schemeClr val="bg2">
                    <a:lumMod val="10000"/>
                  </a:schemeClr>
                </a:solidFill>
                <a:effectLst/>
                <a:latin typeface="Calibri" panose="020F0502020204030204" pitchFamily="34" charset="0"/>
              </a:rPr>
              <a:t>†</a:t>
            </a:r>
            <a:r>
              <a:rPr lang="en-US" sz="1400" b="0">
                <a:solidFill>
                  <a:schemeClr val="bg1"/>
                </a:solidFill>
                <a:latin typeface="Calibri" panose="020F0502020204030204" pitchFamily="34" charset="0"/>
              </a:rPr>
              <a:t>Higher scores indicate worse symptoms; numerically, the mean scores were higher in the in-person visit group at Wk 24.</a:t>
            </a:r>
          </a:p>
        </p:txBody>
      </p:sp>
    </p:spTree>
    <p:extLst>
      <p:ext uri="{BB962C8B-B14F-4D97-AF65-F5344CB8AC3E}">
        <p14:creationId xmlns:p14="http://schemas.microsoft.com/office/powerpoint/2010/main" val="3693351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t>REACH PC: Investigators’ Conclusions</a:t>
            </a:r>
            <a:endParaRPr lang="en-US" altLang="en-US"/>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600"/>
              <a:t>Early palliative care with video visits and in-person visits among patients with advanced NSCLC demonstrated equivalent effects on the quality of life of patients</a:t>
            </a:r>
          </a:p>
          <a:p>
            <a:r>
              <a:rPr lang="en-US" altLang="en-US" sz="2600"/>
              <a:t>In-person visits were associated with higher caregiver attendance vs video visits</a:t>
            </a:r>
          </a:p>
          <a:p>
            <a:r>
              <a:rPr lang="en-US" altLang="en-US" sz="2600"/>
              <a:t>No differences were observed between study groups in satisfaction with care or mood symptoms</a:t>
            </a:r>
          </a:p>
          <a:p>
            <a:r>
              <a:rPr lang="en-US" altLang="en-US" sz="2600"/>
              <a:t>Investigators concluded that future research is needed to assess when video vs in-person visits are clinically indicated and whether the effects of these interventions vary if analyzed according to subgroup</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Greer. ASCO 2024. Abstr LBA3</a:t>
            </a:r>
            <a:r>
              <a:rPr lang="en-US" altLang="en-US" sz="1200">
                <a:solidFill>
                  <a:srgbClr val="455560"/>
                </a:solidFill>
                <a:latin typeface="Calibri" panose="020F0502020204030204" pitchFamily="34" charset="0"/>
                <a:cs typeface="Arial" panose="020B0604020202020204" pitchFamily="34" charset="0"/>
              </a:rPr>
              <a:t>.</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627868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a:solidFill>
                  <a:srgbClr val="00823B"/>
                </a:solidFill>
                <a:hlinkClick r:id="rId3"/>
              </a:rPr>
              <a:t>clinicaloptions.com</a:t>
            </a:r>
            <a:endParaRPr lang="en-US" sz="2400" b="1" u="sng" kern="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a:t>Go Online for More CCO </a:t>
            </a:r>
            <a:br>
              <a:rPr lang="en-US" altLang="en-US" sz="4000"/>
            </a:br>
            <a:r>
              <a:rPr lang="en-US" altLang="en-US" sz="4000"/>
              <a:t>Coverage of ASCO 2024!</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a:solidFill>
                  <a:srgbClr val="E1471D"/>
                </a:solidFill>
              </a:rPr>
              <a:t>Capsule Summaries </a:t>
            </a:r>
            <a:r>
              <a:rPr lang="en-US" sz="2200" b="0"/>
              <a:t>of all the key data</a:t>
            </a:r>
          </a:p>
          <a:p>
            <a:pPr>
              <a:buClr>
                <a:schemeClr val="tx2">
                  <a:lumMod val="20000"/>
                  <a:lumOff val="80000"/>
                </a:schemeClr>
              </a:buClr>
              <a:defRPr/>
            </a:pPr>
            <a:r>
              <a:rPr lang="en-US" sz="2200">
                <a:solidFill>
                  <a:srgbClr val="E1471D"/>
                </a:solidFill>
              </a:rPr>
              <a:t>Additional CME/CE-certified analyses </a:t>
            </a:r>
            <a:r>
              <a:rPr lang="en-US" sz="2200" b="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82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a:solidFill>
                  <a:srgbClr val="455560"/>
                </a:solidFill>
                <a:latin typeface="Calibri" panose="020F0502020204030204" pitchFamily="34" charset="0"/>
                <a:cs typeface="Arial" panose="020B0604020202020204" pitchFamily="34" charset="0"/>
              </a:rPr>
              <a:t>Lung cancer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a:solidFill>
                  <a:srgbClr val="455560"/>
                </a:solidFill>
                <a:latin typeface="Calibri" panose="020F0502020204030204" pitchFamily="34" charset="0"/>
              </a:rPr>
              <a:t>Multiple myeloma</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Lymphomas </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0F04085DBB7BF4E80DD5246D0EB3C41" ma:contentTypeVersion="11" ma:contentTypeDescription="Create a new document." ma:contentTypeScope="" ma:versionID="a585efe17994bbc1e1dbe75f116d23b7">
  <xsd:schema xmlns:xsd="http://www.w3.org/2001/XMLSchema" xmlns:xs="http://www.w3.org/2001/XMLSchema" xmlns:p="http://schemas.microsoft.com/office/2006/metadata/properties" xmlns:ns2="cdad014e-fb2c-4b7c-bee6-5fc1d993301d" xmlns:ns3="22fd6914-46d4-4c7e-bbad-46e82841b69d" targetNamespace="http://schemas.microsoft.com/office/2006/metadata/properties" ma:root="true" ma:fieldsID="51b5c5aa0ccd599482e6b34bd8394c69" ns2:_="" ns3:_="">
    <xsd:import namespace="cdad014e-fb2c-4b7c-bee6-5fc1d993301d"/>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ad014e-fb2c-4b7c-bee6-5fc1d993301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dad014e-fb2c-4b7c-bee6-5fc1d993301d">
      <Terms xmlns="http://schemas.microsoft.com/office/infopath/2007/PartnerControls"/>
    </lcf76f155ced4ddcb4097134ff3c332f>
    <TaxCatchAll xmlns="22fd6914-46d4-4c7e-bbad-46e82841b69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989AC7A-A591-4348-93E9-43876A11A0B5}">
  <ds:schemaRefs>
    <ds:schemaRef ds:uri="22fd6914-46d4-4c7e-bbad-46e82841b69d"/>
    <ds:schemaRef ds:uri="cdad014e-fb2c-4b7c-bee6-5fc1d993301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1DEC399-7651-40B6-8A55-4FE137778EC7}">
  <ds:schemaRefs>
    <ds:schemaRef ds:uri="22fd6914-46d4-4c7e-bbad-46e82841b69d"/>
    <ds:schemaRef ds:uri="cdad014e-fb2c-4b7c-bee6-5fc1d993301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CDDA7CE-0818-432C-9DAB-1D74BF013D4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9</Slides>
  <Notes>9</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2022_CCO_Template</vt:lpstr>
      <vt:lpstr>REACH PC: A Comparison of Efficacy of Telehealth vs In-Person Visits for Delivery of Early Palliative Care for Patients With Advanced NSCLC</vt:lpstr>
      <vt:lpstr>About These Slides</vt:lpstr>
      <vt:lpstr>REACH PC: Background</vt:lpstr>
      <vt:lpstr>REACH PC: Study Design</vt:lpstr>
      <vt:lpstr>REACH PC: Baseline Characteristics</vt:lpstr>
      <vt:lpstr>REACH PC: Delivery of Intervention</vt:lpstr>
      <vt:lpstr>REACH PC: Key Patient Outcomes</vt:lpstr>
      <vt:lpstr>REACH PC: Investigators’ Conclusions</vt:lpstr>
      <vt:lpstr>Go Online for More CCO  Coverage of ASCO 2024!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REACH PC: A Comparison of Efficacy of Telehealth vs In-Person Visits for Delivery of Early Palliative Care for Patients With Advanced NSCLC</dc:title>
  <dc:creator>Timothy Quill</dc:creator>
  <cp:revision>1</cp:revision>
  <dcterms:created xsi:type="dcterms:W3CDTF">2024-05-30T12:33:52Z</dcterms:created>
  <dcterms:modified xsi:type="dcterms:W3CDTF">2024-06-07T18:59:11Z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0x010100C0F04085DBB7BF4E80DD5246D0EB3C41</vt:lpwstr>
  </property>
  <property fmtid="{D5CDD505-2E9C-101B-9397-08002B2CF9AE}" pid="3" name="MediaServiceImageTags">
    <vt:lpwstr/>
  </property>
</Properties>
</file>